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ms-office.classificationlabels+xml" PartName="/docMetadata/LabelInfo.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openxmlformats-officedocument.presentationml.notesSlide+xml" PartName="/ppt/notesSlides/notesSlide23.xml"/>
  <Override ContentType="application/vnd.openxmlformats-officedocument.presentationml.notesSlide+xml" PartName="/ppt/notesSlides/notesSlide24.xml"/>
  <Override ContentType="application/vnd.openxmlformats-officedocument.presentationml.notesSlide+xml" PartName="/ppt/notesSlides/notesSlide25.xml"/>
  <Override ContentType="application/vnd.openxmlformats-officedocument.presentationml.notesSlide+xml" PartName="/ppt/notesSlides/notesSlide26.xml"/>
  <Override ContentType="application/vnd.openxmlformats-officedocument.presentationml.notesSlide+xml" PartName="/ppt/notesSlides/notesSlide27.xml"/>
  <Override ContentType="application/vnd.openxmlformats-officedocument.presentationml.notesSlide+xml" PartName="/ppt/notesSlides/notesSlide28.xml"/>
  <Override ContentType="application/vnd.openxmlformats-officedocument.presentationml.notesSlide+xml" PartName="/ppt/notesSlides/notesSlide29.xml"/>
  <Override ContentType="application/vnd.openxmlformats-officedocument.presentationml.notesSlide+xml" PartName="/ppt/notesSlides/notesSlide30.xml"/>
  <Override ContentType="application/vnd.openxmlformats-officedocument.presentationml.notesSlide+xml" PartName="/ppt/notesSlides/notesSlide31.xml"/>
  <Override ContentType="application/vnd.openxmlformats-officedocument.presentationml.notesSlide+xml" PartName="/ppt/notesSlides/notesSlide32.xml"/>
  <Override ContentType="application/vnd.openxmlformats-officedocument.presentationml.notesSlide+xml" PartName="/ppt/notesSlides/notesSlide33.xml"/>
  <Override ContentType="application/vnd.openxmlformats-officedocument.presentationml.notesSlide+xml" PartName="/ppt/notesSlides/notesSlide34.xml"/>
  <Override ContentType="application/vnd.openxmlformats-officedocument.presentationml.notesSlide+xml" PartName="/ppt/notesSlides/notesSlide35.xml"/>
  <Override ContentType="application/vnd.openxmlformats-officedocument.presentationml.notesSlide+xml" PartName="/ppt/notesSlides/notesSlide36.xml"/>
  <Override ContentType="application/vnd.openxmlformats-officedocument.presentationml.notesSlide+xml" PartName="/ppt/notesSlides/notesSlide37.xml"/>
  <Override ContentType="application/vnd.openxmlformats-officedocument.presentationml.notesSlide+xml" PartName="/ppt/notesSlides/notesSlide38.xml"/>
  <Override ContentType="application/vnd.openxmlformats-officedocument.presentationml.notesSlide+xml" PartName="/ppt/notesSlides/notesSlide39.xml"/>
  <Override ContentType="application/vnd.openxmlformats-officedocument.presentationml.notesSlide+xml" PartName="/ppt/notesSlides/notesSlide40.xml"/>
  <Override ContentType="application/vnd.openxmlformats-officedocument.presentationml.notesSlide+xml" PartName="/ppt/notesSlides/notesSlide41.xml"/>
  <Override ContentType="application/vnd.openxmlformats-officedocument.presentationml.notesSlide+xml" PartName="/ppt/notesSlides/notesSlide42.xml"/>
  <Override ContentType="application/vnd.openxmlformats-officedocument.presentationml.notesSlide+xml" PartName="/ppt/notesSlides/notesSlide43.xml"/>
  <Override ContentType="application/vnd.openxmlformats-officedocument.presentationml.notesSlide+xml" PartName="/ppt/notesSlides/notesSlide44.xml"/>
  <Override ContentType="application/vnd.openxmlformats-officedocument.presentationml.notesSlide+xml" PartName="/ppt/notesSlides/notesSlide45.xml"/>
  <Override ContentType="application/vnd.openxmlformats-officedocument.presentationml.notesSlide+xml" PartName="/ppt/notesSlides/notesSlide46.xml"/>
  <Override ContentType="application/vnd.openxmlformats-officedocument.presentationml.notesSlide+xml" PartName="/ppt/notesSlides/notesSlide47.xml"/>
  <Override ContentType="application/vnd.openxmlformats-officedocument.presentationml.notesSlide+xml" PartName="/ppt/notesSlides/notesSlide48.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slide+xml" PartName="/ppt/slides/slide34.xml"/>
  <Override ContentType="application/vnd.openxmlformats-officedocument.presentationml.slide+xml" PartName="/ppt/slides/slide35.xml"/>
  <Override ContentType="application/vnd.openxmlformats-officedocument.presentationml.slide+xml" PartName="/ppt/slides/slide36.xml"/>
  <Override ContentType="application/vnd.openxmlformats-officedocument.presentationml.slide+xml" PartName="/ppt/slides/slide37.xml"/>
  <Override ContentType="application/vnd.openxmlformats-officedocument.presentationml.slide+xml" PartName="/ppt/slides/slide38.xml"/>
  <Override ContentType="application/vnd.openxmlformats-officedocument.presentationml.slide+xml" PartName="/ppt/slides/slide39.xml"/>
  <Override ContentType="application/vnd.openxmlformats-officedocument.presentationml.slide+xml" PartName="/ppt/slides/slide40.xml"/>
  <Override ContentType="application/vnd.openxmlformats-officedocument.presentationml.slide+xml" PartName="/ppt/slides/slide41.xml"/>
  <Override ContentType="application/vnd.openxmlformats-officedocument.presentationml.slide+xml" PartName="/ppt/slides/slide42.xml"/>
  <Override ContentType="application/vnd.openxmlformats-officedocument.presentationml.slide+xml" PartName="/ppt/slides/slide43.xml"/>
  <Override ContentType="application/vnd.openxmlformats-officedocument.presentationml.slide+xml" PartName="/ppt/slides/slide44.xml"/>
  <Override ContentType="application/vnd.openxmlformats-officedocument.presentationml.slide+xml" PartName="/ppt/slides/slide45.xml"/>
  <Override ContentType="application/vnd.openxmlformats-officedocument.presentationml.slide+xml" PartName="/ppt/slides/slide46.xml"/>
  <Override ContentType="application/vnd.openxmlformats-officedocument.presentationml.slide+xml" PartName="/ppt/slides/slide47.xml"/>
  <Override ContentType="application/vnd.openxmlformats-officedocument.presentationml.slide+xml" PartName="/ppt/slides/slide48.xml"/>
  <Override ContentType="application/vnd.openxmlformats-officedocument.presentationml.slide+xml" PartName="/ppt/slides/slide49.xml"/>
  <Override ContentType="application/vnd.openxmlformats-officedocument.presentationml.slide+xml" PartName="/ppt/slides/slide50.xml"/>
  <Override ContentType="application/vnd.openxmlformats-officedocument.presentationml.slide+xml" PartName="/ppt/slides/slide51.xml"/>
  <Override ContentType="application/vnd.openxmlformats-officedocument.presentationml.slide+xml" PartName="/ppt/slides/slide5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Metadata/LabelInfo.xml" Type="http://schemas.microsoft.com/office/2020/02/relationships/classificationlabels"/><Relationship Id="rId6"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4"/>
  </p:notesMasterIdLst>
  <p:sldIdLst>
    <p:sldId id="258" r:id="rId2"/>
    <p:sldId id="282" r:id="rId3"/>
    <p:sldId id="306" r:id="rId4"/>
    <p:sldId id="307" r:id="rId5"/>
    <p:sldId id="296" r:id="rId6"/>
    <p:sldId id="308" r:id="rId7"/>
    <p:sldId id="309" r:id="rId8"/>
    <p:sldId id="310" r:id="rId9"/>
    <p:sldId id="311" r:id="rId10"/>
    <p:sldId id="312" r:id="rId11"/>
    <p:sldId id="313" r:id="rId12"/>
    <p:sldId id="314" r:id="rId13"/>
    <p:sldId id="315" r:id="rId14"/>
    <p:sldId id="316" r:id="rId15"/>
    <p:sldId id="317" r:id="rId16"/>
    <p:sldId id="318" r:id="rId17"/>
    <p:sldId id="319" r:id="rId18"/>
    <p:sldId id="320" r:id="rId19"/>
    <p:sldId id="321" r:id="rId20"/>
    <p:sldId id="322" r:id="rId21"/>
    <p:sldId id="323" r:id="rId22"/>
    <p:sldId id="324" r:id="rId23"/>
    <p:sldId id="325" r:id="rId24"/>
    <p:sldId id="326" r:id="rId25"/>
    <p:sldId id="327" r:id="rId26"/>
    <p:sldId id="328" r:id="rId27"/>
    <p:sldId id="329" r:id="rId28"/>
    <p:sldId id="330" r:id="rId29"/>
    <p:sldId id="331" r:id="rId30"/>
    <p:sldId id="332" r:id="rId31"/>
    <p:sldId id="333" r:id="rId32"/>
    <p:sldId id="334" r:id="rId33"/>
    <p:sldId id="335" r:id="rId34"/>
    <p:sldId id="336" r:id="rId35"/>
    <p:sldId id="337" r:id="rId36"/>
    <p:sldId id="338" r:id="rId37"/>
    <p:sldId id="339" r:id="rId38"/>
    <p:sldId id="340" r:id="rId39"/>
    <p:sldId id="341" r:id="rId40"/>
    <p:sldId id="342" r:id="rId41"/>
    <p:sldId id="343" r:id="rId42"/>
    <p:sldId id="344" r:id="rId43"/>
    <p:sldId id="345" r:id="rId44"/>
    <p:sldId id="346" r:id="rId45"/>
    <p:sldId id="347" r:id="rId46"/>
    <p:sldId id="348" r:id="rId47"/>
    <p:sldId id="349" r:id="rId48"/>
    <p:sldId id="350" r:id="rId49"/>
    <p:sldId id="351" r:id="rId50"/>
    <p:sldId id="352" r:id="rId51"/>
    <p:sldId id="353" r:id="rId52"/>
    <p:sldId id="354" r:id="rId53"/>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434" autoAdjust="0"/>
    <p:restoredTop sz="96521" autoAdjust="0"/>
  </p:normalViewPr>
  <p:slideViewPr>
    <p:cSldViewPr snapToGrid="0">
      <p:cViewPr varScale="1">
        <p:scale>
          <a:sx n="93" d="100"/>
          <a:sy n="93" d="100"/>
        </p:scale>
        <p:origin x="1546" y="293"/>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slides/slide11.xml" Type="http://schemas.openxmlformats.org/officeDocument/2006/relationships/slide"/><Relationship Id="rId13" Target="slides/slide12.xml" Type="http://schemas.openxmlformats.org/officeDocument/2006/relationships/slide"/><Relationship Id="rId14" Target="slides/slide13.xml" Type="http://schemas.openxmlformats.org/officeDocument/2006/relationships/slide"/><Relationship Id="rId15" Target="slides/slide14.xml" Type="http://schemas.openxmlformats.org/officeDocument/2006/relationships/slide"/><Relationship Id="rId16" Target="slides/slide15.xml" Type="http://schemas.openxmlformats.org/officeDocument/2006/relationships/slide"/><Relationship Id="rId17" Target="slides/slide16.xml" Type="http://schemas.openxmlformats.org/officeDocument/2006/relationships/slide"/><Relationship Id="rId18" Target="slides/slide17.xml" Type="http://schemas.openxmlformats.org/officeDocument/2006/relationships/slide"/><Relationship Id="rId19" Target="slides/slide18.xml" Type="http://schemas.openxmlformats.org/officeDocument/2006/relationships/slide"/><Relationship Id="rId2" Target="slides/slide1.xml" Type="http://schemas.openxmlformats.org/officeDocument/2006/relationships/slide"/><Relationship Id="rId20" Target="slides/slide19.xml" Type="http://schemas.openxmlformats.org/officeDocument/2006/relationships/slide"/><Relationship Id="rId21" Target="slides/slide20.xml" Type="http://schemas.openxmlformats.org/officeDocument/2006/relationships/slide"/><Relationship Id="rId22" Target="slides/slide21.xml" Type="http://schemas.openxmlformats.org/officeDocument/2006/relationships/slide"/><Relationship Id="rId23" Target="slides/slide22.xml" Type="http://schemas.openxmlformats.org/officeDocument/2006/relationships/slide"/><Relationship Id="rId24" Target="slides/slide23.xml" Type="http://schemas.openxmlformats.org/officeDocument/2006/relationships/slide"/><Relationship Id="rId25" Target="slides/slide24.xml" Type="http://schemas.openxmlformats.org/officeDocument/2006/relationships/slide"/><Relationship Id="rId26" Target="slides/slide25.xml" Type="http://schemas.openxmlformats.org/officeDocument/2006/relationships/slide"/><Relationship Id="rId27" Target="slides/slide26.xml" Type="http://schemas.openxmlformats.org/officeDocument/2006/relationships/slide"/><Relationship Id="rId28" Target="slides/slide27.xml" Type="http://schemas.openxmlformats.org/officeDocument/2006/relationships/slide"/><Relationship Id="rId29" Target="slides/slide28.xml" Type="http://schemas.openxmlformats.org/officeDocument/2006/relationships/slide"/><Relationship Id="rId3" Target="slides/slide2.xml" Type="http://schemas.openxmlformats.org/officeDocument/2006/relationships/slide"/><Relationship Id="rId30" Target="slides/slide29.xml" Type="http://schemas.openxmlformats.org/officeDocument/2006/relationships/slide"/><Relationship Id="rId31" Target="slides/slide30.xml" Type="http://schemas.openxmlformats.org/officeDocument/2006/relationships/slide"/><Relationship Id="rId32" Target="slides/slide31.xml" Type="http://schemas.openxmlformats.org/officeDocument/2006/relationships/slide"/><Relationship Id="rId33" Target="slides/slide32.xml" Type="http://schemas.openxmlformats.org/officeDocument/2006/relationships/slide"/><Relationship Id="rId34" Target="slides/slide33.xml" Type="http://schemas.openxmlformats.org/officeDocument/2006/relationships/slide"/><Relationship Id="rId35" Target="slides/slide34.xml" Type="http://schemas.openxmlformats.org/officeDocument/2006/relationships/slide"/><Relationship Id="rId36" Target="slides/slide35.xml" Type="http://schemas.openxmlformats.org/officeDocument/2006/relationships/slide"/><Relationship Id="rId37" Target="slides/slide36.xml" Type="http://schemas.openxmlformats.org/officeDocument/2006/relationships/slide"/><Relationship Id="rId38" Target="slides/slide37.xml" Type="http://schemas.openxmlformats.org/officeDocument/2006/relationships/slide"/><Relationship Id="rId39" Target="slides/slide38.xml" Type="http://schemas.openxmlformats.org/officeDocument/2006/relationships/slide"/><Relationship Id="rId4" Target="slides/slide3.xml" Type="http://schemas.openxmlformats.org/officeDocument/2006/relationships/slide"/><Relationship Id="rId40" Target="slides/slide39.xml" Type="http://schemas.openxmlformats.org/officeDocument/2006/relationships/slide"/><Relationship Id="rId41" Target="slides/slide40.xml" Type="http://schemas.openxmlformats.org/officeDocument/2006/relationships/slide"/><Relationship Id="rId42" Target="slides/slide41.xml" Type="http://schemas.openxmlformats.org/officeDocument/2006/relationships/slide"/><Relationship Id="rId43" Target="slides/slide42.xml" Type="http://schemas.openxmlformats.org/officeDocument/2006/relationships/slide"/><Relationship Id="rId44" Target="slides/slide43.xml" Type="http://schemas.openxmlformats.org/officeDocument/2006/relationships/slide"/><Relationship Id="rId45" Target="slides/slide44.xml" Type="http://schemas.openxmlformats.org/officeDocument/2006/relationships/slide"/><Relationship Id="rId46" Target="slides/slide45.xml" Type="http://schemas.openxmlformats.org/officeDocument/2006/relationships/slide"/><Relationship Id="rId47" Target="slides/slide46.xml" Type="http://schemas.openxmlformats.org/officeDocument/2006/relationships/slide"/><Relationship Id="rId48" Target="slides/slide47.xml" Type="http://schemas.openxmlformats.org/officeDocument/2006/relationships/slide"/><Relationship Id="rId49" Target="slides/slide48.xml" Type="http://schemas.openxmlformats.org/officeDocument/2006/relationships/slide"/><Relationship Id="rId5" Target="slides/slide4.xml" Type="http://schemas.openxmlformats.org/officeDocument/2006/relationships/slide"/><Relationship Id="rId50" Target="slides/slide49.xml" Type="http://schemas.openxmlformats.org/officeDocument/2006/relationships/slide"/><Relationship Id="rId51" Target="slides/slide50.xml" Type="http://schemas.openxmlformats.org/officeDocument/2006/relationships/slide"/><Relationship Id="rId52" Target="slides/slide51.xml" Type="http://schemas.openxmlformats.org/officeDocument/2006/relationships/slide"/><Relationship Id="rId53" Target="slides/slide52.xml" Type="http://schemas.openxmlformats.org/officeDocument/2006/relationships/slide"/><Relationship Id="rId54" Target="notesMasters/notesMaster1.xml" Type="http://schemas.openxmlformats.org/officeDocument/2006/relationships/notesMaster"/><Relationship Id="rId55" Target="presProps.xml" Type="http://schemas.openxmlformats.org/officeDocument/2006/relationships/presProps"/><Relationship Id="rId56" Target="viewProps.xml" Type="http://schemas.openxmlformats.org/officeDocument/2006/relationships/viewProps"/><Relationship Id="rId57" Target="theme/theme1.xml" Type="http://schemas.openxmlformats.org/officeDocument/2006/relationships/theme"/><Relationship Id="rId58" Target="tableStyles.xml" Type="http://schemas.openxmlformats.org/officeDocument/2006/relationships/tableStyles"/><Relationship Id="rId59" Target="../customXml/item1.xml" Type="http://schemas.openxmlformats.org/officeDocument/2006/relationships/customXml"/><Relationship Id="rId6" Target="slides/slide5.xml" Type="http://schemas.openxmlformats.org/officeDocument/2006/relationships/slide"/><Relationship Id="rId60" Target="../customXml/item2.xml" Type="http://schemas.openxmlformats.org/officeDocument/2006/relationships/customXml"/><Relationship Id="rId61" Target="../customXml/item3.xml" Type="http://schemas.openxmlformats.org/officeDocument/2006/relationships/customXml"/><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F9D29DCD-71A5-4EE8-AED6-891AC5054FA0}" type="datetimeFigureOut">
              <a:rPr kumimoji="1" lang="ja-JP" altLang="en-US" smtClean="0"/>
              <a:t>2025/6/26</a:t>
            </a:fld>
            <a:endParaRPr kumimoji="1" lang="ja-JP" altLang="en-US"/>
          </a:p>
        </p:txBody>
      </p:sp>
      <p:sp>
        <p:nvSpPr>
          <p:cNvPr id="4" name="スライド イメージ プレースホルダー 3"/>
          <p:cNvSpPr>
            <a:spLocks noGrp="1" noRot="1" noChangeAspect="1"/>
          </p:cNvSpPr>
          <p:nvPr>
            <p:ph type="sldImg" idx="2"/>
          </p:nvPr>
        </p:nvSpPr>
        <p:spPr>
          <a:xfrm>
            <a:off x="1149350" y="1233488"/>
            <a:ext cx="44370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847188A6-2D5A-4DAB-8F3D-5F03D2D5D020}" type="slidenum">
              <a:rPr kumimoji="1" lang="ja-JP" altLang="en-US" smtClean="0"/>
              <a:t>‹#›</a:t>
            </a:fld>
            <a:endParaRPr kumimoji="1" lang="ja-JP" altLang="en-US"/>
          </a:p>
        </p:txBody>
      </p:sp>
    </p:spTree>
    <p:extLst>
      <p:ext uri="{BB962C8B-B14F-4D97-AF65-F5344CB8AC3E}">
        <p14:creationId xmlns:p14="http://schemas.microsoft.com/office/powerpoint/2010/main" val="373316175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1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4.xml" Type="http://schemas.openxmlformats.org/officeDocument/2006/relationships/slide"/></Relationships>
</file>

<file path=ppt/notesSlides/_rels/notesSlide1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5.xml" Type="http://schemas.openxmlformats.org/officeDocument/2006/relationships/slide"/></Relationships>
</file>

<file path=ppt/notesSlides/_rels/notesSlide1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6.xml" Type="http://schemas.openxmlformats.org/officeDocument/2006/relationships/slide"/></Relationships>
</file>

<file path=ppt/notesSlides/_rels/notesSlide1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7.xml" Type="http://schemas.openxmlformats.org/officeDocument/2006/relationships/slide"/></Relationships>
</file>

<file path=ppt/notesSlides/_rels/notesSlide1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8.xml" Type="http://schemas.openxmlformats.org/officeDocument/2006/relationships/slide"/></Relationships>
</file>

<file path=ppt/notesSlides/_rels/notesSlide1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9.xml" Type="http://schemas.openxmlformats.org/officeDocument/2006/relationships/slide"/></Relationships>
</file>

<file path=ppt/notesSlides/_rels/notesSlide1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0.xml" Type="http://schemas.openxmlformats.org/officeDocument/2006/relationships/slide"/></Relationships>
</file>

<file path=ppt/notesSlides/_rels/notesSlide1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1.xml" Type="http://schemas.openxmlformats.org/officeDocument/2006/relationships/slide"/></Relationships>
</file>

<file path=ppt/notesSlides/_rels/notesSlide1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2.xml" Type="http://schemas.openxmlformats.org/officeDocument/2006/relationships/slide"/></Relationships>
</file>

<file path=ppt/notesSlides/_rels/notesSlide1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3.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2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4.xml" Type="http://schemas.openxmlformats.org/officeDocument/2006/relationships/slide"/></Relationships>
</file>

<file path=ppt/notesSlides/_rels/notesSlide2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5.xml" Type="http://schemas.openxmlformats.org/officeDocument/2006/relationships/slide"/></Relationships>
</file>

<file path=ppt/notesSlides/_rels/notesSlide2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6.xml" Type="http://schemas.openxmlformats.org/officeDocument/2006/relationships/slide"/></Relationships>
</file>

<file path=ppt/notesSlides/_rels/notesSlide2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7.xml" Type="http://schemas.openxmlformats.org/officeDocument/2006/relationships/slide"/></Relationships>
</file>

<file path=ppt/notesSlides/_rels/notesSlide2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8.xml" Type="http://schemas.openxmlformats.org/officeDocument/2006/relationships/slide"/></Relationships>
</file>

<file path=ppt/notesSlides/_rels/notesSlide2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9.xml" Type="http://schemas.openxmlformats.org/officeDocument/2006/relationships/slide"/></Relationships>
</file>

<file path=ppt/notesSlides/_rels/notesSlide2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0.xml" Type="http://schemas.openxmlformats.org/officeDocument/2006/relationships/slide"/></Relationships>
</file>

<file path=ppt/notesSlides/_rels/notesSlide2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1.xml" Type="http://schemas.openxmlformats.org/officeDocument/2006/relationships/slide"/></Relationships>
</file>

<file path=ppt/notesSlides/_rels/notesSlide2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2.xml" Type="http://schemas.openxmlformats.org/officeDocument/2006/relationships/slide"/></Relationships>
</file>

<file path=ppt/notesSlides/_rels/notesSlide2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3.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3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4.xml" Type="http://schemas.openxmlformats.org/officeDocument/2006/relationships/slide"/></Relationships>
</file>

<file path=ppt/notesSlides/_rels/notesSlide3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5.xml" Type="http://schemas.openxmlformats.org/officeDocument/2006/relationships/slide"/></Relationships>
</file>

<file path=ppt/notesSlides/_rels/notesSlide3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6.xml" Type="http://schemas.openxmlformats.org/officeDocument/2006/relationships/slide"/></Relationships>
</file>

<file path=ppt/notesSlides/_rels/notesSlide3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7.xml" Type="http://schemas.openxmlformats.org/officeDocument/2006/relationships/slide"/></Relationships>
</file>

<file path=ppt/notesSlides/_rels/notesSlide3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8.xml" Type="http://schemas.openxmlformats.org/officeDocument/2006/relationships/slide"/></Relationships>
</file>

<file path=ppt/notesSlides/_rels/notesSlide3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9.xml" Type="http://schemas.openxmlformats.org/officeDocument/2006/relationships/slide"/></Relationships>
</file>

<file path=ppt/notesSlides/_rels/notesSlide3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0.xml" Type="http://schemas.openxmlformats.org/officeDocument/2006/relationships/slide"/></Relationships>
</file>

<file path=ppt/notesSlides/_rels/notesSlide3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1.xml" Type="http://schemas.openxmlformats.org/officeDocument/2006/relationships/slide"/></Relationships>
</file>

<file path=ppt/notesSlides/_rels/notesSlide3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2.xml" Type="http://schemas.openxmlformats.org/officeDocument/2006/relationships/slide"/></Relationships>
</file>

<file path=ppt/notesSlides/_rels/notesSlide3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3.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_rels/notesSlide4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4.xml" Type="http://schemas.openxmlformats.org/officeDocument/2006/relationships/slide"/></Relationships>
</file>

<file path=ppt/notesSlides/_rels/notesSlide4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5.xml" Type="http://schemas.openxmlformats.org/officeDocument/2006/relationships/slide"/></Relationships>
</file>

<file path=ppt/notesSlides/_rels/notesSlide4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6.xml" Type="http://schemas.openxmlformats.org/officeDocument/2006/relationships/slide"/></Relationships>
</file>

<file path=ppt/notesSlides/_rels/notesSlide4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7.xml" Type="http://schemas.openxmlformats.org/officeDocument/2006/relationships/slide"/></Relationships>
</file>

<file path=ppt/notesSlides/_rels/notesSlide4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8.xml" Type="http://schemas.openxmlformats.org/officeDocument/2006/relationships/slide"/></Relationships>
</file>

<file path=ppt/notesSlides/_rels/notesSlide4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9.xml" Type="http://schemas.openxmlformats.org/officeDocument/2006/relationships/slide"/></Relationships>
</file>

<file path=ppt/notesSlides/_rels/notesSlide4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0.xml" Type="http://schemas.openxmlformats.org/officeDocument/2006/relationships/slide"/></Relationships>
</file>

<file path=ppt/notesSlides/_rels/notesSlide4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1.xml" Type="http://schemas.openxmlformats.org/officeDocument/2006/relationships/slide"/></Relationships>
</file>

<file path=ppt/notesSlides/_rels/notesSlide4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2.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_rels/notesSlide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0.xml" Type="http://schemas.openxmlformats.org/officeDocument/2006/relationships/slide"/></Relationships>
</file>

<file path=ppt/notesSlides/_rels/notesSlide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1.xml" Type="http://schemas.openxmlformats.org/officeDocument/2006/relationships/slide"/></Relationships>
</file>

<file path=ppt/notesSlides/_rels/notesSlide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2.xml" Type="http://schemas.openxmlformats.org/officeDocument/2006/relationships/slide"/></Relationships>
</file>

<file path=ppt/notesSlides/_rels/notesSlide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3.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911424-5B15-F91B-D271-9691392CB34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410E120-1F72-F321-1BB6-C8F68164B664}"/>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62D1335F-CDCA-52A8-5C65-CFF51FA5A800}"/>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E3924CF3-D8AE-09DA-37C0-D9FC42B43B0C}"/>
              </a:ext>
            </a:extLst>
          </p:cNvPr>
          <p:cNvSpPr>
            <a:spLocks noGrp="1"/>
          </p:cNvSpPr>
          <p:nvPr>
            <p:ph type="sldNum" sz="quarter" idx="5"/>
          </p:nvPr>
        </p:nvSpPr>
        <p:spPr/>
        <p:txBody>
          <a:bodyPr/>
          <a:lstStyle/>
          <a:p>
            <a:fld id="{9868B0E1-4B39-4C49-8B05-76B11F79E455}" type="slidenum">
              <a:rPr kumimoji="1" lang="ja-JP" altLang="en-US" smtClean="0"/>
              <a:t>5</a:t>
            </a:fld>
            <a:endParaRPr kumimoji="1" lang="ja-JP" altLang="en-US"/>
          </a:p>
        </p:txBody>
      </p:sp>
    </p:spTree>
    <p:extLst>
      <p:ext uri="{BB962C8B-B14F-4D97-AF65-F5344CB8AC3E}">
        <p14:creationId xmlns:p14="http://schemas.microsoft.com/office/powerpoint/2010/main" val="6392417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AD762A-9FC7-9C79-E800-07191DE70BD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28D15CF-5BC2-5555-96D8-1C411692EF5E}"/>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57D167B-1097-0E57-B3E6-63F6EF2E6ED1}"/>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3AF374E9-32C0-2E1E-B8A5-A7A3F87B0403}"/>
              </a:ext>
            </a:extLst>
          </p:cNvPr>
          <p:cNvSpPr>
            <a:spLocks noGrp="1"/>
          </p:cNvSpPr>
          <p:nvPr>
            <p:ph type="sldNum" sz="quarter" idx="5"/>
          </p:nvPr>
        </p:nvSpPr>
        <p:spPr/>
        <p:txBody>
          <a:bodyPr/>
          <a:lstStyle/>
          <a:p>
            <a:fld id="{9868B0E1-4B39-4C49-8B05-76B11F79E455}" type="slidenum">
              <a:rPr kumimoji="1" lang="ja-JP" altLang="en-US" smtClean="0"/>
              <a:t>14</a:t>
            </a:fld>
            <a:endParaRPr kumimoji="1" lang="ja-JP" altLang="en-US"/>
          </a:p>
        </p:txBody>
      </p:sp>
    </p:spTree>
    <p:extLst>
      <p:ext uri="{BB962C8B-B14F-4D97-AF65-F5344CB8AC3E}">
        <p14:creationId xmlns:p14="http://schemas.microsoft.com/office/powerpoint/2010/main" val="20058523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E374F9-B2E2-BE6D-313E-5B1D1AFE0C8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952C626-B901-B6E2-DBF4-F249403EA94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932CF9E-5CF1-79A1-7806-435139AF42AC}"/>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811E5BAA-6ADB-1023-8CC2-709E3B84C83C}"/>
              </a:ext>
            </a:extLst>
          </p:cNvPr>
          <p:cNvSpPr>
            <a:spLocks noGrp="1"/>
          </p:cNvSpPr>
          <p:nvPr>
            <p:ph type="sldNum" sz="quarter" idx="5"/>
          </p:nvPr>
        </p:nvSpPr>
        <p:spPr/>
        <p:txBody>
          <a:bodyPr/>
          <a:lstStyle/>
          <a:p>
            <a:fld id="{9868B0E1-4B39-4C49-8B05-76B11F79E455}" type="slidenum">
              <a:rPr kumimoji="1" lang="ja-JP" altLang="en-US" smtClean="0"/>
              <a:t>15</a:t>
            </a:fld>
            <a:endParaRPr kumimoji="1" lang="ja-JP" altLang="en-US"/>
          </a:p>
        </p:txBody>
      </p:sp>
    </p:spTree>
    <p:extLst>
      <p:ext uri="{BB962C8B-B14F-4D97-AF65-F5344CB8AC3E}">
        <p14:creationId xmlns:p14="http://schemas.microsoft.com/office/powerpoint/2010/main" val="30675812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6C9E2D-361F-615D-7002-8318404FB56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ADC9E95-1A5A-E75C-9E3B-F6A18F8E78FF}"/>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2A5E4B7-8313-E16C-ACB2-4EF0114F0719}"/>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A5F1B0F2-CC1D-2FCC-AC6D-6BCF068FE81B}"/>
              </a:ext>
            </a:extLst>
          </p:cNvPr>
          <p:cNvSpPr>
            <a:spLocks noGrp="1"/>
          </p:cNvSpPr>
          <p:nvPr>
            <p:ph type="sldNum" sz="quarter" idx="5"/>
          </p:nvPr>
        </p:nvSpPr>
        <p:spPr/>
        <p:txBody>
          <a:bodyPr/>
          <a:lstStyle/>
          <a:p>
            <a:fld id="{9868B0E1-4B39-4C49-8B05-76B11F79E455}" type="slidenum">
              <a:rPr kumimoji="1" lang="ja-JP" altLang="en-US" smtClean="0"/>
              <a:t>16</a:t>
            </a:fld>
            <a:endParaRPr kumimoji="1" lang="ja-JP" altLang="en-US"/>
          </a:p>
        </p:txBody>
      </p:sp>
    </p:spTree>
    <p:extLst>
      <p:ext uri="{BB962C8B-B14F-4D97-AF65-F5344CB8AC3E}">
        <p14:creationId xmlns:p14="http://schemas.microsoft.com/office/powerpoint/2010/main" val="35978178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D54DE9-96CE-2FAB-2629-728BACAE689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91BCE62-9D53-521E-27B0-24FF66CB4047}"/>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6D396F7-595E-EA74-F8E3-D7DD654E6F53}"/>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291F3EE0-9770-4F89-093F-4EB435458571}"/>
              </a:ext>
            </a:extLst>
          </p:cNvPr>
          <p:cNvSpPr>
            <a:spLocks noGrp="1"/>
          </p:cNvSpPr>
          <p:nvPr>
            <p:ph type="sldNum" sz="quarter" idx="5"/>
          </p:nvPr>
        </p:nvSpPr>
        <p:spPr/>
        <p:txBody>
          <a:bodyPr/>
          <a:lstStyle/>
          <a:p>
            <a:fld id="{9868B0E1-4B39-4C49-8B05-76B11F79E455}" type="slidenum">
              <a:rPr kumimoji="1" lang="ja-JP" altLang="en-US" smtClean="0"/>
              <a:t>17</a:t>
            </a:fld>
            <a:endParaRPr kumimoji="1" lang="ja-JP" altLang="en-US"/>
          </a:p>
        </p:txBody>
      </p:sp>
    </p:spTree>
    <p:extLst>
      <p:ext uri="{BB962C8B-B14F-4D97-AF65-F5344CB8AC3E}">
        <p14:creationId xmlns:p14="http://schemas.microsoft.com/office/powerpoint/2010/main" val="37266454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D18789-5615-21EC-7B03-48CF4A465BC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F0708BA-0B1B-F746-9EE3-AA98579E4D4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1FE9D64-6FAF-45A6-BBE0-E75A4CBD628F}"/>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B25EA395-3DAF-44CE-1BD9-B81705F80208}"/>
              </a:ext>
            </a:extLst>
          </p:cNvPr>
          <p:cNvSpPr>
            <a:spLocks noGrp="1"/>
          </p:cNvSpPr>
          <p:nvPr>
            <p:ph type="sldNum" sz="quarter" idx="5"/>
          </p:nvPr>
        </p:nvSpPr>
        <p:spPr/>
        <p:txBody>
          <a:bodyPr/>
          <a:lstStyle/>
          <a:p>
            <a:fld id="{9868B0E1-4B39-4C49-8B05-76B11F79E455}" type="slidenum">
              <a:rPr kumimoji="1" lang="ja-JP" altLang="en-US" smtClean="0"/>
              <a:t>18</a:t>
            </a:fld>
            <a:endParaRPr kumimoji="1" lang="ja-JP" altLang="en-US"/>
          </a:p>
        </p:txBody>
      </p:sp>
    </p:spTree>
    <p:extLst>
      <p:ext uri="{BB962C8B-B14F-4D97-AF65-F5344CB8AC3E}">
        <p14:creationId xmlns:p14="http://schemas.microsoft.com/office/powerpoint/2010/main" val="23828560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566564-6EF4-B1AB-921C-42DFF354C2D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DC6B6AC-E845-C288-14C4-401C2FB8128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6EB060D4-1C61-6046-7151-E31AB1EA78E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89C576C4-DBE9-E975-171E-C57822ACD782}"/>
              </a:ext>
            </a:extLst>
          </p:cNvPr>
          <p:cNvSpPr>
            <a:spLocks noGrp="1"/>
          </p:cNvSpPr>
          <p:nvPr>
            <p:ph type="sldNum" sz="quarter" idx="5"/>
          </p:nvPr>
        </p:nvSpPr>
        <p:spPr/>
        <p:txBody>
          <a:bodyPr/>
          <a:lstStyle/>
          <a:p>
            <a:fld id="{9868B0E1-4B39-4C49-8B05-76B11F79E455}" type="slidenum">
              <a:rPr kumimoji="1" lang="ja-JP" altLang="en-US" smtClean="0"/>
              <a:t>19</a:t>
            </a:fld>
            <a:endParaRPr kumimoji="1" lang="ja-JP" altLang="en-US"/>
          </a:p>
        </p:txBody>
      </p:sp>
    </p:spTree>
    <p:extLst>
      <p:ext uri="{BB962C8B-B14F-4D97-AF65-F5344CB8AC3E}">
        <p14:creationId xmlns:p14="http://schemas.microsoft.com/office/powerpoint/2010/main" val="36726726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6AA470-DD98-D2AF-B43F-906EB0C7F1C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21FA5A8-F774-1EDC-E845-BEC7078D16F4}"/>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B1B27A5-FFAB-EFB1-DC54-23ECB01BAC12}"/>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245E9836-CFB2-A806-3E70-675FA92B0F01}"/>
              </a:ext>
            </a:extLst>
          </p:cNvPr>
          <p:cNvSpPr>
            <a:spLocks noGrp="1"/>
          </p:cNvSpPr>
          <p:nvPr>
            <p:ph type="sldNum" sz="quarter" idx="5"/>
          </p:nvPr>
        </p:nvSpPr>
        <p:spPr/>
        <p:txBody>
          <a:bodyPr/>
          <a:lstStyle/>
          <a:p>
            <a:fld id="{9868B0E1-4B39-4C49-8B05-76B11F79E455}" type="slidenum">
              <a:rPr kumimoji="1" lang="ja-JP" altLang="en-US" smtClean="0"/>
              <a:t>20</a:t>
            </a:fld>
            <a:endParaRPr kumimoji="1" lang="ja-JP" altLang="en-US"/>
          </a:p>
        </p:txBody>
      </p:sp>
    </p:spTree>
    <p:extLst>
      <p:ext uri="{BB962C8B-B14F-4D97-AF65-F5344CB8AC3E}">
        <p14:creationId xmlns:p14="http://schemas.microsoft.com/office/powerpoint/2010/main" val="25740749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DC52EA-D55C-B939-4864-CF132640D66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32382B5-9920-504D-BE7E-2990B22F5A4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0FBCC58-5FC6-F45E-2AF7-C3D45212C3FA}"/>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F54BC2DF-3EEF-54DA-CDD5-8D3C049D8069}"/>
              </a:ext>
            </a:extLst>
          </p:cNvPr>
          <p:cNvSpPr>
            <a:spLocks noGrp="1"/>
          </p:cNvSpPr>
          <p:nvPr>
            <p:ph type="sldNum" sz="quarter" idx="5"/>
          </p:nvPr>
        </p:nvSpPr>
        <p:spPr/>
        <p:txBody>
          <a:bodyPr/>
          <a:lstStyle/>
          <a:p>
            <a:fld id="{9868B0E1-4B39-4C49-8B05-76B11F79E455}" type="slidenum">
              <a:rPr kumimoji="1" lang="ja-JP" altLang="en-US" smtClean="0"/>
              <a:t>21</a:t>
            </a:fld>
            <a:endParaRPr kumimoji="1" lang="ja-JP" altLang="en-US"/>
          </a:p>
        </p:txBody>
      </p:sp>
    </p:spTree>
    <p:extLst>
      <p:ext uri="{BB962C8B-B14F-4D97-AF65-F5344CB8AC3E}">
        <p14:creationId xmlns:p14="http://schemas.microsoft.com/office/powerpoint/2010/main" val="25903666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241488-8E05-69EB-B3CD-28A3614C021E}"/>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697595B-211D-601C-97A5-A38DCC915A8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99AF59B-C4C6-E75F-50F7-3E7EB3656C30}"/>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7DC68AA7-D1BD-8700-B40C-F6C917F71408}"/>
              </a:ext>
            </a:extLst>
          </p:cNvPr>
          <p:cNvSpPr>
            <a:spLocks noGrp="1"/>
          </p:cNvSpPr>
          <p:nvPr>
            <p:ph type="sldNum" sz="quarter" idx="5"/>
          </p:nvPr>
        </p:nvSpPr>
        <p:spPr/>
        <p:txBody>
          <a:bodyPr/>
          <a:lstStyle/>
          <a:p>
            <a:fld id="{9868B0E1-4B39-4C49-8B05-76B11F79E455}" type="slidenum">
              <a:rPr kumimoji="1" lang="ja-JP" altLang="en-US" smtClean="0"/>
              <a:t>22</a:t>
            </a:fld>
            <a:endParaRPr kumimoji="1" lang="ja-JP" altLang="en-US"/>
          </a:p>
        </p:txBody>
      </p:sp>
    </p:spTree>
    <p:extLst>
      <p:ext uri="{BB962C8B-B14F-4D97-AF65-F5344CB8AC3E}">
        <p14:creationId xmlns:p14="http://schemas.microsoft.com/office/powerpoint/2010/main" val="215969952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0E3033-281D-372F-4CA1-F945CFBDA50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EB8D030-DFD0-5E9D-D226-0879D484A84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987E11C-ECB2-5986-4F9F-F6C31E06403C}"/>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AE2D81B4-9DC4-2BD7-82A5-F5BF9B95549F}"/>
              </a:ext>
            </a:extLst>
          </p:cNvPr>
          <p:cNvSpPr>
            <a:spLocks noGrp="1"/>
          </p:cNvSpPr>
          <p:nvPr>
            <p:ph type="sldNum" sz="quarter" idx="5"/>
          </p:nvPr>
        </p:nvSpPr>
        <p:spPr/>
        <p:txBody>
          <a:bodyPr/>
          <a:lstStyle/>
          <a:p>
            <a:fld id="{9868B0E1-4B39-4C49-8B05-76B11F79E455}" type="slidenum">
              <a:rPr kumimoji="1" lang="ja-JP" altLang="en-US" smtClean="0"/>
              <a:t>23</a:t>
            </a:fld>
            <a:endParaRPr kumimoji="1" lang="ja-JP" altLang="en-US"/>
          </a:p>
        </p:txBody>
      </p:sp>
    </p:spTree>
    <p:extLst>
      <p:ext uri="{BB962C8B-B14F-4D97-AF65-F5344CB8AC3E}">
        <p14:creationId xmlns:p14="http://schemas.microsoft.com/office/powerpoint/2010/main" val="17337832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060D44-F8EC-9A52-3AAE-2B5FB39BBD5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46BF334-5215-A696-A370-F1E804CAFCB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8306963-B9DC-DD0F-1FAF-D685A7C5E5A8}"/>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41E7FA35-4FDE-40B3-0B3D-EB58536DDC6E}"/>
              </a:ext>
            </a:extLst>
          </p:cNvPr>
          <p:cNvSpPr>
            <a:spLocks noGrp="1"/>
          </p:cNvSpPr>
          <p:nvPr>
            <p:ph type="sldNum" sz="quarter" idx="5"/>
          </p:nvPr>
        </p:nvSpPr>
        <p:spPr/>
        <p:txBody>
          <a:bodyPr/>
          <a:lstStyle/>
          <a:p>
            <a:fld id="{9868B0E1-4B39-4C49-8B05-76B11F79E455}" type="slidenum">
              <a:rPr kumimoji="1" lang="ja-JP" altLang="en-US" smtClean="0"/>
              <a:t>6</a:t>
            </a:fld>
            <a:endParaRPr kumimoji="1" lang="ja-JP" altLang="en-US"/>
          </a:p>
        </p:txBody>
      </p:sp>
    </p:spTree>
    <p:extLst>
      <p:ext uri="{BB962C8B-B14F-4D97-AF65-F5344CB8AC3E}">
        <p14:creationId xmlns:p14="http://schemas.microsoft.com/office/powerpoint/2010/main" val="34746163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7D6518-99C3-A795-4A13-B27C3451C96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13D96D2-14DD-3A93-2665-4FB32E6AF82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0E75EB7-0DD4-6DAE-A7CE-D331846CFFA8}"/>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848C5F90-01BB-9856-0FA4-B7BE72F496EF}"/>
              </a:ext>
            </a:extLst>
          </p:cNvPr>
          <p:cNvSpPr>
            <a:spLocks noGrp="1"/>
          </p:cNvSpPr>
          <p:nvPr>
            <p:ph type="sldNum" sz="quarter" idx="5"/>
          </p:nvPr>
        </p:nvSpPr>
        <p:spPr/>
        <p:txBody>
          <a:bodyPr/>
          <a:lstStyle/>
          <a:p>
            <a:fld id="{9868B0E1-4B39-4C49-8B05-76B11F79E455}" type="slidenum">
              <a:rPr kumimoji="1" lang="ja-JP" altLang="en-US" smtClean="0"/>
              <a:t>24</a:t>
            </a:fld>
            <a:endParaRPr kumimoji="1" lang="ja-JP" altLang="en-US"/>
          </a:p>
        </p:txBody>
      </p:sp>
    </p:spTree>
    <p:extLst>
      <p:ext uri="{BB962C8B-B14F-4D97-AF65-F5344CB8AC3E}">
        <p14:creationId xmlns:p14="http://schemas.microsoft.com/office/powerpoint/2010/main" val="30183610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710A87-2B1B-0616-AF07-6E7667F5A3F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A59D113-16D2-2ABC-942F-1927DE158489}"/>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6DFD7FA-35CC-42D6-8FA3-2E6A9E3A48D2}"/>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1149443A-A1CC-B0C5-83F8-5B8D2E6BD32F}"/>
              </a:ext>
            </a:extLst>
          </p:cNvPr>
          <p:cNvSpPr>
            <a:spLocks noGrp="1"/>
          </p:cNvSpPr>
          <p:nvPr>
            <p:ph type="sldNum" sz="quarter" idx="5"/>
          </p:nvPr>
        </p:nvSpPr>
        <p:spPr/>
        <p:txBody>
          <a:bodyPr/>
          <a:lstStyle/>
          <a:p>
            <a:fld id="{9868B0E1-4B39-4C49-8B05-76B11F79E455}" type="slidenum">
              <a:rPr kumimoji="1" lang="ja-JP" altLang="en-US" smtClean="0"/>
              <a:t>25</a:t>
            </a:fld>
            <a:endParaRPr kumimoji="1" lang="ja-JP" altLang="en-US"/>
          </a:p>
        </p:txBody>
      </p:sp>
    </p:spTree>
    <p:extLst>
      <p:ext uri="{BB962C8B-B14F-4D97-AF65-F5344CB8AC3E}">
        <p14:creationId xmlns:p14="http://schemas.microsoft.com/office/powerpoint/2010/main" val="217187358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D6D645-4DEA-7A01-EE7D-8FD8F8397F4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F546FDB-6031-7D25-BB46-394DFC43BBB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939A19C-1B62-77AB-3861-1EA240622A9E}"/>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4ECAD11B-4D6E-976F-87CC-D9CCFEF0D037}"/>
              </a:ext>
            </a:extLst>
          </p:cNvPr>
          <p:cNvSpPr>
            <a:spLocks noGrp="1"/>
          </p:cNvSpPr>
          <p:nvPr>
            <p:ph type="sldNum" sz="quarter" idx="5"/>
          </p:nvPr>
        </p:nvSpPr>
        <p:spPr/>
        <p:txBody>
          <a:bodyPr/>
          <a:lstStyle/>
          <a:p>
            <a:fld id="{9868B0E1-4B39-4C49-8B05-76B11F79E455}" type="slidenum">
              <a:rPr kumimoji="1" lang="ja-JP" altLang="en-US" smtClean="0"/>
              <a:t>26</a:t>
            </a:fld>
            <a:endParaRPr kumimoji="1" lang="ja-JP" altLang="en-US"/>
          </a:p>
        </p:txBody>
      </p:sp>
    </p:spTree>
    <p:extLst>
      <p:ext uri="{BB962C8B-B14F-4D97-AF65-F5344CB8AC3E}">
        <p14:creationId xmlns:p14="http://schemas.microsoft.com/office/powerpoint/2010/main" val="238965396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08202E-EF25-1571-3BB5-2CBDDBDAE46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3555504-BE4D-101F-86D1-A96FAB58B34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6E286FB-23C5-48A2-0331-D0094E0CA083}"/>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1AA41CE3-77FB-C849-0F26-0C49581F5EB9}"/>
              </a:ext>
            </a:extLst>
          </p:cNvPr>
          <p:cNvSpPr>
            <a:spLocks noGrp="1"/>
          </p:cNvSpPr>
          <p:nvPr>
            <p:ph type="sldNum" sz="quarter" idx="5"/>
          </p:nvPr>
        </p:nvSpPr>
        <p:spPr/>
        <p:txBody>
          <a:bodyPr/>
          <a:lstStyle/>
          <a:p>
            <a:fld id="{9868B0E1-4B39-4C49-8B05-76B11F79E455}" type="slidenum">
              <a:rPr kumimoji="1" lang="ja-JP" altLang="en-US" smtClean="0"/>
              <a:t>27</a:t>
            </a:fld>
            <a:endParaRPr kumimoji="1" lang="ja-JP" altLang="en-US"/>
          </a:p>
        </p:txBody>
      </p:sp>
    </p:spTree>
    <p:extLst>
      <p:ext uri="{BB962C8B-B14F-4D97-AF65-F5344CB8AC3E}">
        <p14:creationId xmlns:p14="http://schemas.microsoft.com/office/powerpoint/2010/main" val="32102382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0EF582-1A9F-D27C-BC83-0AFAFFC94DC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FE6DAEF-E89B-A3F7-0207-FC4D5932328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CF465DB-DF99-50FB-93BD-EA60F878D5C3}"/>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CC68C2CA-2883-4E1E-A645-7B33E90AF730}"/>
              </a:ext>
            </a:extLst>
          </p:cNvPr>
          <p:cNvSpPr>
            <a:spLocks noGrp="1"/>
          </p:cNvSpPr>
          <p:nvPr>
            <p:ph type="sldNum" sz="quarter" idx="5"/>
          </p:nvPr>
        </p:nvSpPr>
        <p:spPr/>
        <p:txBody>
          <a:bodyPr/>
          <a:lstStyle/>
          <a:p>
            <a:fld id="{9868B0E1-4B39-4C49-8B05-76B11F79E455}" type="slidenum">
              <a:rPr kumimoji="1" lang="ja-JP" altLang="en-US" smtClean="0"/>
              <a:t>28</a:t>
            </a:fld>
            <a:endParaRPr kumimoji="1" lang="ja-JP" altLang="en-US"/>
          </a:p>
        </p:txBody>
      </p:sp>
    </p:spTree>
    <p:extLst>
      <p:ext uri="{BB962C8B-B14F-4D97-AF65-F5344CB8AC3E}">
        <p14:creationId xmlns:p14="http://schemas.microsoft.com/office/powerpoint/2010/main" val="175609183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08CF49-741E-3606-9DD3-42F50F0AB4A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A9B0EC5-64DA-32D7-19AE-EEF051FD941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86CBF87-EE0E-3FED-40C4-357EB56CD3B5}"/>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CBDF4B0C-1AA7-7A6A-B2BE-B0EA6D3BA2D6}"/>
              </a:ext>
            </a:extLst>
          </p:cNvPr>
          <p:cNvSpPr>
            <a:spLocks noGrp="1"/>
          </p:cNvSpPr>
          <p:nvPr>
            <p:ph type="sldNum" sz="quarter" idx="5"/>
          </p:nvPr>
        </p:nvSpPr>
        <p:spPr/>
        <p:txBody>
          <a:bodyPr/>
          <a:lstStyle/>
          <a:p>
            <a:fld id="{9868B0E1-4B39-4C49-8B05-76B11F79E455}" type="slidenum">
              <a:rPr kumimoji="1" lang="ja-JP" altLang="en-US" smtClean="0"/>
              <a:t>29</a:t>
            </a:fld>
            <a:endParaRPr kumimoji="1" lang="ja-JP" altLang="en-US"/>
          </a:p>
        </p:txBody>
      </p:sp>
    </p:spTree>
    <p:extLst>
      <p:ext uri="{BB962C8B-B14F-4D97-AF65-F5344CB8AC3E}">
        <p14:creationId xmlns:p14="http://schemas.microsoft.com/office/powerpoint/2010/main" val="388488148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39539F-7B22-4EDD-5846-04EB5CFE595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842A3F9-CE60-A9A6-B11F-83AEDA52875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94805308-60CE-544C-35E3-727CD997861B}"/>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72BB496B-D123-F427-FC41-B38F5F9FA540}"/>
              </a:ext>
            </a:extLst>
          </p:cNvPr>
          <p:cNvSpPr>
            <a:spLocks noGrp="1"/>
          </p:cNvSpPr>
          <p:nvPr>
            <p:ph type="sldNum" sz="quarter" idx="5"/>
          </p:nvPr>
        </p:nvSpPr>
        <p:spPr/>
        <p:txBody>
          <a:bodyPr/>
          <a:lstStyle/>
          <a:p>
            <a:fld id="{9868B0E1-4B39-4C49-8B05-76B11F79E455}" type="slidenum">
              <a:rPr kumimoji="1" lang="ja-JP" altLang="en-US" smtClean="0"/>
              <a:t>30</a:t>
            </a:fld>
            <a:endParaRPr kumimoji="1" lang="ja-JP" altLang="en-US"/>
          </a:p>
        </p:txBody>
      </p:sp>
    </p:spTree>
    <p:extLst>
      <p:ext uri="{BB962C8B-B14F-4D97-AF65-F5344CB8AC3E}">
        <p14:creationId xmlns:p14="http://schemas.microsoft.com/office/powerpoint/2010/main" val="133832034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B676DC-0EA3-A6FB-FBFB-4BD3903A413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FA76F76-36C1-F2E7-F918-3BC295EEC55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64E2C53-8BEA-F36E-36C6-74FEE0183DEF}"/>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28686E34-1D89-BCEA-34EF-EB99033F463F}"/>
              </a:ext>
            </a:extLst>
          </p:cNvPr>
          <p:cNvSpPr>
            <a:spLocks noGrp="1"/>
          </p:cNvSpPr>
          <p:nvPr>
            <p:ph type="sldNum" sz="quarter" idx="5"/>
          </p:nvPr>
        </p:nvSpPr>
        <p:spPr/>
        <p:txBody>
          <a:bodyPr/>
          <a:lstStyle/>
          <a:p>
            <a:fld id="{9868B0E1-4B39-4C49-8B05-76B11F79E455}" type="slidenum">
              <a:rPr kumimoji="1" lang="ja-JP" altLang="en-US" smtClean="0"/>
              <a:t>31</a:t>
            </a:fld>
            <a:endParaRPr kumimoji="1" lang="ja-JP" altLang="en-US"/>
          </a:p>
        </p:txBody>
      </p:sp>
    </p:spTree>
    <p:extLst>
      <p:ext uri="{BB962C8B-B14F-4D97-AF65-F5344CB8AC3E}">
        <p14:creationId xmlns:p14="http://schemas.microsoft.com/office/powerpoint/2010/main" val="376043929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BEB267-E7CE-C354-34B8-D07DFCE54D7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D48F8405-8698-28BB-60DB-9FE30D4205F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0EDD21D-E741-039A-D530-00B982BEF1B2}"/>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6AF18BCD-7097-75F0-237B-A5576C515F6E}"/>
              </a:ext>
            </a:extLst>
          </p:cNvPr>
          <p:cNvSpPr>
            <a:spLocks noGrp="1"/>
          </p:cNvSpPr>
          <p:nvPr>
            <p:ph type="sldNum" sz="quarter" idx="5"/>
          </p:nvPr>
        </p:nvSpPr>
        <p:spPr/>
        <p:txBody>
          <a:bodyPr/>
          <a:lstStyle/>
          <a:p>
            <a:fld id="{9868B0E1-4B39-4C49-8B05-76B11F79E455}" type="slidenum">
              <a:rPr kumimoji="1" lang="ja-JP" altLang="en-US" smtClean="0"/>
              <a:t>32</a:t>
            </a:fld>
            <a:endParaRPr kumimoji="1" lang="ja-JP" altLang="en-US"/>
          </a:p>
        </p:txBody>
      </p:sp>
    </p:spTree>
    <p:extLst>
      <p:ext uri="{BB962C8B-B14F-4D97-AF65-F5344CB8AC3E}">
        <p14:creationId xmlns:p14="http://schemas.microsoft.com/office/powerpoint/2010/main" val="324033688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9C7F31-BB2D-AE15-4D10-9BE133A4A0A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28B5C3B-8AC3-C97B-5EE2-420DCFCEF60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2DE3B04-4203-DC35-A14C-2C3B6C76A921}"/>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FF99CC23-6F41-BAB7-BE60-E82DE1ABF82D}"/>
              </a:ext>
            </a:extLst>
          </p:cNvPr>
          <p:cNvSpPr>
            <a:spLocks noGrp="1"/>
          </p:cNvSpPr>
          <p:nvPr>
            <p:ph type="sldNum" sz="quarter" idx="5"/>
          </p:nvPr>
        </p:nvSpPr>
        <p:spPr/>
        <p:txBody>
          <a:bodyPr/>
          <a:lstStyle/>
          <a:p>
            <a:fld id="{9868B0E1-4B39-4C49-8B05-76B11F79E455}" type="slidenum">
              <a:rPr kumimoji="1" lang="ja-JP" altLang="en-US" smtClean="0"/>
              <a:t>33</a:t>
            </a:fld>
            <a:endParaRPr kumimoji="1" lang="ja-JP" altLang="en-US"/>
          </a:p>
        </p:txBody>
      </p:sp>
    </p:spTree>
    <p:extLst>
      <p:ext uri="{BB962C8B-B14F-4D97-AF65-F5344CB8AC3E}">
        <p14:creationId xmlns:p14="http://schemas.microsoft.com/office/powerpoint/2010/main" val="4362097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62331-C982-0945-7FC9-B05BFEFF9BC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EDA60FD-051E-24DD-D6C3-5406EDE543F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CBF99DB-F444-D11D-A3CB-0DFFE4DAE850}"/>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4D684875-2CED-1F9E-543A-78AA7AE2EBA9}"/>
              </a:ext>
            </a:extLst>
          </p:cNvPr>
          <p:cNvSpPr>
            <a:spLocks noGrp="1"/>
          </p:cNvSpPr>
          <p:nvPr>
            <p:ph type="sldNum" sz="quarter" idx="5"/>
          </p:nvPr>
        </p:nvSpPr>
        <p:spPr/>
        <p:txBody>
          <a:bodyPr/>
          <a:lstStyle/>
          <a:p>
            <a:fld id="{9868B0E1-4B39-4C49-8B05-76B11F79E455}" type="slidenum">
              <a:rPr kumimoji="1" lang="ja-JP" altLang="en-US" smtClean="0"/>
              <a:t>7</a:t>
            </a:fld>
            <a:endParaRPr kumimoji="1" lang="ja-JP" altLang="en-US"/>
          </a:p>
        </p:txBody>
      </p:sp>
    </p:spTree>
    <p:extLst>
      <p:ext uri="{BB962C8B-B14F-4D97-AF65-F5344CB8AC3E}">
        <p14:creationId xmlns:p14="http://schemas.microsoft.com/office/powerpoint/2010/main" val="204767775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A67064-48D2-9C49-C96D-51ACE0A09B1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DAB651BD-363B-A9D8-7374-1C5337B72DE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D6D5A31-5B77-8C8F-6B0D-BDA5C898899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B034C294-51FB-ADDF-A80E-F7BCD081F0B0}"/>
              </a:ext>
            </a:extLst>
          </p:cNvPr>
          <p:cNvSpPr>
            <a:spLocks noGrp="1"/>
          </p:cNvSpPr>
          <p:nvPr>
            <p:ph type="sldNum" sz="quarter" idx="5"/>
          </p:nvPr>
        </p:nvSpPr>
        <p:spPr/>
        <p:txBody>
          <a:bodyPr/>
          <a:lstStyle/>
          <a:p>
            <a:fld id="{9868B0E1-4B39-4C49-8B05-76B11F79E455}" type="slidenum">
              <a:rPr kumimoji="1" lang="ja-JP" altLang="en-US" smtClean="0"/>
              <a:t>34</a:t>
            </a:fld>
            <a:endParaRPr kumimoji="1" lang="ja-JP" altLang="en-US"/>
          </a:p>
        </p:txBody>
      </p:sp>
    </p:spTree>
    <p:extLst>
      <p:ext uri="{BB962C8B-B14F-4D97-AF65-F5344CB8AC3E}">
        <p14:creationId xmlns:p14="http://schemas.microsoft.com/office/powerpoint/2010/main" val="225717918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46D75E-78CB-54DE-5169-4DECFBD3AAC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5535303-89E0-80EC-EB1E-86233432508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96C4175-6DB6-698D-5633-2E3A9B6CBB31}"/>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0FCFDF88-3D75-2FD5-324D-A7588A07C50F}"/>
              </a:ext>
            </a:extLst>
          </p:cNvPr>
          <p:cNvSpPr>
            <a:spLocks noGrp="1"/>
          </p:cNvSpPr>
          <p:nvPr>
            <p:ph type="sldNum" sz="quarter" idx="5"/>
          </p:nvPr>
        </p:nvSpPr>
        <p:spPr/>
        <p:txBody>
          <a:bodyPr/>
          <a:lstStyle/>
          <a:p>
            <a:fld id="{9868B0E1-4B39-4C49-8B05-76B11F79E455}" type="slidenum">
              <a:rPr kumimoji="1" lang="ja-JP" altLang="en-US" smtClean="0"/>
              <a:t>35</a:t>
            </a:fld>
            <a:endParaRPr kumimoji="1" lang="ja-JP" altLang="en-US"/>
          </a:p>
        </p:txBody>
      </p:sp>
    </p:spTree>
    <p:extLst>
      <p:ext uri="{BB962C8B-B14F-4D97-AF65-F5344CB8AC3E}">
        <p14:creationId xmlns:p14="http://schemas.microsoft.com/office/powerpoint/2010/main" val="110445235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6551FD-B25D-81CA-F961-5457C383380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EE013B7-50F7-F35F-09C7-626B28BB883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A78462A-59D5-6E8B-1982-782B2660E8D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EA972BDC-ABFD-04E4-1133-0B0E1A9CF260}"/>
              </a:ext>
            </a:extLst>
          </p:cNvPr>
          <p:cNvSpPr>
            <a:spLocks noGrp="1"/>
          </p:cNvSpPr>
          <p:nvPr>
            <p:ph type="sldNum" sz="quarter" idx="5"/>
          </p:nvPr>
        </p:nvSpPr>
        <p:spPr/>
        <p:txBody>
          <a:bodyPr/>
          <a:lstStyle/>
          <a:p>
            <a:fld id="{9868B0E1-4B39-4C49-8B05-76B11F79E455}" type="slidenum">
              <a:rPr kumimoji="1" lang="ja-JP" altLang="en-US" smtClean="0"/>
              <a:t>36</a:t>
            </a:fld>
            <a:endParaRPr kumimoji="1" lang="ja-JP" altLang="en-US"/>
          </a:p>
        </p:txBody>
      </p:sp>
    </p:spTree>
    <p:extLst>
      <p:ext uri="{BB962C8B-B14F-4D97-AF65-F5344CB8AC3E}">
        <p14:creationId xmlns:p14="http://schemas.microsoft.com/office/powerpoint/2010/main" val="244249194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35B685-6B66-B62F-BB23-08898EC2CD5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04C899C-B72D-8987-C861-382648F0126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C2D2DD9-567E-794B-AD61-14662751D4A8}"/>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6FF0D941-C347-18A2-459E-8640B760F430}"/>
              </a:ext>
            </a:extLst>
          </p:cNvPr>
          <p:cNvSpPr>
            <a:spLocks noGrp="1"/>
          </p:cNvSpPr>
          <p:nvPr>
            <p:ph type="sldNum" sz="quarter" idx="5"/>
          </p:nvPr>
        </p:nvSpPr>
        <p:spPr/>
        <p:txBody>
          <a:bodyPr/>
          <a:lstStyle/>
          <a:p>
            <a:fld id="{9868B0E1-4B39-4C49-8B05-76B11F79E455}" type="slidenum">
              <a:rPr kumimoji="1" lang="ja-JP" altLang="en-US" smtClean="0"/>
              <a:t>37</a:t>
            </a:fld>
            <a:endParaRPr kumimoji="1" lang="ja-JP" altLang="en-US"/>
          </a:p>
        </p:txBody>
      </p:sp>
    </p:spTree>
    <p:extLst>
      <p:ext uri="{BB962C8B-B14F-4D97-AF65-F5344CB8AC3E}">
        <p14:creationId xmlns:p14="http://schemas.microsoft.com/office/powerpoint/2010/main" val="250850077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C4001A-C473-8192-AE50-66ABB462AEE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244608B-66CB-72DD-6D15-E3B7C4BAC27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BE182A5-8FA2-B74E-78EA-F230E8D6160C}"/>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9B2B9218-2BB4-4921-EA6D-1537B9A8B58A}"/>
              </a:ext>
            </a:extLst>
          </p:cNvPr>
          <p:cNvSpPr>
            <a:spLocks noGrp="1"/>
          </p:cNvSpPr>
          <p:nvPr>
            <p:ph type="sldNum" sz="quarter" idx="5"/>
          </p:nvPr>
        </p:nvSpPr>
        <p:spPr/>
        <p:txBody>
          <a:bodyPr/>
          <a:lstStyle/>
          <a:p>
            <a:fld id="{9868B0E1-4B39-4C49-8B05-76B11F79E455}" type="slidenum">
              <a:rPr kumimoji="1" lang="ja-JP" altLang="en-US" smtClean="0"/>
              <a:t>38</a:t>
            </a:fld>
            <a:endParaRPr kumimoji="1" lang="ja-JP" altLang="en-US"/>
          </a:p>
        </p:txBody>
      </p:sp>
    </p:spTree>
    <p:extLst>
      <p:ext uri="{BB962C8B-B14F-4D97-AF65-F5344CB8AC3E}">
        <p14:creationId xmlns:p14="http://schemas.microsoft.com/office/powerpoint/2010/main" val="116423759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EBD17C-A8C1-474D-72C8-65440F478E9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5E5A7C2-F766-F070-2C9B-045B6B9A1918}"/>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052FE19-F7EC-40C9-8B80-3E7929F4EA11}"/>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FD2525BC-060F-B038-2A48-E0F90BAB0D70}"/>
              </a:ext>
            </a:extLst>
          </p:cNvPr>
          <p:cNvSpPr>
            <a:spLocks noGrp="1"/>
          </p:cNvSpPr>
          <p:nvPr>
            <p:ph type="sldNum" sz="quarter" idx="5"/>
          </p:nvPr>
        </p:nvSpPr>
        <p:spPr/>
        <p:txBody>
          <a:bodyPr/>
          <a:lstStyle/>
          <a:p>
            <a:fld id="{9868B0E1-4B39-4C49-8B05-76B11F79E455}" type="slidenum">
              <a:rPr kumimoji="1" lang="ja-JP" altLang="en-US" smtClean="0"/>
              <a:t>39</a:t>
            </a:fld>
            <a:endParaRPr kumimoji="1" lang="ja-JP" altLang="en-US"/>
          </a:p>
        </p:txBody>
      </p:sp>
    </p:spTree>
    <p:extLst>
      <p:ext uri="{BB962C8B-B14F-4D97-AF65-F5344CB8AC3E}">
        <p14:creationId xmlns:p14="http://schemas.microsoft.com/office/powerpoint/2010/main" val="392849487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1EB746-89D7-0572-A6F2-76A66B31DC6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247225D-AD06-39E6-7E90-F4D1CAF37E2E}"/>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F1EF346-0CF8-0E71-B4DD-8648FD44A15E}"/>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59A5F92F-E6EF-5791-7AF3-D1255BA4DFE0}"/>
              </a:ext>
            </a:extLst>
          </p:cNvPr>
          <p:cNvSpPr>
            <a:spLocks noGrp="1"/>
          </p:cNvSpPr>
          <p:nvPr>
            <p:ph type="sldNum" sz="quarter" idx="5"/>
          </p:nvPr>
        </p:nvSpPr>
        <p:spPr/>
        <p:txBody>
          <a:bodyPr/>
          <a:lstStyle/>
          <a:p>
            <a:fld id="{9868B0E1-4B39-4C49-8B05-76B11F79E455}" type="slidenum">
              <a:rPr kumimoji="1" lang="ja-JP" altLang="en-US" smtClean="0"/>
              <a:t>40</a:t>
            </a:fld>
            <a:endParaRPr kumimoji="1" lang="ja-JP" altLang="en-US"/>
          </a:p>
        </p:txBody>
      </p:sp>
    </p:spTree>
    <p:extLst>
      <p:ext uri="{BB962C8B-B14F-4D97-AF65-F5344CB8AC3E}">
        <p14:creationId xmlns:p14="http://schemas.microsoft.com/office/powerpoint/2010/main" val="21558437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A9D843-6635-D13B-2630-5CE9D60B9A0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F94D9CE-7119-710B-3E7B-F1481C8C627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089A267-09EB-A799-77EC-C16D16B3A4EC}"/>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7F2D9EDE-62B6-3D9C-612E-A4D477E2C821}"/>
              </a:ext>
            </a:extLst>
          </p:cNvPr>
          <p:cNvSpPr>
            <a:spLocks noGrp="1"/>
          </p:cNvSpPr>
          <p:nvPr>
            <p:ph type="sldNum" sz="quarter" idx="5"/>
          </p:nvPr>
        </p:nvSpPr>
        <p:spPr/>
        <p:txBody>
          <a:bodyPr/>
          <a:lstStyle/>
          <a:p>
            <a:fld id="{9868B0E1-4B39-4C49-8B05-76B11F79E455}" type="slidenum">
              <a:rPr kumimoji="1" lang="ja-JP" altLang="en-US" smtClean="0"/>
              <a:t>41</a:t>
            </a:fld>
            <a:endParaRPr kumimoji="1" lang="ja-JP" altLang="en-US"/>
          </a:p>
        </p:txBody>
      </p:sp>
    </p:spTree>
    <p:extLst>
      <p:ext uri="{BB962C8B-B14F-4D97-AF65-F5344CB8AC3E}">
        <p14:creationId xmlns:p14="http://schemas.microsoft.com/office/powerpoint/2010/main" val="89323743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A5BB22-3A87-359F-50FF-BDD2D165B918}"/>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BA2440F-D782-FE4E-7695-E8A0CE7346A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69EE8D62-21D9-C934-5750-F66C0C8A1C4A}"/>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2BAF7362-BFDE-9720-250D-0007C4AD8B3C}"/>
              </a:ext>
            </a:extLst>
          </p:cNvPr>
          <p:cNvSpPr>
            <a:spLocks noGrp="1"/>
          </p:cNvSpPr>
          <p:nvPr>
            <p:ph type="sldNum" sz="quarter" idx="5"/>
          </p:nvPr>
        </p:nvSpPr>
        <p:spPr/>
        <p:txBody>
          <a:bodyPr/>
          <a:lstStyle/>
          <a:p>
            <a:fld id="{9868B0E1-4B39-4C49-8B05-76B11F79E455}" type="slidenum">
              <a:rPr kumimoji="1" lang="ja-JP" altLang="en-US" smtClean="0"/>
              <a:t>42</a:t>
            </a:fld>
            <a:endParaRPr kumimoji="1" lang="ja-JP" altLang="en-US"/>
          </a:p>
        </p:txBody>
      </p:sp>
    </p:spTree>
    <p:extLst>
      <p:ext uri="{BB962C8B-B14F-4D97-AF65-F5344CB8AC3E}">
        <p14:creationId xmlns:p14="http://schemas.microsoft.com/office/powerpoint/2010/main" val="252783889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20C861-70CF-2130-0AC1-F0E56519807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3E4E17D-835A-CF89-298A-9CAF5D5E12C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820C7A1-CA13-3132-0A3F-D1B6B3DC973C}"/>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74A9C643-C643-B340-0D4C-8AD12D26E5AB}"/>
              </a:ext>
            </a:extLst>
          </p:cNvPr>
          <p:cNvSpPr>
            <a:spLocks noGrp="1"/>
          </p:cNvSpPr>
          <p:nvPr>
            <p:ph type="sldNum" sz="quarter" idx="5"/>
          </p:nvPr>
        </p:nvSpPr>
        <p:spPr/>
        <p:txBody>
          <a:bodyPr/>
          <a:lstStyle/>
          <a:p>
            <a:fld id="{9868B0E1-4B39-4C49-8B05-76B11F79E455}" type="slidenum">
              <a:rPr kumimoji="1" lang="ja-JP" altLang="en-US" smtClean="0"/>
              <a:t>43</a:t>
            </a:fld>
            <a:endParaRPr kumimoji="1" lang="ja-JP" altLang="en-US"/>
          </a:p>
        </p:txBody>
      </p:sp>
    </p:spTree>
    <p:extLst>
      <p:ext uri="{BB962C8B-B14F-4D97-AF65-F5344CB8AC3E}">
        <p14:creationId xmlns:p14="http://schemas.microsoft.com/office/powerpoint/2010/main" val="31023097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12C0DD-C90B-193C-A195-46D4FBACFAB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19B7AA8-034A-D660-48DA-AA6BB9F3078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95DDE7D-DAC5-E679-8F36-2D0DFB232D04}"/>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BA9A6E40-A215-CBB0-78C5-5D5E99957338}"/>
              </a:ext>
            </a:extLst>
          </p:cNvPr>
          <p:cNvSpPr>
            <a:spLocks noGrp="1"/>
          </p:cNvSpPr>
          <p:nvPr>
            <p:ph type="sldNum" sz="quarter" idx="5"/>
          </p:nvPr>
        </p:nvSpPr>
        <p:spPr/>
        <p:txBody>
          <a:bodyPr/>
          <a:lstStyle/>
          <a:p>
            <a:fld id="{9868B0E1-4B39-4C49-8B05-76B11F79E455}" type="slidenum">
              <a:rPr kumimoji="1" lang="ja-JP" altLang="en-US" smtClean="0"/>
              <a:t>8</a:t>
            </a:fld>
            <a:endParaRPr kumimoji="1" lang="ja-JP" altLang="en-US"/>
          </a:p>
        </p:txBody>
      </p:sp>
    </p:spTree>
    <p:extLst>
      <p:ext uri="{BB962C8B-B14F-4D97-AF65-F5344CB8AC3E}">
        <p14:creationId xmlns:p14="http://schemas.microsoft.com/office/powerpoint/2010/main" val="378817368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9E5AC9-1876-B699-4148-AB5D5CE8197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D626C3C2-EA51-0903-DE0D-E0B8B0DFC88F}"/>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FB7EC2A-BE7F-C277-2853-44DAD0E974A9}"/>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B36F7C72-9212-463F-92AB-4920CC477F57}"/>
              </a:ext>
            </a:extLst>
          </p:cNvPr>
          <p:cNvSpPr>
            <a:spLocks noGrp="1"/>
          </p:cNvSpPr>
          <p:nvPr>
            <p:ph type="sldNum" sz="quarter" idx="5"/>
          </p:nvPr>
        </p:nvSpPr>
        <p:spPr/>
        <p:txBody>
          <a:bodyPr/>
          <a:lstStyle/>
          <a:p>
            <a:fld id="{9868B0E1-4B39-4C49-8B05-76B11F79E455}" type="slidenum">
              <a:rPr kumimoji="1" lang="ja-JP" altLang="en-US" smtClean="0"/>
              <a:t>44</a:t>
            </a:fld>
            <a:endParaRPr kumimoji="1" lang="ja-JP" altLang="en-US"/>
          </a:p>
        </p:txBody>
      </p:sp>
    </p:spTree>
    <p:extLst>
      <p:ext uri="{BB962C8B-B14F-4D97-AF65-F5344CB8AC3E}">
        <p14:creationId xmlns:p14="http://schemas.microsoft.com/office/powerpoint/2010/main" val="221450440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756A06-CEA3-9E6C-2398-1EC82BC5821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C74BB3C-DC37-950A-4ACA-2DEFB2670DA7}"/>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F61468C-623A-0B24-4F5A-A9279D242D4F}"/>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D259757A-DF17-9563-628C-9537F4902D44}"/>
              </a:ext>
            </a:extLst>
          </p:cNvPr>
          <p:cNvSpPr>
            <a:spLocks noGrp="1"/>
          </p:cNvSpPr>
          <p:nvPr>
            <p:ph type="sldNum" sz="quarter" idx="5"/>
          </p:nvPr>
        </p:nvSpPr>
        <p:spPr/>
        <p:txBody>
          <a:bodyPr/>
          <a:lstStyle/>
          <a:p>
            <a:fld id="{9868B0E1-4B39-4C49-8B05-76B11F79E455}" type="slidenum">
              <a:rPr kumimoji="1" lang="ja-JP" altLang="en-US" smtClean="0"/>
              <a:t>45</a:t>
            </a:fld>
            <a:endParaRPr kumimoji="1" lang="ja-JP" altLang="en-US"/>
          </a:p>
        </p:txBody>
      </p:sp>
    </p:spTree>
    <p:extLst>
      <p:ext uri="{BB962C8B-B14F-4D97-AF65-F5344CB8AC3E}">
        <p14:creationId xmlns:p14="http://schemas.microsoft.com/office/powerpoint/2010/main" val="333649067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68DD67-037A-4CA8-72AE-FA67638DEA5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2BEFE73-644F-8014-1B80-0D9A4B3C5E9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E67B96E-61B4-E51F-8062-CAA1DE075676}"/>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502885A4-8E24-DE54-614B-B42C959A4814}"/>
              </a:ext>
            </a:extLst>
          </p:cNvPr>
          <p:cNvSpPr>
            <a:spLocks noGrp="1"/>
          </p:cNvSpPr>
          <p:nvPr>
            <p:ph type="sldNum" sz="quarter" idx="5"/>
          </p:nvPr>
        </p:nvSpPr>
        <p:spPr/>
        <p:txBody>
          <a:bodyPr/>
          <a:lstStyle/>
          <a:p>
            <a:fld id="{9868B0E1-4B39-4C49-8B05-76B11F79E455}" type="slidenum">
              <a:rPr kumimoji="1" lang="ja-JP" altLang="en-US" smtClean="0"/>
              <a:t>46</a:t>
            </a:fld>
            <a:endParaRPr kumimoji="1" lang="ja-JP" altLang="en-US"/>
          </a:p>
        </p:txBody>
      </p:sp>
    </p:spTree>
    <p:extLst>
      <p:ext uri="{BB962C8B-B14F-4D97-AF65-F5344CB8AC3E}">
        <p14:creationId xmlns:p14="http://schemas.microsoft.com/office/powerpoint/2010/main" val="404497463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429EA5-DD80-8706-9840-1CA093EA1C4E}"/>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B814710-357A-B4E7-1891-43FB6E1CEE4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7E4D6D8-23BE-3C1A-4FE6-360435F96EBE}"/>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036D3774-F510-8D6C-DF3C-88174AA8E525}"/>
              </a:ext>
            </a:extLst>
          </p:cNvPr>
          <p:cNvSpPr>
            <a:spLocks noGrp="1"/>
          </p:cNvSpPr>
          <p:nvPr>
            <p:ph type="sldNum" sz="quarter" idx="5"/>
          </p:nvPr>
        </p:nvSpPr>
        <p:spPr/>
        <p:txBody>
          <a:bodyPr/>
          <a:lstStyle/>
          <a:p>
            <a:fld id="{9868B0E1-4B39-4C49-8B05-76B11F79E455}" type="slidenum">
              <a:rPr kumimoji="1" lang="ja-JP" altLang="en-US" smtClean="0"/>
              <a:t>47</a:t>
            </a:fld>
            <a:endParaRPr kumimoji="1" lang="ja-JP" altLang="en-US"/>
          </a:p>
        </p:txBody>
      </p:sp>
    </p:spTree>
    <p:extLst>
      <p:ext uri="{BB962C8B-B14F-4D97-AF65-F5344CB8AC3E}">
        <p14:creationId xmlns:p14="http://schemas.microsoft.com/office/powerpoint/2010/main" val="142252760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9BFF1C-36A0-7AAB-15C6-4FB43D7FCCB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2DEB206-8252-88BA-CD98-65FD232D888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C94CD4C-1CEE-9E0F-9FD7-1556724FA4B3}"/>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E5F4FDDC-F3F6-42C2-3B11-7CE845E969C4}"/>
              </a:ext>
            </a:extLst>
          </p:cNvPr>
          <p:cNvSpPr>
            <a:spLocks noGrp="1"/>
          </p:cNvSpPr>
          <p:nvPr>
            <p:ph type="sldNum" sz="quarter" idx="5"/>
          </p:nvPr>
        </p:nvSpPr>
        <p:spPr/>
        <p:txBody>
          <a:bodyPr/>
          <a:lstStyle/>
          <a:p>
            <a:fld id="{9868B0E1-4B39-4C49-8B05-76B11F79E455}" type="slidenum">
              <a:rPr kumimoji="1" lang="ja-JP" altLang="en-US" smtClean="0"/>
              <a:t>48</a:t>
            </a:fld>
            <a:endParaRPr kumimoji="1" lang="ja-JP" altLang="en-US"/>
          </a:p>
        </p:txBody>
      </p:sp>
    </p:spTree>
    <p:extLst>
      <p:ext uri="{BB962C8B-B14F-4D97-AF65-F5344CB8AC3E}">
        <p14:creationId xmlns:p14="http://schemas.microsoft.com/office/powerpoint/2010/main" val="58760121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80A43B-26BC-950C-5A46-0D48F30C411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A080180-BB52-E424-20D9-F4DEF3FADF2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65E858D0-9759-343D-CA4F-41C5E6968DD6}"/>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1E27DEFD-B3C0-9EEF-A368-90E5C3A23DFF}"/>
              </a:ext>
            </a:extLst>
          </p:cNvPr>
          <p:cNvSpPr>
            <a:spLocks noGrp="1"/>
          </p:cNvSpPr>
          <p:nvPr>
            <p:ph type="sldNum" sz="quarter" idx="5"/>
          </p:nvPr>
        </p:nvSpPr>
        <p:spPr/>
        <p:txBody>
          <a:bodyPr/>
          <a:lstStyle/>
          <a:p>
            <a:fld id="{9868B0E1-4B39-4C49-8B05-76B11F79E455}" type="slidenum">
              <a:rPr kumimoji="1" lang="ja-JP" altLang="en-US" smtClean="0"/>
              <a:t>49</a:t>
            </a:fld>
            <a:endParaRPr kumimoji="1" lang="ja-JP" altLang="en-US"/>
          </a:p>
        </p:txBody>
      </p:sp>
    </p:spTree>
    <p:extLst>
      <p:ext uri="{BB962C8B-B14F-4D97-AF65-F5344CB8AC3E}">
        <p14:creationId xmlns:p14="http://schemas.microsoft.com/office/powerpoint/2010/main" val="46165163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CD2276-0C76-A462-949C-B6E37823DB3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01839F6-02F2-8310-4544-06B295E2272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8E203EC-2995-1E33-4B24-C050EE716470}"/>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721F40B4-7260-138B-3FFC-3C6E91F3675F}"/>
              </a:ext>
            </a:extLst>
          </p:cNvPr>
          <p:cNvSpPr>
            <a:spLocks noGrp="1"/>
          </p:cNvSpPr>
          <p:nvPr>
            <p:ph type="sldNum" sz="quarter" idx="5"/>
          </p:nvPr>
        </p:nvSpPr>
        <p:spPr/>
        <p:txBody>
          <a:bodyPr/>
          <a:lstStyle/>
          <a:p>
            <a:fld id="{9868B0E1-4B39-4C49-8B05-76B11F79E455}" type="slidenum">
              <a:rPr kumimoji="1" lang="ja-JP" altLang="en-US" smtClean="0"/>
              <a:t>50</a:t>
            </a:fld>
            <a:endParaRPr kumimoji="1" lang="ja-JP" altLang="en-US"/>
          </a:p>
        </p:txBody>
      </p:sp>
    </p:spTree>
    <p:extLst>
      <p:ext uri="{BB962C8B-B14F-4D97-AF65-F5344CB8AC3E}">
        <p14:creationId xmlns:p14="http://schemas.microsoft.com/office/powerpoint/2010/main" val="420974239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94DE1C-94F9-ED9A-3A75-2D23C0713C8E}"/>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3B312C3-9420-C13D-C4A4-1A2BD69D132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9AA1101-636F-C333-4400-BB1A5B184D8B}"/>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EDE1FC35-9973-7323-9309-D0B594A07B10}"/>
              </a:ext>
            </a:extLst>
          </p:cNvPr>
          <p:cNvSpPr>
            <a:spLocks noGrp="1"/>
          </p:cNvSpPr>
          <p:nvPr>
            <p:ph type="sldNum" sz="quarter" idx="5"/>
          </p:nvPr>
        </p:nvSpPr>
        <p:spPr/>
        <p:txBody>
          <a:bodyPr/>
          <a:lstStyle/>
          <a:p>
            <a:fld id="{9868B0E1-4B39-4C49-8B05-76B11F79E455}" type="slidenum">
              <a:rPr kumimoji="1" lang="ja-JP" altLang="en-US" smtClean="0"/>
              <a:t>51</a:t>
            </a:fld>
            <a:endParaRPr kumimoji="1" lang="ja-JP" altLang="en-US"/>
          </a:p>
        </p:txBody>
      </p:sp>
    </p:spTree>
    <p:extLst>
      <p:ext uri="{BB962C8B-B14F-4D97-AF65-F5344CB8AC3E}">
        <p14:creationId xmlns:p14="http://schemas.microsoft.com/office/powerpoint/2010/main" val="2167093243"/>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6F2A89-4078-156F-4C9F-858E0742CF8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9664530-A756-847D-A6BF-E9DA2C1938D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A388D5D-893D-0F7B-2C87-FB2DA3D8870A}"/>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58FEC94D-4A53-03F2-03FD-005EC8AE4861}"/>
              </a:ext>
            </a:extLst>
          </p:cNvPr>
          <p:cNvSpPr>
            <a:spLocks noGrp="1"/>
          </p:cNvSpPr>
          <p:nvPr>
            <p:ph type="sldNum" sz="quarter" idx="5"/>
          </p:nvPr>
        </p:nvSpPr>
        <p:spPr/>
        <p:txBody>
          <a:bodyPr/>
          <a:lstStyle/>
          <a:p>
            <a:fld id="{9868B0E1-4B39-4C49-8B05-76B11F79E455}" type="slidenum">
              <a:rPr kumimoji="1" lang="ja-JP" altLang="en-US" smtClean="0"/>
              <a:t>52</a:t>
            </a:fld>
            <a:endParaRPr kumimoji="1" lang="ja-JP" altLang="en-US"/>
          </a:p>
        </p:txBody>
      </p:sp>
    </p:spTree>
    <p:extLst>
      <p:ext uri="{BB962C8B-B14F-4D97-AF65-F5344CB8AC3E}">
        <p14:creationId xmlns:p14="http://schemas.microsoft.com/office/powerpoint/2010/main" val="9218102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61ED9-F9FC-958F-BA9F-07EF0726204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D68E9E4-E04F-00D7-C211-DD7239FC7B0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BADE8B3-60A2-964B-B64F-40BFEAE85491}"/>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C51E60E0-763C-2FE9-BDA0-F02BE1E012F1}"/>
              </a:ext>
            </a:extLst>
          </p:cNvPr>
          <p:cNvSpPr>
            <a:spLocks noGrp="1"/>
          </p:cNvSpPr>
          <p:nvPr>
            <p:ph type="sldNum" sz="quarter" idx="5"/>
          </p:nvPr>
        </p:nvSpPr>
        <p:spPr/>
        <p:txBody>
          <a:bodyPr/>
          <a:lstStyle/>
          <a:p>
            <a:fld id="{9868B0E1-4B39-4C49-8B05-76B11F79E455}" type="slidenum">
              <a:rPr kumimoji="1" lang="ja-JP" altLang="en-US" smtClean="0"/>
              <a:t>9</a:t>
            </a:fld>
            <a:endParaRPr kumimoji="1" lang="ja-JP" altLang="en-US"/>
          </a:p>
        </p:txBody>
      </p:sp>
    </p:spTree>
    <p:extLst>
      <p:ext uri="{BB962C8B-B14F-4D97-AF65-F5344CB8AC3E}">
        <p14:creationId xmlns:p14="http://schemas.microsoft.com/office/powerpoint/2010/main" val="10139289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57374F-2651-47DE-FEDA-C4C2008C13A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6C4EAC8-339D-E4BE-738C-90232079EAA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A39DD85-CC62-7CBA-B2E8-14EDF05EC8D7}"/>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AEEC94BB-F763-F969-7B21-FED54547385A}"/>
              </a:ext>
            </a:extLst>
          </p:cNvPr>
          <p:cNvSpPr>
            <a:spLocks noGrp="1"/>
          </p:cNvSpPr>
          <p:nvPr>
            <p:ph type="sldNum" sz="quarter" idx="5"/>
          </p:nvPr>
        </p:nvSpPr>
        <p:spPr/>
        <p:txBody>
          <a:bodyPr/>
          <a:lstStyle/>
          <a:p>
            <a:fld id="{9868B0E1-4B39-4C49-8B05-76B11F79E455}" type="slidenum">
              <a:rPr kumimoji="1" lang="ja-JP" altLang="en-US" smtClean="0"/>
              <a:t>10</a:t>
            </a:fld>
            <a:endParaRPr kumimoji="1" lang="ja-JP" altLang="en-US"/>
          </a:p>
        </p:txBody>
      </p:sp>
    </p:spTree>
    <p:extLst>
      <p:ext uri="{BB962C8B-B14F-4D97-AF65-F5344CB8AC3E}">
        <p14:creationId xmlns:p14="http://schemas.microsoft.com/office/powerpoint/2010/main" val="12267160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3DB348-ADAF-5E8E-D0E4-720F71DBEF2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D76627AC-AB8D-15FA-E49F-5820C5A1BDF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08DFC08-EB30-CD26-48EB-7BA872D6AD54}"/>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F6C1FE90-CE3F-190A-7FA6-2D18F092507C}"/>
              </a:ext>
            </a:extLst>
          </p:cNvPr>
          <p:cNvSpPr>
            <a:spLocks noGrp="1"/>
          </p:cNvSpPr>
          <p:nvPr>
            <p:ph type="sldNum" sz="quarter" idx="5"/>
          </p:nvPr>
        </p:nvSpPr>
        <p:spPr/>
        <p:txBody>
          <a:bodyPr/>
          <a:lstStyle/>
          <a:p>
            <a:fld id="{9868B0E1-4B39-4C49-8B05-76B11F79E455}" type="slidenum">
              <a:rPr kumimoji="1" lang="ja-JP" altLang="en-US" smtClean="0"/>
              <a:t>11</a:t>
            </a:fld>
            <a:endParaRPr kumimoji="1" lang="ja-JP" altLang="en-US"/>
          </a:p>
        </p:txBody>
      </p:sp>
    </p:spTree>
    <p:extLst>
      <p:ext uri="{BB962C8B-B14F-4D97-AF65-F5344CB8AC3E}">
        <p14:creationId xmlns:p14="http://schemas.microsoft.com/office/powerpoint/2010/main" val="22748869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31F29B-A63D-0BBC-9483-73516B72F65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249762F-7BC4-0484-6117-9D6D65AA9D0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8FEB0B7-B48F-A506-4E1F-37250AC92401}"/>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D5AF64CA-76BA-5403-9013-53F3AEC06B6D}"/>
              </a:ext>
            </a:extLst>
          </p:cNvPr>
          <p:cNvSpPr>
            <a:spLocks noGrp="1"/>
          </p:cNvSpPr>
          <p:nvPr>
            <p:ph type="sldNum" sz="quarter" idx="5"/>
          </p:nvPr>
        </p:nvSpPr>
        <p:spPr/>
        <p:txBody>
          <a:bodyPr/>
          <a:lstStyle/>
          <a:p>
            <a:fld id="{9868B0E1-4B39-4C49-8B05-76B11F79E455}" type="slidenum">
              <a:rPr kumimoji="1" lang="ja-JP" altLang="en-US" smtClean="0"/>
              <a:t>12</a:t>
            </a:fld>
            <a:endParaRPr kumimoji="1" lang="ja-JP" altLang="en-US"/>
          </a:p>
        </p:txBody>
      </p:sp>
    </p:spTree>
    <p:extLst>
      <p:ext uri="{BB962C8B-B14F-4D97-AF65-F5344CB8AC3E}">
        <p14:creationId xmlns:p14="http://schemas.microsoft.com/office/powerpoint/2010/main" val="38604246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0FFE87-9B64-071A-080E-9A20B5C9D28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B606E68-6564-5AF5-7D61-B8C4D1D583F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4B1A6E1-4C0C-873A-A3A4-47C4E929061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D924B9E7-5E97-A369-5D5B-4D567A936640}"/>
              </a:ext>
            </a:extLst>
          </p:cNvPr>
          <p:cNvSpPr>
            <a:spLocks noGrp="1"/>
          </p:cNvSpPr>
          <p:nvPr>
            <p:ph type="sldNum" sz="quarter" idx="5"/>
          </p:nvPr>
        </p:nvSpPr>
        <p:spPr/>
        <p:txBody>
          <a:bodyPr/>
          <a:lstStyle/>
          <a:p>
            <a:fld id="{9868B0E1-4B39-4C49-8B05-76B11F79E455}" type="slidenum">
              <a:rPr kumimoji="1" lang="ja-JP" altLang="en-US" smtClean="0"/>
              <a:t>13</a:t>
            </a:fld>
            <a:endParaRPr kumimoji="1" lang="ja-JP" altLang="en-US"/>
          </a:p>
        </p:txBody>
      </p:sp>
    </p:spTree>
    <p:extLst>
      <p:ext uri="{BB962C8B-B14F-4D97-AF65-F5344CB8AC3E}">
        <p14:creationId xmlns:p14="http://schemas.microsoft.com/office/powerpoint/2010/main" val="88111566"/>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0B0EE11-7240-4B6E-9502-B9BAE5375214}" type="datetimeFigureOut">
              <a:rPr kumimoji="1" lang="ja-JP" altLang="en-US" smtClean="0"/>
              <a:t>2025/6/26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881FBF9-B1A6-4769-A327-BAFABFF25D8B}" type="slidenum">
              <a:rPr kumimoji="1" lang="ja-JP" altLang="en-US" smtClean="0"/>
              <a:t>‹#›</a:t>
            </a:fld>
            <a:endParaRPr kumimoji="1" lang="ja-JP" altLang="en-US"/>
          </a:p>
        </p:txBody>
      </p:sp>
    </p:spTree>
    <p:extLst>
      <p:ext uri="{BB962C8B-B14F-4D97-AF65-F5344CB8AC3E}">
        <p14:creationId xmlns:p14="http://schemas.microsoft.com/office/powerpoint/2010/main" val="3351362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0B0EE11-7240-4B6E-9502-B9BAE5375214}" type="datetimeFigureOut">
              <a:rPr kumimoji="1" lang="ja-JP" altLang="en-US" smtClean="0"/>
              <a:t>2025/6/26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881FBF9-B1A6-4769-A327-BAFABFF25D8B}" type="slidenum">
              <a:rPr kumimoji="1" lang="ja-JP" altLang="en-US" smtClean="0"/>
              <a:t>‹#›</a:t>
            </a:fld>
            <a:endParaRPr kumimoji="1" lang="ja-JP" altLang="en-US"/>
          </a:p>
        </p:txBody>
      </p:sp>
    </p:spTree>
    <p:extLst>
      <p:ext uri="{BB962C8B-B14F-4D97-AF65-F5344CB8AC3E}">
        <p14:creationId xmlns:p14="http://schemas.microsoft.com/office/powerpoint/2010/main" val="2130908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0B0EE11-7240-4B6E-9502-B9BAE5375214}" type="datetimeFigureOut">
              <a:rPr kumimoji="1" lang="ja-JP" altLang="en-US" smtClean="0"/>
              <a:t>2025/6/26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881FBF9-B1A6-4769-A327-BAFABFF25D8B}" type="slidenum">
              <a:rPr kumimoji="1" lang="ja-JP" altLang="en-US" smtClean="0"/>
              <a:t>‹#›</a:t>
            </a:fld>
            <a:endParaRPr kumimoji="1" lang="ja-JP" altLang="en-US"/>
          </a:p>
        </p:txBody>
      </p:sp>
    </p:spTree>
    <p:extLst>
      <p:ext uri="{BB962C8B-B14F-4D97-AF65-F5344CB8AC3E}">
        <p14:creationId xmlns:p14="http://schemas.microsoft.com/office/powerpoint/2010/main" val="1095175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0B0EE11-7240-4B6E-9502-B9BAE5375214}" type="datetimeFigureOut">
              <a:rPr kumimoji="1" lang="ja-JP" altLang="en-US" smtClean="0"/>
              <a:t>2025/6/26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881FBF9-B1A6-4769-A327-BAFABFF25D8B}" type="slidenum">
              <a:rPr kumimoji="1" lang="ja-JP" altLang="en-US" smtClean="0"/>
              <a:t>‹#›</a:t>
            </a:fld>
            <a:endParaRPr kumimoji="1" lang="ja-JP" altLang="en-US"/>
          </a:p>
        </p:txBody>
      </p:sp>
    </p:spTree>
    <p:extLst>
      <p:ext uri="{BB962C8B-B14F-4D97-AF65-F5344CB8AC3E}">
        <p14:creationId xmlns:p14="http://schemas.microsoft.com/office/powerpoint/2010/main" val="3482058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0B0EE11-7240-4B6E-9502-B9BAE5375214}" type="datetimeFigureOut">
              <a:rPr kumimoji="1" lang="ja-JP" altLang="en-US" smtClean="0"/>
              <a:t>2025/6/26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881FBF9-B1A6-4769-A327-BAFABFF25D8B}" type="slidenum">
              <a:rPr kumimoji="1" lang="ja-JP" altLang="en-US" smtClean="0"/>
              <a:t>‹#›</a:t>
            </a:fld>
            <a:endParaRPr kumimoji="1" lang="ja-JP" altLang="en-US"/>
          </a:p>
        </p:txBody>
      </p:sp>
    </p:spTree>
    <p:extLst>
      <p:ext uri="{BB962C8B-B14F-4D97-AF65-F5344CB8AC3E}">
        <p14:creationId xmlns:p14="http://schemas.microsoft.com/office/powerpoint/2010/main" val="35039919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0B0EE11-7240-4B6E-9502-B9BAE5375214}" type="datetimeFigureOut">
              <a:rPr kumimoji="1" lang="ja-JP" altLang="en-US" smtClean="0"/>
              <a:t>2025/6/26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881FBF9-B1A6-4769-A327-BAFABFF25D8B}" type="slidenum">
              <a:rPr kumimoji="1" lang="ja-JP" altLang="en-US" smtClean="0"/>
              <a:t>‹#›</a:t>
            </a:fld>
            <a:endParaRPr kumimoji="1" lang="ja-JP" altLang="en-US"/>
          </a:p>
        </p:txBody>
      </p:sp>
    </p:spTree>
    <p:extLst>
      <p:ext uri="{BB962C8B-B14F-4D97-AF65-F5344CB8AC3E}">
        <p14:creationId xmlns:p14="http://schemas.microsoft.com/office/powerpoint/2010/main" val="10388459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0B0EE11-7240-4B6E-9502-B9BAE5375214}" type="datetimeFigureOut">
              <a:rPr kumimoji="1" lang="ja-JP" altLang="en-US" smtClean="0"/>
              <a:t>2025/6/26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4881FBF9-B1A6-4769-A327-BAFABFF25D8B}" type="slidenum">
              <a:rPr kumimoji="1" lang="ja-JP" altLang="en-US" smtClean="0"/>
              <a:t>‹#›</a:t>
            </a:fld>
            <a:endParaRPr kumimoji="1" lang="ja-JP" altLang="en-US"/>
          </a:p>
        </p:txBody>
      </p:sp>
    </p:spTree>
    <p:extLst>
      <p:ext uri="{BB962C8B-B14F-4D97-AF65-F5344CB8AC3E}">
        <p14:creationId xmlns:p14="http://schemas.microsoft.com/office/powerpoint/2010/main" val="19482634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0B0EE11-7240-4B6E-9502-B9BAE5375214}" type="datetimeFigureOut">
              <a:rPr kumimoji="1" lang="ja-JP" altLang="en-US" smtClean="0"/>
              <a:t>2025/6/26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4881FBF9-B1A6-4769-A327-BAFABFF25D8B}" type="slidenum">
              <a:rPr kumimoji="1" lang="ja-JP" altLang="en-US" smtClean="0"/>
              <a:t>‹#›</a:t>
            </a:fld>
            <a:endParaRPr kumimoji="1" lang="ja-JP" altLang="en-US"/>
          </a:p>
        </p:txBody>
      </p:sp>
    </p:spTree>
    <p:extLst>
      <p:ext uri="{BB962C8B-B14F-4D97-AF65-F5344CB8AC3E}">
        <p14:creationId xmlns:p14="http://schemas.microsoft.com/office/powerpoint/2010/main" val="762415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B0EE11-7240-4B6E-9502-B9BAE5375214}" type="datetimeFigureOut">
              <a:rPr kumimoji="1" lang="ja-JP" altLang="en-US" smtClean="0"/>
              <a:t>2025/6/26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4881FBF9-B1A6-4769-A327-BAFABFF25D8B}" type="slidenum">
              <a:rPr kumimoji="1" lang="ja-JP" altLang="en-US" smtClean="0"/>
              <a:t>‹#›</a:t>
            </a:fld>
            <a:endParaRPr kumimoji="1" lang="ja-JP" altLang="en-US"/>
          </a:p>
        </p:txBody>
      </p:sp>
    </p:spTree>
    <p:extLst>
      <p:ext uri="{BB962C8B-B14F-4D97-AF65-F5344CB8AC3E}">
        <p14:creationId xmlns:p14="http://schemas.microsoft.com/office/powerpoint/2010/main" val="18377578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0B0EE11-7240-4B6E-9502-B9BAE5375214}" type="datetimeFigureOut">
              <a:rPr kumimoji="1" lang="ja-JP" altLang="en-US" smtClean="0"/>
              <a:t>2025/6/26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881FBF9-B1A6-4769-A327-BAFABFF25D8B}" type="slidenum">
              <a:rPr kumimoji="1" lang="ja-JP" altLang="en-US" smtClean="0"/>
              <a:t>‹#›</a:t>
            </a:fld>
            <a:endParaRPr kumimoji="1" lang="ja-JP" altLang="en-US"/>
          </a:p>
        </p:txBody>
      </p:sp>
    </p:spTree>
    <p:extLst>
      <p:ext uri="{BB962C8B-B14F-4D97-AF65-F5344CB8AC3E}">
        <p14:creationId xmlns:p14="http://schemas.microsoft.com/office/powerpoint/2010/main" val="10619864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0B0EE11-7240-4B6E-9502-B9BAE5375214}" type="datetimeFigureOut">
              <a:rPr kumimoji="1" lang="ja-JP" altLang="en-US" smtClean="0"/>
              <a:t>2025/6/26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881FBF9-B1A6-4769-A327-BAFABFF25D8B}" type="slidenum">
              <a:rPr kumimoji="1" lang="ja-JP" altLang="en-US" smtClean="0"/>
              <a:t>‹#›</a:t>
            </a:fld>
            <a:endParaRPr kumimoji="1" lang="ja-JP" altLang="en-US"/>
          </a:p>
        </p:txBody>
      </p:sp>
    </p:spTree>
    <p:extLst>
      <p:ext uri="{BB962C8B-B14F-4D97-AF65-F5344CB8AC3E}">
        <p14:creationId xmlns:p14="http://schemas.microsoft.com/office/powerpoint/2010/main" val="2010218315"/>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0B0EE11-7240-4B6E-9502-B9BAE5375214}" type="datetimeFigureOut">
              <a:rPr kumimoji="1" lang="ja-JP" altLang="en-US" smtClean="0"/>
              <a:t>2025/6/26</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881FBF9-B1A6-4769-A327-BAFABFF25D8B}" type="slidenum">
              <a:rPr kumimoji="1" lang="ja-JP" altLang="en-US" smtClean="0"/>
              <a:t>‹#›</a:t>
            </a:fld>
            <a:endParaRPr kumimoji="1" lang="ja-JP" altLang="en-US"/>
          </a:p>
        </p:txBody>
      </p:sp>
    </p:spTree>
    <p:extLst>
      <p:ext uri="{BB962C8B-B14F-4D97-AF65-F5344CB8AC3E}">
        <p14:creationId xmlns:p14="http://schemas.microsoft.com/office/powerpoint/2010/main" val="32365354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10" Target="../media/image9.png" Type="http://schemas.openxmlformats.org/officeDocument/2006/relationships/image"/><Relationship Id="rId11" Target="../media/image10.svg" Type="http://schemas.openxmlformats.org/officeDocument/2006/relationships/image"/><Relationship Id="rId12" Target="../media/image11.svg" Type="http://schemas.openxmlformats.org/officeDocument/2006/relationships/image"/><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5.png" Type="http://schemas.openxmlformats.org/officeDocument/2006/relationships/image"/><Relationship Id="rId7" Target="../media/image6.svg" Type="http://schemas.openxmlformats.org/officeDocument/2006/relationships/image"/><Relationship Id="rId8" Target="../media/image7.png" Type="http://schemas.openxmlformats.org/officeDocument/2006/relationships/image"/><Relationship Id="rId9" Target="../media/image8.sv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6.xml" Type="http://schemas.openxmlformats.org/officeDocument/2006/relationships/notesSlide"/><Relationship Id="rId3" Target="../media/image14.png" Type="http://schemas.openxmlformats.org/officeDocument/2006/relationships/image"/><Relationship Id="rId4" Target="../media/image15.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 Id="rId7" Target="../media/image3.png" Type="http://schemas.openxmlformats.org/officeDocument/2006/relationships/image"/><Relationship Id="rId8" Target="../media/image4.sv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7.xml" Type="http://schemas.openxmlformats.org/officeDocument/2006/relationships/notesSlide"/><Relationship Id="rId3" Target="../media/image14.png" Type="http://schemas.openxmlformats.org/officeDocument/2006/relationships/image"/><Relationship Id="rId4" Target="../media/image15.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 Id="rId7" Target="../media/image3.png" Type="http://schemas.openxmlformats.org/officeDocument/2006/relationships/image"/><Relationship Id="rId8" Target="../media/image4.sv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 Id="rId10" Target="../media/image4.svg" Type="http://schemas.openxmlformats.org/officeDocument/2006/relationships/image"/><Relationship Id="rId2" Target="../notesSlides/notesSlide8.xml" Type="http://schemas.openxmlformats.org/officeDocument/2006/relationships/notesSlide"/><Relationship Id="rId3" Target="../media/image14.png" Type="http://schemas.openxmlformats.org/officeDocument/2006/relationships/image"/><Relationship Id="rId4" Target="../media/image15.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 Id="rId7" Target="../media/image12.png" Type="http://schemas.openxmlformats.org/officeDocument/2006/relationships/image"/><Relationship Id="rId8" Target="../media/image16.svg" Type="http://schemas.openxmlformats.org/officeDocument/2006/relationships/image"/><Relationship Id="rId9" Target="../media/image3.pn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2.xml" Type="http://schemas.openxmlformats.org/officeDocument/2006/relationships/slideLayout"/><Relationship Id="rId10" Target="../media/image4.svg" Type="http://schemas.openxmlformats.org/officeDocument/2006/relationships/image"/><Relationship Id="rId2" Target="../notesSlides/notesSlide9.xml" Type="http://schemas.openxmlformats.org/officeDocument/2006/relationships/notesSlide"/><Relationship Id="rId3" Target="../media/image14.png" Type="http://schemas.openxmlformats.org/officeDocument/2006/relationships/image"/><Relationship Id="rId4" Target="../media/image15.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 Id="rId7" Target="../media/image12.png" Type="http://schemas.openxmlformats.org/officeDocument/2006/relationships/image"/><Relationship Id="rId8" Target="../media/image16.svg" Type="http://schemas.openxmlformats.org/officeDocument/2006/relationships/image"/><Relationship Id="rId9" Target="../media/image3.pn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0.xml" Type="http://schemas.openxmlformats.org/officeDocument/2006/relationships/notesSlide"/><Relationship Id="rId3" Target="../media/image14.png" Type="http://schemas.openxmlformats.org/officeDocument/2006/relationships/image"/><Relationship Id="rId4" Target="../media/image15.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1.xml" Type="http://schemas.openxmlformats.org/officeDocument/2006/relationships/notesSlide"/><Relationship Id="rId3" Target="../media/image14.png" Type="http://schemas.openxmlformats.org/officeDocument/2006/relationships/image"/><Relationship Id="rId4" Target="../media/image15.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 Id="rId7" Target="../media/image12.png" Type="http://schemas.openxmlformats.org/officeDocument/2006/relationships/image"/><Relationship Id="rId8" Target="../media/image16.sv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2.xml" Type="http://schemas.openxmlformats.org/officeDocument/2006/relationships/notesSlide"/><Relationship Id="rId3" Target="../media/image14.png" Type="http://schemas.openxmlformats.org/officeDocument/2006/relationships/image"/><Relationship Id="rId4" Target="../media/image15.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s>
</file>

<file path=ppt/slides/_rels/slide1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3.xml" Type="http://schemas.openxmlformats.org/officeDocument/2006/relationships/notesSlide"/><Relationship Id="rId3" Target="../media/image14.png" Type="http://schemas.openxmlformats.org/officeDocument/2006/relationships/image"/><Relationship Id="rId4" Target="../media/image15.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 Id="rId7" Target="../media/image12.png" Type="http://schemas.openxmlformats.org/officeDocument/2006/relationships/image"/><Relationship Id="rId8" Target="../media/image16.svg" Type="http://schemas.openxmlformats.org/officeDocument/2006/relationships/image"/></Relationships>
</file>

<file path=ppt/slides/_rels/slide18.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4.xml" Type="http://schemas.openxmlformats.org/officeDocument/2006/relationships/notesSlide"/><Relationship Id="rId3" Target="../media/image14.png" Type="http://schemas.openxmlformats.org/officeDocument/2006/relationships/image"/><Relationship Id="rId4" Target="../media/image15.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s>
</file>

<file path=ppt/slides/_rels/slide19.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5.xml" Type="http://schemas.openxmlformats.org/officeDocument/2006/relationships/notesSlide"/><Relationship Id="rId3" Target="../media/image14.png" Type="http://schemas.openxmlformats.org/officeDocument/2006/relationships/image"/><Relationship Id="rId4" Target="../media/image15.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14.png" Type="http://schemas.openxmlformats.org/officeDocument/2006/relationships/image"/><Relationship Id="rId5" Target="../media/image15.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s>
</file>

<file path=ppt/slides/_rels/slide20.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6.xml" Type="http://schemas.openxmlformats.org/officeDocument/2006/relationships/notesSlide"/><Relationship Id="rId3" Target="../media/image14.png" Type="http://schemas.openxmlformats.org/officeDocument/2006/relationships/image"/><Relationship Id="rId4" Target="../media/image15.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s>
</file>

<file path=ppt/slides/_rels/slide2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7.xml" Type="http://schemas.openxmlformats.org/officeDocument/2006/relationships/notesSlide"/><Relationship Id="rId3" Target="../media/image7.png" Type="http://schemas.openxmlformats.org/officeDocument/2006/relationships/image"/><Relationship Id="rId4" Target="../media/image8.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s>
</file>

<file path=ppt/slides/_rels/slide2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8.xml" Type="http://schemas.openxmlformats.org/officeDocument/2006/relationships/notesSlide"/><Relationship Id="rId3" Target="../media/image14.png" Type="http://schemas.openxmlformats.org/officeDocument/2006/relationships/image"/><Relationship Id="rId4" Target="../media/image15.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s>
</file>

<file path=ppt/slides/_rels/slide2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9.xml" Type="http://schemas.openxmlformats.org/officeDocument/2006/relationships/notesSlide"/><Relationship Id="rId3" Target="../media/image14.png" Type="http://schemas.openxmlformats.org/officeDocument/2006/relationships/image"/><Relationship Id="rId4" Target="../media/image15.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s>
</file>

<file path=ppt/slides/_rels/slide2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0.xml" Type="http://schemas.openxmlformats.org/officeDocument/2006/relationships/notesSlide"/><Relationship Id="rId3" Target="../media/image12.png" Type="http://schemas.openxmlformats.org/officeDocument/2006/relationships/image"/><Relationship Id="rId4" Target="../media/image13.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 Id="rId7" Target="../media/image7.png" Type="http://schemas.openxmlformats.org/officeDocument/2006/relationships/image"/><Relationship Id="rId8" Target="../media/image8.svg" Type="http://schemas.openxmlformats.org/officeDocument/2006/relationships/image"/></Relationships>
</file>

<file path=ppt/slides/_rels/slide2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1.xml" Type="http://schemas.openxmlformats.org/officeDocument/2006/relationships/notesSlide"/><Relationship Id="rId3" Target="../media/image7.png" Type="http://schemas.openxmlformats.org/officeDocument/2006/relationships/image"/><Relationship Id="rId4" Target="../media/image8.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 Id="rId7" Target="../media/image3.png" Type="http://schemas.openxmlformats.org/officeDocument/2006/relationships/image"/><Relationship Id="rId8" Target="../media/image4.svg" Type="http://schemas.openxmlformats.org/officeDocument/2006/relationships/image"/></Relationships>
</file>

<file path=ppt/slides/_rels/slide2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2.xml" Type="http://schemas.openxmlformats.org/officeDocument/2006/relationships/notesSlide"/><Relationship Id="rId3" Target="../media/image7.png" Type="http://schemas.openxmlformats.org/officeDocument/2006/relationships/image"/><Relationship Id="rId4" Target="../media/image8.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 Id="rId7" Target="../media/image3.png" Type="http://schemas.openxmlformats.org/officeDocument/2006/relationships/image"/><Relationship Id="rId8" Target="../media/image4.svg" Type="http://schemas.openxmlformats.org/officeDocument/2006/relationships/image"/></Relationships>
</file>

<file path=ppt/slides/_rels/slide2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3.xml" Type="http://schemas.openxmlformats.org/officeDocument/2006/relationships/notesSlide"/><Relationship Id="rId3" Target="../media/image14.png" Type="http://schemas.openxmlformats.org/officeDocument/2006/relationships/image"/><Relationship Id="rId4" Target="../media/image15.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 Id="rId7" Target="../media/image3.png" Type="http://schemas.openxmlformats.org/officeDocument/2006/relationships/image"/><Relationship Id="rId8" Target="../media/image4.svg" Type="http://schemas.openxmlformats.org/officeDocument/2006/relationships/image"/></Relationships>
</file>

<file path=ppt/slides/_rels/slide28.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4.xml" Type="http://schemas.openxmlformats.org/officeDocument/2006/relationships/notesSlide"/><Relationship Id="rId3" Target="../media/image7.png" Type="http://schemas.openxmlformats.org/officeDocument/2006/relationships/image"/><Relationship Id="rId4" Target="../media/image8.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 Id="rId7" Target="../media/image12.png" Type="http://schemas.openxmlformats.org/officeDocument/2006/relationships/image"/><Relationship Id="rId8" Target="../media/image13.svg" Type="http://schemas.openxmlformats.org/officeDocument/2006/relationships/image"/></Relationships>
</file>

<file path=ppt/slides/_rels/slide29.xml.rels><?xml version="1.0" encoding="UTF-8" standalone="yes"?><Relationships xmlns="http://schemas.openxmlformats.org/package/2006/relationships"><Relationship Id="rId1" Target="../slideLayouts/slideLayout2.xml" Type="http://schemas.openxmlformats.org/officeDocument/2006/relationships/slideLayout"/><Relationship Id="rId10" Target="../media/image4.svg" Type="http://schemas.openxmlformats.org/officeDocument/2006/relationships/image"/><Relationship Id="rId2" Target="../notesSlides/notesSlide25.xml" Type="http://schemas.openxmlformats.org/officeDocument/2006/relationships/notesSlide"/><Relationship Id="rId3" Target="../media/image7.png" Type="http://schemas.openxmlformats.org/officeDocument/2006/relationships/image"/><Relationship Id="rId4" Target="../media/image8.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 Id="rId7" Target="../media/image12.png" Type="http://schemas.openxmlformats.org/officeDocument/2006/relationships/image"/><Relationship Id="rId8" Target="../media/image13.svg" Type="http://schemas.openxmlformats.org/officeDocument/2006/relationships/image"/><Relationship Id="rId9" Target="../media/image3.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s>
</file>

<file path=ppt/slides/_rels/slide30.xml.rels><?xml version="1.0" encoding="UTF-8" standalone="yes"?><Relationships xmlns="http://schemas.openxmlformats.org/package/2006/relationships"><Relationship Id="rId1" Target="../slideLayouts/slideLayout2.xml" Type="http://schemas.openxmlformats.org/officeDocument/2006/relationships/slideLayout"/><Relationship Id="rId10" Target="../media/image4.svg" Type="http://schemas.openxmlformats.org/officeDocument/2006/relationships/image"/><Relationship Id="rId2" Target="../notesSlides/notesSlide26.xml" Type="http://schemas.openxmlformats.org/officeDocument/2006/relationships/notesSlide"/><Relationship Id="rId3" Target="../media/image7.png" Type="http://schemas.openxmlformats.org/officeDocument/2006/relationships/image"/><Relationship Id="rId4" Target="../media/image8.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 Id="rId7" Target="../media/image12.png" Type="http://schemas.openxmlformats.org/officeDocument/2006/relationships/image"/><Relationship Id="rId8" Target="../media/image13.svg" Type="http://schemas.openxmlformats.org/officeDocument/2006/relationships/image"/><Relationship Id="rId9" Target="../media/image3.png" Type="http://schemas.openxmlformats.org/officeDocument/2006/relationships/image"/></Relationships>
</file>

<file path=ppt/slides/_rels/slide3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7.xml" Type="http://schemas.openxmlformats.org/officeDocument/2006/relationships/notesSlide"/><Relationship Id="rId3" Target="../media/image7.png" Type="http://schemas.openxmlformats.org/officeDocument/2006/relationships/image"/><Relationship Id="rId4" Target="../media/image8.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s>
</file>

<file path=ppt/slides/_rels/slide3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8.xml" Type="http://schemas.openxmlformats.org/officeDocument/2006/relationships/notesSlide"/><Relationship Id="rId3" Target="../media/image7.png" Type="http://schemas.openxmlformats.org/officeDocument/2006/relationships/image"/><Relationship Id="rId4" Target="../media/image8.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s>
</file>

<file path=ppt/slides/_rels/slide33.xml.rels><?xml version="1.0" encoding="UTF-8" standalone="yes"?><Relationships xmlns="http://schemas.openxmlformats.org/package/2006/relationships"><Relationship Id="rId1" Target="../slideLayouts/slideLayout2.xml" Type="http://schemas.openxmlformats.org/officeDocument/2006/relationships/slideLayout"/><Relationship Id="rId10" Target="../media/image4.svg" Type="http://schemas.openxmlformats.org/officeDocument/2006/relationships/image"/><Relationship Id="rId2" Target="../notesSlides/notesSlide29.xml" Type="http://schemas.openxmlformats.org/officeDocument/2006/relationships/notesSlide"/><Relationship Id="rId3" Target="../media/image7.png" Type="http://schemas.openxmlformats.org/officeDocument/2006/relationships/image"/><Relationship Id="rId4" Target="../media/image8.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 Id="rId7" Target="../media/image12.png" Type="http://schemas.openxmlformats.org/officeDocument/2006/relationships/image"/><Relationship Id="rId8" Target="../media/image13.svg" Type="http://schemas.openxmlformats.org/officeDocument/2006/relationships/image"/><Relationship Id="rId9" Target="../media/image3.png" Type="http://schemas.openxmlformats.org/officeDocument/2006/relationships/image"/></Relationships>
</file>

<file path=ppt/slides/_rels/slide3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0.xml" Type="http://schemas.openxmlformats.org/officeDocument/2006/relationships/notesSlide"/><Relationship Id="rId3" Target="../media/image7.png" Type="http://schemas.openxmlformats.org/officeDocument/2006/relationships/image"/><Relationship Id="rId4" Target="../media/image8.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s>
</file>

<file path=ppt/slides/_rels/slide3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1.xml" Type="http://schemas.openxmlformats.org/officeDocument/2006/relationships/notesSlide"/><Relationship Id="rId3" Target="../media/image7.png" Type="http://schemas.openxmlformats.org/officeDocument/2006/relationships/image"/><Relationship Id="rId4" Target="../media/image8.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s>
</file>

<file path=ppt/slides/_rels/slide3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2.xml" Type="http://schemas.openxmlformats.org/officeDocument/2006/relationships/notesSlide"/><Relationship Id="rId3" Target="../media/image7.png" Type="http://schemas.openxmlformats.org/officeDocument/2006/relationships/image"/><Relationship Id="rId4" Target="../media/image8.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s>
</file>

<file path=ppt/slides/_rels/slide3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3.xml" Type="http://schemas.openxmlformats.org/officeDocument/2006/relationships/notesSlide"/><Relationship Id="rId3" Target="../media/image7.png" Type="http://schemas.openxmlformats.org/officeDocument/2006/relationships/image"/><Relationship Id="rId4" Target="../media/image8.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s>
</file>

<file path=ppt/slides/_rels/slide38.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4.xml" Type="http://schemas.openxmlformats.org/officeDocument/2006/relationships/notesSlide"/><Relationship Id="rId3" Target="../media/image7.png" Type="http://schemas.openxmlformats.org/officeDocument/2006/relationships/image"/><Relationship Id="rId4" Target="../media/image8.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 Id="rId7" Target="../media/image3.png" Type="http://schemas.openxmlformats.org/officeDocument/2006/relationships/image"/><Relationship Id="rId8" Target="../media/image4.svg" Type="http://schemas.openxmlformats.org/officeDocument/2006/relationships/image"/></Relationships>
</file>

<file path=ppt/slides/_rels/slide39.xml.rels><?xml version="1.0" encoding="UTF-8" standalone="yes"?><Relationships xmlns="http://schemas.openxmlformats.org/package/2006/relationships"><Relationship Id="rId1" Target="../slideLayouts/slideLayout2.xml" Type="http://schemas.openxmlformats.org/officeDocument/2006/relationships/slideLayout"/><Relationship Id="rId10" Target="../media/image4.svg" Type="http://schemas.openxmlformats.org/officeDocument/2006/relationships/image"/><Relationship Id="rId2" Target="../notesSlides/notesSlide35.xml" Type="http://schemas.openxmlformats.org/officeDocument/2006/relationships/notesSlide"/><Relationship Id="rId3" Target="../media/image7.png" Type="http://schemas.openxmlformats.org/officeDocument/2006/relationships/image"/><Relationship Id="rId4" Target="../media/image8.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 Id="rId7" Target="../media/image12.png" Type="http://schemas.openxmlformats.org/officeDocument/2006/relationships/image"/><Relationship Id="rId8" Target="../media/image13.svg" Type="http://schemas.openxmlformats.org/officeDocument/2006/relationships/image"/><Relationship Id="rId9" Target="../media/image3.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s>
</file>

<file path=ppt/slides/_rels/slide40.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6.xml" Type="http://schemas.openxmlformats.org/officeDocument/2006/relationships/notesSlide"/><Relationship Id="rId3" Target="../media/image12.png" Type="http://schemas.openxmlformats.org/officeDocument/2006/relationships/image"/><Relationship Id="rId4" Target="../media/image13.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 Id="rId7" Target="../media/image7.png" Type="http://schemas.openxmlformats.org/officeDocument/2006/relationships/image"/><Relationship Id="rId8" Target="../media/image8.svg" Type="http://schemas.openxmlformats.org/officeDocument/2006/relationships/image"/></Relationships>
</file>

<file path=ppt/slides/_rels/slide4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7.xml" Type="http://schemas.openxmlformats.org/officeDocument/2006/relationships/notesSlide"/><Relationship Id="rId3" Target="../media/image14.png" Type="http://schemas.openxmlformats.org/officeDocument/2006/relationships/image"/><Relationship Id="rId4" Target="../media/image15.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 Id="rId7" Target="../media/image12.png" Type="http://schemas.openxmlformats.org/officeDocument/2006/relationships/image"/><Relationship Id="rId8" Target="../media/image16.svg" Type="http://schemas.openxmlformats.org/officeDocument/2006/relationships/image"/></Relationships>
</file>

<file path=ppt/slides/_rels/slide4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8.xml" Type="http://schemas.openxmlformats.org/officeDocument/2006/relationships/notesSlide"/><Relationship Id="rId3" Target="../media/image12.png" Type="http://schemas.openxmlformats.org/officeDocument/2006/relationships/image"/><Relationship Id="rId4" Target="../media/image13.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 Id="rId7" Target="../media/image7.png" Type="http://schemas.openxmlformats.org/officeDocument/2006/relationships/image"/><Relationship Id="rId8" Target="../media/image8.svg" Type="http://schemas.openxmlformats.org/officeDocument/2006/relationships/image"/></Relationships>
</file>

<file path=ppt/slides/_rels/slide4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9.xml" Type="http://schemas.openxmlformats.org/officeDocument/2006/relationships/notesSlide"/><Relationship Id="rId3" Target="../media/image14.png" Type="http://schemas.openxmlformats.org/officeDocument/2006/relationships/image"/><Relationship Id="rId4" Target="../media/image15.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 Id="rId7" Target="../media/image12.png" Type="http://schemas.openxmlformats.org/officeDocument/2006/relationships/image"/><Relationship Id="rId8" Target="../media/image16.svg" Type="http://schemas.openxmlformats.org/officeDocument/2006/relationships/image"/></Relationships>
</file>

<file path=ppt/slides/_rels/slide4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0.xml" Type="http://schemas.openxmlformats.org/officeDocument/2006/relationships/notesSlide"/><Relationship Id="rId3" Target="../media/image7.png" Type="http://schemas.openxmlformats.org/officeDocument/2006/relationships/image"/><Relationship Id="rId4" Target="../media/image8.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s>
</file>

<file path=ppt/slides/_rels/slide4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1.xml" Type="http://schemas.openxmlformats.org/officeDocument/2006/relationships/notesSlide"/><Relationship Id="rId3" Target="../media/image7.png" Type="http://schemas.openxmlformats.org/officeDocument/2006/relationships/image"/><Relationship Id="rId4" Target="../media/image8.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s>
</file>

<file path=ppt/slides/_rels/slide46.xml.rels><?xml version="1.0" encoding="UTF-8" standalone="yes"?><Relationships xmlns="http://schemas.openxmlformats.org/package/2006/relationships"><Relationship Id="rId1" Target="../slideLayouts/slideLayout2.xml" Type="http://schemas.openxmlformats.org/officeDocument/2006/relationships/slideLayout"/><Relationship Id="rId10" Target="../media/image13.svg" Type="http://schemas.openxmlformats.org/officeDocument/2006/relationships/image"/><Relationship Id="rId11" Target="../media/image16.svg" Type="http://schemas.openxmlformats.org/officeDocument/2006/relationships/image"/><Relationship Id="rId2" Target="../notesSlides/notesSlide42.xml" Type="http://schemas.openxmlformats.org/officeDocument/2006/relationships/notesSlide"/><Relationship Id="rId3" Target="../media/image7.png" Type="http://schemas.openxmlformats.org/officeDocument/2006/relationships/image"/><Relationship Id="rId4" Target="../media/image8.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 Id="rId7" Target="../media/image3.png" Type="http://schemas.openxmlformats.org/officeDocument/2006/relationships/image"/><Relationship Id="rId8" Target="../media/image4.svg" Type="http://schemas.openxmlformats.org/officeDocument/2006/relationships/image"/><Relationship Id="rId9" Target="../media/image12.png" Type="http://schemas.openxmlformats.org/officeDocument/2006/relationships/image"/></Relationships>
</file>

<file path=ppt/slides/_rels/slide4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3.xml" Type="http://schemas.openxmlformats.org/officeDocument/2006/relationships/notesSlide"/><Relationship Id="rId3" Target="../media/image7.png" Type="http://schemas.openxmlformats.org/officeDocument/2006/relationships/image"/><Relationship Id="rId4" Target="../media/image8.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s>
</file>

<file path=ppt/slides/_rels/slide48.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4.xml" Type="http://schemas.openxmlformats.org/officeDocument/2006/relationships/notesSlide"/><Relationship Id="rId3" Target="../media/image7.png" Type="http://schemas.openxmlformats.org/officeDocument/2006/relationships/image"/><Relationship Id="rId4" Target="../media/image8.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s>
</file>

<file path=ppt/slides/_rels/slide49.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5.xml" Type="http://schemas.openxmlformats.org/officeDocument/2006/relationships/notesSlide"/><Relationship Id="rId3" Target="../media/image7.png" Type="http://schemas.openxmlformats.org/officeDocument/2006/relationships/image"/><Relationship Id="rId4" Target="../media/image8.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 Id="rId7" Target="../media/image3.png" Type="http://schemas.openxmlformats.org/officeDocument/2006/relationships/image"/><Relationship Id="rId8" Target="../media/image4.sv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 Id="rId3" Target="../media/image12.png" Type="http://schemas.openxmlformats.org/officeDocument/2006/relationships/image"/><Relationship Id="rId4" Target="../media/image13.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 Id="rId7" Target="../media/image7.png" Type="http://schemas.openxmlformats.org/officeDocument/2006/relationships/image"/><Relationship Id="rId8" Target="../media/image8.svg" Type="http://schemas.openxmlformats.org/officeDocument/2006/relationships/image"/></Relationships>
</file>

<file path=ppt/slides/_rels/slide50.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6.xml" Type="http://schemas.openxmlformats.org/officeDocument/2006/relationships/notesSlide"/><Relationship Id="rId3" Target="../media/image7.png" Type="http://schemas.openxmlformats.org/officeDocument/2006/relationships/image"/><Relationship Id="rId4" Target="../media/image8.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 Id="rId7" Target="../media/image3.png" Type="http://schemas.openxmlformats.org/officeDocument/2006/relationships/image"/><Relationship Id="rId8" Target="../media/image4.svg" Type="http://schemas.openxmlformats.org/officeDocument/2006/relationships/image"/></Relationships>
</file>

<file path=ppt/slides/_rels/slide5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7.xml" Type="http://schemas.openxmlformats.org/officeDocument/2006/relationships/notesSlide"/><Relationship Id="rId3" Target="../media/image7.png" Type="http://schemas.openxmlformats.org/officeDocument/2006/relationships/image"/><Relationship Id="rId4" Target="../media/image8.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 Id="rId7" Target="../media/image12.png" Type="http://schemas.openxmlformats.org/officeDocument/2006/relationships/image"/><Relationship Id="rId8" Target="../media/image13.svg" Type="http://schemas.openxmlformats.org/officeDocument/2006/relationships/image"/></Relationships>
</file>

<file path=ppt/slides/_rels/slide5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8.xml" Type="http://schemas.openxmlformats.org/officeDocument/2006/relationships/notesSlide"/><Relationship Id="rId3" Target="../media/image14.png" Type="http://schemas.openxmlformats.org/officeDocument/2006/relationships/image"/><Relationship Id="rId4" Target="../media/image15.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 Id="rId3" Target="../media/image14.png" Type="http://schemas.openxmlformats.org/officeDocument/2006/relationships/image"/><Relationship Id="rId4" Target="../media/image15.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 Id="rId7" Target="../media/image12.png" Type="http://schemas.openxmlformats.org/officeDocument/2006/relationships/image"/><Relationship Id="rId8" Target="../media/image16.sv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 Id="rId3" Target="../media/image14.png" Type="http://schemas.openxmlformats.org/officeDocument/2006/relationships/image"/><Relationship Id="rId4" Target="../media/image15.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 Id="rId7" Target="../media/image12.png" Type="http://schemas.openxmlformats.org/officeDocument/2006/relationships/image"/><Relationship Id="rId8" Target="../media/image16.sv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xml" Type="http://schemas.openxmlformats.org/officeDocument/2006/relationships/notesSlide"/><Relationship Id="rId3" Target="../media/image14.png" Type="http://schemas.openxmlformats.org/officeDocument/2006/relationships/image"/><Relationship Id="rId4" Target="../media/image15.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5.xml" Type="http://schemas.openxmlformats.org/officeDocument/2006/relationships/notesSlide"/><Relationship Id="rId3" Target="../media/image14.png" Type="http://schemas.openxmlformats.org/officeDocument/2006/relationships/image"/><Relationship Id="rId4" Target="../media/image15.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083A5364-4B0F-CBE4-5312-12A2FA44FD33}"/>
              </a:ext>
            </a:extLst>
          </p:cNvPr>
          <p:cNvSpPr/>
          <p:nvPr/>
        </p:nvSpPr>
        <p:spPr>
          <a:xfrm>
            <a:off x="353962" y="530943"/>
            <a:ext cx="8436077" cy="2123768"/>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2800" b="0" i="0" u="none" strike="noStrike" baseline="0" dirty="0">
                <a:solidFill>
                  <a:srgbClr val="000000"/>
                </a:solidFill>
                <a:latin typeface="游ゴシック" panose="020B0400000000000000" pitchFamily="50" charset="-128"/>
                <a:ea typeface="游ゴシック" panose="020B0400000000000000" pitchFamily="50" charset="-128"/>
              </a:rPr>
              <a:t>2_</a:t>
            </a:r>
            <a:r>
              <a:rPr lang="ja-JP" altLang="en-US" sz="2800" b="0" i="0" u="none" strike="noStrike" baseline="0" dirty="0">
                <a:solidFill>
                  <a:srgbClr val="000000"/>
                </a:solidFill>
                <a:latin typeface="游ゴシック" panose="020B0400000000000000" pitchFamily="50" charset="-128"/>
                <a:ea typeface="游ゴシック" panose="020B0400000000000000" pitchFamily="50" charset="-128"/>
              </a:rPr>
              <a:t>業務フロー</a:t>
            </a:r>
            <a:r>
              <a:rPr lang="en-US" altLang="ja-JP" sz="2800" b="0" i="0" u="none" strike="noStrike" baseline="0" dirty="0">
                <a:solidFill>
                  <a:srgbClr val="000000"/>
                </a:solidFill>
                <a:latin typeface="游ゴシック" panose="020B0400000000000000" pitchFamily="50" charset="-128"/>
                <a:ea typeface="游ゴシック" panose="020B0400000000000000" pitchFamily="50" charset="-128"/>
              </a:rPr>
              <a:t>_015</a:t>
            </a:r>
            <a:r>
              <a:rPr lang="ja-JP" altLang="en-US" sz="2800" dirty="0">
                <a:solidFill>
                  <a:srgbClr val="000000"/>
                </a:solidFill>
                <a:latin typeface="游ゴシック" panose="020B0400000000000000" pitchFamily="50" charset="-128"/>
                <a:ea typeface="游ゴシック" panose="020B0400000000000000" pitchFamily="50" charset="-128"/>
              </a:rPr>
              <a:t>滞納管理</a:t>
            </a:r>
            <a:endParaRPr kumimoji="1" lang="ja-JP" altLang="en-US" sz="2800" dirty="0">
              <a:latin typeface="游ゴシック" panose="020B0400000000000000" pitchFamily="50" charset="-128"/>
              <a:ea typeface="游ゴシック" panose="020B0400000000000000" pitchFamily="50" charset="-128"/>
            </a:endParaRPr>
          </a:p>
        </p:txBody>
      </p:sp>
      <p:sp>
        <p:nvSpPr>
          <p:cNvPr id="9" name="正方形/長方形 8">
            <a:extLst>
              <a:ext uri="{FF2B5EF4-FFF2-40B4-BE49-F238E27FC236}">
                <a16:creationId xmlns:a16="http://schemas.microsoft.com/office/drawing/2014/main" id="{DB62800D-798A-2D1C-1E41-D9354DFD59EC}"/>
              </a:ext>
            </a:extLst>
          </p:cNvPr>
          <p:cNvSpPr/>
          <p:nvPr/>
        </p:nvSpPr>
        <p:spPr>
          <a:xfrm>
            <a:off x="353962" y="2654711"/>
            <a:ext cx="8436077" cy="3672346"/>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kumimoji="1" lang="en-US" altLang="ja-JP" sz="1100" dirty="0">
                <a:solidFill>
                  <a:schemeClr val="tx1"/>
                </a:solidFill>
                <a:latin typeface="游ゴシック" panose="020B0400000000000000" pitchFamily="50" charset="-128"/>
                <a:ea typeface="游ゴシック" panose="020B0400000000000000" pitchFamily="50" charset="-128"/>
              </a:rPr>
              <a:t>BPMN</a:t>
            </a:r>
            <a:r>
              <a:rPr kumimoji="1" lang="ja-JP" altLang="en-US" sz="1100" dirty="0">
                <a:solidFill>
                  <a:schemeClr val="tx1"/>
                </a:solidFill>
                <a:latin typeface="游ゴシック" panose="020B0400000000000000" pitchFamily="50" charset="-128"/>
                <a:ea typeface="游ゴシック" panose="020B0400000000000000" pitchFamily="50" charset="-128"/>
              </a:rPr>
              <a:t>凡例</a:t>
            </a:r>
            <a:endParaRPr kumimoji="1" lang="ja-JP" altLang="en-US" sz="1600" dirty="0">
              <a:solidFill>
                <a:schemeClr val="tx1"/>
              </a:solidFill>
              <a:latin typeface="游ゴシック" panose="020B0400000000000000" pitchFamily="50" charset="-128"/>
              <a:ea typeface="游ゴシック" panose="020B0400000000000000" pitchFamily="50" charset="-128"/>
            </a:endParaRPr>
          </a:p>
        </p:txBody>
      </p:sp>
      <p:grpSp>
        <p:nvGrpSpPr>
          <p:cNvPr id="22" name="グループ化 21">
            <a:extLst>
              <a:ext uri="{FF2B5EF4-FFF2-40B4-BE49-F238E27FC236}">
                <a16:creationId xmlns:a16="http://schemas.microsoft.com/office/drawing/2014/main" id="{532C8893-C466-EACF-51AA-AC8ED34B7398}"/>
              </a:ext>
            </a:extLst>
          </p:cNvPr>
          <p:cNvGrpSpPr/>
          <p:nvPr/>
        </p:nvGrpSpPr>
        <p:grpSpPr>
          <a:xfrm>
            <a:off x="547477" y="2897160"/>
            <a:ext cx="1783080" cy="560760"/>
            <a:chOff x="6903720" y="2897160"/>
            <a:chExt cx="1783080" cy="560760"/>
          </a:xfrm>
        </p:grpSpPr>
        <p:sp>
          <p:nvSpPr>
            <p:cNvPr id="11" name="正方形/長方形 10">
              <a:extLst>
                <a:ext uri="{FF2B5EF4-FFF2-40B4-BE49-F238E27FC236}">
                  <a16:creationId xmlns:a16="http://schemas.microsoft.com/office/drawing/2014/main" id="{7BCE702F-8D84-05E3-381C-564CCDFB5F84}"/>
                </a:ext>
              </a:extLst>
            </p:cNvPr>
            <p:cNvSpPr/>
            <p:nvPr/>
          </p:nvSpPr>
          <p:spPr>
            <a:xfrm>
              <a:off x="6903720" y="2897160"/>
              <a:ext cx="369570" cy="56076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400" dirty="0">
                  <a:solidFill>
                    <a:schemeClr val="tx1"/>
                  </a:solidFill>
                  <a:latin typeface="游ゴシック" panose="020B0400000000000000" pitchFamily="50" charset="-128"/>
                  <a:ea typeface="游ゴシック" panose="020B0400000000000000" pitchFamily="50" charset="-128"/>
                </a:rPr>
                <a:t>プール１</a:t>
              </a:r>
            </a:p>
          </p:txBody>
        </p:sp>
        <p:sp>
          <p:nvSpPr>
            <p:cNvPr id="12" name="正方形/長方形 11">
              <a:extLst>
                <a:ext uri="{FF2B5EF4-FFF2-40B4-BE49-F238E27FC236}">
                  <a16:creationId xmlns:a16="http://schemas.microsoft.com/office/drawing/2014/main" id="{AD61C040-BDD2-8633-AD98-F4397466DD70}"/>
                </a:ext>
              </a:extLst>
            </p:cNvPr>
            <p:cNvSpPr/>
            <p:nvPr/>
          </p:nvSpPr>
          <p:spPr>
            <a:xfrm>
              <a:off x="7273290" y="2897160"/>
              <a:ext cx="411480"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400" dirty="0">
                  <a:solidFill>
                    <a:schemeClr val="tx1"/>
                  </a:solidFill>
                  <a:latin typeface="游ゴシック" panose="020B0400000000000000" pitchFamily="50" charset="-128"/>
                  <a:ea typeface="游ゴシック" panose="020B0400000000000000" pitchFamily="50" charset="-128"/>
                </a:rPr>
                <a:t>レーン１</a:t>
              </a:r>
            </a:p>
          </p:txBody>
        </p:sp>
        <p:sp>
          <p:nvSpPr>
            <p:cNvPr id="13" name="正方形/長方形 12">
              <a:extLst>
                <a:ext uri="{FF2B5EF4-FFF2-40B4-BE49-F238E27FC236}">
                  <a16:creationId xmlns:a16="http://schemas.microsoft.com/office/drawing/2014/main" id="{4F66DC0F-41CC-E80B-4D2A-42C47EB88684}"/>
                </a:ext>
              </a:extLst>
            </p:cNvPr>
            <p:cNvSpPr/>
            <p:nvPr/>
          </p:nvSpPr>
          <p:spPr>
            <a:xfrm>
              <a:off x="7273290" y="3177540"/>
              <a:ext cx="411480"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400" dirty="0">
                  <a:solidFill>
                    <a:schemeClr val="tx1"/>
                  </a:solidFill>
                  <a:latin typeface="游ゴシック" panose="020B0400000000000000" pitchFamily="50" charset="-128"/>
                  <a:ea typeface="游ゴシック" panose="020B0400000000000000" pitchFamily="50" charset="-128"/>
                </a:rPr>
                <a:t>レーン２</a:t>
              </a:r>
            </a:p>
          </p:txBody>
        </p:sp>
        <p:sp>
          <p:nvSpPr>
            <p:cNvPr id="14" name="正方形/長方形 13">
              <a:extLst>
                <a:ext uri="{FF2B5EF4-FFF2-40B4-BE49-F238E27FC236}">
                  <a16:creationId xmlns:a16="http://schemas.microsoft.com/office/drawing/2014/main" id="{9B9E3D33-17AB-C17C-7E47-FC2526381905}"/>
                </a:ext>
              </a:extLst>
            </p:cNvPr>
            <p:cNvSpPr/>
            <p:nvPr/>
          </p:nvSpPr>
          <p:spPr>
            <a:xfrm>
              <a:off x="7684770" y="2897160"/>
              <a:ext cx="1002030"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5" name="正方形/長方形 14">
              <a:extLst>
                <a:ext uri="{FF2B5EF4-FFF2-40B4-BE49-F238E27FC236}">
                  <a16:creationId xmlns:a16="http://schemas.microsoft.com/office/drawing/2014/main" id="{0F30861C-9FED-E347-BB90-A56ECAF61FD1}"/>
                </a:ext>
              </a:extLst>
            </p:cNvPr>
            <p:cNvSpPr/>
            <p:nvPr/>
          </p:nvSpPr>
          <p:spPr>
            <a:xfrm>
              <a:off x="7684770" y="3177540"/>
              <a:ext cx="1002030"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sp>
        <p:nvSpPr>
          <p:cNvPr id="16" name="正方形/長方形 15">
            <a:extLst>
              <a:ext uri="{FF2B5EF4-FFF2-40B4-BE49-F238E27FC236}">
                <a16:creationId xmlns:a16="http://schemas.microsoft.com/office/drawing/2014/main" id="{2B5F6F83-F589-E818-DF88-7F4898046C6A}"/>
              </a:ext>
            </a:extLst>
          </p:cNvPr>
          <p:cNvSpPr/>
          <p:nvPr/>
        </p:nvSpPr>
        <p:spPr>
          <a:xfrm>
            <a:off x="547477" y="3578860"/>
            <a:ext cx="398145"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400" dirty="0">
                <a:solidFill>
                  <a:schemeClr val="tx1"/>
                </a:solidFill>
                <a:latin typeface="游ゴシック" panose="020B0400000000000000" pitchFamily="50" charset="-128"/>
                <a:ea typeface="游ゴシック" panose="020B0400000000000000" pitchFamily="50" charset="-128"/>
              </a:rPr>
              <a:t>プール２</a:t>
            </a:r>
          </a:p>
        </p:txBody>
      </p:sp>
      <p:sp>
        <p:nvSpPr>
          <p:cNvPr id="17" name="正方形/長方形 16">
            <a:extLst>
              <a:ext uri="{FF2B5EF4-FFF2-40B4-BE49-F238E27FC236}">
                <a16:creationId xmlns:a16="http://schemas.microsoft.com/office/drawing/2014/main" id="{32757456-28A4-B44A-3C37-F37D464770EA}"/>
              </a:ext>
            </a:extLst>
          </p:cNvPr>
          <p:cNvSpPr/>
          <p:nvPr/>
        </p:nvSpPr>
        <p:spPr>
          <a:xfrm>
            <a:off x="945621" y="3578860"/>
            <a:ext cx="668655"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24" name="正方形/長方形 23">
            <a:extLst>
              <a:ext uri="{FF2B5EF4-FFF2-40B4-BE49-F238E27FC236}">
                <a16:creationId xmlns:a16="http://schemas.microsoft.com/office/drawing/2014/main" id="{0C7B23D1-0C6D-8F97-17D7-7DED834B454E}"/>
              </a:ext>
            </a:extLst>
          </p:cNvPr>
          <p:cNvSpPr/>
          <p:nvPr/>
        </p:nvSpPr>
        <p:spPr>
          <a:xfrm>
            <a:off x="2449757" y="2938290"/>
            <a:ext cx="277948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プールとレーン：</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a:p>
            <a:r>
              <a:rPr kumimoji="1" lang="ja-JP" altLang="en-US" sz="500" dirty="0">
                <a:solidFill>
                  <a:schemeClr val="tx1"/>
                </a:solidFill>
                <a:latin typeface="游ゴシック" panose="020B0400000000000000" pitchFamily="50" charset="-128"/>
                <a:ea typeface="游ゴシック" panose="020B0400000000000000" pitchFamily="50" charset="-128"/>
              </a:rPr>
              <a:t>プールの中に関係者とその活動内容が記載される。１組織が１つのプールとして示され、レーン１と２は当該組織内の部署や役割を示す。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a:p>
            <a:r>
              <a:rPr kumimoji="1" lang="ja-JP" altLang="en-US" sz="500" dirty="0">
                <a:solidFill>
                  <a:schemeClr val="tx1"/>
                </a:solidFill>
                <a:latin typeface="游ゴシック" panose="020B0400000000000000" pitchFamily="50" charset="-128"/>
                <a:ea typeface="游ゴシック" panose="020B0400000000000000" pitchFamily="50" charset="-128"/>
              </a:rPr>
              <a:t>またプールは、プール２のように外部組織を表現する場合などには内部に何も記載しない状態で表現することもできる。</a:t>
            </a:r>
          </a:p>
        </p:txBody>
      </p:sp>
      <p:cxnSp>
        <p:nvCxnSpPr>
          <p:cNvPr id="26" name="直線コネクタ 25">
            <a:extLst>
              <a:ext uri="{FF2B5EF4-FFF2-40B4-BE49-F238E27FC236}">
                <a16:creationId xmlns:a16="http://schemas.microsoft.com/office/drawing/2014/main" id="{F949A9DA-ED7E-173C-7188-939DEF859DE2}"/>
              </a:ext>
            </a:extLst>
          </p:cNvPr>
          <p:cNvCxnSpPr>
            <a:cxnSpLocks/>
            <a:endCxn id="24" idx="1"/>
          </p:cNvCxnSpPr>
          <p:nvPr/>
        </p:nvCxnSpPr>
        <p:spPr>
          <a:xfrm>
            <a:off x="2021513" y="3046690"/>
            <a:ext cx="428244" cy="13085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128" name="グループ化 127">
            <a:extLst>
              <a:ext uri="{FF2B5EF4-FFF2-40B4-BE49-F238E27FC236}">
                <a16:creationId xmlns:a16="http://schemas.microsoft.com/office/drawing/2014/main" id="{031461C8-86A2-291C-A6DA-AFD290445344}"/>
              </a:ext>
            </a:extLst>
          </p:cNvPr>
          <p:cNvGrpSpPr/>
          <p:nvPr/>
        </p:nvGrpSpPr>
        <p:grpSpPr>
          <a:xfrm>
            <a:off x="2449240" y="2962964"/>
            <a:ext cx="69614" cy="428983"/>
            <a:chOff x="2439407" y="2962964"/>
            <a:chExt cx="69614" cy="428983"/>
          </a:xfrm>
        </p:grpSpPr>
        <p:cxnSp>
          <p:nvCxnSpPr>
            <p:cNvPr id="116" name="直線コネクタ 115">
              <a:extLst>
                <a:ext uri="{FF2B5EF4-FFF2-40B4-BE49-F238E27FC236}">
                  <a16:creationId xmlns:a16="http://schemas.microsoft.com/office/drawing/2014/main" id="{8CA8FC86-E47F-8F6C-B0B9-C82BF85D61FD}"/>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20" name="直線コネクタ 119">
              <a:extLst>
                <a:ext uri="{FF2B5EF4-FFF2-40B4-BE49-F238E27FC236}">
                  <a16:creationId xmlns:a16="http://schemas.microsoft.com/office/drawing/2014/main" id="{80F20D9C-457D-CFC4-1970-5D4FE63953D6}"/>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21" name="直線コネクタ 120">
              <a:extLst>
                <a:ext uri="{FF2B5EF4-FFF2-40B4-BE49-F238E27FC236}">
                  <a16:creationId xmlns:a16="http://schemas.microsoft.com/office/drawing/2014/main" id="{168D8DE2-A682-D21E-86D5-E55C1E6BC9E4}"/>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2" name="楕円 31">
            <a:extLst>
              <a:ext uri="{FF2B5EF4-FFF2-40B4-BE49-F238E27FC236}">
                <a16:creationId xmlns:a16="http://schemas.microsoft.com/office/drawing/2014/main" id="{FB2C2364-D5F4-FA72-872C-7F37B858EC0F}"/>
              </a:ext>
            </a:extLst>
          </p:cNvPr>
          <p:cNvSpPr/>
          <p:nvPr/>
        </p:nvSpPr>
        <p:spPr>
          <a:xfrm>
            <a:off x="547477" y="4067261"/>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304" name="グループ化 303">
            <a:extLst>
              <a:ext uri="{FF2B5EF4-FFF2-40B4-BE49-F238E27FC236}">
                <a16:creationId xmlns:a16="http://schemas.microsoft.com/office/drawing/2014/main" id="{D6182982-D9CA-54B4-0025-C2AE9BA31932}"/>
              </a:ext>
            </a:extLst>
          </p:cNvPr>
          <p:cNvGrpSpPr/>
          <p:nvPr/>
        </p:nvGrpSpPr>
        <p:grpSpPr>
          <a:xfrm>
            <a:off x="729521" y="3919033"/>
            <a:ext cx="2098149" cy="478500"/>
            <a:chOff x="719688" y="3919033"/>
            <a:chExt cx="2098149" cy="478500"/>
          </a:xfrm>
        </p:grpSpPr>
        <p:cxnSp>
          <p:nvCxnSpPr>
            <p:cNvPr id="129" name="直線コネクタ 128">
              <a:extLst>
                <a:ext uri="{FF2B5EF4-FFF2-40B4-BE49-F238E27FC236}">
                  <a16:creationId xmlns:a16="http://schemas.microsoft.com/office/drawing/2014/main" id="{B27272B3-34DC-CBC8-ED39-29C8361D7FF2}"/>
                </a:ext>
              </a:extLst>
            </p:cNvPr>
            <p:cNvCxnSpPr>
              <a:cxnSpLocks/>
              <a:stCxn id="32" idx="6"/>
              <a:endCxn id="135" idx="1"/>
            </p:cNvCxnSpPr>
            <p:nvPr/>
          </p:nvCxnSpPr>
          <p:spPr>
            <a:xfrm>
              <a:off x="719688" y="4158283"/>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01" name="グループ化 300">
              <a:extLst>
                <a:ext uri="{FF2B5EF4-FFF2-40B4-BE49-F238E27FC236}">
                  <a16:creationId xmlns:a16="http://schemas.microsoft.com/office/drawing/2014/main" id="{852553DF-5FC0-B233-0571-C6E941F16F4D}"/>
                </a:ext>
              </a:extLst>
            </p:cNvPr>
            <p:cNvGrpSpPr/>
            <p:nvPr/>
          </p:nvGrpSpPr>
          <p:grpSpPr>
            <a:xfrm>
              <a:off x="1031931" y="3919033"/>
              <a:ext cx="1785906" cy="478500"/>
              <a:chOff x="949016" y="3919033"/>
              <a:chExt cx="1785906" cy="478500"/>
            </a:xfrm>
          </p:grpSpPr>
          <p:grpSp>
            <p:nvGrpSpPr>
              <p:cNvPr id="130" name="グループ化 129">
                <a:extLst>
                  <a:ext uri="{FF2B5EF4-FFF2-40B4-BE49-F238E27FC236}">
                    <a16:creationId xmlns:a16="http://schemas.microsoft.com/office/drawing/2014/main" id="{D758D632-BC5B-6FC3-D5C1-DA4CEC8B16C7}"/>
                  </a:ext>
                </a:extLst>
              </p:cNvPr>
              <p:cNvGrpSpPr/>
              <p:nvPr/>
            </p:nvGrpSpPr>
            <p:grpSpPr>
              <a:xfrm>
                <a:off x="949016" y="4008899"/>
                <a:ext cx="69614" cy="298768"/>
                <a:chOff x="2439407" y="2962964"/>
                <a:chExt cx="69614" cy="428983"/>
              </a:xfrm>
            </p:grpSpPr>
            <p:cxnSp>
              <p:nvCxnSpPr>
                <p:cNvPr id="131" name="直線コネクタ 130">
                  <a:extLst>
                    <a:ext uri="{FF2B5EF4-FFF2-40B4-BE49-F238E27FC236}">
                      <a16:creationId xmlns:a16="http://schemas.microsoft.com/office/drawing/2014/main" id="{0F48E90C-FB62-5DAD-1EA6-3F1DAD91B27F}"/>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32" name="直線コネクタ 131">
                  <a:extLst>
                    <a:ext uri="{FF2B5EF4-FFF2-40B4-BE49-F238E27FC236}">
                      <a16:creationId xmlns:a16="http://schemas.microsoft.com/office/drawing/2014/main" id="{912D0ADE-F87D-B5C9-108E-AF36CC2F9980}"/>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33" name="直線コネクタ 132">
                  <a:extLst>
                    <a:ext uri="{FF2B5EF4-FFF2-40B4-BE49-F238E27FC236}">
                      <a16:creationId xmlns:a16="http://schemas.microsoft.com/office/drawing/2014/main" id="{A10B7EA8-8905-5490-B10D-85488BAADC3C}"/>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135" name="正方形/長方形 134">
                <a:extLst>
                  <a:ext uri="{FF2B5EF4-FFF2-40B4-BE49-F238E27FC236}">
                    <a16:creationId xmlns:a16="http://schemas.microsoft.com/office/drawing/2014/main" id="{3406E73F-AF68-C03D-B3FB-0F97899923DD}"/>
                  </a:ext>
                </a:extLst>
              </p:cNvPr>
              <p:cNvSpPr/>
              <p:nvPr/>
            </p:nvSpPr>
            <p:spPr>
              <a:xfrm>
                <a:off x="954650" y="3919033"/>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開始イベント：</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a:p>
                <a:r>
                  <a:rPr kumimoji="1" lang="ja-JP" altLang="en-US" sz="500" dirty="0">
                    <a:solidFill>
                      <a:schemeClr val="tx1"/>
                    </a:solidFill>
                    <a:latin typeface="游ゴシック" panose="020B0400000000000000" pitchFamily="50" charset="-128"/>
                    <a:ea typeface="游ゴシック" panose="020B0400000000000000" pitchFamily="50" charset="-128"/>
                  </a:rPr>
                  <a:t>事務の開始を示し、必ず記載する必要がある。</a:t>
                </a:r>
              </a:p>
            </p:txBody>
          </p:sp>
        </p:grpSp>
      </p:grpSp>
      <p:grpSp>
        <p:nvGrpSpPr>
          <p:cNvPr id="357" name="グループ化 356">
            <a:extLst>
              <a:ext uri="{FF2B5EF4-FFF2-40B4-BE49-F238E27FC236}">
                <a16:creationId xmlns:a16="http://schemas.microsoft.com/office/drawing/2014/main" id="{0DAFFC3C-E31F-5E2A-85CE-ECAB92F09C84}"/>
              </a:ext>
            </a:extLst>
          </p:cNvPr>
          <p:cNvGrpSpPr/>
          <p:nvPr/>
        </p:nvGrpSpPr>
        <p:grpSpPr>
          <a:xfrm>
            <a:off x="3027353" y="3438297"/>
            <a:ext cx="2090089" cy="478500"/>
            <a:chOff x="3017520" y="3438297"/>
            <a:chExt cx="2090089" cy="478500"/>
          </a:xfrm>
        </p:grpSpPr>
        <p:cxnSp>
          <p:nvCxnSpPr>
            <p:cNvPr id="171" name="直線コネクタ 170">
              <a:extLst>
                <a:ext uri="{FF2B5EF4-FFF2-40B4-BE49-F238E27FC236}">
                  <a16:creationId xmlns:a16="http://schemas.microsoft.com/office/drawing/2014/main" id="{2F320CA1-56BC-3767-9CB5-15420025D6D8}"/>
                </a:ext>
              </a:extLst>
            </p:cNvPr>
            <p:cNvCxnSpPr>
              <a:cxnSpLocks/>
              <a:endCxn id="173" idx="1"/>
            </p:cNvCxnSpPr>
            <p:nvPr/>
          </p:nvCxnSpPr>
          <p:spPr>
            <a:xfrm>
              <a:off x="3017520" y="3677547"/>
              <a:ext cx="30981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172" name="グループ化 171">
              <a:extLst>
                <a:ext uri="{FF2B5EF4-FFF2-40B4-BE49-F238E27FC236}">
                  <a16:creationId xmlns:a16="http://schemas.microsoft.com/office/drawing/2014/main" id="{1D2506C8-8D65-5D19-71F6-7DCA588790F4}"/>
                </a:ext>
              </a:extLst>
            </p:cNvPr>
            <p:cNvGrpSpPr/>
            <p:nvPr/>
          </p:nvGrpSpPr>
          <p:grpSpPr>
            <a:xfrm>
              <a:off x="3321703" y="3528163"/>
              <a:ext cx="69614" cy="298768"/>
              <a:chOff x="2439407" y="2962964"/>
              <a:chExt cx="69614" cy="428983"/>
            </a:xfrm>
          </p:grpSpPr>
          <p:cxnSp>
            <p:nvCxnSpPr>
              <p:cNvPr id="174" name="直線コネクタ 173">
                <a:extLst>
                  <a:ext uri="{FF2B5EF4-FFF2-40B4-BE49-F238E27FC236}">
                    <a16:creationId xmlns:a16="http://schemas.microsoft.com/office/drawing/2014/main" id="{D2A44CF3-23AD-D39B-1748-ACE0512501F2}"/>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75" name="直線コネクタ 174">
                <a:extLst>
                  <a:ext uri="{FF2B5EF4-FFF2-40B4-BE49-F238E27FC236}">
                    <a16:creationId xmlns:a16="http://schemas.microsoft.com/office/drawing/2014/main" id="{51A86CDC-4E03-CBE4-EE7D-FFDE1D27ABA3}"/>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76" name="直線コネクタ 175">
                <a:extLst>
                  <a:ext uri="{FF2B5EF4-FFF2-40B4-BE49-F238E27FC236}">
                    <a16:creationId xmlns:a16="http://schemas.microsoft.com/office/drawing/2014/main" id="{854D579F-74F7-2F29-48F0-0E2EA7C928FC}"/>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173" name="正方形/長方形 172">
              <a:extLst>
                <a:ext uri="{FF2B5EF4-FFF2-40B4-BE49-F238E27FC236}">
                  <a16:creationId xmlns:a16="http://schemas.microsoft.com/office/drawing/2014/main" id="{8B709013-4349-DFEC-384C-1EF05B869A1B}"/>
                </a:ext>
              </a:extLst>
            </p:cNvPr>
            <p:cNvSpPr/>
            <p:nvPr/>
          </p:nvSpPr>
          <p:spPr>
            <a:xfrm>
              <a:off x="3327337" y="3438297"/>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メッセージ送信中間イベント：</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業務フロー図の中間に配置され、他のプールにメッセージを送ってから、直ちに次の作業に移ることを示す。</a:t>
              </a:r>
            </a:p>
          </p:txBody>
        </p:sp>
      </p:grpSp>
      <p:grpSp>
        <p:nvGrpSpPr>
          <p:cNvPr id="76" name="グループ化 75">
            <a:extLst>
              <a:ext uri="{FF2B5EF4-FFF2-40B4-BE49-F238E27FC236}">
                <a16:creationId xmlns:a16="http://schemas.microsoft.com/office/drawing/2014/main" id="{8FF4C419-F34F-E974-59B7-AD312F8B2C52}"/>
              </a:ext>
            </a:extLst>
          </p:cNvPr>
          <p:cNvGrpSpPr/>
          <p:nvPr/>
        </p:nvGrpSpPr>
        <p:grpSpPr>
          <a:xfrm>
            <a:off x="2810236" y="4057917"/>
            <a:ext cx="182044" cy="182044"/>
            <a:chOff x="2800403" y="4055471"/>
            <a:chExt cx="182044" cy="182044"/>
          </a:xfrm>
        </p:grpSpPr>
        <p:sp>
          <p:nvSpPr>
            <p:cNvPr id="51" name="楕円 50">
              <a:extLst>
                <a:ext uri="{FF2B5EF4-FFF2-40B4-BE49-F238E27FC236}">
                  <a16:creationId xmlns:a16="http://schemas.microsoft.com/office/drawing/2014/main" id="{D420A0D1-4116-141D-C28B-5073DA96731F}"/>
                </a:ext>
              </a:extLst>
            </p:cNvPr>
            <p:cNvSpPr/>
            <p:nvPr/>
          </p:nvSpPr>
          <p:spPr>
            <a:xfrm>
              <a:off x="2800403" y="4055471"/>
              <a:ext cx="182044" cy="182044"/>
            </a:xfrm>
            <a:prstGeom prst="ellipse">
              <a:avLst/>
            </a:prstGeom>
            <a:noFill/>
            <a:ln w="28575" cmpd="dbl">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55" name="グラフィックス 54" descr="封筒 枠線">
              <a:extLst>
                <a:ext uri="{FF2B5EF4-FFF2-40B4-BE49-F238E27FC236}">
                  <a16:creationId xmlns:a16="http://schemas.microsoft.com/office/drawing/2014/main" id="{DCD9FB18-89D1-7A65-DF7A-5831D53FB53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812225" y="4067293"/>
              <a:ext cx="158400" cy="158400"/>
            </a:xfrm>
            <a:prstGeom prst="rect">
              <a:avLst/>
            </a:prstGeom>
          </p:spPr>
        </p:pic>
      </p:grpSp>
      <p:grpSp>
        <p:nvGrpSpPr>
          <p:cNvPr id="355" name="グループ化 354">
            <a:extLst>
              <a:ext uri="{FF2B5EF4-FFF2-40B4-BE49-F238E27FC236}">
                <a16:creationId xmlns:a16="http://schemas.microsoft.com/office/drawing/2014/main" id="{B00D6681-1264-2235-0F3D-1D4EC6AF01AC}"/>
              </a:ext>
            </a:extLst>
          </p:cNvPr>
          <p:cNvGrpSpPr/>
          <p:nvPr/>
        </p:nvGrpSpPr>
        <p:grpSpPr>
          <a:xfrm>
            <a:off x="3027353" y="3910253"/>
            <a:ext cx="2090089" cy="478500"/>
            <a:chOff x="3017520" y="3907807"/>
            <a:chExt cx="2090089" cy="478500"/>
          </a:xfrm>
        </p:grpSpPr>
        <p:cxnSp>
          <p:nvCxnSpPr>
            <p:cNvPr id="178" name="直線コネクタ 177">
              <a:extLst>
                <a:ext uri="{FF2B5EF4-FFF2-40B4-BE49-F238E27FC236}">
                  <a16:creationId xmlns:a16="http://schemas.microsoft.com/office/drawing/2014/main" id="{A886F46F-1CA0-FC66-1CE4-A0C5CD107CE1}"/>
                </a:ext>
              </a:extLst>
            </p:cNvPr>
            <p:cNvCxnSpPr>
              <a:cxnSpLocks/>
              <a:endCxn id="180" idx="1"/>
            </p:cNvCxnSpPr>
            <p:nvPr/>
          </p:nvCxnSpPr>
          <p:spPr>
            <a:xfrm>
              <a:off x="3017520" y="4147057"/>
              <a:ext cx="30981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B9A03435-EE15-CF15-C5E5-FE0DBEA9C131}"/>
                </a:ext>
              </a:extLst>
            </p:cNvPr>
            <p:cNvGrpSpPr/>
            <p:nvPr/>
          </p:nvGrpSpPr>
          <p:grpSpPr>
            <a:xfrm>
              <a:off x="3321703" y="3997673"/>
              <a:ext cx="69614" cy="298768"/>
              <a:chOff x="2439407" y="2962964"/>
              <a:chExt cx="69614" cy="428983"/>
            </a:xfrm>
          </p:grpSpPr>
          <p:cxnSp>
            <p:nvCxnSpPr>
              <p:cNvPr id="181" name="直線コネクタ 180">
                <a:extLst>
                  <a:ext uri="{FF2B5EF4-FFF2-40B4-BE49-F238E27FC236}">
                    <a16:creationId xmlns:a16="http://schemas.microsoft.com/office/drawing/2014/main" id="{16298B90-5C3D-2A58-AE58-EC10F59C1D27}"/>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E019881F-93C2-C727-E4D5-DF3A97C05273}"/>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440FF5AE-59C3-B78C-BC34-5AD8F0E98223}"/>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A2F60F21-6A57-E73D-6ED3-0B3C86F7BAEA}"/>
                </a:ext>
              </a:extLst>
            </p:cNvPr>
            <p:cNvSpPr/>
            <p:nvPr/>
          </p:nvSpPr>
          <p:spPr>
            <a:xfrm>
              <a:off x="3327337" y="3907807"/>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メッセージ受信中間イベント：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業務フロー図の中間に配置され、他のプールからのメッセージを送信するまで作業が待機されることを示す。</a:t>
              </a:r>
            </a:p>
          </p:txBody>
        </p:sp>
      </p:grpSp>
      <p:grpSp>
        <p:nvGrpSpPr>
          <p:cNvPr id="186" name="グループ化 185">
            <a:extLst>
              <a:ext uri="{FF2B5EF4-FFF2-40B4-BE49-F238E27FC236}">
                <a16:creationId xmlns:a16="http://schemas.microsoft.com/office/drawing/2014/main" id="{5F408DC9-8872-CE1A-2E80-8D29B757C1C0}"/>
              </a:ext>
            </a:extLst>
          </p:cNvPr>
          <p:cNvGrpSpPr/>
          <p:nvPr/>
        </p:nvGrpSpPr>
        <p:grpSpPr>
          <a:xfrm>
            <a:off x="3331536" y="4476616"/>
            <a:ext cx="69614" cy="298768"/>
            <a:chOff x="2439407" y="2962964"/>
            <a:chExt cx="69614" cy="428983"/>
          </a:xfrm>
        </p:grpSpPr>
        <p:cxnSp>
          <p:nvCxnSpPr>
            <p:cNvPr id="188" name="直線コネクタ 187">
              <a:extLst>
                <a:ext uri="{FF2B5EF4-FFF2-40B4-BE49-F238E27FC236}">
                  <a16:creationId xmlns:a16="http://schemas.microsoft.com/office/drawing/2014/main" id="{A0F5E3B9-9F3D-4B6F-2A15-86B533676638}"/>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89" name="直線コネクタ 188">
              <a:extLst>
                <a:ext uri="{FF2B5EF4-FFF2-40B4-BE49-F238E27FC236}">
                  <a16:creationId xmlns:a16="http://schemas.microsoft.com/office/drawing/2014/main" id="{698022DC-DA47-18FB-E621-4250D82650D2}"/>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90" name="直線コネクタ 189">
              <a:extLst>
                <a:ext uri="{FF2B5EF4-FFF2-40B4-BE49-F238E27FC236}">
                  <a16:creationId xmlns:a16="http://schemas.microsoft.com/office/drawing/2014/main" id="{E84C88A0-56A0-305F-403A-BA99FAC753F4}"/>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nvGrpSpPr>
          <p:cNvPr id="74" name="グループ化 73">
            <a:extLst>
              <a:ext uri="{FF2B5EF4-FFF2-40B4-BE49-F238E27FC236}">
                <a16:creationId xmlns:a16="http://schemas.microsoft.com/office/drawing/2014/main" id="{662B9D0B-440F-111F-CE30-56E1851DFA65}"/>
              </a:ext>
            </a:extLst>
          </p:cNvPr>
          <p:cNvGrpSpPr/>
          <p:nvPr/>
        </p:nvGrpSpPr>
        <p:grpSpPr>
          <a:xfrm>
            <a:off x="2810236" y="4530437"/>
            <a:ext cx="182044" cy="182044"/>
            <a:chOff x="2800403" y="4528867"/>
            <a:chExt cx="182044" cy="182044"/>
          </a:xfrm>
        </p:grpSpPr>
        <p:sp>
          <p:nvSpPr>
            <p:cNvPr id="49" name="楕円 48">
              <a:extLst>
                <a:ext uri="{FF2B5EF4-FFF2-40B4-BE49-F238E27FC236}">
                  <a16:creationId xmlns:a16="http://schemas.microsoft.com/office/drawing/2014/main" id="{6A44E847-E149-5C0B-7622-1C668553E26C}"/>
                </a:ext>
              </a:extLst>
            </p:cNvPr>
            <p:cNvSpPr/>
            <p:nvPr/>
          </p:nvSpPr>
          <p:spPr>
            <a:xfrm>
              <a:off x="2800403" y="4528867"/>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69" name="矢印: 右 68">
              <a:extLst>
                <a:ext uri="{FF2B5EF4-FFF2-40B4-BE49-F238E27FC236}">
                  <a16:creationId xmlns:a16="http://schemas.microsoft.com/office/drawing/2014/main" id="{55EE449A-22DB-ED73-002E-96E0A45E34DC}"/>
                </a:ext>
              </a:extLst>
            </p:cNvPr>
            <p:cNvSpPr/>
            <p:nvPr/>
          </p:nvSpPr>
          <p:spPr>
            <a:xfrm>
              <a:off x="2839038" y="4572634"/>
              <a:ext cx="116205" cy="94511"/>
            </a:xfrm>
            <a:prstGeom prst="rightArrow">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nvGrpSpPr>
          <p:cNvPr id="353" name="グループ化 352">
            <a:extLst>
              <a:ext uri="{FF2B5EF4-FFF2-40B4-BE49-F238E27FC236}">
                <a16:creationId xmlns:a16="http://schemas.microsoft.com/office/drawing/2014/main" id="{BEF1BDBC-0B61-FA4E-2A87-217C5DEAC006}"/>
              </a:ext>
            </a:extLst>
          </p:cNvPr>
          <p:cNvGrpSpPr/>
          <p:nvPr/>
        </p:nvGrpSpPr>
        <p:grpSpPr>
          <a:xfrm>
            <a:off x="3027353" y="4382209"/>
            <a:ext cx="2090089" cy="478500"/>
            <a:chOff x="3017520" y="4386750"/>
            <a:chExt cx="2090089" cy="478500"/>
          </a:xfrm>
        </p:grpSpPr>
        <p:cxnSp>
          <p:nvCxnSpPr>
            <p:cNvPr id="185" name="直線コネクタ 184">
              <a:extLst>
                <a:ext uri="{FF2B5EF4-FFF2-40B4-BE49-F238E27FC236}">
                  <a16:creationId xmlns:a16="http://schemas.microsoft.com/office/drawing/2014/main" id="{753D65E7-7B84-DC9A-7769-FC7FD82E7E3C}"/>
                </a:ext>
              </a:extLst>
            </p:cNvPr>
            <p:cNvCxnSpPr>
              <a:cxnSpLocks/>
              <a:endCxn id="187" idx="1"/>
            </p:cNvCxnSpPr>
            <p:nvPr/>
          </p:nvCxnSpPr>
          <p:spPr>
            <a:xfrm>
              <a:off x="3017520" y="4626000"/>
              <a:ext cx="30981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187" name="正方形/長方形 186">
              <a:extLst>
                <a:ext uri="{FF2B5EF4-FFF2-40B4-BE49-F238E27FC236}">
                  <a16:creationId xmlns:a16="http://schemas.microsoft.com/office/drawing/2014/main" id="{B0C6F527-3724-9CD6-AB07-CD57740CD7E4}"/>
                </a:ext>
              </a:extLst>
            </p:cNvPr>
            <p:cNvSpPr/>
            <p:nvPr/>
          </p:nvSpPr>
          <p:spPr>
            <a:xfrm>
              <a:off x="3327337" y="4386750"/>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リンク・スルーイベント：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単一の業務フローがページを跨ることを示す。</a:t>
              </a:r>
            </a:p>
          </p:txBody>
        </p:sp>
      </p:grpSp>
      <p:grpSp>
        <p:nvGrpSpPr>
          <p:cNvPr id="193" name="グループ化 192">
            <a:extLst>
              <a:ext uri="{FF2B5EF4-FFF2-40B4-BE49-F238E27FC236}">
                <a16:creationId xmlns:a16="http://schemas.microsoft.com/office/drawing/2014/main" id="{32169928-1C30-5193-3226-080F27A3444C}"/>
              </a:ext>
            </a:extLst>
          </p:cNvPr>
          <p:cNvGrpSpPr/>
          <p:nvPr/>
        </p:nvGrpSpPr>
        <p:grpSpPr>
          <a:xfrm>
            <a:off x="3331536" y="4944814"/>
            <a:ext cx="69614" cy="298768"/>
            <a:chOff x="2439407" y="2962964"/>
            <a:chExt cx="69614" cy="428983"/>
          </a:xfrm>
        </p:grpSpPr>
        <p:cxnSp>
          <p:nvCxnSpPr>
            <p:cNvPr id="195" name="直線コネクタ 194">
              <a:extLst>
                <a:ext uri="{FF2B5EF4-FFF2-40B4-BE49-F238E27FC236}">
                  <a16:creationId xmlns:a16="http://schemas.microsoft.com/office/drawing/2014/main" id="{283819D0-70AB-679B-F0BD-186C1028ED35}"/>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96" name="直線コネクタ 195">
              <a:extLst>
                <a:ext uri="{FF2B5EF4-FFF2-40B4-BE49-F238E27FC236}">
                  <a16:creationId xmlns:a16="http://schemas.microsoft.com/office/drawing/2014/main" id="{B188B74D-AA48-C0D1-A73C-6F2B473F73B3}"/>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97" name="直線コネクタ 196">
              <a:extLst>
                <a:ext uri="{FF2B5EF4-FFF2-40B4-BE49-F238E27FC236}">
                  <a16:creationId xmlns:a16="http://schemas.microsoft.com/office/drawing/2014/main" id="{C2274E22-4E7E-C82B-6A7B-C119E495EB41}"/>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nvGrpSpPr>
          <p:cNvPr id="75" name="グループ化 74">
            <a:extLst>
              <a:ext uri="{FF2B5EF4-FFF2-40B4-BE49-F238E27FC236}">
                <a16:creationId xmlns:a16="http://schemas.microsoft.com/office/drawing/2014/main" id="{37A9ABA4-62FA-4B02-B4D3-3C02B898A1E1}"/>
              </a:ext>
            </a:extLst>
          </p:cNvPr>
          <p:cNvGrpSpPr/>
          <p:nvPr/>
        </p:nvGrpSpPr>
        <p:grpSpPr>
          <a:xfrm>
            <a:off x="2810236" y="5000563"/>
            <a:ext cx="182044" cy="182044"/>
            <a:chOff x="2800403" y="5001346"/>
            <a:chExt cx="182044" cy="182044"/>
          </a:xfrm>
        </p:grpSpPr>
        <p:sp>
          <p:nvSpPr>
            <p:cNvPr id="54" name="楕円 53">
              <a:extLst>
                <a:ext uri="{FF2B5EF4-FFF2-40B4-BE49-F238E27FC236}">
                  <a16:creationId xmlns:a16="http://schemas.microsoft.com/office/drawing/2014/main" id="{EEDC3577-BC26-0927-F4C3-AF8F64DFEB9F}"/>
                </a:ext>
              </a:extLst>
            </p:cNvPr>
            <p:cNvSpPr/>
            <p:nvPr/>
          </p:nvSpPr>
          <p:spPr>
            <a:xfrm>
              <a:off x="2800403" y="5001346"/>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70" name="矢印: 右 69">
              <a:extLst>
                <a:ext uri="{FF2B5EF4-FFF2-40B4-BE49-F238E27FC236}">
                  <a16:creationId xmlns:a16="http://schemas.microsoft.com/office/drawing/2014/main" id="{EF5D6242-DC9D-0968-EEE5-26E8A772F18D}"/>
                </a:ext>
              </a:extLst>
            </p:cNvPr>
            <p:cNvSpPr/>
            <p:nvPr/>
          </p:nvSpPr>
          <p:spPr>
            <a:xfrm>
              <a:off x="2839038" y="5043368"/>
              <a:ext cx="116205" cy="94511"/>
            </a:xfrm>
            <a:prstGeom prst="rightArrow">
              <a:avLst/>
            </a:prstGeom>
            <a:solidFill>
              <a:schemeClr val="tx1"/>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grpSp>
        <p:nvGrpSpPr>
          <p:cNvPr id="349" name="グループ化 348">
            <a:extLst>
              <a:ext uri="{FF2B5EF4-FFF2-40B4-BE49-F238E27FC236}">
                <a16:creationId xmlns:a16="http://schemas.microsoft.com/office/drawing/2014/main" id="{92FA1C88-3E4E-988E-9648-F00E7AE7C55D}"/>
              </a:ext>
            </a:extLst>
          </p:cNvPr>
          <p:cNvGrpSpPr/>
          <p:nvPr/>
        </p:nvGrpSpPr>
        <p:grpSpPr>
          <a:xfrm>
            <a:off x="3027353" y="4854165"/>
            <a:ext cx="2090089" cy="478500"/>
            <a:chOff x="3017520" y="4854948"/>
            <a:chExt cx="2090089" cy="478500"/>
          </a:xfrm>
        </p:grpSpPr>
        <p:cxnSp>
          <p:nvCxnSpPr>
            <p:cNvPr id="192" name="直線コネクタ 191">
              <a:extLst>
                <a:ext uri="{FF2B5EF4-FFF2-40B4-BE49-F238E27FC236}">
                  <a16:creationId xmlns:a16="http://schemas.microsoft.com/office/drawing/2014/main" id="{A6F62BF0-77DD-D00D-3F7D-4EE0004D846F}"/>
                </a:ext>
              </a:extLst>
            </p:cNvPr>
            <p:cNvCxnSpPr>
              <a:cxnSpLocks/>
              <a:endCxn id="194" idx="1"/>
            </p:cNvCxnSpPr>
            <p:nvPr/>
          </p:nvCxnSpPr>
          <p:spPr>
            <a:xfrm>
              <a:off x="3017520" y="5094198"/>
              <a:ext cx="30981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194" name="正方形/長方形 193">
              <a:extLst>
                <a:ext uri="{FF2B5EF4-FFF2-40B4-BE49-F238E27FC236}">
                  <a16:creationId xmlns:a16="http://schemas.microsoft.com/office/drawing/2014/main" id="{60A1BB45-D275-18D7-CE7F-2BE365A4E699}"/>
                </a:ext>
              </a:extLst>
            </p:cNvPr>
            <p:cNvSpPr/>
            <p:nvPr/>
          </p:nvSpPr>
          <p:spPr>
            <a:xfrm>
              <a:off x="3327337" y="4854948"/>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リンク・キャッチイベント：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単一の業務フローがページを跨ることを示す。</a:t>
              </a:r>
            </a:p>
          </p:txBody>
        </p:sp>
      </p:grpSp>
      <p:grpSp>
        <p:nvGrpSpPr>
          <p:cNvPr id="351" name="グループ化 350">
            <a:extLst>
              <a:ext uri="{FF2B5EF4-FFF2-40B4-BE49-F238E27FC236}">
                <a16:creationId xmlns:a16="http://schemas.microsoft.com/office/drawing/2014/main" id="{8DEDDFD7-D405-47E2-632F-426F3E17BFC9}"/>
              </a:ext>
            </a:extLst>
          </p:cNvPr>
          <p:cNvGrpSpPr/>
          <p:nvPr/>
        </p:nvGrpSpPr>
        <p:grpSpPr>
          <a:xfrm>
            <a:off x="2746318" y="5326121"/>
            <a:ext cx="2371124" cy="478500"/>
            <a:chOff x="2736485" y="5325597"/>
            <a:chExt cx="2371124" cy="478500"/>
          </a:xfrm>
        </p:grpSpPr>
        <p:cxnSp>
          <p:nvCxnSpPr>
            <p:cNvPr id="57" name="直線矢印コネクタ 56">
              <a:extLst>
                <a:ext uri="{FF2B5EF4-FFF2-40B4-BE49-F238E27FC236}">
                  <a16:creationId xmlns:a16="http://schemas.microsoft.com/office/drawing/2014/main" id="{9B0FFACC-3857-ABE4-67B3-4EDF645A0387}"/>
                </a:ext>
              </a:extLst>
            </p:cNvPr>
            <p:cNvCxnSpPr>
              <a:cxnSpLocks/>
            </p:cNvCxnSpPr>
            <p:nvPr/>
          </p:nvCxnSpPr>
          <p:spPr>
            <a:xfrm>
              <a:off x="2736485" y="5564847"/>
              <a:ext cx="30988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48" name="グループ化 347">
              <a:extLst>
                <a:ext uri="{FF2B5EF4-FFF2-40B4-BE49-F238E27FC236}">
                  <a16:creationId xmlns:a16="http://schemas.microsoft.com/office/drawing/2014/main" id="{A14687C9-F0E1-2AF0-DD7F-AE3288A410F6}"/>
                </a:ext>
              </a:extLst>
            </p:cNvPr>
            <p:cNvGrpSpPr/>
            <p:nvPr/>
          </p:nvGrpSpPr>
          <p:grpSpPr>
            <a:xfrm>
              <a:off x="3175488" y="5325597"/>
              <a:ext cx="1932121" cy="478500"/>
              <a:chOff x="3175488" y="5325597"/>
              <a:chExt cx="1932121" cy="478500"/>
            </a:xfrm>
          </p:grpSpPr>
          <p:cxnSp>
            <p:nvCxnSpPr>
              <p:cNvPr id="199" name="直線コネクタ 198">
                <a:extLst>
                  <a:ext uri="{FF2B5EF4-FFF2-40B4-BE49-F238E27FC236}">
                    <a16:creationId xmlns:a16="http://schemas.microsoft.com/office/drawing/2014/main" id="{F12DE4C2-66FA-0ACE-611F-A048C05544B5}"/>
                  </a:ext>
                </a:extLst>
              </p:cNvPr>
              <p:cNvCxnSpPr>
                <a:cxnSpLocks/>
                <a:endCxn id="201" idx="1"/>
              </p:cNvCxnSpPr>
              <p:nvPr/>
            </p:nvCxnSpPr>
            <p:spPr>
              <a:xfrm>
                <a:off x="3175488" y="5564847"/>
                <a:ext cx="151849"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00" name="グループ化 199">
                <a:extLst>
                  <a:ext uri="{FF2B5EF4-FFF2-40B4-BE49-F238E27FC236}">
                    <a16:creationId xmlns:a16="http://schemas.microsoft.com/office/drawing/2014/main" id="{56BCA107-17F8-D017-B24B-4A3D37977B7E}"/>
                  </a:ext>
                </a:extLst>
              </p:cNvPr>
              <p:cNvGrpSpPr/>
              <p:nvPr/>
            </p:nvGrpSpPr>
            <p:grpSpPr>
              <a:xfrm>
                <a:off x="3321703" y="5415463"/>
                <a:ext cx="69614" cy="298768"/>
                <a:chOff x="2439407" y="2962964"/>
                <a:chExt cx="69614" cy="428983"/>
              </a:xfrm>
            </p:grpSpPr>
            <p:cxnSp>
              <p:nvCxnSpPr>
                <p:cNvPr id="202" name="直線コネクタ 201">
                  <a:extLst>
                    <a:ext uri="{FF2B5EF4-FFF2-40B4-BE49-F238E27FC236}">
                      <a16:creationId xmlns:a16="http://schemas.microsoft.com/office/drawing/2014/main" id="{313A5A13-A423-A4E1-5B8D-90BD7A9CF0F1}"/>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03" name="直線コネクタ 202">
                  <a:extLst>
                    <a:ext uri="{FF2B5EF4-FFF2-40B4-BE49-F238E27FC236}">
                      <a16:creationId xmlns:a16="http://schemas.microsoft.com/office/drawing/2014/main" id="{1197A645-94C6-F5A2-8093-5411FCABCEDF}"/>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04" name="直線コネクタ 203">
                  <a:extLst>
                    <a:ext uri="{FF2B5EF4-FFF2-40B4-BE49-F238E27FC236}">
                      <a16:creationId xmlns:a16="http://schemas.microsoft.com/office/drawing/2014/main" id="{2A6C64E3-9B5D-DDA2-8179-40C360691D1F}"/>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01" name="正方形/長方形 200">
                <a:extLst>
                  <a:ext uri="{FF2B5EF4-FFF2-40B4-BE49-F238E27FC236}">
                    <a16:creationId xmlns:a16="http://schemas.microsoft.com/office/drawing/2014/main" id="{E5FE8404-9FA6-71FD-D8CB-F597CA19E9E3}"/>
                  </a:ext>
                </a:extLst>
              </p:cNvPr>
              <p:cNvSpPr/>
              <p:nvPr/>
            </p:nvSpPr>
            <p:spPr>
              <a:xfrm>
                <a:off x="3327337" y="5325597"/>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シーケンスフロー：</a:t>
                </a:r>
              </a:p>
              <a:p>
                <a:r>
                  <a:rPr kumimoji="1" lang="ja-JP" altLang="en-US" sz="500" dirty="0">
                    <a:solidFill>
                      <a:schemeClr val="tx1"/>
                    </a:solidFill>
                    <a:latin typeface="游ゴシック" panose="020B0400000000000000" pitchFamily="50" charset="-128"/>
                    <a:ea typeface="游ゴシック" panose="020B0400000000000000" pitchFamily="50" charset="-128"/>
                  </a:rPr>
                  <a:t>イベントやアクティビティ同士を接続する。</a:t>
                </a:r>
              </a:p>
            </p:txBody>
          </p:sp>
        </p:grpSp>
      </p:grpSp>
      <p:grpSp>
        <p:nvGrpSpPr>
          <p:cNvPr id="219" name="グループ化 218">
            <a:extLst>
              <a:ext uri="{FF2B5EF4-FFF2-40B4-BE49-F238E27FC236}">
                <a16:creationId xmlns:a16="http://schemas.microsoft.com/office/drawing/2014/main" id="{E6037F22-D55E-63E0-F6E7-C76FEE6864DE}"/>
              </a:ext>
            </a:extLst>
          </p:cNvPr>
          <p:cNvGrpSpPr/>
          <p:nvPr/>
        </p:nvGrpSpPr>
        <p:grpSpPr>
          <a:xfrm>
            <a:off x="5276777" y="2787361"/>
            <a:ext cx="455771" cy="301859"/>
            <a:chOff x="5266944" y="2798826"/>
            <a:chExt cx="455771" cy="301859"/>
          </a:xfrm>
        </p:grpSpPr>
        <p:sp>
          <p:nvSpPr>
            <p:cNvPr id="78" name="四角形: 角を丸くする 77">
              <a:extLst>
                <a:ext uri="{FF2B5EF4-FFF2-40B4-BE49-F238E27FC236}">
                  <a16:creationId xmlns:a16="http://schemas.microsoft.com/office/drawing/2014/main" id="{67BDF6D9-7E2C-2EEB-2F3F-450EB9D9D283}"/>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82" name="グラフィックス 81" descr="挙手 枠線">
              <a:extLst>
                <a:ext uri="{FF2B5EF4-FFF2-40B4-BE49-F238E27FC236}">
                  <a16:creationId xmlns:a16="http://schemas.microsoft.com/office/drawing/2014/main" id="{E502BADA-F0D5-5AE6-C357-3CD8E3DDFE0C}"/>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cxnSp>
        <p:nvCxnSpPr>
          <p:cNvPr id="213" name="直線コネクタ 212">
            <a:extLst>
              <a:ext uri="{FF2B5EF4-FFF2-40B4-BE49-F238E27FC236}">
                <a16:creationId xmlns:a16="http://schemas.microsoft.com/office/drawing/2014/main" id="{9C615B66-6A6C-BE94-2D66-9C0A5220372D}"/>
              </a:ext>
            </a:extLst>
          </p:cNvPr>
          <p:cNvCxnSpPr>
            <a:cxnSpLocks/>
            <a:endCxn id="215" idx="1"/>
          </p:cNvCxnSpPr>
          <p:nvPr/>
        </p:nvCxnSpPr>
        <p:spPr>
          <a:xfrm>
            <a:off x="5742848" y="2938290"/>
            <a:ext cx="23948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14" name="グループ化 213">
            <a:extLst>
              <a:ext uri="{FF2B5EF4-FFF2-40B4-BE49-F238E27FC236}">
                <a16:creationId xmlns:a16="http://schemas.microsoft.com/office/drawing/2014/main" id="{CB1998BF-F83D-955D-3DEA-42C171604CBD}"/>
              </a:ext>
            </a:extLst>
          </p:cNvPr>
          <p:cNvGrpSpPr/>
          <p:nvPr/>
        </p:nvGrpSpPr>
        <p:grpSpPr>
          <a:xfrm>
            <a:off x="5973447" y="2788906"/>
            <a:ext cx="68400" cy="298768"/>
            <a:chOff x="2439407" y="2962964"/>
            <a:chExt cx="69614" cy="428983"/>
          </a:xfrm>
        </p:grpSpPr>
        <p:cxnSp>
          <p:nvCxnSpPr>
            <p:cNvPr id="216" name="直線コネクタ 215">
              <a:extLst>
                <a:ext uri="{FF2B5EF4-FFF2-40B4-BE49-F238E27FC236}">
                  <a16:creationId xmlns:a16="http://schemas.microsoft.com/office/drawing/2014/main" id="{6C461503-F66A-A5EF-B479-E3D5677F03EB}"/>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17" name="直線コネクタ 216">
              <a:extLst>
                <a:ext uri="{FF2B5EF4-FFF2-40B4-BE49-F238E27FC236}">
                  <a16:creationId xmlns:a16="http://schemas.microsoft.com/office/drawing/2014/main" id="{A1294017-51F2-42DE-ADFF-C8A0393A40B4}"/>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18" name="直線コネクタ 217">
              <a:extLst>
                <a:ext uri="{FF2B5EF4-FFF2-40B4-BE49-F238E27FC236}">
                  <a16:creationId xmlns:a16="http://schemas.microsoft.com/office/drawing/2014/main" id="{49A49F1A-A4A0-C86A-5E1C-29D920311BB7}"/>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15" name="正方形/長方形 214">
            <a:extLst>
              <a:ext uri="{FF2B5EF4-FFF2-40B4-BE49-F238E27FC236}">
                <a16:creationId xmlns:a16="http://schemas.microsoft.com/office/drawing/2014/main" id="{EE504C51-50AA-F757-F78D-AB4297337475}"/>
              </a:ext>
            </a:extLst>
          </p:cNvPr>
          <p:cNvSpPr/>
          <p:nvPr/>
        </p:nvSpPr>
        <p:spPr>
          <a:xfrm>
            <a:off x="5982332" y="2699040"/>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マニュアル タスク：</a:t>
            </a:r>
          </a:p>
          <a:p>
            <a:r>
              <a:rPr kumimoji="1" lang="ja-JP" altLang="en-US" sz="500" dirty="0">
                <a:solidFill>
                  <a:schemeClr val="tx1"/>
                </a:solidFill>
                <a:latin typeface="游ゴシック" panose="020B0400000000000000" pitchFamily="50" charset="-128"/>
                <a:ea typeface="游ゴシック" panose="020B0400000000000000" pitchFamily="50" charset="-128"/>
              </a:rPr>
              <a:t>人が手作業で行うタスクであることを示す。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nvGrpSpPr>
          <p:cNvPr id="370" name="グループ化 369">
            <a:extLst>
              <a:ext uri="{FF2B5EF4-FFF2-40B4-BE49-F238E27FC236}">
                <a16:creationId xmlns:a16="http://schemas.microsoft.com/office/drawing/2014/main" id="{EFAD8EB5-BE8C-260D-BE75-972FD7E23526}"/>
              </a:ext>
            </a:extLst>
          </p:cNvPr>
          <p:cNvGrpSpPr/>
          <p:nvPr/>
        </p:nvGrpSpPr>
        <p:grpSpPr>
          <a:xfrm>
            <a:off x="5276777" y="3241846"/>
            <a:ext cx="455771" cy="301859"/>
            <a:chOff x="5266944" y="3241846"/>
            <a:chExt cx="455771" cy="301859"/>
          </a:xfrm>
        </p:grpSpPr>
        <p:pic>
          <p:nvPicPr>
            <p:cNvPr id="84" name="グラフィックス 83" descr="ユーザー 枠線">
              <a:extLst>
                <a:ext uri="{FF2B5EF4-FFF2-40B4-BE49-F238E27FC236}">
                  <a16:creationId xmlns:a16="http://schemas.microsoft.com/office/drawing/2014/main" id="{B568A253-0BC1-FC20-A116-D2073A44C989}"/>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5301234" y="3273832"/>
              <a:ext cx="98334" cy="98334"/>
            </a:xfrm>
            <a:prstGeom prst="rect">
              <a:avLst/>
            </a:prstGeom>
          </p:spPr>
        </p:pic>
        <p:sp>
          <p:nvSpPr>
            <p:cNvPr id="81" name="四角形: 角を丸くする 80">
              <a:extLst>
                <a:ext uri="{FF2B5EF4-FFF2-40B4-BE49-F238E27FC236}">
                  <a16:creationId xmlns:a16="http://schemas.microsoft.com/office/drawing/2014/main" id="{4167D8A7-33D1-8FCE-4431-3F36F349F392}"/>
                </a:ext>
              </a:extLst>
            </p:cNvPr>
            <p:cNvSpPr/>
            <p:nvPr/>
          </p:nvSpPr>
          <p:spPr>
            <a:xfrm>
              <a:off x="5266944" y="324184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nvGrpSpPr>
          <p:cNvPr id="376" name="グループ化 375">
            <a:extLst>
              <a:ext uri="{FF2B5EF4-FFF2-40B4-BE49-F238E27FC236}">
                <a16:creationId xmlns:a16="http://schemas.microsoft.com/office/drawing/2014/main" id="{7F2D0EB8-7A1A-56A9-83B7-DFC144A717CD}"/>
              </a:ext>
            </a:extLst>
          </p:cNvPr>
          <p:cNvGrpSpPr/>
          <p:nvPr/>
        </p:nvGrpSpPr>
        <p:grpSpPr>
          <a:xfrm>
            <a:off x="5742848" y="3148971"/>
            <a:ext cx="3047191" cy="478500"/>
            <a:chOff x="5742848" y="3148971"/>
            <a:chExt cx="3047191" cy="478500"/>
          </a:xfrm>
        </p:grpSpPr>
        <p:cxnSp>
          <p:nvCxnSpPr>
            <p:cNvPr id="221" name="直線コネクタ 220">
              <a:extLst>
                <a:ext uri="{FF2B5EF4-FFF2-40B4-BE49-F238E27FC236}">
                  <a16:creationId xmlns:a16="http://schemas.microsoft.com/office/drawing/2014/main" id="{E9034793-3FB4-58A8-48A3-8835995778DE}"/>
                </a:ext>
              </a:extLst>
            </p:cNvPr>
            <p:cNvCxnSpPr>
              <a:cxnSpLocks/>
              <a:endCxn id="223" idx="1"/>
            </p:cNvCxnSpPr>
            <p:nvPr/>
          </p:nvCxnSpPr>
          <p:spPr>
            <a:xfrm>
              <a:off x="5742848" y="3388221"/>
              <a:ext cx="23948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22" name="グループ化 221">
              <a:extLst>
                <a:ext uri="{FF2B5EF4-FFF2-40B4-BE49-F238E27FC236}">
                  <a16:creationId xmlns:a16="http://schemas.microsoft.com/office/drawing/2014/main" id="{13F526C0-063F-73EE-2BD0-5DAEDF18961C}"/>
                </a:ext>
              </a:extLst>
            </p:cNvPr>
            <p:cNvGrpSpPr/>
            <p:nvPr/>
          </p:nvGrpSpPr>
          <p:grpSpPr>
            <a:xfrm>
              <a:off x="5973447" y="3238837"/>
              <a:ext cx="68400" cy="298768"/>
              <a:chOff x="2439407" y="2962964"/>
              <a:chExt cx="69614" cy="428983"/>
            </a:xfrm>
          </p:grpSpPr>
          <p:cxnSp>
            <p:nvCxnSpPr>
              <p:cNvPr id="224" name="直線コネクタ 223">
                <a:extLst>
                  <a:ext uri="{FF2B5EF4-FFF2-40B4-BE49-F238E27FC236}">
                    <a16:creationId xmlns:a16="http://schemas.microsoft.com/office/drawing/2014/main" id="{1379C60C-F05D-9D19-6C76-955F99495EBE}"/>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25" name="直線コネクタ 224">
                <a:extLst>
                  <a:ext uri="{FF2B5EF4-FFF2-40B4-BE49-F238E27FC236}">
                    <a16:creationId xmlns:a16="http://schemas.microsoft.com/office/drawing/2014/main" id="{1BE431F9-C198-C8E8-30A3-B8C5E6FE7D7B}"/>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26" name="直線コネクタ 225">
                <a:extLst>
                  <a:ext uri="{FF2B5EF4-FFF2-40B4-BE49-F238E27FC236}">
                    <a16:creationId xmlns:a16="http://schemas.microsoft.com/office/drawing/2014/main" id="{A6573457-D358-44ED-5AD0-039AB7FE672B}"/>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23" name="正方形/長方形 222">
              <a:extLst>
                <a:ext uri="{FF2B5EF4-FFF2-40B4-BE49-F238E27FC236}">
                  <a16:creationId xmlns:a16="http://schemas.microsoft.com/office/drawing/2014/main" id="{9C8FF1F9-2B63-319D-F9BC-87995F063914}"/>
                </a:ext>
              </a:extLst>
            </p:cNvPr>
            <p:cNvSpPr/>
            <p:nvPr/>
          </p:nvSpPr>
          <p:spPr>
            <a:xfrm>
              <a:off x="5982332" y="3148971"/>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ユーザータスク：</a:t>
              </a:r>
            </a:p>
            <a:p>
              <a:r>
                <a:rPr kumimoji="1" lang="ja-JP" altLang="en-US" sz="500" dirty="0">
                  <a:solidFill>
                    <a:schemeClr val="tx1"/>
                  </a:solidFill>
                  <a:latin typeface="游ゴシック" panose="020B0400000000000000" pitchFamily="50" charset="-128"/>
                  <a:ea typeface="游ゴシック" panose="020B0400000000000000" pitchFamily="50" charset="-128"/>
                </a:rPr>
                <a:t>人が情報システム等を使って行うタスクであることを示す。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grpSp>
        <p:nvGrpSpPr>
          <p:cNvPr id="361" name="グループ化 360">
            <a:extLst>
              <a:ext uri="{FF2B5EF4-FFF2-40B4-BE49-F238E27FC236}">
                <a16:creationId xmlns:a16="http://schemas.microsoft.com/office/drawing/2014/main" id="{2A8E9A36-E103-E610-29F4-99CC8962C7B8}"/>
              </a:ext>
            </a:extLst>
          </p:cNvPr>
          <p:cNvGrpSpPr/>
          <p:nvPr/>
        </p:nvGrpSpPr>
        <p:grpSpPr>
          <a:xfrm>
            <a:off x="5349722" y="3598902"/>
            <a:ext cx="3440317" cy="478500"/>
            <a:chOff x="5339889" y="3472482"/>
            <a:chExt cx="3440317" cy="478500"/>
          </a:xfrm>
        </p:grpSpPr>
        <p:grpSp>
          <p:nvGrpSpPr>
            <p:cNvPr id="88" name="グループ化 87">
              <a:extLst>
                <a:ext uri="{FF2B5EF4-FFF2-40B4-BE49-F238E27FC236}">
                  <a16:creationId xmlns:a16="http://schemas.microsoft.com/office/drawing/2014/main" id="{DA6BB0FA-43EB-9C5E-4DCB-D010D24F35C8}"/>
                </a:ext>
              </a:extLst>
            </p:cNvPr>
            <p:cNvGrpSpPr/>
            <p:nvPr/>
          </p:nvGrpSpPr>
          <p:grpSpPr>
            <a:xfrm>
              <a:off x="5339889" y="3663446"/>
              <a:ext cx="309880" cy="91022"/>
              <a:chOff x="5331714" y="3674931"/>
              <a:chExt cx="309880" cy="91022"/>
            </a:xfrm>
          </p:grpSpPr>
          <p:cxnSp>
            <p:nvCxnSpPr>
              <p:cNvPr id="86" name="直線矢印コネクタ 85">
                <a:extLst>
                  <a:ext uri="{FF2B5EF4-FFF2-40B4-BE49-F238E27FC236}">
                    <a16:creationId xmlns:a16="http://schemas.microsoft.com/office/drawing/2014/main" id="{8043F7D3-9D17-7328-659A-47DB87F221C6}"/>
                  </a:ext>
                </a:extLst>
              </p:cNvPr>
              <p:cNvCxnSpPr>
                <a:cxnSpLocks/>
              </p:cNvCxnSpPr>
              <p:nvPr/>
            </p:nvCxnSpPr>
            <p:spPr>
              <a:xfrm>
                <a:off x="5331714" y="3674931"/>
                <a:ext cx="309880" cy="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87" name="直線矢印コネクタ 86">
                <a:extLst>
                  <a:ext uri="{FF2B5EF4-FFF2-40B4-BE49-F238E27FC236}">
                    <a16:creationId xmlns:a16="http://schemas.microsoft.com/office/drawing/2014/main" id="{9F76B847-758B-5196-5E67-979842C0FA81}"/>
                  </a:ext>
                </a:extLst>
              </p:cNvPr>
              <p:cNvCxnSpPr>
                <a:cxnSpLocks/>
              </p:cNvCxnSpPr>
              <p:nvPr/>
            </p:nvCxnSpPr>
            <p:spPr>
              <a:xfrm>
                <a:off x="5331714" y="3765953"/>
                <a:ext cx="309880"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cxnSp>
          <p:nvCxnSpPr>
            <p:cNvPr id="228" name="直線コネクタ 227">
              <a:extLst>
                <a:ext uri="{FF2B5EF4-FFF2-40B4-BE49-F238E27FC236}">
                  <a16:creationId xmlns:a16="http://schemas.microsoft.com/office/drawing/2014/main" id="{8D87E10D-37C2-923C-A38B-342FBE209CCE}"/>
                </a:ext>
              </a:extLst>
            </p:cNvPr>
            <p:cNvCxnSpPr>
              <a:cxnSpLocks/>
              <a:endCxn id="230" idx="1"/>
            </p:cNvCxnSpPr>
            <p:nvPr/>
          </p:nvCxnSpPr>
          <p:spPr>
            <a:xfrm>
              <a:off x="5733015" y="3711732"/>
              <a:ext cx="23948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29" name="グループ化 228">
              <a:extLst>
                <a:ext uri="{FF2B5EF4-FFF2-40B4-BE49-F238E27FC236}">
                  <a16:creationId xmlns:a16="http://schemas.microsoft.com/office/drawing/2014/main" id="{EA92263B-E318-FA79-44EB-F26ECB8BCF9C}"/>
                </a:ext>
              </a:extLst>
            </p:cNvPr>
            <p:cNvGrpSpPr/>
            <p:nvPr/>
          </p:nvGrpSpPr>
          <p:grpSpPr>
            <a:xfrm>
              <a:off x="5963614" y="3562348"/>
              <a:ext cx="68400" cy="298768"/>
              <a:chOff x="2439407" y="2962964"/>
              <a:chExt cx="69614" cy="428983"/>
            </a:xfrm>
          </p:grpSpPr>
          <p:cxnSp>
            <p:nvCxnSpPr>
              <p:cNvPr id="231" name="直線コネクタ 230">
                <a:extLst>
                  <a:ext uri="{FF2B5EF4-FFF2-40B4-BE49-F238E27FC236}">
                    <a16:creationId xmlns:a16="http://schemas.microsoft.com/office/drawing/2014/main" id="{1BB3F20E-773F-E13F-B246-CE0AEC107566}"/>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32" name="直線コネクタ 231">
                <a:extLst>
                  <a:ext uri="{FF2B5EF4-FFF2-40B4-BE49-F238E27FC236}">
                    <a16:creationId xmlns:a16="http://schemas.microsoft.com/office/drawing/2014/main" id="{A031FBC5-204C-D7AB-8CED-7639C1311E7E}"/>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33" name="直線コネクタ 232">
                <a:extLst>
                  <a:ext uri="{FF2B5EF4-FFF2-40B4-BE49-F238E27FC236}">
                    <a16:creationId xmlns:a16="http://schemas.microsoft.com/office/drawing/2014/main" id="{C7F3F300-6311-3AE2-B96B-6B3FFC2C65C6}"/>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30" name="正方形/長方形 229">
              <a:extLst>
                <a:ext uri="{FF2B5EF4-FFF2-40B4-BE49-F238E27FC236}">
                  <a16:creationId xmlns:a16="http://schemas.microsoft.com/office/drawing/2014/main" id="{634B0AF4-2CC5-3489-77A1-EC065F7543A9}"/>
                </a:ext>
              </a:extLst>
            </p:cNvPr>
            <p:cNvSpPr/>
            <p:nvPr/>
          </p:nvSpPr>
          <p:spPr>
            <a:xfrm>
              <a:off x="5972499" y="3472482"/>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関連／データ関連：</a:t>
              </a:r>
            </a:p>
            <a:p>
              <a:r>
                <a:rPr kumimoji="1" lang="ja-JP" altLang="en-US" sz="500" dirty="0">
                  <a:solidFill>
                    <a:schemeClr val="tx1"/>
                  </a:solidFill>
                  <a:latin typeface="游ゴシック" panose="020B0400000000000000" pitchFamily="50" charset="-128"/>
                  <a:ea typeface="游ゴシック" panose="020B0400000000000000" pitchFamily="50" charset="-128"/>
                </a:rPr>
                <a:t>データや注釈との関連があることを示す。データストア間の接続にはデータ関連を用いる。</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grpSp>
        <p:nvGrpSpPr>
          <p:cNvPr id="371" name="グループ化 370">
            <a:extLst>
              <a:ext uri="{FF2B5EF4-FFF2-40B4-BE49-F238E27FC236}">
                <a16:creationId xmlns:a16="http://schemas.microsoft.com/office/drawing/2014/main" id="{DDA5908A-6763-301E-80CF-A7E21907CAF3}"/>
              </a:ext>
            </a:extLst>
          </p:cNvPr>
          <p:cNvGrpSpPr/>
          <p:nvPr/>
        </p:nvGrpSpPr>
        <p:grpSpPr>
          <a:xfrm>
            <a:off x="5309590" y="4125523"/>
            <a:ext cx="390144" cy="325120"/>
            <a:chOff x="5299757" y="4130088"/>
            <a:chExt cx="390144" cy="325120"/>
          </a:xfrm>
        </p:grpSpPr>
        <p:sp>
          <p:nvSpPr>
            <p:cNvPr id="97" name="加算記号 96">
              <a:extLst>
                <a:ext uri="{FF2B5EF4-FFF2-40B4-BE49-F238E27FC236}">
                  <a16:creationId xmlns:a16="http://schemas.microsoft.com/office/drawing/2014/main" id="{AF09B368-C577-C337-9D7F-2B2AEB3A0D4E}"/>
                </a:ext>
              </a:extLst>
            </p:cNvPr>
            <p:cNvSpPr/>
            <p:nvPr/>
          </p:nvSpPr>
          <p:spPr>
            <a:xfrm>
              <a:off x="5390649" y="4182956"/>
              <a:ext cx="208360" cy="210255"/>
            </a:xfrm>
            <a:prstGeom prst="mathPlus">
              <a:avLst>
                <a:gd name="adj1" fmla="val 9501"/>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89" name="ひし形 88">
              <a:extLst>
                <a:ext uri="{FF2B5EF4-FFF2-40B4-BE49-F238E27FC236}">
                  <a16:creationId xmlns:a16="http://schemas.microsoft.com/office/drawing/2014/main" id="{C7B92ABF-2152-F63B-9790-15ED5E44CB34}"/>
                </a:ext>
              </a:extLst>
            </p:cNvPr>
            <p:cNvSpPr/>
            <p:nvPr/>
          </p:nvSpPr>
          <p:spPr>
            <a:xfrm>
              <a:off x="5299757" y="4130088"/>
              <a:ext cx="390144" cy="325120"/>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latin typeface="游ゴシック" panose="020B0400000000000000" pitchFamily="50" charset="-128"/>
                <a:ea typeface="游ゴシック" panose="020B0400000000000000" pitchFamily="50" charset="-128"/>
              </a:endParaRPr>
            </a:p>
          </p:txBody>
        </p:sp>
      </p:grpSp>
      <p:grpSp>
        <p:nvGrpSpPr>
          <p:cNvPr id="4" name="グループ化 3">
            <a:extLst>
              <a:ext uri="{FF2B5EF4-FFF2-40B4-BE49-F238E27FC236}">
                <a16:creationId xmlns:a16="http://schemas.microsoft.com/office/drawing/2014/main" id="{85AA283F-3153-C04F-E31F-C0C455DD83DD}"/>
              </a:ext>
            </a:extLst>
          </p:cNvPr>
          <p:cNvGrpSpPr/>
          <p:nvPr/>
        </p:nvGrpSpPr>
        <p:grpSpPr>
          <a:xfrm>
            <a:off x="5699734" y="4048833"/>
            <a:ext cx="3090305" cy="478500"/>
            <a:chOff x="5699734" y="4048833"/>
            <a:chExt cx="3090305" cy="478500"/>
          </a:xfrm>
        </p:grpSpPr>
        <p:cxnSp>
          <p:nvCxnSpPr>
            <p:cNvPr id="235" name="直線コネクタ 234">
              <a:extLst>
                <a:ext uri="{FF2B5EF4-FFF2-40B4-BE49-F238E27FC236}">
                  <a16:creationId xmlns:a16="http://schemas.microsoft.com/office/drawing/2014/main" id="{7B0B341D-5199-DA9E-63A3-BFEBB828C3B4}"/>
                </a:ext>
              </a:extLst>
            </p:cNvPr>
            <p:cNvCxnSpPr>
              <a:cxnSpLocks/>
              <a:stCxn id="89" idx="3"/>
              <a:endCxn id="237" idx="1"/>
            </p:cNvCxnSpPr>
            <p:nvPr/>
          </p:nvCxnSpPr>
          <p:spPr>
            <a:xfrm>
              <a:off x="5699734" y="4288083"/>
              <a:ext cx="282598"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36" name="グループ化 235">
              <a:extLst>
                <a:ext uri="{FF2B5EF4-FFF2-40B4-BE49-F238E27FC236}">
                  <a16:creationId xmlns:a16="http://schemas.microsoft.com/office/drawing/2014/main" id="{B1E2F300-6AAF-31BF-DB61-6DF8EA26F752}"/>
                </a:ext>
              </a:extLst>
            </p:cNvPr>
            <p:cNvGrpSpPr/>
            <p:nvPr/>
          </p:nvGrpSpPr>
          <p:grpSpPr>
            <a:xfrm>
              <a:off x="5973447" y="4092505"/>
              <a:ext cx="68400" cy="391156"/>
              <a:chOff x="2439407" y="2962964"/>
              <a:chExt cx="69614" cy="428983"/>
            </a:xfrm>
          </p:grpSpPr>
          <p:cxnSp>
            <p:nvCxnSpPr>
              <p:cNvPr id="238" name="直線コネクタ 237">
                <a:extLst>
                  <a:ext uri="{FF2B5EF4-FFF2-40B4-BE49-F238E27FC236}">
                    <a16:creationId xmlns:a16="http://schemas.microsoft.com/office/drawing/2014/main" id="{F0F44F94-BEA3-0727-8374-D93E7166F64D}"/>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39" name="直線コネクタ 238">
                <a:extLst>
                  <a:ext uri="{FF2B5EF4-FFF2-40B4-BE49-F238E27FC236}">
                    <a16:creationId xmlns:a16="http://schemas.microsoft.com/office/drawing/2014/main" id="{D78664DC-8920-C752-6816-1932E708D964}"/>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40" name="直線コネクタ 239">
                <a:extLst>
                  <a:ext uri="{FF2B5EF4-FFF2-40B4-BE49-F238E27FC236}">
                    <a16:creationId xmlns:a16="http://schemas.microsoft.com/office/drawing/2014/main" id="{BB4FADD2-D062-1FE9-BBB6-A0EF6A915E79}"/>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37" name="正方形/長方形 236">
              <a:extLst>
                <a:ext uri="{FF2B5EF4-FFF2-40B4-BE49-F238E27FC236}">
                  <a16:creationId xmlns:a16="http://schemas.microsoft.com/office/drawing/2014/main" id="{5D105BEA-FE2C-7FE7-E67D-098909B07AA1}"/>
                </a:ext>
              </a:extLst>
            </p:cNvPr>
            <p:cNvSpPr/>
            <p:nvPr/>
          </p:nvSpPr>
          <p:spPr>
            <a:xfrm>
              <a:off x="5982332" y="4048833"/>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並列ゲートウェイ：</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業務フローの分岐や結合（</a:t>
              </a:r>
              <a:r>
                <a:rPr kumimoji="1" lang="en-US" altLang="ja-JP" sz="500" dirty="0">
                  <a:solidFill>
                    <a:schemeClr val="tx1"/>
                  </a:solidFill>
                  <a:latin typeface="游ゴシック" panose="020B0400000000000000" pitchFamily="50" charset="-128"/>
                  <a:ea typeface="游ゴシック" panose="020B0400000000000000" pitchFamily="50" charset="-128"/>
                </a:rPr>
                <a:t>OR</a:t>
              </a:r>
              <a:r>
                <a:rPr kumimoji="1" lang="ja-JP" altLang="en-US" sz="500" dirty="0">
                  <a:solidFill>
                    <a:schemeClr val="tx1"/>
                  </a:solidFill>
                  <a:latin typeface="游ゴシック" panose="020B0400000000000000" pitchFamily="50" charset="-128"/>
                  <a:ea typeface="游ゴシック" panose="020B0400000000000000" pitchFamily="50" charset="-128"/>
                </a:rPr>
                <a:t>条件）で使われ、条件に基づいて判断が行われることを示す。本資料では分岐と統合の両方で使用し、分岐（流出）または結合（流入）する経路のうち、いずれか若しくは双方の経路に流れることを示す。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grpSp>
        <p:nvGrpSpPr>
          <p:cNvPr id="115" name="グループ化 114">
            <a:extLst>
              <a:ext uri="{FF2B5EF4-FFF2-40B4-BE49-F238E27FC236}">
                <a16:creationId xmlns:a16="http://schemas.microsoft.com/office/drawing/2014/main" id="{D37B5F7F-ABF3-8BC1-A241-542F3D9F2509}"/>
              </a:ext>
            </a:extLst>
          </p:cNvPr>
          <p:cNvGrpSpPr/>
          <p:nvPr/>
        </p:nvGrpSpPr>
        <p:grpSpPr>
          <a:xfrm>
            <a:off x="5284071" y="5466424"/>
            <a:ext cx="439201" cy="345439"/>
            <a:chOff x="5274238" y="5435536"/>
            <a:chExt cx="439201" cy="345439"/>
          </a:xfrm>
        </p:grpSpPr>
        <p:sp>
          <p:nvSpPr>
            <p:cNvPr id="96" name="フローチャート: 磁気ディスク 95">
              <a:extLst>
                <a:ext uri="{FF2B5EF4-FFF2-40B4-BE49-F238E27FC236}">
                  <a16:creationId xmlns:a16="http://schemas.microsoft.com/office/drawing/2014/main" id="{3BDE6508-BA9E-FB7E-63B3-DFB1CBC5B79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12" name="円弧 111">
              <a:extLst>
                <a:ext uri="{FF2B5EF4-FFF2-40B4-BE49-F238E27FC236}">
                  <a16:creationId xmlns:a16="http://schemas.microsoft.com/office/drawing/2014/main" id="{2A14C72E-1DA1-1625-413D-4ABCF2B1277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14" name="円弧 113">
              <a:extLst>
                <a:ext uri="{FF2B5EF4-FFF2-40B4-BE49-F238E27FC236}">
                  <a16:creationId xmlns:a16="http://schemas.microsoft.com/office/drawing/2014/main" id="{4DB77D5B-AA18-8CE1-F0CA-898E53A26FF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nvGrpSpPr>
          <p:cNvPr id="375" name="グループ化 374">
            <a:extLst>
              <a:ext uri="{FF2B5EF4-FFF2-40B4-BE49-F238E27FC236}">
                <a16:creationId xmlns:a16="http://schemas.microsoft.com/office/drawing/2014/main" id="{05CAC3E9-CF0D-C8E4-BCFF-EFD17AE1601B}"/>
              </a:ext>
            </a:extLst>
          </p:cNvPr>
          <p:cNvGrpSpPr/>
          <p:nvPr/>
        </p:nvGrpSpPr>
        <p:grpSpPr>
          <a:xfrm>
            <a:off x="5723272" y="5398626"/>
            <a:ext cx="3066767" cy="478500"/>
            <a:chOff x="5723272" y="5398626"/>
            <a:chExt cx="3066767" cy="478500"/>
          </a:xfrm>
        </p:grpSpPr>
        <p:cxnSp>
          <p:nvCxnSpPr>
            <p:cNvPr id="256" name="直線コネクタ 255">
              <a:extLst>
                <a:ext uri="{FF2B5EF4-FFF2-40B4-BE49-F238E27FC236}">
                  <a16:creationId xmlns:a16="http://schemas.microsoft.com/office/drawing/2014/main" id="{DB9035E3-4983-B22C-A594-A552F63DD291}"/>
                </a:ext>
              </a:extLst>
            </p:cNvPr>
            <p:cNvCxnSpPr>
              <a:cxnSpLocks/>
              <a:stCxn id="96" idx="4"/>
              <a:endCxn id="258" idx="1"/>
            </p:cNvCxnSpPr>
            <p:nvPr/>
          </p:nvCxnSpPr>
          <p:spPr>
            <a:xfrm flipV="1">
              <a:off x="5723272" y="5637876"/>
              <a:ext cx="259060" cy="1268"/>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57" name="グループ化 256">
              <a:extLst>
                <a:ext uri="{FF2B5EF4-FFF2-40B4-BE49-F238E27FC236}">
                  <a16:creationId xmlns:a16="http://schemas.microsoft.com/office/drawing/2014/main" id="{D7CEC4CB-110C-5ECB-6B81-2C7C89E4862D}"/>
                </a:ext>
              </a:extLst>
            </p:cNvPr>
            <p:cNvGrpSpPr/>
            <p:nvPr/>
          </p:nvGrpSpPr>
          <p:grpSpPr>
            <a:xfrm>
              <a:off x="5973447" y="5488492"/>
              <a:ext cx="68400" cy="298768"/>
              <a:chOff x="2439407" y="2962964"/>
              <a:chExt cx="69614" cy="428983"/>
            </a:xfrm>
          </p:grpSpPr>
          <p:cxnSp>
            <p:nvCxnSpPr>
              <p:cNvPr id="259" name="直線コネクタ 258">
                <a:extLst>
                  <a:ext uri="{FF2B5EF4-FFF2-40B4-BE49-F238E27FC236}">
                    <a16:creationId xmlns:a16="http://schemas.microsoft.com/office/drawing/2014/main" id="{3957A4E2-73F4-A41F-1B53-D0472E2BCA60}"/>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60" name="直線コネクタ 259">
                <a:extLst>
                  <a:ext uri="{FF2B5EF4-FFF2-40B4-BE49-F238E27FC236}">
                    <a16:creationId xmlns:a16="http://schemas.microsoft.com/office/drawing/2014/main" id="{036A4FAD-2E88-977A-B8E4-B488E3C2E910}"/>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61" name="直線コネクタ 260">
                <a:extLst>
                  <a:ext uri="{FF2B5EF4-FFF2-40B4-BE49-F238E27FC236}">
                    <a16:creationId xmlns:a16="http://schemas.microsoft.com/office/drawing/2014/main" id="{55C7D8DC-D474-3AC7-CA63-236D31D6DEBE}"/>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58" name="正方形/長方形 257">
              <a:extLst>
                <a:ext uri="{FF2B5EF4-FFF2-40B4-BE49-F238E27FC236}">
                  <a16:creationId xmlns:a16="http://schemas.microsoft.com/office/drawing/2014/main" id="{BB745815-6FFB-9276-6E2D-568C9F474C1D}"/>
                </a:ext>
              </a:extLst>
            </p:cNvPr>
            <p:cNvSpPr/>
            <p:nvPr/>
          </p:nvSpPr>
          <p:spPr>
            <a:xfrm>
              <a:off x="5982332" y="5398626"/>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データストア：</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業務フロー内において継続的に参照されたり更新されたりする、蓄積された情報群を示す。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pic>
        <p:nvPicPr>
          <p:cNvPr id="95" name="グラフィックス 94" descr="紙 枠線">
            <a:extLst>
              <a:ext uri="{FF2B5EF4-FFF2-40B4-BE49-F238E27FC236}">
                <a16:creationId xmlns:a16="http://schemas.microsoft.com/office/drawing/2014/main" id="{9501BE58-36A5-7807-004F-C442A02A1270}"/>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352998" y="5957400"/>
            <a:ext cx="303328" cy="303328"/>
          </a:xfrm>
          <a:prstGeom prst="rect">
            <a:avLst/>
          </a:prstGeom>
        </p:spPr>
      </p:pic>
      <p:grpSp>
        <p:nvGrpSpPr>
          <p:cNvPr id="377" name="グループ化 376">
            <a:extLst>
              <a:ext uri="{FF2B5EF4-FFF2-40B4-BE49-F238E27FC236}">
                <a16:creationId xmlns:a16="http://schemas.microsoft.com/office/drawing/2014/main" id="{567EEDD6-0102-8F12-2554-D0EDBAE6F845}"/>
              </a:ext>
            </a:extLst>
          </p:cNvPr>
          <p:cNvGrpSpPr/>
          <p:nvPr/>
        </p:nvGrpSpPr>
        <p:grpSpPr>
          <a:xfrm>
            <a:off x="5742848" y="5848557"/>
            <a:ext cx="3047191" cy="478500"/>
            <a:chOff x="5742848" y="5848557"/>
            <a:chExt cx="3047191" cy="478500"/>
          </a:xfrm>
        </p:grpSpPr>
        <p:cxnSp>
          <p:nvCxnSpPr>
            <p:cNvPr id="263" name="直線コネクタ 262">
              <a:extLst>
                <a:ext uri="{FF2B5EF4-FFF2-40B4-BE49-F238E27FC236}">
                  <a16:creationId xmlns:a16="http://schemas.microsoft.com/office/drawing/2014/main" id="{257C4DA9-0437-7DA6-EB88-541357F5340A}"/>
                </a:ext>
              </a:extLst>
            </p:cNvPr>
            <p:cNvCxnSpPr>
              <a:cxnSpLocks/>
              <a:endCxn id="265" idx="1"/>
            </p:cNvCxnSpPr>
            <p:nvPr/>
          </p:nvCxnSpPr>
          <p:spPr>
            <a:xfrm>
              <a:off x="5742848" y="6087807"/>
              <a:ext cx="23948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64" name="グループ化 263">
              <a:extLst>
                <a:ext uri="{FF2B5EF4-FFF2-40B4-BE49-F238E27FC236}">
                  <a16:creationId xmlns:a16="http://schemas.microsoft.com/office/drawing/2014/main" id="{3F9C8131-BAEF-0D6E-21B7-C98AC32CB1E5}"/>
                </a:ext>
              </a:extLst>
            </p:cNvPr>
            <p:cNvGrpSpPr/>
            <p:nvPr/>
          </p:nvGrpSpPr>
          <p:grpSpPr>
            <a:xfrm>
              <a:off x="5973447" y="5938423"/>
              <a:ext cx="68400" cy="298768"/>
              <a:chOff x="2439407" y="2962964"/>
              <a:chExt cx="69614" cy="428983"/>
            </a:xfrm>
          </p:grpSpPr>
          <p:cxnSp>
            <p:nvCxnSpPr>
              <p:cNvPr id="266" name="直線コネクタ 265">
                <a:extLst>
                  <a:ext uri="{FF2B5EF4-FFF2-40B4-BE49-F238E27FC236}">
                    <a16:creationId xmlns:a16="http://schemas.microsoft.com/office/drawing/2014/main" id="{6F3D50D9-3503-DB66-D7C0-539DD5689E68}"/>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67" name="直線コネクタ 266">
                <a:extLst>
                  <a:ext uri="{FF2B5EF4-FFF2-40B4-BE49-F238E27FC236}">
                    <a16:creationId xmlns:a16="http://schemas.microsoft.com/office/drawing/2014/main" id="{6863CBD3-59F8-C651-EDDE-C89771CA3650}"/>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68" name="直線コネクタ 267">
                <a:extLst>
                  <a:ext uri="{FF2B5EF4-FFF2-40B4-BE49-F238E27FC236}">
                    <a16:creationId xmlns:a16="http://schemas.microsoft.com/office/drawing/2014/main" id="{ABF6E549-E787-0BDB-EF74-EDD2246946CE}"/>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65" name="正方形/長方形 264">
              <a:extLst>
                <a:ext uri="{FF2B5EF4-FFF2-40B4-BE49-F238E27FC236}">
                  <a16:creationId xmlns:a16="http://schemas.microsoft.com/office/drawing/2014/main" id="{8D2AA20C-BA89-4FBD-708A-6DFBD4E24F0F}"/>
                </a:ext>
              </a:extLst>
            </p:cNvPr>
            <p:cNvSpPr/>
            <p:nvPr/>
          </p:nvSpPr>
          <p:spPr>
            <a:xfrm>
              <a:off x="5982332" y="5848557"/>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データオブジェクト：</a:t>
              </a:r>
            </a:p>
            <a:p>
              <a:r>
                <a:rPr kumimoji="1" lang="ja-JP" altLang="en-US" sz="500" dirty="0">
                  <a:solidFill>
                    <a:schemeClr val="tx1"/>
                  </a:solidFill>
                  <a:latin typeface="游ゴシック" panose="020B0400000000000000" pitchFamily="50" charset="-128"/>
                  <a:ea typeface="游ゴシック" panose="020B0400000000000000" pitchFamily="50" charset="-128"/>
                </a:rPr>
                <a:t>アクティビティで必要とされるデータや作成されるデータを示す。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cxnSp>
        <p:nvCxnSpPr>
          <p:cNvPr id="242" name="直線コネクタ 241">
            <a:extLst>
              <a:ext uri="{FF2B5EF4-FFF2-40B4-BE49-F238E27FC236}">
                <a16:creationId xmlns:a16="http://schemas.microsoft.com/office/drawing/2014/main" id="{FAE2F752-E806-12B7-2B9B-B7736488AA28}"/>
              </a:ext>
            </a:extLst>
          </p:cNvPr>
          <p:cNvCxnSpPr>
            <a:cxnSpLocks/>
            <a:stCxn id="406" idx="3"/>
            <a:endCxn id="244" idx="1"/>
          </p:cNvCxnSpPr>
          <p:nvPr/>
        </p:nvCxnSpPr>
        <p:spPr>
          <a:xfrm>
            <a:off x="5699062" y="4738014"/>
            <a:ext cx="283270"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244" name="正方形/長方形 243">
            <a:extLst>
              <a:ext uri="{FF2B5EF4-FFF2-40B4-BE49-F238E27FC236}">
                <a16:creationId xmlns:a16="http://schemas.microsoft.com/office/drawing/2014/main" id="{93DF54A9-F2CF-47CE-0532-2171E7D4F400}"/>
              </a:ext>
            </a:extLst>
          </p:cNvPr>
          <p:cNvSpPr/>
          <p:nvPr/>
        </p:nvSpPr>
        <p:spPr>
          <a:xfrm>
            <a:off x="5982332" y="4498764"/>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排他ゲートウェイ：</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業務フローの分岐や結合（</a:t>
            </a:r>
            <a:r>
              <a:rPr kumimoji="1" lang="en-US" altLang="ja-JP" sz="500" dirty="0">
                <a:solidFill>
                  <a:schemeClr val="tx1"/>
                </a:solidFill>
                <a:latin typeface="游ゴシック" panose="020B0400000000000000" pitchFamily="50" charset="-128"/>
                <a:ea typeface="游ゴシック" panose="020B0400000000000000" pitchFamily="50" charset="-128"/>
              </a:rPr>
              <a:t>XOR</a:t>
            </a:r>
            <a:r>
              <a:rPr kumimoji="1" lang="ja-JP" altLang="en-US" sz="500" dirty="0">
                <a:solidFill>
                  <a:schemeClr val="tx1"/>
                </a:solidFill>
                <a:latin typeface="游ゴシック" panose="020B0400000000000000" pitchFamily="50" charset="-128"/>
                <a:ea typeface="游ゴシック" panose="020B0400000000000000" pitchFamily="50" charset="-128"/>
              </a:rPr>
              <a:t>条件）で使われ、条件に基づいて判断が行われることを示す。</a:t>
            </a:r>
          </a:p>
          <a:p>
            <a:r>
              <a:rPr kumimoji="1" lang="ja-JP" altLang="en-US" sz="500" dirty="0">
                <a:solidFill>
                  <a:schemeClr val="tx1"/>
                </a:solidFill>
                <a:latin typeface="游ゴシック" panose="020B0400000000000000" pitchFamily="50" charset="-128"/>
                <a:ea typeface="游ゴシック" panose="020B0400000000000000" pitchFamily="50" charset="-128"/>
              </a:rPr>
              <a:t>本資料では分岐と統合の両方で使用し、分岐（流出）または結合（流入）する経路のうち、必ずいずれか一つの経路に流れることを示す。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nvGrpSpPr>
          <p:cNvPr id="275" name="グループ化 274">
            <a:extLst>
              <a:ext uri="{FF2B5EF4-FFF2-40B4-BE49-F238E27FC236}">
                <a16:creationId xmlns:a16="http://schemas.microsoft.com/office/drawing/2014/main" id="{91805203-00A3-2B85-15F5-643F5A51725C}"/>
              </a:ext>
            </a:extLst>
          </p:cNvPr>
          <p:cNvGrpSpPr/>
          <p:nvPr/>
        </p:nvGrpSpPr>
        <p:grpSpPr>
          <a:xfrm>
            <a:off x="5973447" y="4537883"/>
            <a:ext cx="68400" cy="391156"/>
            <a:chOff x="2439407" y="2962964"/>
            <a:chExt cx="69614" cy="428983"/>
          </a:xfrm>
        </p:grpSpPr>
        <p:cxnSp>
          <p:nvCxnSpPr>
            <p:cNvPr id="276" name="直線コネクタ 275">
              <a:extLst>
                <a:ext uri="{FF2B5EF4-FFF2-40B4-BE49-F238E27FC236}">
                  <a16:creationId xmlns:a16="http://schemas.microsoft.com/office/drawing/2014/main" id="{8AA07A6A-91BD-10C2-27A7-1285875C316B}"/>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77" name="直線コネクタ 276">
              <a:extLst>
                <a:ext uri="{FF2B5EF4-FFF2-40B4-BE49-F238E27FC236}">
                  <a16:creationId xmlns:a16="http://schemas.microsoft.com/office/drawing/2014/main" id="{00AAB2CA-4B33-A4E8-A15E-6C0E49707755}"/>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78" name="直線コネクタ 277">
              <a:extLst>
                <a:ext uri="{FF2B5EF4-FFF2-40B4-BE49-F238E27FC236}">
                  <a16:creationId xmlns:a16="http://schemas.microsoft.com/office/drawing/2014/main" id="{34249AA4-4190-DD44-3DF8-216F02151FC5}"/>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nvGrpSpPr>
          <p:cNvPr id="364" name="グループ化 363">
            <a:extLst>
              <a:ext uri="{FF2B5EF4-FFF2-40B4-BE49-F238E27FC236}">
                <a16:creationId xmlns:a16="http://schemas.microsoft.com/office/drawing/2014/main" id="{0B83B511-F903-B482-6AA9-CE47A3DC5DCB}"/>
              </a:ext>
            </a:extLst>
          </p:cNvPr>
          <p:cNvGrpSpPr/>
          <p:nvPr/>
        </p:nvGrpSpPr>
        <p:grpSpPr>
          <a:xfrm>
            <a:off x="5309590" y="4948695"/>
            <a:ext cx="3480449" cy="478500"/>
            <a:chOff x="5299757" y="4854948"/>
            <a:chExt cx="3480449" cy="478500"/>
          </a:xfrm>
        </p:grpSpPr>
        <p:grpSp>
          <p:nvGrpSpPr>
            <p:cNvPr id="103" name="グループ化 102">
              <a:extLst>
                <a:ext uri="{FF2B5EF4-FFF2-40B4-BE49-F238E27FC236}">
                  <a16:creationId xmlns:a16="http://schemas.microsoft.com/office/drawing/2014/main" id="{6BF71E52-A037-5796-CE38-64473A5874B5}"/>
                </a:ext>
              </a:extLst>
            </p:cNvPr>
            <p:cNvGrpSpPr/>
            <p:nvPr/>
          </p:nvGrpSpPr>
          <p:grpSpPr>
            <a:xfrm>
              <a:off x="5299757" y="4933989"/>
              <a:ext cx="390144" cy="325120"/>
              <a:chOff x="5299757" y="4933989"/>
              <a:chExt cx="390144" cy="325120"/>
            </a:xfrm>
          </p:grpSpPr>
          <p:sp>
            <p:nvSpPr>
              <p:cNvPr id="93" name="ひし形 92">
                <a:extLst>
                  <a:ext uri="{FF2B5EF4-FFF2-40B4-BE49-F238E27FC236}">
                    <a16:creationId xmlns:a16="http://schemas.microsoft.com/office/drawing/2014/main" id="{29404368-0FB6-E01F-29EA-78A544B77871}"/>
                  </a:ext>
                </a:extLst>
              </p:cNvPr>
              <p:cNvSpPr/>
              <p:nvPr/>
            </p:nvSpPr>
            <p:spPr>
              <a:xfrm>
                <a:off x="5299757" y="4933989"/>
                <a:ext cx="390144" cy="325120"/>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latin typeface="游ゴシック" panose="020B0400000000000000" pitchFamily="50" charset="-128"/>
                  <a:ea typeface="游ゴシック" panose="020B0400000000000000" pitchFamily="50" charset="-128"/>
                </a:endParaRPr>
              </a:p>
            </p:txBody>
          </p:sp>
          <p:sp>
            <p:nvSpPr>
              <p:cNvPr id="100" name="楕円 99">
                <a:extLst>
                  <a:ext uri="{FF2B5EF4-FFF2-40B4-BE49-F238E27FC236}">
                    <a16:creationId xmlns:a16="http://schemas.microsoft.com/office/drawing/2014/main" id="{22D54DE7-0AFC-2321-6602-43F41EC72B1D}"/>
                  </a:ext>
                </a:extLst>
              </p:cNvPr>
              <p:cNvSpPr/>
              <p:nvPr/>
            </p:nvSpPr>
            <p:spPr>
              <a:xfrm>
                <a:off x="5403807" y="5005527"/>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101" name="五角形 100">
                <a:extLst>
                  <a:ext uri="{FF2B5EF4-FFF2-40B4-BE49-F238E27FC236}">
                    <a16:creationId xmlns:a16="http://schemas.microsoft.com/office/drawing/2014/main" id="{4E198FA7-16CE-067D-8A43-F5FEC731AC62}"/>
                  </a:ext>
                </a:extLst>
              </p:cNvPr>
              <p:cNvSpPr/>
              <p:nvPr/>
            </p:nvSpPr>
            <p:spPr>
              <a:xfrm>
                <a:off x="5436727" y="5038949"/>
                <a:ext cx="116205" cy="115200"/>
              </a:xfrm>
              <a:prstGeom prst="pentagon">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cxnSp>
          <p:nvCxnSpPr>
            <p:cNvPr id="249" name="直線コネクタ 248">
              <a:extLst>
                <a:ext uri="{FF2B5EF4-FFF2-40B4-BE49-F238E27FC236}">
                  <a16:creationId xmlns:a16="http://schemas.microsoft.com/office/drawing/2014/main" id="{BDCF37AD-5693-F344-1A38-5783CDE5F109}"/>
                </a:ext>
              </a:extLst>
            </p:cNvPr>
            <p:cNvCxnSpPr>
              <a:cxnSpLocks/>
              <a:stCxn id="93" idx="3"/>
              <a:endCxn id="251" idx="1"/>
            </p:cNvCxnSpPr>
            <p:nvPr/>
          </p:nvCxnSpPr>
          <p:spPr>
            <a:xfrm flipV="1">
              <a:off x="5689901" y="5094198"/>
              <a:ext cx="282598" cy="2351"/>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251" name="正方形/長方形 250">
              <a:extLst>
                <a:ext uri="{FF2B5EF4-FFF2-40B4-BE49-F238E27FC236}">
                  <a16:creationId xmlns:a16="http://schemas.microsoft.com/office/drawing/2014/main" id="{11624568-B0F0-0F69-95FE-BA4F863106C7}"/>
                </a:ext>
              </a:extLst>
            </p:cNvPr>
            <p:cNvSpPr/>
            <p:nvPr/>
          </p:nvSpPr>
          <p:spPr>
            <a:xfrm>
              <a:off x="5972499" y="4854948"/>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イベントベースゲートウェイ：</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の分岐で使われ、その先には複数のタイマー中間イベントやメッセージ受信中間イベント、受信タスク等が接続される。接続されたイベントやタスクのうち、最初に発生したもののみが実施され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nvGrpSpPr>
            <p:cNvPr id="279" name="グループ化 278">
              <a:extLst>
                <a:ext uri="{FF2B5EF4-FFF2-40B4-BE49-F238E27FC236}">
                  <a16:creationId xmlns:a16="http://schemas.microsoft.com/office/drawing/2014/main" id="{5AD371D6-DA59-A544-9D69-BABA4F4DBB5E}"/>
                </a:ext>
              </a:extLst>
            </p:cNvPr>
            <p:cNvGrpSpPr/>
            <p:nvPr/>
          </p:nvGrpSpPr>
          <p:grpSpPr>
            <a:xfrm>
              <a:off x="5963614" y="4898620"/>
              <a:ext cx="68400" cy="391156"/>
              <a:chOff x="2439407" y="2962964"/>
              <a:chExt cx="69614" cy="428983"/>
            </a:xfrm>
          </p:grpSpPr>
          <p:cxnSp>
            <p:nvCxnSpPr>
              <p:cNvPr id="280" name="直線コネクタ 279">
                <a:extLst>
                  <a:ext uri="{FF2B5EF4-FFF2-40B4-BE49-F238E27FC236}">
                    <a16:creationId xmlns:a16="http://schemas.microsoft.com/office/drawing/2014/main" id="{CE1B2947-3213-E8C5-9B8A-0638F8C556A8}"/>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81" name="直線コネクタ 280">
                <a:extLst>
                  <a:ext uri="{FF2B5EF4-FFF2-40B4-BE49-F238E27FC236}">
                    <a16:creationId xmlns:a16="http://schemas.microsoft.com/office/drawing/2014/main" id="{012A1219-E093-6270-EC86-859FEFAB4543}"/>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82" name="直線コネクタ 281">
                <a:extLst>
                  <a:ext uri="{FF2B5EF4-FFF2-40B4-BE49-F238E27FC236}">
                    <a16:creationId xmlns:a16="http://schemas.microsoft.com/office/drawing/2014/main" id="{670DF3BE-CB3B-C818-6BEE-22F7E55D1246}"/>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grpSp>
        <p:nvGrpSpPr>
          <p:cNvPr id="65" name="グループ化 64">
            <a:extLst>
              <a:ext uri="{FF2B5EF4-FFF2-40B4-BE49-F238E27FC236}">
                <a16:creationId xmlns:a16="http://schemas.microsoft.com/office/drawing/2014/main" id="{A77BAC78-683F-15DB-EE8F-8AD70A7D70FC}"/>
              </a:ext>
            </a:extLst>
          </p:cNvPr>
          <p:cNvGrpSpPr/>
          <p:nvPr/>
        </p:nvGrpSpPr>
        <p:grpSpPr>
          <a:xfrm>
            <a:off x="2731895" y="6013561"/>
            <a:ext cx="332977" cy="47531"/>
            <a:chOff x="8094074" y="5728204"/>
            <a:chExt cx="332977" cy="47531"/>
          </a:xfrm>
        </p:grpSpPr>
        <p:cxnSp>
          <p:nvCxnSpPr>
            <p:cNvPr id="61" name="直線矢印コネクタ 60">
              <a:extLst>
                <a:ext uri="{FF2B5EF4-FFF2-40B4-BE49-F238E27FC236}">
                  <a16:creationId xmlns:a16="http://schemas.microsoft.com/office/drawing/2014/main" id="{B8CD56C5-B421-92C7-D142-929E938F41F0}"/>
                </a:ext>
              </a:extLst>
            </p:cNvPr>
            <p:cNvCxnSpPr>
              <a:cxnSpLocks/>
              <a:stCxn id="63" idx="6"/>
              <a:endCxn id="64" idx="3"/>
            </p:cNvCxnSpPr>
            <p:nvPr/>
          </p:nvCxnSpPr>
          <p:spPr>
            <a:xfrm flipV="1">
              <a:off x="8141605" y="5751969"/>
              <a:ext cx="213572" cy="1"/>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63" name="楕円 62">
              <a:extLst>
                <a:ext uri="{FF2B5EF4-FFF2-40B4-BE49-F238E27FC236}">
                  <a16:creationId xmlns:a16="http://schemas.microsoft.com/office/drawing/2014/main" id="{70CBEB89-684A-B22E-A188-1854EE44C289}"/>
                </a:ext>
              </a:extLst>
            </p:cNvPr>
            <p:cNvSpPr/>
            <p:nvPr/>
          </p:nvSpPr>
          <p:spPr>
            <a:xfrm>
              <a:off x="8094074" y="572820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4" name="二等辺三角形 63">
              <a:extLst>
                <a:ext uri="{FF2B5EF4-FFF2-40B4-BE49-F238E27FC236}">
                  <a16:creationId xmlns:a16="http://schemas.microsoft.com/office/drawing/2014/main" id="{0DB38E32-D483-311B-25FB-7516EFD90D24}"/>
                </a:ext>
              </a:extLst>
            </p:cNvPr>
            <p:cNvSpPr/>
            <p:nvPr/>
          </p:nvSpPr>
          <p:spPr>
            <a:xfrm rot="5400000">
              <a:off x="8367804" y="5716032"/>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grpSp>
        <p:nvGrpSpPr>
          <p:cNvPr id="347" name="グループ化 346">
            <a:extLst>
              <a:ext uri="{FF2B5EF4-FFF2-40B4-BE49-F238E27FC236}">
                <a16:creationId xmlns:a16="http://schemas.microsoft.com/office/drawing/2014/main" id="{FF8A185C-00EA-E0A5-4D96-99413CDD9981}"/>
              </a:ext>
            </a:extLst>
          </p:cNvPr>
          <p:cNvGrpSpPr/>
          <p:nvPr/>
        </p:nvGrpSpPr>
        <p:grpSpPr>
          <a:xfrm>
            <a:off x="3185321" y="5798076"/>
            <a:ext cx="1932121" cy="478500"/>
            <a:chOff x="3175488" y="5798076"/>
            <a:chExt cx="1932121" cy="478500"/>
          </a:xfrm>
        </p:grpSpPr>
        <p:cxnSp>
          <p:nvCxnSpPr>
            <p:cNvPr id="206" name="直線コネクタ 205">
              <a:extLst>
                <a:ext uri="{FF2B5EF4-FFF2-40B4-BE49-F238E27FC236}">
                  <a16:creationId xmlns:a16="http://schemas.microsoft.com/office/drawing/2014/main" id="{7732FA73-F4D3-4F5D-566C-A6CAE198C723}"/>
                </a:ext>
              </a:extLst>
            </p:cNvPr>
            <p:cNvCxnSpPr>
              <a:cxnSpLocks/>
            </p:cNvCxnSpPr>
            <p:nvPr/>
          </p:nvCxnSpPr>
          <p:spPr>
            <a:xfrm>
              <a:off x="3175488" y="6037326"/>
              <a:ext cx="151849"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208" name="正方形/長方形 207">
              <a:extLst>
                <a:ext uri="{FF2B5EF4-FFF2-40B4-BE49-F238E27FC236}">
                  <a16:creationId xmlns:a16="http://schemas.microsoft.com/office/drawing/2014/main" id="{43047A80-A0AA-A4C6-CD70-1F7D77972043}"/>
                </a:ext>
              </a:extLst>
            </p:cNvPr>
            <p:cNvSpPr/>
            <p:nvPr/>
          </p:nvSpPr>
          <p:spPr>
            <a:xfrm>
              <a:off x="3327337" y="5798076"/>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メッセージフロー：</a:t>
              </a:r>
            </a:p>
            <a:p>
              <a:r>
                <a:rPr kumimoji="1" lang="ja-JP" altLang="en-US" sz="500" dirty="0">
                  <a:solidFill>
                    <a:schemeClr val="tx1"/>
                  </a:solidFill>
                  <a:latin typeface="游ゴシック" panose="020B0400000000000000" pitchFamily="50" charset="-128"/>
                  <a:ea typeface="游ゴシック" panose="020B0400000000000000" pitchFamily="50" charset="-128"/>
                </a:rPr>
                <a:t>プールを跨いでメッセージのやり取りがあることを示す際に使用する。メッセージとは口頭や文書、メール等である。同一プール内では使用できない。</a:t>
              </a:r>
            </a:p>
          </p:txBody>
        </p:sp>
        <p:grpSp>
          <p:nvGrpSpPr>
            <p:cNvPr id="283" name="グループ化 282">
              <a:extLst>
                <a:ext uri="{FF2B5EF4-FFF2-40B4-BE49-F238E27FC236}">
                  <a16:creationId xmlns:a16="http://schemas.microsoft.com/office/drawing/2014/main" id="{84A5814E-69BF-8CF0-1734-D24641657769}"/>
                </a:ext>
              </a:extLst>
            </p:cNvPr>
            <p:cNvGrpSpPr/>
            <p:nvPr/>
          </p:nvGrpSpPr>
          <p:grpSpPr>
            <a:xfrm>
              <a:off x="3321702" y="5841748"/>
              <a:ext cx="68400" cy="391156"/>
              <a:chOff x="2439407" y="2962964"/>
              <a:chExt cx="69614" cy="428983"/>
            </a:xfrm>
          </p:grpSpPr>
          <p:cxnSp>
            <p:nvCxnSpPr>
              <p:cNvPr id="284" name="直線コネクタ 283">
                <a:extLst>
                  <a:ext uri="{FF2B5EF4-FFF2-40B4-BE49-F238E27FC236}">
                    <a16:creationId xmlns:a16="http://schemas.microsoft.com/office/drawing/2014/main" id="{BB1171E9-3B2A-CD6B-2DD0-92D33C88C82A}"/>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85" name="直線コネクタ 284">
                <a:extLst>
                  <a:ext uri="{FF2B5EF4-FFF2-40B4-BE49-F238E27FC236}">
                    <a16:creationId xmlns:a16="http://schemas.microsoft.com/office/drawing/2014/main" id="{28A4087D-6E67-0222-9486-2F746732AED2}"/>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86" name="直線コネクタ 285">
                <a:extLst>
                  <a:ext uri="{FF2B5EF4-FFF2-40B4-BE49-F238E27FC236}">
                    <a16:creationId xmlns:a16="http://schemas.microsoft.com/office/drawing/2014/main" id="{E27EA952-7E2D-584D-1DEA-16A9BF71FD51}"/>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grpSp>
        <p:nvGrpSpPr>
          <p:cNvPr id="40" name="グループ化 39">
            <a:extLst>
              <a:ext uri="{FF2B5EF4-FFF2-40B4-BE49-F238E27FC236}">
                <a16:creationId xmlns:a16="http://schemas.microsoft.com/office/drawing/2014/main" id="{AA27697A-DF1C-7A14-C626-13008D87B763}"/>
              </a:ext>
            </a:extLst>
          </p:cNvPr>
          <p:cNvGrpSpPr/>
          <p:nvPr/>
        </p:nvGrpSpPr>
        <p:grpSpPr>
          <a:xfrm>
            <a:off x="547477" y="4537022"/>
            <a:ext cx="182044" cy="182044"/>
            <a:chOff x="8420362" y="4556924"/>
            <a:chExt cx="182044" cy="182044"/>
          </a:xfrm>
        </p:grpSpPr>
        <p:sp>
          <p:nvSpPr>
            <p:cNvPr id="33" name="楕円 32">
              <a:extLst>
                <a:ext uri="{FF2B5EF4-FFF2-40B4-BE49-F238E27FC236}">
                  <a16:creationId xmlns:a16="http://schemas.microsoft.com/office/drawing/2014/main" id="{AE3D04C6-CE52-B425-2737-538855C36FBB}"/>
                </a:ext>
              </a:extLst>
            </p:cNvPr>
            <p:cNvSpPr/>
            <p:nvPr/>
          </p:nvSpPr>
          <p:spPr>
            <a:xfrm>
              <a:off x="8420362" y="4556924"/>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39" name="グラフィックス 38" descr="時計 単色塗りつぶし">
              <a:extLst>
                <a:ext uri="{FF2B5EF4-FFF2-40B4-BE49-F238E27FC236}">
                  <a16:creationId xmlns:a16="http://schemas.microsoft.com/office/drawing/2014/main" id="{264E1F7F-A877-28FE-3C8A-D815392AA0AA}"/>
                </a:ext>
              </a:extLst>
            </p:cNvPr>
            <p:cNvPicPr>
              <a:picLocks noChangeAspect="1"/>
            </p:cNvPicPr>
            <p:nvPr/>
          </p:nvPicPr>
          <p:blipFill>
            <a:blip r:embed="rId10">
              <a:extLst>
                <a:ext uri="{96DAC541-7B7A-43D3-8B79-37D633B846F1}">
                  <asvg:svgBlip xmlns:asvg="http://schemas.microsoft.com/office/drawing/2016/SVG/main" r:embed="rId11"/>
                </a:ext>
              </a:extLst>
            </a:blip>
            <a:srcRect/>
            <a:stretch/>
          </p:blipFill>
          <p:spPr>
            <a:xfrm>
              <a:off x="8432124" y="4568686"/>
              <a:ext cx="158520" cy="158520"/>
            </a:xfrm>
            <a:prstGeom prst="rect">
              <a:avLst/>
            </a:prstGeom>
          </p:spPr>
        </p:pic>
      </p:grpSp>
      <p:grpSp>
        <p:nvGrpSpPr>
          <p:cNvPr id="305" name="グループ化 304">
            <a:extLst>
              <a:ext uri="{FF2B5EF4-FFF2-40B4-BE49-F238E27FC236}">
                <a16:creationId xmlns:a16="http://schemas.microsoft.com/office/drawing/2014/main" id="{313E7966-912F-0633-9E49-066612FF57F9}"/>
              </a:ext>
            </a:extLst>
          </p:cNvPr>
          <p:cNvGrpSpPr/>
          <p:nvPr/>
        </p:nvGrpSpPr>
        <p:grpSpPr>
          <a:xfrm>
            <a:off x="729521" y="4388794"/>
            <a:ext cx="2098149" cy="478500"/>
            <a:chOff x="719688" y="3919033"/>
            <a:chExt cx="2098149" cy="478500"/>
          </a:xfrm>
        </p:grpSpPr>
        <p:cxnSp>
          <p:nvCxnSpPr>
            <p:cNvPr id="306" name="直線コネクタ 305">
              <a:extLst>
                <a:ext uri="{FF2B5EF4-FFF2-40B4-BE49-F238E27FC236}">
                  <a16:creationId xmlns:a16="http://schemas.microsoft.com/office/drawing/2014/main" id="{871482B6-424B-7109-7BB1-1D5F05EDAAAA}"/>
                </a:ext>
              </a:extLst>
            </p:cNvPr>
            <p:cNvCxnSpPr>
              <a:cxnSpLocks/>
              <a:endCxn id="309" idx="1"/>
            </p:cNvCxnSpPr>
            <p:nvPr/>
          </p:nvCxnSpPr>
          <p:spPr>
            <a:xfrm>
              <a:off x="719688" y="4158283"/>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07" name="グループ化 306">
              <a:extLst>
                <a:ext uri="{FF2B5EF4-FFF2-40B4-BE49-F238E27FC236}">
                  <a16:creationId xmlns:a16="http://schemas.microsoft.com/office/drawing/2014/main" id="{9DCD2DEF-309B-6FE8-48FD-3DE7D38A8709}"/>
                </a:ext>
              </a:extLst>
            </p:cNvPr>
            <p:cNvGrpSpPr/>
            <p:nvPr/>
          </p:nvGrpSpPr>
          <p:grpSpPr>
            <a:xfrm>
              <a:off x="1031931" y="3919033"/>
              <a:ext cx="1785906" cy="478500"/>
              <a:chOff x="949016" y="3919033"/>
              <a:chExt cx="1785906" cy="478500"/>
            </a:xfrm>
          </p:grpSpPr>
          <p:grpSp>
            <p:nvGrpSpPr>
              <p:cNvPr id="308" name="グループ化 307">
                <a:extLst>
                  <a:ext uri="{FF2B5EF4-FFF2-40B4-BE49-F238E27FC236}">
                    <a16:creationId xmlns:a16="http://schemas.microsoft.com/office/drawing/2014/main" id="{A5C83DA5-5EC0-5E7F-7BE2-E5D247C64E46}"/>
                  </a:ext>
                </a:extLst>
              </p:cNvPr>
              <p:cNvGrpSpPr/>
              <p:nvPr/>
            </p:nvGrpSpPr>
            <p:grpSpPr>
              <a:xfrm>
                <a:off x="949016" y="4008899"/>
                <a:ext cx="69614" cy="298768"/>
                <a:chOff x="2439407" y="2962964"/>
                <a:chExt cx="69614" cy="428983"/>
              </a:xfrm>
            </p:grpSpPr>
            <p:cxnSp>
              <p:nvCxnSpPr>
                <p:cNvPr id="310" name="直線コネクタ 309">
                  <a:extLst>
                    <a:ext uri="{FF2B5EF4-FFF2-40B4-BE49-F238E27FC236}">
                      <a16:creationId xmlns:a16="http://schemas.microsoft.com/office/drawing/2014/main" id="{E3703342-8C1E-D275-C052-AEDAD6E4B48E}"/>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311" name="直線コネクタ 310">
                  <a:extLst>
                    <a:ext uri="{FF2B5EF4-FFF2-40B4-BE49-F238E27FC236}">
                      <a16:creationId xmlns:a16="http://schemas.microsoft.com/office/drawing/2014/main" id="{861D0458-0766-D455-889F-A51CCBF985F6}"/>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312" name="直線コネクタ 311">
                  <a:extLst>
                    <a:ext uri="{FF2B5EF4-FFF2-40B4-BE49-F238E27FC236}">
                      <a16:creationId xmlns:a16="http://schemas.microsoft.com/office/drawing/2014/main" id="{9326A9D8-C8E0-9D17-0F85-75530D166D23}"/>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09" name="正方形/長方形 308">
                <a:extLst>
                  <a:ext uri="{FF2B5EF4-FFF2-40B4-BE49-F238E27FC236}">
                    <a16:creationId xmlns:a16="http://schemas.microsoft.com/office/drawing/2014/main" id="{5C43D740-8246-4272-0F7E-2DE097C4B20C}"/>
                  </a:ext>
                </a:extLst>
              </p:cNvPr>
              <p:cNvSpPr/>
              <p:nvPr/>
            </p:nvSpPr>
            <p:spPr>
              <a:xfrm>
                <a:off x="954650" y="3919033"/>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タイマー開始イベント：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期日の到来による事務の開始を示す。</a:t>
                </a:r>
              </a:p>
            </p:txBody>
          </p:sp>
        </p:grpSp>
      </p:grpSp>
      <p:sp>
        <p:nvSpPr>
          <p:cNvPr id="34" name="楕円 33">
            <a:extLst>
              <a:ext uri="{FF2B5EF4-FFF2-40B4-BE49-F238E27FC236}">
                <a16:creationId xmlns:a16="http://schemas.microsoft.com/office/drawing/2014/main" id="{4665FD8F-1887-8730-8729-AD3969393DD0}"/>
              </a:ext>
            </a:extLst>
          </p:cNvPr>
          <p:cNvSpPr/>
          <p:nvPr/>
        </p:nvSpPr>
        <p:spPr>
          <a:xfrm>
            <a:off x="547477" y="5006783"/>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313" name="グループ化 312">
            <a:extLst>
              <a:ext uri="{FF2B5EF4-FFF2-40B4-BE49-F238E27FC236}">
                <a16:creationId xmlns:a16="http://schemas.microsoft.com/office/drawing/2014/main" id="{6D125BAA-C761-391E-5013-CC4CFD3F4292}"/>
              </a:ext>
            </a:extLst>
          </p:cNvPr>
          <p:cNvGrpSpPr/>
          <p:nvPr/>
        </p:nvGrpSpPr>
        <p:grpSpPr>
          <a:xfrm>
            <a:off x="729521" y="4858555"/>
            <a:ext cx="2098149" cy="478500"/>
            <a:chOff x="719688" y="3919033"/>
            <a:chExt cx="2098149" cy="478500"/>
          </a:xfrm>
        </p:grpSpPr>
        <p:cxnSp>
          <p:nvCxnSpPr>
            <p:cNvPr id="314" name="直線コネクタ 313">
              <a:extLst>
                <a:ext uri="{FF2B5EF4-FFF2-40B4-BE49-F238E27FC236}">
                  <a16:creationId xmlns:a16="http://schemas.microsoft.com/office/drawing/2014/main" id="{6582D63B-7E4C-C43E-3037-2D2BFDC59B38}"/>
                </a:ext>
              </a:extLst>
            </p:cNvPr>
            <p:cNvCxnSpPr>
              <a:cxnSpLocks/>
              <a:endCxn id="317" idx="1"/>
            </p:cNvCxnSpPr>
            <p:nvPr/>
          </p:nvCxnSpPr>
          <p:spPr>
            <a:xfrm>
              <a:off x="719688" y="4158283"/>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15" name="グループ化 314">
              <a:extLst>
                <a:ext uri="{FF2B5EF4-FFF2-40B4-BE49-F238E27FC236}">
                  <a16:creationId xmlns:a16="http://schemas.microsoft.com/office/drawing/2014/main" id="{36EE1416-9B37-1AE2-C1FF-3036B20D8059}"/>
                </a:ext>
              </a:extLst>
            </p:cNvPr>
            <p:cNvGrpSpPr/>
            <p:nvPr/>
          </p:nvGrpSpPr>
          <p:grpSpPr>
            <a:xfrm>
              <a:off x="1031931" y="3919033"/>
              <a:ext cx="1785906" cy="478500"/>
              <a:chOff x="949016" y="3919033"/>
              <a:chExt cx="1785906" cy="478500"/>
            </a:xfrm>
          </p:grpSpPr>
          <p:grpSp>
            <p:nvGrpSpPr>
              <p:cNvPr id="316" name="グループ化 315">
                <a:extLst>
                  <a:ext uri="{FF2B5EF4-FFF2-40B4-BE49-F238E27FC236}">
                    <a16:creationId xmlns:a16="http://schemas.microsoft.com/office/drawing/2014/main" id="{890CC843-50BC-2943-3F2C-75394E96F3C9}"/>
                  </a:ext>
                </a:extLst>
              </p:cNvPr>
              <p:cNvGrpSpPr/>
              <p:nvPr/>
            </p:nvGrpSpPr>
            <p:grpSpPr>
              <a:xfrm>
                <a:off x="949016" y="4008899"/>
                <a:ext cx="69614" cy="298768"/>
                <a:chOff x="2439407" y="2962964"/>
                <a:chExt cx="69614" cy="428983"/>
              </a:xfrm>
            </p:grpSpPr>
            <p:cxnSp>
              <p:nvCxnSpPr>
                <p:cNvPr id="318" name="直線コネクタ 317">
                  <a:extLst>
                    <a:ext uri="{FF2B5EF4-FFF2-40B4-BE49-F238E27FC236}">
                      <a16:creationId xmlns:a16="http://schemas.microsoft.com/office/drawing/2014/main" id="{A49B3683-BDD9-52B9-613F-96A45F1D4F8B}"/>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319" name="直線コネクタ 318">
                  <a:extLst>
                    <a:ext uri="{FF2B5EF4-FFF2-40B4-BE49-F238E27FC236}">
                      <a16:creationId xmlns:a16="http://schemas.microsoft.com/office/drawing/2014/main" id="{02188016-CF2B-F281-7E27-7F1C0455543D}"/>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320" name="直線コネクタ 319">
                  <a:extLst>
                    <a:ext uri="{FF2B5EF4-FFF2-40B4-BE49-F238E27FC236}">
                      <a16:creationId xmlns:a16="http://schemas.microsoft.com/office/drawing/2014/main" id="{F7D039D8-DF5E-430E-FB65-230EF35F4F28}"/>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17" name="正方形/長方形 316">
                <a:extLst>
                  <a:ext uri="{FF2B5EF4-FFF2-40B4-BE49-F238E27FC236}">
                    <a16:creationId xmlns:a16="http://schemas.microsoft.com/office/drawing/2014/main" id="{2320F7C4-C89C-5DAC-9A44-12E056C08C92}"/>
                  </a:ext>
                </a:extLst>
              </p:cNvPr>
              <p:cNvSpPr/>
              <p:nvPr/>
            </p:nvSpPr>
            <p:spPr>
              <a:xfrm>
                <a:off x="954650" y="3919033"/>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終了イベント：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事務の終了を示し、必ず記載する必要がある。</a:t>
                </a:r>
              </a:p>
            </p:txBody>
          </p:sp>
        </p:grpSp>
      </p:grpSp>
      <p:grpSp>
        <p:nvGrpSpPr>
          <p:cNvPr id="45" name="グループ化 44">
            <a:extLst>
              <a:ext uri="{FF2B5EF4-FFF2-40B4-BE49-F238E27FC236}">
                <a16:creationId xmlns:a16="http://schemas.microsoft.com/office/drawing/2014/main" id="{120C1782-1201-1B99-DB18-E856D0315A5A}"/>
              </a:ext>
            </a:extLst>
          </p:cNvPr>
          <p:cNvGrpSpPr/>
          <p:nvPr/>
        </p:nvGrpSpPr>
        <p:grpSpPr>
          <a:xfrm>
            <a:off x="547477" y="5476544"/>
            <a:ext cx="182044" cy="182044"/>
            <a:chOff x="8420362" y="5457393"/>
            <a:chExt cx="182044" cy="182044"/>
          </a:xfrm>
        </p:grpSpPr>
        <p:sp>
          <p:nvSpPr>
            <p:cNvPr id="35" name="楕円 34">
              <a:extLst>
                <a:ext uri="{FF2B5EF4-FFF2-40B4-BE49-F238E27FC236}">
                  <a16:creationId xmlns:a16="http://schemas.microsoft.com/office/drawing/2014/main" id="{8F8610E2-9C62-F819-48F0-28FB535E6BEB}"/>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44" name="グラフィックス 43" descr="封筒 枠線">
              <a:extLst>
                <a:ext uri="{FF2B5EF4-FFF2-40B4-BE49-F238E27FC236}">
                  <a16:creationId xmlns:a16="http://schemas.microsoft.com/office/drawing/2014/main" id="{F1D0D136-C707-464A-D8E3-4B9CF2501AD4}"/>
                </a:ext>
              </a:extLst>
            </p:cNvPr>
            <p:cNvPicPr>
              <a:picLocks noChangeAspect="1"/>
            </p:cNvPicPr>
            <p:nvPr/>
          </p:nvPicPr>
          <p:blipFill>
            <a:blip r:embed="rId2">
              <a:extLst>
                <a:ext uri="{96DAC541-7B7A-43D3-8B79-37D633B846F1}">
                  <asvg:svgBlip xmlns:asvg="http://schemas.microsoft.com/office/drawing/2016/SVG/main" r:embed="rId12"/>
                </a:ext>
              </a:extLst>
            </a:blip>
            <a:stretch>
              <a:fillRect/>
            </a:stretch>
          </p:blipFill>
          <p:spPr>
            <a:xfrm>
              <a:off x="8432184" y="5469215"/>
              <a:ext cx="158400" cy="158400"/>
            </a:xfrm>
            <a:prstGeom prst="rect">
              <a:avLst/>
            </a:prstGeom>
          </p:spPr>
        </p:pic>
      </p:grpSp>
      <p:grpSp>
        <p:nvGrpSpPr>
          <p:cNvPr id="343" name="グループ化 342">
            <a:extLst>
              <a:ext uri="{FF2B5EF4-FFF2-40B4-BE49-F238E27FC236}">
                <a16:creationId xmlns:a16="http://schemas.microsoft.com/office/drawing/2014/main" id="{D3AEE1BE-64ED-B5FD-8222-178ECC8B0464}"/>
              </a:ext>
            </a:extLst>
          </p:cNvPr>
          <p:cNvGrpSpPr/>
          <p:nvPr/>
        </p:nvGrpSpPr>
        <p:grpSpPr>
          <a:xfrm>
            <a:off x="729521" y="5328316"/>
            <a:ext cx="1956456" cy="478500"/>
            <a:chOff x="719688" y="5325597"/>
            <a:chExt cx="1956456" cy="478500"/>
          </a:xfrm>
        </p:grpSpPr>
        <p:cxnSp>
          <p:nvCxnSpPr>
            <p:cNvPr id="322" name="直線コネクタ 321">
              <a:extLst>
                <a:ext uri="{FF2B5EF4-FFF2-40B4-BE49-F238E27FC236}">
                  <a16:creationId xmlns:a16="http://schemas.microsoft.com/office/drawing/2014/main" id="{5DD9C4C4-0473-386C-50F6-CE27CEA6283B}"/>
                </a:ext>
              </a:extLst>
            </p:cNvPr>
            <p:cNvCxnSpPr>
              <a:cxnSpLocks/>
              <a:endCxn id="325" idx="1"/>
            </p:cNvCxnSpPr>
            <p:nvPr/>
          </p:nvCxnSpPr>
          <p:spPr>
            <a:xfrm>
              <a:off x="719688" y="5564847"/>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24" name="グループ化 323">
              <a:extLst>
                <a:ext uri="{FF2B5EF4-FFF2-40B4-BE49-F238E27FC236}">
                  <a16:creationId xmlns:a16="http://schemas.microsoft.com/office/drawing/2014/main" id="{60E42DED-EB78-057A-C7DE-25F332EE4140}"/>
                </a:ext>
              </a:extLst>
            </p:cNvPr>
            <p:cNvGrpSpPr/>
            <p:nvPr/>
          </p:nvGrpSpPr>
          <p:grpSpPr>
            <a:xfrm>
              <a:off x="1031931" y="5415463"/>
              <a:ext cx="69614" cy="298768"/>
              <a:chOff x="2439407" y="2962964"/>
              <a:chExt cx="69614" cy="428983"/>
            </a:xfrm>
          </p:grpSpPr>
          <p:cxnSp>
            <p:nvCxnSpPr>
              <p:cNvPr id="326" name="直線コネクタ 325">
                <a:extLst>
                  <a:ext uri="{FF2B5EF4-FFF2-40B4-BE49-F238E27FC236}">
                    <a16:creationId xmlns:a16="http://schemas.microsoft.com/office/drawing/2014/main" id="{19E33D6D-5DE1-7606-E04D-F02F66D662EA}"/>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327" name="直線コネクタ 326">
                <a:extLst>
                  <a:ext uri="{FF2B5EF4-FFF2-40B4-BE49-F238E27FC236}">
                    <a16:creationId xmlns:a16="http://schemas.microsoft.com/office/drawing/2014/main" id="{007AD1F4-711E-B9AE-C2C5-A5AFA88B6FB0}"/>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328" name="直線コネクタ 327">
                <a:extLst>
                  <a:ext uri="{FF2B5EF4-FFF2-40B4-BE49-F238E27FC236}">
                    <a16:creationId xmlns:a16="http://schemas.microsoft.com/office/drawing/2014/main" id="{546C3708-93B9-026A-6BA3-DF1008757154}"/>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25" name="正方形/長方形 324">
              <a:extLst>
                <a:ext uri="{FF2B5EF4-FFF2-40B4-BE49-F238E27FC236}">
                  <a16:creationId xmlns:a16="http://schemas.microsoft.com/office/drawing/2014/main" id="{1277C96D-BBE6-0E4F-A046-057C9C044B88}"/>
                </a:ext>
              </a:extLst>
            </p:cNvPr>
            <p:cNvSpPr/>
            <p:nvPr/>
          </p:nvSpPr>
          <p:spPr>
            <a:xfrm>
              <a:off x="1037565" y="5325597"/>
              <a:ext cx="1638579"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メッセージ開始イベント：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他のプールからのメッセージを受け取ることで事務が開始することを示す。</a:t>
              </a:r>
            </a:p>
          </p:txBody>
        </p:sp>
      </p:grpSp>
      <p:grpSp>
        <p:nvGrpSpPr>
          <p:cNvPr id="345" name="グループ化 344">
            <a:extLst>
              <a:ext uri="{FF2B5EF4-FFF2-40B4-BE49-F238E27FC236}">
                <a16:creationId xmlns:a16="http://schemas.microsoft.com/office/drawing/2014/main" id="{E0649BC9-770E-AF32-E90C-3AA8EC7CA8B4}"/>
              </a:ext>
            </a:extLst>
          </p:cNvPr>
          <p:cNvGrpSpPr/>
          <p:nvPr/>
        </p:nvGrpSpPr>
        <p:grpSpPr>
          <a:xfrm>
            <a:off x="729521" y="5798076"/>
            <a:ext cx="1956456" cy="478500"/>
            <a:chOff x="719688" y="5798076"/>
            <a:chExt cx="1956456" cy="478500"/>
          </a:xfrm>
        </p:grpSpPr>
        <p:cxnSp>
          <p:nvCxnSpPr>
            <p:cNvPr id="330" name="直線コネクタ 329">
              <a:extLst>
                <a:ext uri="{FF2B5EF4-FFF2-40B4-BE49-F238E27FC236}">
                  <a16:creationId xmlns:a16="http://schemas.microsoft.com/office/drawing/2014/main" id="{4D982E03-CF64-B903-5C68-7F1BD2A377CA}"/>
                </a:ext>
              </a:extLst>
            </p:cNvPr>
            <p:cNvCxnSpPr>
              <a:cxnSpLocks/>
              <a:endCxn id="333" idx="1"/>
            </p:cNvCxnSpPr>
            <p:nvPr/>
          </p:nvCxnSpPr>
          <p:spPr>
            <a:xfrm>
              <a:off x="719688" y="6037326"/>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32" name="グループ化 331">
              <a:extLst>
                <a:ext uri="{FF2B5EF4-FFF2-40B4-BE49-F238E27FC236}">
                  <a16:creationId xmlns:a16="http://schemas.microsoft.com/office/drawing/2014/main" id="{C311FA80-6391-6E42-6551-A904AAF9BC81}"/>
                </a:ext>
              </a:extLst>
            </p:cNvPr>
            <p:cNvGrpSpPr/>
            <p:nvPr/>
          </p:nvGrpSpPr>
          <p:grpSpPr>
            <a:xfrm>
              <a:off x="1031931" y="5887942"/>
              <a:ext cx="69614" cy="298768"/>
              <a:chOff x="2439407" y="2962964"/>
              <a:chExt cx="69614" cy="428983"/>
            </a:xfrm>
          </p:grpSpPr>
          <p:cxnSp>
            <p:nvCxnSpPr>
              <p:cNvPr id="334" name="直線コネクタ 333">
                <a:extLst>
                  <a:ext uri="{FF2B5EF4-FFF2-40B4-BE49-F238E27FC236}">
                    <a16:creationId xmlns:a16="http://schemas.microsoft.com/office/drawing/2014/main" id="{7DB1DA41-3748-E21F-C564-6E3084B51977}"/>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335" name="直線コネクタ 334">
                <a:extLst>
                  <a:ext uri="{FF2B5EF4-FFF2-40B4-BE49-F238E27FC236}">
                    <a16:creationId xmlns:a16="http://schemas.microsoft.com/office/drawing/2014/main" id="{654AD2A4-9B42-5A9D-608E-B771D0A0C37C}"/>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336" name="直線コネクタ 335">
                <a:extLst>
                  <a:ext uri="{FF2B5EF4-FFF2-40B4-BE49-F238E27FC236}">
                    <a16:creationId xmlns:a16="http://schemas.microsoft.com/office/drawing/2014/main" id="{7B8D8C86-DF65-DC3D-5E82-CE6313323E95}"/>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33" name="正方形/長方形 332">
              <a:extLst>
                <a:ext uri="{FF2B5EF4-FFF2-40B4-BE49-F238E27FC236}">
                  <a16:creationId xmlns:a16="http://schemas.microsoft.com/office/drawing/2014/main" id="{A398EC67-AF79-5F52-7A57-29EED16C52D5}"/>
                </a:ext>
              </a:extLst>
            </p:cNvPr>
            <p:cNvSpPr/>
            <p:nvPr/>
          </p:nvSpPr>
          <p:spPr>
            <a:xfrm>
              <a:off x="1037565" y="5798076"/>
              <a:ext cx="1638579"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メッセージ終了イベント：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他のプールにメッセージを送って、事務が終了することを示す。</a:t>
              </a:r>
            </a:p>
          </p:txBody>
        </p:sp>
      </p:grpSp>
      <p:grpSp>
        <p:nvGrpSpPr>
          <p:cNvPr id="407" name="グループ化 406">
            <a:extLst>
              <a:ext uri="{FF2B5EF4-FFF2-40B4-BE49-F238E27FC236}">
                <a16:creationId xmlns:a16="http://schemas.microsoft.com/office/drawing/2014/main" id="{5EDF4FA3-1CAA-6BA1-3AC0-E507C2887B4F}"/>
              </a:ext>
            </a:extLst>
          </p:cNvPr>
          <p:cNvGrpSpPr/>
          <p:nvPr/>
        </p:nvGrpSpPr>
        <p:grpSpPr>
          <a:xfrm>
            <a:off x="2810266" y="3583909"/>
            <a:ext cx="182044" cy="182044"/>
            <a:chOff x="2810266" y="3583909"/>
            <a:chExt cx="182044" cy="182044"/>
          </a:xfrm>
        </p:grpSpPr>
        <p:sp>
          <p:nvSpPr>
            <p:cNvPr id="48" name="楕円 47">
              <a:extLst>
                <a:ext uri="{FF2B5EF4-FFF2-40B4-BE49-F238E27FC236}">
                  <a16:creationId xmlns:a16="http://schemas.microsoft.com/office/drawing/2014/main" id="{4F7FCE7C-2023-0F72-7F1B-3DA33EF9DA93}"/>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394" name="グループ化 393">
              <a:extLst>
                <a:ext uri="{FF2B5EF4-FFF2-40B4-BE49-F238E27FC236}">
                  <a16:creationId xmlns:a16="http://schemas.microsoft.com/office/drawing/2014/main" id="{B2B03675-2FC7-B3CF-2C04-F06C92E7146C}"/>
                </a:ext>
              </a:extLst>
            </p:cNvPr>
            <p:cNvGrpSpPr/>
            <p:nvPr/>
          </p:nvGrpSpPr>
          <p:grpSpPr>
            <a:xfrm>
              <a:off x="2835232" y="3634549"/>
              <a:ext cx="132113" cy="80765"/>
              <a:chOff x="2601006" y="3678667"/>
              <a:chExt cx="132113" cy="80765"/>
            </a:xfrm>
          </p:grpSpPr>
          <p:sp>
            <p:nvSpPr>
              <p:cNvPr id="389" name="正方形/長方形 388">
                <a:extLst>
                  <a:ext uri="{FF2B5EF4-FFF2-40B4-BE49-F238E27FC236}">
                    <a16:creationId xmlns:a16="http://schemas.microsoft.com/office/drawing/2014/main" id="{74BF7F4F-45D8-4CB7-4A12-5E84ECDF22E8}"/>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90" name="二等辺三角形 389">
                <a:extLst>
                  <a:ext uri="{FF2B5EF4-FFF2-40B4-BE49-F238E27FC236}">
                    <a16:creationId xmlns:a16="http://schemas.microsoft.com/office/drawing/2014/main" id="{C86C4506-D083-C6FD-2A22-0447F10BBEDE}"/>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92" name="二等辺三角形 391">
                <a:extLst>
                  <a:ext uri="{FF2B5EF4-FFF2-40B4-BE49-F238E27FC236}">
                    <a16:creationId xmlns:a16="http://schemas.microsoft.com/office/drawing/2014/main" id="{C3EDFD91-8830-3E97-9C7C-13201C4ED2DC}"/>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393" name="正方形/長方形 392">
                <a:extLst>
                  <a:ext uri="{FF2B5EF4-FFF2-40B4-BE49-F238E27FC236}">
                    <a16:creationId xmlns:a16="http://schemas.microsoft.com/office/drawing/2014/main" id="{26568535-0174-A171-E145-9F6F0F743C4D}"/>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grpSp>
        <p:nvGrpSpPr>
          <p:cNvPr id="405" name="グループ化 404">
            <a:extLst>
              <a:ext uri="{FF2B5EF4-FFF2-40B4-BE49-F238E27FC236}">
                <a16:creationId xmlns:a16="http://schemas.microsoft.com/office/drawing/2014/main" id="{3D6845C9-0B9E-3D66-6601-EB37AF62AB10}"/>
              </a:ext>
            </a:extLst>
          </p:cNvPr>
          <p:cNvGrpSpPr/>
          <p:nvPr/>
        </p:nvGrpSpPr>
        <p:grpSpPr>
          <a:xfrm>
            <a:off x="547477" y="5946304"/>
            <a:ext cx="182044" cy="182044"/>
            <a:chOff x="547477" y="5946304"/>
            <a:chExt cx="182044" cy="182044"/>
          </a:xfrm>
        </p:grpSpPr>
        <p:sp>
          <p:nvSpPr>
            <p:cNvPr id="37" name="楕円 36">
              <a:extLst>
                <a:ext uri="{FF2B5EF4-FFF2-40B4-BE49-F238E27FC236}">
                  <a16:creationId xmlns:a16="http://schemas.microsoft.com/office/drawing/2014/main" id="{2DB963B9-DC15-300F-1788-D03DEEC34E48}"/>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400" name="グループ化 399">
              <a:extLst>
                <a:ext uri="{FF2B5EF4-FFF2-40B4-BE49-F238E27FC236}">
                  <a16:creationId xmlns:a16="http://schemas.microsoft.com/office/drawing/2014/main" id="{475CA3F3-470D-068F-12C9-B11BEA2F91F6}"/>
                </a:ext>
              </a:extLst>
            </p:cNvPr>
            <p:cNvGrpSpPr/>
            <p:nvPr/>
          </p:nvGrpSpPr>
          <p:grpSpPr>
            <a:xfrm>
              <a:off x="572442" y="5996943"/>
              <a:ext cx="132113" cy="80765"/>
              <a:chOff x="2601006" y="3678667"/>
              <a:chExt cx="132113" cy="80765"/>
            </a:xfrm>
          </p:grpSpPr>
          <p:sp>
            <p:nvSpPr>
              <p:cNvPr id="401" name="正方形/長方形 400">
                <a:extLst>
                  <a:ext uri="{FF2B5EF4-FFF2-40B4-BE49-F238E27FC236}">
                    <a16:creationId xmlns:a16="http://schemas.microsoft.com/office/drawing/2014/main" id="{6BECA6CF-6BE4-D51D-B03B-3463F45056DE}"/>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402" name="二等辺三角形 401">
                <a:extLst>
                  <a:ext uri="{FF2B5EF4-FFF2-40B4-BE49-F238E27FC236}">
                    <a16:creationId xmlns:a16="http://schemas.microsoft.com/office/drawing/2014/main" id="{A53F9631-E4AD-EA33-FFD4-6A6F38468002}"/>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403" name="二等辺三角形 402">
                <a:extLst>
                  <a:ext uri="{FF2B5EF4-FFF2-40B4-BE49-F238E27FC236}">
                    <a16:creationId xmlns:a16="http://schemas.microsoft.com/office/drawing/2014/main" id="{A891383A-CD62-41D5-C79F-3395FE99F4B9}"/>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404" name="正方形/長方形 403">
                <a:extLst>
                  <a:ext uri="{FF2B5EF4-FFF2-40B4-BE49-F238E27FC236}">
                    <a16:creationId xmlns:a16="http://schemas.microsoft.com/office/drawing/2014/main" id="{7609DB91-1BBC-A09E-FC13-28F973859BA0}"/>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sp>
        <p:nvSpPr>
          <p:cNvPr id="406" name="ひし形 405">
            <a:extLst>
              <a:ext uri="{FF2B5EF4-FFF2-40B4-BE49-F238E27FC236}">
                <a16:creationId xmlns:a16="http://schemas.microsoft.com/office/drawing/2014/main" id="{86F93B86-3590-6F3F-ABBC-E66421AAD34B}"/>
              </a:ext>
            </a:extLst>
          </p:cNvPr>
          <p:cNvSpPr/>
          <p:nvPr/>
        </p:nvSpPr>
        <p:spPr>
          <a:xfrm>
            <a:off x="5310262" y="4576014"/>
            <a:ext cx="388800" cy="324000"/>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35083616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5E9636-4A9A-9B09-E9AF-00AADB67896F}"/>
            </a:ext>
          </a:extLst>
        </p:cNvPr>
        <p:cNvGrpSpPr/>
        <p:nvPr/>
      </p:nvGrpSpPr>
      <p:grpSpPr>
        <a:xfrm>
          <a:off x="0" y="0"/>
          <a:ext cx="0" cy="0"/>
          <a:chOff x="0" y="0"/>
          <a:chExt cx="0" cy="0"/>
        </a:xfrm>
      </p:grpSpPr>
      <p:grpSp>
        <p:nvGrpSpPr>
          <p:cNvPr id="185" name="グループ化 184">
            <a:extLst>
              <a:ext uri="{FF2B5EF4-FFF2-40B4-BE49-F238E27FC236}">
                <a16:creationId xmlns:a16="http://schemas.microsoft.com/office/drawing/2014/main" id="{73EF110D-17D2-C2C1-2A0C-5EECB2D39FB4}"/>
              </a:ext>
            </a:extLst>
          </p:cNvPr>
          <p:cNvGrpSpPr/>
          <p:nvPr/>
        </p:nvGrpSpPr>
        <p:grpSpPr>
          <a:xfrm>
            <a:off x="2091142" y="1444191"/>
            <a:ext cx="1913170" cy="1173308"/>
            <a:chOff x="3382852" y="1444191"/>
            <a:chExt cx="1913170" cy="1173308"/>
          </a:xfrm>
        </p:grpSpPr>
        <p:sp>
          <p:nvSpPr>
            <p:cNvPr id="199" name="楕円 198">
              <a:extLst>
                <a:ext uri="{FF2B5EF4-FFF2-40B4-BE49-F238E27FC236}">
                  <a16:creationId xmlns:a16="http://schemas.microsoft.com/office/drawing/2014/main" id="{2E6F1E75-EC82-607C-1F5B-6AB611543A26}"/>
                </a:ext>
              </a:extLst>
            </p:cNvPr>
            <p:cNvSpPr/>
            <p:nvPr/>
          </p:nvSpPr>
          <p:spPr>
            <a:xfrm rot="16200000">
              <a:off x="4218758" y="2569968"/>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8" name="直線矢印コネクタ 197">
              <a:extLst>
                <a:ext uri="{FF2B5EF4-FFF2-40B4-BE49-F238E27FC236}">
                  <a16:creationId xmlns:a16="http://schemas.microsoft.com/office/drawing/2014/main" id="{937439B2-00A3-E808-7AA3-EB57119E7314}"/>
                </a:ext>
              </a:extLst>
            </p:cNvPr>
            <p:cNvCxnSpPr>
              <a:cxnSpLocks/>
              <a:stCxn id="199" idx="6"/>
              <a:endCxn id="200" idx="3"/>
            </p:cNvCxnSpPr>
            <p:nvPr/>
          </p:nvCxnSpPr>
          <p:spPr>
            <a:xfrm rot="16200000" flipV="1">
              <a:off x="3297392" y="1624836"/>
              <a:ext cx="1053903" cy="836362"/>
            </a:xfrm>
            <a:prstGeom prst="bentConnector3">
              <a:avLst>
                <a:gd name="adj1" fmla="val 2650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00" name="二等辺三角形 199">
              <a:extLst>
                <a:ext uri="{FF2B5EF4-FFF2-40B4-BE49-F238E27FC236}">
                  <a16:creationId xmlns:a16="http://schemas.microsoft.com/office/drawing/2014/main" id="{45837CA4-6471-377E-4FE3-D029EFD4C6F5}"/>
                </a:ext>
              </a:extLst>
            </p:cNvPr>
            <p:cNvSpPr/>
            <p:nvPr/>
          </p:nvSpPr>
          <p:spPr>
            <a:xfrm>
              <a:off x="3382852" y="1444191"/>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53" name="直線矢印コネクタ 197">
              <a:extLst>
                <a:ext uri="{FF2B5EF4-FFF2-40B4-BE49-F238E27FC236}">
                  <a16:creationId xmlns:a16="http://schemas.microsoft.com/office/drawing/2014/main" id="{A29B1F00-3FC6-2B46-FE4F-A3F41A322C8D}"/>
                </a:ext>
              </a:extLst>
            </p:cNvPr>
            <p:cNvCxnSpPr>
              <a:cxnSpLocks/>
              <a:stCxn id="199" idx="6"/>
              <a:endCxn id="254" idx="3"/>
            </p:cNvCxnSpPr>
            <p:nvPr/>
          </p:nvCxnSpPr>
          <p:spPr>
            <a:xfrm flipH="1" flipV="1">
              <a:off x="4242521" y="1522911"/>
              <a:ext cx="3" cy="1047057"/>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54" name="二等辺三角形 253">
              <a:extLst>
                <a:ext uri="{FF2B5EF4-FFF2-40B4-BE49-F238E27FC236}">
                  <a16:creationId xmlns:a16="http://schemas.microsoft.com/office/drawing/2014/main" id="{D13FC6CA-96A0-6F6F-B6AD-7D885A72ED95}"/>
                </a:ext>
              </a:extLst>
            </p:cNvPr>
            <p:cNvSpPr/>
            <p:nvPr/>
          </p:nvSpPr>
          <p:spPr>
            <a:xfrm>
              <a:off x="4219211"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54" name="直線矢印コネクタ 197">
              <a:extLst>
                <a:ext uri="{FF2B5EF4-FFF2-40B4-BE49-F238E27FC236}">
                  <a16:creationId xmlns:a16="http://schemas.microsoft.com/office/drawing/2014/main" id="{3E58EAAA-DDCA-574D-C1D4-D5CEC19B00FD}"/>
                </a:ext>
              </a:extLst>
            </p:cNvPr>
            <p:cNvCxnSpPr>
              <a:cxnSpLocks/>
              <a:stCxn id="199" idx="6"/>
              <a:endCxn id="155" idx="3"/>
            </p:cNvCxnSpPr>
            <p:nvPr/>
          </p:nvCxnSpPr>
          <p:spPr>
            <a:xfrm rot="5400000" flipH="1" flipV="1">
              <a:off x="4234090" y="1531346"/>
              <a:ext cx="1047057" cy="1030188"/>
            </a:xfrm>
            <a:prstGeom prst="bentConnector3">
              <a:avLst>
                <a:gd name="adj1" fmla="val 26803"/>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55" name="二等辺三角形 154">
              <a:extLst>
                <a:ext uri="{FF2B5EF4-FFF2-40B4-BE49-F238E27FC236}">
                  <a16:creationId xmlns:a16="http://schemas.microsoft.com/office/drawing/2014/main" id="{C87DA69C-9290-655D-A0FE-57E8F93E9B05}"/>
                </a:ext>
              </a:extLst>
            </p:cNvPr>
            <p:cNvSpPr/>
            <p:nvPr/>
          </p:nvSpPr>
          <p:spPr>
            <a:xfrm>
              <a:off x="5249402"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5C686B02-E7F9-F0F2-F403-A453B9316277}"/>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AEB53D27-51A3-AF0B-7546-BB48152B9E3C}"/>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E672882A-1402-68D4-FD57-5095AE11D6C7}"/>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C7726051-5017-F759-2A89-524ACFD6EEE6}"/>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524AE726-D68B-7C89-2848-E4BD81853B5A}"/>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E5B6FC69-61FF-688F-CC24-4E2CF5881A81}"/>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2.6.</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52F431B4-318E-58AC-0B62-1138FBAC66C5}"/>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a:t>
              </a:r>
              <a:r>
                <a:rPr kumimoji="1" lang="en-US" altLang="ja-JP" sz="1000" b="1" dirty="0">
                  <a:solidFill>
                    <a:schemeClr val="tx1"/>
                  </a:solidFill>
                  <a:latin typeface="游ゴシック 本文"/>
                  <a:ea typeface="游ゴシック" panose="020B0400000000000000" pitchFamily="50" charset="-128"/>
                </a:rPr>
                <a:t>(</a:t>
              </a:r>
              <a:r>
                <a:rPr kumimoji="1" lang="ja-JP" altLang="en-US" sz="1000" b="1" dirty="0">
                  <a:solidFill>
                    <a:schemeClr val="tx1"/>
                  </a:solidFill>
                  <a:latin typeface="游ゴシック 本文"/>
                  <a:ea typeface="游ゴシック" panose="020B0400000000000000" pitchFamily="50" charset="-128"/>
                </a:rPr>
                <a:t>動産</a:t>
              </a:r>
              <a:r>
                <a:rPr kumimoji="1" lang="en-US" altLang="ja-JP" sz="1000" b="1" dirty="0">
                  <a:solidFill>
                    <a:schemeClr val="tx1"/>
                  </a:solidFill>
                  <a:latin typeface="游ゴシック 本文"/>
                  <a:ea typeface="游ゴシック" panose="020B0400000000000000" pitchFamily="50" charset="-128"/>
                </a:rPr>
                <a:t>)</a:t>
              </a:r>
              <a:endParaRPr kumimoji="1" lang="ja-JP" altLang="en-US" sz="1000" b="1" dirty="0">
                <a:solidFill>
                  <a:schemeClr val="tx1"/>
                </a:solidFill>
                <a:latin typeface="游ゴシック 本文"/>
                <a:ea typeface="游ゴシック" panose="020B0400000000000000" pitchFamily="50" charset="-128"/>
              </a:endParaRPr>
            </a:p>
          </p:txBody>
        </p:sp>
        <p:sp>
          <p:nvSpPr>
            <p:cNvPr id="14" name="正方形/長方形 13">
              <a:extLst>
                <a:ext uri="{FF2B5EF4-FFF2-40B4-BE49-F238E27FC236}">
                  <a16:creationId xmlns:a16="http://schemas.microsoft.com/office/drawing/2014/main" id="{6A9FF99A-2844-41D2-2F99-AD5490A1F9F4}"/>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差押・交付要求</a:t>
              </a:r>
            </a:p>
          </p:txBody>
        </p:sp>
      </p:grpSp>
      <p:grpSp>
        <p:nvGrpSpPr>
          <p:cNvPr id="16" name="グループ化 15">
            <a:extLst>
              <a:ext uri="{FF2B5EF4-FFF2-40B4-BE49-F238E27FC236}">
                <a16:creationId xmlns:a16="http://schemas.microsoft.com/office/drawing/2014/main" id="{9E66930A-7558-AEDC-CCA9-B7643FCE5C27}"/>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7A8C343E-87E3-EBFB-A2FF-9482DA1D6060}"/>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ABD62EB8-3AD6-5CD3-095C-BF4B8D1F9B79}"/>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6F2D6530-BEBF-937C-29BB-8109EF2FEA79}"/>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10</a:t>
            </a:fld>
            <a:endParaRPr kumimoji="1" lang="ja-JP" altLang="en-US" sz="800" dirty="0">
              <a:solidFill>
                <a:schemeClr val="tx1"/>
              </a:solidFill>
              <a:latin typeface="游ゴシック 本文"/>
              <a:ea typeface="游ゴシック" panose="020B0400000000000000" pitchFamily="50" charset="-128"/>
            </a:endParaRPr>
          </a:p>
        </p:txBody>
      </p:sp>
      <p:cxnSp>
        <p:nvCxnSpPr>
          <p:cNvPr id="43" name="直線矢印コネクタ 42">
            <a:extLst>
              <a:ext uri="{FF2B5EF4-FFF2-40B4-BE49-F238E27FC236}">
                <a16:creationId xmlns:a16="http://schemas.microsoft.com/office/drawing/2014/main" id="{E2B03CC8-D705-3B29-E067-CEED867BE4F1}"/>
              </a:ext>
            </a:extLst>
          </p:cNvPr>
          <p:cNvCxnSpPr>
            <a:cxnSpLocks/>
            <a:stCxn id="28" idx="3"/>
            <a:endCxn id="41" idx="1"/>
          </p:cNvCxnSpPr>
          <p:nvPr/>
        </p:nvCxnSpPr>
        <p:spPr>
          <a:xfrm>
            <a:off x="5366800" y="2761559"/>
            <a:ext cx="42560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592AA2DA-51C5-CD24-AA11-A8DCE322F79D}"/>
              </a:ext>
            </a:extLst>
          </p:cNvPr>
          <p:cNvSpPr/>
          <p:nvPr/>
        </p:nvSpPr>
        <p:spPr>
          <a:xfrm>
            <a:off x="6758568" y="5738814"/>
            <a:ext cx="2053792" cy="765616"/>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2.8.1</a:t>
            </a:r>
            <a:r>
              <a:rPr kumimoji="1" lang="ja-JP" altLang="en-US" sz="500" b="1" dirty="0">
                <a:solidFill>
                  <a:schemeClr val="tx1"/>
                </a:solidFill>
                <a:latin typeface="游ゴシック 本文"/>
                <a:ea typeface="游ゴシック" panose="020B0400000000000000" pitchFamily="50" charset="-128"/>
              </a:rPr>
              <a:t>　財産・権利者情報管理</a:t>
            </a: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2.8.2</a:t>
            </a:r>
            <a:r>
              <a:rPr kumimoji="1" lang="ja-JP" altLang="en-US" sz="500" b="1" dirty="0">
                <a:solidFill>
                  <a:schemeClr val="tx1"/>
                </a:solidFill>
                <a:latin typeface="游ゴシック 本文"/>
                <a:ea typeface="游ゴシック" panose="020B0400000000000000" pitchFamily="50" charset="-128"/>
              </a:rPr>
              <a:t>　滞納処分管理</a:t>
            </a:r>
          </a:p>
          <a:p>
            <a:r>
              <a:rPr kumimoji="1" lang="ja-JP" altLang="en-US" sz="500" b="1" dirty="0">
                <a:solidFill>
                  <a:schemeClr val="tx1"/>
                </a:solidFill>
                <a:latin typeface="游ゴシック 本文"/>
                <a:ea typeface="游ゴシック" panose="020B0400000000000000" pitchFamily="50" charset="-128"/>
              </a:rPr>
              <a:t>④</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2.8.9</a:t>
            </a:r>
            <a:r>
              <a:rPr kumimoji="1" lang="ja-JP" altLang="en-US" sz="500" b="1" dirty="0">
                <a:solidFill>
                  <a:schemeClr val="tx1"/>
                </a:solidFill>
                <a:latin typeface="游ゴシック 本文"/>
                <a:ea typeface="游ゴシック" panose="020B0400000000000000" pitchFamily="50" charset="-128"/>
              </a:rPr>
              <a:t>　滞納処分の処分調書等作成</a:t>
            </a:r>
            <a:endParaRPr kumimoji="1" lang="en-US" altLang="zh-TW" sz="500" b="1" dirty="0">
              <a:solidFill>
                <a:schemeClr val="tx1"/>
              </a:solidFill>
              <a:latin typeface="游ゴシック 本文"/>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186E31BB-545E-6FE3-E2CB-1AD1971C1ED9}"/>
              </a:ext>
            </a:extLst>
          </p:cNvPr>
          <p:cNvCxnSpPr>
            <a:cxnSpLocks/>
            <a:stCxn id="41" idx="3"/>
            <a:endCxn id="72" idx="1"/>
          </p:cNvCxnSpPr>
          <p:nvPr/>
        </p:nvCxnSpPr>
        <p:spPr>
          <a:xfrm>
            <a:off x="6388284" y="2761559"/>
            <a:ext cx="44500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9FB02C1B-7BD4-3457-B83B-58532CBDFAE0}"/>
              </a:ext>
            </a:extLst>
          </p:cNvPr>
          <p:cNvCxnSpPr>
            <a:cxnSpLocks/>
            <a:stCxn id="140" idx="1"/>
            <a:endCxn id="137" idx="2"/>
          </p:cNvCxnSpPr>
          <p:nvPr/>
        </p:nvCxnSpPr>
        <p:spPr>
          <a:xfrm flipH="1" flipV="1">
            <a:off x="1873251" y="2995934"/>
            <a:ext cx="1299" cy="160754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E9D45C7A-3573-FB4A-991F-3B44873ABD21}"/>
              </a:ext>
            </a:extLst>
          </p:cNvPr>
          <p:cNvGrpSpPr/>
          <p:nvPr/>
        </p:nvGrpSpPr>
        <p:grpSpPr>
          <a:xfrm>
            <a:off x="1575309" y="252718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9284F7F0-9793-1C28-3B44-417534A894B3}"/>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62B83A4F-744E-9E7C-8576-11B41DA2F8C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差押調書作成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39" name="グループ化 138">
            <a:extLst>
              <a:ext uri="{FF2B5EF4-FFF2-40B4-BE49-F238E27FC236}">
                <a16:creationId xmlns:a16="http://schemas.microsoft.com/office/drawing/2014/main" id="{59A0177A-DB6C-A14D-0C11-2BBF9D6BD948}"/>
              </a:ext>
            </a:extLst>
          </p:cNvPr>
          <p:cNvGrpSpPr/>
          <p:nvPr/>
        </p:nvGrpSpPr>
        <p:grpSpPr>
          <a:xfrm>
            <a:off x="1585433" y="4603475"/>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5F57E2A7-F493-C406-8993-F43050C7B40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C43AF27B-FACD-B6FB-A860-C653C5960C8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621C5E23-F605-24CE-D230-6975E2D1438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20306C1A-70DA-8547-A4C5-DDBCE4FFA88A}"/>
              </a:ext>
            </a:extLst>
          </p:cNvPr>
          <p:cNvGrpSpPr/>
          <p:nvPr/>
        </p:nvGrpSpPr>
        <p:grpSpPr>
          <a:xfrm flipH="1">
            <a:off x="925607" y="4970186"/>
            <a:ext cx="752658" cy="405710"/>
            <a:chOff x="5549538" y="5066857"/>
            <a:chExt cx="752658" cy="405710"/>
          </a:xfrm>
        </p:grpSpPr>
        <p:cxnSp>
          <p:nvCxnSpPr>
            <p:cNvPr id="111" name="直線矢印コネクタ 110">
              <a:extLst>
                <a:ext uri="{FF2B5EF4-FFF2-40B4-BE49-F238E27FC236}">
                  <a16:creationId xmlns:a16="http://schemas.microsoft.com/office/drawing/2014/main" id="{1538CF00-5490-F5A6-CAA9-DF6203D01FA2}"/>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F93F814B-34C5-4032-7618-2B52F3492D54}"/>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2E058031-D8B2-E770-9A5F-8DB25393008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40F3D0B8-94F2-99FD-E4D8-FF47E434123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4DCFA4E3-B3C9-C412-528D-0FD248AA7A1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118EFD8E-FE4F-E9EF-D870-96342F10968A}"/>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④</a:t>
              </a:r>
            </a:p>
          </p:txBody>
        </p:sp>
      </p:grpSp>
      <p:cxnSp>
        <p:nvCxnSpPr>
          <p:cNvPr id="126" name="直線矢印コネクタ 125">
            <a:extLst>
              <a:ext uri="{FF2B5EF4-FFF2-40B4-BE49-F238E27FC236}">
                <a16:creationId xmlns:a16="http://schemas.microsoft.com/office/drawing/2014/main" id="{FB9CF23F-C991-8703-3391-D7CF9966D02E}"/>
              </a:ext>
            </a:extLst>
          </p:cNvPr>
          <p:cNvCxnSpPr>
            <a:cxnSpLocks/>
            <a:stCxn id="56" idx="6"/>
            <a:endCxn id="168" idx="1"/>
          </p:cNvCxnSpPr>
          <p:nvPr/>
        </p:nvCxnSpPr>
        <p:spPr>
          <a:xfrm>
            <a:off x="3103811" y="2761559"/>
            <a:ext cx="64401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EEC2DCAD-3CD0-6A9D-DDD3-784C28F82223}"/>
              </a:ext>
            </a:extLst>
          </p:cNvPr>
          <p:cNvSpPr/>
          <p:nvPr/>
        </p:nvSpPr>
        <p:spPr>
          <a:xfrm>
            <a:off x="2558746"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権利者</a:t>
            </a:r>
          </a:p>
        </p:txBody>
      </p:sp>
      <p:grpSp>
        <p:nvGrpSpPr>
          <p:cNvPr id="39" name="グループ化 38">
            <a:extLst>
              <a:ext uri="{FF2B5EF4-FFF2-40B4-BE49-F238E27FC236}">
                <a16:creationId xmlns:a16="http://schemas.microsoft.com/office/drawing/2014/main" id="{CC114BF0-A103-EF14-7F49-BEE4B5BA8349}"/>
              </a:ext>
            </a:extLst>
          </p:cNvPr>
          <p:cNvGrpSpPr/>
          <p:nvPr/>
        </p:nvGrpSpPr>
        <p:grpSpPr>
          <a:xfrm>
            <a:off x="5792400" y="2527184"/>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2F89BF47-E662-34C3-73CD-9EF1A98265EF}"/>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44DC8EF7-23F9-0429-F6B0-788B52F9AE2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42" name="直線矢印コネクタ 41">
            <a:extLst>
              <a:ext uri="{FF2B5EF4-FFF2-40B4-BE49-F238E27FC236}">
                <a16:creationId xmlns:a16="http://schemas.microsoft.com/office/drawing/2014/main" id="{DCACFF4C-E160-05F1-C9C2-A864DED30D64}"/>
              </a:ext>
            </a:extLst>
          </p:cNvPr>
          <p:cNvCxnSpPr>
            <a:cxnSpLocks/>
            <a:stCxn id="41" idx="2"/>
            <a:endCxn id="45" idx="1"/>
          </p:cNvCxnSpPr>
          <p:nvPr/>
        </p:nvCxnSpPr>
        <p:spPr>
          <a:xfrm>
            <a:off x="6090342" y="2995934"/>
            <a:ext cx="1299" cy="160754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CAED861D-7BA8-056C-9964-375420B7AA06}"/>
              </a:ext>
            </a:extLst>
          </p:cNvPr>
          <p:cNvGrpSpPr/>
          <p:nvPr/>
        </p:nvGrpSpPr>
        <p:grpSpPr>
          <a:xfrm>
            <a:off x="5802524" y="4603475"/>
            <a:ext cx="575637" cy="451948"/>
            <a:chOff x="5274238" y="5435536"/>
            <a:chExt cx="439201" cy="345439"/>
          </a:xfrm>
        </p:grpSpPr>
        <p:sp>
          <p:nvSpPr>
            <p:cNvPr id="45" name="フローチャート: 磁気ディスク 44">
              <a:extLst>
                <a:ext uri="{FF2B5EF4-FFF2-40B4-BE49-F238E27FC236}">
                  <a16:creationId xmlns:a16="http://schemas.microsoft.com/office/drawing/2014/main" id="{321D7431-C623-CDA1-80C2-CABB89E6B54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6" name="円弧 45">
              <a:extLst>
                <a:ext uri="{FF2B5EF4-FFF2-40B4-BE49-F238E27FC236}">
                  <a16:creationId xmlns:a16="http://schemas.microsoft.com/office/drawing/2014/main" id="{92122C71-0619-A1FA-AF78-00718252A67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7" name="円弧 46">
              <a:extLst>
                <a:ext uri="{FF2B5EF4-FFF2-40B4-BE49-F238E27FC236}">
                  <a16:creationId xmlns:a16="http://schemas.microsoft.com/office/drawing/2014/main" id="{CEEBC0AB-6F5B-BF48-18BD-6800CF92D3F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48" name="グループ化 47">
            <a:extLst>
              <a:ext uri="{FF2B5EF4-FFF2-40B4-BE49-F238E27FC236}">
                <a16:creationId xmlns:a16="http://schemas.microsoft.com/office/drawing/2014/main" id="{F45C3FF7-7F2D-936D-AE6D-1912FA9B8485}"/>
              </a:ext>
            </a:extLst>
          </p:cNvPr>
          <p:cNvGrpSpPr/>
          <p:nvPr/>
        </p:nvGrpSpPr>
        <p:grpSpPr>
          <a:xfrm flipH="1">
            <a:off x="5142698" y="4970186"/>
            <a:ext cx="752658" cy="405710"/>
            <a:chOff x="5549538" y="5066857"/>
            <a:chExt cx="752658" cy="405710"/>
          </a:xfrm>
        </p:grpSpPr>
        <p:cxnSp>
          <p:nvCxnSpPr>
            <p:cNvPr id="49" name="直線矢印コネクタ 48">
              <a:extLst>
                <a:ext uri="{FF2B5EF4-FFF2-40B4-BE49-F238E27FC236}">
                  <a16:creationId xmlns:a16="http://schemas.microsoft.com/office/drawing/2014/main" id="{7F5E37DC-5CF4-9514-ED23-BF707BE8D5C2}"/>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3E223AD2-F9D6-8B5D-D8B6-A2A34EA69CF0}"/>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2B170B73-011A-6875-6E5F-5A7AF12CDE4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99C9D03B-5D88-A871-3D32-021EB3577A4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B39A5A9C-5BA7-2D9B-FD91-69581DEB6F9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5B94D4D8-5B49-6BD3-C905-6253DE50A0DE}"/>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cxnSp>
        <p:nvCxnSpPr>
          <p:cNvPr id="153" name="直線矢印コネクタ 152">
            <a:extLst>
              <a:ext uri="{FF2B5EF4-FFF2-40B4-BE49-F238E27FC236}">
                <a16:creationId xmlns:a16="http://schemas.microsoft.com/office/drawing/2014/main" id="{908BBD7F-C74A-5025-D239-52386C4ECA55}"/>
              </a:ext>
            </a:extLst>
          </p:cNvPr>
          <p:cNvCxnSpPr>
            <a:cxnSpLocks/>
            <a:stCxn id="137" idx="3"/>
            <a:endCxn id="56" idx="2"/>
          </p:cNvCxnSpPr>
          <p:nvPr/>
        </p:nvCxnSpPr>
        <p:spPr>
          <a:xfrm>
            <a:off x="2171193" y="2761559"/>
            <a:ext cx="62661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2" name="正方形/長方形 51">
            <a:extLst>
              <a:ext uri="{FF2B5EF4-FFF2-40B4-BE49-F238E27FC236}">
                <a16:creationId xmlns:a16="http://schemas.microsoft.com/office/drawing/2014/main" id="{6A215FF6-5286-BD06-E6A3-7A162204A8B0}"/>
              </a:ext>
            </a:extLst>
          </p:cNvPr>
          <p:cNvSpPr/>
          <p:nvPr/>
        </p:nvSpPr>
        <p:spPr>
          <a:xfrm>
            <a:off x="1726589"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grpSp>
        <p:nvGrpSpPr>
          <p:cNvPr id="54" name="グループ化 53">
            <a:extLst>
              <a:ext uri="{FF2B5EF4-FFF2-40B4-BE49-F238E27FC236}">
                <a16:creationId xmlns:a16="http://schemas.microsoft.com/office/drawing/2014/main" id="{544C1ED3-2A82-D287-4A33-0F912ADB78F4}"/>
              </a:ext>
            </a:extLst>
          </p:cNvPr>
          <p:cNvGrpSpPr>
            <a:grpSpLocks noChangeAspect="1"/>
          </p:cNvGrpSpPr>
          <p:nvPr/>
        </p:nvGrpSpPr>
        <p:grpSpPr>
          <a:xfrm>
            <a:off x="2797811" y="2608559"/>
            <a:ext cx="306000" cy="306000"/>
            <a:chOff x="2810266" y="3583909"/>
            <a:chExt cx="182044" cy="182044"/>
          </a:xfrm>
        </p:grpSpPr>
        <p:sp>
          <p:nvSpPr>
            <p:cNvPr id="56" name="楕円 55">
              <a:extLst>
                <a:ext uri="{FF2B5EF4-FFF2-40B4-BE49-F238E27FC236}">
                  <a16:creationId xmlns:a16="http://schemas.microsoft.com/office/drawing/2014/main" id="{4FC8B94B-9F25-8E06-5274-F757093D16D2}"/>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AA71BDD9-D48F-24AD-D1D3-0314A0A25757}"/>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40AFAB57-DD8A-91CA-2DE8-E04A5C09BB07}"/>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8EFD9431-4788-B8FF-0F0E-DA2DD8A977F7}"/>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6B2C63C3-2376-1898-9CF8-17096C516237}"/>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41D0A364-5906-6EEA-6BF3-2E5BD1044AF0}"/>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4F1E7D68-180F-FC3D-2B19-0507BDB0D0DD}"/>
              </a:ext>
            </a:extLst>
          </p:cNvPr>
          <p:cNvSpPr/>
          <p:nvPr/>
        </p:nvSpPr>
        <p:spPr>
          <a:xfrm>
            <a:off x="2591178" y="238118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63" name="グループ化 62">
            <a:extLst>
              <a:ext uri="{FF2B5EF4-FFF2-40B4-BE49-F238E27FC236}">
                <a16:creationId xmlns:a16="http://schemas.microsoft.com/office/drawing/2014/main" id="{A78E6A99-4416-0DE2-340F-ADF0698F2249}"/>
              </a:ext>
            </a:extLst>
          </p:cNvPr>
          <p:cNvGrpSpPr/>
          <p:nvPr/>
        </p:nvGrpSpPr>
        <p:grpSpPr>
          <a:xfrm>
            <a:off x="2931482" y="1457497"/>
            <a:ext cx="989415" cy="535792"/>
            <a:chOff x="4995539" y="4316156"/>
            <a:chExt cx="989415" cy="535792"/>
          </a:xfrm>
        </p:grpSpPr>
        <p:cxnSp>
          <p:nvCxnSpPr>
            <p:cNvPr id="64" name="直線矢印コネクタ 63">
              <a:extLst>
                <a:ext uri="{FF2B5EF4-FFF2-40B4-BE49-F238E27FC236}">
                  <a16:creationId xmlns:a16="http://schemas.microsoft.com/office/drawing/2014/main" id="{149297A8-01E2-A3FE-C595-31B5C6B49E73}"/>
                </a:ext>
              </a:extLst>
            </p:cNvPr>
            <p:cNvCxnSpPr>
              <a:cxnSpLocks/>
              <a:endCxn id="66" idx="1"/>
            </p:cNvCxnSpPr>
            <p:nvPr/>
          </p:nvCxnSpPr>
          <p:spPr>
            <a:xfrm>
              <a:off x="5014868" y="4469826"/>
              <a:ext cx="32177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7839C7AB-5DD7-80A8-2A62-88F9338671EA}"/>
                </a:ext>
              </a:extLst>
            </p:cNvPr>
            <p:cNvSpPr/>
            <p:nvPr/>
          </p:nvSpPr>
          <p:spPr>
            <a:xfrm>
              <a:off x="4995539" y="4595744"/>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差押通知書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動産</a:t>
              </a:r>
              <a:r>
                <a:rPr kumimoji="1" lang="en-US" altLang="ja-JP" sz="500" b="1" dirty="0">
                  <a:solidFill>
                    <a:schemeClr val="tx1"/>
                  </a:solidFill>
                  <a:latin typeface="游ゴシック 本文"/>
                  <a:ea typeface="游ゴシック" panose="020B0400000000000000" pitchFamily="50" charset="-128"/>
                </a:rPr>
                <a:t>)</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権利者用</a:t>
              </a:r>
              <a:endParaRPr kumimoji="1" lang="en-US" altLang="ja-JP" sz="500" b="1" dirty="0">
                <a:solidFill>
                  <a:schemeClr val="tx1"/>
                </a:solidFill>
                <a:latin typeface="游ゴシック 本文"/>
                <a:ea typeface="游ゴシック" panose="020B0400000000000000" pitchFamily="50" charset="-128"/>
              </a:endParaRPr>
            </a:p>
          </p:txBody>
        </p:sp>
        <p:pic>
          <p:nvPicPr>
            <p:cNvPr id="66" name="グラフィックス 65" descr="紙 枠線">
              <a:extLst>
                <a:ext uri="{FF2B5EF4-FFF2-40B4-BE49-F238E27FC236}">
                  <a16:creationId xmlns:a16="http://schemas.microsoft.com/office/drawing/2014/main" id="{CAD86579-F79C-B7B5-1E7A-C3EE1148E33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grpSp>
        <p:nvGrpSpPr>
          <p:cNvPr id="166" name="グループ化 165">
            <a:extLst>
              <a:ext uri="{FF2B5EF4-FFF2-40B4-BE49-F238E27FC236}">
                <a16:creationId xmlns:a16="http://schemas.microsoft.com/office/drawing/2014/main" id="{AEFD6DB3-8921-A854-4B20-56628F645147}"/>
              </a:ext>
            </a:extLst>
          </p:cNvPr>
          <p:cNvGrpSpPr/>
          <p:nvPr/>
        </p:nvGrpSpPr>
        <p:grpSpPr>
          <a:xfrm>
            <a:off x="3747827" y="2527184"/>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01C36FAF-FAF3-EE77-D2D3-3F9F5EC2079C}"/>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2C783EEA-BA5E-35AA-FA5D-1083FDFC66D8}"/>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A577D123-0924-E9E4-8732-DF64B4AFFE29}"/>
              </a:ext>
            </a:extLst>
          </p:cNvPr>
          <p:cNvCxnSpPr>
            <a:cxnSpLocks/>
            <a:stCxn id="168" idx="2"/>
            <a:endCxn id="171" idx="1"/>
          </p:cNvCxnSpPr>
          <p:nvPr/>
        </p:nvCxnSpPr>
        <p:spPr>
          <a:xfrm>
            <a:off x="4045769" y="2995934"/>
            <a:ext cx="1299" cy="160754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14EA2A45-347A-019F-531B-77D5BB3CDD7D}"/>
              </a:ext>
            </a:extLst>
          </p:cNvPr>
          <p:cNvGrpSpPr/>
          <p:nvPr/>
        </p:nvGrpSpPr>
        <p:grpSpPr>
          <a:xfrm>
            <a:off x="3757951"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CAE7C442-DE0D-043F-048B-B4103D81B55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1EC50DE0-1924-BD36-7013-7F99814A80F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73FB4D2E-1F34-E4FE-2D13-D0EDB11824D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F4C0424A-29B2-862C-C44A-CA1FEBB053B2}"/>
              </a:ext>
            </a:extLst>
          </p:cNvPr>
          <p:cNvGrpSpPr/>
          <p:nvPr/>
        </p:nvGrpSpPr>
        <p:grpSpPr>
          <a:xfrm flipH="1">
            <a:off x="3098125"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EF865752-4B03-1064-395C-0178F55EF381}"/>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690C6BE2-E624-D0BC-0323-7FE8305235EA}"/>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9D699705-89D2-13F0-20AD-BE4C5CFB7C6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AD3D63AD-DC04-9B8B-D568-E95364AF4520}"/>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7A2B90BD-8A44-8C7D-E6EC-738CC1F8DCB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4A10F882-1067-E4F4-69E8-2CB676947E80}"/>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0D30DF4F-F98C-01FA-C1D8-72558BC6BA85}"/>
              </a:ext>
            </a:extLst>
          </p:cNvPr>
          <p:cNvSpPr/>
          <p:nvPr/>
        </p:nvSpPr>
        <p:spPr>
          <a:xfrm>
            <a:off x="7523761"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5854323C-2B8B-D386-E442-A8A09A049054}"/>
              </a:ext>
            </a:extLst>
          </p:cNvPr>
          <p:cNvSpPr/>
          <p:nvPr/>
        </p:nvSpPr>
        <p:spPr>
          <a:xfrm>
            <a:off x="7865710" y="260880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nvGrpSpPr>
          <p:cNvPr id="209" name="グループ化 208">
            <a:extLst>
              <a:ext uri="{FF2B5EF4-FFF2-40B4-BE49-F238E27FC236}">
                <a16:creationId xmlns:a16="http://schemas.microsoft.com/office/drawing/2014/main" id="{D5811751-0FB8-41C1-6C56-DC7020ED471E}"/>
              </a:ext>
            </a:extLst>
          </p:cNvPr>
          <p:cNvGrpSpPr/>
          <p:nvPr/>
        </p:nvGrpSpPr>
        <p:grpSpPr>
          <a:xfrm>
            <a:off x="1048509" y="1453853"/>
            <a:ext cx="1065943" cy="561912"/>
            <a:chOff x="4994866" y="4316156"/>
            <a:chExt cx="1065943" cy="561912"/>
          </a:xfrm>
        </p:grpSpPr>
        <p:cxnSp>
          <p:nvCxnSpPr>
            <p:cNvPr id="210" name="直線矢印コネクタ 209">
              <a:extLst>
                <a:ext uri="{FF2B5EF4-FFF2-40B4-BE49-F238E27FC236}">
                  <a16:creationId xmlns:a16="http://schemas.microsoft.com/office/drawing/2014/main" id="{2E414153-009D-635D-25CE-CC577C39917C}"/>
                </a:ext>
              </a:extLst>
            </p:cNvPr>
            <p:cNvCxnSpPr>
              <a:cxnSpLocks/>
              <a:endCxn id="212" idx="3"/>
            </p:cNvCxnSpPr>
            <p:nvPr/>
          </p:nvCxnSpPr>
          <p:spPr>
            <a:xfrm flipH="1">
              <a:off x="5643981" y="4469826"/>
              <a:ext cx="416828"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1" name="正方形/長方形 210">
              <a:extLst>
                <a:ext uri="{FF2B5EF4-FFF2-40B4-BE49-F238E27FC236}">
                  <a16:creationId xmlns:a16="http://schemas.microsoft.com/office/drawing/2014/main" id="{E943B73C-59B2-FD7B-A5C7-7FF9CA93E0FD}"/>
                </a:ext>
              </a:extLst>
            </p:cNvPr>
            <p:cNvSpPr/>
            <p:nvPr/>
          </p:nvSpPr>
          <p:spPr>
            <a:xfrm>
              <a:off x="4994866" y="459561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差押調書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動産</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endParaRPr kumimoji="1" lang="ja-JP" altLang="en-US" sz="500" b="1" dirty="0">
                <a:solidFill>
                  <a:schemeClr val="tx1"/>
                </a:solidFill>
                <a:latin typeface="游ゴシック 本文"/>
                <a:ea typeface="游ゴシック" panose="020B0400000000000000" pitchFamily="50" charset="-128"/>
              </a:endParaRPr>
            </a:p>
          </p:txBody>
        </p:sp>
        <p:pic>
          <p:nvPicPr>
            <p:cNvPr id="212" name="グラフィックス 211" descr="紙 枠線">
              <a:extLst>
                <a:ext uri="{FF2B5EF4-FFF2-40B4-BE49-F238E27FC236}">
                  <a16:creationId xmlns:a16="http://schemas.microsoft.com/office/drawing/2014/main" id="{6966A866-003B-A0EB-18F0-E5F0592C687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cxnSp>
        <p:nvCxnSpPr>
          <p:cNvPr id="227" name="直線矢印コネクタ 226">
            <a:extLst>
              <a:ext uri="{FF2B5EF4-FFF2-40B4-BE49-F238E27FC236}">
                <a16:creationId xmlns:a16="http://schemas.microsoft.com/office/drawing/2014/main" id="{CCAEA425-32F2-E479-703F-6D42FF103F1B}"/>
              </a:ext>
            </a:extLst>
          </p:cNvPr>
          <p:cNvCxnSpPr>
            <a:cxnSpLocks/>
            <a:stCxn id="72" idx="3"/>
            <a:endCxn id="191" idx="2"/>
          </p:cNvCxnSpPr>
          <p:nvPr/>
        </p:nvCxnSpPr>
        <p:spPr>
          <a:xfrm>
            <a:off x="7420705" y="2761559"/>
            <a:ext cx="44500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6" name="グループ化 25">
            <a:extLst>
              <a:ext uri="{FF2B5EF4-FFF2-40B4-BE49-F238E27FC236}">
                <a16:creationId xmlns:a16="http://schemas.microsoft.com/office/drawing/2014/main" id="{271971BA-4C27-1984-8D6A-CCCA81656FB3}"/>
              </a:ext>
            </a:extLst>
          </p:cNvPr>
          <p:cNvGrpSpPr/>
          <p:nvPr/>
        </p:nvGrpSpPr>
        <p:grpSpPr>
          <a:xfrm>
            <a:off x="4770916" y="2527184"/>
            <a:ext cx="595884" cy="468750"/>
            <a:chOff x="2420174" y="2805910"/>
            <a:chExt cx="595884" cy="468750"/>
          </a:xfrm>
        </p:grpSpPr>
        <p:pic>
          <p:nvPicPr>
            <p:cNvPr id="27" name="グラフィックス 26" descr="ユーザー 枠線">
              <a:extLst>
                <a:ext uri="{FF2B5EF4-FFF2-40B4-BE49-F238E27FC236}">
                  <a16:creationId xmlns:a16="http://schemas.microsoft.com/office/drawing/2014/main" id="{6369FDC3-2F40-60E6-51D4-6A10EF216212}"/>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28" name="四角形: 角を丸くする 27">
              <a:extLst>
                <a:ext uri="{FF2B5EF4-FFF2-40B4-BE49-F238E27FC236}">
                  <a16:creationId xmlns:a16="http://schemas.microsoft.com/office/drawing/2014/main" id="{61D8754B-4D0D-0EE8-DAC6-0FB18FD1E5D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財産入力</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29" name="直線矢印コネクタ 28">
            <a:extLst>
              <a:ext uri="{FF2B5EF4-FFF2-40B4-BE49-F238E27FC236}">
                <a16:creationId xmlns:a16="http://schemas.microsoft.com/office/drawing/2014/main" id="{E148080E-73B6-B133-6E63-E763F0F718E0}"/>
              </a:ext>
            </a:extLst>
          </p:cNvPr>
          <p:cNvCxnSpPr>
            <a:cxnSpLocks/>
            <a:stCxn id="28" idx="2"/>
            <a:endCxn id="32" idx="1"/>
          </p:cNvCxnSpPr>
          <p:nvPr/>
        </p:nvCxnSpPr>
        <p:spPr>
          <a:xfrm>
            <a:off x="5068858" y="2995934"/>
            <a:ext cx="1299" cy="160754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1" name="グループ化 30">
            <a:extLst>
              <a:ext uri="{FF2B5EF4-FFF2-40B4-BE49-F238E27FC236}">
                <a16:creationId xmlns:a16="http://schemas.microsoft.com/office/drawing/2014/main" id="{F2BDAA77-1C89-6B29-9A21-FBCF5420E0B8}"/>
              </a:ext>
            </a:extLst>
          </p:cNvPr>
          <p:cNvGrpSpPr/>
          <p:nvPr/>
        </p:nvGrpSpPr>
        <p:grpSpPr>
          <a:xfrm>
            <a:off x="4781040" y="4603475"/>
            <a:ext cx="575637" cy="451948"/>
            <a:chOff x="5274238" y="5435536"/>
            <a:chExt cx="439201" cy="345439"/>
          </a:xfrm>
        </p:grpSpPr>
        <p:sp>
          <p:nvSpPr>
            <p:cNvPr id="32" name="フローチャート: 磁気ディスク 31">
              <a:extLst>
                <a:ext uri="{FF2B5EF4-FFF2-40B4-BE49-F238E27FC236}">
                  <a16:creationId xmlns:a16="http://schemas.microsoft.com/office/drawing/2014/main" id="{0BDFC2B4-8261-99EA-3F96-FF352E99CF8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33" name="円弧 32">
              <a:extLst>
                <a:ext uri="{FF2B5EF4-FFF2-40B4-BE49-F238E27FC236}">
                  <a16:creationId xmlns:a16="http://schemas.microsoft.com/office/drawing/2014/main" id="{EE8D7F25-B96F-2692-CE5D-15E9D93C0DF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35" name="円弧 34">
              <a:extLst>
                <a:ext uri="{FF2B5EF4-FFF2-40B4-BE49-F238E27FC236}">
                  <a16:creationId xmlns:a16="http://schemas.microsoft.com/office/drawing/2014/main" id="{6FA78B2F-A46F-B007-2C36-B26D4EDB313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36" name="グループ化 35">
            <a:extLst>
              <a:ext uri="{FF2B5EF4-FFF2-40B4-BE49-F238E27FC236}">
                <a16:creationId xmlns:a16="http://schemas.microsoft.com/office/drawing/2014/main" id="{EFC782EF-9EF9-1BBF-9334-2BD88B7C8603}"/>
              </a:ext>
            </a:extLst>
          </p:cNvPr>
          <p:cNvGrpSpPr/>
          <p:nvPr/>
        </p:nvGrpSpPr>
        <p:grpSpPr>
          <a:xfrm flipH="1">
            <a:off x="4121214" y="4966627"/>
            <a:ext cx="752658" cy="405710"/>
            <a:chOff x="5549538" y="5066857"/>
            <a:chExt cx="752658" cy="405710"/>
          </a:xfrm>
        </p:grpSpPr>
        <p:cxnSp>
          <p:nvCxnSpPr>
            <p:cNvPr id="37" name="直線矢印コネクタ 36">
              <a:extLst>
                <a:ext uri="{FF2B5EF4-FFF2-40B4-BE49-F238E27FC236}">
                  <a16:creationId xmlns:a16="http://schemas.microsoft.com/office/drawing/2014/main" id="{0E623645-DF25-08D4-E999-538BC3B3D4E1}"/>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8" name="グループ化 37">
              <a:extLst>
                <a:ext uri="{FF2B5EF4-FFF2-40B4-BE49-F238E27FC236}">
                  <a16:creationId xmlns:a16="http://schemas.microsoft.com/office/drawing/2014/main" id="{C770392D-61C0-A470-6725-55EE904AD3D0}"/>
                </a:ext>
              </a:extLst>
            </p:cNvPr>
            <p:cNvGrpSpPr/>
            <p:nvPr/>
          </p:nvGrpSpPr>
          <p:grpSpPr>
            <a:xfrm>
              <a:off x="5672158" y="5172745"/>
              <a:ext cx="69614" cy="299822"/>
              <a:chOff x="2439407" y="2962964"/>
              <a:chExt cx="69614" cy="430496"/>
            </a:xfrm>
          </p:grpSpPr>
          <p:cxnSp>
            <p:nvCxnSpPr>
              <p:cNvPr id="76" name="直線コネクタ 75">
                <a:extLst>
                  <a:ext uri="{FF2B5EF4-FFF2-40B4-BE49-F238E27FC236}">
                    <a16:creationId xmlns:a16="http://schemas.microsoft.com/office/drawing/2014/main" id="{7FD83517-B59B-F52C-B54F-7E8A7F811A0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7" name="直線コネクタ 76">
                <a:extLst>
                  <a:ext uri="{FF2B5EF4-FFF2-40B4-BE49-F238E27FC236}">
                    <a16:creationId xmlns:a16="http://schemas.microsoft.com/office/drawing/2014/main" id="{4D8FD49A-EFA2-77A4-6F8B-5522EC99DD4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3C09002B-6BC0-A34A-F9AB-B55DFE0EB1B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8" name="正方形/長方形 67">
              <a:extLst>
                <a:ext uri="{FF2B5EF4-FFF2-40B4-BE49-F238E27FC236}">
                  <a16:creationId xmlns:a16="http://schemas.microsoft.com/office/drawing/2014/main" id="{0B78541D-5C01-2B41-516C-CF529BD51202}"/>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sp>
        <p:nvSpPr>
          <p:cNvPr id="223" name="正方形/長方形 222">
            <a:extLst>
              <a:ext uri="{FF2B5EF4-FFF2-40B4-BE49-F238E27FC236}">
                <a16:creationId xmlns:a16="http://schemas.microsoft.com/office/drawing/2014/main" id="{664DB427-BBBC-805C-802E-48F636D67212}"/>
              </a:ext>
            </a:extLst>
          </p:cNvPr>
          <p:cNvSpPr/>
          <p:nvPr/>
        </p:nvSpPr>
        <p:spPr>
          <a:xfrm>
            <a:off x="542986"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6CE76BB2-1752-15BC-4D33-B576933ED0EE}"/>
              </a:ext>
            </a:extLst>
          </p:cNvPr>
          <p:cNvSpPr/>
          <p:nvPr/>
        </p:nvSpPr>
        <p:spPr>
          <a:xfrm>
            <a:off x="791684" y="260855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F5E6D9AC-13B1-F6C1-C0BD-DC15F6BA4C9B}"/>
              </a:ext>
            </a:extLst>
          </p:cNvPr>
          <p:cNvCxnSpPr>
            <a:cxnSpLocks/>
            <a:stCxn id="224" idx="6"/>
            <a:endCxn id="137" idx="1"/>
          </p:cNvCxnSpPr>
          <p:nvPr/>
        </p:nvCxnSpPr>
        <p:spPr>
          <a:xfrm>
            <a:off x="1097684" y="2761559"/>
            <a:ext cx="47762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79" name="正方形/長方形 78">
            <a:extLst>
              <a:ext uri="{FF2B5EF4-FFF2-40B4-BE49-F238E27FC236}">
                <a16:creationId xmlns:a16="http://schemas.microsoft.com/office/drawing/2014/main" id="{69A5A6EB-F063-D226-7245-6F77CA86F8F9}"/>
              </a:ext>
            </a:extLst>
          </p:cNvPr>
          <p:cNvSpPr/>
          <p:nvPr/>
        </p:nvSpPr>
        <p:spPr>
          <a:xfrm>
            <a:off x="3588937"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立会人</a:t>
            </a:r>
          </a:p>
        </p:txBody>
      </p:sp>
      <p:grpSp>
        <p:nvGrpSpPr>
          <p:cNvPr id="147" name="グループ化 146">
            <a:extLst>
              <a:ext uri="{FF2B5EF4-FFF2-40B4-BE49-F238E27FC236}">
                <a16:creationId xmlns:a16="http://schemas.microsoft.com/office/drawing/2014/main" id="{6B11B6C8-FE9A-07C1-F8D7-80D35C5D4EB1}"/>
              </a:ext>
            </a:extLst>
          </p:cNvPr>
          <p:cNvGrpSpPr/>
          <p:nvPr/>
        </p:nvGrpSpPr>
        <p:grpSpPr>
          <a:xfrm>
            <a:off x="3981002" y="1457497"/>
            <a:ext cx="1013337" cy="533055"/>
            <a:chOff x="4971617" y="4316156"/>
            <a:chExt cx="1013337" cy="533055"/>
          </a:xfrm>
        </p:grpSpPr>
        <p:cxnSp>
          <p:nvCxnSpPr>
            <p:cNvPr id="148" name="直線矢印コネクタ 147">
              <a:extLst>
                <a:ext uri="{FF2B5EF4-FFF2-40B4-BE49-F238E27FC236}">
                  <a16:creationId xmlns:a16="http://schemas.microsoft.com/office/drawing/2014/main" id="{9D3E7273-1250-0D30-470B-B80BBD4BB030}"/>
                </a:ext>
              </a:extLst>
            </p:cNvPr>
            <p:cNvCxnSpPr>
              <a:cxnSpLocks/>
              <a:endCxn id="150" idx="1"/>
            </p:cNvCxnSpPr>
            <p:nvPr/>
          </p:nvCxnSpPr>
          <p:spPr>
            <a:xfrm>
              <a:off x="4971617" y="4469826"/>
              <a:ext cx="365024"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49" name="正方形/長方形 148">
              <a:extLst>
                <a:ext uri="{FF2B5EF4-FFF2-40B4-BE49-F238E27FC236}">
                  <a16:creationId xmlns:a16="http://schemas.microsoft.com/office/drawing/2014/main" id="{AC0F8C4C-025D-EF91-7BED-0ED2433F2CDC}"/>
                </a:ext>
              </a:extLst>
            </p:cNvPr>
            <p:cNvSpPr/>
            <p:nvPr/>
          </p:nvSpPr>
          <p:spPr>
            <a:xfrm>
              <a:off x="4995539" y="4593007"/>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差押調書</a:t>
              </a:r>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動産</a:t>
              </a:r>
              <a:r>
                <a:rPr kumimoji="1" lang="en-US" altLang="ja-JP" sz="500" b="1" dirty="0">
                  <a:solidFill>
                    <a:schemeClr val="tx1"/>
                  </a:solidFill>
                  <a:latin typeface="游ゴシック 本文"/>
                  <a:ea typeface="游ゴシック" panose="020B0400000000000000" pitchFamily="50" charset="-128"/>
                </a:rPr>
                <a:t>)</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立会人用</a:t>
              </a:r>
              <a:endParaRPr kumimoji="1" lang="en-US" altLang="ja-JP" sz="500" b="1" dirty="0">
                <a:solidFill>
                  <a:schemeClr val="tx1"/>
                </a:solidFill>
                <a:latin typeface="游ゴシック 本文"/>
                <a:ea typeface="游ゴシック" panose="020B0400000000000000" pitchFamily="50" charset="-128"/>
              </a:endParaRPr>
            </a:p>
          </p:txBody>
        </p:sp>
        <p:pic>
          <p:nvPicPr>
            <p:cNvPr id="150" name="グラフィックス 149" descr="紙 枠線">
              <a:extLst>
                <a:ext uri="{FF2B5EF4-FFF2-40B4-BE49-F238E27FC236}">
                  <a16:creationId xmlns:a16="http://schemas.microsoft.com/office/drawing/2014/main" id="{8FC8D140-5AFF-C5C1-31F3-FFC94EF9945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cxnSp>
        <p:nvCxnSpPr>
          <p:cNvPr id="186" name="直線矢印コネクタ 185">
            <a:extLst>
              <a:ext uri="{FF2B5EF4-FFF2-40B4-BE49-F238E27FC236}">
                <a16:creationId xmlns:a16="http://schemas.microsoft.com/office/drawing/2014/main" id="{A224D8A9-C21D-6222-ACD9-F86CBD260A0E}"/>
              </a:ext>
            </a:extLst>
          </p:cNvPr>
          <p:cNvCxnSpPr>
            <a:cxnSpLocks/>
            <a:stCxn id="96" idx="3"/>
            <a:endCxn id="56" idx="4"/>
          </p:cNvCxnSpPr>
          <p:nvPr/>
        </p:nvCxnSpPr>
        <p:spPr>
          <a:xfrm flipV="1">
            <a:off x="2496639" y="2914559"/>
            <a:ext cx="454172" cy="351592"/>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39660CD8-E438-C953-23D8-B3CC71D5E497}"/>
              </a:ext>
            </a:extLst>
          </p:cNvPr>
          <p:cNvSpPr/>
          <p:nvPr/>
        </p:nvSpPr>
        <p:spPr>
          <a:xfrm>
            <a:off x="2602205" y="2035055"/>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13" name="正方形/長方形 212">
            <a:extLst>
              <a:ext uri="{FF2B5EF4-FFF2-40B4-BE49-F238E27FC236}">
                <a16:creationId xmlns:a16="http://schemas.microsoft.com/office/drawing/2014/main" id="{3DC2C40E-30A3-863F-EC1E-72D910366F9B}"/>
              </a:ext>
            </a:extLst>
          </p:cNvPr>
          <p:cNvSpPr/>
          <p:nvPr/>
        </p:nvSpPr>
        <p:spPr>
          <a:xfrm>
            <a:off x="1765850" y="2035055"/>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95" name="正方形/長方形 94">
            <a:extLst>
              <a:ext uri="{FF2B5EF4-FFF2-40B4-BE49-F238E27FC236}">
                <a16:creationId xmlns:a16="http://schemas.microsoft.com/office/drawing/2014/main" id="{44DE9C75-08B9-423C-8F77-B6EF16277C3F}"/>
              </a:ext>
            </a:extLst>
          </p:cNvPr>
          <p:cNvSpPr/>
          <p:nvPr/>
        </p:nvSpPr>
        <p:spPr>
          <a:xfrm>
            <a:off x="3632396" y="2035055"/>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67" name="グループ化 66">
            <a:extLst>
              <a:ext uri="{FF2B5EF4-FFF2-40B4-BE49-F238E27FC236}">
                <a16:creationId xmlns:a16="http://schemas.microsoft.com/office/drawing/2014/main" id="{206C0EA9-CCD4-DFB7-BB71-7725DE4586A0}"/>
              </a:ext>
            </a:extLst>
          </p:cNvPr>
          <p:cNvGrpSpPr/>
          <p:nvPr/>
        </p:nvGrpSpPr>
        <p:grpSpPr>
          <a:xfrm>
            <a:off x="6833290" y="2532803"/>
            <a:ext cx="587415" cy="457512"/>
            <a:chOff x="5266944" y="2798826"/>
            <a:chExt cx="455771" cy="301859"/>
          </a:xfrm>
        </p:grpSpPr>
        <p:sp>
          <p:nvSpPr>
            <p:cNvPr id="72" name="四角形: 角を丸くする 71">
              <a:extLst>
                <a:ext uri="{FF2B5EF4-FFF2-40B4-BE49-F238E27FC236}">
                  <a16:creationId xmlns:a16="http://schemas.microsoft.com/office/drawing/2014/main" id="{7E228D32-23C5-669A-6A94-478980E4E898}"/>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動産の差押手続き</a:t>
              </a:r>
              <a:endParaRPr kumimoji="1" lang="en-US" altLang="ja-JP" sz="500" b="1" dirty="0">
                <a:solidFill>
                  <a:schemeClr val="tx1"/>
                </a:solidFill>
                <a:latin typeface="游ゴシック 本文"/>
                <a:ea typeface="游ゴシック" panose="020B0400000000000000" pitchFamily="50" charset="-128"/>
              </a:endParaRPr>
            </a:p>
          </p:txBody>
        </p:sp>
        <p:pic>
          <p:nvPicPr>
            <p:cNvPr id="73" name="グラフィックス 72" descr="挙手 枠線">
              <a:extLst>
                <a:ext uri="{FF2B5EF4-FFF2-40B4-BE49-F238E27FC236}">
                  <a16:creationId xmlns:a16="http://schemas.microsoft.com/office/drawing/2014/main" id="{070D9CEF-316B-F977-7849-12E2FD9F9C19}"/>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cxnSp>
        <p:nvCxnSpPr>
          <p:cNvPr id="91" name="直線矢印コネクタ 90">
            <a:extLst>
              <a:ext uri="{FF2B5EF4-FFF2-40B4-BE49-F238E27FC236}">
                <a16:creationId xmlns:a16="http://schemas.microsoft.com/office/drawing/2014/main" id="{F800D80E-6ED1-49D2-F248-7A19ADBC8EC2}"/>
              </a:ext>
            </a:extLst>
          </p:cNvPr>
          <p:cNvCxnSpPr>
            <a:cxnSpLocks/>
            <a:stCxn id="168" idx="3"/>
            <a:endCxn id="28" idx="1"/>
          </p:cNvCxnSpPr>
          <p:nvPr/>
        </p:nvCxnSpPr>
        <p:spPr>
          <a:xfrm>
            <a:off x="4343711" y="2761559"/>
            <a:ext cx="42720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94" name="グループ化 93">
            <a:extLst>
              <a:ext uri="{FF2B5EF4-FFF2-40B4-BE49-F238E27FC236}">
                <a16:creationId xmlns:a16="http://schemas.microsoft.com/office/drawing/2014/main" id="{80BBD2C4-9930-FA71-9598-0AA5D767FB00}"/>
              </a:ext>
            </a:extLst>
          </p:cNvPr>
          <p:cNvGrpSpPr/>
          <p:nvPr/>
        </p:nvGrpSpPr>
        <p:grpSpPr>
          <a:xfrm>
            <a:off x="1845747" y="2995934"/>
            <a:ext cx="650892" cy="678812"/>
            <a:chOff x="2149340" y="3015289"/>
            <a:chExt cx="650892" cy="678812"/>
          </a:xfrm>
        </p:grpSpPr>
        <p:pic>
          <p:nvPicPr>
            <p:cNvPr id="96" name="グラフィックス 95" descr="紙 枠線">
              <a:extLst>
                <a:ext uri="{FF2B5EF4-FFF2-40B4-BE49-F238E27FC236}">
                  <a16:creationId xmlns:a16="http://schemas.microsoft.com/office/drawing/2014/main" id="{A9B35495-AF07-0D79-7861-0CCCCF76B7D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97" name="直線矢印コネクタ 36">
              <a:extLst>
                <a:ext uri="{FF2B5EF4-FFF2-40B4-BE49-F238E27FC236}">
                  <a16:creationId xmlns:a16="http://schemas.microsoft.com/office/drawing/2014/main" id="{53C301D6-FAA8-84FB-163E-F9DF3B80C7CA}"/>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04" name="正方形/長方形 103">
              <a:extLst>
                <a:ext uri="{FF2B5EF4-FFF2-40B4-BE49-F238E27FC236}">
                  <a16:creationId xmlns:a16="http://schemas.microsoft.com/office/drawing/2014/main" id="{82B62C89-A2E9-2A1B-878C-58D11ACBDE56}"/>
                </a:ext>
              </a:extLst>
            </p:cNvPr>
            <p:cNvSpPr/>
            <p:nvPr/>
          </p:nvSpPr>
          <p:spPr>
            <a:xfrm>
              <a:off x="2149340"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差押調書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動産</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a:t>
              </a:r>
            </a:p>
            <a:p>
              <a:r>
                <a:rPr kumimoji="1" lang="zh-TW" altLang="en-US" sz="500" b="1" dirty="0">
                  <a:solidFill>
                    <a:schemeClr val="tx1"/>
                  </a:solidFill>
                  <a:latin typeface="游ゴシック 本文"/>
                  <a:ea typeface="游ゴシック" panose="020B0400000000000000" pitchFamily="50" charset="-128"/>
                </a:rPr>
                <a:t>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動産</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権利者用</a:t>
              </a:r>
            </a:p>
            <a:p>
              <a:r>
                <a:rPr kumimoji="1" lang="zh-TW" altLang="en-US" sz="500" b="1" dirty="0">
                  <a:solidFill>
                    <a:schemeClr val="tx1"/>
                  </a:solidFill>
                  <a:latin typeface="游ゴシック 本文"/>
                  <a:ea typeface="游ゴシック" panose="020B0400000000000000" pitchFamily="50" charset="-128"/>
                </a:rPr>
                <a:t>差押調書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動産</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立会人用</a:t>
              </a:r>
            </a:p>
            <a:p>
              <a:r>
                <a:rPr kumimoji="1" lang="zh-TW" altLang="en-US" sz="500" b="1" dirty="0">
                  <a:solidFill>
                    <a:schemeClr val="tx1"/>
                  </a:solidFill>
                  <a:latin typeface="游ゴシック 本文"/>
                  <a:ea typeface="游ゴシック" panose="020B0400000000000000" pitchFamily="50" charset="-128"/>
                </a:rPr>
                <a:t>差押決議書兼差押通知決議書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決裁用</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動産</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07" name="グループ化 106">
            <a:extLst>
              <a:ext uri="{FF2B5EF4-FFF2-40B4-BE49-F238E27FC236}">
                <a16:creationId xmlns:a16="http://schemas.microsoft.com/office/drawing/2014/main" id="{EAE6F775-86F3-5B41-714C-96094924AC6E}"/>
              </a:ext>
            </a:extLst>
          </p:cNvPr>
          <p:cNvGrpSpPr/>
          <p:nvPr/>
        </p:nvGrpSpPr>
        <p:grpSpPr>
          <a:xfrm>
            <a:off x="1052871" y="2247165"/>
            <a:ext cx="1115724" cy="406207"/>
            <a:chOff x="4996334" y="1988022"/>
            <a:chExt cx="1115724" cy="395434"/>
          </a:xfrm>
        </p:grpSpPr>
        <p:cxnSp>
          <p:nvCxnSpPr>
            <p:cNvPr id="108" name="直線矢印コネクタ 107">
              <a:extLst>
                <a:ext uri="{FF2B5EF4-FFF2-40B4-BE49-F238E27FC236}">
                  <a16:creationId xmlns:a16="http://schemas.microsoft.com/office/drawing/2014/main" id="{477FAC12-98FB-1907-CFC1-FE6C788177F2}"/>
                </a:ext>
              </a:extLst>
            </p:cNvPr>
            <p:cNvCxnSpPr>
              <a:cxnSpLocks/>
              <a:stCxn id="224" idx="7"/>
              <a:endCxn id="118" idx="1"/>
            </p:cNvCxnSpPr>
            <p:nvPr/>
          </p:nvCxnSpPr>
          <p:spPr>
            <a:xfrm flipV="1">
              <a:off x="4996334" y="2139296"/>
              <a:ext cx="156329" cy="24416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09" name="グループ化 108">
              <a:extLst>
                <a:ext uri="{FF2B5EF4-FFF2-40B4-BE49-F238E27FC236}">
                  <a16:creationId xmlns:a16="http://schemas.microsoft.com/office/drawing/2014/main" id="{4406BEF9-E772-89E7-8F8D-44199D5D2F47}"/>
                </a:ext>
              </a:extLst>
            </p:cNvPr>
            <p:cNvGrpSpPr/>
            <p:nvPr/>
          </p:nvGrpSpPr>
          <p:grpSpPr>
            <a:xfrm>
              <a:off x="5152661" y="1988022"/>
              <a:ext cx="69614" cy="303585"/>
              <a:chOff x="2439407" y="2962964"/>
              <a:chExt cx="69614" cy="430453"/>
            </a:xfrm>
          </p:grpSpPr>
          <p:cxnSp>
            <p:nvCxnSpPr>
              <p:cNvPr id="119" name="直線コネクタ 118">
                <a:extLst>
                  <a:ext uri="{FF2B5EF4-FFF2-40B4-BE49-F238E27FC236}">
                    <a16:creationId xmlns:a16="http://schemas.microsoft.com/office/drawing/2014/main" id="{6DFC0671-4F63-7398-91D8-49ACB10E779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20" name="直線コネクタ 119">
                <a:extLst>
                  <a:ext uri="{FF2B5EF4-FFF2-40B4-BE49-F238E27FC236}">
                    <a16:creationId xmlns:a16="http://schemas.microsoft.com/office/drawing/2014/main" id="{4B901CA9-ACD7-353E-01BA-CE14999A7E98}"/>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21" name="直線コネクタ 120">
                <a:extLst>
                  <a:ext uri="{FF2B5EF4-FFF2-40B4-BE49-F238E27FC236}">
                    <a16:creationId xmlns:a16="http://schemas.microsoft.com/office/drawing/2014/main" id="{96BC0CA7-05C9-6232-8BAF-D23C6804C82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8" name="正方形/長方形 117">
              <a:extLst>
                <a:ext uri="{FF2B5EF4-FFF2-40B4-BE49-F238E27FC236}">
                  <a16:creationId xmlns:a16="http://schemas.microsoft.com/office/drawing/2014/main" id="{893EE2CC-9500-DAA1-C17C-92BE9B8C5A68}"/>
                </a:ext>
              </a:extLst>
            </p:cNvPr>
            <p:cNvSpPr/>
            <p:nvPr/>
          </p:nvSpPr>
          <p:spPr>
            <a:xfrm>
              <a:off x="5152663" y="1998069"/>
              <a:ext cx="95939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本文"/>
                  <a:ea typeface="游ゴシック" panose="020B0400000000000000" pitchFamily="50" charset="-128"/>
                </a:rPr>
                <a:t>差押</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動産</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の必要性を認識</a:t>
              </a:r>
            </a:p>
          </p:txBody>
        </p:sp>
      </p:grpSp>
    </p:spTree>
    <p:extLst>
      <p:ext uri="{BB962C8B-B14F-4D97-AF65-F5344CB8AC3E}">
        <p14:creationId xmlns:p14="http://schemas.microsoft.com/office/powerpoint/2010/main" val="4919327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FEB7A0-6BF1-FE41-31AA-A36736FCD4AE}"/>
            </a:ext>
          </a:extLst>
        </p:cNvPr>
        <p:cNvGrpSpPr/>
        <p:nvPr/>
      </p:nvGrpSpPr>
      <p:grpSpPr>
        <a:xfrm>
          <a:off x="0" y="0"/>
          <a:ext cx="0" cy="0"/>
          <a:chOff x="0" y="0"/>
          <a:chExt cx="0" cy="0"/>
        </a:xfrm>
      </p:grpSpPr>
      <p:grpSp>
        <p:nvGrpSpPr>
          <p:cNvPr id="6" name="グループ化 5">
            <a:extLst>
              <a:ext uri="{FF2B5EF4-FFF2-40B4-BE49-F238E27FC236}">
                <a16:creationId xmlns:a16="http://schemas.microsoft.com/office/drawing/2014/main" id="{6BE03EE4-5933-F2FB-09C0-A96775B62DE8}"/>
              </a:ext>
            </a:extLst>
          </p:cNvPr>
          <p:cNvGrpSpPr/>
          <p:nvPr/>
        </p:nvGrpSpPr>
        <p:grpSpPr>
          <a:xfrm rot="5400000" flipV="1">
            <a:off x="2213606" y="3763399"/>
            <a:ext cx="1757325" cy="47531"/>
            <a:chOff x="6710163" y="5728212"/>
            <a:chExt cx="1757325" cy="47531"/>
          </a:xfrm>
        </p:grpSpPr>
        <p:cxnSp>
          <p:nvCxnSpPr>
            <p:cNvPr id="12" name="直線矢印コネクタ 11">
              <a:extLst>
                <a:ext uri="{FF2B5EF4-FFF2-40B4-BE49-F238E27FC236}">
                  <a16:creationId xmlns:a16="http://schemas.microsoft.com/office/drawing/2014/main" id="{DBD2D98D-9122-BD4A-342D-7AC9E06AEBB7}"/>
                </a:ext>
              </a:extLst>
            </p:cNvPr>
            <p:cNvCxnSpPr>
              <a:cxnSpLocks/>
              <a:stCxn id="19" idx="6"/>
              <a:endCxn id="20" idx="0"/>
            </p:cNvCxnSpPr>
            <p:nvPr/>
          </p:nvCxnSpPr>
          <p:spPr>
            <a:xfrm rot="5400000" flipV="1">
              <a:off x="7612587" y="4897085"/>
              <a:ext cx="8" cy="1709794"/>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9" name="楕円 18">
              <a:extLst>
                <a:ext uri="{FF2B5EF4-FFF2-40B4-BE49-F238E27FC236}">
                  <a16:creationId xmlns:a16="http://schemas.microsoft.com/office/drawing/2014/main" id="{D46DBD06-338C-5471-8CC7-A9DA5ECA5A26}"/>
                </a:ext>
              </a:extLst>
            </p:cNvPr>
            <p:cNvSpPr/>
            <p:nvPr/>
          </p:nvSpPr>
          <p:spPr>
            <a:xfrm>
              <a:off x="6710163"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0" name="二等辺三角形 19">
              <a:extLst>
                <a:ext uri="{FF2B5EF4-FFF2-40B4-BE49-F238E27FC236}">
                  <a16:creationId xmlns:a16="http://schemas.microsoft.com/office/drawing/2014/main" id="{AC156958-5EC2-EE64-82B4-5A2F608206F5}"/>
                </a:ext>
              </a:extLst>
            </p:cNvPr>
            <p:cNvSpPr/>
            <p:nvPr/>
          </p:nvSpPr>
          <p:spPr>
            <a:xfrm rot="5400000">
              <a:off x="8408241" y="5716049"/>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83" name="グループ化 82">
            <a:extLst>
              <a:ext uri="{FF2B5EF4-FFF2-40B4-BE49-F238E27FC236}">
                <a16:creationId xmlns:a16="http://schemas.microsoft.com/office/drawing/2014/main" id="{F0759158-725E-999C-F12F-785BF85573AB}"/>
              </a:ext>
            </a:extLst>
          </p:cNvPr>
          <p:cNvGrpSpPr/>
          <p:nvPr/>
        </p:nvGrpSpPr>
        <p:grpSpPr>
          <a:xfrm>
            <a:off x="2622144" y="1444191"/>
            <a:ext cx="1123216" cy="1178070"/>
            <a:chOff x="2622144" y="1444191"/>
            <a:chExt cx="1123216" cy="1178070"/>
          </a:xfrm>
        </p:grpSpPr>
        <p:sp>
          <p:nvSpPr>
            <p:cNvPr id="199" name="楕円 198">
              <a:extLst>
                <a:ext uri="{FF2B5EF4-FFF2-40B4-BE49-F238E27FC236}">
                  <a16:creationId xmlns:a16="http://schemas.microsoft.com/office/drawing/2014/main" id="{AFBCA4EF-B65C-EC97-229E-4B6792DECB2F}"/>
                </a:ext>
              </a:extLst>
            </p:cNvPr>
            <p:cNvSpPr/>
            <p:nvPr/>
          </p:nvSpPr>
          <p:spPr>
            <a:xfrm rot="16200000">
              <a:off x="3068505" y="257473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8" name="直線矢印コネクタ 197">
              <a:extLst>
                <a:ext uri="{FF2B5EF4-FFF2-40B4-BE49-F238E27FC236}">
                  <a16:creationId xmlns:a16="http://schemas.microsoft.com/office/drawing/2014/main" id="{FBCBF05C-1474-855F-6945-C6F5C3CB0DDE}"/>
                </a:ext>
              </a:extLst>
            </p:cNvPr>
            <p:cNvCxnSpPr>
              <a:cxnSpLocks/>
              <a:stCxn id="199" idx="6"/>
              <a:endCxn id="200" idx="3"/>
            </p:cNvCxnSpPr>
            <p:nvPr/>
          </p:nvCxnSpPr>
          <p:spPr>
            <a:xfrm rot="16200000" flipV="1">
              <a:off x="2339531" y="1821989"/>
              <a:ext cx="1058665" cy="446817"/>
            </a:xfrm>
            <a:prstGeom prst="bentConnector3">
              <a:avLst>
                <a:gd name="adj1" fmla="val 27057"/>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00" name="二等辺三角形 199">
              <a:extLst>
                <a:ext uri="{FF2B5EF4-FFF2-40B4-BE49-F238E27FC236}">
                  <a16:creationId xmlns:a16="http://schemas.microsoft.com/office/drawing/2014/main" id="{329C1354-B0B6-630F-408C-8FC687DC57DA}"/>
                </a:ext>
              </a:extLst>
            </p:cNvPr>
            <p:cNvSpPr/>
            <p:nvPr/>
          </p:nvSpPr>
          <p:spPr>
            <a:xfrm>
              <a:off x="2622144" y="1444191"/>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53" name="直線矢印コネクタ 197">
              <a:extLst>
                <a:ext uri="{FF2B5EF4-FFF2-40B4-BE49-F238E27FC236}">
                  <a16:creationId xmlns:a16="http://schemas.microsoft.com/office/drawing/2014/main" id="{A927C5DC-176E-89CE-39DC-1570563E21D3}"/>
                </a:ext>
              </a:extLst>
            </p:cNvPr>
            <p:cNvCxnSpPr>
              <a:cxnSpLocks/>
              <a:stCxn id="199" idx="6"/>
              <a:endCxn id="254" idx="3"/>
            </p:cNvCxnSpPr>
            <p:nvPr/>
          </p:nvCxnSpPr>
          <p:spPr>
            <a:xfrm rot="5400000" flipH="1" flipV="1">
              <a:off x="2881251" y="1733932"/>
              <a:ext cx="1051819" cy="629779"/>
            </a:xfrm>
            <a:prstGeom prst="bentConnector3">
              <a:avLst>
                <a:gd name="adj1" fmla="val 27134"/>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54" name="二等辺三角形 253">
              <a:extLst>
                <a:ext uri="{FF2B5EF4-FFF2-40B4-BE49-F238E27FC236}">
                  <a16:creationId xmlns:a16="http://schemas.microsoft.com/office/drawing/2014/main" id="{E736B2BF-0377-BBF9-6AEF-0DCD0CA70FB4}"/>
                </a:ext>
              </a:extLst>
            </p:cNvPr>
            <p:cNvSpPr/>
            <p:nvPr/>
          </p:nvSpPr>
          <p:spPr>
            <a:xfrm>
              <a:off x="3698740"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FF9F985D-ECEB-6A20-AC9F-14980495CEBC}"/>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B697EBB1-562A-7007-D9FE-5D99DBB36674}"/>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894F566B-484A-5D3C-CE34-04D0EC9AEBD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971915C3-A819-75BD-D43D-AB96F8F382E3}"/>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7B8E6944-E069-12EF-6C7E-D5CB87462AE8}"/>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AB5C06E0-33AE-C00A-9C4B-818B3B1A6E89}"/>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2.7.</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BAAD43E8-A95C-4D91-6002-AE4AC03C3EBC}"/>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参加差押</a:t>
              </a:r>
              <a:r>
                <a:rPr kumimoji="1" lang="en-US" altLang="ja-JP" sz="1000" b="1" dirty="0">
                  <a:solidFill>
                    <a:schemeClr val="tx1"/>
                  </a:solidFill>
                  <a:latin typeface="游ゴシック 本文"/>
                  <a:ea typeface="游ゴシック" panose="020B0400000000000000" pitchFamily="50" charset="-128"/>
                </a:rPr>
                <a:t>(</a:t>
              </a:r>
              <a:r>
                <a:rPr kumimoji="1" lang="ja-JP" altLang="en-US" sz="1000" b="1" dirty="0">
                  <a:solidFill>
                    <a:schemeClr val="tx1"/>
                  </a:solidFill>
                  <a:latin typeface="游ゴシック 本文"/>
                  <a:ea typeface="游ゴシック" panose="020B0400000000000000" pitchFamily="50" charset="-128"/>
                </a:rPr>
                <a:t>動産</a:t>
              </a:r>
              <a:r>
                <a:rPr kumimoji="1" lang="en-US" altLang="ja-JP" sz="1000" b="1" dirty="0">
                  <a:solidFill>
                    <a:schemeClr val="tx1"/>
                  </a:solidFill>
                  <a:latin typeface="游ゴシック 本文"/>
                  <a:ea typeface="游ゴシック" panose="020B0400000000000000" pitchFamily="50" charset="-128"/>
                </a:rPr>
                <a:t>)</a:t>
              </a:r>
              <a:endParaRPr kumimoji="1" lang="ja-JP" altLang="en-US" sz="1000" b="1" dirty="0">
                <a:solidFill>
                  <a:schemeClr val="tx1"/>
                </a:solidFill>
                <a:latin typeface="游ゴシック 本文"/>
                <a:ea typeface="游ゴシック" panose="020B0400000000000000" pitchFamily="50" charset="-128"/>
              </a:endParaRPr>
            </a:p>
          </p:txBody>
        </p:sp>
        <p:sp>
          <p:nvSpPr>
            <p:cNvPr id="14" name="正方形/長方形 13">
              <a:extLst>
                <a:ext uri="{FF2B5EF4-FFF2-40B4-BE49-F238E27FC236}">
                  <a16:creationId xmlns:a16="http://schemas.microsoft.com/office/drawing/2014/main" id="{B6E60F75-F92F-E50B-4454-5307F34B11E5}"/>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差押・交付要求</a:t>
              </a:r>
            </a:p>
          </p:txBody>
        </p:sp>
      </p:grpSp>
      <p:grpSp>
        <p:nvGrpSpPr>
          <p:cNvPr id="16" name="グループ化 15">
            <a:extLst>
              <a:ext uri="{FF2B5EF4-FFF2-40B4-BE49-F238E27FC236}">
                <a16:creationId xmlns:a16="http://schemas.microsoft.com/office/drawing/2014/main" id="{372E2024-E4EE-5A93-D816-30396A0ED7AC}"/>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66773805-B9A4-A530-6A18-9E19915D0E69}"/>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2D372599-05F5-EB14-50B6-4DBD58B6DDA3}"/>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FBFECB7E-1231-7D0A-8452-5BA942DD3D19}"/>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11</a:t>
            </a:fld>
            <a:endParaRPr kumimoji="1" lang="ja-JP" altLang="en-US" sz="800" dirty="0">
              <a:solidFill>
                <a:schemeClr val="tx1"/>
              </a:solidFill>
              <a:latin typeface="游ゴシック 本文"/>
              <a:ea typeface="游ゴシック" panose="020B0400000000000000" pitchFamily="50" charset="-128"/>
            </a:endParaRPr>
          </a:p>
        </p:txBody>
      </p:sp>
      <p:cxnSp>
        <p:nvCxnSpPr>
          <p:cNvPr id="43" name="直線矢印コネクタ 42">
            <a:extLst>
              <a:ext uri="{FF2B5EF4-FFF2-40B4-BE49-F238E27FC236}">
                <a16:creationId xmlns:a16="http://schemas.microsoft.com/office/drawing/2014/main" id="{B2639497-AF6C-F7BF-4C5E-1D82534358C2}"/>
              </a:ext>
            </a:extLst>
          </p:cNvPr>
          <p:cNvCxnSpPr>
            <a:cxnSpLocks/>
            <a:stCxn id="28" idx="3"/>
            <a:endCxn id="41" idx="1"/>
          </p:cNvCxnSpPr>
          <p:nvPr/>
        </p:nvCxnSpPr>
        <p:spPr>
          <a:xfrm>
            <a:off x="5366800" y="2761559"/>
            <a:ext cx="42560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F8BBAE53-3ACF-35BA-32CC-38C78E59B5E0}"/>
              </a:ext>
            </a:extLst>
          </p:cNvPr>
          <p:cNvSpPr/>
          <p:nvPr/>
        </p:nvSpPr>
        <p:spPr>
          <a:xfrm>
            <a:off x="6758568" y="5738814"/>
            <a:ext cx="2053792" cy="765616"/>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2.8.1</a:t>
            </a:r>
            <a:r>
              <a:rPr kumimoji="1" lang="ja-JP" altLang="en-US" sz="500" b="1" dirty="0">
                <a:solidFill>
                  <a:schemeClr val="tx1"/>
                </a:solidFill>
                <a:latin typeface="游ゴシック 本文"/>
                <a:ea typeface="游ゴシック" panose="020B0400000000000000" pitchFamily="50" charset="-128"/>
              </a:rPr>
              <a:t>　財産・権利者情報管理</a:t>
            </a: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2.8.2</a:t>
            </a:r>
            <a:r>
              <a:rPr kumimoji="1" lang="ja-JP" altLang="en-US" sz="500" b="1" dirty="0">
                <a:solidFill>
                  <a:schemeClr val="tx1"/>
                </a:solidFill>
                <a:latin typeface="游ゴシック 本文"/>
                <a:ea typeface="游ゴシック" panose="020B0400000000000000" pitchFamily="50" charset="-128"/>
              </a:rPr>
              <a:t>　滞納処分管理</a:t>
            </a:r>
          </a:p>
          <a:p>
            <a:r>
              <a:rPr kumimoji="1" lang="ja-JP" altLang="en-US" sz="500" b="1" dirty="0">
                <a:solidFill>
                  <a:schemeClr val="tx1"/>
                </a:solidFill>
                <a:latin typeface="游ゴシック 本文"/>
                <a:ea typeface="游ゴシック" panose="020B0400000000000000" pitchFamily="50" charset="-128"/>
              </a:rPr>
              <a:t>④</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2.8.9</a:t>
            </a:r>
            <a:r>
              <a:rPr kumimoji="1" lang="ja-JP" altLang="en-US" sz="500" b="1" dirty="0">
                <a:solidFill>
                  <a:schemeClr val="tx1"/>
                </a:solidFill>
                <a:latin typeface="游ゴシック 本文"/>
                <a:ea typeface="游ゴシック" panose="020B0400000000000000" pitchFamily="50" charset="-128"/>
              </a:rPr>
              <a:t>　滞納処分の処分調書等作成</a:t>
            </a:r>
            <a:endParaRPr kumimoji="1" lang="en-US" altLang="zh-TW" sz="500" b="1" dirty="0">
              <a:solidFill>
                <a:schemeClr val="tx1"/>
              </a:solidFill>
              <a:latin typeface="游ゴシック 本文"/>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EC5622A7-4173-67E9-A261-0A607F2A2B44}"/>
              </a:ext>
            </a:extLst>
          </p:cNvPr>
          <p:cNvCxnSpPr>
            <a:cxnSpLocks/>
            <a:stCxn id="41" idx="3"/>
            <a:endCxn id="72" idx="1"/>
          </p:cNvCxnSpPr>
          <p:nvPr/>
        </p:nvCxnSpPr>
        <p:spPr>
          <a:xfrm>
            <a:off x="6388284" y="2761559"/>
            <a:ext cx="44500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79075A6C-745D-8E72-6DEF-6028A6C49D56}"/>
              </a:ext>
            </a:extLst>
          </p:cNvPr>
          <p:cNvCxnSpPr>
            <a:cxnSpLocks/>
            <a:stCxn id="140" idx="1"/>
            <a:endCxn id="137" idx="2"/>
          </p:cNvCxnSpPr>
          <p:nvPr/>
        </p:nvCxnSpPr>
        <p:spPr>
          <a:xfrm flipH="1" flipV="1">
            <a:off x="1873251" y="2995934"/>
            <a:ext cx="1299" cy="160754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C9F1B46A-C885-3493-4865-CBFEF0DFFF9A}"/>
              </a:ext>
            </a:extLst>
          </p:cNvPr>
          <p:cNvGrpSpPr/>
          <p:nvPr/>
        </p:nvGrpSpPr>
        <p:grpSpPr>
          <a:xfrm>
            <a:off x="1575309" y="252718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57AB3338-F17C-ED15-BCD6-4552C7DD9E4F}"/>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B1A04DAC-4905-12DF-2BBC-07AD8C294DE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差押調書作成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39" name="グループ化 138">
            <a:extLst>
              <a:ext uri="{FF2B5EF4-FFF2-40B4-BE49-F238E27FC236}">
                <a16:creationId xmlns:a16="http://schemas.microsoft.com/office/drawing/2014/main" id="{7F644A62-439C-89EE-049F-C4B591ED4032}"/>
              </a:ext>
            </a:extLst>
          </p:cNvPr>
          <p:cNvGrpSpPr/>
          <p:nvPr/>
        </p:nvGrpSpPr>
        <p:grpSpPr>
          <a:xfrm>
            <a:off x="1585433" y="4603475"/>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BD5895D9-87A4-9C41-B10E-539956AF7DF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CE38F684-E30C-772C-F73C-935ED453FE8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B4EBBB7F-C12B-F7E6-BEB6-C9FA3A5C1CB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3AD4616D-31B4-5A19-888E-C94D8AA7A9EE}"/>
              </a:ext>
            </a:extLst>
          </p:cNvPr>
          <p:cNvGrpSpPr/>
          <p:nvPr/>
        </p:nvGrpSpPr>
        <p:grpSpPr>
          <a:xfrm flipH="1">
            <a:off x="925607" y="4970186"/>
            <a:ext cx="752658" cy="405710"/>
            <a:chOff x="5549538" y="5066857"/>
            <a:chExt cx="752658" cy="405710"/>
          </a:xfrm>
        </p:grpSpPr>
        <p:cxnSp>
          <p:nvCxnSpPr>
            <p:cNvPr id="111" name="直線矢印コネクタ 110">
              <a:extLst>
                <a:ext uri="{FF2B5EF4-FFF2-40B4-BE49-F238E27FC236}">
                  <a16:creationId xmlns:a16="http://schemas.microsoft.com/office/drawing/2014/main" id="{55B5B1A2-1118-6F8C-7AC0-A4BBBBF4D1F7}"/>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78413B85-9681-8E13-318F-C8485285920B}"/>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8684B4E2-DCA0-0BA2-13E5-6AAA6104881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CEB28F1A-19F4-7D30-5511-504221ACC89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A0DCBA6A-BA96-2664-BB57-E75BC8B102E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A290C1BF-B43D-A871-712C-CE096C30393A}"/>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④</a:t>
              </a:r>
            </a:p>
          </p:txBody>
        </p:sp>
      </p:grpSp>
      <p:cxnSp>
        <p:nvCxnSpPr>
          <p:cNvPr id="126" name="直線矢印コネクタ 125">
            <a:extLst>
              <a:ext uri="{FF2B5EF4-FFF2-40B4-BE49-F238E27FC236}">
                <a16:creationId xmlns:a16="http://schemas.microsoft.com/office/drawing/2014/main" id="{9BAC019A-93AD-FED4-FD97-6DBF1D77A923}"/>
              </a:ext>
            </a:extLst>
          </p:cNvPr>
          <p:cNvCxnSpPr>
            <a:cxnSpLocks/>
            <a:stCxn id="56" idx="6"/>
            <a:endCxn id="168" idx="1"/>
          </p:cNvCxnSpPr>
          <p:nvPr/>
        </p:nvCxnSpPr>
        <p:spPr>
          <a:xfrm>
            <a:off x="3245268" y="2761559"/>
            <a:ext cx="50255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8040D251-D1F2-FDF0-4DAE-0523D7DC1611}"/>
              </a:ext>
            </a:extLst>
          </p:cNvPr>
          <p:cNvSpPr/>
          <p:nvPr/>
        </p:nvSpPr>
        <p:spPr>
          <a:xfrm>
            <a:off x="3329985"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権利者</a:t>
            </a:r>
          </a:p>
        </p:txBody>
      </p:sp>
      <p:grpSp>
        <p:nvGrpSpPr>
          <p:cNvPr id="39" name="グループ化 38">
            <a:extLst>
              <a:ext uri="{FF2B5EF4-FFF2-40B4-BE49-F238E27FC236}">
                <a16:creationId xmlns:a16="http://schemas.microsoft.com/office/drawing/2014/main" id="{56D6B1C2-9808-8F6D-4FEF-AD8A05371C3A}"/>
              </a:ext>
            </a:extLst>
          </p:cNvPr>
          <p:cNvGrpSpPr/>
          <p:nvPr/>
        </p:nvGrpSpPr>
        <p:grpSpPr>
          <a:xfrm>
            <a:off x="5792400" y="2527184"/>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EBE3AD4B-7476-6462-F73A-A6DD2665C613}"/>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766E89A6-5795-86D8-9DDA-18689A2CF59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42" name="直線矢印コネクタ 41">
            <a:extLst>
              <a:ext uri="{FF2B5EF4-FFF2-40B4-BE49-F238E27FC236}">
                <a16:creationId xmlns:a16="http://schemas.microsoft.com/office/drawing/2014/main" id="{43CF1592-D547-9836-A388-C7B84506FFF6}"/>
              </a:ext>
            </a:extLst>
          </p:cNvPr>
          <p:cNvCxnSpPr>
            <a:cxnSpLocks/>
            <a:stCxn id="41" idx="2"/>
            <a:endCxn id="45" idx="1"/>
          </p:cNvCxnSpPr>
          <p:nvPr/>
        </p:nvCxnSpPr>
        <p:spPr>
          <a:xfrm>
            <a:off x="6090342" y="2995934"/>
            <a:ext cx="1299" cy="160754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EAC11E4A-B2D8-F913-84C1-0ACEB52FF451}"/>
              </a:ext>
            </a:extLst>
          </p:cNvPr>
          <p:cNvGrpSpPr/>
          <p:nvPr/>
        </p:nvGrpSpPr>
        <p:grpSpPr>
          <a:xfrm>
            <a:off x="5802524" y="4603475"/>
            <a:ext cx="575637" cy="451948"/>
            <a:chOff x="5274238" y="5435536"/>
            <a:chExt cx="439201" cy="345439"/>
          </a:xfrm>
        </p:grpSpPr>
        <p:sp>
          <p:nvSpPr>
            <p:cNvPr id="45" name="フローチャート: 磁気ディスク 44">
              <a:extLst>
                <a:ext uri="{FF2B5EF4-FFF2-40B4-BE49-F238E27FC236}">
                  <a16:creationId xmlns:a16="http://schemas.microsoft.com/office/drawing/2014/main" id="{EB83CA5B-81B4-06A4-5C90-F34F5CC8D6D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6" name="円弧 45">
              <a:extLst>
                <a:ext uri="{FF2B5EF4-FFF2-40B4-BE49-F238E27FC236}">
                  <a16:creationId xmlns:a16="http://schemas.microsoft.com/office/drawing/2014/main" id="{ED6E0DF3-453A-B740-341F-B67D7B5C5C7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7" name="円弧 46">
              <a:extLst>
                <a:ext uri="{FF2B5EF4-FFF2-40B4-BE49-F238E27FC236}">
                  <a16:creationId xmlns:a16="http://schemas.microsoft.com/office/drawing/2014/main" id="{8B6E5E7C-701E-675D-01CF-3F17C16C164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48" name="グループ化 47">
            <a:extLst>
              <a:ext uri="{FF2B5EF4-FFF2-40B4-BE49-F238E27FC236}">
                <a16:creationId xmlns:a16="http://schemas.microsoft.com/office/drawing/2014/main" id="{D023791B-8F9C-A6A5-A98C-C53540444712}"/>
              </a:ext>
            </a:extLst>
          </p:cNvPr>
          <p:cNvGrpSpPr/>
          <p:nvPr/>
        </p:nvGrpSpPr>
        <p:grpSpPr>
          <a:xfrm flipH="1">
            <a:off x="5142698" y="4970186"/>
            <a:ext cx="752658" cy="405710"/>
            <a:chOff x="5549538" y="5066857"/>
            <a:chExt cx="752658" cy="405710"/>
          </a:xfrm>
        </p:grpSpPr>
        <p:cxnSp>
          <p:nvCxnSpPr>
            <p:cNvPr id="49" name="直線矢印コネクタ 48">
              <a:extLst>
                <a:ext uri="{FF2B5EF4-FFF2-40B4-BE49-F238E27FC236}">
                  <a16:creationId xmlns:a16="http://schemas.microsoft.com/office/drawing/2014/main" id="{CAA7E84F-DF0D-C5BF-9E96-2029660D136E}"/>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65020745-4424-54EA-A38F-F9EE30476AB2}"/>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37C3811E-5F24-0AAF-D07E-E715A7DA833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3C948CFF-326D-F667-F881-6539D8BE6C0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5BF91B1E-CF2E-7F41-8BBD-CEC472DF0AF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9741214F-D68F-8A39-E96D-F2678109B6DD}"/>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cxnSp>
        <p:nvCxnSpPr>
          <p:cNvPr id="153" name="直線矢印コネクタ 152">
            <a:extLst>
              <a:ext uri="{FF2B5EF4-FFF2-40B4-BE49-F238E27FC236}">
                <a16:creationId xmlns:a16="http://schemas.microsoft.com/office/drawing/2014/main" id="{43B502DA-F19E-BCE6-A421-FB0990CB745B}"/>
              </a:ext>
            </a:extLst>
          </p:cNvPr>
          <p:cNvCxnSpPr>
            <a:cxnSpLocks/>
            <a:stCxn id="137" idx="3"/>
            <a:endCxn id="56" idx="2"/>
          </p:cNvCxnSpPr>
          <p:nvPr/>
        </p:nvCxnSpPr>
        <p:spPr>
          <a:xfrm>
            <a:off x="2171193" y="2761559"/>
            <a:ext cx="76807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2" name="正方形/長方形 51">
            <a:extLst>
              <a:ext uri="{FF2B5EF4-FFF2-40B4-BE49-F238E27FC236}">
                <a16:creationId xmlns:a16="http://schemas.microsoft.com/office/drawing/2014/main" id="{23FEFB98-D515-05F7-2314-A2A7ACBA0384}"/>
              </a:ext>
            </a:extLst>
          </p:cNvPr>
          <p:cNvSpPr/>
          <p:nvPr/>
        </p:nvSpPr>
        <p:spPr>
          <a:xfrm>
            <a:off x="2253389"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grpSp>
        <p:nvGrpSpPr>
          <p:cNvPr id="54" name="グループ化 53">
            <a:extLst>
              <a:ext uri="{FF2B5EF4-FFF2-40B4-BE49-F238E27FC236}">
                <a16:creationId xmlns:a16="http://schemas.microsoft.com/office/drawing/2014/main" id="{277A4F9E-5BC0-5E34-C3C4-9C8CAE274BB9}"/>
              </a:ext>
            </a:extLst>
          </p:cNvPr>
          <p:cNvGrpSpPr>
            <a:grpSpLocks noChangeAspect="1"/>
          </p:cNvGrpSpPr>
          <p:nvPr/>
        </p:nvGrpSpPr>
        <p:grpSpPr>
          <a:xfrm>
            <a:off x="2939268" y="2608559"/>
            <a:ext cx="306000" cy="306000"/>
            <a:chOff x="2810266" y="3583909"/>
            <a:chExt cx="182044" cy="182044"/>
          </a:xfrm>
        </p:grpSpPr>
        <p:sp>
          <p:nvSpPr>
            <p:cNvPr id="56" name="楕円 55">
              <a:extLst>
                <a:ext uri="{FF2B5EF4-FFF2-40B4-BE49-F238E27FC236}">
                  <a16:creationId xmlns:a16="http://schemas.microsoft.com/office/drawing/2014/main" id="{16916125-6484-1C6D-AC6D-9E3B8EC15A36}"/>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03932C89-A2BF-5035-ADB9-94C823C59C82}"/>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1F270FDD-C37B-81AE-A189-642CFD2DCBA3}"/>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8D3BF9FC-6677-CE41-3C52-16B892D9BA1C}"/>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58C49503-A4C3-6124-A4B7-993B1C554A8F}"/>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73A7A7E8-00C9-EC26-9CB6-B17ECD11CB5A}"/>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ECD3405B-E27E-BCC5-40B4-F37DB0EC3C3A}"/>
              </a:ext>
            </a:extLst>
          </p:cNvPr>
          <p:cNvSpPr/>
          <p:nvPr/>
        </p:nvSpPr>
        <p:spPr>
          <a:xfrm>
            <a:off x="2732635" y="238118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166" name="グループ化 165">
            <a:extLst>
              <a:ext uri="{FF2B5EF4-FFF2-40B4-BE49-F238E27FC236}">
                <a16:creationId xmlns:a16="http://schemas.microsoft.com/office/drawing/2014/main" id="{A46FDA25-6C2F-9CBD-C145-1B5161E143D3}"/>
              </a:ext>
            </a:extLst>
          </p:cNvPr>
          <p:cNvGrpSpPr/>
          <p:nvPr/>
        </p:nvGrpSpPr>
        <p:grpSpPr>
          <a:xfrm>
            <a:off x="3747827" y="2527184"/>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385AC7B3-6DE8-275A-EC9D-E2157DF7A881}"/>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089198A3-318E-7DBA-D42A-59E7E0EA0D3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2520606B-739F-F947-BE37-DB991C37BDB4}"/>
              </a:ext>
            </a:extLst>
          </p:cNvPr>
          <p:cNvCxnSpPr>
            <a:cxnSpLocks/>
            <a:stCxn id="168" idx="2"/>
            <a:endCxn id="171" idx="1"/>
          </p:cNvCxnSpPr>
          <p:nvPr/>
        </p:nvCxnSpPr>
        <p:spPr>
          <a:xfrm>
            <a:off x="4045769" y="2995934"/>
            <a:ext cx="1299" cy="160754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1F4A1941-FA98-B2B3-9F1B-87D3012CE203}"/>
              </a:ext>
            </a:extLst>
          </p:cNvPr>
          <p:cNvGrpSpPr/>
          <p:nvPr/>
        </p:nvGrpSpPr>
        <p:grpSpPr>
          <a:xfrm>
            <a:off x="3757951"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09A8F85F-741E-6E9D-BD4D-2210C6AC5E8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90B703F3-8BA3-9A89-988F-5DEB3D5C8A5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98A3B15F-0D40-841E-E959-436AB3B2099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36DA6530-084D-2B14-23ED-8214AF020F89}"/>
              </a:ext>
            </a:extLst>
          </p:cNvPr>
          <p:cNvGrpSpPr/>
          <p:nvPr/>
        </p:nvGrpSpPr>
        <p:grpSpPr>
          <a:xfrm flipH="1">
            <a:off x="3098125"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87578828-F477-03DD-F9C1-2FBC1CFCE76D}"/>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BA84EEAE-8B67-E16B-12F0-20E2FAC535CD}"/>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28D5CB29-5F0E-FC01-35F5-24EE6E8E7D6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924F4A04-8CC3-0569-CCBD-77E0E049F51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82EECC95-3D12-7306-A587-A47EAC5F809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9A13F571-1F9E-0412-4C3B-C13BC0571DF2}"/>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BD0DB880-11B2-E624-D67E-7D7DF428DC61}"/>
              </a:ext>
            </a:extLst>
          </p:cNvPr>
          <p:cNvSpPr/>
          <p:nvPr/>
        </p:nvSpPr>
        <p:spPr>
          <a:xfrm>
            <a:off x="7523761"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05487A59-5C65-B305-D880-6EF72DEF6DB4}"/>
              </a:ext>
            </a:extLst>
          </p:cNvPr>
          <p:cNvSpPr/>
          <p:nvPr/>
        </p:nvSpPr>
        <p:spPr>
          <a:xfrm>
            <a:off x="7865710" y="260880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nvGrpSpPr>
          <p:cNvPr id="209" name="グループ化 208">
            <a:extLst>
              <a:ext uri="{FF2B5EF4-FFF2-40B4-BE49-F238E27FC236}">
                <a16:creationId xmlns:a16="http://schemas.microsoft.com/office/drawing/2014/main" id="{4E593BC5-97CA-2D49-1DCC-C8D8369A67CC}"/>
              </a:ext>
            </a:extLst>
          </p:cNvPr>
          <p:cNvGrpSpPr/>
          <p:nvPr/>
        </p:nvGrpSpPr>
        <p:grpSpPr>
          <a:xfrm>
            <a:off x="1638221" y="1453853"/>
            <a:ext cx="1003035" cy="561912"/>
            <a:chOff x="4994866" y="4316156"/>
            <a:chExt cx="1003035" cy="561912"/>
          </a:xfrm>
        </p:grpSpPr>
        <p:cxnSp>
          <p:nvCxnSpPr>
            <p:cNvPr id="210" name="直線矢印コネクタ 209">
              <a:extLst>
                <a:ext uri="{FF2B5EF4-FFF2-40B4-BE49-F238E27FC236}">
                  <a16:creationId xmlns:a16="http://schemas.microsoft.com/office/drawing/2014/main" id="{B033192F-215B-B971-EC4C-F4CEF5D6FF98}"/>
                </a:ext>
              </a:extLst>
            </p:cNvPr>
            <p:cNvCxnSpPr>
              <a:cxnSpLocks/>
              <a:endCxn id="212" idx="3"/>
            </p:cNvCxnSpPr>
            <p:nvPr/>
          </p:nvCxnSpPr>
          <p:spPr>
            <a:xfrm flipH="1">
              <a:off x="5643981" y="4469826"/>
              <a:ext cx="353920"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1" name="正方形/長方形 210">
              <a:extLst>
                <a:ext uri="{FF2B5EF4-FFF2-40B4-BE49-F238E27FC236}">
                  <a16:creationId xmlns:a16="http://schemas.microsoft.com/office/drawing/2014/main" id="{01523ACB-2C84-64D0-638B-914F9AF14CAE}"/>
                </a:ext>
              </a:extLst>
            </p:cNvPr>
            <p:cNvSpPr/>
            <p:nvPr/>
          </p:nvSpPr>
          <p:spPr>
            <a:xfrm>
              <a:off x="4994866" y="459561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参加差押通知書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動産</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endParaRPr kumimoji="1" lang="ja-JP" altLang="en-US" sz="500" b="1" dirty="0">
                <a:solidFill>
                  <a:schemeClr val="tx1"/>
                </a:solidFill>
                <a:latin typeface="游ゴシック 本文"/>
                <a:ea typeface="游ゴシック" panose="020B0400000000000000" pitchFamily="50" charset="-128"/>
              </a:endParaRPr>
            </a:p>
          </p:txBody>
        </p:sp>
        <p:pic>
          <p:nvPicPr>
            <p:cNvPr id="212" name="グラフィックス 211" descr="紙 枠線">
              <a:extLst>
                <a:ext uri="{FF2B5EF4-FFF2-40B4-BE49-F238E27FC236}">
                  <a16:creationId xmlns:a16="http://schemas.microsoft.com/office/drawing/2014/main" id="{552BCA09-5732-FADA-61EB-E7B6F95251F6}"/>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cxnSp>
        <p:nvCxnSpPr>
          <p:cNvPr id="227" name="直線矢印コネクタ 226">
            <a:extLst>
              <a:ext uri="{FF2B5EF4-FFF2-40B4-BE49-F238E27FC236}">
                <a16:creationId xmlns:a16="http://schemas.microsoft.com/office/drawing/2014/main" id="{9CA6E0F7-EBE0-C1D8-2226-9212426C5344}"/>
              </a:ext>
            </a:extLst>
          </p:cNvPr>
          <p:cNvCxnSpPr>
            <a:cxnSpLocks/>
            <a:stCxn id="72" idx="3"/>
            <a:endCxn id="191" idx="2"/>
          </p:cNvCxnSpPr>
          <p:nvPr/>
        </p:nvCxnSpPr>
        <p:spPr>
          <a:xfrm>
            <a:off x="7420705" y="2761559"/>
            <a:ext cx="44500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6" name="グループ化 25">
            <a:extLst>
              <a:ext uri="{FF2B5EF4-FFF2-40B4-BE49-F238E27FC236}">
                <a16:creationId xmlns:a16="http://schemas.microsoft.com/office/drawing/2014/main" id="{8239171E-1A7A-47A2-B1F9-FF25352085E0}"/>
              </a:ext>
            </a:extLst>
          </p:cNvPr>
          <p:cNvGrpSpPr/>
          <p:nvPr/>
        </p:nvGrpSpPr>
        <p:grpSpPr>
          <a:xfrm>
            <a:off x="4770916" y="2527184"/>
            <a:ext cx="595884" cy="468750"/>
            <a:chOff x="2420174" y="2805910"/>
            <a:chExt cx="595884" cy="468750"/>
          </a:xfrm>
        </p:grpSpPr>
        <p:pic>
          <p:nvPicPr>
            <p:cNvPr id="27" name="グラフィックス 26" descr="ユーザー 枠線">
              <a:extLst>
                <a:ext uri="{FF2B5EF4-FFF2-40B4-BE49-F238E27FC236}">
                  <a16:creationId xmlns:a16="http://schemas.microsoft.com/office/drawing/2014/main" id="{7BA67F49-D8BB-F0B1-8DFA-4CB695C7A857}"/>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28" name="四角形: 角を丸くする 27">
              <a:extLst>
                <a:ext uri="{FF2B5EF4-FFF2-40B4-BE49-F238E27FC236}">
                  <a16:creationId xmlns:a16="http://schemas.microsoft.com/office/drawing/2014/main" id="{B8F889F5-7F7F-3465-A19B-2B289A3C151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財産入力</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29" name="直線矢印コネクタ 28">
            <a:extLst>
              <a:ext uri="{FF2B5EF4-FFF2-40B4-BE49-F238E27FC236}">
                <a16:creationId xmlns:a16="http://schemas.microsoft.com/office/drawing/2014/main" id="{FB965E87-A564-812C-0441-8E50B5988530}"/>
              </a:ext>
            </a:extLst>
          </p:cNvPr>
          <p:cNvCxnSpPr>
            <a:cxnSpLocks/>
            <a:stCxn id="28" idx="2"/>
            <a:endCxn id="32" idx="1"/>
          </p:cNvCxnSpPr>
          <p:nvPr/>
        </p:nvCxnSpPr>
        <p:spPr>
          <a:xfrm>
            <a:off x="5068858" y="2995934"/>
            <a:ext cx="1299" cy="160754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1" name="グループ化 30">
            <a:extLst>
              <a:ext uri="{FF2B5EF4-FFF2-40B4-BE49-F238E27FC236}">
                <a16:creationId xmlns:a16="http://schemas.microsoft.com/office/drawing/2014/main" id="{11EB8D0B-198C-D54C-7F38-AD8375C8346A}"/>
              </a:ext>
            </a:extLst>
          </p:cNvPr>
          <p:cNvGrpSpPr/>
          <p:nvPr/>
        </p:nvGrpSpPr>
        <p:grpSpPr>
          <a:xfrm>
            <a:off x="4781040" y="4603475"/>
            <a:ext cx="575637" cy="451948"/>
            <a:chOff x="5274238" y="5435536"/>
            <a:chExt cx="439201" cy="345439"/>
          </a:xfrm>
        </p:grpSpPr>
        <p:sp>
          <p:nvSpPr>
            <p:cNvPr id="32" name="フローチャート: 磁気ディスク 31">
              <a:extLst>
                <a:ext uri="{FF2B5EF4-FFF2-40B4-BE49-F238E27FC236}">
                  <a16:creationId xmlns:a16="http://schemas.microsoft.com/office/drawing/2014/main" id="{9C3CCD27-56F7-D214-4483-60AE8C9BC13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33" name="円弧 32">
              <a:extLst>
                <a:ext uri="{FF2B5EF4-FFF2-40B4-BE49-F238E27FC236}">
                  <a16:creationId xmlns:a16="http://schemas.microsoft.com/office/drawing/2014/main" id="{EC087913-0B9B-C381-47EF-D94588C56E2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35" name="円弧 34">
              <a:extLst>
                <a:ext uri="{FF2B5EF4-FFF2-40B4-BE49-F238E27FC236}">
                  <a16:creationId xmlns:a16="http://schemas.microsoft.com/office/drawing/2014/main" id="{01CCD0A6-3CD7-FDDC-5160-07895E80DFE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36" name="グループ化 35">
            <a:extLst>
              <a:ext uri="{FF2B5EF4-FFF2-40B4-BE49-F238E27FC236}">
                <a16:creationId xmlns:a16="http://schemas.microsoft.com/office/drawing/2014/main" id="{CD9444D3-D7C6-F878-BD69-E47CC11C40AB}"/>
              </a:ext>
            </a:extLst>
          </p:cNvPr>
          <p:cNvGrpSpPr/>
          <p:nvPr/>
        </p:nvGrpSpPr>
        <p:grpSpPr>
          <a:xfrm flipH="1">
            <a:off x="4121214" y="4966627"/>
            <a:ext cx="752658" cy="405710"/>
            <a:chOff x="5549538" y="5066857"/>
            <a:chExt cx="752658" cy="405710"/>
          </a:xfrm>
        </p:grpSpPr>
        <p:cxnSp>
          <p:nvCxnSpPr>
            <p:cNvPr id="37" name="直線矢印コネクタ 36">
              <a:extLst>
                <a:ext uri="{FF2B5EF4-FFF2-40B4-BE49-F238E27FC236}">
                  <a16:creationId xmlns:a16="http://schemas.microsoft.com/office/drawing/2014/main" id="{F54ABA1E-41A3-E596-2448-00BFCBCCA9E5}"/>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8" name="グループ化 37">
              <a:extLst>
                <a:ext uri="{FF2B5EF4-FFF2-40B4-BE49-F238E27FC236}">
                  <a16:creationId xmlns:a16="http://schemas.microsoft.com/office/drawing/2014/main" id="{CC4AAFF6-B757-8F23-77D5-D2237961B99E}"/>
                </a:ext>
              </a:extLst>
            </p:cNvPr>
            <p:cNvGrpSpPr/>
            <p:nvPr/>
          </p:nvGrpSpPr>
          <p:grpSpPr>
            <a:xfrm>
              <a:off x="5672158" y="5172745"/>
              <a:ext cx="69614" cy="299822"/>
              <a:chOff x="2439407" y="2962964"/>
              <a:chExt cx="69614" cy="430496"/>
            </a:xfrm>
          </p:grpSpPr>
          <p:cxnSp>
            <p:nvCxnSpPr>
              <p:cNvPr id="76" name="直線コネクタ 75">
                <a:extLst>
                  <a:ext uri="{FF2B5EF4-FFF2-40B4-BE49-F238E27FC236}">
                    <a16:creationId xmlns:a16="http://schemas.microsoft.com/office/drawing/2014/main" id="{4805C719-158D-2746-143D-7178C63925A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7" name="直線コネクタ 76">
                <a:extLst>
                  <a:ext uri="{FF2B5EF4-FFF2-40B4-BE49-F238E27FC236}">
                    <a16:creationId xmlns:a16="http://schemas.microsoft.com/office/drawing/2014/main" id="{70F5F521-0028-6F27-89B8-5E0CCD9E94C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6DE59A37-A8AC-5CBC-5968-48A518CB01B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8" name="正方形/長方形 67">
              <a:extLst>
                <a:ext uri="{FF2B5EF4-FFF2-40B4-BE49-F238E27FC236}">
                  <a16:creationId xmlns:a16="http://schemas.microsoft.com/office/drawing/2014/main" id="{82B9E254-0072-7466-1F9D-D3706A9FE08E}"/>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sp>
        <p:nvSpPr>
          <p:cNvPr id="223" name="正方形/長方形 222">
            <a:extLst>
              <a:ext uri="{FF2B5EF4-FFF2-40B4-BE49-F238E27FC236}">
                <a16:creationId xmlns:a16="http://schemas.microsoft.com/office/drawing/2014/main" id="{17A4461A-CA99-FA84-C987-34BE57A5AF7E}"/>
              </a:ext>
            </a:extLst>
          </p:cNvPr>
          <p:cNvSpPr/>
          <p:nvPr/>
        </p:nvSpPr>
        <p:spPr>
          <a:xfrm>
            <a:off x="542986"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FC072F1C-0205-1E95-6714-8378DF49D8F3}"/>
              </a:ext>
            </a:extLst>
          </p:cNvPr>
          <p:cNvSpPr/>
          <p:nvPr/>
        </p:nvSpPr>
        <p:spPr>
          <a:xfrm>
            <a:off x="791684" y="260855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947B0D9F-B047-5492-09C1-F77871F7F2E6}"/>
              </a:ext>
            </a:extLst>
          </p:cNvPr>
          <p:cNvCxnSpPr>
            <a:cxnSpLocks/>
            <a:stCxn id="224" idx="6"/>
            <a:endCxn id="137" idx="1"/>
          </p:cNvCxnSpPr>
          <p:nvPr/>
        </p:nvCxnSpPr>
        <p:spPr>
          <a:xfrm>
            <a:off x="1097684" y="2761559"/>
            <a:ext cx="47762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86" name="直線矢印コネクタ 185">
            <a:extLst>
              <a:ext uri="{FF2B5EF4-FFF2-40B4-BE49-F238E27FC236}">
                <a16:creationId xmlns:a16="http://schemas.microsoft.com/office/drawing/2014/main" id="{F01DCCF4-94E6-D7C4-6E4E-9518C487D7AB}"/>
              </a:ext>
            </a:extLst>
          </p:cNvPr>
          <p:cNvCxnSpPr>
            <a:cxnSpLocks/>
            <a:stCxn id="96" idx="3"/>
            <a:endCxn id="56" idx="3"/>
          </p:cNvCxnSpPr>
          <p:nvPr/>
        </p:nvCxnSpPr>
        <p:spPr>
          <a:xfrm flipV="1">
            <a:off x="2496639" y="2869746"/>
            <a:ext cx="487442" cy="396405"/>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702DC4B2-AB8C-91E4-E116-0EFC3792F523}"/>
              </a:ext>
            </a:extLst>
          </p:cNvPr>
          <p:cNvSpPr/>
          <p:nvPr/>
        </p:nvSpPr>
        <p:spPr>
          <a:xfrm>
            <a:off x="3373444" y="2035055"/>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13" name="正方形/長方形 212">
            <a:extLst>
              <a:ext uri="{FF2B5EF4-FFF2-40B4-BE49-F238E27FC236}">
                <a16:creationId xmlns:a16="http://schemas.microsoft.com/office/drawing/2014/main" id="{C2331315-1572-EA2B-7F5E-4D52A3DE0029}"/>
              </a:ext>
            </a:extLst>
          </p:cNvPr>
          <p:cNvSpPr/>
          <p:nvPr/>
        </p:nvSpPr>
        <p:spPr>
          <a:xfrm>
            <a:off x="2296848" y="2035055"/>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67" name="グループ化 66">
            <a:extLst>
              <a:ext uri="{FF2B5EF4-FFF2-40B4-BE49-F238E27FC236}">
                <a16:creationId xmlns:a16="http://schemas.microsoft.com/office/drawing/2014/main" id="{FA871F8C-577A-444C-C0B0-73297C9BC1B0}"/>
              </a:ext>
            </a:extLst>
          </p:cNvPr>
          <p:cNvGrpSpPr/>
          <p:nvPr/>
        </p:nvGrpSpPr>
        <p:grpSpPr>
          <a:xfrm>
            <a:off x="6833290" y="2532803"/>
            <a:ext cx="587415" cy="457512"/>
            <a:chOff x="5266944" y="2798826"/>
            <a:chExt cx="455771" cy="301859"/>
          </a:xfrm>
        </p:grpSpPr>
        <p:sp>
          <p:nvSpPr>
            <p:cNvPr id="72" name="四角形: 角を丸くする 71">
              <a:extLst>
                <a:ext uri="{FF2B5EF4-FFF2-40B4-BE49-F238E27FC236}">
                  <a16:creationId xmlns:a16="http://schemas.microsoft.com/office/drawing/2014/main" id="{37D2C8D2-673E-E75D-55F9-3D7C2056219F}"/>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動産の差押手続き</a:t>
              </a:r>
              <a:endParaRPr kumimoji="1" lang="en-US" altLang="ja-JP" sz="500" b="1" dirty="0">
                <a:solidFill>
                  <a:schemeClr val="tx1"/>
                </a:solidFill>
                <a:latin typeface="游ゴシック 本文"/>
                <a:ea typeface="游ゴシック" panose="020B0400000000000000" pitchFamily="50" charset="-128"/>
              </a:endParaRPr>
            </a:p>
          </p:txBody>
        </p:sp>
        <p:pic>
          <p:nvPicPr>
            <p:cNvPr id="73" name="グラフィックス 72" descr="挙手 枠線">
              <a:extLst>
                <a:ext uri="{FF2B5EF4-FFF2-40B4-BE49-F238E27FC236}">
                  <a16:creationId xmlns:a16="http://schemas.microsoft.com/office/drawing/2014/main" id="{BEB3C1E5-384A-5B66-A1CE-840D3CE642E1}"/>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cxnSp>
        <p:nvCxnSpPr>
          <p:cNvPr id="91" name="直線矢印コネクタ 90">
            <a:extLst>
              <a:ext uri="{FF2B5EF4-FFF2-40B4-BE49-F238E27FC236}">
                <a16:creationId xmlns:a16="http://schemas.microsoft.com/office/drawing/2014/main" id="{BB82C0B9-B5B8-2C9B-9635-79F8B36BD498}"/>
              </a:ext>
            </a:extLst>
          </p:cNvPr>
          <p:cNvCxnSpPr>
            <a:cxnSpLocks/>
            <a:stCxn id="168" idx="3"/>
            <a:endCxn id="28" idx="1"/>
          </p:cNvCxnSpPr>
          <p:nvPr/>
        </p:nvCxnSpPr>
        <p:spPr>
          <a:xfrm>
            <a:off x="4343711" y="2761559"/>
            <a:ext cx="42720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94" name="グループ化 93">
            <a:extLst>
              <a:ext uri="{FF2B5EF4-FFF2-40B4-BE49-F238E27FC236}">
                <a16:creationId xmlns:a16="http://schemas.microsoft.com/office/drawing/2014/main" id="{CEBDAA4A-7D0C-AC59-3FCD-D6121D8F67CF}"/>
              </a:ext>
            </a:extLst>
          </p:cNvPr>
          <p:cNvGrpSpPr/>
          <p:nvPr/>
        </p:nvGrpSpPr>
        <p:grpSpPr>
          <a:xfrm>
            <a:off x="1845747" y="2995934"/>
            <a:ext cx="650892" cy="678812"/>
            <a:chOff x="2149340" y="3015289"/>
            <a:chExt cx="650892" cy="678812"/>
          </a:xfrm>
        </p:grpSpPr>
        <p:pic>
          <p:nvPicPr>
            <p:cNvPr id="96" name="グラフィックス 95" descr="紙 枠線">
              <a:extLst>
                <a:ext uri="{FF2B5EF4-FFF2-40B4-BE49-F238E27FC236}">
                  <a16:creationId xmlns:a16="http://schemas.microsoft.com/office/drawing/2014/main" id="{A4C83344-DF12-F2D4-A603-CEA98FEF2B8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97" name="直線矢印コネクタ 36">
              <a:extLst>
                <a:ext uri="{FF2B5EF4-FFF2-40B4-BE49-F238E27FC236}">
                  <a16:creationId xmlns:a16="http://schemas.microsoft.com/office/drawing/2014/main" id="{84C5AF77-570F-30D7-6AEE-7F08DFF304AD}"/>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04" name="正方形/長方形 103">
              <a:extLst>
                <a:ext uri="{FF2B5EF4-FFF2-40B4-BE49-F238E27FC236}">
                  <a16:creationId xmlns:a16="http://schemas.microsoft.com/office/drawing/2014/main" id="{6F2D564F-598C-F035-008B-A226C6017D3B}"/>
                </a:ext>
              </a:extLst>
            </p:cNvPr>
            <p:cNvSpPr/>
            <p:nvPr/>
          </p:nvSpPr>
          <p:spPr>
            <a:xfrm>
              <a:off x="2149340"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参加差押通知書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動産</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p>
            <a:p>
              <a:r>
                <a:rPr kumimoji="1" lang="zh-TW" altLang="en-US" sz="500" b="1" dirty="0">
                  <a:solidFill>
                    <a:schemeClr val="tx1"/>
                  </a:solidFill>
                  <a:latin typeface="游ゴシック 本文"/>
                  <a:ea typeface="游ゴシック" panose="020B0400000000000000" pitchFamily="50" charset="-128"/>
                </a:rPr>
                <a:t>参加差押通知書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動産</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権利者用</a:t>
              </a:r>
            </a:p>
            <a:p>
              <a:r>
                <a:rPr kumimoji="1" lang="zh-TW" altLang="en-US" sz="500" b="1" dirty="0">
                  <a:solidFill>
                    <a:schemeClr val="tx1"/>
                  </a:solidFill>
                  <a:latin typeface="游ゴシック 本文"/>
                  <a:ea typeface="游ゴシック" panose="020B0400000000000000" pitchFamily="50" charset="-128"/>
                </a:rPr>
                <a:t>参加差押書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動産</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執行機関用</a:t>
              </a:r>
            </a:p>
            <a:p>
              <a:r>
                <a:rPr kumimoji="1" lang="zh-TW" altLang="en-US" sz="500" b="1" dirty="0">
                  <a:solidFill>
                    <a:schemeClr val="tx1"/>
                  </a:solidFill>
                  <a:latin typeface="游ゴシック 本文"/>
                  <a:ea typeface="游ゴシック" panose="020B0400000000000000" pitchFamily="50" charset="-128"/>
                </a:rPr>
                <a:t>参加差押決議書兼差押通知決議書</a:t>
              </a:r>
              <a:endParaRPr kumimoji="1" lang="en-US" altLang="zh-TW"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決裁用</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動産</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07" name="グループ化 106">
            <a:extLst>
              <a:ext uri="{FF2B5EF4-FFF2-40B4-BE49-F238E27FC236}">
                <a16:creationId xmlns:a16="http://schemas.microsoft.com/office/drawing/2014/main" id="{F9307D47-5993-1E0E-E87E-12CFA68228DB}"/>
              </a:ext>
            </a:extLst>
          </p:cNvPr>
          <p:cNvGrpSpPr/>
          <p:nvPr/>
        </p:nvGrpSpPr>
        <p:grpSpPr>
          <a:xfrm>
            <a:off x="1052871" y="2247165"/>
            <a:ext cx="1243977" cy="406207"/>
            <a:chOff x="4996334" y="1988022"/>
            <a:chExt cx="1243977" cy="395434"/>
          </a:xfrm>
        </p:grpSpPr>
        <p:cxnSp>
          <p:nvCxnSpPr>
            <p:cNvPr id="108" name="直線矢印コネクタ 107">
              <a:extLst>
                <a:ext uri="{FF2B5EF4-FFF2-40B4-BE49-F238E27FC236}">
                  <a16:creationId xmlns:a16="http://schemas.microsoft.com/office/drawing/2014/main" id="{3E74DEB4-0A32-15A8-6B92-807B672E3C3F}"/>
                </a:ext>
              </a:extLst>
            </p:cNvPr>
            <p:cNvCxnSpPr>
              <a:cxnSpLocks/>
              <a:stCxn id="224" idx="7"/>
              <a:endCxn id="118" idx="1"/>
            </p:cNvCxnSpPr>
            <p:nvPr/>
          </p:nvCxnSpPr>
          <p:spPr>
            <a:xfrm flipV="1">
              <a:off x="4996334" y="2139296"/>
              <a:ext cx="156329" cy="24416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09" name="グループ化 108">
              <a:extLst>
                <a:ext uri="{FF2B5EF4-FFF2-40B4-BE49-F238E27FC236}">
                  <a16:creationId xmlns:a16="http://schemas.microsoft.com/office/drawing/2014/main" id="{883A66C8-942C-ED93-5A19-30E9FCA5B645}"/>
                </a:ext>
              </a:extLst>
            </p:cNvPr>
            <p:cNvGrpSpPr/>
            <p:nvPr/>
          </p:nvGrpSpPr>
          <p:grpSpPr>
            <a:xfrm>
              <a:off x="5152661" y="1988022"/>
              <a:ext cx="69614" cy="303585"/>
              <a:chOff x="2439407" y="2962964"/>
              <a:chExt cx="69614" cy="430453"/>
            </a:xfrm>
          </p:grpSpPr>
          <p:cxnSp>
            <p:nvCxnSpPr>
              <p:cNvPr id="119" name="直線コネクタ 118">
                <a:extLst>
                  <a:ext uri="{FF2B5EF4-FFF2-40B4-BE49-F238E27FC236}">
                    <a16:creationId xmlns:a16="http://schemas.microsoft.com/office/drawing/2014/main" id="{6E9EA983-EDFA-E7AD-B4F2-8B628244F8A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20" name="直線コネクタ 119">
                <a:extLst>
                  <a:ext uri="{FF2B5EF4-FFF2-40B4-BE49-F238E27FC236}">
                    <a16:creationId xmlns:a16="http://schemas.microsoft.com/office/drawing/2014/main" id="{10F48B15-BA04-F2B7-7418-6BB65012419C}"/>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21" name="直線コネクタ 120">
                <a:extLst>
                  <a:ext uri="{FF2B5EF4-FFF2-40B4-BE49-F238E27FC236}">
                    <a16:creationId xmlns:a16="http://schemas.microsoft.com/office/drawing/2014/main" id="{9EE23C93-7B3D-D8DC-4FF8-F62C7D8392B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8" name="正方形/長方形 117">
              <a:extLst>
                <a:ext uri="{FF2B5EF4-FFF2-40B4-BE49-F238E27FC236}">
                  <a16:creationId xmlns:a16="http://schemas.microsoft.com/office/drawing/2014/main" id="{C92BF06B-44B9-59A5-5251-444D6D3A47A3}"/>
                </a:ext>
              </a:extLst>
            </p:cNvPr>
            <p:cNvSpPr/>
            <p:nvPr/>
          </p:nvSpPr>
          <p:spPr>
            <a:xfrm>
              <a:off x="5152663" y="1998069"/>
              <a:ext cx="108764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本文"/>
                  <a:ea typeface="游ゴシック" panose="020B0400000000000000" pitchFamily="50" charset="-128"/>
                </a:rPr>
                <a:t>参加差押</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動産</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の必要性を認識</a:t>
              </a:r>
            </a:p>
          </p:txBody>
        </p:sp>
      </p:grpSp>
      <p:grpSp>
        <p:nvGrpSpPr>
          <p:cNvPr id="3" name="グループ化 2">
            <a:extLst>
              <a:ext uri="{FF2B5EF4-FFF2-40B4-BE49-F238E27FC236}">
                <a16:creationId xmlns:a16="http://schemas.microsoft.com/office/drawing/2014/main" id="{D6CF9FED-7BD3-8B28-FFA5-7CD67CAFD334}"/>
              </a:ext>
            </a:extLst>
          </p:cNvPr>
          <p:cNvGrpSpPr/>
          <p:nvPr/>
        </p:nvGrpSpPr>
        <p:grpSpPr>
          <a:xfrm>
            <a:off x="2291722" y="4674242"/>
            <a:ext cx="1313281" cy="365125"/>
            <a:chOff x="7146188" y="5133875"/>
            <a:chExt cx="1313281" cy="449892"/>
          </a:xfrm>
        </p:grpSpPr>
        <p:sp>
          <p:nvSpPr>
            <p:cNvPr id="4" name="正方形/長方形 3">
              <a:extLst>
                <a:ext uri="{FF2B5EF4-FFF2-40B4-BE49-F238E27FC236}">
                  <a16:creationId xmlns:a16="http://schemas.microsoft.com/office/drawing/2014/main" id="{466EB14A-7F25-AF79-C30F-3C882777FBD4}"/>
                </a:ext>
              </a:extLst>
            </p:cNvPr>
            <p:cNvSpPr/>
            <p:nvPr/>
          </p:nvSpPr>
          <p:spPr>
            <a:xfrm>
              <a:off x="7146188" y="5133875"/>
              <a:ext cx="35488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執行機関</a:t>
              </a:r>
            </a:p>
          </p:txBody>
        </p:sp>
        <p:sp>
          <p:nvSpPr>
            <p:cNvPr id="5" name="正方形/長方形 4">
              <a:extLst>
                <a:ext uri="{FF2B5EF4-FFF2-40B4-BE49-F238E27FC236}">
                  <a16:creationId xmlns:a16="http://schemas.microsoft.com/office/drawing/2014/main" id="{CDD1ADD4-7F3C-4A0B-3786-2EFBF73135C6}"/>
                </a:ext>
              </a:extLst>
            </p:cNvPr>
            <p:cNvSpPr/>
            <p:nvPr/>
          </p:nvSpPr>
          <p:spPr>
            <a:xfrm>
              <a:off x="7501069" y="5133875"/>
              <a:ext cx="958400"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21" name="正方形/長方形 20">
            <a:extLst>
              <a:ext uri="{FF2B5EF4-FFF2-40B4-BE49-F238E27FC236}">
                <a16:creationId xmlns:a16="http://schemas.microsoft.com/office/drawing/2014/main" id="{7746EA55-CDFA-B777-703B-F724F4D07A87}"/>
              </a:ext>
            </a:extLst>
          </p:cNvPr>
          <p:cNvSpPr/>
          <p:nvPr/>
        </p:nvSpPr>
        <p:spPr>
          <a:xfrm>
            <a:off x="2743662" y="330631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22" name="グループ化 21">
            <a:extLst>
              <a:ext uri="{FF2B5EF4-FFF2-40B4-BE49-F238E27FC236}">
                <a16:creationId xmlns:a16="http://schemas.microsoft.com/office/drawing/2014/main" id="{1F643305-F13C-A4D3-3D9E-7D18DE3D3196}"/>
              </a:ext>
            </a:extLst>
          </p:cNvPr>
          <p:cNvGrpSpPr/>
          <p:nvPr/>
        </p:nvGrpSpPr>
        <p:grpSpPr>
          <a:xfrm>
            <a:off x="3040167" y="3686233"/>
            <a:ext cx="989415" cy="561163"/>
            <a:chOff x="6505144" y="1535482"/>
            <a:chExt cx="989415" cy="561163"/>
          </a:xfrm>
        </p:grpSpPr>
        <p:cxnSp>
          <p:nvCxnSpPr>
            <p:cNvPr id="23" name="直線矢印コネクタ 22">
              <a:extLst>
                <a:ext uri="{FF2B5EF4-FFF2-40B4-BE49-F238E27FC236}">
                  <a16:creationId xmlns:a16="http://schemas.microsoft.com/office/drawing/2014/main" id="{6A68BF1C-33D2-7EE3-8280-49982BA6EAA8}"/>
                </a:ext>
              </a:extLst>
            </p:cNvPr>
            <p:cNvCxnSpPr>
              <a:cxnSpLocks/>
              <a:endCxn id="25" idx="1"/>
            </p:cNvCxnSpPr>
            <p:nvPr/>
          </p:nvCxnSpPr>
          <p:spPr>
            <a:xfrm flipV="1">
              <a:off x="6565203" y="1688482"/>
              <a:ext cx="281648" cy="1245"/>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4" name="正方形/長方形 23">
              <a:extLst>
                <a:ext uri="{FF2B5EF4-FFF2-40B4-BE49-F238E27FC236}">
                  <a16:creationId xmlns:a16="http://schemas.microsoft.com/office/drawing/2014/main" id="{56738C10-0748-D340-51A5-0219996997C0}"/>
                </a:ext>
              </a:extLst>
            </p:cNvPr>
            <p:cNvSpPr/>
            <p:nvPr/>
          </p:nvSpPr>
          <p:spPr>
            <a:xfrm>
              <a:off x="6505144" y="181419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zh-TW" altLang="en-US" sz="500" b="1" dirty="0">
                  <a:solidFill>
                    <a:schemeClr val="tx1"/>
                  </a:solidFill>
                  <a:latin typeface="游ゴシック 本文"/>
                  <a:ea typeface="游ゴシック" panose="020B0400000000000000" pitchFamily="50" charset="-128"/>
                </a:rPr>
                <a:t>参加差押書</a:t>
              </a:r>
              <a:r>
                <a:rPr kumimoji="1" lang="en-US" altLang="zh-TW"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動産</a:t>
              </a:r>
              <a:r>
                <a:rPr kumimoji="1" lang="en-US" altLang="zh-TW" sz="500" b="1" dirty="0">
                  <a:solidFill>
                    <a:schemeClr val="tx1"/>
                  </a:solidFill>
                  <a:latin typeface="游ゴシック 本文"/>
                  <a:ea typeface="游ゴシック" panose="020B0400000000000000" pitchFamily="50" charset="-128"/>
                </a:rPr>
                <a:t>)</a:t>
              </a:r>
            </a:p>
            <a:p>
              <a:pPr algn="ct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執行機関用</a:t>
              </a:r>
              <a:endParaRPr kumimoji="1" lang="ja-JP" altLang="en-US" sz="500" b="1" dirty="0">
                <a:solidFill>
                  <a:schemeClr val="tx1"/>
                </a:solidFill>
                <a:latin typeface="游ゴシック 本文"/>
                <a:ea typeface="游ゴシック" panose="020B0400000000000000" pitchFamily="50" charset="-128"/>
              </a:endParaRPr>
            </a:p>
          </p:txBody>
        </p:sp>
        <p:pic>
          <p:nvPicPr>
            <p:cNvPr id="25" name="グラフィックス 24" descr="紙 枠線">
              <a:extLst>
                <a:ext uri="{FF2B5EF4-FFF2-40B4-BE49-F238E27FC236}">
                  <a16:creationId xmlns:a16="http://schemas.microsoft.com/office/drawing/2014/main" id="{B865C4D7-5AB7-8559-9CEA-A87FD99B8B2E}"/>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846851" y="1535482"/>
              <a:ext cx="306000" cy="306000"/>
            </a:xfrm>
            <a:prstGeom prst="rect">
              <a:avLst/>
            </a:prstGeom>
          </p:spPr>
        </p:pic>
      </p:grpSp>
      <p:grpSp>
        <p:nvGrpSpPr>
          <p:cNvPr id="75" name="グループ化 74">
            <a:extLst>
              <a:ext uri="{FF2B5EF4-FFF2-40B4-BE49-F238E27FC236}">
                <a16:creationId xmlns:a16="http://schemas.microsoft.com/office/drawing/2014/main" id="{8ED66F9C-96DB-4B2C-4449-874442A363E4}"/>
              </a:ext>
            </a:extLst>
          </p:cNvPr>
          <p:cNvGrpSpPr/>
          <p:nvPr/>
        </p:nvGrpSpPr>
        <p:grpSpPr>
          <a:xfrm>
            <a:off x="2723858" y="1453853"/>
            <a:ext cx="998192" cy="561912"/>
            <a:chOff x="4994866" y="4316156"/>
            <a:chExt cx="998192" cy="561912"/>
          </a:xfrm>
        </p:grpSpPr>
        <p:cxnSp>
          <p:nvCxnSpPr>
            <p:cNvPr id="80" name="直線矢印コネクタ 79">
              <a:extLst>
                <a:ext uri="{FF2B5EF4-FFF2-40B4-BE49-F238E27FC236}">
                  <a16:creationId xmlns:a16="http://schemas.microsoft.com/office/drawing/2014/main" id="{555C0267-33DB-A015-6E1A-7C6BAEC3AA12}"/>
                </a:ext>
              </a:extLst>
            </p:cNvPr>
            <p:cNvCxnSpPr>
              <a:cxnSpLocks/>
              <a:endCxn id="82" idx="3"/>
            </p:cNvCxnSpPr>
            <p:nvPr/>
          </p:nvCxnSpPr>
          <p:spPr>
            <a:xfrm flipH="1">
              <a:off x="5643981" y="4469826"/>
              <a:ext cx="34907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81" name="正方形/長方形 80">
              <a:extLst>
                <a:ext uri="{FF2B5EF4-FFF2-40B4-BE49-F238E27FC236}">
                  <a16:creationId xmlns:a16="http://schemas.microsoft.com/office/drawing/2014/main" id="{A83FDB5E-DD77-75F6-8F68-E83DE13EA2CE}"/>
                </a:ext>
              </a:extLst>
            </p:cNvPr>
            <p:cNvSpPr/>
            <p:nvPr/>
          </p:nvSpPr>
          <p:spPr>
            <a:xfrm>
              <a:off x="4994866" y="459561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参加差押通知書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動産</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権利者用</a:t>
              </a:r>
              <a:endParaRPr kumimoji="1" lang="ja-JP" altLang="en-US" sz="500" b="1" dirty="0">
                <a:solidFill>
                  <a:schemeClr val="tx1"/>
                </a:solidFill>
                <a:latin typeface="游ゴシック 本文"/>
                <a:ea typeface="游ゴシック" panose="020B0400000000000000" pitchFamily="50" charset="-128"/>
              </a:endParaRPr>
            </a:p>
          </p:txBody>
        </p:sp>
        <p:pic>
          <p:nvPicPr>
            <p:cNvPr id="82" name="グラフィックス 81" descr="紙 枠線">
              <a:extLst>
                <a:ext uri="{FF2B5EF4-FFF2-40B4-BE49-F238E27FC236}">
                  <a16:creationId xmlns:a16="http://schemas.microsoft.com/office/drawing/2014/main" id="{6F13BCF0-C58C-CEBC-7AC0-935798C1733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spTree>
    <p:extLst>
      <p:ext uri="{BB962C8B-B14F-4D97-AF65-F5344CB8AC3E}">
        <p14:creationId xmlns:p14="http://schemas.microsoft.com/office/powerpoint/2010/main" val="6233848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E87B55-2282-CCF5-792B-13DF98B5451C}"/>
            </a:ext>
          </a:extLst>
        </p:cNvPr>
        <p:cNvGrpSpPr/>
        <p:nvPr/>
      </p:nvGrpSpPr>
      <p:grpSpPr>
        <a:xfrm>
          <a:off x="0" y="0"/>
          <a:ext cx="0" cy="0"/>
          <a:chOff x="0" y="0"/>
          <a:chExt cx="0" cy="0"/>
        </a:xfrm>
      </p:grpSpPr>
      <p:grpSp>
        <p:nvGrpSpPr>
          <p:cNvPr id="147" name="グループ化 146">
            <a:extLst>
              <a:ext uri="{FF2B5EF4-FFF2-40B4-BE49-F238E27FC236}">
                <a16:creationId xmlns:a16="http://schemas.microsoft.com/office/drawing/2014/main" id="{23B4C5C6-198D-32CB-8246-8154FA7F1EFF}"/>
              </a:ext>
            </a:extLst>
          </p:cNvPr>
          <p:cNvGrpSpPr/>
          <p:nvPr/>
        </p:nvGrpSpPr>
        <p:grpSpPr>
          <a:xfrm>
            <a:off x="3008338" y="1444191"/>
            <a:ext cx="1713303" cy="1178070"/>
            <a:chOff x="3008338" y="1444191"/>
            <a:chExt cx="1713303" cy="1178070"/>
          </a:xfrm>
        </p:grpSpPr>
        <p:sp>
          <p:nvSpPr>
            <p:cNvPr id="199" name="楕円 198">
              <a:extLst>
                <a:ext uri="{FF2B5EF4-FFF2-40B4-BE49-F238E27FC236}">
                  <a16:creationId xmlns:a16="http://schemas.microsoft.com/office/drawing/2014/main" id="{A46B18AB-74C7-446C-F0DF-3C626D3F9583}"/>
                </a:ext>
              </a:extLst>
            </p:cNvPr>
            <p:cNvSpPr/>
            <p:nvPr/>
          </p:nvSpPr>
          <p:spPr>
            <a:xfrm rot="16200000">
              <a:off x="3847666" y="257473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8" name="直線矢印コネクタ 197">
              <a:extLst>
                <a:ext uri="{FF2B5EF4-FFF2-40B4-BE49-F238E27FC236}">
                  <a16:creationId xmlns:a16="http://schemas.microsoft.com/office/drawing/2014/main" id="{10698E4A-B9E2-4D78-994C-466D0FF118EA}"/>
                </a:ext>
              </a:extLst>
            </p:cNvPr>
            <p:cNvCxnSpPr>
              <a:cxnSpLocks/>
              <a:stCxn id="199" idx="6"/>
              <a:endCxn id="200" idx="3"/>
            </p:cNvCxnSpPr>
            <p:nvPr/>
          </p:nvCxnSpPr>
          <p:spPr>
            <a:xfrm rot="16200000" flipV="1">
              <a:off x="3082767" y="1786063"/>
              <a:ext cx="1058665" cy="518665"/>
            </a:xfrm>
            <a:prstGeom prst="bentConnector3">
              <a:avLst>
                <a:gd name="adj1" fmla="val 26008"/>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00" name="二等辺三角形 199">
              <a:extLst>
                <a:ext uri="{FF2B5EF4-FFF2-40B4-BE49-F238E27FC236}">
                  <a16:creationId xmlns:a16="http://schemas.microsoft.com/office/drawing/2014/main" id="{5190089D-8C31-F510-89CA-7DCFC23F0E60}"/>
                </a:ext>
              </a:extLst>
            </p:cNvPr>
            <p:cNvSpPr/>
            <p:nvPr/>
          </p:nvSpPr>
          <p:spPr>
            <a:xfrm>
              <a:off x="3329457" y="1444191"/>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53" name="直線矢印コネクタ 197">
              <a:extLst>
                <a:ext uri="{FF2B5EF4-FFF2-40B4-BE49-F238E27FC236}">
                  <a16:creationId xmlns:a16="http://schemas.microsoft.com/office/drawing/2014/main" id="{039190E7-8CD9-4A43-604A-2C0037CB2986}"/>
                </a:ext>
              </a:extLst>
            </p:cNvPr>
            <p:cNvCxnSpPr>
              <a:cxnSpLocks/>
              <a:stCxn id="199" idx="6"/>
              <a:endCxn id="254" idx="3"/>
            </p:cNvCxnSpPr>
            <p:nvPr/>
          </p:nvCxnSpPr>
          <p:spPr>
            <a:xfrm rot="5400000" flipH="1" flipV="1">
              <a:off x="3596324" y="1798020"/>
              <a:ext cx="1051819" cy="501603"/>
            </a:xfrm>
            <a:prstGeom prst="bentConnector3">
              <a:avLst>
                <a:gd name="adj1" fmla="val 26455"/>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54" name="二等辺三角形 253">
              <a:extLst>
                <a:ext uri="{FF2B5EF4-FFF2-40B4-BE49-F238E27FC236}">
                  <a16:creationId xmlns:a16="http://schemas.microsoft.com/office/drawing/2014/main" id="{C2552851-D9A1-B8AE-2290-8B78A016D7DB}"/>
                </a:ext>
              </a:extLst>
            </p:cNvPr>
            <p:cNvSpPr/>
            <p:nvPr/>
          </p:nvSpPr>
          <p:spPr>
            <a:xfrm>
              <a:off x="4349725"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53" name="正方形/長方形 52">
              <a:extLst>
                <a:ext uri="{FF2B5EF4-FFF2-40B4-BE49-F238E27FC236}">
                  <a16:creationId xmlns:a16="http://schemas.microsoft.com/office/drawing/2014/main" id="{997D8200-BE6A-F5BA-A10C-948ABAA3C4A0}"/>
                </a:ext>
              </a:extLst>
            </p:cNvPr>
            <p:cNvSpPr/>
            <p:nvPr/>
          </p:nvSpPr>
          <p:spPr>
            <a:xfrm>
              <a:off x="4024429" y="2035801"/>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13" name="正方形/長方形 212">
              <a:extLst>
                <a:ext uri="{FF2B5EF4-FFF2-40B4-BE49-F238E27FC236}">
                  <a16:creationId xmlns:a16="http://schemas.microsoft.com/office/drawing/2014/main" id="{E8FBBCCE-B34E-521B-DDA0-5BC750C717B5}"/>
                </a:ext>
              </a:extLst>
            </p:cNvPr>
            <p:cNvSpPr/>
            <p:nvPr/>
          </p:nvSpPr>
          <p:spPr>
            <a:xfrm>
              <a:off x="3008338" y="203430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grpSp>
        <p:nvGrpSpPr>
          <p:cNvPr id="178" name="グループ化 177">
            <a:extLst>
              <a:ext uri="{FF2B5EF4-FFF2-40B4-BE49-F238E27FC236}">
                <a16:creationId xmlns:a16="http://schemas.microsoft.com/office/drawing/2014/main" id="{68600B8A-760F-E543-6D1D-400E9B3691BC}"/>
              </a:ext>
            </a:extLst>
          </p:cNvPr>
          <p:cNvGrpSpPr/>
          <p:nvPr/>
        </p:nvGrpSpPr>
        <p:grpSpPr>
          <a:xfrm rot="16200000">
            <a:off x="6008346" y="4122173"/>
            <a:ext cx="2424221" cy="47531"/>
            <a:chOff x="6568877" y="5728211"/>
            <a:chExt cx="2424221" cy="47531"/>
          </a:xfrm>
        </p:grpSpPr>
        <p:sp>
          <p:nvSpPr>
            <p:cNvPr id="201" name="楕円 200">
              <a:extLst>
                <a:ext uri="{FF2B5EF4-FFF2-40B4-BE49-F238E27FC236}">
                  <a16:creationId xmlns:a16="http://schemas.microsoft.com/office/drawing/2014/main" id="{6808C017-C422-5986-4C59-5DE26AB2D4A3}"/>
                </a:ext>
              </a:extLst>
            </p:cNvPr>
            <p:cNvSpPr/>
            <p:nvPr/>
          </p:nvSpPr>
          <p:spPr>
            <a:xfrm>
              <a:off x="6568877" y="5728211"/>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7" name="直線矢印コネクタ 196">
              <a:extLst>
                <a:ext uri="{FF2B5EF4-FFF2-40B4-BE49-F238E27FC236}">
                  <a16:creationId xmlns:a16="http://schemas.microsoft.com/office/drawing/2014/main" id="{910072B7-B5B1-B65B-5D72-983092C9D74A}"/>
                </a:ext>
              </a:extLst>
            </p:cNvPr>
            <p:cNvCxnSpPr>
              <a:cxnSpLocks/>
              <a:stCxn id="201" idx="6"/>
              <a:endCxn id="202" idx="0"/>
            </p:cNvCxnSpPr>
            <p:nvPr/>
          </p:nvCxnSpPr>
          <p:spPr>
            <a:xfrm rot="5400000" flipV="1">
              <a:off x="7804750" y="4563635"/>
              <a:ext cx="6" cy="237669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02" name="二等辺三角形 201">
              <a:extLst>
                <a:ext uri="{FF2B5EF4-FFF2-40B4-BE49-F238E27FC236}">
                  <a16:creationId xmlns:a16="http://schemas.microsoft.com/office/drawing/2014/main" id="{CAC6CF7D-2231-14BB-5567-CE99E79758E9}"/>
                </a:ext>
              </a:extLst>
            </p:cNvPr>
            <p:cNvSpPr/>
            <p:nvPr/>
          </p:nvSpPr>
          <p:spPr>
            <a:xfrm rot="5400000">
              <a:off x="8933851" y="5716046"/>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08" name="グループ化 207">
            <a:extLst>
              <a:ext uri="{FF2B5EF4-FFF2-40B4-BE49-F238E27FC236}">
                <a16:creationId xmlns:a16="http://schemas.microsoft.com/office/drawing/2014/main" id="{A61B1E30-7712-0598-CDB8-5ABCD901D328}"/>
              </a:ext>
            </a:extLst>
          </p:cNvPr>
          <p:cNvGrpSpPr/>
          <p:nvPr/>
        </p:nvGrpSpPr>
        <p:grpSpPr>
          <a:xfrm rot="5400000" flipV="1">
            <a:off x="5087923" y="4093338"/>
            <a:ext cx="2418702" cy="47531"/>
            <a:chOff x="7817410" y="5728212"/>
            <a:chExt cx="2418702" cy="47531"/>
          </a:xfrm>
        </p:grpSpPr>
        <p:cxnSp>
          <p:nvCxnSpPr>
            <p:cNvPr id="214" name="直線矢印コネクタ 213">
              <a:extLst>
                <a:ext uri="{FF2B5EF4-FFF2-40B4-BE49-F238E27FC236}">
                  <a16:creationId xmlns:a16="http://schemas.microsoft.com/office/drawing/2014/main" id="{DCC9276E-1B53-4FDF-6FE1-08A9E4DFD8D0}"/>
                </a:ext>
              </a:extLst>
            </p:cNvPr>
            <p:cNvCxnSpPr>
              <a:cxnSpLocks/>
              <a:stCxn id="215" idx="6"/>
              <a:endCxn id="216" idx="0"/>
            </p:cNvCxnSpPr>
            <p:nvPr/>
          </p:nvCxnSpPr>
          <p:spPr>
            <a:xfrm rot="5400000" flipV="1">
              <a:off x="9050524" y="4566396"/>
              <a:ext cx="6" cy="237117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15" name="楕円 214">
              <a:extLst>
                <a:ext uri="{FF2B5EF4-FFF2-40B4-BE49-F238E27FC236}">
                  <a16:creationId xmlns:a16="http://schemas.microsoft.com/office/drawing/2014/main" id="{BF954483-EE13-6DA3-79C0-9A930865B452}"/>
                </a:ext>
              </a:extLst>
            </p:cNvPr>
            <p:cNvSpPr/>
            <p:nvPr/>
          </p:nvSpPr>
          <p:spPr>
            <a:xfrm>
              <a:off x="7817410"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16" name="二等辺三角形 215">
              <a:extLst>
                <a:ext uri="{FF2B5EF4-FFF2-40B4-BE49-F238E27FC236}">
                  <a16:creationId xmlns:a16="http://schemas.microsoft.com/office/drawing/2014/main" id="{E4B203D4-F712-9450-F4FE-414EA192E9E3}"/>
                </a:ext>
              </a:extLst>
            </p:cNvPr>
            <p:cNvSpPr/>
            <p:nvPr/>
          </p:nvSpPr>
          <p:spPr>
            <a:xfrm rot="5400000">
              <a:off x="10176865"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E0D62247-D253-EF3C-68FD-534149B57C5A}"/>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17E8BB7B-E78D-C24A-074F-C1C4FD696B3C}"/>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39C3FC4A-97F2-87FA-FCF4-F729835E815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FA562C7C-B8C7-02FD-B515-721B8F022775}"/>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D1818378-A462-E550-C3F9-4F7934223EAB}"/>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BB0F8A4A-105D-4E65-59E0-562415A5CD9F}"/>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2.8.</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3B8CBBB8-857C-15F4-AADB-9EE06FDAD455}"/>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a:t>
              </a:r>
              <a:r>
                <a:rPr kumimoji="1" lang="en-US" altLang="ja-JP" sz="1000" b="1" dirty="0">
                  <a:solidFill>
                    <a:schemeClr val="tx1"/>
                  </a:solidFill>
                  <a:latin typeface="游ゴシック 本文"/>
                  <a:ea typeface="游ゴシック" panose="020B0400000000000000" pitchFamily="50" charset="-128"/>
                </a:rPr>
                <a:t>(</a:t>
              </a:r>
              <a:r>
                <a:rPr kumimoji="1" lang="ja-JP" altLang="en-US" sz="1000" b="1" dirty="0">
                  <a:solidFill>
                    <a:schemeClr val="tx1"/>
                  </a:solidFill>
                  <a:latin typeface="游ゴシック 本文"/>
                  <a:ea typeface="游ゴシック" panose="020B0400000000000000" pitchFamily="50" charset="-128"/>
                </a:rPr>
                <a:t>自動車</a:t>
              </a:r>
              <a:r>
                <a:rPr kumimoji="1" lang="en-US" altLang="ja-JP" sz="1000" b="1" dirty="0">
                  <a:solidFill>
                    <a:schemeClr val="tx1"/>
                  </a:solidFill>
                  <a:latin typeface="游ゴシック 本文"/>
                  <a:ea typeface="游ゴシック" panose="020B0400000000000000" pitchFamily="50" charset="-128"/>
                </a:rPr>
                <a:t>)</a:t>
              </a:r>
              <a:endParaRPr kumimoji="1" lang="ja-JP" altLang="en-US" sz="1000" b="1" dirty="0">
                <a:solidFill>
                  <a:schemeClr val="tx1"/>
                </a:solidFill>
                <a:latin typeface="游ゴシック 本文"/>
                <a:ea typeface="游ゴシック" panose="020B0400000000000000" pitchFamily="50" charset="-128"/>
              </a:endParaRPr>
            </a:p>
          </p:txBody>
        </p:sp>
        <p:sp>
          <p:nvSpPr>
            <p:cNvPr id="14" name="正方形/長方形 13">
              <a:extLst>
                <a:ext uri="{FF2B5EF4-FFF2-40B4-BE49-F238E27FC236}">
                  <a16:creationId xmlns:a16="http://schemas.microsoft.com/office/drawing/2014/main" id="{E19F3F45-B46A-6D7D-D3F0-BD7188AF8E0F}"/>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差押・交付要求</a:t>
              </a:r>
            </a:p>
          </p:txBody>
        </p:sp>
      </p:grpSp>
      <p:grpSp>
        <p:nvGrpSpPr>
          <p:cNvPr id="16" name="グループ化 15">
            <a:extLst>
              <a:ext uri="{FF2B5EF4-FFF2-40B4-BE49-F238E27FC236}">
                <a16:creationId xmlns:a16="http://schemas.microsoft.com/office/drawing/2014/main" id="{DB0D4151-8D7A-C37B-D9C0-420BAE2D7889}"/>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AC434529-739F-1A44-0268-082010EC8252}"/>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2EC5EBF5-7BFF-46F9-0322-EAEC27C4923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353FFF5E-FFAF-921E-69A9-A2DA0EFC55E2}"/>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12</a:t>
            </a:fld>
            <a:endParaRPr kumimoji="1" lang="ja-JP" altLang="en-US" sz="800" dirty="0">
              <a:solidFill>
                <a:schemeClr val="tx1"/>
              </a:solidFill>
              <a:latin typeface="游ゴシック 本文"/>
              <a:ea typeface="游ゴシック" panose="020B0400000000000000" pitchFamily="50" charset="-128"/>
            </a:endParaRPr>
          </a:p>
        </p:txBody>
      </p:sp>
      <p:cxnSp>
        <p:nvCxnSpPr>
          <p:cNvPr id="43" name="直線矢印コネクタ 42">
            <a:extLst>
              <a:ext uri="{FF2B5EF4-FFF2-40B4-BE49-F238E27FC236}">
                <a16:creationId xmlns:a16="http://schemas.microsoft.com/office/drawing/2014/main" id="{DD2D48E7-812C-B636-8F01-523D634BE5F3}"/>
              </a:ext>
            </a:extLst>
          </p:cNvPr>
          <p:cNvCxnSpPr>
            <a:cxnSpLocks/>
            <a:stCxn id="28" idx="3"/>
            <a:endCxn id="41" idx="1"/>
          </p:cNvCxnSpPr>
          <p:nvPr/>
        </p:nvCxnSpPr>
        <p:spPr>
          <a:xfrm>
            <a:off x="1779272" y="2767162"/>
            <a:ext cx="13551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0B4E689F-0FA0-CDB1-64F1-84238ECADDEA}"/>
              </a:ext>
            </a:extLst>
          </p:cNvPr>
          <p:cNvSpPr/>
          <p:nvPr/>
        </p:nvSpPr>
        <p:spPr>
          <a:xfrm>
            <a:off x="6758568" y="5738814"/>
            <a:ext cx="2053792" cy="765616"/>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2.8.1</a:t>
            </a:r>
            <a:r>
              <a:rPr kumimoji="1" lang="ja-JP" altLang="en-US" sz="500" b="1" dirty="0">
                <a:solidFill>
                  <a:schemeClr val="tx1"/>
                </a:solidFill>
                <a:latin typeface="游ゴシック 本文"/>
                <a:ea typeface="游ゴシック" panose="020B0400000000000000" pitchFamily="50" charset="-128"/>
              </a:rPr>
              <a:t>　財産・権利者情報管理</a:t>
            </a: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2.8.2</a:t>
            </a:r>
            <a:r>
              <a:rPr kumimoji="1" lang="ja-JP" altLang="en-US" sz="500" b="1" dirty="0">
                <a:solidFill>
                  <a:schemeClr val="tx1"/>
                </a:solidFill>
                <a:latin typeface="游ゴシック 本文"/>
                <a:ea typeface="游ゴシック" panose="020B0400000000000000" pitchFamily="50" charset="-128"/>
              </a:rPr>
              <a:t>　滞納処分管理</a:t>
            </a:r>
          </a:p>
          <a:p>
            <a:r>
              <a:rPr kumimoji="1" lang="ja-JP" altLang="en-US" sz="500" b="1" dirty="0">
                <a:solidFill>
                  <a:schemeClr val="tx1"/>
                </a:solidFill>
                <a:latin typeface="游ゴシック 本文"/>
                <a:ea typeface="游ゴシック" panose="020B0400000000000000" pitchFamily="50" charset="-128"/>
              </a:rPr>
              <a:t>④</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2.8.9</a:t>
            </a:r>
            <a:r>
              <a:rPr kumimoji="1" lang="ja-JP" altLang="en-US" sz="500" b="1" dirty="0">
                <a:solidFill>
                  <a:schemeClr val="tx1"/>
                </a:solidFill>
                <a:latin typeface="游ゴシック 本文"/>
                <a:ea typeface="游ゴシック" panose="020B0400000000000000" pitchFamily="50" charset="-128"/>
              </a:rPr>
              <a:t>　滞納処分の処分調書等作成</a:t>
            </a:r>
            <a:endParaRPr kumimoji="1" lang="en-US" altLang="zh-TW" sz="500" b="1" dirty="0">
              <a:solidFill>
                <a:schemeClr val="tx1"/>
              </a:solidFill>
              <a:latin typeface="游ゴシック 本文"/>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E8D4E466-7EF5-FD62-0176-4F7577A7E90D}"/>
              </a:ext>
            </a:extLst>
          </p:cNvPr>
          <p:cNvCxnSpPr>
            <a:cxnSpLocks/>
            <a:stCxn id="41" idx="3"/>
            <a:endCxn id="137" idx="1"/>
          </p:cNvCxnSpPr>
          <p:nvPr/>
        </p:nvCxnSpPr>
        <p:spPr>
          <a:xfrm>
            <a:off x="2510674" y="2767162"/>
            <a:ext cx="13212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3A81106D-8F0D-3EB2-563E-AABBD28BC1D3}"/>
              </a:ext>
            </a:extLst>
          </p:cNvPr>
          <p:cNvCxnSpPr>
            <a:cxnSpLocks/>
            <a:stCxn id="140" idx="1"/>
            <a:endCxn id="137" idx="2"/>
          </p:cNvCxnSpPr>
          <p:nvPr/>
        </p:nvCxnSpPr>
        <p:spPr>
          <a:xfrm flipH="1" flipV="1">
            <a:off x="2940745"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70B593FD-4CD0-3C83-F1B1-70B33E5AEF5C}"/>
              </a:ext>
            </a:extLst>
          </p:cNvPr>
          <p:cNvGrpSpPr/>
          <p:nvPr/>
        </p:nvGrpSpPr>
        <p:grpSpPr>
          <a:xfrm>
            <a:off x="2642803" y="2532787"/>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1E9FEF30-C7BD-33C9-6FFB-4619088FFC3A}"/>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909EA326-5F94-C03E-8AB6-1E2BC1FE523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差押調書</a:t>
              </a:r>
              <a:r>
                <a:rPr kumimoji="1" lang="zh-TW"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39" name="グループ化 138">
            <a:extLst>
              <a:ext uri="{FF2B5EF4-FFF2-40B4-BE49-F238E27FC236}">
                <a16:creationId xmlns:a16="http://schemas.microsoft.com/office/drawing/2014/main" id="{4656F04A-6D30-3E20-2190-B667C33BFBF4}"/>
              </a:ext>
            </a:extLst>
          </p:cNvPr>
          <p:cNvGrpSpPr/>
          <p:nvPr/>
        </p:nvGrpSpPr>
        <p:grpSpPr>
          <a:xfrm>
            <a:off x="2652927" y="4603475"/>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2ADFC010-418C-7F86-8691-3B17CB72438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8203508F-80FB-A6F7-BB58-88BC3A2815A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5E368F1A-5859-2E8F-BEF2-A72974BA352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87" name="グループ化 86">
            <a:extLst>
              <a:ext uri="{FF2B5EF4-FFF2-40B4-BE49-F238E27FC236}">
                <a16:creationId xmlns:a16="http://schemas.microsoft.com/office/drawing/2014/main" id="{90E181B4-AD91-EE0F-A37E-E0875980291C}"/>
              </a:ext>
            </a:extLst>
          </p:cNvPr>
          <p:cNvGrpSpPr/>
          <p:nvPr/>
        </p:nvGrpSpPr>
        <p:grpSpPr>
          <a:xfrm>
            <a:off x="2930653" y="3001537"/>
            <a:ext cx="621625" cy="682818"/>
            <a:chOff x="2178607" y="3006758"/>
            <a:chExt cx="621625" cy="682818"/>
          </a:xfrm>
        </p:grpSpPr>
        <p:pic>
          <p:nvPicPr>
            <p:cNvPr id="88" name="グラフィックス 87" descr="紙 枠線">
              <a:extLst>
                <a:ext uri="{FF2B5EF4-FFF2-40B4-BE49-F238E27FC236}">
                  <a16:creationId xmlns:a16="http://schemas.microsoft.com/office/drawing/2014/main" id="{6A42EA66-1F49-1A6D-AE42-1DC58EE3DF4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89" name="直線矢印コネクタ 36">
              <a:extLst>
                <a:ext uri="{FF2B5EF4-FFF2-40B4-BE49-F238E27FC236}">
                  <a16:creationId xmlns:a16="http://schemas.microsoft.com/office/drawing/2014/main" id="{5E333162-93B4-530C-3AA4-37DFDA06A498}"/>
                </a:ext>
              </a:extLst>
            </p:cNvPr>
            <p:cNvCxnSpPr>
              <a:cxnSpLocks/>
            </p:cNvCxnSpPr>
            <p:nvPr/>
          </p:nvCxnSpPr>
          <p:spPr>
            <a:xfrm rot="16200000" flipH="1">
              <a:off x="2288970" y="3028109"/>
              <a:ext cx="278746" cy="236044"/>
            </a:xfrm>
            <a:prstGeom prst="curvedConnector3">
              <a:avLst>
                <a:gd name="adj1" fmla="val 100117"/>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E78E4330-9143-C8F7-10AA-CD5C5624F7DF}"/>
                </a:ext>
              </a:extLst>
            </p:cNvPr>
            <p:cNvSpPr/>
            <p:nvPr/>
          </p:nvSpPr>
          <p:spPr>
            <a:xfrm>
              <a:off x="2178607" y="3407123"/>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差押書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自動車</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p>
            <a:p>
              <a:r>
                <a:rPr kumimoji="1" lang="zh-TW" altLang="en-US" sz="500" b="1" dirty="0">
                  <a:solidFill>
                    <a:schemeClr val="tx1"/>
                  </a:solidFill>
                  <a:latin typeface="游ゴシック 本文"/>
                  <a:ea typeface="游ゴシック" panose="020B0400000000000000" pitchFamily="50" charset="-128"/>
                </a:rPr>
                <a:t>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自動車</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権利者用</a:t>
              </a:r>
            </a:p>
            <a:p>
              <a:r>
                <a:rPr kumimoji="1" lang="zh-TW" altLang="en-US" sz="500" b="1" dirty="0">
                  <a:solidFill>
                    <a:schemeClr val="tx1"/>
                  </a:solidFill>
                  <a:latin typeface="游ゴシック 本文"/>
                  <a:ea typeface="游ゴシック" panose="020B0400000000000000" pitchFamily="50" charset="-128"/>
                </a:rPr>
                <a:t>差押決議書兼差押通知決議書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決裁用</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自動車</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B5090566-E0A9-5FB6-A0FA-6BB2B10ACB6E}"/>
              </a:ext>
            </a:extLst>
          </p:cNvPr>
          <p:cNvGrpSpPr/>
          <p:nvPr/>
        </p:nvGrpSpPr>
        <p:grpSpPr>
          <a:xfrm flipH="1">
            <a:off x="1993101" y="4970186"/>
            <a:ext cx="752658" cy="405710"/>
            <a:chOff x="5549538" y="5066857"/>
            <a:chExt cx="752658" cy="405710"/>
          </a:xfrm>
        </p:grpSpPr>
        <p:cxnSp>
          <p:nvCxnSpPr>
            <p:cNvPr id="111" name="直線矢印コネクタ 110">
              <a:extLst>
                <a:ext uri="{FF2B5EF4-FFF2-40B4-BE49-F238E27FC236}">
                  <a16:creationId xmlns:a16="http://schemas.microsoft.com/office/drawing/2014/main" id="{F884D368-0417-FC6A-3E90-29F770BDF8B7}"/>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98F408BC-3336-9382-104C-F797ABED9063}"/>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21A415CF-B950-6C60-285C-5E2365DD112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62BE4D49-D19D-BDA7-3CC6-A6ADC4148D3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CE5F1994-495F-E67F-7262-665CDF8417F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7BF63B2F-E0D4-D541-3798-9BA501EE90B6}"/>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④</a:t>
              </a:r>
            </a:p>
          </p:txBody>
        </p:sp>
      </p:grpSp>
      <p:cxnSp>
        <p:nvCxnSpPr>
          <p:cNvPr id="126" name="直線矢印コネクタ 125">
            <a:extLst>
              <a:ext uri="{FF2B5EF4-FFF2-40B4-BE49-F238E27FC236}">
                <a16:creationId xmlns:a16="http://schemas.microsoft.com/office/drawing/2014/main" id="{3DA1B5CF-A176-23DF-1910-192F1BCD46CA}"/>
              </a:ext>
            </a:extLst>
          </p:cNvPr>
          <p:cNvCxnSpPr>
            <a:cxnSpLocks/>
            <a:stCxn id="56" idx="6"/>
            <a:endCxn id="3" idx="1"/>
          </p:cNvCxnSpPr>
          <p:nvPr/>
        </p:nvCxnSpPr>
        <p:spPr>
          <a:xfrm>
            <a:off x="4024429" y="2767162"/>
            <a:ext cx="21467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B94B6DBB-A27A-40DE-09EB-32A7ACCEC004}"/>
              </a:ext>
            </a:extLst>
          </p:cNvPr>
          <p:cNvSpPr/>
          <p:nvPr/>
        </p:nvSpPr>
        <p:spPr>
          <a:xfrm>
            <a:off x="3980970"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権利者</a:t>
            </a:r>
          </a:p>
        </p:txBody>
      </p:sp>
      <p:grpSp>
        <p:nvGrpSpPr>
          <p:cNvPr id="39" name="グループ化 38">
            <a:extLst>
              <a:ext uri="{FF2B5EF4-FFF2-40B4-BE49-F238E27FC236}">
                <a16:creationId xmlns:a16="http://schemas.microsoft.com/office/drawing/2014/main" id="{F8A232B2-E6B7-2A3A-ECE9-3A108EE6DE5C}"/>
              </a:ext>
            </a:extLst>
          </p:cNvPr>
          <p:cNvGrpSpPr/>
          <p:nvPr/>
        </p:nvGrpSpPr>
        <p:grpSpPr>
          <a:xfrm>
            <a:off x="1914790" y="2532787"/>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0EA3EB9E-FC37-853A-3BDD-4EF10972DA26}"/>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E2FD133A-153B-DCF4-5C7F-2384A08B8F5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42" name="直線矢印コネクタ 41">
            <a:extLst>
              <a:ext uri="{FF2B5EF4-FFF2-40B4-BE49-F238E27FC236}">
                <a16:creationId xmlns:a16="http://schemas.microsoft.com/office/drawing/2014/main" id="{16E9F464-67B6-07ED-BBAA-62EC7C7F1372}"/>
              </a:ext>
            </a:extLst>
          </p:cNvPr>
          <p:cNvCxnSpPr>
            <a:cxnSpLocks/>
            <a:stCxn id="41" idx="2"/>
            <a:endCxn id="45" idx="1"/>
          </p:cNvCxnSpPr>
          <p:nvPr/>
        </p:nvCxnSpPr>
        <p:spPr>
          <a:xfrm>
            <a:off x="2212732"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1DA6BCC6-55D9-3EF3-C294-F3EC17D59528}"/>
              </a:ext>
            </a:extLst>
          </p:cNvPr>
          <p:cNvGrpSpPr/>
          <p:nvPr/>
        </p:nvGrpSpPr>
        <p:grpSpPr>
          <a:xfrm>
            <a:off x="1924914" y="4603475"/>
            <a:ext cx="575637" cy="451948"/>
            <a:chOff x="5274238" y="5435536"/>
            <a:chExt cx="439201" cy="345439"/>
          </a:xfrm>
        </p:grpSpPr>
        <p:sp>
          <p:nvSpPr>
            <p:cNvPr id="45" name="フローチャート: 磁気ディスク 44">
              <a:extLst>
                <a:ext uri="{FF2B5EF4-FFF2-40B4-BE49-F238E27FC236}">
                  <a16:creationId xmlns:a16="http://schemas.microsoft.com/office/drawing/2014/main" id="{45D00098-19C1-6575-C510-34A87706574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6" name="円弧 45">
              <a:extLst>
                <a:ext uri="{FF2B5EF4-FFF2-40B4-BE49-F238E27FC236}">
                  <a16:creationId xmlns:a16="http://schemas.microsoft.com/office/drawing/2014/main" id="{8DC99688-0DF6-C684-B2DA-3627224CBB8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7" name="円弧 46">
              <a:extLst>
                <a:ext uri="{FF2B5EF4-FFF2-40B4-BE49-F238E27FC236}">
                  <a16:creationId xmlns:a16="http://schemas.microsoft.com/office/drawing/2014/main" id="{0BBC8C1A-8D2D-EF49-99B3-CEF6579B91C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48" name="グループ化 47">
            <a:extLst>
              <a:ext uri="{FF2B5EF4-FFF2-40B4-BE49-F238E27FC236}">
                <a16:creationId xmlns:a16="http://schemas.microsoft.com/office/drawing/2014/main" id="{5C5941DD-7495-42C5-6752-A2881B557CED}"/>
              </a:ext>
            </a:extLst>
          </p:cNvPr>
          <p:cNvGrpSpPr/>
          <p:nvPr/>
        </p:nvGrpSpPr>
        <p:grpSpPr>
          <a:xfrm flipH="1">
            <a:off x="1265088" y="4970186"/>
            <a:ext cx="752658" cy="405710"/>
            <a:chOff x="5549538" y="5066857"/>
            <a:chExt cx="752658" cy="405710"/>
          </a:xfrm>
        </p:grpSpPr>
        <p:cxnSp>
          <p:nvCxnSpPr>
            <p:cNvPr id="49" name="直線矢印コネクタ 48">
              <a:extLst>
                <a:ext uri="{FF2B5EF4-FFF2-40B4-BE49-F238E27FC236}">
                  <a16:creationId xmlns:a16="http://schemas.microsoft.com/office/drawing/2014/main" id="{A9B6192C-CDB2-EAE8-E022-8A9496827E19}"/>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C71FD935-48A6-20BE-1F5A-EFD9B996F71A}"/>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6C8DB386-21E2-F096-9284-27D74AF984B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21567F6A-DA22-78E7-2490-B6796F8B5B8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662733DE-9CC8-3DEE-0A35-3006D9568A1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283AD408-8DD5-2EA2-BE0A-E2C2ED908BF9}"/>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cxnSp>
        <p:nvCxnSpPr>
          <p:cNvPr id="145" name="直線矢印コネクタ 144">
            <a:extLst>
              <a:ext uri="{FF2B5EF4-FFF2-40B4-BE49-F238E27FC236}">
                <a16:creationId xmlns:a16="http://schemas.microsoft.com/office/drawing/2014/main" id="{E71B49BC-7E82-8D8D-BE53-B9CADACB936A}"/>
              </a:ext>
            </a:extLst>
          </p:cNvPr>
          <p:cNvCxnSpPr>
            <a:cxnSpLocks/>
            <a:stCxn id="91" idx="6"/>
            <a:endCxn id="108" idx="2"/>
          </p:cNvCxnSpPr>
          <p:nvPr/>
        </p:nvCxnSpPr>
        <p:spPr>
          <a:xfrm>
            <a:off x="6450271" y="2767162"/>
            <a:ext cx="61718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3" name="直線矢印コネクタ 152">
            <a:extLst>
              <a:ext uri="{FF2B5EF4-FFF2-40B4-BE49-F238E27FC236}">
                <a16:creationId xmlns:a16="http://schemas.microsoft.com/office/drawing/2014/main" id="{F8CB3AB4-D5A0-CC7E-EBE1-18081622FE78}"/>
              </a:ext>
            </a:extLst>
          </p:cNvPr>
          <p:cNvCxnSpPr>
            <a:cxnSpLocks/>
            <a:stCxn id="137" idx="3"/>
            <a:endCxn id="56" idx="2"/>
          </p:cNvCxnSpPr>
          <p:nvPr/>
        </p:nvCxnSpPr>
        <p:spPr>
          <a:xfrm>
            <a:off x="3238687" y="2767162"/>
            <a:ext cx="47974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2" name="正方形/長方形 51">
            <a:extLst>
              <a:ext uri="{FF2B5EF4-FFF2-40B4-BE49-F238E27FC236}">
                <a16:creationId xmlns:a16="http://schemas.microsoft.com/office/drawing/2014/main" id="{C49C1840-C0FC-F190-3E9C-5EC02ED249D6}"/>
              </a:ext>
            </a:extLst>
          </p:cNvPr>
          <p:cNvSpPr/>
          <p:nvPr/>
        </p:nvSpPr>
        <p:spPr>
          <a:xfrm>
            <a:off x="2964879"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grpSp>
        <p:nvGrpSpPr>
          <p:cNvPr id="54" name="グループ化 53">
            <a:extLst>
              <a:ext uri="{FF2B5EF4-FFF2-40B4-BE49-F238E27FC236}">
                <a16:creationId xmlns:a16="http://schemas.microsoft.com/office/drawing/2014/main" id="{57396A2E-46DB-8664-27A2-4595B09C69CA}"/>
              </a:ext>
            </a:extLst>
          </p:cNvPr>
          <p:cNvGrpSpPr>
            <a:grpSpLocks noChangeAspect="1"/>
          </p:cNvGrpSpPr>
          <p:nvPr/>
        </p:nvGrpSpPr>
        <p:grpSpPr>
          <a:xfrm>
            <a:off x="3718429" y="2614162"/>
            <a:ext cx="306000" cy="306000"/>
            <a:chOff x="2810266" y="3583909"/>
            <a:chExt cx="182044" cy="182044"/>
          </a:xfrm>
        </p:grpSpPr>
        <p:sp>
          <p:nvSpPr>
            <p:cNvPr id="56" name="楕円 55">
              <a:extLst>
                <a:ext uri="{FF2B5EF4-FFF2-40B4-BE49-F238E27FC236}">
                  <a16:creationId xmlns:a16="http://schemas.microsoft.com/office/drawing/2014/main" id="{5CC67F93-F158-AAE8-FC5F-1FF515330659}"/>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5DD78719-C2CB-B81D-B5C3-7FF603F14212}"/>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22138F7C-03D7-F3D0-F73E-4910B0A5AC4E}"/>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845CE6BB-4AC8-0E86-4575-4D218CBBB04F}"/>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156DDDC2-21B9-F1FA-FA9E-96711E2B4F6E}"/>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C460077B-3E8C-BDD0-341E-D1C74B557782}"/>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CDEB0E24-8FF8-E5FD-0192-8B538328B070}"/>
              </a:ext>
            </a:extLst>
          </p:cNvPr>
          <p:cNvSpPr/>
          <p:nvPr/>
        </p:nvSpPr>
        <p:spPr>
          <a:xfrm>
            <a:off x="3511796" y="238118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86" name="グループ化 85">
            <a:extLst>
              <a:ext uri="{FF2B5EF4-FFF2-40B4-BE49-F238E27FC236}">
                <a16:creationId xmlns:a16="http://schemas.microsoft.com/office/drawing/2014/main" id="{974B1F9A-6236-03BF-9498-90815991B2B5}"/>
              </a:ext>
            </a:extLst>
          </p:cNvPr>
          <p:cNvGrpSpPr>
            <a:grpSpLocks noChangeAspect="1"/>
          </p:cNvGrpSpPr>
          <p:nvPr/>
        </p:nvGrpSpPr>
        <p:grpSpPr>
          <a:xfrm>
            <a:off x="6144271" y="2614162"/>
            <a:ext cx="306000" cy="306000"/>
            <a:chOff x="2810266" y="3583909"/>
            <a:chExt cx="182044" cy="182044"/>
          </a:xfrm>
        </p:grpSpPr>
        <p:sp>
          <p:nvSpPr>
            <p:cNvPr id="91" name="楕円 90">
              <a:extLst>
                <a:ext uri="{FF2B5EF4-FFF2-40B4-BE49-F238E27FC236}">
                  <a16:creationId xmlns:a16="http://schemas.microsoft.com/office/drawing/2014/main" id="{5A89E326-A8E8-325D-F273-E3CAB87D6E14}"/>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92" name="グループ化 91">
              <a:extLst>
                <a:ext uri="{FF2B5EF4-FFF2-40B4-BE49-F238E27FC236}">
                  <a16:creationId xmlns:a16="http://schemas.microsoft.com/office/drawing/2014/main" id="{63695F4D-1D0E-C50C-C23B-DBE78D014931}"/>
                </a:ext>
              </a:extLst>
            </p:cNvPr>
            <p:cNvGrpSpPr/>
            <p:nvPr/>
          </p:nvGrpSpPr>
          <p:grpSpPr>
            <a:xfrm>
              <a:off x="2835232" y="3634549"/>
              <a:ext cx="132113" cy="80765"/>
              <a:chOff x="2601006" y="3678667"/>
              <a:chExt cx="132113" cy="80765"/>
            </a:xfrm>
          </p:grpSpPr>
          <p:sp>
            <p:nvSpPr>
              <p:cNvPr id="93" name="正方形/長方形 92">
                <a:extLst>
                  <a:ext uri="{FF2B5EF4-FFF2-40B4-BE49-F238E27FC236}">
                    <a16:creationId xmlns:a16="http://schemas.microsoft.com/office/drawing/2014/main" id="{187D00CF-4922-5121-EAEC-984DDF57348E}"/>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97" name="二等辺三角形 96">
                <a:extLst>
                  <a:ext uri="{FF2B5EF4-FFF2-40B4-BE49-F238E27FC236}">
                    <a16:creationId xmlns:a16="http://schemas.microsoft.com/office/drawing/2014/main" id="{A3EE1EB3-E2EC-2015-61FF-3942AAC0D208}"/>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4" name="二等辺三角形 103">
                <a:extLst>
                  <a:ext uri="{FF2B5EF4-FFF2-40B4-BE49-F238E27FC236}">
                    <a16:creationId xmlns:a16="http://schemas.microsoft.com/office/drawing/2014/main" id="{AA82CDDB-32B8-E7A3-D923-E14E73F389BC}"/>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05" name="正方形/長方形 104">
                <a:extLst>
                  <a:ext uri="{FF2B5EF4-FFF2-40B4-BE49-F238E27FC236}">
                    <a16:creationId xmlns:a16="http://schemas.microsoft.com/office/drawing/2014/main" id="{A3BFA47F-DB01-7839-8336-0199AFE0C341}"/>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cxnSp>
        <p:nvCxnSpPr>
          <p:cNvPr id="118" name="直線矢印コネクタ 117">
            <a:extLst>
              <a:ext uri="{FF2B5EF4-FFF2-40B4-BE49-F238E27FC236}">
                <a16:creationId xmlns:a16="http://schemas.microsoft.com/office/drawing/2014/main" id="{711D4A6C-12CB-FD3F-63A2-CDFF7AB51D4D}"/>
              </a:ext>
            </a:extLst>
          </p:cNvPr>
          <p:cNvCxnSpPr>
            <a:cxnSpLocks/>
            <a:stCxn id="123" idx="1"/>
            <a:endCxn id="121" idx="2"/>
          </p:cNvCxnSpPr>
          <p:nvPr/>
        </p:nvCxnSpPr>
        <p:spPr>
          <a:xfrm flipH="1" flipV="1">
            <a:off x="5396552"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9" name="グループ化 118">
            <a:extLst>
              <a:ext uri="{FF2B5EF4-FFF2-40B4-BE49-F238E27FC236}">
                <a16:creationId xmlns:a16="http://schemas.microsoft.com/office/drawing/2014/main" id="{2B8DDD4E-427C-7812-A56E-4DE82F404AFE}"/>
              </a:ext>
            </a:extLst>
          </p:cNvPr>
          <p:cNvGrpSpPr/>
          <p:nvPr/>
        </p:nvGrpSpPr>
        <p:grpSpPr>
          <a:xfrm>
            <a:off x="5098610" y="2532787"/>
            <a:ext cx="595884" cy="468750"/>
            <a:chOff x="2420174" y="2805910"/>
            <a:chExt cx="595884" cy="468750"/>
          </a:xfrm>
        </p:grpSpPr>
        <p:pic>
          <p:nvPicPr>
            <p:cNvPr id="120" name="グラフィックス 119" descr="ユーザー 枠線">
              <a:extLst>
                <a:ext uri="{FF2B5EF4-FFF2-40B4-BE49-F238E27FC236}">
                  <a16:creationId xmlns:a16="http://schemas.microsoft.com/office/drawing/2014/main" id="{94A7ADFD-E023-2BC9-04A4-70E61BC8E1FB}"/>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21" name="四角形: 角を丸くする 120">
              <a:extLst>
                <a:ext uri="{FF2B5EF4-FFF2-40B4-BE49-F238E27FC236}">
                  <a16:creationId xmlns:a16="http://schemas.microsoft.com/office/drawing/2014/main" id="{468A9843-718A-F2B0-AEA4-EB17F9210C1E}"/>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登録嘱託書</a:t>
              </a:r>
              <a:endParaRPr kumimoji="1" lang="en-US" altLang="ja-JP" sz="500" b="1" dirty="0">
                <a:solidFill>
                  <a:schemeClr val="tx1"/>
                </a:solidFill>
                <a:latin typeface="游ゴシック 本文"/>
                <a:ea typeface="游ゴシック" panose="020B0400000000000000" pitchFamily="50" charset="-128"/>
              </a:endParaRPr>
            </a:p>
            <a:p>
              <a:pPr algn="ct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自動車</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の作成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22" name="グループ化 121">
            <a:extLst>
              <a:ext uri="{FF2B5EF4-FFF2-40B4-BE49-F238E27FC236}">
                <a16:creationId xmlns:a16="http://schemas.microsoft.com/office/drawing/2014/main" id="{19348BD1-CDBE-165C-738D-A3E8BE7330E9}"/>
              </a:ext>
            </a:extLst>
          </p:cNvPr>
          <p:cNvGrpSpPr/>
          <p:nvPr/>
        </p:nvGrpSpPr>
        <p:grpSpPr>
          <a:xfrm>
            <a:off x="5108734" y="4603475"/>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6DE1439C-88C9-D47D-6A8F-BB403927A511}"/>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4" name="円弧 123">
              <a:extLst>
                <a:ext uri="{FF2B5EF4-FFF2-40B4-BE49-F238E27FC236}">
                  <a16:creationId xmlns:a16="http://schemas.microsoft.com/office/drawing/2014/main" id="{F8CC8CF4-C173-5486-029C-1243AF6FA09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5" name="円弧 124">
              <a:extLst>
                <a:ext uri="{FF2B5EF4-FFF2-40B4-BE49-F238E27FC236}">
                  <a16:creationId xmlns:a16="http://schemas.microsoft.com/office/drawing/2014/main" id="{3781CB6D-BD6F-5525-A102-EB713CD35ED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27" name="グループ化 126">
            <a:extLst>
              <a:ext uri="{FF2B5EF4-FFF2-40B4-BE49-F238E27FC236}">
                <a16:creationId xmlns:a16="http://schemas.microsoft.com/office/drawing/2014/main" id="{A880B4C1-4EB1-EDED-2A3A-3EA974F2CD67}"/>
              </a:ext>
            </a:extLst>
          </p:cNvPr>
          <p:cNvGrpSpPr/>
          <p:nvPr/>
        </p:nvGrpSpPr>
        <p:grpSpPr>
          <a:xfrm>
            <a:off x="5363856" y="3002793"/>
            <a:ext cx="621625" cy="678812"/>
            <a:chOff x="2178607" y="3015289"/>
            <a:chExt cx="621625" cy="678812"/>
          </a:xfrm>
        </p:grpSpPr>
        <p:pic>
          <p:nvPicPr>
            <p:cNvPr id="128" name="グラフィックス 127" descr="紙 枠線">
              <a:extLst>
                <a:ext uri="{FF2B5EF4-FFF2-40B4-BE49-F238E27FC236}">
                  <a16:creationId xmlns:a16="http://schemas.microsoft.com/office/drawing/2014/main" id="{A4028427-EBD6-5727-31E5-D18AEE1A450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129" name="直線矢印コネクタ 36">
              <a:extLst>
                <a:ext uri="{FF2B5EF4-FFF2-40B4-BE49-F238E27FC236}">
                  <a16:creationId xmlns:a16="http://schemas.microsoft.com/office/drawing/2014/main" id="{25963F91-9039-319C-2708-6B68214FAFB2}"/>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27FE05FF-922F-CBCC-1655-46020D680F49}"/>
                </a:ext>
              </a:extLst>
            </p:cNvPr>
            <p:cNvSpPr/>
            <p:nvPr/>
          </p:nvSpPr>
          <p:spPr>
            <a:xfrm>
              <a:off x="2178607"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＜標準オプション帳票＞</a:t>
              </a:r>
            </a:p>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登録嘱託書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自動車</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登録の目的等</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自動車</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31" name="グループ化 130">
            <a:extLst>
              <a:ext uri="{FF2B5EF4-FFF2-40B4-BE49-F238E27FC236}">
                <a16:creationId xmlns:a16="http://schemas.microsoft.com/office/drawing/2014/main" id="{207F36AC-9927-DBE5-6F30-7188310EBFB2}"/>
              </a:ext>
            </a:extLst>
          </p:cNvPr>
          <p:cNvGrpSpPr/>
          <p:nvPr/>
        </p:nvGrpSpPr>
        <p:grpSpPr>
          <a:xfrm flipH="1">
            <a:off x="4448908" y="4970186"/>
            <a:ext cx="752658" cy="405710"/>
            <a:chOff x="5549538" y="5066857"/>
            <a:chExt cx="752658" cy="405710"/>
          </a:xfrm>
        </p:grpSpPr>
        <p:cxnSp>
          <p:nvCxnSpPr>
            <p:cNvPr id="132" name="直線矢印コネクタ 131">
              <a:extLst>
                <a:ext uri="{FF2B5EF4-FFF2-40B4-BE49-F238E27FC236}">
                  <a16:creationId xmlns:a16="http://schemas.microsoft.com/office/drawing/2014/main" id="{E435699A-AFC9-F866-E6A0-0C7F95E0D473}"/>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3" name="グループ化 132">
              <a:extLst>
                <a:ext uri="{FF2B5EF4-FFF2-40B4-BE49-F238E27FC236}">
                  <a16:creationId xmlns:a16="http://schemas.microsoft.com/office/drawing/2014/main" id="{F36EB3BD-E1F4-1ED9-2BB4-342604EE4FB9}"/>
                </a:ext>
              </a:extLst>
            </p:cNvPr>
            <p:cNvGrpSpPr/>
            <p:nvPr/>
          </p:nvGrpSpPr>
          <p:grpSpPr>
            <a:xfrm>
              <a:off x="5672158" y="5172745"/>
              <a:ext cx="69614" cy="299822"/>
              <a:chOff x="2439407" y="2962964"/>
              <a:chExt cx="69614" cy="430496"/>
            </a:xfrm>
          </p:grpSpPr>
          <p:cxnSp>
            <p:nvCxnSpPr>
              <p:cNvPr id="143" name="直線コネクタ 142">
                <a:extLst>
                  <a:ext uri="{FF2B5EF4-FFF2-40B4-BE49-F238E27FC236}">
                    <a16:creationId xmlns:a16="http://schemas.microsoft.com/office/drawing/2014/main" id="{830AB290-40E4-1056-7306-F52AEFB2490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4" name="直線コネクタ 143">
                <a:extLst>
                  <a:ext uri="{FF2B5EF4-FFF2-40B4-BE49-F238E27FC236}">
                    <a16:creationId xmlns:a16="http://schemas.microsoft.com/office/drawing/2014/main" id="{5B2EF913-E71A-142A-81F6-40C9AC23537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BA20A70B-ADE0-DF97-03BA-DCCB71A6F39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4" name="正方形/長方形 133">
              <a:extLst>
                <a:ext uri="{FF2B5EF4-FFF2-40B4-BE49-F238E27FC236}">
                  <a16:creationId xmlns:a16="http://schemas.microsoft.com/office/drawing/2014/main" id="{11EE90F5-7AC9-B018-2D8F-E7B8E7F990FE}"/>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④</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165" name="直線矢印コネクタ 164">
            <a:extLst>
              <a:ext uri="{FF2B5EF4-FFF2-40B4-BE49-F238E27FC236}">
                <a16:creationId xmlns:a16="http://schemas.microsoft.com/office/drawing/2014/main" id="{E3657EE2-50D9-9029-698C-3A92505F8D49}"/>
              </a:ext>
            </a:extLst>
          </p:cNvPr>
          <p:cNvCxnSpPr>
            <a:cxnSpLocks/>
            <a:stCxn id="121" idx="3"/>
            <a:endCxn id="91" idx="2"/>
          </p:cNvCxnSpPr>
          <p:nvPr/>
        </p:nvCxnSpPr>
        <p:spPr>
          <a:xfrm>
            <a:off x="5694494" y="2767162"/>
            <a:ext cx="44977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6" name="グループ化 165">
            <a:extLst>
              <a:ext uri="{FF2B5EF4-FFF2-40B4-BE49-F238E27FC236}">
                <a16:creationId xmlns:a16="http://schemas.microsoft.com/office/drawing/2014/main" id="{EB13CB8D-D5E7-CAE3-D2C9-94D566C7E76A}"/>
              </a:ext>
            </a:extLst>
          </p:cNvPr>
          <p:cNvGrpSpPr/>
          <p:nvPr/>
        </p:nvGrpSpPr>
        <p:grpSpPr>
          <a:xfrm>
            <a:off x="7590412" y="2532787"/>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AFA2AF6A-CF8B-93FF-A423-D9EC6FDC103B}"/>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DB7A06F5-C444-C789-635D-4AAF3E4D331E}"/>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218D2FB1-0348-CB6C-9BA4-44FB6748A7F7}"/>
              </a:ext>
            </a:extLst>
          </p:cNvPr>
          <p:cNvCxnSpPr>
            <a:cxnSpLocks/>
            <a:stCxn id="168" idx="2"/>
            <a:endCxn id="171" idx="1"/>
          </p:cNvCxnSpPr>
          <p:nvPr/>
        </p:nvCxnSpPr>
        <p:spPr>
          <a:xfrm>
            <a:off x="7888354"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85B7B655-BDEF-A299-41B9-0A0A7D831C14}"/>
              </a:ext>
            </a:extLst>
          </p:cNvPr>
          <p:cNvGrpSpPr/>
          <p:nvPr/>
        </p:nvGrpSpPr>
        <p:grpSpPr>
          <a:xfrm>
            <a:off x="7600536"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6E33C61A-D31F-3581-3CB9-F671330183C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F63B8D27-CDB5-216C-AD00-4D68F120F67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0F3A0BA5-AC9C-59AC-6704-E993EB2B47F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20C30BE0-90E5-7FE5-D833-72E27148685B}"/>
              </a:ext>
            </a:extLst>
          </p:cNvPr>
          <p:cNvGrpSpPr/>
          <p:nvPr/>
        </p:nvGrpSpPr>
        <p:grpSpPr>
          <a:xfrm flipH="1">
            <a:off x="6940710"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0D2536B1-9790-8B37-4731-47F61BCFDBBD}"/>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B4A0F498-173D-B3A4-B3A5-1FC4EE2933AD}"/>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05D3DE14-B959-0FF9-B0F5-86D58C4888E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F419DF49-1EB3-61DA-10C9-F81D8558DE68}"/>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72C87E30-4E09-49F2-C2AB-92F84702037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0B8AA25A-8ABD-BD34-C413-7D8FAD0F6B8F}"/>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58CFD2B6-0926-1E88-EFC6-C0FB5C2ACF3B}"/>
              </a:ext>
            </a:extLst>
          </p:cNvPr>
          <p:cNvSpPr/>
          <p:nvPr/>
        </p:nvSpPr>
        <p:spPr>
          <a:xfrm>
            <a:off x="7992655"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E7B7A5E3-69BD-FC95-F8FB-898FF7378DDF}"/>
              </a:ext>
            </a:extLst>
          </p:cNvPr>
          <p:cNvSpPr/>
          <p:nvPr/>
        </p:nvSpPr>
        <p:spPr>
          <a:xfrm>
            <a:off x="8334604" y="2614403"/>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nvGrpSpPr>
          <p:cNvPr id="209" name="グループ化 208">
            <a:extLst>
              <a:ext uri="{FF2B5EF4-FFF2-40B4-BE49-F238E27FC236}">
                <a16:creationId xmlns:a16="http://schemas.microsoft.com/office/drawing/2014/main" id="{626C86EA-0169-DF55-8EB1-08B14C8770E6}"/>
              </a:ext>
            </a:extLst>
          </p:cNvPr>
          <p:cNvGrpSpPr/>
          <p:nvPr/>
        </p:nvGrpSpPr>
        <p:grpSpPr>
          <a:xfrm>
            <a:off x="2443347" y="1453853"/>
            <a:ext cx="989415" cy="539720"/>
            <a:chOff x="4994866" y="4316156"/>
            <a:chExt cx="989415" cy="539720"/>
          </a:xfrm>
        </p:grpSpPr>
        <p:cxnSp>
          <p:nvCxnSpPr>
            <p:cNvPr id="210" name="直線矢印コネクタ 209">
              <a:extLst>
                <a:ext uri="{FF2B5EF4-FFF2-40B4-BE49-F238E27FC236}">
                  <a16:creationId xmlns:a16="http://schemas.microsoft.com/office/drawing/2014/main" id="{48012520-CE9A-3129-B762-B0C5E5F55FE0}"/>
                </a:ext>
              </a:extLst>
            </p:cNvPr>
            <p:cNvCxnSpPr>
              <a:cxnSpLocks/>
              <a:endCxn id="212" idx="3"/>
            </p:cNvCxnSpPr>
            <p:nvPr/>
          </p:nvCxnSpPr>
          <p:spPr>
            <a:xfrm flipH="1">
              <a:off x="5643981" y="4469826"/>
              <a:ext cx="257392"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1" name="正方形/長方形 210">
              <a:extLst>
                <a:ext uri="{FF2B5EF4-FFF2-40B4-BE49-F238E27FC236}">
                  <a16:creationId xmlns:a16="http://schemas.microsoft.com/office/drawing/2014/main" id="{4437DED1-7FDE-A9C6-5E3D-881FF9C6D5F4}"/>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差押書</a:t>
              </a:r>
              <a:r>
                <a:rPr kumimoji="1" lang="en-US" altLang="zh-TW"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自動車</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endParaRPr kumimoji="1" lang="ja-JP" altLang="en-US" sz="500" b="1" dirty="0">
                <a:solidFill>
                  <a:schemeClr val="tx1"/>
                </a:solidFill>
                <a:latin typeface="游ゴシック 本文"/>
                <a:ea typeface="游ゴシック" panose="020B0400000000000000" pitchFamily="50" charset="-128"/>
              </a:endParaRPr>
            </a:p>
          </p:txBody>
        </p:sp>
        <p:pic>
          <p:nvPicPr>
            <p:cNvPr id="212" name="グラフィックス 211" descr="紙 枠線">
              <a:extLst>
                <a:ext uri="{FF2B5EF4-FFF2-40B4-BE49-F238E27FC236}">
                  <a16:creationId xmlns:a16="http://schemas.microsoft.com/office/drawing/2014/main" id="{EE7D6279-0E23-57EA-D143-C9E189E1A86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sp>
        <p:nvSpPr>
          <p:cNvPr id="221" name="正方形/長方形 220">
            <a:extLst>
              <a:ext uri="{FF2B5EF4-FFF2-40B4-BE49-F238E27FC236}">
                <a16:creationId xmlns:a16="http://schemas.microsoft.com/office/drawing/2014/main" id="{71DE6677-A051-37AD-BE18-DB4FD55793A2}"/>
              </a:ext>
            </a:extLst>
          </p:cNvPr>
          <p:cNvSpPr/>
          <p:nvPr/>
        </p:nvSpPr>
        <p:spPr>
          <a:xfrm>
            <a:off x="5802564" y="23311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741E77B7-E95F-BF98-36F3-F2F4D80D0403}"/>
              </a:ext>
            </a:extLst>
          </p:cNvPr>
          <p:cNvCxnSpPr>
            <a:cxnSpLocks/>
            <a:stCxn id="168" idx="3"/>
            <a:endCxn id="191" idx="2"/>
          </p:cNvCxnSpPr>
          <p:nvPr/>
        </p:nvCxnSpPr>
        <p:spPr>
          <a:xfrm>
            <a:off x="8186296" y="2767162"/>
            <a:ext cx="14830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72391BE3-068E-C2FB-0BAC-B9DF647FC427}"/>
              </a:ext>
            </a:extLst>
          </p:cNvPr>
          <p:cNvGrpSpPr/>
          <p:nvPr/>
        </p:nvGrpSpPr>
        <p:grpSpPr>
          <a:xfrm>
            <a:off x="5491066" y="5335307"/>
            <a:ext cx="1882386" cy="365125"/>
            <a:chOff x="7146188" y="5133875"/>
            <a:chExt cx="1961313" cy="449892"/>
          </a:xfrm>
        </p:grpSpPr>
        <p:sp>
          <p:nvSpPr>
            <p:cNvPr id="94" name="正方形/長方形 93">
              <a:extLst>
                <a:ext uri="{FF2B5EF4-FFF2-40B4-BE49-F238E27FC236}">
                  <a16:creationId xmlns:a16="http://schemas.microsoft.com/office/drawing/2014/main" id="{66B4DB35-F884-4D68-9B96-C7ECB9AF637F}"/>
                </a:ext>
              </a:extLst>
            </p:cNvPr>
            <p:cNvSpPr/>
            <p:nvPr/>
          </p:nvSpPr>
          <p:spPr>
            <a:xfrm>
              <a:off x="7146188" y="5133875"/>
              <a:ext cx="392400"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運輸支局</a:t>
              </a:r>
            </a:p>
          </p:txBody>
        </p:sp>
        <p:sp>
          <p:nvSpPr>
            <p:cNvPr id="96" name="正方形/長方形 95">
              <a:extLst>
                <a:ext uri="{FF2B5EF4-FFF2-40B4-BE49-F238E27FC236}">
                  <a16:creationId xmlns:a16="http://schemas.microsoft.com/office/drawing/2014/main" id="{134C881B-6195-5EE0-98BD-8570BA8A4726}"/>
                </a:ext>
              </a:extLst>
            </p:cNvPr>
            <p:cNvSpPr/>
            <p:nvPr/>
          </p:nvSpPr>
          <p:spPr>
            <a:xfrm>
              <a:off x="7538588" y="5133875"/>
              <a:ext cx="1568913"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26" name="グループ化 25">
            <a:extLst>
              <a:ext uri="{FF2B5EF4-FFF2-40B4-BE49-F238E27FC236}">
                <a16:creationId xmlns:a16="http://schemas.microsoft.com/office/drawing/2014/main" id="{6E6B502A-F320-85E8-C590-C006D62E1E36}"/>
              </a:ext>
            </a:extLst>
          </p:cNvPr>
          <p:cNvGrpSpPr/>
          <p:nvPr/>
        </p:nvGrpSpPr>
        <p:grpSpPr>
          <a:xfrm>
            <a:off x="1183388" y="2532787"/>
            <a:ext cx="595884" cy="468750"/>
            <a:chOff x="2420174" y="2805910"/>
            <a:chExt cx="595884" cy="468750"/>
          </a:xfrm>
        </p:grpSpPr>
        <p:pic>
          <p:nvPicPr>
            <p:cNvPr id="27" name="グラフィックス 26" descr="ユーザー 枠線">
              <a:extLst>
                <a:ext uri="{FF2B5EF4-FFF2-40B4-BE49-F238E27FC236}">
                  <a16:creationId xmlns:a16="http://schemas.microsoft.com/office/drawing/2014/main" id="{85131CEC-B2C3-E8FF-50B2-108B137CBBAD}"/>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28" name="四角形: 角を丸くする 27">
              <a:extLst>
                <a:ext uri="{FF2B5EF4-FFF2-40B4-BE49-F238E27FC236}">
                  <a16:creationId xmlns:a16="http://schemas.microsoft.com/office/drawing/2014/main" id="{FD899F13-AFB3-8D02-77F1-0438B408BE4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財産入力</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29" name="直線矢印コネクタ 28">
            <a:extLst>
              <a:ext uri="{FF2B5EF4-FFF2-40B4-BE49-F238E27FC236}">
                <a16:creationId xmlns:a16="http://schemas.microsoft.com/office/drawing/2014/main" id="{C45099B6-CA0A-176D-C134-F56CE77BD267}"/>
              </a:ext>
            </a:extLst>
          </p:cNvPr>
          <p:cNvCxnSpPr>
            <a:cxnSpLocks/>
            <a:stCxn id="28" idx="2"/>
            <a:endCxn id="32" idx="1"/>
          </p:cNvCxnSpPr>
          <p:nvPr/>
        </p:nvCxnSpPr>
        <p:spPr>
          <a:xfrm>
            <a:off x="1481330"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1" name="グループ化 30">
            <a:extLst>
              <a:ext uri="{FF2B5EF4-FFF2-40B4-BE49-F238E27FC236}">
                <a16:creationId xmlns:a16="http://schemas.microsoft.com/office/drawing/2014/main" id="{375E2608-0585-3775-1089-44A9FF2E8EE1}"/>
              </a:ext>
            </a:extLst>
          </p:cNvPr>
          <p:cNvGrpSpPr/>
          <p:nvPr/>
        </p:nvGrpSpPr>
        <p:grpSpPr>
          <a:xfrm>
            <a:off x="1193512" y="4603475"/>
            <a:ext cx="575637" cy="451948"/>
            <a:chOff x="5274238" y="5435536"/>
            <a:chExt cx="439201" cy="345439"/>
          </a:xfrm>
        </p:grpSpPr>
        <p:sp>
          <p:nvSpPr>
            <p:cNvPr id="32" name="フローチャート: 磁気ディスク 31">
              <a:extLst>
                <a:ext uri="{FF2B5EF4-FFF2-40B4-BE49-F238E27FC236}">
                  <a16:creationId xmlns:a16="http://schemas.microsoft.com/office/drawing/2014/main" id="{70993690-61E5-899E-CD9F-50A2628933C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33" name="円弧 32">
              <a:extLst>
                <a:ext uri="{FF2B5EF4-FFF2-40B4-BE49-F238E27FC236}">
                  <a16:creationId xmlns:a16="http://schemas.microsoft.com/office/drawing/2014/main" id="{69797110-0BB9-AEEA-E433-861618EC745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35" name="円弧 34">
              <a:extLst>
                <a:ext uri="{FF2B5EF4-FFF2-40B4-BE49-F238E27FC236}">
                  <a16:creationId xmlns:a16="http://schemas.microsoft.com/office/drawing/2014/main" id="{3586CC6B-0BED-1F81-F4A5-5A96D1966F0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36" name="グループ化 35">
            <a:extLst>
              <a:ext uri="{FF2B5EF4-FFF2-40B4-BE49-F238E27FC236}">
                <a16:creationId xmlns:a16="http://schemas.microsoft.com/office/drawing/2014/main" id="{E93D8948-3BF0-0E8E-68A8-FBD4288404CB}"/>
              </a:ext>
            </a:extLst>
          </p:cNvPr>
          <p:cNvGrpSpPr/>
          <p:nvPr/>
        </p:nvGrpSpPr>
        <p:grpSpPr>
          <a:xfrm flipH="1">
            <a:off x="533686" y="4966627"/>
            <a:ext cx="752658" cy="405710"/>
            <a:chOff x="5549538" y="5066857"/>
            <a:chExt cx="752658" cy="405710"/>
          </a:xfrm>
        </p:grpSpPr>
        <p:cxnSp>
          <p:nvCxnSpPr>
            <p:cNvPr id="37" name="直線矢印コネクタ 36">
              <a:extLst>
                <a:ext uri="{FF2B5EF4-FFF2-40B4-BE49-F238E27FC236}">
                  <a16:creationId xmlns:a16="http://schemas.microsoft.com/office/drawing/2014/main" id="{195FCE36-BE1B-A544-2498-FB11C0E4AD01}"/>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8" name="グループ化 37">
              <a:extLst>
                <a:ext uri="{FF2B5EF4-FFF2-40B4-BE49-F238E27FC236}">
                  <a16:creationId xmlns:a16="http://schemas.microsoft.com/office/drawing/2014/main" id="{EFF19811-ED59-5659-29D2-75F7D7850640}"/>
                </a:ext>
              </a:extLst>
            </p:cNvPr>
            <p:cNvGrpSpPr/>
            <p:nvPr/>
          </p:nvGrpSpPr>
          <p:grpSpPr>
            <a:xfrm>
              <a:off x="5672158" y="5172745"/>
              <a:ext cx="69614" cy="299822"/>
              <a:chOff x="2439407" y="2962964"/>
              <a:chExt cx="69614" cy="430496"/>
            </a:xfrm>
          </p:grpSpPr>
          <p:cxnSp>
            <p:nvCxnSpPr>
              <p:cNvPr id="76" name="直線コネクタ 75">
                <a:extLst>
                  <a:ext uri="{FF2B5EF4-FFF2-40B4-BE49-F238E27FC236}">
                    <a16:creationId xmlns:a16="http://schemas.microsoft.com/office/drawing/2014/main" id="{9F30DB13-3EFF-D897-46D7-7C6425BA0C1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7" name="直線コネクタ 76">
                <a:extLst>
                  <a:ext uri="{FF2B5EF4-FFF2-40B4-BE49-F238E27FC236}">
                    <a16:creationId xmlns:a16="http://schemas.microsoft.com/office/drawing/2014/main" id="{FEC899B4-DDC1-3D06-0DB9-BC3442E1F790}"/>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B9CD9346-D2C2-495C-659D-1773E399494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8" name="正方形/長方形 67">
              <a:extLst>
                <a:ext uri="{FF2B5EF4-FFF2-40B4-BE49-F238E27FC236}">
                  <a16:creationId xmlns:a16="http://schemas.microsoft.com/office/drawing/2014/main" id="{68EC305E-8626-A312-CDB5-C5D6E0C67C6D}"/>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grpSp>
        <p:nvGrpSpPr>
          <p:cNvPr id="107" name="グループ化 106">
            <a:extLst>
              <a:ext uri="{FF2B5EF4-FFF2-40B4-BE49-F238E27FC236}">
                <a16:creationId xmlns:a16="http://schemas.microsoft.com/office/drawing/2014/main" id="{3F0E324D-407D-3708-7BCE-B3140E0318BA}"/>
              </a:ext>
            </a:extLst>
          </p:cNvPr>
          <p:cNvGrpSpPr/>
          <p:nvPr/>
        </p:nvGrpSpPr>
        <p:grpSpPr>
          <a:xfrm>
            <a:off x="7067453" y="2614162"/>
            <a:ext cx="306000" cy="306000"/>
            <a:chOff x="2800403" y="4055471"/>
            <a:chExt cx="182044" cy="182044"/>
          </a:xfrm>
        </p:grpSpPr>
        <p:sp>
          <p:nvSpPr>
            <p:cNvPr id="108" name="楕円 107">
              <a:extLst>
                <a:ext uri="{FF2B5EF4-FFF2-40B4-BE49-F238E27FC236}">
                  <a16:creationId xmlns:a16="http://schemas.microsoft.com/office/drawing/2014/main" id="{3B5C96EB-4DC4-2C04-C13C-6EFA0CBBA322}"/>
                </a:ext>
              </a:extLst>
            </p:cNvPr>
            <p:cNvSpPr/>
            <p:nvPr/>
          </p:nvSpPr>
          <p:spPr>
            <a:xfrm>
              <a:off x="2800403" y="4055471"/>
              <a:ext cx="182044" cy="182044"/>
            </a:xfrm>
            <a:prstGeom prst="ellipse">
              <a:avLst/>
            </a:prstGeom>
            <a:noFill/>
            <a:ln w="28575" cmpd="dbl">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pic>
          <p:nvPicPr>
            <p:cNvPr id="109" name="グラフィックス 108" descr="封筒 枠線">
              <a:extLst>
                <a:ext uri="{FF2B5EF4-FFF2-40B4-BE49-F238E27FC236}">
                  <a16:creationId xmlns:a16="http://schemas.microsoft.com/office/drawing/2014/main" id="{857AB680-8E92-1F46-5965-8C82E064CB20}"/>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812225" y="4067293"/>
              <a:ext cx="158400" cy="158400"/>
            </a:xfrm>
            <a:prstGeom prst="rect">
              <a:avLst/>
            </a:prstGeom>
          </p:spPr>
        </p:pic>
      </p:grpSp>
      <p:sp>
        <p:nvSpPr>
          <p:cNvPr id="177" name="正方形/長方形 176">
            <a:extLst>
              <a:ext uri="{FF2B5EF4-FFF2-40B4-BE49-F238E27FC236}">
                <a16:creationId xmlns:a16="http://schemas.microsoft.com/office/drawing/2014/main" id="{247211D6-36C8-67D6-2A04-11DB60B545B8}"/>
              </a:ext>
            </a:extLst>
          </p:cNvPr>
          <p:cNvSpPr/>
          <p:nvPr/>
        </p:nvSpPr>
        <p:spPr>
          <a:xfrm>
            <a:off x="6725746" y="233112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受領</a:t>
            </a:r>
            <a:endParaRPr kumimoji="1" lang="en-US" altLang="ja-JP" sz="600" b="1" dirty="0">
              <a:solidFill>
                <a:schemeClr val="tx1"/>
              </a:solidFill>
              <a:latin typeface="游ゴシック 本文"/>
              <a:ea typeface="游ゴシック" panose="020B0400000000000000" pitchFamily="50" charset="-128"/>
            </a:endParaRPr>
          </a:p>
        </p:txBody>
      </p:sp>
      <p:sp>
        <p:nvSpPr>
          <p:cNvPr id="203" name="正方形/長方形 202">
            <a:extLst>
              <a:ext uri="{FF2B5EF4-FFF2-40B4-BE49-F238E27FC236}">
                <a16:creationId xmlns:a16="http://schemas.microsoft.com/office/drawing/2014/main" id="{9FAAE604-F7E4-A432-8523-D585F92D4FE3}"/>
              </a:ext>
            </a:extLst>
          </p:cNvPr>
          <p:cNvSpPr/>
          <p:nvPr/>
        </p:nvSpPr>
        <p:spPr>
          <a:xfrm>
            <a:off x="6893200" y="4542134"/>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登録完了の連絡</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17" name="正方形/長方形 216">
            <a:extLst>
              <a:ext uri="{FF2B5EF4-FFF2-40B4-BE49-F238E27FC236}">
                <a16:creationId xmlns:a16="http://schemas.microsoft.com/office/drawing/2014/main" id="{3F900B2A-F547-3BB8-EC2F-E499535A277A}"/>
              </a:ext>
            </a:extLst>
          </p:cNvPr>
          <p:cNvSpPr/>
          <p:nvPr/>
        </p:nvSpPr>
        <p:spPr>
          <a:xfrm>
            <a:off x="5948665" y="4542134"/>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23" name="正方形/長方形 222">
            <a:extLst>
              <a:ext uri="{FF2B5EF4-FFF2-40B4-BE49-F238E27FC236}">
                <a16:creationId xmlns:a16="http://schemas.microsoft.com/office/drawing/2014/main" id="{13D57D79-B6FD-EFDE-A0E3-1B650484FD87}"/>
              </a:ext>
            </a:extLst>
          </p:cNvPr>
          <p:cNvSpPr/>
          <p:nvPr/>
        </p:nvSpPr>
        <p:spPr>
          <a:xfrm>
            <a:off x="504064"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BAC9F1A5-67A2-B575-3D68-8D0E27F38B8B}"/>
              </a:ext>
            </a:extLst>
          </p:cNvPr>
          <p:cNvSpPr/>
          <p:nvPr/>
        </p:nvSpPr>
        <p:spPr>
          <a:xfrm>
            <a:off x="752762" y="2614162"/>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A82C9286-918C-0AF1-3A78-BC35A50D8EEC}"/>
              </a:ext>
            </a:extLst>
          </p:cNvPr>
          <p:cNvCxnSpPr>
            <a:cxnSpLocks/>
            <a:stCxn id="224" idx="6"/>
            <a:endCxn id="28" idx="1"/>
          </p:cNvCxnSpPr>
          <p:nvPr/>
        </p:nvCxnSpPr>
        <p:spPr>
          <a:xfrm>
            <a:off x="1058762" y="2767162"/>
            <a:ext cx="12462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35" name="直線矢印コネクタ 234">
            <a:extLst>
              <a:ext uri="{FF2B5EF4-FFF2-40B4-BE49-F238E27FC236}">
                <a16:creationId xmlns:a16="http://schemas.microsoft.com/office/drawing/2014/main" id="{46923E32-1EE0-4A78-E550-C9CBB2E65FA3}"/>
              </a:ext>
            </a:extLst>
          </p:cNvPr>
          <p:cNvCxnSpPr>
            <a:cxnSpLocks/>
            <a:stCxn id="108" idx="6"/>
            <a:endCxn id="168" idx="1"/>
          </p:cNvCxnSpPr>
          <p:nvPr/>
        </p:nvCxnSpPr>
        <p:spPr>
          <a:xfrm>
            <a:off x="7373453" y="2767162"/>
            <a:ext cx="21695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2" name="直線矢印コネクタ 151">
            <a:extLst>
              <a:ext uri="{FF2B5EF4-FFF2-40B4-BE49-F238E27FC236}">
                <a16:creationId xmlns:a16="http://schemas.microsoft.com/office/drawing/2014/main" id="{32E99171-7827-8704-F219-F6623386A11B}"/>
              </a:ext>
            </a:extLst>
          </p:cNvPr>
          <p:cNvCxnSpPr>
            <a:cxnSpLocks/>
            <a:stCxn id="88" idx="3"/>
            <a:endCxn id="56" idx="4"/>
          </p:cNvCxnSpPr>
          <p:nvPr/>
        </p:nvCxnSpPr>
        <p:spPr>
          <a:xfrm flipV="1">
            <a:off x="3552278" y="2920162"/>
            <a:ext cx="319151" cy="360123"/>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0DE2372E-BA88-B9E6-C4D6-B992F695684C}"/>
              </a:ext>
            </a:extLst>
          </p:cNvPr>
          <p:cNvGrpSpPr/>
          <p:nvPr/>
        </p:nvGrpSpPr>
        <p:grpSpPr>
          <a:xfrm>
            <a:off x="4239100" y="2538406"/>
            <a:ext cx="587415" cy="457512"/>
            <a:chOff x="5266944" y="2798826"/>
            <a:chExt cx="455771" cy="301859"/>
          </a:xfrm>
        </p:grpSpPr>
        <p:sp>
          <p:nvSpPr>
            <p:cNvPr id="3" name="四角形: 角を丸くする 2">
              <a:extLst>
                <a:ext uri="{FF2B5EF4-FFF2-40B4-BE49-F238E27FC236}">
                  <a16:creationId xmlns:a16="http://schemas.microsoft.com/office/drawing/2014/main" id="{C3D04AED-9A75-1A2D-ECD9-F1DE1B53640F}"/>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自動車の</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差押手続き</a:t>
              </a:r>
              <a:endParaRPr kumimoji="1" lang="en-US" altLang="ja-JP" sz="500" b="1" dirty="0">
                <a:solidFill>
                  <a:schemeClr val="tx1"/>
                </a:solidFill>
                <a:latin typeface="游ゴシック 本文"/>
                <a:ea typeface="游ゴシック" panose="020B0400000000000000" pitchFamily="50" charset="-128"/>
              </a:endParaRPr>
            </a:p>
          </p:txBody>
        </p:sp>
        <p:pic>
          <p:nvPicPr>
            <p:cNvPr id="4" name="グラフィックス 3" descr="挙手 枠線">
              <a:extLst>
                <a:ext uri="{FF2B5EF4-FFF2-40B4-BE49-F238E27FC236}">
                  <a16:creationId xmlns:a16="http://schemas.microsoft.com/office/drawing/2014/main" id="{255713F4-FB97-7834-4134-E0D8D186FF78}"/>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rot="16200000" flipV="1">
              <a:off x="5301234" y="2831681"/>
              <a:ext cx="98334" cy="98334"/>
            </a:xfrm>
            <a:prstGeom prst="rect">
              <a:avLst/>
            </a:prstGeom>
          </p:spPr>
        </p:pic>
      </p:grpSp>
      <p:cxnSp>
        <p:nvCxnSpPr>
          <p:cNvPr id="72" name="直線矢印コネクタ 151">
            <a:extLst>
              <a:ext uri="{FF2B5EF4-FFF2-40B4-BE49-F238E27FC236}">
                <a16:creationId xmlns:a16="http://schemas.microsoft.com/office/drawing/2014/main" id="{909A28EC-5529-C685-0BF1-F68950F5D851}"/>
              </a:ext>
            </a:extLst>
          </p:cNvPr>
          <p:cNvCxnSpPr>
            <a:cxnSpLocks/>
            <a:stCxn id="128" idx="3"/>
            <a:endCxn id="91" idx="3"/>
          </p:cNvCxnSpPr>
          <p:nvPr/>
        </p:nvCxnSpPr>
        <p:spPr>
          <a:xfrm flipV="1">
            <a:off x="5985481" y="2875349"/>
            <a:ext cx="203603" cy="397661"/>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48" name="グループ化 147">
            <a:extLst>
              <a:ext uri="{FF2B5EF4-FFF2-40B4-BE49-F238E27FC236}">
                <a16:creationId xmlns:a16="http://schemas.microsoft.com/office/drawing/2014/main" id="{F6FD5A83-3D51-321D-B4B7-C1DA3B6B21C6}"/>
              </a:ext>
            </a:extLst>
          </p:cNvPr>
          <p:cNvGrpSpPr/>
          <p:nvPr/>
        </p:nvGrpSpPr>
        <p:grpSpPr>
          <a:xfrm>
            <a:off x="3410135" y="1453853"/>
            <a:ext cx="989415" cy="539720"/>
            <a:chOff x="4994866" y="4316156"/>
            <a:chExt cx="989415" cy="539720"/>
          </a:xfrm>
        </p:grpSpPr>
        <p:cxnSp>
          <p:nvCxnSpPr>
            <p:cNvPr id="149" name="直線矢印コネクタ 148">
              <a:extLst>
                <a:ext uri="{FF2B5EF4-FFF2-40B4-BE49-F238E27FC236}">
                  <a16:creationId xmlns:a16="http://schemas.microsoft.com/office/drawing/2014/main" id="{9AAA6F7D-F44A-A113-9D30-F546AE0777D5}"/>
                </a:ext>
              </a:extLst>
            </p:cNvPr>
            <p:cNvCxnSpPr>
              <a:cxnSpLocks/>
              <a:endCxn id="151" idx="3"/>
            </p:cNvCxnSpPr>
            <p:nvPr/>
          </p:nvCxnSpPr>
          <p:spPr>
            <a:xfrm flipH="1">
              <a:off x="5643981" y="4469826"/>
              <a:ext cx="315106"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07AA5105-157C-11F8-03CB-878698A312BA}"/>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差押</a:t>
              </a:r>
              <a:r>
                <a:rPr kumimoji="1" lang="ja-JP" altLang="en-US" sz="500" b="1" dirty="0">
                  <a:solidFill>
                    <a:schemeClr val="tx1"/>
                  </a:solidFill>
                  <a:latin typeface="游ゴシック 本文"/>
                  <a:ea typeface="游ゴシック" panose="020B0400000000000000" pitchFamily="50" charset="-128"/>
                </a:rPr>
                <a:t>通知</a:t>
              </a:r>
              <a:r>
                <a:rPr kumimoji="1" lang="zh-TW" altLang="en-US" sz="500" b="1" dirty="0">
                  <a:solidFill>
                    <a:schemeClr val="tx1"/>
                  </a:solidFill>
                  <a:latin typeface="游ゴシック 本文"/>
                  <a:ea typeface="游ゴシック" panose="020B0400000000000000" pitchFamily="50" charset="-128"/>
                </a:rPr>
                <a:t>書</a:t>
              </a:r>
              <a:r>
                <a:rPr kumimoji="1" lang="en-US" altLang="zh-TW"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自動車</a:t>
              </a:r>
              <a:r>
                <a:rPr kumimoji="1" lang="en-US" altLang="zh-TW"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権利</a:t>
              </a:r>
              <a:r>
                <a:rPr kumimoji="1" lang="zh-TW" altLang="en-US" sz="500" b="1" dirty="0">
                  <a:solidFill>
                    <a:schemeClr val="tx1"/>
                  </a:solidFill>
                  <a:latin typeface="游ゴシック 本文"/>
                  <a:ea typeface="游ゴシック" panose="020B0400000000000000" pitchFamily="50" charset="-128"/>
                </a:rPr>
                <a:t>者用</a:t>
              </a:r>
              <a:endParaRPr kumimoji="1" lang="ja-JP" altLang="en-US" sz="500" b="1" dirty="0">
                <a:solidFill>
                  <a:schemeClr val="tx1"/>
                </a:solidFill>
                <a:latin typeface="游ゴシック 本文"/>
                <a:ea typeface="游ゴシック" panose="020B0400000000000000" pitchFamily="50" charset="-128"/>
              </a:endParaRPr>
            </a:p>
          </p:txBody>
        </p:sp>
        <p:pic>
          <p:nvPicPr>
            <p:cNvPr id="151" name="グラフィックス 150" descr="紙 枠線">
              <a:extLst>
                <a:ext uri="{FF2B5EF4-FFF2-40B4-BE49-F238E27FC236}">
                  <a16:creationId xmlns:a16="http://schemas.microsoft.com/office/drawing/2014/main" id="{E379A165-9A86-7DB5-BF4B-14F8F138B0F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cxnSp>
        <p:nvCxnSpPr>
          <p:cNvPr id="155" name="直線矢印コネクタ 154">
            <a:extLst>
              <a:ext uri="{FF2B5EF4-FFF2-40B4-BE49-F238E27FC236}">
                <a16:creationId xmlns:a16="http://schemas.microsoft.com/office/drawing/2014/main" id="{26702FEF-4409-14DE-D012-F9582F21CAB7}"/>
              </a:ext>
            </a:extLst>
          </p:cNvPr>
          <p:cNvCxnSpPr>
            <a:cxnSpLocks/>
            <a:stCxn id="3" idx="3"/>
            <a:endCxn id="121" idx="1"/>
          </p:cNvCxnSpPr>
          <p:nvPr/>
        </p:nvCxnSpPr>
        <p:spPr>
          <a:xfrm>
            <a:off x="4826515" y="2767162"/>
            <a:ext cx="27209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1" name="グループ化 20">
            <a:extLst>
              <a:ext uri="{FF2B5EF4-FFF2-40B4-BE49-F238E27FC236}">
                <a16:creationId xmlns:a16="http://schemas.microsoft.com/office/drawing/2014/main" id="{A3BFF466-854E-ABAD-1FA2-C74CE5694DB1}"/>
              </a:ext>
            </a:extLst>
          </p:cNvPr>
          <p:cNvGrpSpPr/>
          <p:nvPr/>
        </p:nvGrpSpPr>
        <p:grpSpPr>
          <a:xfrm>
            <a:off x="6272428" y="2961341"/>
            <a:ext cx="989415" cy="539720"/>
            <a:chOff x="4877135" y="4316156"/>
            <a:chExt cx="989415" cy="539720"/>
          </a:xfrm>
        </p:grpSpPr>
        <p:cxnSp>
          <p:nvCxnSpPr>
            <p:cNvPr id="22" name="直線矢印コネクタ 21">
              <a:extLst>
                <a:ext uri="{FF2B5EF4-FFF2-40B4-BE49-F238E27FC236}">
                  <a16:creationId xmlns:a16="http://schemas.microsoft.com/office/drawing/2014/main" id="{061A7075-6EF2-969F-FD51-E45361559C0C}"/>
                </a:ext>
              </a:extLst>
            </p:cNvPr>
            <p:cNvCxnSpPr>
              <a:cxnSpLocks/>
              <a:stCxn id="24" idx="1"/>
            </p:cNvCxnSpPr>
            <p:nvPr/>
          </p:nvCxnSpPr>
          <p:spPr>
            <a:xfrm flipH="1">
              <a:off x="4901978" y="4469826"/>
              <a:ext cx="297459"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3" name="正方形/長方形 22">
              <a:extLst>
                <a:ext uri="{FF2B5EF4-FFF2-40B4-BE49-F238E27FC236}">
                  <a16:creationId xmlns:a16="http://schemas.microsoft.com/office/drawing/2014/main" id="{72958530-F970-C8BE-5E2F-A1507E9BC925}"/>
                </a:ext>
              </a:extLst>
            </p:cNvPr>
            <p:cNvSpPr/>
            <p:nvPr/>
          </p:nvSpPr>
          <p:spPr>
            <a:xfrm>
              <a:off x="4877135"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ja-JP" altLang="en-US" sz="500" b="1" dirty="0">
                  <a:solidFill>
                    <a:schemeClr val="tx1"/>
                  </a:solidFill>
                  <a:latin typeface="游ゴシック 本文"/>
                  <a:ea typeface="游ゴシック" panose="020B0400000000000000" pitchFamily="50" charset="-128"/>
                </a:rPr>
                <a:t>＜標準オプション帳票＞</a:t>
              </a:r>
            </a:p>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登録嘱託書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自動車</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登録の目的等</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自動車</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pic>
          <p:nvPicPr>
            <p:cNvPr id="24" name="グラフィックス 23" descr="紙 枠線">
              <a:extLst>
                <a:ext uri="{FF2B5EF4-FFF2-40B4-BE49-F238E27FC236}">
                  <a16:creationId xmlns:a16="http://schemas.microsoft.com/office/drawing/2014/main" id="{9779DD87-4771-A4B2-53EA-6C873324611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199437" y="4316156"/>
              <a:ext cx="307340" cy="307340"/>
            </a:xfrm>
            <a:prstGeom prst="rect">
              <a:avLst/>
            </a:prstGeom>
          </p:spPr>
        </p:pic>
      </p:grpSp>
    </p:spTree>
    <p:extLst>
      <p:ext uri="{BB962C8B-B14F-4D97-AF65-F5344CB8AC3E}">
        <p14:creationId xmlns:p14="http://schemas.microsoft.com/office/powerpoint/2010/main" val="25514351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528F08-16EF-BFDB-212B-201EBE151BB3}"/>
            </a:ext>
          </a:extLst>
        </p:cNvPr>
        <p:cNvGrpSpPr/>
        <p:nvPr/>
      </p:nvGrpSpPr>
      <p:grpSpPr>
        <a:xfrm>
          <a:off x="0" y="0"/>
          <a:ext cx="0" cy="0"/>
          <a:chOff x="0" y="0"/>
          <a:chExt cx="0" cy="0"/>
        </a:xfrm>
      </p:grpSpPr>
      <p:grpSp>
        <p:nvGrpSpPr>
          <p:cNvPr id="34" name="グループ化 33">
            <a:extLst>
              <a:ext uri="{FF2B5EF4-FFF2-40B4-BE49-F238E27FC236}">
                <a16:creationId xmlns:a16="http://schemas.microsoft.com/office/drawing/2014/main" id="{22AE3ED1-1E26-7EFA-8956-458F2F1AE4F4}"/>
              </a:ext>
            </a:extLst>
          </p:cNvPr>
          <p:cNvGrpSpPr/>
          <p:nvPr/>
        </p:nvGrpSpPr>
        <p:grpSpPr>
          <a:xfrm rot="5400000" flipV="1">
            <a:off x="2856032" y="4093340"/>
            <a:ext cx="2418702" cy="47531"/>
            <a:chOff x="7817410" y="5728212"/>
            <a:chExt cx="2418702" cy="47531"/>
          </a:xfrm>
        </p:grpSpPr>
        <p:cxnSp>
          <p:nvCxnSpPr>
            <p:cNvPr id="63" name="直線矢印コネクタ 62">
              <a:extLst>
                <a:ext uri="{FF2B5EF4-FFF2-40B4-BE49-F238E27FC236}">
                  <a16:creationId xmlns:a16="http://schemas.microsoft.com/office/drawing/2014/main" id="{C78CF712-ED11-9FEE-EBF1-F4A35E654EE3}"/>
                </a:ext>
              </a:extLst>
            </p:cNvPr>
            <p:cNvCxnSpPr>
              <a:cxnSpLocks/>
              <a:stCxn id="64" idx="6"/>
              <a:endCxn id="65" idx="0"/>
            </p:cNvCxnSpPr>
            <p:nvPr/>
          </p:nvCxnSpPr>
          <p:spPr>
            <a:xfrm rot="5400000" flipV="1">
              <a:off x="9050524" y="4566396"/>
              <a:ext cx="6" cy="237117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64" name="楕円 63">
              <a:extLst>
                <a:ext uri="{FF2B5EF4-FFF2-40B4-BE49-F238E27FC236}">
                  <a16:creationId xmlns:a16="http://schemas.microsoft.com/office/drawing/2014/main" id="{49D4A80D-AB81-A18A-1FF2-8AB143014877}"/>
                </a:ext>
              </a:extLst>
            </p:cNvPr>
            <p:cNvSpPr/>
            <p:nvPr/>
          </p:nvSpPr>
          <p:spPr>
            <a:xfrm>
              <a:off x="7817410"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5" name="二等辺三角形 64">
              <a:extLst>
                <a:ext uri="{FF2B5EF4-FFF2-40B4-BE49-F238E27FC236}">
                  <a16:creationId xmlns:a16="http://schemas.microsoft.com/office/drawing/2014/main" id="{5AFF3288-FEB1-7EBF-B515-074718EDF004}"/>
                </a:ext>
              </a:extLst>
            </p:cNvPr>
            <p:cNvSpPr/>
            <p:nvPr/>
          </p:nvSpPr>
          <p:spPr>
            <a:xfrm rot="5400000">
              <a:off x="10176865"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4" name="グループ化 23">
            <a:extLst>
              <a:ext uri="{FF2B5EF4-FFF2-40B4-BE49-F238E27FC236}">
                <a16:creationId xmlns:a16="http://schemas.microsoft.com/office/drawing/2014/main" id="{FAA6DF1B-D49B-F772-9D85-191D12E8F9CE}"/>
              </a:ext>
            </a:extLst>
          </p:cNvPr>
          <p:cNvGrpSpPr/>
          <p:nvPr/>
        </p:nvGrpSpPr>
        <p:grpSpPr>
          <a:xfrm>
            <a:off x="2961956" y="1444192"/>
            <a:ext cx="1956273" cy="1180254"/>
            <a:chOff x="2765368" y="1444191"/>
            <a:chExt cx="1956273" cy="1180254"/>
          </a:xfrm>
        </p:grpSpPr>
        <p:sp>
          <p:nvSpPr>
            <p:cNvPr id="199" name="楕円 198">
              <a:extLst>
                <a:ext uri="{FF2B5EF4-FFF2-40B4-BE49-F238E27FC236}">
                  <a16:creationId xmlns:a16="http://schemas.microsoft.com/office/drawing/2014/main" id="{6FC49B6D-D425-E425-3E93-262785AC573D}"/>
                </a:ext>
              </a:extLst>
            </p:cNvPr>
            <p:cNvSpPr/>
            <p:nvPr/>
          </p:nvSpPr>
          <p:spPr>
            <a:xfrm rot="16200000">
              <a:off x="3847666" y="257691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8" name="直線矢印コネクタ 197">
              <a:extLst>
                <a:ext uri="{FF2B5EF4-FFF2-40B4-BE49-F238E27FC236}">
                  <a16:creationId xmlns:a16="http://schemas.microsoft.com/office/drawing/2014/main" id="{4792460D-5363-5C53-1E6D-78F53EFAD630}"/>
                </a:ext>
              </a:extLst>
            </p:cNvPr>
            <p:cNvCxnSpPr>
              <a:cxnSpLocks/>
              <a:stCxn id="199" idx="6"/>
              <a:endCxn id="200" idx="3"/>
            </p:cNvCxnSpPr>
            <p:nvPr/>
          </p:nvCxnSpPr>
          <p:spPr>
            <a:xfrm rot="16200000" flipV="1">
              <a:off x="2962279" y="1667761"/>
              <a:ext cx="1060849" cy="757458"/>
            </a:xfrm>
            <a:prstGeom prst="bentConnector3">
              <a:avLst>
                <a:gd name="adj1" fmla="val 25458"/>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00" name="二等辺三角形 199">
              <a:extLst>
                <a:ext uri="{FF2B5EF4-FFF2-40B4-BE49-F238E27FC236}">
                  <a16:creationId xmlns:a16="http://schemas.microsoft.com/office/drawing/2014/main" id="{D60141CC-0A0A-A8CA-2AD5-37A3809ECBD7}"/>
                </a:ext>
              </a:extLst>
            </p:cNvPr>
            <p:cNvSpPr/>
            <p:nvPr/>
          </p:nvSpPr>
          <p:spPr>
            <a:xfrm>
              <a:off x="3090664" y="1444191"/>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53" name="直線矢印コネクタ 197">
              <a:extLst>
                <a:ext uri="{FF2B5EF4-FFF2-40B4-BE49-F238E27FC236}">
                  <a16:creationId xmlns:a16="http://schemas.microsoft.com/office/drawing/2014/main" id="{329B810B-82AD-8DDE-C287-366B210DE7C0}"/>
                </a:ext>
              </a:extLst>
            </p:cNvPr>
            <p:cNvCxnSpPr>
              <a:cxnSpLocks/>
              <a:stCxn id="199" idx="6"/>
              <a:endCxn id="254" idx="3"/>
            </p:cNvCxnSpPr>
            <p:nvPr/>
          </p:nvCxnSpPr>
          <p:spPr>
            <a:xfrm rot="5400000" flipH="1" flipV="1">
              <a:off x="3595232" y="1799112"/>
              <a:ext cx="1054003" cy="501603"/>
            </a:xfrm>
            <a:prstGeom prst="bentConnector3">
              <a:avLst>
                <a:gd name="adj1" fmla="val 2590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54" name="二等辺三角形 253">
              <a:extLst>
                <a:ext uri="{FF2B5EF4-FFF2-40B4-BE49-F238E27FC236}">
                  <a16:creationId xmlns:a16="http://schemas.microsoft.com/office/drawing/2014/main" id="{3DCA7C86-49BF-058D-59B8-FC21CD91D5AE}"/>
                </a:ext>
              </a:extLst>
            </p:cNvPr>
            <p:cNvSpPr/>
            <p:nvPr/>
          </p:nvSpPr>
          <p:spPr>
            <a:xfrm>
              <a:off x="4349725"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53" name="正方形/長方形 52">
              <a:extLst>
                <a:ext uri="{FF2B5EF4-FFF2-40B4-BE49-F238E27FC236}">
                  <a16:creationId xmlns:a16="http://schemas.microsoft.com/office/drawing/2014/main" id="{B6AAF603-DA0E-CCD9-A9C4-970B570FFAB7}"/>
                </a:ext>
              </a:extLst>
            </p:cNvPr>
            <p:cNvSpPr/>
            <p:nvPr/>
          </p:nvSpPr>
          <p:spPr>
            <a:xfrm>
              <a:off x="4024429" y="2035801"/>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13" name="正方形/長方形 212">
              <a:extLst>
                <a:ext uri="{FF2B5EF4-FFF2-40B4-BE49-F238E27FC236}">
                  <a16:creationId xmlns:a16="http://schemas.microsoft.com/office/drawing/2014/main" id="{A61AFCEC-5256-3820-2BAC-74946AD24EFB}"/>
                </a:ext>
              </a:extLst>
            </p:cNvPr>
            <p:cNvSpPr/>
            <p:nvPr/>
          </p:nvSpPr>
          <p:spPr>
            <a:xfrm>
              <a:off x="2765368" y="203430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grpSp>
        <p:nvGrpSpPr>
          <p:cNvPr id="178" name="グループ化 177">
            <a:extLst>
              <a:ext uri="{FF2B5EF4-FFF2-40B4-BE49-F238E27FC236}">
                <a16:creationId xmlns:a16="http://schemas.microsoft.com/office/drawing/2014/main" id="{370F9724-3BE7-B39A-794E-04C468DE7235}"/>
              </a:ext>
            </a:extLst>
          </p:cNvPr>
          <p:cNvGrpSpPr/>
          <p:nvPr/>
        </p:nvGrpSpPr>
        <p:grpSpPr>
          <a:xfrm rot="16200000">
            <a:off x="6122776" y="4122174"/>
            <a:ext cx="2424221" cy="47531"/>
            <a:chOff x="6568877" y="5728211"/>
            <a:chExt cx="2424221" cy="47531"/>
          </a:xfrm>
        </p:grpSpPr>
        <p:sp>
          <p:nvSpPr>
            <p:cNvPr id="201" name="楕円 200">
              <a:extLst>
                <a:ext uri="{FF2B5EF4-FFF2-40B4-BE49-F238E27FC236}">
                  <a16:creationId xmlns:a16="http://schemas.microsoft.com/office/drawing/2014/main" id="{1785046E-4D14-151D-7F8C-1CB63EE612FD}"/>
                </a:ext>
              </a:extLst>
            </p:cNvPr>
            <p:cNvSpPr/>
            <p:nvPr/>
          </p:nvSpPr>
          <p:spPr>
            <a:xfrm>
              <a:off x="6568877" y="5728211"/>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7" name="直線矢印コネクタ 196">
              <a:extLst>
                <a:ext uri="{FF2B5EF4-FFF2-40B4-BE49-F238E27FC236}">
                  <a16:creationId xmlns:a16="http://schemas.microsoft.com/office/drawing/2014/main" id="{D73B2B7B-4C54-3E81-CD06-E0CAAEFBC19E}"/>
                </a:ext>
              </a:extLst>
            </p:cNvPr>
            <p:cNvCxnSpPr>
              <a:cxnSpLocks/>
              <a:stCxn id="201" idx="6"/>
              <a:endCxn id="202" idx="0"/>
            </p:cNvCxnSpPr>
            <p:nvPr/>
          </p:nvCxnSpPr>
          <p:spPr>
            <a:xfrm rot="5400000" flipV="1">
              <a:off x="7804750" y="4563635"/>
              <a:ext cx="6" cy="237669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02" name="二等辺三角形 201">
              <a:extLst>
                <a:ext uri="{FF2B5EF4-FFF2-40B4-BE49-F238E27FC236}">
                  <a16:creationId xmlns:a16="http://schemas.microsoft.com/office/drawing/2014/main" id="{F1AE9630-D0A8-967A-4F6F-5E68EE90D09B}"/>
                </a:ext>
              </a:extLst>
            </p:cNvPr>
            <p:cNvSpPr/>
            <p:nvPr/>
          </p:nvSpPr>
          <p:spPr>
            <a:xfrm rot="5400000">
              <a:off x="8933851" y="5716046"/>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08" name="グループ化 207">
            <a:extLst>
              <a:ext uri="{FF2B5EF4-FFF2-40B4-BE49-F238E27FC236}">
                <a16:creationId xmlns:a16="http://schemas.microsoft.com/office/drawing/2014/main" id="{2AA427C4-76B4-ECF6-7F49-DAC5E1B6019A}"/>
              </a:ext>
            </a:extLst>
          </p:cNvPr>
          <p:cNvGrpSpPr/>
          <p:nvPr/>
        </p:nvGrpSpPr>
        <p:grpSpPr>
          <a:xfrm rot="5400000" flipV="1">
            <a:off x="5166974" y="4093339"/>
            <a:ext cx="2418702" cy="47531"/>
            <a:chOff x="7817410" y="5728212"/>
            <a:chExt cx="2418702" cy="47531"/>
          </a:xfrm>
        </p:grpSpPr>
        <p:cxnSp>
          <p:nvCxnSpPr>
            <p:cNvPr id="214" name="直線矢印コネクタ 213">
              <a:extLst>
                <a:ext uri="{FF2B5EF4-FFF2-40B4-BE49-F238E27FC236}">
                  <a16:creationId xmlns:a16="http://schemas.microsoft.com/office/drawing/2014/main" id="{B7E658DC-62BB-2D41-38F6-0E54509B616E}"/>
                </a:ext>
              </a:extLst>
            </p:cNvPr>
            <p:cNvCxnSpPr>
              <a:cxnSpLocks/>
              <a:stCxn id="215" idx="6"/>
              <a:endCxn id="216" idx="0"/>
            </p:cNvCxnSpPr>
            <p:nvPr/>
          </p:nvCxnSpPr>
          <p:spPr>
            <a:xfrm rot="5400000" flipV="1">
              <a:off x="9050524" y="4566396"/>
              <a:ext cx="6" cy="237117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15" name="楕円 214">
              <a:extLst>
                <a:ext uri="{FF2B5EF4-FFF2-40B4-BE49-F238E27FC236}">
                  <a16:creationId xmlns:a16="http://schemas.microsoft.com/office/drawing/2014/main" id="{C0C319B4-A3D2-7669-776D-CF49F7FF7180}"/>
                </a:ext>
              </a:extLst>
            </p:cNvPr>
            <p:cNvSpPr/>
            <p:nvPr/>
          </p:nvSpPr>
          <p:spPr>
            <a:xfrm>
              <a:off x="7817410"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16" name="二等辺三角形 215">
              <a:extLst>
                <a:ext uri="{FF2B5EF4-FFF2-40B4-BE49-F238E27FC236}">
                  <a16:creationId xmlns:a16="http://schemas.microsoft.com/office/drawing/2014/main" id="{4E556297-A26A-6BD6-C079-F5DA33C38301}"/>
                </a:ext>
              </a:extLst>
            </p:cNvPr>
            <p:cNvSpPr/>
            <p:nvPr/>
          </p:nvSpPr>
          <p:spPr>
            <a:xfrm rot="5400000">
              <a:off x="10176865"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FDF787AB-74C4-A6EF-748E-78EF952CB4A4}"/>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6AD8E406-2BA1-5910-1DC9-840F9CA87B2E}"/>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55F94A83-75EA-7D58-0A1E-F6DB50D839F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5DA90721-5A36-8C73-5D06-1559D63E1F7B}"/>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DDA1848D-AA15-5A34-6585-A83AEA6E0682}"/>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8D29C9FB-876B-137A-6680-C8A2AC39A1F2}"/>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2.9.</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EFFA39EA-083A-CB48-C2AD-745AD5DB0CA8}"/>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参加差押</a:t>
              </a:r>
              <a:r>
                <a:rPr kumimoji="1" lang="en-US" altLang="ja-JP" sz="1000" b="1" dirty="0">
                  <a:solidFill>
                    <a:schemeClr val="tx1"/>
                  </a:solidFill>
                  <a:latin typeface="游ゴシック 本文"/>
                  <a:ea typeface="游ゴシック" panose="020B0400000000000000" pitchFamily="50" charset="-128"/>
                </a:rPr>
                <a:t>(</a:t>
              </a:r>
              <a:r>
                <a:rPr kumimoji="1" lang="ja-JP" altLang="en-US" sz="1000" b="1" dirty="0">
                  <a:solidFill>
                    <a:schemeClr val="tx1"/>
                  </a:solidFill>
                  <a:latin typeface="游ゴシック 本文"/>
                  <a:ea typeface="游ゴシック" panose="020B0400000000000000" pitchFamily="50" charset="-128"/>
                </a:rPr>
                <a:t>自動車</a:t>
              </a:r>
              <a:r>
                <a:rPr kumimoji="1" lang="en-US" altLang="ja-JP" sz="1000" b="1" dirty="0">
                  <a:solidFill>
                    <a:schemeClr val="tx1"/>
                  </a:solidFill>
                  <a:latin typeface="游ゴシック 本文"/>
                  <a:ea typeface="游ゴシック" panose="020B0400000000000000" pitchFamily="50" charset="-128"/>
                </a:rPr>
                <a:t>)</a:t>
              </a:r>
              <a:endParaRPr kumimoji="1" lang="ja-JP" altLang="en-US" sz="1000" b="1" dirty="0">
                <a:solidFill>
                  <a:schemeClr val="tx1"/>
                </a:solidFill>
                <a:latin typeface="游ゴシック 本文"/>
                <a:ea typeface="游ゴシック" panose="020B0400000000000000" pitchFamily="50" charset="-128"/>
              </a:endParaRPr>
            </a:p>
          </p:txBody>
        </p:sp>
        <p:sp>
          <p:nvSpPr>
            <p:cNvPr id="14" name="正方形/長方形 13">
              <a:extLst>
                <a:ext uri="{FF2B5EF4-FFF2-40B4-BE49-F238E27FC236}">
                  <a16:creationId xmlns:a16="http://schemas.microsoft.com/office/drawing/2014/main" id="{47A9F74C-3738-A4AC-80D4-F3335EF6DB01}"/>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差押・交付要求</a:t>
              </a:r>
            </a:p>
          </p:txBody>
        </p:sp>
      </p:grpSp>
      <p:grpSp>
        <p:nvGrpSpPr>
          <p:cNvPr id="16" name="グループ化 15">
            <a:extLst>
              <a:ext uri="{FF2B5EF4-FFF2-40B4-BE49-F238E27FC236}">
                <a16:creationId xmlns:a16="http://schemas.microsoft.com/office/drawing/2014/main" id="{B79F9E21-0102-0D14-FBC5-332ECC1A6B6D}"/>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ADA9B39F-8D30-285C-6364-E3393CB8D3E6}"/>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8A0D0F5A-A417-60CD-4371-46FDBC8340F7}"/>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19D43AAC-57C4-4A1B-C2A5-4B4E096E64AE}"/>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13</a:t>
            </a:fld>
            <a:endParaRPr kumimoji="1" lang="ja-JP" altLang="en-US" sz="800" dirty="0">
              <a:solidFill>
                <a:schemeClr val="tx1"/>
              </a:solidFill>
              <a:latin typeface="游ゴシック 本文"/>
              <a:ea typeface="游ゴシック" panose="020B0400000000000000" pitchFamily="50" charset="-128"/>
            </a:endParaRPr>
          </a:p>
        </p:txBody>
      </p:sp>
      <p:cxnSp>
        <p:nvCxnSpPr>
          <p:cNvPr id="43" name="直線矢印コネクタ 42">
            <a:extLst>
              <a:ext uri="{FF2B5EF4-FFF2-40B4-BE49-F238E27FC236}">
                <a16:creationId xmlns:a16="http://schemas.microsoft.com/office/drawing/2014/main" id="{3DF887C8-8BDE-29A8-C86E-92421BDFE3B5}"/>
              </a:ext>
            </a:extLst>
          </p:cNvPr>
          <p:cNvCxnSpPr>
            <a:cxnSpLocks/>
            <a:stCxn id="28" idx="3"/>
            <a:endCxn id="41" idx="1"/>
          </p:cNvCxnSpPr>
          <p:nvPr/>
        </p:nvCxnSpPr>
        <p:spPr>
          <a:xfrm>
            <a:off x="1779272" y="2767162"/>
            <a:ext cx="13551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2E281D60-BD4E-4736-CF4A-64FACF10AF1F}"/>
              </a:ext>
            </a:extLst>
          </p:cNvPr>
          <p:cNvSpPr/>
          <p:nvPr/>
        </p:nvSpPr>
        <p:spPr>
          <a:xfrm>
            <a:off x="6758568" y="5738814"/>
            <a:ext cx="2053792" cy="765616"/>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2.8.1</a:t>
            </a:r>
            <a:r>
              <a:rPr kumimoji="1" lang="ja-JP" altLang="en-US" sz="500" b="1" dirty="0">
                <a:solidFill>
                  <a:schemeClr val="tx1"/>
                </a:solidFill>
                <a:latin typeface="游ゴシック 本文"/>
                <a:ea typeface="游ゴシック" panose="020B0400000000000000" pitchFamily="50" charset="-128"/>
              </a:rPr>
              <a:t>　財産・権利者情報管理</a:t>
            </a: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2.8.2</a:t>
            </a:r>
            <a:r>
              <a:rPr kumimoji="1" lang="ja-JP" altLang="en-US" sz="500" b="1" dirty="0">
                <a:solidFill>
                  <a:schemeClr val="tx1"/>
                </a:solidFill>
                <a:latin typeface="游ゴシック 本文"/>
                <a:ea typeface="游ゴシック" panose="020B0400000000000000" pitchFamily="50" charset="-128"/>
              </a:rPr>
              <a:t>　滞納処分管理</a:t>
            </a:r>
          </a:p>
          <a:p>
            <a:r>
              <a:rPr kumimoji="1" lang="ja-JP" altLang="en-US" sz="500" b="1" dirty="0">
                <a:solidFill>
                  <a:schemeClr val="tx1"/>
                </a:solidFill>
                <a:latin typeface="游ゴシック 本文"/>
                <a:ea typeface="游ゴシック" panose="020B0400000000000000" pitchFamily="50" charset="-128"/>
              </a:rPr>
              <a:t>④</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2.8.9</a:t>
            </a:r>
            <a:r>
              <a:rPr kumimoji="1" lang="ja-JP" altLang="en-US" sz="500" b="1" dirty="0">
                <a:solidFill>
                  <a:schemeClr val="tx1"/>
                </a:solidFill>
                <a:latin typeface="游ゴシック 本文"/>
                <a:ea typeface="游ゴシック" panose="020B0400000000000000" pitchFamily="50" charset="-128"/>
              </a:rPr>
              <a:t>　滞納処分の処分調書等作成</a:t>
            </a:r>
            <a:endParaRPr kumimoji="1" lang="en-US" altLang="zh-TW" sz="500" b="1" dirty="0">
              <a:solidFill>
                <a:schemeClr val="tx1"/>
              </a:solidFill>
              <a:latin typeface="游ゴシック 本文"/>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6E844B10-4670-3C97-7B8C-B1E71A910A61}"/>
              </a:ext>
            </a:extLst>
          </p:cNvPr>
          <p:cNvCxnSpPr>
            <a:cxnSpLocks/>
            <a:stCxn id="41" idx="3"/>
            <a:endCxn id="137" idx="1"/>
          </p:cNvCxnSpPr>
          <p:nvPr/>
        </p:nvCxnSpPr>
        <p:spPr>
          <a:xfrm>
            <a:off x="2510674" y="2767162"/>
            <a:ext cx="13212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D596B431-B86A-FD7E-C455-2443AB079C99}"/>
              </a:ext>
            </a:extLst>
          </p:cNvPr>
          <p:cNvCxnSpPr>
            <a:cxnSpLocks/>
            <a:stCxn id="140" idx="1"/>
            <a:endCxn id="137" idx="2"/>
          </p:cNvCxnSpPr>
          <p:nvPr/>
        </p:nvCxnSpPr>
        <p:spPr>
          <a:xfrm flipH="1" flipV="1">
            <a:off x="2940745"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1C234B46-3E51-FB85-77C3-D12EF26638AB}"/>
              </a:ext>
            </a:extLst>
          </p:cNvPr>
          <p:cNvGrpSpPr/>
          <p:nvPr/>
        </p:nvGrpSpPr>
        <p:grpSpPr>
          <a:xfrm>
            <a:off x="2642803" y="2532787"/>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E2747842-0BE0-9D1F-76C4-15EDF24AC133}"/>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06740C09-DC2B-5624-9A3F-B35F68458F4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差押調書</a:t>
              </a:r>
              <a:r>
                <a:rPr kumimoji="1" lang="zh-TW"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39" name="グループ化 138">
            <a:extLst>
              <a:ext uri="{FF2B5EF4-FFF2-40B4-BE49-F238E27FC236}">
                <a16:creationId xmlns:a16="http://schemas.microsoft.com/office/drawing/2014/main" id="{CA0CA940-864F-B5CE-8712-F0A8821E70C7}"/>
              </a:ext>
            </a:extLst>
          </p:cNvPr>
          <p:cNvGrpSpPr/>
          <p:nvPr/>
        </p:nvGrpSpPr>
        <p:grpSpPr>
          <a:xfrm>
            <a:off x="2652927" y="4603475"/>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2CEB12DE-7193-3A10-5F49-288F9C4D959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7519BD53-6AF9-DA7B-6DED-437314800F5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3FB51E5F-9403-B78F-68F0-C90AC850843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87" name="グループ化 86">
            <a:extLst>
              <a:ext uri="{FF2B5EF4-FFF2-40B4-BE49-F238E27FC236}">
                <a16:creationId xmlns:a16="http://schemas.microsoft.com/office/drawing/2014/main" id="{4E066335-8112-8896-756E-8A324FF8722F}"/>
              </a:ext>
            </a:extLst>
          </p:cNvPr>
          <p:cNvGrpSpPr/>
          <p:nvPr/>
        </p:nvGrpSpPr>
        <p:grpSpPr>
          <a:xfrm>
            <a:off x="2930653" y="3001537"/>
            <a:ext cx="621625" cy="653112"/>
            <a:chOff x="2178607" y="3036464"/>
            <a:chExt cx="621625" cy="653112"/>
          </a:xfrm>
        </p:grpSpPr>
        <p:pic>
          <p:nvPicPr>
            <p:cNvPr id="88" name="グラフィックス 87" descr="紙 枠線">
              <a:extLst>
                <a:ext uri="{FF2B5EF4-FFF2-40B4-BE49-F238E27FC236}">
                  <a16:creationId xmlns:a16="http://schemas.microsoft.com/office/drawing/2014/main" id="{94BD9970-5F63-2799-5E0F-32C25FB149A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89" name="直線矢印コネクタ 36">
              <a:extLst>
                <a:ext uri="{FF2B5EF4-FFF2-40B4-BE49-F238E27FC236}">
                  <a16:creationId xmlns:a16="http://schemas.microsoft.com/office/drawing/2014/main" id="{CADA082D-D3EC-9752-51DA-D1C83895CC53}"/>
                </a:ext>
              </a:extLst>
            </p:cNvPr>
            <p:cNvCxnSpPr>
              <a:cxnSpLocks/>
            </p:cNvCxnSpPr>
            <p:nvPr/>
          </p:nvCxnSpPr>
          <p:spPr>
            <a:xfrm rot="16200000" flipH="1">
              <a:off x="2316163" y="3055302"/>
              <a:ext cx="249040" cy="211364"/>
            </a:xfrm>
            <a:prstGeom prst="curvedConnector3">
              <a:avLst>
                <a:gd name="adj1" fmla="val 9972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63EC0B4B-C56E-2791-4EDF-07577042F7C2}"/>
                </a:ext>
              </a:extLst>
            </p:cNvPr>
            <p:cNvSpPr/>
            <p:nvPr/>
          </p:nvSpPr>
          <p:spPr>
            <a:xfrm>
              <a:off x="2178607" y="3407123"/>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参加差押通知書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自動車</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p>
            <a:p>
              <a:r>
                <a:rPr kumimoji="1" lang="zh-TW" altLang="en-US" sz="500" b="1" dirty="0">
                  <a:solidFill>
                    <a:schemeClr val="tx1"/>
                  </a:solidFill>
                  <a:latin typeface="游ゴシック 本文"/>
                  <a:ea typeface="游ゴシック" panose="020B0400000000000000" pitchFamily="50" charset="-128"/>
                </a:rPr>
                <a:t>参加差押通知書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自動車</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権利者用</a:t>
              </a:r>
            </a:p>
            <a:p>
              <a:r>
                <a:rPr kumimoji="1" lang="zh-TW" altLang="en-US" sz="500" b="1" dirty="0">
                  <a:solidFill>
                    <a:schemeClr val="tx1"/>
                  </a:solidFill>
                  <a:latin typeface="游ゴシック 本文"/>
                  <a:ea typeface="游ゴシック" panose="020B0400000000000000" pitchFamily="50" charset="-128"/>
                </a:rPr>
                <a:t>参加差押書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自動車</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執行機関用</a:t>
              </a:r>
            </a:p>
            <a:p>
              <a:r>
                <a:rPr kumimoji="1" lang="zh-TW" altLang="en-US" sz="500" b="1" dirty="0">
                  <a:solidFill>
                    <a:schemeClr val="tx1"/>
                  </a:solidFill>
                  <a:latin typeface="游ゴシック 本文"/>
                  <a:ea typeface="游ゴシック" panose="020B0400000000000000" pitchFamily="50" charset="-128"/>
                </a:rPr>
                <a:t>参加差押決議書兼差押通知決議書</a:t>
              </a:r>
            </a:p>
            <a:p>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決裁用</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自動車</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4DB0BAA0-644F-CC84-F984-47D33A0EA49F}"/>
              </a:ext>
            </a:extLst>
          </p:cNvPr>
          <p:cNvGrpSpPr/>
          <p:nvPr/>
        </p:nvGrpSpPr>
        <p:grpSpPr>
          <a:xfrm flipH="1">
            <a:off x="1993101" y="4970186"/>
            <a:ext cx="752658" cy="405710"/>
            <a:chOff x="5549538" y="5066857"/>
            <a:chExt cx="752658" cy="405710"/>
          </a:xfrm>
        </p:grpSpPr>
        <p:cxnSp>
          <p:nvCxnSpPr>
            <p:cNvPr id="111" name="直線矢印コネクタ 110">
              <a:extLst>
                <a:ext uri="{FF2B5EF4-FFF2-40B4-BE49-F238E27FC236}">
                  <a16:creationId xmlns:a16="http://schemas.microsoft.com/office/drawing/2014/main" id="{87FEDC49-4B4E-1864-553D-958692CB234C}"/>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D1F607EE-5DBC-B937-5A41-358CA7D130B7}"/>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991D59B7-8192-872E-6CF0-ABDA1909343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D4A578E7-F8B7-E1CB-B233-32D8F6B11AD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B90E3FC4-9558-B626-BF75-21AEE4A787F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E48F1CBF-5271-618C-0931-A7CE689FA6B0}"/>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④</a:t>
              </a:r>
            </a:p>
          </p:txBody>
        </p:sp>
      </p:grpSp>
      <p:cxnSp>
        <p:nvCxnSpPr>
          <p:cNvPr id="126" name="直線矢印コネクタ 125">
            <a:extLst>
              <a:ext uri="{FF2B5EF4-FFF2-40B4-BE49-F238E27FC236}">
                <a16:creationId xmlns:a16="http://schemas.microsoft.com/office/drawing/2014/main" id="{F84FC732-43FF-6BC7-5F6B-A0E27387CCC6}"/>
              </a:ext>
            </a:extLst>
          </p:cNvPr>
          <p:cNvCxnSpPr>
            <a:cxnSpLocks/>
            <a:stCxn id="56" idx="6"/>
            <a:endCxn id="3" idx="1"/>
          </p:cNvCxnSpPr>
          <p:nvPr/>
        </p:nvCxnSpPr>
        <p:spPr>
          <a:xfrm flipV="1">
            <a:off x="4218383" y="2767162"/>
            <a:ext cx="163017"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EE37026A-B3AB-756A-0FCF-C881CB236DFA}"/>
              </a:ext>
            </a:extLst>
          </p:cNvPr>
          <p:cNvSpPr/>
          <p:nvPr/>
        </p:nvSpPr>
        <p:spPr>
          <a:xfrm>
            <a:off x="4177558" y="1058478"/>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権利者</a:t>
            </a:r>
          </a:p>
        </p:txBody>
      </p:sp>
      <p:grpSp>
        <p:nvGrpSpPr>
          <p:cNvPr id="39" name="グループ化 38">
            <a:extLst>
              <a:ext uri="{FF2B5EF4-FFF2-40B4-BE49-F238E27FC236}">
                <a16:creationId xmlns:a16="http://schemas.microsoft.com/office/drawing/2014/main" id="{A3E4A976-8FDE-1208-91BE-8A689C02B7A6}"/>
              </a:ext>
            </a:extLst>
          </p:cNvPr>
          <p:cNvGrpSpPr/>
          <p:nvPr/>
        </p:nvGrpSpPr>
        <p:grpSpPr>
          <a:xfrm>
            <a:off x="1914790" y="2532787"/>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80D9EF70-0477-1240-050B-4C7C9C7B031B}"/>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CAE07A6F-563F-3E05-BF74-A06B372B321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42" name="直線矢印コネクタ 41">
            <a:extLst>
              <a:ext uri="{FF2B5EF4-FFF2-40B4-BE49-F238E27FC236}">
                <a16:creationId xmlns:a16="http://schemas.microsoft.com/office/drawing/2014/main" id="{5145BE60-192F-093D-B55A-BB5467A7BB6D}"/>
              </a:ext>
            </a:extLst>
          </p:cNvPr>
          <p:cNvCxnSpPr>
            <a:cxnSpLocks/>
            <a:stCxn id="41" idx="2"/>
            <a:endCxn id="45" idx="1"/>
          </p:cNvCxnSpPr>
          <p:nvPr/>
        </p:nvCxnSpPr>
        <p:spPr>
          <a:xfrm>
            <a:off x="2212732"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65D0DE7D-1F95-5AC8-4211-213BCC7FC362}"/>
              </a:ext>
            </a:extLst>
          </p:cNvPr>
          <p:cNvGrpSpPr/>
          <p:nvPr/>
        </p:nvGrpSpPr>
        <p:grpSpPr>
          <a:xfrm>
            <a:off x="1924914" y="4603475"/>
            <a:ext cx="575637" cy="451948"/>
            <a:chOff x="5274238" y="5435536"/>
            <a:chExt cx="439201" cy="345439"/>
          </a:xfrm>
        </p:grpSpPr>
        <p:sp>
          <p:nvSpPr>
            <p:cNvPr id="45" name="フローチャート: 磁気ディスク 44">
              <a:extLst>
                <a:ext uri="{FF2B5EF4-FFF2-40B4-BE49-F238E27FC236}">
                  <a16:creationId xmlns:a16="http://schemas.microsoft.com/office/drawing/2014/main" id="{6F0B8EFC-1D20-83CA-508F-CA6C510E488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6" name="円弧 45">
              <a:extLst>
                <a:ext uri="{FF2B5EF4-FFF2-40B4-BE49-F238E27FC236}">
                  <a16:creationId xmlns:a16="http://schemas.microsoft.com/office/drawing/2014/main" id="{F2534DC2-1A0B-96CB-E2C9-3D229F699C1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7" name="円弧 46">
              <a:extLst>
                <a:ext uri="{FF2B5EF4-FFF2-40B4-BE49-F238E27FC236}">
                  <a16:creationId xmlns:a16="http://schemas.microsoft.com/office/drawing/2014/main" id="{E1A7387E-BE54-3914-ED6D-505A4295EC8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48" name="グループ化 47">
            <a:extLst>
              <a:ext uri="{FF2B5EF4-FFF2-40B4-BE49-F238E27FC236}">
                <a16:creationId xmlns:a16="http://schemas.microsoft.com/office/drawing/2014/main" id="{480C89D2-3495-9535-12FF-146B23942A4B}"/>
              </a:ext>
            </a:extLst>
          </p:cNvPr>
          <p:cNvGrpSpPr/>
          <p:nvPr/>
        </p:nvGrpSpPr>
        <p:grpSpPr>
          <a:xfrm flipH="1">
            <a:off x="1265088" y="4970186"/>
            <a:ext cx="752658" cy="405710"/>
            <a:chOff x="5549538" y="5066857"/>
            <a:chExt cx="752658" cy="405710"/>
          </a:xfrm>
        </p:grpSpPr>
        <p:cxnSp>
          <p:nvCxnSpPr>
            <p:cNvPr id="49" name="直線矢印コネクタ 48">
              <a:extLst>
                <a:ext uri="{FF2B5EF4-FFF2-40B4-BE49-F238E27FC236}">
                  <a16:creationId xmlns:a16="http://schemas.microsoft.com/office/drawing/2014/main" id="{22F42021-E8D0-F993-19CA-13820891A5E2}"/>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FAA3E882-BD4F-A389-6D51-B56915C18D7F}"/>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5A846CDB-A53E-ABAA-8047-636C9524104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DDE4B631-07DE-3022-62D7-DD8BA6B762B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09C5768E-295D-5221-1C7A-AEBE3F88413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062BF072-121F-845E-F08C-18E52973D69D}"/>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cxnSp>
        <p:nvCxnSpPr>
          <p:cNvPr id="145" name="直線矢印コネクタ 144">
            <a:extLst>
              <a:ext uri="{FF2B5EF4-FFF2-40B4-BE49-F238E27FC236}">
                <a16:creationId xmlns:a16="http://schemas.microsoft.com/office/drawing/2014/main" id="{8841CF6F-7A00-4A07-2A1E-D382D4D46DC6}"/>
              </a:ext>
            </a:extLst>
          </p:cNvPr>
          <p:cNvCxnSpPr>
            <a:cxnSpLocks/>
            <a:stCxn id="91" idx="6"/>
            <a:endCxn id="108" idx="2"/>
          </p:cNvCxnSpPr>
          <p:nvPr/>
        </p:nvCxnSpPr>
        <p:spPr>
          <a:xfrm>
            <a:off x="6529322" y="2767163"/>
            <a:ext cx="65256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3" name="直線矢印コネクタ 152">
            <a:extLst>
              <a:ext uri="{FF2B5EF4-FFF2-40B4-BE49-F238E27FC236}">
                <a16:creationId xmlns:a16="http://schemas.microsoft.com/office/drawing/2014/main" id="{FA0933EF-4CD4-5B1E-7BF2-01B7C805BF98}"/>
              </a:ext>
            </a:extLst>
          </p:cNvPr>
          <p:cNvCxnSpPr>
            <a:cxnSpLocks/>
            <a:stCxn id="137" idx="3"/>
            <a:endCxn id="56" idx="2"/>
          </p:cNvCxnSpPr>
          <p:nvPr/>
        </p:nvCxnSpPr>
        <p:spPr>
          <a:xfrm>
            <a:off x="3238687" y="2767162"/>
            <a:ext cx="673696"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2" name="正方形/長方形 51">
            <a:extLst>
              <a:ext uri="{FF2B5EF4-FFF2-40B4-BE49-F238E27FC236}">
                <a16:creationId xmlns:a16="http://schemas.microsoft.com/office/drawing/2014/main" id="{DC1CAA1C-9DD6-BC86-83A5-5BF032677466}"/>
              </a:ext>
            </a:extLst>
          </p:cNvPr>
          <p:cNvSpPr/>
          <p:nvPr/>
        </p:nvSpPr>
        <p:spPr>
          <a:xfrm>
            <a:off x="2918497" y="1058478"/>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grpSp>
        <p:nvGrpSpPr>
          <p:cNvPr id="54" name="グループ化 53">
            <a:extLst>
              <a:ext uri="{FF2B5EF4-FFF2-40B4-BE49-F238E27FC236}">
                <a16:creationId xmlns:a16="http://schemas.microsoft.com/office/drawing/2014/main" id="{9D0F5308-2493-21E7-8DCC-1BBC9CF736AC}"/>
              </a:ext>
            </a:extLst>
          </p:cNvPr>
          <p:cNvGrpSpPr>
            <a:grpSpLocks noChangeAspect="1"/>
          </p:cNvGrpSpPr>
          <p:nvPr/>
        </p:nvGrpSpPr>
        <p:grpSpPr>
          <a:xfrm>
            <a:off x="3912383" y="2614163"/>
            <a:ext cx="306000" cy="306000"/>
            <a:chOff x="2810266" y="3583909"/>
            <a:chExt cx="182044" cy="182044"/>
          </a:xfrm>
        </p:grpSpPr>
        <p:sp>
          <p:nvSpPr>
            <p:cNvPr id="56" name="楕円 55">
              <a:extLst>
                <a:ext uri="{FF2B5EF4-FFF2-40B4-BE49-F238E27FC236}">
                  <a16:creationId xmlns:a16="http://schemas.microsoft.com/office/drawing/2014/main" id="{5DE86D48-6606-D2D1-371B-7F4066350831}"/>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0C4D73CC-13B3-F314-BF44-F94AEDB377A8}"/>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083D16F6-DD34-5EF7-D0AD-BC4E98553822}"/>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7128C2B4-C623-4E98-2727-FBF8C1785477}"/>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AC91F9F7-20F7-2B2D-C012-17A2360D5FC7}"/>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FE68F930-19D5-63E7-08D5-C0449F83478E}"/>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98C88D59-C57C-7C31-C1F5-26AA3F203A72}"/>
              </a:ext>
            </a:extLst>
          </p:cNvPr>
          <p:cNvSpPr/>
          <p:nvPr/>
        </p:nvSpPr>
        <p:spPr>
          <a:xfrm>
            <a:off x="3708384" y="238118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86" name="グループ化 85">
            <a:extLst>
              <a:ext uri="{FF2B5EF4-FFF2-40B4-BE49-F238E27FC236}">
                <a16:creationId xmlns:a16="http://schemas.microsoft.com/office/drawing/2014/main" id="{D9086C32-8956-B52D-29D2-27EC2FD0428B}"/>
              </a:ext>
            </a:extLst>
          </p:cNvPr>
          <p:cNvGrpSpPr>
            <a:grpSpLocks noChangeAspect="1"/>
          </p:cNvGrpSpPr>
          <p:nvPr/>
        </p:nvGrpSpPr>
        <p:grpSpPr>
          <a:xfrm>
            <a:off x="6223322" y="2614163"/>
            <a:ext cx="306000" cy="306000"/>
            <a:chOff x="2810266" y="3583909"/>
            <a:chExt cx="182044" cy="182044"/>
          </a:xfrm>
        </p:grpSpPr>
        <p:sp>
          <p:nvSpPr>
            <p:cNvPr id="91" name="楕円 90">
              <a:extLst>
                <a:ext uri="{FF2B5EF4-FFF2-40B4-BE49-F238E27FC236}">
                  <a16:creationId xmlns:a16="http://schemas.microsoft.com/office/drawing/2014/main" id="{D705DD38-88BF-35F7-8125-FE1431296E52}"/>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92" name="グループ化 91">
              <a:extLst>
                <a:ext uri="{FF2B5EF4-FFF2-40B4-BE49-F238E27FC236}">
                  <a16:creationId xmlns:a16="http://schemas.microsoft.com/office/drawing/2014/main" id="{6D5E3E81-0184-DE12-D684-AD11DCC9E9A9}"/>
                </a:ext>
              </a:extLst>
            </p:cNvPr>
            <p:cNvGrpSpPr/>
            <p:nvPr/>
          </p:nvGrpSpPr>
          <p:grpSpPr>
            <a:xfrm>
              <a:off x="2835232" y="3634549"/>
              <a:ext cx="132113" cy="80765"/>
              <a:chOff x="2601006" y="3678667"/>
              <a:chExt cx="132113" cy="80765"/>
            </a:xfrm>
          </p:grpSpPr>
          <p:sp>
            <p:nvSpPr>
              <p:cNvPr id="93" name="正方形/長方形 92">
                <a:extLst>
                  <a:ext uri="{FF2B5EF4-FFF2-40B4-BE49-F238E27FC236}">
                    <a16:creationId xmlns:a16="http://schemas.microsoft.com/office/drawing/2014/main" id="{4F5F6C82-96C9-D90D-8335-E38D96215261}"/>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97" name="二等辺三角形 96">
                <a:extLst>
                  <a:ext uri="{FF2B5EF4-FFF2-40B4-BE49-F238E27FC236}">
                    <a16:creationId xmlns:a16="http://schemas.microsoft.com/office/drawing/2014/main" id="{5E0DF691-F2A8-9575-4A01-15E08D5A609B}"/>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4" name="二等辺三角形 103">
                <a:extLst>
                  <a:ext uri="{FF2B5EF4-FFF2-40B4-BE49-F238E27FC236}">
                    <a16:creationId xmlns:a16="http://schemas.microsoft.com/office/drawing/2014/main" id="{48A298D4-661A-1B1B-34F4-E62EA9449ED8}"/>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05" name="正方形/長方形 104">
                <a:extLst>
                  <a:ext uri="{FF2B5EF4-FFF2-40B4-BE49-F238E27FC236}">
                    <a16:creationId xmlns:a16="http://schemas.microsoft.com/office/drawing/2014/main" id="{0E6FF21B-95E1-811E-D7EB-60F06C00FD8A}"/>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cxnSp>
        <p:nvCxnSpPr>
          <p:cNvPr id="118" name="直線矢印コネクタ 117">
            <a:extLst>
              <a:ext uri="{FF2B5EF4-FFF2-40B4-BE49-F238E27FC236}">
                <a16:creationId xmlns:a16="http://schemas.microsoft.com/office/drawing/2014/main" id="{072ED479-1FD6-3F9D-99D4-8FE644BF28FA}"/>
              </a:ext>
            </a:extLst>
          </p:cNvPr>
          <p:cNvCxnSpPr>
            <a:cxnSpLocks/>
            <a:stCxn id="123" idx="1"/>
            <a:endCxn id="121" idx="2"/>
          </p:cNvCxnSpPr>
          <p:nvPr/>
        </p:nvCxnSpPr>
        <p:spPr>
          <a:xfrm flipH="1" flipV="1">
            <a:off x="5396552"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9" name="グループ化 118">
            <a:extLst>
              <a:ext uri="{FF2B5EF4-FFF2-40B4-BE49-F238E27FC236}">
                <a16:creationId xmlns:a16="http://schemas.microsoft.com/office/drawing/2014/main" id="{629D473E-6F74-BAD6-82E6-2CA1DA039B17}"/>
              </a:ext>
            </a:extLst>
          </p:cNvPr>
          <p:cNvGrpSpPr/>
          <p:nvPr/>
        </p:nvGrpSpPr>
        <p:grpSpPr>
          <a:xfrm>
            <a:off x="5098610" y="2532787"/>
            <a:ext cx="595884" cy="468750"/>
            <a:chOff x="2420174" y="2805910"/>
            <a:chExt cx="595884" cy="468750"/>
          </a:xfrm>
        </p:grpSpPr>
        <p:pic>
          <p:nvPicPr>
            <p:cNvPr id="120" name="グラフィックス 119" descr="ユーザー 枠線">
              <a:extLst>
                <a:ext uri="{FF2B5EF4-FFF2-40B4-BE49-F238E27FC236}">
                  <a16:creationId xmlns:a16="http://schemas.microsoft.com/office/drawing/2014/main" id="{D02F7320-1B49-90EA-8125-9040B3B27B5E}"/>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21" name="四角形: 角を丸くする 120">
              <a:extLst>
                <a:ext uri="{FF2B5EF4-FFF2-40B4-BE49-F238E27FC236}">
                  <a16:creationId xmlns:a16="http://schemas.microsoft.com/office/drawing/2014/main" id="{C9EA74B1-1618-3B80-BA21-AC50FD9BA1E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登録嘱託書</a:t>
              </a:r>
              <a:endParaRPr kumimoji="1" lang="en-US" altLang="ja-JP" sz="500" b="1" dirty="0">
                <a:solidFill>
                  <a:schemeClr val="tx1"/>
                </a:solidFill>
                <a:latin typeface="游ゴシック 本文"/>
                <a:ea typeface="游ゴシック" panose="020B0400000000000000" pitchFamily="50" charset="-128"/>
              </a:endParaRPr>
            </a:p>
            <a:p>
              <a:pPr algn="ct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自動車</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の作成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22" name="グループ化 121">
            <a:extLst>
              <a:ext uri="{FF2B5EF4-FFF2-40B4-BE49-F238E27FC236}">
                <a16:creationId xmlns:a16="http://schemas.microsoft.com/office/drawing/2014/main" id="{FD4F1115-7361-98D1-579C-1E5EE7C64705}"/>
              </a:ext>
            </a:extLst>
          </p:cNvPr>
          <p:cNvGrpSpPr/>
          <p:nvPr/>
        </p:nvGrpSpPr>
        <p:grpSpPr>
          <a:xfrm>
            <a:off x="5108734" y="4603475"/>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CB5537C1-794F-6A63-7D70-DE173CE7F7B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4" name="円弧 123">
              <a:extLst>
                <a:ext uri="{FF2B5EF4-FFF2-40B4-BE49-F238E27FC236}">
                  <a16:creationId xmlns:a16="http://schemas.microsoft.com/office/drawing/2014/main" id="{BCD564C8-03D6-1CB4-A417-ADCE583BD92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5" name="円弧 124">
              <a:extLst>
                <a:ext uri="{FF2B5EF4-FFF2-40B4-BE49-F238E27FC236}">
                  <a16:creationId xmlns:a16="http://schemas.microsoft.com/office/drawing/2014/main" id="{AE914701-CADD-317F-45C9-B24169C3320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27" name="グループ化 126">
            <a:extLst>
              <a:ext uri="{FF2B5EF4-FFF2-40B4-BE49-F238E27FC236}">
                <a16:creationId xmlns:a16="http://schemas.microsoft.com/office/drawing/2014/main" id="{6E92AA59-E001-C9C5-79CC-1F72F80DCD02}"/>
              </a:ext>
            </a:extLst>
          </p:cNvPr>
          <p:cNvGrpSpPr/>
          <p:nvPr/>
        </p:nvGrpSpPr>
        <p:grpSpPr>
          <a:xfrm>
            <a:off x="5332029" y="3002793"/>
            <a:ext cx="653452" cy="678812"/>
            <a:chOff x="2146780" y="3015289"/>
            <a:chExt cx="653452" cy="678812"/>
          </a:xfrm>
        </p:grpSpPr>
        <p:pic>
          <p:nvPicPr>
            <p:cNvPr id="128" name="グラフィックス 127" descr="紙 枠線">
              <a:extLst>
                <a:ext uri="{FF2B5EF4-FFF2-40B4-BE49-F238E27FC236}">
                  <a16:creationId xmlns:a16="http://schemas.microsoft.com/office/drawing/2014/main" id="{1A90ADFB-1CB1-6184-E35D-96C1D32263A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129" name="直線矢印コネクタ 36">
              <a:extLst>
                <a:ext uri="{FF2B5EF4-FFF2-40B4-BE49-F238E27FC236}">
                  <a16:creationId xmlns:a16="http://schemas.microsoft.com/office/drawing/2014/main" id="{64D61C20-CD0D-70F3-C2B0-8F428BC1E691}"/>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4A385F6E-67CA-0801-A6FC-1491DC90F99A}"/>
                </a:ext>
              </a:extLst>
            </p:cNvPr>
            <p:cNvSpPr/>
            <p:nvPr/>
          </p:nvSpPr>
          <p:spPr>
            <a:xfrm>
              <a:off x="2146780"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＜標準オプション帳票＞</a:t>
              </a:r>
            </a:p>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参加差押</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登録嘱託書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自動車</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参加差押</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登録の目的等</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自動車</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31" name="グループ化 130">
            <a:extLst>
              <a:ext uri="{FF2B5EF4-FFF2-40B4-BE49-F238E27FC236}">
                <a16:creationId xmlns:a16="http://schemas.microsoft.com/office/drawing/2014/main" id="{DCC4E4CC-3AC0-08D4-EF8C-62369954262D}"/>
              </a:ext>
            </a:extLst>
          </p:cNvPr>
          <p:cNvGrpSpPr/>
          <p:nvPr/>
        </p:nvGrpSpPr>
        <p:grpSpPr>
          <a:xfrm flipH="1">
            <a:off x="4448908" y="4970186"/>
            <a:ext cx="752658" cy="405710"/>
            <a:chOff x="5549538" y="5066857"/>
            <a:chExt cx="752658" cy="405710"/>
          </a:xfrm>
        </p:grpSpPr>
        <p:cxnSp>
          <p:nvCxnSpPr>
            <p:cNvPr id="132" name="直線矢印コネクタ 131">
              <a:extLst>
                <a:ext uri="{FF2B5EF4-FFF2-40B4-BE49-F238E27FC236}">
                  <a16:creationId xmlns:a16="http://schemas.microsoft.com/office/drawing/2014/main" id="{3824C032-1095-B4EE-BD24-15D62A72DE86}"/>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3" name="グループ化 132">
              <a:extLst>
                <a:ext uri="{FF2B5EF4-FFF2-40B4-BE49-F238E27FC236}">
                  <a16:creationId xmlns:a16="http://schemas.microsoft.com/office/drawing/2014/main" id="{6BBC52BD-E1E6-5AD6-3752-E09FE118A9C7}"/>
                </a:ext>
              </a:extLst>
            </p:cNvPr>
            <p:cNvGrpSpPr/>
            <p:nvPr/>
          </p:nvGrpSpPr>
          <p:grpSpPr>
            <a:xfrm>
              <a:off x="5672158" y="5172745"/>
              <a:ext cx="69614" cy="299822"/>
              <a:chOff x="2439407" y="2962964"/>
              <a:chExt cx="69614" cy="430496"/>
            </a:xfrm>
          </p:grpSpPr>
          <p:cxnSp>
            <p:nvCxnSpPr>
              <p:cNvPr id="143" name="直線コネクタ 142">
                <a:extLst>
                  <a:ext uri="{FF2B5EF4-FFF2-40B4-BE49-F238E27FC236}">
                    <a16:creationId xmlns:a16="http://schemas.microsoft.com/office/drawing/2014/main" id="{59248BDA-E9B3-F0EB-00C3-487C70157D2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4" name="直線コネクタ 143">
                <a:extLst>
                  <a:ext uri="{FF2B5EF4-FFF2-40B4-BE49-F238E27FC236}">
                    <a16:creationId xmlns:a16="http://schemas.microsoft.com/office/drawing/2014/main" id="{E1AA3C94-BA31-3A22-E669-A7D49A2C462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88D4E804-663B-FFE5-70C5-56BD2ED7EBE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4" name="正方形/長方形 133">
              <a:extLst>
                <a:ext uri="{FF2B5EF4-FFF2-40B4-BE49-F238E27FC236}">
                  <a16:creationId xmlns:a16="http://schemas.microsoft.com/office/drawing/2014/main" id="{1FCDAF36-FD45-CC88-22AD-FB4DE2D8CA9A}"/>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④</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165" name="直線矢印コネクタ 164">
            <a:extLst>
              <a:ext uri="{FF2B5EF4-FFF2-40B4-BE49-F238E27FC236}">
                <a16:creationId xmlns:a16="http://schemas.microsoft.com/office/drawing/2014/main" id="{B4F957F9-D95F-E9AC-60C5-9DBCE8791411}"/>
              </a:ext>
            </a:extLst>
          </p:cNvPr>
          <p:cNvCxnSpPr>
            <a:cxnSpLocks/>
            <a:stCxn id="121" idx="3"/>
            <a:endCxn id="91" idx="2"/>
          </p:cNvCxnSpPr>
          <p:nvPr/>
        </p:nvCxnSpPr>
        <p:spPr>
          <a:xfrm>
            <a:off x="5694494" y="2767162"/>
            <a:ext cx="528828"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6" name="グループ化 165">
            <a:extLst>
              <a:ext uri="{FF2B5EF4-FFF2-40B4-BE49-F238E27FC236}">
                <a16:creationId xmlns:a16="http://schemas.microsoft.com/office/drawing/2014/main" id="{E4F69132-0A2E-37A8-0E8B-7E0EBB122852}"/>
              </a:ext>
            </a:extLst>
          </p:cNvPr>
          <p:cNvGrpSpPr/>
          <p:nvPr/>
        </p:nvGrpSpPr>
        <p:grpSpPr>
          <a:xfrm>
            <a:off x="7700044" y="2532787"/>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FD5CFBBB-9184-2106-F608-D31A58BC2FF2}"/>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CF76926C-F6DE-89B1-6642-1A0734147CE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D18E13EE-F3BB-F917-16E5-3DAAEF52EE5E}"/>
              </a:ext>
            </a:extLst>
          </p:cNvPr>
          <p:cNvCxnSpPr>
            <a:cxnSpLocks/>
            <a:stCxn id="168" idx="2"/>
            <a:endCxn id="171" idx="1"/>
          </p:cNvCxnSpPr>
          <p:nvPr/>
        </p:nvCxnSpPr>
        <p:spPr>
          <a:xfrm>
            <a:off x="7997986"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94AB9056-D81D-1927-2B12-0E96C39DDAF5}"/>
              </a:ext>
            </a:extLst>
          </p:cNvPr>
          <p:cNvGrpSpPr/>
          <p:nvPr/>
        </p:nvGrpSpPr>
        <p:grpSpPr>
          <a:xfrm>
            <a:off x="7710168"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1B66FB2C-20DC-4C42-742A-B9E100E5DBE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7DDCDD31-69AE-A883-6A52-8D8A9A4FCA4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AA1B08D0-7160-2FA4-7BF3-5BF2073C38F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D2178525-4A2A-105C-1035-B2A6B373B6AE}"/>
              </a:ext>
            </a:extLst>
          </p:cNvPr>
          <p:cNvGrpSpPr/>
          <p:nvPr/>
        </p:nvGrpSpPr>
        <p:grpSpPr>
          <a:xfrm flipH="1">
            <a:off x="7050342"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FFB2098B-42A5-ADF9-07A7-90822FFB5E19}"/>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570E1A61-BA84-1E92-700E-96E84C4C0EBD}"/>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2B893A73-9A54-C48C-2526-E4C1B40B74A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B3B42292-E8CF-4212-759E-69EE88F23B7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3598214C-43CF-8F42-2C1C-287CCAB3695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D742878E-D296-790F-FD51-97A3E9014AF6}"/>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6B822798-625A-53DC-A110-56C4B156F0E4}"/>
              </a:ext>
            </a:extLst>
          </p:cNvPr>
          <p:cNvSpPr/>
          <p:nvPr/>
        </p:nvSpPr>
        <p:spPr>
          <a:xfrm>
            <a:off x="8102287"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CEE27B55-82A1-E55E-228F-4E6E47B4E2F9}"/>
              </a:ext>
            </a:extLst>
          </p:cNvPr>
          <p:cNvSpPr/>
          <p:nvPr/>
        </p:nvSpPr>
        <p:spPr>
          <a:xfrm>
            <a:off x="8444236" y="2614403"/>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nvGrpSpPr>
          <p:cNvPr id="209" name="グループ化 208">
            <a:extLst>
              <a:ext uri="{FF2B5EF4-FFF2-40B4-BE49-F238E27FC236}">
                <a16:creationId xmlns:a16="http://schemas.microsoft.com/office/drawing/2014/main" id="{2628EA88-AB16-E7AB-EB91-AB031E885FE8}"/>
              </a:ext>
            </a:extLst>
          </p:cNvPr>
          <p:cNvGrpSpPr/>
          <p:nvPr/>
        </p:nvGrpSpPr>
        <p:grpSpPr>
          <a:xfrm>
            <a:off x="2254590" y="1453854"/>
            <a:ext cx="1055972" cy="539720"/>
            <a:chOff x="4994866" y="4316156"/>
            <a:chExt cx="1055972" cy="539720"/>
          </a:xfrm>
        </p:grpSpPr>
        <p:cxnSp>
          <p:nvCxnSpPr>
            <p:cNvPr id="210" name="直線矢印コネクタ 209">
              <a:extLst>
                <a:ext uri="{FF2B5EF4-FFF2-40B4-BE49-F238E27FC236}">
                  <a16:creationId xmlns:a16="http://schemas.microsoft.com/office/drawing/2014/main" id="{B72C40CA-6D67-44B9-1AAF-FEC3EBF423B3}"/>
                </a:ext>
              </a:extLst>
            </p:cNvPr>
            <p:cNvCxnSpPr>
              <a:cxnSpLocks/>
              <a:endCxn id="212" idx="3"/>
            </p:cNvCxnSpPr>
            <p:nvPr/>
          </p:nvCxnSpPr>
          <p:spPr>
            <a:xfrm flipH="1">
              <a:off x="5643981" y="4469826"/>
              <a:ext cx="40685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1" name="正方形/長方形 210">
              <a:extLst>
                <a:ext uri="{FF2B5EF4-FFF2-40B4-BE49-F238E27FC236}">
                  <a16:creationId xmlns:a16="http://schemas.microsoft.com/office/drawing/2014/main" id="{5924371D-6BB2-DB1E-D896-71E1BA7663C2}"/>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参加</a:t>
              </a:r>
              <a:r>
                <a:rPr kumimoji="1" lang="zh-TW" altLang="en-US" sz="500" b="1" dirty="0">
                  <a:solidFill>
                    <a:schemeClr val="tx1"/>
                  </a:solidFill>
                  <a:latin typeface="游ゴシック 本文"/>
                  <a:ea typeface="游ゴシック" panose="020B0400000000000000" pitchFamily="50" charset="-128"/>
                </a:rPr>
                <a:t>差押</a:t>
              </a:r>
              <a:r>
                <a:rPr kumimoji="1" lang="ja-JP" altLang="en-US" sz="500" b="1" dirty="0">
                  <a:solidFill>
                    <a:schemeClr val="tx1"/>
                  </a:solidFill>
                  <a:latin typeface="游ゴシック 本文"/>
                  <a:ea typeface="游ゴシック" panose="020B0400000000000000" pitchFamily="50" charset="-128"/>
                </a:rPr>
                <a:t>通知</a:t>
              </a:r>
              <a:r>
                <a:rPr kumimoji="1" lang="zh-TW" altLang="en-US" sz="500" b="1" dirty="0">
                  <a:solidFill>
                    <a:schemeClr val="tx1"/>
                  </a:solidFill>
                  <a:latin typeface="游ゴシック 本文"/>
                  <a:ea typeface="游ゴシック" panose="020B0400000000000000" pitchFamily="50" charset="-128"/>
                </a:rPr>
                <a:t>書</a:t>
              </a:r>
              <a:r>
                <a:rPr kumimoji="1" lang="en-US" altLang="zh-TW"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自動車</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endParaRPr kumimoji="1" lang="ja-JP" altLang="en-US" sz="500" b="1" dirty="0">
                <a:solidFill>
                  <a:schemeClr val="tx1"/>
                </a:solidFill>
                <a:latin typeface="游ゴシック 本文"/>
                <a:ea typeface="游ゴシック" panose="020B0400000000000000" pitchFamily="50" charset="-128"/>
              </a:endParaRPr>
            </a:p>
          </p:txBody>
        </p:sp>
        <p:pic>
          <p:nvPicPr>
            <p:cNvPr id="212" name="グラフィックス 211" descr="紙 枠線">
              <a:extLst>
                <a:ext uri="{FF2B5EF4-FFF2-40B4-BE49-F238E27FC236}">
                  <a16:creationId xmlns:a16="http://schemas.microsoft.com/office/drawing/2014/main" id="{D8678CE6-3803-05C7-FB6F-261D006DE1B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sp>
        <p:nvSpPr>
          <p:cNvPr id="221" name="正方形/長方形 220">
            <a:extLst>
              <a:ext uri="{FF2B5EF4-FFF2-40B4-BE49-F238E27FC236}">
                <a16:creationId xmlns:a16="http://schemas.microsoft.com/office/drawing/2014/main" id="{7446FB56-F639-A51C-9D86-BC9C908D661E}"/>
              </a:ext>
            </a:extLst>
          </p:cNvPr>
          <p:cNvSpPr/>
          <p:nvPr/>
        </p:nvSpPr>
        <p:spPr>
          <a:xfrm>
            <a:off x="5881615" y="233112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CD226171-5989-96DD-5641-0F8A1DC6C983}"/>
              </a:ext>
            </a:extLst>
          </p:cNvPr>
          <p:cNvCxnSpPr>
            <a:cxnSpLocks/>
            <a:stCxn id="168" idx="3"/>
            <a:endCxn id="191" idx="2"/>
          </p:cNvCxnSpPr>
          <p:nvPr/>
        </p:nvCxnSpPr>
        <p:spPr>
          <a:xfrm>
            <a:off x="8295928" y="2767162"/>
            <a:ext cx="14830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21CFB83D-C42F-4C51-F423-97AA936CE7F0}"/>
              </a:ext>
            </a:extLst>
          </p:cNvPr>
          <p:cNvGrpSpPr/>
          <p:nvPr/>
        </p:nvGrpSpPr>
        <p:grpSpPr>
          <a:xfrm>
            <a:off x="5491066" y="5335307"/>
            <a:ext cx="1996817" cy="365125"/>
            <a:chOff x="7146188" y="5133875"/>
            <a:chExt cx="2080542" cy="449892"/>
          </a:xfrm>
        </p:grpSpPr>
        <p:sp>
          <p:nvSpPr>
            <p:cNvPr id="94" name="正方形/長方形 93">
              <a:extLst>
                <a:ext uri="{FF2B5EF4-FFF2-40B4-BE49-F238E27FC236}">
                  <a16:creationId xmlns:a16="http://schemas.microsoft.com/office/drawing/2014/main" id="{0B6ED690-5001-C46F-6DC2-E31029269644}"/>
                </a:ext>
              </a:extLst>
            </p:cNvPr>
            <p:cNvSpPr/>
            <p:nvPr/>
          </p:nvSpPr>
          <p:spPr>
            <a:xfrm>
              <a:off x="7146188" y="5133875"/>
              <a:ext cx="392400"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運輸支局</a:t>
              </a:r>
            </a:p>
          </p:txBody>
        </p:sp>
        <p:sp>
          <p:nvSpPr>
            <p:cNvPr id="96" name="正方形/長方形 95">
              <a:extLst>
                <a:ext uri="{FF2B5EF4-FFF2-40B4-BE49-F238E27FC236}">
                  <a16:creationId xmlns:a16="http://schemas.microsoft.com/office/drawing/2014/main" id="{003E48F2-2D24-83CC-C06B-EA4DD88F079E}"/>
                </a:ext>
              </a:extLst>
            </p:cNvPr>
            <p:cNvSpPr/>
            <p:nvPr/>
          </p:nvSpPr>
          <p:spPr>
            <a:xfrm>
              <a:off x="7538588" y="5133875"/>
              <a:ext cx="1688142"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26" name="グループ化 25">
            <a:extLst>
              <a:ext uri="{FF2B5EF4-FFF2-40B4-BE49-F238E27FC236}">
                <a16:creationId xmlns:a16="http://schemas.microsoft.com/office/drawing/2014/main" id="{C4B7EB88-9B39-7855-E3E1-D8281F983101}"/>
              </a:ext>
            </a:extLst>
          </p:cNvPr>
          <p:cNvGrpSpPr/>
          <p:nvPr/>
        </p:nvGrpSpPr>
        <p:grpSpPr>
          <a:xfrm>
            <a:off x="1183388" y="2532787"/>
            <a:ext cx="595884" cy="468750"/>
            <a:chOff x="2420174" y="2805910"/>
            <a:chExt cx="595884" cy="468750"/>
          </a:xfrm>
        </p:grpSpPr>
        <p:pic>
          <p:nvPicPr>
            <p:cNvPr id="27" name="グラフィックス 26" descr="ユーザー 枠線">
              <a:extLst>
                <a:ext uri="{FF2B5EF4-FFF2-40B4-BE49-F238E27FC236}">
                  <a16:creationId xmlns:a16="http://schemas.microsoft.com/office/drawing/2014/main" id="{E21F347A-73FD-CF08-2B01-1224ED92E30D}"/>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28" name="四角形: 角を丸くする 27">
              <a:extLst>
                <a:ext uri="{FF2B5EF4-FFF2-40B4-BE49-F238E27FC236}">
                  <a16:creationId xmlns:a16="http://schemas.microsoft.com/office/drawing/2014/main" id="{C66885B1-32CA-BC03-E982-ADA7223AD81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財産入力</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29" name="直線矢印コネクタ 28">
            <a:extLst>
              <a:ext uri="{FF2B5EF4-FFF2-40B4-BE49-F238E27FC236}">
                <a16:creationId xmlns:a16="http://schemas.microsoft.com/office/drawing/2014/main" id="{E2505267-F336-3672-9292-3616EAB790AC}"/>
              </a:ext>
            </a:extLst>
          </p:cNvPr>
          <p:cNvCxnSpPr>
            <a:cxnSpLocks/>
            <a:stCxn id="28" idx="2"/>
            <a:endCxn id="32" idx="1"/>
          </p:cNvCxnSpPr>
          <p:nvPr/>
        </p:nvCxnSpPr>
        <p:spPr>
          <a:xfrm>
            <a:off x="1481330"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1" name="グループ化 30">
            <a:extLst>
              <a:ext uri="{FF2B5EF4-FFF2-40B4-BE49-F238E27FC236}">
                <a16:creationId xmlns:a16="http://schemas.microsoft.com/office/drawing/2014/main" id="{EF1B7441-24AE-542C-27FF-22EE37AD9207}"/>
              </a:ext>
            </a:extLst>
          </p:cNvPr>
          <p:cNvGrpSpPr/>
          <p:nvPr/>
        </p:nvGrpSpPr>
        <p:grpSpPr>
          <a:xfrm>
            <a:off x="1193512" y="4603475"/>
            <a:ext cx="575637" cy="451948"/>
            <a:chOff x="5274238" y="5435536"/>
            <a:chExt cx="439201" cy="345439"/>
          </a:xfrm>
        </p:grpSpPr>
        <p:sp>
          <p:nvSpPr>
            <p:cNvPr id="32" name="フローチャート: 磁気ディスク 31">
              <a:extLst>
                <a:ext uri="{FF2B5EF4-FFF2-40B4-BE49-F238E27FC236}">
                  <a16:creationId xmlns:a16="http://schemas.microsoft.com/office/drawing/2014/main" id="{9839E128-8922-884E-C7FC-C7518CBB7E6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33" name="円弧 32">
              <a:extLst>
                <a:ext uri="{FF2B5EF4-FFF2-40B4-BE49-F238E27FC236}">
                  <a16:creationId xmlns:a16="http://schemas.microsoft.com/office/drawing/2014/main" id="{620BB839-05F4-039E-DB97-EB1C36AE73A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35" name="円弧 34">
              <a:extLst>
                <a:ext uri="{FF2B5EF4-FFF2-40B4-BE49-F238E27FC236}">
                  <a16:creationId xmlns:a16="http://schemas.microsoft.com/office/drawing/2014/main" id="{831AF4EB-CB25-0BBE-CF89-F476AD06248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36" name="グループ化 35">
            <a:extLst>
              <a:ext uri="{FF2B5EF4-FFF2-40B4-BE49-F238E27FC236}">
                <a16:creationId xmlns:a16="http://schemas.microsoft.com/office/drawing/2014/main" id="{5F826BD6-4030-9D15-B843-B794E3C09258}"/>
              </a:ext>
            </a:extLst>
          </p:cNvPr>
          <p:cNvGrpSpPr/>
          <p:nvPr/>
        </p:nvGrpSpPr>
        <p:grpSpPr>
          <a:xfrm flipH="1">
            <a:off x="533686" y="4966627"/>
            <a:ext cx="752658" cy="405710"/>
            <a:chOff x="5549538" y="5066857"/>
            <a:chExt cx="752658" cy="405710"/>
          </a:xfrm>
        </p:grpSpPr>
        <p:cxnSp>
          <p:nvCxnSpPr>
            <p:cNvPr id="37" name="直線矢印コネクタ 36">
              <a:extLst>
                <a:ext uri="{FF2B5EF4-FFF2-40B4-BE49-F238E27FC236}">
                  <a16:creationId xmlns:a16="http://schemas.microsoft.com/office/drawing/2014/main" id="{CD84398E-FF4E-861D-09A9-1E26B8AFE90C}"/>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8" name="グループ化 37">
              <a:extLst>
                <a:ext uri="{FF2B5EF4-FFF2-40B4-BE49-F238E27FC236}">
                  <a16:creationId xmlns:a16="http://schemas.microsoft.com/office/drawing/2014/main" id="{49CD1BB5-10AC-F7C9-0A7B-44C614E97C40}"/>
                </a:ext>
              </a:extLst>
            </p:cNvPr>
            <p:cNvGrpSpPr/>
            <p:nvPr/>
          </p:nvGrpSpPr>
          <p:grpSpPr>
            <a:xfrm>
              <a:off x="5672158" y="5172745"/>
              <a:ext cx="69614" cy="299822"/>
              <a:chOff x="2439407" y="2962964"/>
              <a:chExt cx="69614" cy="430496"/>
            </a:xfrm>
          </p:grpSpPr>
          <p:cxnSp>
            <p:nvCxnSpPr>
              <p:cNvPr id="76" name="直線コネクタ 75">
                <a:extLst>
                  <a:ext uri="{FF2B5EF4-FFF2-40B4-BE49-F238E27FC236}">
                    <a16:creationId xmlns:a16="http://schemas.microsoft.com/office/drawing/2014/main" id="{3A27A044-CDA8-7D9A-48B1-9E61CC17B69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7" name="直線コネクタ 76">
                <a:extLst>
                  <a:ext uri="{FF2B5EF4-FFF2-40B4-BE49-F238E27FC236}">
                    <a16:creationId xmlns:a16="http://schemas.microsoft.com/office/drawing/2014/main" id="{5FE35D45-5CF4-2002-00B1-DD9BAE74D95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6CE79A95-ED61-9FDB-DF60-4B5AC7DA59D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8" name="正方形/長方形 67">
              <a:extLst>
                <a:ext uri="{FF2B5EF4-FFF2-40B4-BE49-F238E27FC236}">
                  <a16:creationId xmlns:a16="http://schemas.microsoft.com/office/drawing/2014/main" id="{FF7C6132-9078-91E2-E463-5100A4D54C0B}"/>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grpSp>
        <p:nvGrpSpPr>
          <p:cNvPr id="107" name="グループ化 106">
            <a:extLst>
              <a:ext uri="{FF2B5EF4-FFF2-40B4-BE49-F238E27FC236}">
                <a16:creationId xmlns:a16="http://schemas.microsoft.com/office/drawing/2014/main" id="{27FD4F91-4A4E-3BFB-4B53-980CC6F8CD65}"/>
              </a:ext>
            </a:extLst>
          </p:cNvPr>
          <p:cNvGrpSpPr/>
          <p:nvPr/>
        </p:nvGrpSpPr>
        <p:grpSpPr>
          <a:xfrm>
            <a:off x="7181883" y="2614163"/>
            <a:ext cx="306000" cy="306000"/>
            <a:chOff x="2800403" y="4055471"/>
            <a:chExt cx="182044" cy="182044"/>
          </a:xfrm>
        </p:grpSpPr>
        <p:sp>
          <p:nvSpPr>
            <p:cNvPr id="108" name="楕円 107">
              <a:extLst>
                <a:ext uri="{FF2B5EF4-FFF2-40B4-BE49-F238E27FC236}">
                  <a16:creationId xmlns:a16="http://schemas.microsoft.com/office/drawing/2014/main" id="{BC3108D0-4542-B4AE-10D3-37F41BBC9A5B}"/>
                </a:ext>
              </a:extLst>
            </p:cNvPr>
            <p:cNvSpPr/>
            <p:nvPr/>
          </p:nvSpPr>
          <p:spPr>
            <a:xfrm>
              <a:off x="2800403" y="4055471"/>
              <a:ext cx="182044" cy="182044"/>
            </a:xfrm>
            <a:prstGeom prst="ellipse">
              <a:avLst/>
            </a:prstGeom>
            <a:noFill/>
            <a:ln w="28575" cmpd="dbl">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pic>
          <p:nvPicPr>
            <p:cNvPr id="109" name="グラフィックス 108" descr="封筒 枠線">
              <a:extLst>
                <a:ext uri="{FF2B5EF4-FFF2-40B4-BE49-F238E27FC236}">
                  <a16:creationId xmlns:a16="http://schemas.microsoft.com/office/drawing/2014/main" id="{442F9E8F-DC6D-58F3-7D58-031BD9F86738}"/>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812225" y="4067293"/>
              <a:ext cx="158400" cy="158400"/>
            </a:xfrm>
            <a:prstGeom prst="rect">
              <a:avLst/>
            </a:prstGeom>
          </p:spPr>
        </p:pic>
      </p:grpSp>
      <p:sp>
        <p:nvSpPr>
          <p:cNvPr id="177" name="正方形/長方形 176">
            <a:extLst>
              <a:ext uri="{FF2B5EF4-FFF2-40B4-BE49-F238E27FC236}">
                <a16:creationId xmlns:a16="http://schemas.microsoft.com/office/drawing/2014/main" id="{22D63C0D-11F3-494F-5433-4C1A58DDC1CF}"/>
              </a:ext>
            </a:extLst>
          </p:cNvPr>
          <p:cNvSpPr/>
          <p:nvPr/>
        </p:nvSpPr>
        <p:spPr>
          <a:xfrm>
            <a:off x="6840176" y="233112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受領</a:t>
            </a:r>
            <a:endParaRPr kumimoji="1" lang="en-US" altLang="ja-JP" sz="600" b="1" dirty="0">
              <a:solidFill>
                <a:schemeClr val="tx1"/>
              </a:solidFill>
              <a:latin typeface="游ゴシック 本文"/>
              <a:ea typeface="游ゴシック" panose="020B0400000000000000" pitchFamily="50" charset="-128"/>
            </a:endParaRPr>
          </a:p>
        </p:txBody>
      </p:sp>
      <p:sp>
        <p:nvSpPr>
          <p:cNvPr id="203" name="正方形/長方形 202">
            <a:extLst>
              <a:ext uri="{FF2B5EF4-FFF2-40B4-BE49-F238E27FC236}">
                <a16:creationId xmlns:a16="http://schemas.microsoft.com/office/drawing/2014/main" id="{9C640273-9A99-C26D-BA19-CCA73DEAFCA2}"/>
              </a:ext>
            </a:extLst>
          </p:cNvPr>
          <p:cNvSpPr/>
          <p:nvPr/>
        </p:nvSpPr>
        <p:spPr>
          <a:xfrm>
            <a:off x="7007630" y="4542135"/>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登録完了の連絡</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17" name="正方形/長方形 216">
            <a:extLst>
              <a:ext uri="{FF2B5EF4-FFF2-40B4-BE49-F238E27FC236}">
                <a16:creationId xmlns:a16="http://schemas.microsoft.com/office/drawing/2014/main" id="{333F45B2-E2C9-87B5-B9AD-62564A37B087}"/>
              </a:ext>
            </a:extLst>
          </p:cNvPr>
          <p:cNvSpPr/>
          <p:nvPr/>
        </p:nvSpPr>
        <p:spPr>
          <a:xfrm>
            <a:off x="6027716" y="4542135"/>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23" name="正方形/長方形 222">
            <a:extLst>
              <a:ext uri="{FF2B5EF4-FFF2-40B4-BE49-F238E27FC236}">
                <a16:creationId xmlns:a16="http://schemas.microsoft.com/office/drawing/2014/main" id="{5A442AFF-A95B-BE8B-A809-A713E0345A46}"/>
              </a:ext>
            </a:extLst>
          </p:cNvPr>
          <p:cNvSpPr/>
          <p:nvPr/>
        </p:nvSpPr>
        <p:spPr>
          <a:xfrm>
            <a:off x="504064"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0BE4CECE-E424-B333-AFE6-2A13A7FBFB10}"/>
              </a:ext>
            </a:extLst>
          </p:cNvPr>
          <p:cNvSpPr/>
          <p:nvPr/>
        </p:nvSpPr>
        <p:spPr>
          <a:xfrm>
            <a:off x="752762" y="2614162"/>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CBDB0DE4-4396-8137-EBA6-1BFE4123979F}"/>
              </a:ext>
            </a:extLst>
          </p:cNvPr>
          <p:cNvCxnSpPr>
            <a:cxnSpLocks/>
            <a:stCxn id="224" idx="6"/>
            <a:endCxn id="28" idx="1"/>
          </p:cNvCxnSpPr>
          <p:nvPr/>
        </p:nvCxnSpPr>
        <p:spPr>
          <a:xfrm>
            <a:off x="1058762" y="2767162"/>
            <a:ext cx="12462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35" name="直線矢印コネクタ 234">
            <a:extLst>
              <a:ext uri="{FF2B5EF4-FFF2-40B4-BE49-F238E27FC236}">
                <a16:creationId xmlns:a16="http://schemas.microsoft.com/office/drawing/2014/main" id="{18185F21-BCFE-D2F7-E917-BC38998D641A}"/>
              </a:ext>
            </a:extLst>
          </p:cNvPr>
          <p:cNvCxnSpPr>
            <a:cxnSpLocks/>
            <a:stCxn id="108" idx="6"/>
            <a:endCxn id="168" idx="1"/>
          </p:cNvCxnSpPr>
          <p:nvPr/>
        </p:nvCxnSpPr>
        <p:spPr>
          <a:xfrm flipV="1">
            <a:off x="7487883" y="2767162"/>
            <a:ext cx="212161"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2" name="直線矢印コネクタ 151">
            <a:extLst>
              <a:ext uri="{FF2B5EF4-FFF2-40B4-BE49-F238E27FC236}">
                <a16:creationId xmlns:a16="http://schemas.microsoft.com/office/drawing/2014/main" id="{441AAD1F-7A38-DEBC-316A-B2D68762CFA0}"/>
              </a:ext>
            </a:extLst>
          </p:cNvPr>
          <p:cNvCxnSpPr>
            <a:cxnSpLocks/>
            <a:stCxn id="88" idx="3"/>
            <a:endCxn id="56" idx="3"/>
          </p:cNvCxnSpPr>
          <p:nvPr/>
        </p:nvCxnSpPr>
        <p:spPr>
          <a:xfrm flipV="1">
            <a:off x="3552278" y="2875350"/>
            <a:ext cx="404918" cy="375229"/>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75F1127A-925D-477A-0284-0CE7A464086B}"/>
              </a:ext>
            </a:extLst>
          </p:cNvPr>
          <p:cNvGrpSpPr/>
          <p:nvPr/>
        </p:nvGrpSpPr>
        <p:grpSpPr>
          <a:xfrm>
            <a:off x="4381400" y="2538406"/>
            <a:ext cx="587415" cy="457512"/>
            <a:chOff x="5266944" y="2798826"/>
            <a:chExt cx="455771" cy="301859"/>
          </a:xfrm>
        </p:grpSpPr>
        <p:sp>
          <p:nvSpPr>
            <p:cNvPr id="3" name="四角形: 角を丸くする 2">
              <a:extLst>
                <a:ext uri="{FF2B5EF4-FFF2-40B4-BE49-F238E27FC236}">
                  <a16:creationId xmlns:a16="http://schemas.microsoft.com/office/drawing/2014/main" id="{EEE9C350-4FD9-07C5-552C-D3584C85680A}"/>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自動車の</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差押手続き</a:t>
              </a:r>
              <a:endParaRPr kumimoji="1" lang="en-US" altLang="ja-JP" sz="500" b="1" dirty="0">
                <a:solidFill>
                  <a:schemeClr val="tx1"/>
                </a:solidFill>
                <a:latin typeface="游ゴシック 本文"/>
                <a:ea typeface="游ゴシック" panose="020B0400000000000000" pitchFamily="50" charset="-128"/>
              </a:endParaRPr>
            </a:p>
          </p:txBody>
        </p:sp>
        <p:pic>
          <p:nvPicPr>
            <p:cNvPr id="4" name="グラフィックス 3" descr="挙手 枠線">
              <a:extLst>
                <a:ext uri="{FF2B5EF4-FFF2-40B4-BE49-F238E27FC236}">
                  <a16:creationId xmlns:a16="http://schemas.microsoft.com/office/drawing/2014/main" id="{612D7169-599C-8BDC-ED4D-590F53F36FF6}"/>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rot="16200000" flipV="1">
              <a:off x="5301234" y="2831681"/>
              <a:ext cx="98334" cy="98334"/>
            </a:xfrm>
            <a:prstGeom prst="rect">
              <a:avLst/>
            </a:prstGeom>
          </p:spPr>
        </p:pic>
      </p:grpSp>
      <p:cxnSp>
        <p:nvCxnSpPr>
          <p:cNvPr id="72" name="直線矢印コネクタ 151">
            <a:extLst>
              <a:ext uri="{FF2B5EF4-FFF2-40B4-BE49-F238E27FC236}">
                <a16:creationId xmlns:a16="http://schemas.microsoft.com/office/drawing/2014/main" id="{23982B6B-BC55-B099-B4E8-6278583E337C}"/>
              </a:ext>
            </a:extLst>
          </p:cNvPr>
          <p:cNvCxnSpPr>
            <a:cxnSpLocks/>
            <a:stCxn id="128" idx="3"/>
            <a:endCxn id="91" idx="3"/>
          </p:cNvCxnSpPr>
          <p:nvPr/>
        </p:nvCxnSpPr>
        <p:spPr>
          <a:xfrm flipV="1">
            <a:off x="5985481" y="2875350"/>
            <a:ext cx="282654" cy="39766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48" name="グループ化 147">
            <a:extLst>
              <a:ext uri="{FF2B5EF4-FFF2-40B4-BE49-F238E27FC236}">
                <a16:creationId xmlns:a16="http://schemas.microsoft.com/office/drawing/2014/main" id="{AA58A913-B381-77B6-C174-CB3612144C1B}"/>
              </a:ext>
            </a:extLst>
          </p:cNvPr>
          <p:cNvGrpSpPr/>
          <p:nvPr/>
        </p:nvGrpSpPr>
        <p:grpSpPr>
          <a:xfrm>
            <a:off x="3520812" y="1453854"/>
            <a:ext cx="1048811" cy="539720"/>
            <a:chOff x="4994866" y="4316156"/>
            <a:chExt cx="1048811" cy="539720"/>
          </a:xfrm>
        </p:grpSpPr>
        <p:cxnSp>
          <p:nvCxnSpPr>
            <p:cNvPr id="149" name="直線矢印コネクタ 148">
              <a:extLst>
                <a:ext uri="{FF2B5EF4-FFF2-40B4-BE49-F238E27FC236}">
                  <a16:creationId xmlns:a16="http://schemas.microsoft.com/office/drawing/2014/main" id="{568AAE69-68E5-9A88-197E-A2DA092B39EF}"/>
                </a:ext>
              </a:extLst>
            </p:cNvPr>
            <p:cNvCxnSpPr>
              <a:cxnSpLocks/>
              <a:endCxn id="151" idx="3"/>
            </p:cNvCxnSpPr>
            <p:nvPr/>
          </p:nvCxnSpPr>
          <p:spPr>
            <a:xfrm flipH="1">
              <a:off x="5643981" y="4469826"/>
              <a:ext cx="399696"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D70413A2-7420-82D1-40A2-7FA29EB01C89}"/>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参加</a:t>
              </a:r>
              <a:r>
                <a:rPr kumimoji="1" lang="zh-TW" altLang="en-US" sz="500" b="1" dirty="0">
                  <a:solidFill>
                    <a:schemeClr val="tx1"/>
                  </a:solidFill>
                  <a:latin typeface="游ゴシック 本文"/>
                  <a:ea typeface="游ゴシック" panose="020B0400000000000000" pitchFamily="50" charset="-128"/>
                </a:rPr>
                <a:t>差押</a:t>
              </a:r>
              <a:r>
                <a:rPr kumimoji="1" lang="ja-JP" altLang="en-US" sz="500" b="1" dirty="0">
                  <a:solidFill>
                    <a:schemeClr val="tx1"/>
                  </a:solidFill>
                  <a:latin typeface="游ゴシック 本文"/>
                  <a:ea typeface="游ゴシック" panose="020B0400000000000000" pitchFamily="50" charset="-128"/>
                </a:rPr>
                <a:t>通知</a:t>
              </a:r>
              <a:r>
                <a:rPr kumimoji="1" lang="zh-TW" altLang="en-US" sz="500" b="1" dirty="0">
                  <a:solidFill>
                    <a:schemeClr val="tx1"/>
                  </a:solidFill>
                  <a:latin typeface="游ゴシック 本文"/>
                  <a:ea typeface="游ゴシック" panose="020B0400000000000000" pitchFamily="50" charset="-128"/>
                </a:rPr>
                <a:t>書</a:t>
              </a:r>
              <a:r>
                <a:rPr kumimoji="1" lang="en-US" altLang="zh-TW"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自動車</a:t>
              </a:r>
              <a:r>
                <a:rPr kumimoji="1" lang="en-US" altLang="zh-TW"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権利</a:t>
              </a:r>
              <a:r>
                <a:rPr kumimoji="1" lang="zh-TW" altLang="en-US" sz="500" b="1" dirty="0">
                  <a:solidFill>
                    <a:schemeClr val="tx1"/>
                  </a:solidFill>
                  <a:latin typeface="游ゴシック 本文"/>
                  <a:ea typeface="游ゴシック" panose="020B0400000000000000" pitchFamily="50" charset="-128"/>
                </a:rPr>
                <a:t>者用</a:t>
              </a:r>
              <a:endParaRPr kumimoji="1" lang="ja-JP" altLang="en-US" sz="500" b="1" dirty="0">
                <a:solidFill>
                  <a:schemeClr val="tx1"/>
                </a:solidFill>
                <a:latin typeface="游ゴシック 本文"/>
                <a:ea typeface="游ゴシック" panose="020B0400000000000000" pitchFamily="50" charset="-128"/>
              </a:endParaRPr>
            </a:p>
          </p:txBody>
        </p:sp>
        <p:pic>
          <p:nvPicPr>
            <p:cNvPr id="151" name="グラフィックス 150" descr="紙 枠線">
              <a:extLst>
                <a:ext uri="{FF2B5EF4-FFF2-40B4-BE49-F238E27FC236}">
                  <a16:creationId xmlns:a16="http://schemas.microsoft.com/office/drawing/2014/main" id="{EFCEDB97-588E-235E-C2EE-E8128181E8F2}"/>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cxnSp>
        <p:nvCxnSpPr>
          <p:cNvPr id="155" name="直線矢印コネクタ 154">
            <a:extLst>
              <a:ext uri="{FF2B5EF4-FFF2-40B4-BE49-F238E27FC236}">
                <a16:creationId xmlns:a16="http://schemas.microsoft.com/office/drawing/2014/main" id="{45456951-8572-6F9E-863D-D29595BB0007}"/>
              </a:ext>
            </a:extLst>
          </p:cNvPr>
          <p:cNvCxnSpPr>
            <a:cxnSpLocks/>
            <a:stCxn id="3" idx="3"/>
            <a:endCxn id="121" idx="1"/>
          </p:cNvCxnSpPr>
          <p:nvPr/>
        </p:nvCxnSpPr>
        <p:spPr>
          <a:xfrm>
            <a:off x="4968815" y="2767162"/>
            <a:ext cx="12979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6" name="グループ化 65">
            <a:extLst>
              <a:ext uri="{FF2B5EF4-FFF2-40B4-BE49-F238E27FC236}">
                <a16:creationId xmlns:a16="http://schemas.microsoft.com/office/drawing/2014/main" id="{F26ECAAD-A369-2850-3BF0-68EA227D3CCA}"/>
              </a:ext>
            </a:extLst>
          </p:cNvPr>
          <p:cNvGrpSpPr/>
          <p:nvPr/>
        </p:nvGrpSpPr>
        <p:grpSpPr>
          <a:xfrm>
            <a:off x="3062590" y="5335308"/>
            <a:ext cx="1882386" cy="365125"/>
            <a:chOff x="7146188" y="5133875"/>
            <a:chExt cx="1961313" cy="449892"/>
          </a:xfrm>
        </p:grpSpPr>
        <p:sp>
          <p:nvSpPr>
            <p:cNvPr id="67" name="正方形/長方形 66">
              <a:extLst>
                <a:ext uri="{FF2B5EF4-FFF2-40B4-BE49-F238E27FC236}">
                  <a16:creationId xmlns:a16="http://schemas.microsoft.com/office/drawing/2014/main" id="{05BFA736-2D4E-ACEE-A5E9-8B7512B4923E}"/>
                </a:ext>
              </a:extLst>
            </p:cNvPr>
            <p:cNvSpPr/>
            <p:nvPr/>
          </p:nvSpPr>
          <p:spPr>
            <a:xfrm>
              <a:off x="7146188" y="5133875"/>
              <a:ext cx="392400"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執行機関</a:t>
              </a:r>
            </a:p>
          </p:txBody>
        </p:sp>
        <p:sp>
          <p:nvSpPr>
            <p:cNvPr id="73" name="正方形/長方形 72">
              <a:extLst>
                <a:ext uri="{FF2B5EF4-FFF2-40B4-BE49-F238E27FC236}">
                  <a16:creationId xmlns:a16="http://schemas.microsoft.com/office/drawing/2014/main" id="{71B41D7D-95CD-1554-C538-70DF815D7D6B}"/>
                </a:ext>
              </a:extLst>
            </p:cNvPr>
            <p:cNvSpPr/>
            <p:nvPr/>
          </p:nvSpPr>
          <p:spPr>
            <a:xfrm>
              <a:off x="7538588" y="5133875"/>
              <a:ext cx="1568913"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74" name="正方形/長方形 73">
            <a:extLst>
              <a:ext uri="{FF2B5EF4-FFF2-40B4-BE49-F238E27FC236}">
                <a16:creationId xmlns:a16="http://schemas.microsoft.com/office/drawing/2014/main" id="{6990772B-1B06-8B21-DE76-A6714CDB9BEF}"/>
              </a:ext>
            </a:extLst>
          </p:cNvPr>
          <p:cNvSpPr/>
          <p:nvPr/>
        </p:nvSpPr>
        <p:spPr>
          <a:xfrm>
            <a:off x="3716777" y="4542136"/>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5" name="グループ化 4">
            <a:extLst>
              <a:ext uri="{FF2B5EF4-FFF2-40B4-BE49-F238E27FC236}">
                <a16:creationId xmlns:a16="http://schemas.microsoft.com/office/drawing/2014/main" id="{AB4C2F89-47F2-B9F5-C72E-0EA75950EAB4}"/>
              </a:ext>
            </a:extLst>
          </p:cNvPr>
          <p:cNvGrpSpPr/>
          <p:nvPr/>
        </p:nvGrpSpPr>
        <p:grpSpPr>
          <a:xfrm>
            <a:off x="6302097" y="2961342"/>
            <a:ext cx="989415" cy="539720"/>
            <a:chOff x="4877135" y="4316156"/>
            <a:chExt cx="989415" cy="539720"/>
          </a:xfrm>
        </p:grpSpPr>
        <p:cxnSp>
          <p:nvCxnSpPr>
            <p:cNvPr id="6" name="直線矢印コネクタ 5">
              <a:extLst>
                <a:ext uri="{FF2B5EF4-FFF2-40B4-BE49-F238E27FC236}">
                  <a16:creationId xmlns:a16="http://schemas.microsoft.com/office/drawing/2014/main" id="{072DED71-929B-73A0-A49E-4617998CCB10}"/>
                </a:ext>
              </a:extLst>
            </p:cNvPr>
            <p:cNvCxnSpPr>
              <a:cxnSpLocks/>
              <a:stCxn id="22" idx="1"/>
            </p:cNvCxnSpPr>
            <p:nvPr/>
          </p:nvCxnSpPr>
          <p:spPr>
            <a:xfrm flipH="1">
              <a:off x="4955923" y="4469826"/>
              <a:ext cx="243514"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 name="正方形/長方形 20">
              <a:extLst>
                <a:ext uri="{FF2B5EF4-FFF2-40B4-BE49-F238E27FC236}">
                  <a16:creationId xmlns:a16="http://schemas.microsoft.com/office/drawing/2014/main" id="{A03ACFC6-B6F9-8805-C9B2-12279D37EFC2}"/>
                </a:ext>
              </a:extLst>
            </p:cNvPr>
            <p:cNvSpPr/>
            <p:nvPr/>
          </p:nvSpPr>
          <p:spPr>
            <a:xfrm>
              <a:off x="4877135"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ja-JP" altLang="en-US" sz="500" b="1" dirty="0">
                  <a:solidFill>
                    <a:schemeClr val="tx1"/>
                  </a:solidFill>
                  <a:latin typeface="游ゴシック 本文"/>
                  <a:ea typeface="游ゴシック" panose="020B0400000000000000" pitchFamily="50" charset="-128"/>
                </a:rPr>
                <a:t>＜標準オプション帳票＞</a:t>
              </a:r>
            </a:p>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参加差押</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登録嘱託書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自動車</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参加差押</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登録の目的等</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自動車</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pic>
          <p:nvPicPr>
            <p:cNvPr id="22" name="グラフィックス 21" descr="紙 枠線">
              <a:extLst>
                <a:ext uri="{FF2B5EF4-FFF2-40B4-BE49-F238E27FC236}">
                  <a16:creationId xmlns:a16="http://schemas.microsoft.com/office/drawing/2014/main" id="{D2EB64B4-5833-3F3D-38E7-637AC56A9C6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199437" y="4316156"/>
              <a:ext cx="307340" cy="307340"/>
            </a:xfrm>
            <a:prstGeom prst="rect">
              <a:avLst/>
            </a:prstGeom>
          </p:spPr>
        </p:pic>
      </p:grpSp>
    </p:spTree>
    <p:extLst>
      <p:ext uri="{BB962C8B-B14F-4D97-AF65-F5344CB8AC3E}">
        <p14:creationId xmlns:p14="http://schemas.microsoft.com/office/powerpoint/2010/main" val="28283830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2A9D7D-6828-EEDB-0DC7-49C62C478163}"/>
            </a:ext>
          </a:extLst>
        </p:cNvPr>
        <p:cNvGrpSpPr/>
        <p:nvPr/>
      </p:nvGrpSpPr>
      <p:grpSpPr>
        <a:xfrm>
          <a:off x="0" y="0"/>
          <a:ext cx="0" cy="0"/>
          <a:chOff x="0" y="0"/>
          <a:chExt cx="0" cy="0"/>
        </a:xfrm>
      </p:grpSpPr>
      <p:grpSp>
        <p:nvGrpSpPr>
          <p:cNvPr id="34" name="グループ化 33">
            <a:extLst>
              <a:ext uri="{FF2B5EF4-FFF2-40B4-BE49-F238E27FC236}">
                <a16:creationId xmlns:a16="http://schemas.microsoft.com/office/drawing/2014/main" id="{E987948D-C6B9-277B-B49E-308B41BFABCC}"/>
              </a:ext>
            </a:extLst>
          </p:cNvPr>
          <p:cNvGrpSpPr/>
          <p:nvPr/>
        </p:nvGrpSpPr>
        <p:grpSpPr>
          <a:xfrm rot="16200000">
            <a:off x="4321469" y="2009104"/>
            <a:ext cx="1181284" cy="47531"/>
            <a:chOff x="7817410" y="5728212"/>
            <a:chExt cx="1181284" cy="47531"/>
          </a:xfrm>
        </p:grpSpPr>
        <p:cxnSp>
          <p:nvCxnSpPr>
            <p:cNvPr id="63" name="直線矢印コネクタ 62">
              <a:extLst>
                <a:ext uri="{FF2B5EF4-FFF2-40B4-BE49-F238E27FC236}">
                  <a16:creationId xmlns:a16="http://schemas.microsoft.com/office/drawing/2014/main" id="{4380705C-7580-92BF-B579-191CBE24F1FB}"/>
                </a:ext>
              </a:extLst>
            </p:cNvPr>
            <p:cNvCxnSpPr>
              <a:cxnSpLocks/>
              <a:stCxn id="64" idx="6"/>
              <a:endCxn id="65" idx="0"/>
            </p:cNvCxnSpPr>
            <p:nvPr/>
          </p:nvCxnSpPr>
          <p:spPr>
            <a:xfrm rot="5400000" flipV="1">
              <a:off x="8431814" y="5185106"/>
              <a:ext cx="7" cy="1133753"/>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64" name="楕円 63">
              <a:extLst>
                <a:ext uri="{FF2B5EF4-FFF2-40B4-BE49-F238E27FC236}">
                  <a16:creationId xmlns:a16="http://schemas.microsoft.com/office/drawing/2014/main" id="{42E5F5AF-ED11-C63F-3322-4B507289762A}"/>
                </a:ext>
              </a:extLst>
            </p:cNvPr>
            <p:cNvSpPr/>
            <p:nvPr/>
          </p:nvSpPr>
          <p:spPr>
            <a:xfrm>
              <a:off x="7817410"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5" name="二等辺三角形 64">
              <a:extLst>
                <a:ext uri="{FF2B5EF4-FFF2-40B4-BE49-F238E27FC236}">
                  <a16:creationId xmlns:a16="http://schemas.microsoft.com/office/drawing/2014/main" id="{7EC12F65-B41B-3D0C-9A8B-D14CCABF6F61}"/>
                </a:ext>
              </a:extLst>
            </p:cNvPr>
            <p:cNvSpPr/>
            <p:nvPr/>
          </p:nvSpPr>
          <p:spPr>
            <a:xfrm rot="5400000">
              <a:off x="8939447" y="571604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4" name="グループ化 23">
            <a:extLst>
              <a:ext uri="{FF2B5EF4-FFF2-40B4-BE49-F238E27FC236}">
                <a16:creationId xmlns:a16="http://schemas.microsoft.com/office/drawing/2014/main" id="{1F1D2458-A71E-D344-97E2-57EC9BCFFEC2}"/>
              </a:ext>
            </a:extLst>
          </p:cNvPr>
          <p:cNvGrpSpPr/>
          <p:nvPr/>
        </p:nvGrpSpPr>
        <p:grpSpPr>
          <a:xfrm flipV="1">
            <a:off x="4299072" y="2905173"/>
            <a:ext cx="1254543" cy="1791389"/>
            <a:chOff x="3255723" y="833056"/>
            <a:chExt cx="1254543" cy="1791389"/>
          </a:xfrm>
        </p:grpSpPr>
        <p:sp>
          <p:nvSpPr>
            <p:cNvPr id="199" name="楕円 198">
              <a:extLst>
                <a:ext uri="{FF2B5EF4-FFF2-40B4-BE49-F238E27FC236}">
                  <a16:creationId xmlns:a16="http://schemas.microsoft.com/office/drawing/2014/main" id="{B32FF1BD-5AC1-9356-9B77-B361C6ED2ECB}"/>
                </a:ext>
              </a:extLst>
            </p:cNvPr>
            <p:cNvSpPr/>
            <p:nvPr/>
          </p:nvSpPr>
          <p:spPr>
            <a:xfrm rot="16200000">
              <a:off x="3847666" y="257691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8" name="直線矢印コネクタ 197">
              <a:extLst>
                <a:ext uri="{FF2B5EF4-FFF2-40B4-BE49-F238E27FC236}">
                  <a16:creationId xmlns:a16="http://schemas.microsoft.com/office/drawing/2014/main" id="{702E989C-BAAB-A47F-0C97-264963271D2C}"/>
                </a:ext>
              </a:extLst>
            </p:cNvPr>
            <p:cNvCxnSpPr>
              <a:cxnSpLocks/>
              <a:stCxn id="199" idx="6"/>
              <a:endCxn id="200" idx="3"/>
            </p:cNvCxnSpPr>
            <p:nvPr/>
          </p:nvCxnSpPr>
          <p:spPr>
            <a:xfrm rot="16200000" flipV="1">
              <a:off x="2742577" y="1448058"/>
              <a:ext cx="1665312" cy="592399"/>
            </a:xfrm>
            <a:prstGeom prst="bentConnector3">
              <a:avLst>
                <a:gd name="adj1" fmla="val 50000"/>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00" name="二等辺三角形 199">
              <a:extLst>
                <a:ext uri="{FF2B5EF4-FFF2-40B4-BE49-F238E27FC236}">
                  <a16:creationId xmlns:a16="http://schemas.microsoft.com/office/drawing/2014/main" id="{9B06DF9D-D950-00AC-BC2F-AB5337C8582E}"/>
                </a:ext>
              </a:extLst>
            </p:cNvPr>
            <p:cNvSpPr/>
            <p:nvPr/>
          </p:nvSpPr>
          <p:spPr>
            <a:xfrm>
              <a:off x="3255723" y="83972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53" name="直線矢印コネクタ 197">
              <a:extLst>
                <a:ext uri="{FF2B5EF4-FFF2-40B4-BE49-F238E27FC236}">
                  <a16:creationId xmlns:a16="http://schemas.microsoft.com/office/drawing/2014/main" id="{35B780CD-1E9E-5BC9-4841-12AD1DF3C88F}"/>
                </a:ext>
              </a:extLst>
            </p:cNvPr>
            <p:cNvCxnSpPr>
              <a:cxnSpLocks/>
              <a:stCxn id="199" idx="6"/>
              <a:endCxn id="254" idx="3"/>
            </p:cNvCxnSpPr>
            <p:nvPr/>
          </p:nvCxnSpPr>
          <p:spPr>
            <a:xfrm rot="5400000" flipH="1" flipV="1">
              <a:off x="3343202" y="1433160"/>
              <a:ext cx="1671984" cy="615524"/>
            </a:xfrm>
            <a:prstGeom prst="bentConnector3">
              <a:avLst>
                <a:gd name="adj1" fmla="val 49715"/>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54" name="二等辺三角形 253">
              <a:extLst>
                <a:ext uri="{FF2B5EF4-FFF2-40B4-BE49-F238E27FC236}">
                  <a16:creationId xmlns:a16="http://schemas.microsoft.com/office/drawing/2014/main" id="{434913C5-4C53-D775-1C04-A6ABC992D2AE}"/>
                </a:ext>
              </a:extLst>
            </p:cNvPr>
            <p:cNvSpPr/>
            <p:nvPr/>
          </p:nvSpPr>
          <p:spPr>
            <a:xfrm>
              <a:off x="4463646" y="833056"/>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4F5EC34B-256B-AE14-A0B4-7726ECEFBA5C}"/>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1EE88237-534D-5BEA-63E0-20B9E49B5CCE}"/>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29AF36B1-2B52-BF16-CBD2-E3BB5711B2A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FC9198EF-9E6A-4879-4241-36029B6DFFA6}"/>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57ACB29D-A04B-3E83-D1DA-D8D10B46B325}"/>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1A449BC3-6E75-3B33-3183-BE578BA56C9F}"/>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2.10.</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1993225F-1D82-F473-EFB4-8097167EF252}"/>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a:t>
              </a:r>
              <a:r>
                <a:rPr kumimoji="1" lang="en-US" altLang="ja-JP" sz="1000" b="1" dirty="0">
                  <a:solidFill>
                    <a:schemeClr val="tx1"/>
                  </a:solidFill>
                  <a:latin typeface="游ゴシック 本文"/>
                  <a:ea typeface="游ゴシック" panose="020B0400000000000000" pitchFamily="50" charset="-128"/>
                </a:rPr>
                <a:t>(</a:t>
              </a:r>
              <a:r>
                <a:rPr kumimoji="1" lang="ja-JP" altLang="en-US" sz="1000" b="1" dirty="0">
                  <a:solidFill>
                    <a:schemeClr val="tx1"/>
                  </a:solidFill>
                  <a:latin typeface="游ゴシック 本文"/>
                  <a:ea typeface="游ゴシック" panose="020B0400000000000000" pitchFamily="50" charset="-128"/>
                </a:rPr>
                <a:t>振替社債</a:t>
              </a:r>
              <a:r>
                <a:rPr kumimoji="1" lang="en-US" altLang="ja-JP" sz="1000" b="1" dirty="0">
                  <a:solidFill>
                    <a:schemeClr val="tx1"/>
                  </a:solidFill>
                  <a:latin typeface="游ゴシック 本文"/>
                  <a:ea typeface="游ゴシック" panose="020B0400000000000000" pitchFamily="50" charset="-128"/>
                </a:rPr>
                <a:t>)</a:t>
              </a:r>
              <a:endParaRPr kumimoji="1" lang="ja-JP" altLang="en-US" sz="1000" b="1" dirty="0">
                <a:solidFill>
                  <a:schemeClr val="tx1"/>
                </a:solidFill>
                <a:latin typeface="游ゴシック 本文"/>
                <a:ea typeface="游ゴシック" panose="020B0400000000000000" pitchFamily="50" charset="-128"/>
              </a:endParaRPr>
            </a:p>
          </p:txBody>
        </p:sp>
        <p:sp>
          <p:nvSpPr>
            <p:cNvPr id="14" name="正方形/長方形 13">
              <a:extLst>
                <a:ext uri="{FF2B5EF4-FFF2-40B4-BE49-F238E27FC236}">
                  <a16:creationId xmlns:a16="http://schemas.microsoft.com/office/drawing/2014/main" id="{4782D020-76AD-4CF9-1ED4-B5CDBEF9A4EC}"/>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差押・交付要求</a:t>
              </a:r>
            </a:p>
          </p:txBody>
        </p:sp>
      </p:grpSp>
      <p:grpSp>
        <p:nvGrpSpPr>
          <p:cNvPr id="16" name="グループ化 15">
            <a:extLst>
              <a:ext uri="{FF2B5EF4-FFF2-40B4-BE49-F238E27FC236}">
                <a16:creationId xmlns:a16="http://schemas.microsoft.com/office/drawing/2014/main" id="{AC300AFD-FE84-4499-474A-5EDCD30720C2}"/>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A314AD7C-D14A-8D8A-B815-476C07AB5F42}"/>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DD17AE35-7DB5-08A7-3FD8-EDD69275CAD2}"/>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7D9FC8CB-68C7-FFA4-323B-5A5939B5F137}"/>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14</a:t>
            </a:fld>
            <a:endParaRPr kumimoji="1" lang="ja-JP" altLang="en-US" sz="800" dirty="0">
              <a:solidFill>
                <a:schemeClr val="tx1"/>
              </a:solidFill>
              <a:latin typeface="游ゴシック 本文"/>
              <a:ea typeface="游ゴシック" panose="020B0400000000000000" pitchFamily="50" charset="-128"/>
            </a:endParaRPr>
          </a:p>
        </p:txBody>
      </p:sp>
      <p:cxnSp>
        <p:nvCxnSpPr>
          <p:cNvPr id="43" name="直線矢印コネクタ 42">
            <a:extLst>
              <a:ext uri="{FF2B5EF4-FFF2-40B4-BE49-F238E27FC236}">
                <a16:creationId xmlns:a16="http://schemas.microsoft.com/office/drawing/2014/main" id="{74E84BAB-23CB-711C-B139-20BAAE495C25}"/>
              </a:ext>
            </a:extLst>
          </p:cNvPr>
          <p:cNvCxnSpPr>
            <a:cxnSpLocks/>
            <a:stCxn id="28" idx="3"/>
            <a:endCxn id="41" idx="1"/>
          </p:cNvCxnSpPr>
          <p:nvPr/>
        </p:nvCxnSpPr>
        <p:spPr>
          <a:xfrm>
            <a:off x="1779272" y="2767162"/>
            <a:ext cx="13551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070730E3-790C-7F73-7EDD-F84D4270FE6E}"/>
              </a:ext>
            </a:extLst>
          </p:cNvPr>
          <p:cNvSpPr/>
          <p:nvPr/>
        </p:nvSpPr>
        <p:spPr>
          <a:xfrm>
            <a:off x="6758568" y="5738814"/>
            <a:ext cx="2053792" cy="765616"/>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2.8.1</a:t>
            </a:r>
            <a:r>
              <a:rPr kumimoji="1" lang="ja-JP" altLang="en-US" sz="500" b="1" dirty="0">
                <a:solidFill>
                  <a:schemeClr val="tx1"/>
                </a:solidFill>
                <a:latin typeface="游ゴシック 本文"/>
                <a:ea typeface="游ゴシック" panose="020B0400000000000000" pitchFamily="50" charset="-128"/>
              </a:rPr>
              <a:t>　財産・権利者情報管理</a:t>
            </a: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2.8.2</a:t>
            </a:r>
            <a:r>
              <a:rPr kumimoji="1" lang="ja-JP" altLang="en-US" sz="500" b="1" dirty="0">
                <a:solidFill>
                  <a:schemeClr val="tx1"/>
                </a:solidFill>
                <a:latin typeface="游ゴシック 本文"/>
                <a:ea typeface="游ゴシック" panose="020B0400000000000000" pitchFamily="50" charset="-128"/>
              </a:rPr>
              <a:t>　滞納処分管理</a:t>
            </a:r>
          </a:p>
          <a:p>
            <a:r>
              <a:rPr kumimoji="1" lang="ja-JP" altLang="en-US" sz="500" b="1" dirty="0">
                <a:solidFill>
                  <a:schemeClr val="tx1"/>
                </a:solidFill>
                <a:latin typeface="游ゴシック 本文"/>
                <a:ea typeface="游ゴシック" panose="020B0400000000000000" pitchFamily="50" charset="-128"/>
              </a:rPr>
              <a:t>④</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2.8.9</a:t>
            </a:r>
            <a:r>
              <a:rPr kumimoji="1" lang="ja-JP" altLang="en-US" sz="500" b="1" dirty="0">
                <a:solidFill>
                  <a:schemeClr val="tx1"/>
                </a:solidFill>
                <a:latin typeface="游ゴシック 本文"/>
                <a:ea typeface="游ゴシック" panose="020B0400000000000000" pitchFamily="50" charset="-128"/>
              </a:rPr>
              <a:t>　滞納処分の処分調書等作成</a:t>
            </a:r>
            <a:endParaRPr kumimoji="1" lang="en-US" altLang="zh-TW" sz="500" b="1" dirty="0">
              <a:solidFill>
                <a:schemeClr val="tx1"/>
              </a:solidFill>
              <a:latin typeface="游ゴシック 本文"/>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95C55161-B551-FC4F-1348-67E522ED4212}"/>
              </a:ext>
            </a:extLst>
          </p:cNvPr>
          <p:cNvCxnSpPr>
            <a:cxnSpLocks/>
            <a:stCxn id="41" idx="3"/>
            <a:endCxn id="137" idx="1"/>
          </p:cNvCxnSpPr>
          <p:nvPr/>
        </p:nvCxnSpPr>
        <p:spPr>
          <a:xfrm>
            <a:off x="2510674" y="2767162"/>
            <a:ext cx="13212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20114703-2631-1EE3-46E0-5FDA6BFFAA99}"/>
              </a:ext>
            </a:extLst>
          </p:cNvPr>
          <p:cNvCxnSpPr>
            <a:cxnSpLocks/>
            <a:stCxn id="140" idx="1"/>
            <a:endCxn id="137" idx="2"/>
          </p:cNvCxnSpPr>
          <p:nvPr/>
        </p:nvCxnSpPr>
        <p:spPr>
          <a:xfrm flipH="1" flipV="1">
            <a:off x="2940745"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9F733BC7-1BD6-51AC-E88C-8390C2DAD028}"/>
              </a:ext>
            </a:extLst>
          </p:cNvPr>
          <p:cNvGrpSpPr/>
          <p:nvPr/>
        </p:nvGrpSpPr>
        <p:grpSpPr>
          <a:xfrm>
            <a:off x="2642803" y="2532787"/>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FD907C20-1290-B998-927C-E231437703D3}"/>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BB690F58-AF0F-19E3-E3AE-D82FC5B5E76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差押調書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振替社債</a:t>
              </a:r>
              <a:r>
                <a:rPr kumimoji="1" lang="en-US" altLang="ja-JP" sz="500" b="1" dirty="0">
                  <a:solidFill>
                    <a:schemeClr val="tx1"/>
                  </a:solidFill>
                  <a:latin typeface="游ゴシック 本文"/>
                  <a:ea typeface="游ゴシック" panose="020B0400000000000000" pitchFamily="50" charset="-128"/>
                </a:rPr>
                <a:t>)</a:t>
              </a:r>
            </a:p>
            <a:p>
              <a:pPr algn="ctr"/>
              <a:r>
                <a:rPr kumimoji="1" lang="zh-TW"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39" name="グループ化 138">
            <a:extLst>
              <a:ext uri="{FF2B5EF4-FFF2-40B4-BE49-F238E27FC236}">
                <a16:creationId xmlns:a16="http://schemas.microsoft.com/office/drawing/2014/main" id="{D26D6BA4-B150-4E9F-A9D0-B3A402B4B8B6}"/>
              </a:ext>
            </a:extLst>
          </p:cNvPr>
          <p:cNvGrpSpPr/>
          <p:nvPr/>
        </p:nvGrpSpPr>
        <p:grpSpPr>
          <a:xfrm>
            <a:off x="2652927" y="4603475"/>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94AC4FB9-16B7-6948-DA61-5E4A3A9B674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3918901B-61DB-A3C9-1FF6-F0132AA7103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54FD6874-6E31-1E7E-1070-D57E4A659CF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87" name="グループ化 86">
            <a:extLst>
              <a:ext uri="{FF2B5EF4-FFF2-40B4-BE49-F238E27FC236}">
                <a16:creationId xmlns:a16="http://schemas.microsoft.com/office/drawing/2014/main" id="{EF2E3C8C-51F7-18B3-500A-CC30F4F643B5}"/>
              </a:ext>
            </a:extLst>
          </p:cNvPr>
          <p:cNvGrpSpPr/>
          <p:nvPr/>
        </p:nvGrpSpPr>
        <p:grpSpPr>
          <a:xfrm>
            <a:off x="2930653" y="3000710"/>
            <a:ext cx="621625" cy="839849"/>
            <a:chOff x="2178607" y="2849727"/>
            <a:chExt cx="621625" cy="839849"/>
          </a:xfrm>
        </p:grpSpPr>
        <p:pic>
          <p:nvPicPr>
            <p:cNvPr id="88" name="グラフィックス 87" descr="紙 枠線">
              <a:extLst>
                <a:ext uri="{FF2B5EF4-FFF2-40B4-BE49-F238E27FC236}">
                  <a16:creationId xmlns:a16="http://schemas.microsoft.com/office/drawing/2014/main" id="{435B5DFE-4FEE-0120-4994-2681DB7E2CE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89" name="直線矢印コネクタ 36">
              <a:extLst>
                <a:ext uri="{FF2B5EF4-FFF2-40B4-BE49-F238E27FC236}">
                  <a16:creationId xmlns:a16="http://schemas.microsoft.com/office/drawing/2014/main" id="{817E666B-F729-3C77-55BA-6CD7807662E3}"/>
                </a:ext>
              </a:extLst>
            </p:cNvPr>
            <p:cNvCxnSpPr>
              <a:cxnSpLocks/>
            </p:cNvCxnSpPr>
            <p:nvPr/>
          </p:nvCxnSpPr>
          <p:spPr>
            <a:xfrm rot="16200000" flipH="1">
              <a:off x="2210662" y="2949800"/>
              <a:ext cx="435777" cy="235631"/>
            </a:xfrm>
            <a:prstGeom prst="curvedConnector3">
              <a:avLst>
                <a:gd name="adj1" fmla="val 10027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91C77701-DD19-B4B1-0191-EF49E473866C}"/>
                </a:ext>
              </a:extLst>
            </p:cNvPr>
            <p:cNvSpPr/>
            <p:nvPr/>
          </p:nvSpPr>
          <p:spPr>
            <a:xfrm>
              <a:off x="2178607" y="3407123"/>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差押調書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振替社債</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p>
            <a:p>
              <a:r>
                <a:rPr kumimoji="1" lang="zh-TW" altLang="en-US" sz="500" b="1" dirty="0">
                  <a:solidFill>
                    <a:schemeClr val="tx1"/>
                  </a:solidFill>
                  <a:latin typeface="游ゴシック 本文"/>
                  <a:ea typeface="游ゴシック" panose="020B0400000000000000" pitchFamily="50" charset="-128"/>
                </a:rPr>
                <a:t>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振替社債</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発行機関用</a:t>
              </a:r>
            </a:p>
            <a:p>
              <a:r>
                <a:rPr kumimoji="1" lang="zh-TW" altLang="en-US" sz="500" b="1" dirty="0">
                  <a:solidFill>
                    <a:schemeClr val="tx1"/>
                  </a:solidFill>
                  <a:latin typeface="游ゴシック 本文"/>
                  <a:ea typeface="游ゴシック" panose="020B0400000000000000" pitchFamily="50" charset="-128"/>
                </a:rPr>
                <a:t>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振替社債</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振替機関用</a:t>
              </a:r>
            </a:p>
            <a:p>
              <a:r>
                <a:rPr kumimoji="1" lang="zh-TW" altLang="en-US" sz="500" b="1" dirty="0">
                  <a:solidFill>
                    <a:schemeClr val="tx1"/>
                  </a:solidFill>
                  <a:latin typeface="游ゴシック 本文"/>
                  <a:ea typeface="游ゴシック" panose="020B0400000000000000" pitchFamily="50" charset="-128"/>
                </a:rPr>
                <a:t>差押調書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振替社債</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決裁用</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0318DD39-9A7E-77FC-3067-931F3D9A5B23}"/>
              </a:ext>
            </a:extLst>
          </p:cNvPr>
          <p:cNvGrpSpPr/>
          <p:nvPr/>
        </p:nvGrpSpPr>
        <p:grpSpPr>
          <a:xfrm flipH="1">
            <a:off x="1993101" y="4970186"/>
            <a:ext cx="752658" cy="405710"/>
            <a:chOff x="5549538" y="5066857"/>
            <a:chExt cx="752658" cy="405710"/>
          </a:xfrm>
        </p:grpSpPr>
        <p:cxnSp>
          <p:nvCxnSpPr>
            <p:cNvPr id="111" name="直線矢印コネクタ 110">
              <a:extLst>
                <a:ext uri="{FF2B5EF4-FFF2-40B4-BE49-F238E27FC236}">
                  <a16:creationId xmlns:a16="http://schemas.microsoft.com/office/drawing/2014/main" id="{A8D315E7-7EF9-7DAD-BD7D-B72F9513ECAA}"/>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AEB0EB69-0997-94B4-5892-65E3CE1D7E4C}"/>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A6677996-CE19-9BF7-429A-26D4A1E39A6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30749ADA-637D-E747-3E82-C453E1F820E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935F224B-3D15-1ECE-EF64-FCEA094391C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4095BBDA-572A-4019-3CE0-6EB8A3079EF0}"/>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④</a:t>
              </a:r>
            </a:p>
          </p:txBody>
        </p:sp>
      </p:grpSp>
      <p:cxnSp>
        <p:nvCxnSpPr>
          <p:cNvPr id="126" name="直線矢印コネクタ 125">
            <a:extLst>
              <a:ext uri="{FF2B5EF4-FFF2-40B4-BE49-F238E27FC236}">
                <a16:creationId xmlns:a16="http://schemas.microsoft.com/office/drawing/2014/main" id="{CE649273-45B6-8C6D-7F13-D32100B95BFD}"/>
              </a:ext>
            </a:extLst>
          </p:cNvPr>
          <p:cNvCxnSpPr>
            <a:cxnSpLocks/>
            <a:stCxn id="56" idx="6"/>
            <a:endCxn id="168" idx="1"/>
          </p:cNvCxnSpPr>
          <p:nvPr/>
        </p:nvCxnSpPr>
        <p:spPr>
          <a:xfrm flipV="1">
            <a:off x="5065108" y="2767162"/>
            <a:ext cx="1844810"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FFA685A1-C8DC-0C0A-B6BF-2B1A7F535EB0}"/>
              </a:ext>
            </a:extLst>
          </p:cNvPr>
          <p:cNvSpPr/>
          <p:nvPr/>
        </p:nvSpPr>
        <p:spPr>
          <a:xfrm>
            <a:off x="4520044" y="1058478"/>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grpSp>
        <p:nvGrpSpPr>
          <p:cNvPr id="39" name="グループ化 38">
            <a:extLst>
              <a:ext uri="{FF2B5EF4-FFF2-40B4-BE49-F238E27FC236}">
                <a16:creationId xmlns:a16="http://schemas.microsoft.com/office/drawing/2014/main" id="{3103BC2D-10D4-A7D6-BB30-BC809C406D37}"/>
              </a:ext>
            </a:extLst>
          </p:cNvPr>
          <p:cNvGrpSpPr/>
          <p:nvPr/>
        </p:nvGrpSpPr>
        <p:grpSpPr>
          <a:xfrm>
            <a:off x="1914790" y="2532787"/>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F4364AA9-76FF-7325-C595-9C0E912BF23A}"/>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BFD15E27-BD7E-3B7D-FB81-F8542309E1D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42" name="直線矢印コネクタ 41">
            <a:extLst>
              <a:ext uri="{FF2B5EF4-FFF2-40B4-BE49-F238E27FC236}">
                <a16:creationId xmlns:a16="http://schemas.microsoft.com/office/drawing/2014/main" id="{4BCB2B9B-F68D-963D-F4A1-85EAC23B7ED7}"/>
              </a:ext>
            </a:extLst>
          </p:cNvPr>
          <p:cNvCxnSpPr>
            <a:cxnSpLocks/>
            <a:stCxn id="41" idx="2"/>
            <a:endCxn id="45" idx="1"/>
          </p:cNvCxnSpPr>
          <p:nvPr/>
        </p:nvCxnSpPr>
        <p:spPr>
          <a:xfrm>
            <a:off x="2212732"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E93DA0B3-8273-D645-7507-BDB1B9341523}"/>
              </a:ext>
            </a:extLst>
          </p:cNvPr>
          <p:cNvGrpSpPr/>
          <p:nvPr/>
        </p:nvGrpSpPr>
        <p:grpSpPr>
          <a:xfrm>
            <a:off x="1924914" y="4603475"/>
            <a:ext cx="575637" cy="451948"/>
            <a:chOff x="5274238" y="5435536"/>
            <a:chExt cx="439201" cy="345439"/>
          </a:xfrm>
        </p:grpSpPr>
        <p:sp>
          <p:nvSpPr>
            <p:cNvPr id="45" name="フローチャート: 磁気ディスク 44">
              <a:extLst>
                <a:ext uri="{FF2B5EF4-FFF2-40B4-BE49-F238E27FC236}">
                  <a16:creationId xmlns:a16="http://schemas.microsoft.com/office/drawing/2014/main" id="{5785C979-9B33-4E99-A6B5-20E18D4EB00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6" name="円弧 45">
              <a:extLst>
                <a:ext uri="{FF2B5EF4-FFF2-40B4-BE49-F238E27FC236}">
                  <a16:creationId xmlns:a16="http://schemas.microsoft.com/office/drawing/2014/main" id="{EC5C4083-CEBD-0861-7EFE-2C63A20B1ED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7" name="円弧 46">
              <a:extLst>
                <a:ext uri="{FF2B5EF4-FFF2-40B4-BE49-F238E27FC236}">
                  <a16:creationId xmlns:a16="http://schemas.microsoft.com/office/drawing/2014/main" id="{3D6F174D-7124-ABA3-DDA0-0AB29B45F79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48" name="グループ化 47">
            <a:extLst>
              <a:ext uri="{FF2B5EF4-FFF2-40B4-BE49-F238E27FC236}">
                <a16:creationId xmlns:a16="http://schemas.microsoft.com/office/drawing/2014/main" id="{A98B2C11-B9EA-FBAE-575B-33D4A2F9B097}"/>
              </a:ext>
            </a:extLst>
          </p:cNvPr>
          <p:cNvGrpSpPr/>
          <p:nvPr/>
        </p:nvGrpSpPr>
        <p:grpSpPr>
          <a:xfrm flipH="1">
            <a:off x="1265088" y="4970186"/>
            <a:ext cx="752658" cy="405710"/>
            <a:chOff x="5549538" y="5066857"/>
            <a:chExt cx="752658" cy="405710"/>
          </a:xfrm>
        </p:grpSpPr>
        <p:cxnSp>
          <p:nvCxnSpPr>
            <p:cNvPr id="49" name="直線矢印コネクタ 48">
              <a:extLst>
                <a:ext uri="{FF2B5EF4-FFF2-40B4-BE49-F238E27FC236}">
                  <a16:creationId xmlns:a16="http://schemas.microsoft.com/office/drawing/2014/main" id="{2EEAA3A7-FB4E-B116-765E-AB232173DFAF}"/>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D1B52858-D12A-3CB0-0A09-1FE148BE5CA3}"/>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88EBB292-3311-A3F3-89CE-885EE1628A4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15B0037A-1BA9-C447-C4E0-57FA8806D9D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A7694C46-9B46-28BA-768F-737986A8CE5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05F7D4E1-0211-F797-70B0-DB4F9100F044}"/>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cxnSp>
        <p:nvCxnSpPr>
          <p:cNvPr id="153" name="直線矢印コネクタ 152">
            <a:extLst>
              <a:ext uri="{FF2B5EF4-FFF2-40B4-BE49-F238E27FC236}">
                <a16:creationId xmlns:a16="http://schemas.microsoft.com/office/drawing/2014/main" id="{2CE12A84-306B-2490-787A-007DF961C000}"/>
              </a:ext>
            </a:extLst>
          </p:cNvPr>
          <p:cNvCxnSpPr>
            <a:cxnSpLocks/>
            <a:stCxn id="137" idx="3"/>
            <a:endCxn id="56" idx="2"/>
          </p:cNvCxnSpPr>
          <p:nvPr/>
        </p:nvCxnSpPr>
        <p:spPr>
          <a:xfrm>
            <a:off x="3238687" y="2767162"/>
            <a:ext cx="1520421"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54" name="グループ化 53">
            <a:extLst>
              <a:ext uri="{FF2B5EF4-FFF2-40B4-BE49-F238E27FC236}">
                <a16:creationId xmlns:a16="http://schemas.microsoft.com/office/drawing/2014/main" id="{4A8D8773-D259-0317-2059-55748AD9752F}"/>
              </a:ext>
            </a:extLst>
          </p:cNvPr>
          <p:cNvGrpSpPr>
            <a:grpSpLocks noChangeAspect="1"/>
          </p:cNvGrpSpPr>
          <p:nvPr/>
        </p:nvGrpSpPr>
        <p:grpSpPr>
          <a:xfrm>
            <a:off x="4759108" y="2614163"/>
            <a:ext cx="306000" cy="306000"/>
            <a:chOff x="2810266" y="3583909"/>
            <a:chExt cx="182044" cy="182044"/>
          </a:xfrm>
        </p:grpSpPr>
        <p:sp>
          <p:nvSpPr>
            <p:cNvPr id="56" name="楕円 55">
              <a:extLst>
                <a:ext uri="{FF2B5EF4-FFF2-40B4-BE49-F238E27FC236}">
                  <a16:creationId xmlns:a16="http://schemas.microsoft.com/office/drawing/2014/main" id="{7A00FF0B-5833-5C6C-0991-EC5137C08546}"/>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36859DCF-FB95-D440-C54E-F7F3DCDD2FC7}"/>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E42C3E3C-4194-F3BC-8237-6A5DD15EA80E}"/>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3B6127D0-3BBE-0851-BC45-D57993DCDEF9}"/>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9BBD6597-A52B-5497-8078-F1D4C5974F54}"/>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83A4F484-80BC-5DB9-D950-44AAB15C7463}"/>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C86C5E3B-D8A5-9159-B4C9-4D60129795BD}"/>
              </a:ext>
            </a:extLst>
          </p:cNvPr>
          <p:cNvSpPr/>
          <p:nvPr/>
        </p:nvSpPr>
        <p:spPr>
          <a:xfrm>
            <a:off x="4611285" y="238118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166" name="グループ化 165">
            <a:extLst>
              <a:ext uri="{FF2B5EF4-FFF2-40B4-BE49-F238E27FC236}">
                <a16:creationId xmlns:a16="http://schemas.microsoft.com/office/drawing/2014/main" id="{2EF3D944-7461-6DE2-A3F7-FC4A45DF3D45}"/>
              </a:ext>
            </a:extLst>
          </p:cNvPr>
          <p:cNvGrpSpPr/>
          <p:nvPr/>
        </p:nvGrpSpPr>
        <p:grpSpPr>
          <a:xfrm>
            <a:off x="6909918" y="2532787"/>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65A790DA-3628-4092-7141-D5CB17832B3A}"/>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0340151F-383D-90AF-C173-B8FCA0A7563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4CE7CC2D-DBDB-371C-529E-5ECA21ABB99B}"/>
              </a:ext>
            </a:extLst>
          </p:cNvPr>
          <p:cNvCxnSpPr>
            <a:cxnSpLocks/>
            <a:stCxn id="168" idx="2"/>
            <a:endCxn id="171" idx="1"/>
          </p:cNvCxnSpPr>
          <p:nvPr/>
        </p:nvCxnSpPr>
        <p:spPr>
          <a:xfrm>
            <a:off x="7207860"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D415B0C3-208B-56B7-6F25-FA3C79830E17}"/>
              </a:ext>
            </a:extLst>
          </p:cNvPr>
          <p:cNvGrpSpPr/>
          <p:nvPr/>
        </p:nvGrpSpPr>
        <p:grpSpPr>
          <a:xfrm>
            <a:off x="6920042"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5DA829F4-EDCD-25DD-B9F0-8B9E9309371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CF036645-F3F0-F441-C217-B9E8C25760A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A5A66A25-8325-44A3-C4C6-61AF3D1F444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D553DD65-AFB1-9EB9-2C2B-2B093F4FFF55}"/>
              </a:ext>
            </a:extLst>
          </p:cNvPr>
          <p:cNvGrpSpPr/>
          <p:nvPr/>
        </p:nvGrpSpPr>
        <p:grpSpPr>
          <a:xfrm flipH="1">
            <a:off x="6260216"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709F9873-07C6-E22F-BCFC-275733CCA53F}"/>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104439C8-141A-5F25-1A31-3C7F6D7E01C6}"/>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CD4755DD-909A-381C-9BF5-325FAD4DBF0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6C2B8D6E-2623-CD36-69A4-6EF86CC3D90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EFBB3E4A-9C71-7AA8-22D4-12F1DADF8EB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6DF81AC7-5D04-2DAD-4C4A-0DF50FC302EB}"/>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7B414A04-EB40-F370-C29F-9D68AFCF9A93}"/>
              </a:ext>
            </a:extLst>
          </p:cNvPr>
          <p:cNvSpPr/>
          <p:nvPr/>
        </p:nvSpPr>
        <p:spPr>
          <a:xfrm>
            <a:off x="7491670"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4CB0598E-4193-D5C5-4EFA-CA185D2A8553}"/>
              </a:ext>
            </a:extLst>
          </p:cNvPr>
          <p:cNvSpPr/>
          <p:nvPr/>
        </p:nvSpPr>
        <p:spPr>
          <a:xfrm>
            <a:off x="7833619" y="2614403"/>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0F3A3634-8DD7-314A-4C3B-1B01BEA4922E}"/>
              </a:ext>
            </a:extLst>
          </p:cNvPr>
          <p:cNvCxnSpPr>
            <a:cxnSpLocks/>
            <a:stCxn id="168" idx="3"/>
            <a:endCxn id="191" idx="2"/>
          </p:cNvCxnSpPr>
          <p:nvPr/>
        </p:nvCxnSpPr>
        <p:spPr>
          <a:xfrm>
            <a:off x="7505802" y="2767162"/>
            <a:ext cx="32781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6" name="グループ化 25">
            <a:extLst>
              <a:ext uri="{FF2B5EF4-FFF2-40B4-BE49-F238E27FC236}">
                <a16:creationId xmlns:a16="http://schemas.microsoft.com/office/drawing/2014/main" id="{66A6ACE9-F6E1-0F97-E911-91FD3B49E2BA}"/>
              </a:ext>
            </a:extLst>
          </p:cNvPr>
          <p:cNvGrpSpPr/>
          <p:nvPr/>
        </p:nvGrpSpPr>
        <p:grpSpPr>
          <a:xfrm>
            <a:off x="1183388" y="2532787"/>
            <a:ext cx="595884" cy="468750"/>
            <a:chOff x="2420174" y="2805910"/>
            <a:chExt cx="595884" cy="468750"/>
          </a:xfrm>
        </p:grpSpPr>
        <p:pic>
          <p:nvPicPr>
            <p:cNvPr id="27" name="グラフィックス 26" descr="ユーザー 枠線">
              <a:extLst>
                <a:ext uri="{FF2B5EF4-FFF2-40B4-BE49-F238E27FC236}">
                  <a16:creationId xmlns:a16="http://schemas.microsoft.com/office/drawing/2014/main" id="{94B55E4C-2ECF-78B1-C44F-A208FE8B8D2F}"/>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28" name="四角形: 角を丸くする 27">
              <a:extLst>
                <a:ext uri="{FF2B5EF4-FFF2-40B4-BE49-F238E27FC236}">
                  <a16:creationId xmlns:a16="http://schemas.microsoft.com/office/drawing/2014/main" id="{9DED6463-F7AE-9536-DBFD-4D631C90C668}"/>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財産入力</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29" name="直線矢印コネクタ 28">
            <a:extLst>
              <a:ext uri="{FF2B5EF4-FFF2-40B4-BE49-F238E27FC236}">
                <a16:creationId xmlns:a16="http://schemas.microsoft.com/office/drawing/2014/main" id="{27C44C87-0448-87EF-1B60-3D83A4816972}"/>
              </a:ext>
            </a:extLst>
          </p:cNvPr>
          <p:cNvCxnSpPr>
            <a:cxnSpLocks/>
            <a:stCxn id="28" idx="2"/>
            <a:endCxn id="32" idx="1"/>
          </p:cNvCxnSpPr>
          <p:nvPr/>
        </p:nvCxnSpPr>
        <p:spPr>
          <a:xfrm>
            <a:off x="1481330"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1" name="グループ化 30">
            <a:extLst>
              <a:ext uri="{FF2B5EF4-FFF2-40B4-BE49-F238E27FC236}">
                <a16:creationId xmlns:a16="http://schemas.microsoft.com/office/drawing/2014/main" id="{2BE7EE3B-6045-E30F-2F1C-25EE7C5929B7}"/>
              </a:ext>
            </a:extLst>
          </p:cNvPr>
          <p:cNvGrpSpPr/>
          <p:nvPr/>
        </p:nvGrpSpPr>
        <p:grpSpPr>
          <a:xfrm>
            <a:off x="1193512" y="4603475"/>
            <a:ext cx="575637" cy="451948"/>
            <a:chOff x="5274238" y="5435536"/>
            <a:chExt cx="439201" cy="345439"/>
          </a:xfrm>
        </p:grpSpPr>
        <p:sp>
          <p:nvSpPr>
            <p:cNvPr id="32" name="フローチャート: 磁気ディスク 31">
              <a:extLst>
                <a:ext uri="{FF2B5EF4-FFF2-40B4-BE49-F238E27FC236}">
                  <a16:creationId xmlns:a16="http://schemas.microsoft.com/office/drawing/2014/main" id="{C4235BBA-F262-44C0-CFBE-038496178F3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33" name="円弧 32">
              <a:extLst>
                <a:ext uri="{FF2B5EF4-FFF2-40B4-BE49-F238E27FC236}">
                  <a16:creationId xmlns:a16="http://schemas.microsoft.com/office/drawing/2014/main" id="{4F291755-3E83-DFBF-979D-8CC69828760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35" name="円弧 34">
              <a:extLst>
                <a:ext uri="{FF2B5EF4-FFF2-40B4-BE49-F238E27FC236}">
                  <a16:creationId xmlns:a16="http://schemas.microsoft.com/office/drawing/2014/main" id="{17691077-B8E1-FDE9-F108-9FF9CC843EE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36" name="グループ化 35">
            <a:extLst>
              <a:ext uri="{FF2B5EF4-FFF2-40B4-BE49-F238E27FC236}">
                <a16:creationId xmlns:a16="http://schemas.microsoft.com/office/drawing/2014/main" id="{E0B8D3E4-CC1C-0F2C-FA3C-65927A65CD53}"/>
              </a:ext>
            </a:extLst>
          </p:cNvPr>
          <p:cNvGrpSpPr/>
          <p:nvPr/>
        </p:nvGrpSpPr>
        <p:grpSpPr>
          <a:xfrm flipH="1">
            <a:off x="533686" y="4966627"/>
            <a:ext cx="752658" cy="405710"/>
            <a:chOff x="5549538" y="5066857"/>
            <a:chExt cx="752658" cy="405710"/>
          </a:xfrm>
        </p:grpSpPr>
        <p:cxnSp>
          <p:nvCxnSpPr>
            <p:cNvPr id="37" name="直線矢印コネクタ 36">
              <a:extLst>
                <a:ext uri="{FF2B5EF4-FFF2-40B4-BE49-F238E27FC236}">
                  <a16:creationId xmlns:a16="http://schemas.microsoft.com/office/drawing/2014/main" id="{CE477376-DBE4-748F-9E16-B3CEBBB859E6}"/>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8" name="グループ化 37">
              <a:extLst>
                <a:ext uri="{FF2B5EF4-FFF2-40B4-BE49-F238E27FC236}">
                  <a16:creationId xmlns:a16="http://schemas.microsoft.com/office/drawing/2014/main" id="{F07C10EC-80EF-3BDD-879D-DF3273981EB4}"/>
                </a:ext>
              </a:extLst>
            </p:cNvPr>
            <p:cNvGrpSpPr/>
            <p:nvPr/>
          </p:nvGrpSpPr>
          <p:grpSpPr>
            <a:xfrm>
              <a:off x="5672158" y="5172745"/>
              <a:ext cx="69614" cy="299822"/>
              <a:chOff x="2439407" y="2962964"/>
              <a:chExt cx="69614" cy="430496"/>
            </a:xfrm>
          </p:grpSpPr>
          <p:cxnSp>
            <p:nvCxnSpPr>
              <p:cNvPr id="76" name="直線コネクタ 75">
                <a:extLst>
                  <a:ext uri="{FF2B5EF4-FFF2-40B4-BE49-F238E27FC236}">
                    <a16:creationId xmlns:a16="http://schemas.microsoft.com/office/drawing/2014/main" id="{AFE48257-4E5A-9015-7AEA-3BCB2478B0E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7" name="直線コネクタ 76">
                <a:extLst>
                  <a:ext uri="{FF2B5EF4-FFF2-40B4-BE49-F238E27FC236}">
                    <a16:creationId xmlns:a16="http://schemas.microsoft.com/office/drawing/2014/main" id="{0C0F60D5-8E41-67EE-609F-E4FF445C77C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6D1235F0-13AB-9B9A-032C-67331105E18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8" name="正方形/長方形 67">
              <a:extLst>
                <a:ext uri="{FF2B5EF4-FFF2-40B4-BE49-F238E27FC236}">
                  <a16:creationId xmlns:a16="http://schemas.microsoft.com/office/drawing/2014/main" id="{7F0988E0-D121-8171-6581-2AC1124DE420}"/>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sp>
        <p:nvSpPr>
          <p:cNvPr id="223" name="正方形/長方形 222">
            <a:extLst>
              <a:ext uri="{FF2B5EF4-FFF2-40B4-BE49-F238E27FC236}">
                <a16:creationId xmlns:a16="http://schemas.microsoft.com/office/drawing/2014/main" id="{2A378A32-005E-44AD-3A9C-B0CA17CE44C2}"/>
              </a:ext>
            </a:extLst>
          </p:cNvPr>
          <p:cNvSpPr/>
          <p:nvPr/>
        </p:nvSpPr>
        <p:spPr>
          <a:xfrm>
            <a:off x="504064"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B58122B9-C39C-EBD9-5527-C32CF060ACE2}"/>
              </a:ext>
            </a:extLst>
          </p:cNvPr>
          <p:cNvSpPr/>
          <p:nvPr/>
        </p:nvSpPr>
        <p:spPr>
          <a:xfrm>
            <a:off x="752762" y="2614162"/>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95D6B99E-B324-A37D-BB94-548670688EA4}"/>
              </a:ext>
            </a:extLst>
          </p:cNvPr>
          <p:cNvCxnSpPr>
            <a:cxnSpLocks/>
            <a:stCxn id="224" idx="6"/>
            <a:endCxn id="28" idx="1"/>
          </p:cNvCxnSpPr>
          <p:nvPr/>
        </p:nvCxnSpPr>
        <p:spPr>
          <a:xfrm>
            <a:off x="1058762" y="2767162"/>
            <a:ext cx="12462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2" name="直線矢印コネクタ 151">
            <a:extLst>
              <a:ext uri="{FF2B5EF4-FFF2-40B4-BE49-F238E27FC236}">
                <a16:creationId xmlns:a16="http://schemas.microsoft.com/office/drawing/2014/main" id="{93C31F01-FCB4-9085-F3AD-B633991E79DA}"/>
              </a:ext>
            </a:extLst>
          </p:cNvPr>
          <p:cNvCxnSpPr>
            <a:cxnSpLocks/>
            <a:stCxn id="88" idx="3"/>
            <a:endCxn id="56" idx="3"/>
          </p:cNvCxnSpPr>
          <p:nvPr/>
        </p:nvCxnSpPr>
        <p:spPr>
          <a:xfrm flipV="1">
            <a:off x="3552278" y="2875350"/>
            <a:ext cx="1251643" cy="561139"/>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48" name="グループ化 147">
            <a:extLst>
              <a:ext uri="{FF2B5EF4-FFF2-40B4-BE49-F238E27FC236}">
                <a16:creationId xmlns:a16="http://schemas.microsoft.com/office/drawing/2014/main" id="{530423EB-E972-A022-0126-8DA2CDA9564C}"/>
              </a:ext>
            </a:extLst>
          </p:cNvPr>
          <p:cNvGrpSpPr/>
          <p:nvPr/>
        </p:nvGrpSpPr>
        <p:grpSpPr>
          <a:xfrm>
            <a:off x="4912109" y="1467050"/>
            <a:ext cx="1043480" cy="539720"/>
            <a:chOff x="4940801" y="4316156"/>
            <a:chExt cx="1043480" cy="539720"/>
          </a:xfrm>
        </p:grpSpPr>
        <p:cxnSp>
          <p:nvCxnSpPr>
            <p:cNvPr id="149" name="直線矢印コネクタ 148">
              <a:extLst>
                <a:ext uri="{FF2B5EF4-FFF2-40B4-BE49-F238E27FC236}">
                  <a16:creationId xmlns:a16="http://schemas.microsoft.com/office/drawing/2014/main" id="{B7E6E712-4433-5F0F-FEAD-7DBE8CE39D27}"/>
                </a:ext>
              </a:extLst>
            </p:cNvPr>
            <p:cNvCxnSpPr>
              <a:cxnSpLocks/>
              <a:stCxn id="151" idx="1"/>
            </p:cNvCxnSpPr>
            <p:nvPr/>
          </p:nvCxnSpPr>
          <p:spPr>
            <a:xfrm flipH="1">
              <a:off x="4940801" y="4469826"/>
              <a:ext cx="395840"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00954F68-DFDC-8E4D-FB82-3A340C692EB3}"/>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差押調書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振替社債</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endParaRPr kumimoji="1" lang="ja-JP" altLang="en-US" sz="500" b="1" dirty="0">
                <a:solidFill>
                  <a:schemeClr val="tx1"/>
                </a:solidFill>
                <a:latin typeface="游ゴシック 本文"/>
                <a:ea typeface="游ゴシック" panose="020B0400000000000000" pitchFamily="50" charset="-128"/>
              </a:endParaRPr>
            </a:p>
          </p:txBody>
        </p:sp>
        <p:pic>
          <p:nvPicPr>
            <p:cNvPr id="151" name="グラフィックス 150" descr="紙 枠線">
              <a:extLst>
                <a:ext uri="{FF2B5EF4-FFF2-40B4-BE49-F238E27FC236}">
                  <a16:creationId xmlns:a16="http://schemas.microsoft.com/office/drawing/2014/main" id="{E4F4539E-0CE6-1C3F-6C60-4EF44A8341A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grpSp>
        <p:nvGrpSpPr>
          <p:cNvPr id="66" name="グループ化 65">
            <a:extLst>
              <a:ext uri="{FF2B5EF4-FFF2-40B4-BE49-F238E27FC236}">
                <a16:creationId xmlns:a16="http://schemas.microsoft.com/office/drawing/2014/main" id="{862A9488-600B-B4D4-D199-92EAD5C17CAF}"/>
              </a:ext>
            </a:extLst>
          </p:cNvPr>
          <p:cNvGrpSpPr/>
          <p:nvPr/>
        </p:nvGrpSpPr>
        <p:grpSpPr>
          <a:xfrm>
            <a:off x="3585544" y="4713857"/>
            <a:ext cx="1143486" cy="365125"/>
            <a:chOff x="7916070" y="5133875"/>
            <a:chExt cx="1191431" cy="449892"/>
          </a:xfrm>
        </p:grpSpPr>
        <p:sp>
          <p:nvSpPr>
            <p:cNvPr id="67" name="正方形/長方形 66">
              <a:extLst>
                <a:ext uri="{FF2B5EF4-FFF2-40B4-BE49-F238E27FC236}">
                  <a16:creationId xmlns:a16="http://schemas.microsoft.com/office/drawing/2014/main" id="{947BD011-9A33-B580-60A8-CCD032BB1AA4}"/>
                </a:ext>
              </a:extLst>
            </p:cNvPr>
            <p:cNvSpPr/>
            <p:nvPr/>
          </p:nvSpPr>
          <p:spPr>
            <a:xfrm>
              <a:off x="7916070" y="5133875"/>
              <a:ext cx="392400"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発行機関</a:t>
              </a:r>
            </a:p>
          </p:txBody>
        </p:sp>
        <p:sp>
          <p:nvSpPr>
            <p:cNvPr id="73" name="正方形/長方形 72">
              <a:extLst>
                <a:ext uri="{FF2B5EF4-FFF2-40B4-BE49-F238E27FC236}">
                  <a16:creationId xmlns:a16="http://schemas.microsoft.com/office/drawing/2014/main" id="{6C65A042-EB5C-4676-F2FE-341B04324059}"/>
                </a:ext>
              </a:extLst>
            </p:cNvPr>
            <p:cNvSpPr/>
            <p:nvPr/>
          </p:nvSpPr>
          <p:spPr>
            <a:xfrm>
              <a:off x="8308679" y="5133875"/>
              <a:ext cx="798822"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74" name="正方形/長方形 73">
            <a:extLst>
              <a:ext uri="{FF2B5EF4-FFF2-40B4-BE49-F238E27FC236}">
                <a16:creationId xmlns:a16="http://schemas.microsoft.com/office/drawing/2014/main" id="{5B8E43B6-E45A-A334-1FFF-4B39D109C016}"/>
              </a:ext>
            </a:extLst>
          </p:cNvPr>
          <p:cNvSpPr/>
          <p:nvPr/>
        </p:nvSpPr>
        <p:spPr>
          <a:xfrm>
            <a:off x="4563503" y="2006770"/>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6" name="グループ化 5">
            <a:extLst>
              <a:ext uri="{FF2B5EF4-FFF2-40B4-BE49-F238E27FC236}">
                <a16:creationId xmlns:a16="http://schemas.microsoft.com/office/drawing/2014/main" id="{CB954AAF-914C-4AFF-BE7C-A187B44E17BA}"/>
              </a:ext>
            </a:extLst>
          </p:cNvPr>
          <p:cNvGrpSpPr/>
          <p:nvPr/>
        </p:nvGrpSpPr>
        <p:grpSpPr>
          <a:xfrm>
            <a:off x="4950922" y="4713857"/>
            <a:ext cx="1143486" cy="365125"/>
            <a:chOff x="7916070" y="5133875"/>
            <a:chExt cx="1191431" cy="449892"/>
          </a:xfrm>
        </p:grpSpPr>
        <p:sp>
          <p:nvSpPr>
            <p:cNvPr id="21" name="正方形/長方形 20">
              <a:extLst>
                <a:ext uri="{FF2B5EF4-FFF2-40B4-BE49-F238E27FC236}">
                  <a16:creationId xmlns:a16="http://schemas.microsoft.com/office/drawing/2014/main" id="{641C9EE7-06A4-EA1B-CB03-1FED1182867C}"/>
                </a:ext>
              </a:extLst>
            </p:cNvPr>
            <p:cNvSpPr/>
            <p:nvPr/>
          </p:nvSpPr>
          <p:spPr>
            <a:xfrm>
              <a:off x="7916070" y="5133875"/>
              <a:ext cx="392400"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振替機関</a:t>
              </a:r>
            </a:p>
          </p:txBody>
        </p:sp>
        <p:sp>
          <p:nvSpPr>
            <p:cNvPr id="22" name="正方形/長方形 21">
              <a:extLst>
                <a:ext uri="{FF2B5EF4-FFF2-40B4-BE49-F238E27FC236}">
                  <a16:creationId xmlns:a16="http://schemas.microsoft.com/office/drawing/2014/main" id="{9768349D-B77F-AAE1-5721-497365A48228}"/>
                </a:ext>
              </a:extLst>
            </p:cNvPr>
            <p:cNvSpPr/>
            <p:nvPr/>
          </p:nvSpPr>
          <p:spPr>
            <a:xfrm>
              <a:off x="8308679" y="5133875"/>
              <a:ext cx="798822"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100" name="正方形/長方形 99">
            <a:extLst>
              <a:ext uri="{FF2B5EF4-FFF2-40B4-BE49-F238E27FC236}">
                <a16:creationId xmlns:a16="http://schemas.microsoft.com/office/drawing/2014/main" id="{410CE4F4-B8EE-7B58-5933-DF3ECFC30984}"/>
              </a:ext>
            </a:extLst>
          </p:cNvPr>
          <p:cNvSpPr/>
          <p:nvPr/>
        </p:nvSpPr>
        <p:spPr>
          <a:xfrm>
            <a:off x="4567238" y="356983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102" name="グループ化 101">
            <a:extLst>
              <a:ext uri="{FF2B5EF4-FFF2-40B4-BE49-F238E27FC236}">
                <a16:creationId xmlns:a16="http://schemas.microsoft.com/office/drawing/2014/main" id="{9D9821C7-4DA3-C358-8C91-5A3366D7D996}"/>
              </a:ext>
            </a:extLst>
          </p:cNvPr>
          <p:cNvGrpSpPr/>
          <p:nvPr/>
        </p:nvGrpSpPr>
        <p:grpSpPr>
          <a:xfrm>
            <a:off x="3264613" y="3979059"/>
            <a:ext cx="1048811" cy="539720"/>
            <a:chOff x="4994866" y="4316156"/>
            <a:chExt cx="1048811" cy="539720"/>
          </a:xfrm>
        </p:grpSpPr>
        <p:cxnSp>
          <p:nvCxnSpPr>
            <p:cNvPr id="103" name="直線矢印コネクタ 102">
              <a:extLst>
                <a:ext uri="{FF2B5EF4-FFF2-40B4-BE49-F238E27FC236}">
                  <a16:creationId xmlns:a16="http://schemas.microsoft.com/office/drawing/2014/main" id="{28AF238E-9270-BF02-3730-E2B50918BEB1}"/>
                </a:ext>
              </a:extLst>
            </p:cNvPr>
            <p:cNvCxnSpPr>
              <a:cxnSpLocks/>
              <a:endCxn id="117" idx="3"/>
            </p:cNvCxnSpPr>
            <p:nvPr/>
          </p:nvCxnSpPr>
          <p:spPr>
            <a:xfrm flipH="1">
              <a:off x="5643981" y="4469826"/>
              <a:ext cx="399696"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06" name="正方形/長方形 105">
              <a:extLst>
                <a:ext uri="{FF2B5EF4-FFF2-40B4-BE49-F238E27FC236}">
                  <a16:creationId xmlns:a16="http://schemas.microsoft.com/office/drawing/2014/main" id="{59894D96-1564-B5F7-F599-2DFA1E685BC1}"/>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振替社債</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発行機関用</a:t>
              </a:r>
              <a:endParaRPr kumimoji="1" lang="ja-JP" altLang="en-US" sz="500" b="1" dirty="0">
                <a:solidFill>
                  <a:schemeClr val="tx1"/>
                </a:solidFill>
                <a:latin typeface="游ゴシック 本文"/>
                <a:ea typeface="游ゴシック" panose="020B0400000000000000" pitchFamily="50" charset="-128"/>
              </a:endParaRPr>
            </a:p>
          </p:txBody>
        </p:sp>
        <p:pic>
          <p:nvPicPr>
            <p:cNvPr id="117" name="グラフィックス 116" descr="紙 枠線">
              <a:extLst>
                <a:ext uri="{FF2B5EF4-FFF2-40B4-BE49-F238E27FC236}">
                  <a16:creationId xmlns:a16="http://schemas.microsoft.com/office/drawing/2014/main" id="{6B98699A-DF28-06BE-1926-0A6C4ED9631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grpSp>
        <p:nvGrpSpPr>
          <p:cNvPr id="147" name="グループ化 146">
            <a:extLst>
              <a:ext uri="{FF2B5EF4-FFF2-40B4-BE49-F238E27FC236}">
                <a16:creationId xmlns:a16="http://schemas.microsoft.com/office/drawing/2014/main" id="{30E94AD7-0E43-5957-7E9C-B5FFB8F81A97}"/>
              </a:ext>
            </a:extLst>
          </p:cNvPr>
          <p:cNvGrpSpPr/>
          <p:nvPr/>
        </p:nvGrpSpPr>
        <p:grpSpPr>
          <a:xfrm>
            <a:off x="5525744" y="3979059"/>
            <a:ext cx="1032450" cy="539720"/>
            <a:chOff x="4951831" y="4316156"/>
            <a:chExt cx="1032450" cy="539720"/>
          </a:xfrm>
        </p:grpSpPr>
        <p:cxnSp>
          <p:nvCxnSpPr>
            <p:cNvPr id="154" name="直線矢印コネクタ 153">
              <a:extLst>
                <a:ext uri="{FF2B5EF4-FFF2-40B4-BE49-F238E27FC236}">
                  <a16:creationId xmlns:a16="http://schemas.microsoft.com/office/drawing/2014/main" id="{1E7D4D97-4D54-1D0C-49E3-9A17EBBC0974}"/>
                </a:ext>
              </a:extLst>
            </p:cNvPr>
            <p:cNvCxnSpPr>
              <a:cxnSpLocks/>
            </p:cNvCxnSpPr>
            <p:nvPr/>
          </p:nvCxnSpPr>
          <p:spPr>
            <a:xfrm flipH="1">
              <a:off x="4951831" y="4482526"/>
              <a:ext cx="399696"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6" name="正方形/長方形 155">
              <a:extLst>
                <a:ext uri="{FF2B5EF4-FFF2-40B4-BE49-F238E27FC236}">
                  <a16:creationId xmlns:a16="http://schemas.microsoft.com/office/drawing/2014/main" id="{06813049-5182-10C6-90AF-CA7B48BA418B}"/>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振替社債</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振替機関用</a:t>
              </a:r>
              <a:endParaRPr kumimoji="1" lang="ja-JP" altLang="en-US" sz="500" b="1" dirty="0">
                <a:solidFill>
                  <a:schemeClr val="tx1"/>
                </a:solidFill>
                <a:latin typeface="游ゴシック 本文"/>
                <a:ea typeface="游ゴシック" panose="020B0400000000000000" pitchFamily="50" charset="-128"/>
              </a:endParaRPr>
            </a:p>
          </p:txBody>
        </p:sp>
        <p:pic>
          <p:nvPicPr>
            <p:cNvPr id="157" name="グラフィックス 156" descr="紙 枠線">
              <a:extLst>
                <a:ext uri="{FF2B5EF4-FFF2-40B4-BE49-F238E27FC236}">
                  <a16:creationId xmlns:a16="http://schemas.microsoft.com/office/drawing/2014/main" id="{38330E28-70B5-CF71-8722-0F37BA915E7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spTree>
    <p:extLst>
      <p:ext uri="{BB962C8B-B14F-4D97-AF65-F5344CB8AC3E}">
        <p14:creationId xmlns:p14="http://schemas.microsoft.com/office/powerpoint/2010/main" val="21991188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003D84-B302-D228-C7C0-4B556295BCE9}"/>
            </a:ext>
          </a:extLst>
        </p:cNvPr>
        <p:cNvGrpSpPr/>
        <p:nvPr/>
      </p:nvGrpSpPr>
      <p:grpSpPr>
        <a:xfrm>
          <a:off x="0" y="0"/>
          <a:ext cx="0" cy="0"/>
          <a:chOff x="0" y="0"/>
          <a:chExt cx="0" cy="0"/>
        </a:xfrm>
      </p:grpSpPr>
      <p:grpSp>
        <p:nvGrpSpPr>
          <p:cNvPr id="34" name="グループ化 33">
            <a:extLst>
              <a:ext uri="{FF2B5EF4-FFF2-40B4-BE49-F238E27FC236}">
                <a16:creationId xmlns:a16="http://schemas.microsoft.com/office/drawing/2014/main" id="{A9AF45B4-A159-D90F-D81E-D6F741015C1F}"/>
              </a:ext>
            </a:extLst>
          </p:cNvPr>
          <p:cNvGrpSpPr/>
          <p:nvPr/>
        </p:nvGrpSpPr>
        <p:grpSpPr>
          <a:xfrm rot="5400000" flipV="1">
            <a:off x="2806025" y="4143348"/>
            <a:ext cx="2518717" cy="47531"/>
            <a:chOff x="7817410" y="5728212"/>
            <a:chExt cx="2518717" cy="47531"/>
          </a:xfrm>
        </p:grpSpPr>
        <p:cxnSp>
          <p:nvCxnSpPr>
            <p:cNvPr id="63" name="直線矢印コネクタ 62">
              <a:extLst>
                <a:ext uri="{FF2B5EF4-FFF2-40B4-BE49-F238E27FC236}">
                  <a16:creationId xmlns:a16="http://schemas.microsoft.com/office/drawing/2014/main" id="{67150E56-10E6-24B0-96A6-143B493E0841}"/>
                </a:ext>
              </a:extLst>
            </p:cNvPr>
            <p:cNvCxnSpPr>
              <a:cxnSpLocks/>
              <a:stCxn id="64" idx="6"/>
              <a:endCxn id="65" idx="0"/>
            </p:cNvCxnSpPr>
            <p:nvPr/>
          </p:nvCxnSpPr>
          <p:spPr>
            <a:xfrm rot="5400000" flipV="1">
              <a:off x="9100531" y="4516390"/>
              <a:ext cx="7" cy="2471185"/>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64" name="楕円 63">
              <a:extLst>
                <a:ext uri="{FF2B5EF4-FFF2-40B4-BE49-F238E27FC236}">
                  <a16:creationId xmlns:a16="http://schemas.microsoft.com/office/drawing/2014/main" id="{CABF5681-1CBE-65E6-19A6-22A5049B20CD}"/>
                </a:ext>
              </a:extLst>
            </p:cNvPr>
            <p:cNvSpPr/>
            <p:nvPr/>
          </p:nvSpPr>
          <p:spPr>
            <a:xfrm>
              <a:off x="7817410"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5" name="二等辺三角形 64">
              <a:extLst>
                <a:ext uri="{FF2B5EF4-FFF2-40B4-BE49-F238E27FC236}">
                  <a16:creationId xmlns:a16="http://schemas.microsoft.com/office/drawing/2014/main" id="{1A6C8360-C5CF-FEAB-D9E2-84BFAF63AB5B}"/>
                </a:ext>
              </a:extLst>
            </p:cNvPr>
            <p:cNvSpPr/>
            <p:nvPr/>
          </p:nvSpPr>
          <p:spPr>
            <a:xfrm rot="5400000">
              <a:off x="10276879" y="571604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4" name="グループ化 23">
            <a:extLst>
              <a:ext uri="{FF2B5EF4-FFF2-40B4-BE49-F238E27FC236}">
                <a16:creationId xmlns:a16="http://schemas.microsoft.com/office/drawing/2014/main" id="{D940DE65-521F-663D-83F8-2FF2FB9E243A}"/>
              </a:ext>
            </a:extLst>
          </p:cNvPr>
          <p:cNvGrpSpPr/>
          <p:nvPr/>
        </p:nvGrpSpPr>
        <p:grpSpPr>
          <a:xfrm>
            <a:off x="2961956" y="1444192"/>
            <a:ext cx="1956273" cy="1180254"/>
            <a:chOff x="2765368" y="1444191"/>
            <a:chExt cx="1956273" cy="1180254"/>
          </a:xfrm>
        </p:grpSpPr>
        <p:sp>
          <p:nvSpPr>
            <p:cNvPr id="199" name="楕円 198">
              <a:extLst>
                <a:ext uri="{FF2B5EF4-FFF2-40B4-BE49-F238E27FC236}">
                  <a16:creationId xmlns:a16="http://schemas.microsoft.com/office/drawing/2014/main" id="{1508D3D5-44C0-DC64-0D9D-16A8D2A32891}"/>
                </a:ext>
              </a:extLst>
            </p:cNvPr>
            <p:cNvSpPr/>
            <p:nvPr/>
          </p:nvSpPr>
          <p:spPr>
            <a:xfrm rot="16200000">
              <a:off x="3847666" y="257691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8" name="直線矢印コネクタ 197">
              <a:extLst>
                <a:ext uri="{FF2B5EF4-FFF2-40B4-BE49-F238E27FC236}">
                  <a16:creationId xmlns:a16="http://schemas.microsoft.com/office/drawing/2014/main" id="{459150FA-C715-0F32-3C2B-6B6ACC1946C1}"/>
                </a:ext>
              </a:extLst>
            </p:cNvPr>
            <p:cNvCxnSpPr>
              <a:cxnSpLocks/>
              <a:stCxn id="199" idx="6"/>
              <a:endCxn id="200" idx="3"/>
            </p:cNvCxnSpPr>
            <p:nvPr/>
          </p:nvCxnSpPr>
          <p:spPr>
            <a:xfrm rot="16200000" flipV="1">
              <a:off x="2962279" y="1667761"/>
              <a:ext cx="1060849" cy="757458"/>
            </a:xfrm>
            <a:prstGeom prst="bentConnector3">
              <a:avLst>
                <a:gd name="adj1" fmla="val 25458"/>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00" name="二等辺三角形 199">
              <a:extLst>
                <a:ext uri="{FF2B5EF4-FFF2-40B4-BE49-F238E27FC236}">
                  <a16:creationId xmlns:a16="http://schemas.microsoft.com/office/drawing/2014/main" id="{9608E568-60FF-5A64-2297-4BE107B0DB31}"/>
                </a:ext>
              </a:extLst>
            </p:cNvPr>
            <p:cNvSpPr/>
            <p:nvPr/>
          </p:nvSpPr>
          <p:spPr>
            <a:xfrm>
              <a:off x="3090664" y="1444191"/>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53" name="直線矢印コネクタ 197">
              <a:extLst>
                <a:ext uri="{FF2B5EF4-FFF2-40B4-BE49-F238E27FC236}">
                  <a16:creationId xmlns:a16="http://schemas.microsoft.com/office/drawing/2014/main" id="{B8012A09-5135-99FA-BC7D-320EE8AA137D}"/>
                </a:ext>
              </a:extLst>
            </p:cNvPr>
            <p:cNvCxnSpPr>
              <a:cxnSpLocks/>
              <a:stCxn id="199" idx="6"/>
              <a:endCxn id="254" idx="3"/>
            </p:cNvCxnSpPr>
            <p:nvPr/>
          </p:nvCxnSpPr>
          <p:spPr>
            <a:xfrm rot="5400000" flipH="1" flipV="1">
              <a:off x="3595232" y="1799112"/>
              <a:ext cx="1054003" cy="501603"/>
            </a:xfrm>
            <a:prstGeom prst="bentConnector3">
              <a:avLst>
                <a:gd name="adj1" fmla="val 2590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54" name="二等辺三角形 253">
              <a:extLst>
                <a:ext uri="{FF2B5EF4-FFF2-40B4-BE49-F238E27FC236}">
                  <a16:creationId xmlns:a16="http://schemas.microsoft.com/office/drawing/2014/main" id="{F597F6C2-43C3-E28D-681F-13B851B84DBD}"/>
                </a:ext>
              </a:extLst>
            </p:cNvPr>
            <p:cNvSpPr/>
            <p:nvPr/>
          </p:nvSpPr>
          <p:spPr>
            <a:xfrm>
              <a:off x="4349725"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53" name="正方形/長方形 52">
              <a:extLst>
                <a:ext uri="{FF2B5EF4-FFF2-40B4-BE49-F238E27FC236}">
                  <a16:creationId xmlns:a16="http://schemas.microsoft.com/office/drawing/2014/main" id="{C9C71659-9953-2226-F9EF-6A7AE6928942}"/>
                </a:ext>
              </a:extLst>
            </p:cNvPr>
            <p:cNvSpPr/>
            <p:nvPr/>
          </p:nvSpPr>
          <p:spPr>
            <a:xfrm>
              <a:off x="4024429" y="2035801"/>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13" name="正方形/長方形 212">
              <a:extLst>
                <a:ext uri="{FF2B5EF4-FFF2-40B4-BE49-F238E27FC236}">
                  <a16:creationId xmlns:a16="http://schemas.microsoft.com/office/drawing/2014/main" id="{B1D83C63-4925-2085-B026-4C8900E29D24}"/>
                </a:ext>
              </a:extLst>
            </p:cNvPr>
            <p:cNvSpPr/>
            <p:nvPr/>
          </p:nvSpPr>
          <p:spPr>
            <a:xfrm>
              <a:off x="2765368" y="203430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grpSp>
        <p:nvGrpSpPr>
          <p:cNvPr id="178" name="グループ化 177">
            <a:extLst>
              <a:ext uri="{FF2B5EF4-FFF2-40B4-BE49-F238E27FC236}">
                <a16:creationId xmlns:a16="http://schemas.microsoft.com/office/drawing/2014/main" id="{A37709CA-3643-F2A0-1235-CACF4099AFF9}"/>
              </a:ext>
            </a:extLst>
          </p:cNvPr>
          <p:cNvGrpSpPr/>
          <p:nvPr/>
        </p:nvGrpSpPr>
        <p:grpSpPr>
          <a:xfrm rot="16200000">
            <a:off x="5940115" y="4179734"/>
            <a:ext cx="2523413" cy="47531"/>
            <a:chOff x="6461721" y="5728211"/>
            <a:chExt cx="2523413" cy="47531"/>
          </a:xfrm>
        </p:grpSpPr>
        <p:sp>
          <p:nvSpPr>
            <p:cNvPr id="201" name="楕円 200">
              <a:extLst>
                <a:ext uri="{FF2B5EF4-FFF2-40B4-BE49-F238E27FC236}">
                  <a16:creationId xmlns:a16="http://schemas.microsoft.com/office/drawing/2014/main" id="{5F2911DA-93C2-6FC7-804B-9E2C33329183}"/>
                </a:ext>
              </a:extLst>
            </p:cNvPr>
            <p:cNvSpPr/>
            <p:nvPr/>
          </p:nvSpPr>
          <p:spPr>
            <a:xfrm>
              <a:off x="6461721" y="5728211"/>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7" name="直線矢印コネクタ 196">
              <a:extLst>
                <a:ext uri="{FF2B5EF4-FFF2-40B4-BE49-F238E27FC236}">
                  <a16:creationId xmlns:a16="http://schemas.microsoft.com/office/drawing/2014/main" id="{74AED49B-BFD3-D8D5-B2AB-759F529CF646}"/>
                </a:ext>
              </a:extLst>
            </p:cNvPr>
            <p:cNvCxnSpPr>
              <a:cxnSpLocks/>
              <a:stCxn id="201" idx="6"/>
              <a:endCxn id="202" idx="0"/>
            </p:cNvCxnSpPr>
            <p:nvPr/>
          </p:nvCxnSpPr>
          <p:spPr>
            <a:xfrm rot="5400000" flipV="1">
              <a:off x="7747190" y="4514039"/>
              <a:ext cx="6" cy="2475882"/>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02" name="二等辺三角形 201">
              <a:extLst>
                <a:ext uri="{FF2B5EF4-FFF2-40B4-BE49-F238E27FC236}">
                  <a16:creationId xmlns:a16="http://schemas.microsoft.com/office/drawing/2014/main" id="{632A1E68-CB27-A5CB-68D5-7C793994F0AD}"/>
                </a:ext>
              </a:extLst>
            </p:cNvPr>
            <p:cNvSpPr/>
            <p:nvPr/>
          </p:nvSpPr>
          <p:spPr>
            <a:xfrm rot="5400000">
              <a:off x="8925887" y="5716046"/>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08" name="グループ化 207">
            <a:extLst>
              <a:ext uri="{FF2B5EF4-FFF2-40B4-BE49-F238E27FC236}">
                <a16:creationId xmlns:a16="http://schemas.microsoft.com/office/drawing/2014/main" id="{ECD73C7D-03E5-1F91-F389-9AB97A8D236C}"/>
              </a:ext>
            </a:extLst>
          </p:cNvPr>
          <p:cNvGrpSpPr/>
          <p:nvPr/>
        </p:nvGrpSpPr>
        <p:grpSpPr>
          <a:xfrm rot="5400000" flipV="1">
            <a:off x="4983242" y="4149831"/>
            <a:ext cx="2520044" cy="47531"/>
            <a:chOff x="7823229" y="5728214"/>
            <a:chExt cx="2520044" cy="47531"/>
          </a:xfrm>
        </p:grpSpPr>
        <p:cxnSp>
          <p:nvCxnSpPr>
            <p:cNvPr id="214" name="直線矢印コネクタ 213">
              <a:extLst>
                <a:ext uri="{FF2B5EF4-FFF2-40B4-BE49-F238E27FC236}">
                  <a16:creationId xmlns:a16="http://schemas.microsoft.com/office/drawing/2014/main" id="{8AD35DB3-B6F9-5F19-77C4-2E45A54DDF62}"/>
                </a:ext>
              </a:extLst>
            </p:cNvPr>
            <p:cNvCxnSpPr>
              <a:cxnSpLocks/>
              <a:stCxn id="215" idx="6"/>
              <a:endCxn id="216" idx="0"/>
            </p:cNvCxnSpPr>
            <p:nvPr/>
          </p:nvCxnSpPr>
          <p:spPr>
            <a:xfrm rot="5400000" flipV="1">
              <a:off x="9107013" y="4515728"/>
              <a:ext cx="7" cy="2472512"/>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15" name="楕円 214">
              <a:extLst>
                <a:ext uri="{FF2B5EF4-FFF2-40B4-BE49-F238E27FC236}">
                  <a16:creationId xmlns:a16="http://schemas.microsoft.com/office/drawing/2014/main" id="{C03C7757-8207-E91B-D631-E96942232525}"/>
                </a:ext>
              </a:extLst>
            </p:cNvPr>
            <p:cNvSpPr/>
            <p:nvPr/>
          </p:nvSpPr>
          <p:spPr>
            <a:xfrm>
              <a:off x="7823229" y="572821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16" name="二等辺三角形 215">
              <a:extLst>
                <a:ext uri="{FF2B5EF4-FFF2-40B4-BE49-F238E27FC236}">
                  <a16:creationId xmlns:a16="http://schemas.microsoft.com/office/drawing/2014/main" id="{D5057293-E407-C2BB-9F8E-A48BA04F5A34}"/>
                </a:ext>
              </a:extLst>
            </p:cNvPr>
            <p:cNvSpPr/>
            <p:nvPr/>
          </p:nvSpPr>
          <p:spPr>
            <a:xfrm rot="5400000">
              <a:off x="10284025" y="5716050"/>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DFAF203C-094B-E174-50EF-DAB63A04A741}"/>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1A157D61-5CC8-9B98-7129-685B7D691B39}"/>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E44886BC-79E8-2B69-A804-EA4589793E0C}"/>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573F04BC-D2B3-549F-5697-CC7D6F561E52}"/>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03AED6C2-748F-D97E-DDEC-045D07F2136B}"/>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F0230C71-F168-ADF9-EF1E-812443338D9C}"/>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2.11.</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0E57E347-14B1-0C1D-9FBF-8C300AB1C9AF}"/>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差押の解除</a:t>
              </a:r>
              <a:r>
                <a:rPr kumimoji="1" lang="en-US" altLang="ja-JP" sz="1000" b="1" dirty="0">
                  <a:solidFill>
                    <a:schemeClr val="tx1"/>
                  </a:solidFill>
                  <a:latin typeface="游ゴシック 本文"/>
                  <a:ea typeface="游ゴシック" panose="020B0400000000000000" pitchFamily="50" charset="-128"/>
                </a:rPr>
                <a:t>(</a:t>
              </a:r>
              <a:r>
                <a:rPr kumimoji="1" lang="ja-JP" altLang="en-US" sz="1000" b="1" dirty="0">
                  <a:solidFill>
                    <a:schemeClr val="tx1"/>
                  </a:solidFill>
                  <a:latin typeface="游ゴシック 本文"/>
                  <a:ea typeface="游ゴシック" panose="020B0400000000000000" pitchFamily="50" charset="-128"/>
                </a:rPr>
                <a:t>登記が必要な財産</a:t>
              </a:r>
              <a:r>
                <a:rPr kumimoji="1" lang="en-US" altLang="ja-JP" sz="1000" b="1" dirty="0">
                  <a:solidFill>
                    <a:schemeClr val="tx1"/>
                  </a:solidFill>
                  <a:latin typeface="游ゴシック 本文"/>
                  <a:ea typeface="游ゴシック" panose="020B0400000000000000" pitchFamily="50" charset="-128"/>
                </a:rPr>
                <a:t>)</a:t>
              </a:r>
              <a:endParaRPr kumimoji="1" lang="ja-JP" altLang="en-US" sz="1000" b="1" dirty="0">
                <a:solidFill>
                  <a:schemeClr val="tx1"/>
                </a:solidFill>
                <a:latin typeface="游ゴシック 本文"/>
                <a:ea typeface="游ゴシック" panose="020B0400000000000000" pitchFamily="50" charset="-128"/>
              </a:endParaRPr>
            </a:p>
          </p:txBody>
        </p:sp>
        <p:sp>
          <p:nvSpPr>
            <p:cNvPr id="14" name="正方形/長方形 13">
              <a:extLst>
                <a:ext uri="{FF2B5EF4-FFF2-40B4-BE49-F238E27FC236}">
                  <a16:creationId xmlns:a16="http://schemas.microsoft.com/office/drawing/2014/main" id="{E41D8426-51FE-B754-75CC-29F8CC4B47C3}"/>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差押・交付要求</a:t>
              </a:r>
            </a:p>
          </p:txBody>
        </p:sp>
      </p:grpSp>
      <p:grpSp>
        <p:nvGrpSpPr>
          <p:cNvPr id="16" name="グループ化 15">
            <a:extLst>
              <a:ext uri="{FF2B5EF4-FFF2-40B4-BE49-F238E27FC236}">
                <a16:creationId xmlns:a16="http://schemas.microsoft.com/office/drawing/2014/main" id="{67F83A8F-9858-73FD-9F64-F4DE8392DF45}"/>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C1BD59E2-35F6-E731-6817-294698346130}"/>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D73A281A-90A7-EB59-033A-2E0E0330046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8D1FA4C6-720C-3D2C-C722-EC1A4299D37F}"/>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15</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BEF4050E-849F-4EB5-5A13-C63C6AE96154}"/>
              </a:ext>
            </a:extLst>
          </p:cNvPr>
          <p:cNvSpPr/>
          <p:nvPr/>
        </p:nvSpPr>
        <p:spPr>
          <a:xfrm>
            <a:off x="6758568" y="5895974"/>
            <a:ext cx="2053792" cy="60845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2.8.2</a:t>
            </a:r>
            <a:r>
              <a:rPr kumimoji="1" lang="ja-JP" altLang="en-US" sz="500" b="1" dirty="0">
                <a:solidFill>
                  <a:schemeClr val="tx1"/>
                </a:solidFill>
                <a:latin typeface="游ゴシック 本文"/>
                <a:ea typeface="游ゴシック" panose="020B0400000000000000" pitchFamily="50" charset="-128"/>
              </a:rPr>
              <a:t>　滞納処分管理</a:t>
            </a: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2.8.9</a:t>
            </a:r>
            <a:r>
              <a:rPr kumimoji="1" lang="ja-JP" altLang="en-US" sz="500" b="1" dirty="0">
                <a:solidFill>
                  <a:schemeClr val="tx1"/>
                </a:solidFill>
                <a:latin typeface="游ゴシック 本文"/>
                <a:ea typeface="游ゴシック" panose="020B0400000000000000" pitchFamily="50" charset="-128"/>
              </a:rPr>
              <a:t>　滞納処分の処分調書等作成</a:t>
            </a:r>
            <a:endParaRPr kumimoji="1" lang="en-US" altLang="zh-TW" sz="500" b="1" dirty="0">
              <a:solidFill>
                <a:schemeClr val="tx1"/>
              </a:solidFill>
              <a:latin typeface="游ゴシック 本文"/>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3459C772-182D-269A-467B-9257DACA5B39}"/>
              </a:ext>
            </a:extLst>
          </p:cNvPr>
          <p:cNvCxnSpPr>
            <a:cxnSpLocks/>
            <a:stCxn id="41" idx="3"/>
            <a:endCxn id="137" idx="1"/>
          </p:cNvCxnSpPr>
          <p:nvPr/>
        </p:nvCxnSpPr>
        <p:spPr>
          <a:xfrm>
            <a:off x="1881429" y="2767162"/>
            <a:ext cx="43177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8C01FCB6-2C08-C53E-2F52-258E4C6B17AD}"/>
              </a:ext>
            </a:extLst>
          </p:cNvPr>
          <p:cNvCxnSpPr>
            <a:cxnSpLocks/>
            <a:stCxn id="140" idx="1"/>
            <a:endCxn id="137" idx="2"/>
          </p:cNvCxnSpPr>
          <p:nvPr/>
        </p:nvCxnSpPr>
        <p:spPr>
          <a:xfrm flipH="1" flipV="1">
            <a:off x="2611141"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DA90DB48-3E41-1575-A31D-D794F3E31892}"/>
              </a:ext>
            </a:extLst>
          </p:cNvPr>
          <p:cNvGrpSpPr/>
          <p:nvPr/>
        </p:nvGrpSpPr>
        <p:grpSpPr>
          <a:xfrm>
            <a:off x="2313199" y="2532787"/>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146F1629-9C5B-C806-17B8-E0B65212B136}"/>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4E160703-F050-43E8-8D7B-EB8B4CA9D5A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差押解除通知書</a:t>
              </a: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39" name="グループ化 138">
            <a:extLst>
              <a:ext uri="{FF2B5EF4-FFF2-40B4-BE49-F238E27FC236}">
                <a16:creationId xmlns:a16="http://schemas.microsoft.com/office/drawing/2014/main" id="{D2B862EB-D82E-6377-ACC1-989B3001502C}"/>
              </a:ext>
            </a:extLst>
          </p:cNvPr>
          <p:cNvGrpSpPr/>
          <p:nvPr/>
        </p:nvGrpSpPr>
        <p:grpSpPr>
          <a:xfrm>
            <a:off x="2323323" y="4603475"/>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29F642BD-DBAA-BA78-EF06-A96A4F26CDC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52A144EA-A3B8-3BF7-3205-2BF3EFBFB49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BEE10ACE-EF41-3933-AEDD-D9B9C3A14B0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87" name="グループ化 86">
            <a:extLst>
              <a:ext uri="{FF2B5EF4-FFF2-40B4-BE49-F238E27FC236}">
                <a16:creationId xmlns:a16="http://schemas.microsoft.com/office/drawing/2014/main" id="{D018BBBE-DA0A-CBEB-ECE6-AAAE4C528C42}"/>
              </a:ext>
            </a:extLst>
          </p:cNvPr>
          <p:cNvGrpSpPr/>
          <p:nvPr/>
        </p:nvGrpSpPr>
        <p:grpSpPr>
          <a:xfrm>
            <a:off x="2601049" y="3000710"/>
            <a:ext cx="621625" cy="839849"/>
            <a:chOff x="2178607" y="2849727"/>
            <a:chExt cx="621625" cy="839849"/>
          </a:xfrm>
        </p:grpSpPr>
        <p:pic>
          <p:nvPicPr>
            <p:cNvPr id="88" name="グラフィックス 87" descr="紙 枠線">
              <a:extLst>
                <a:ext uri="{FF2B5EF4-FFF2-40B4-BE49-F238E27FC236}">
                  <a16:creationId xmlns:a16="http://schemas.microsoft.com/office/drawing/2014/main" id="{373ACBC5-641F-5ACE-676D-1382F23A697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89" name="直線矢印コネクタ 36">
              <a:extLst>
                <a:ext uri="{FF2B5EF4-FFF2-40B4-BE49-F238E27FC236}">
                  <a16:creationId xmlns:a16="http://schemas.microsoft.com/office/drawing/2014/main" id="{5AB3AC4D-204D-2761-47D8-72901A8CA971}"/>
                </a:ext>
              </a:extLst>
            </p:cNvPr>
            <p:cNvCxnSpPr>
              <a:cxnSpLocks/>
            </p:cNvCxnSpPr>
            <p:nvPr/>
          </p:nvCxnSpPr>
          <p:spPr>
            <a:xfrm rot="16200000" flipH="1">
              <a:off x="2210662" y="2949800"/>
              <a:ext cx="435777" cy="235631"/>
            </a:xfrm>
            <a:prstGeom prst="curvedConnector3">
              <a:avLst>
                <a:gd name="adj1" fmla="val 10027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330BEFFC-1556-DBAA-1758-7D5E496A5B7A}"/>
                </a:ext>
              </a:extLst>
            </p:cNvPr>
            <p:cNvSpPr/>
            <p:nvPr/>
          </p:nvSpPr>
          <p:spPr>
            <a:xfrm>
              <a:off x="2178607" y="3407123"/>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差押解除通知書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p>
            <a:p>
              <a:r>
                <a:rPr kumimoji="1" lang="zh-TW" altLang="en-US" sz="500" b="1" dirty="0">
                  <a:solidFill>
                    <a:schemeClr val="tx1"/>
                  </a:solidFill>
                  <a:latin typeface="游ゴシック 本文"/>
                  <a:ea typeface="游ゴシック" panose="020B0400000000000000" pitchFamily="50" charset="-128"/>
                </a:rPr>
                <a:t>差押解除通知書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権利者用</a:t>
              </a:r>
            </a:p>
            <a:p>
              <a:r>
                <a:rPr kumimoji="1" lang="zh-TW" altLang="en-US" sz="500" b="1" dirty="0">
                  <a:solidFill>
                    <a:schemeClr val="tx1"/>
                  </a:solidFill>
                  <a:latin typeface="游ゴシック 本文"/>
                  <a:ea typeface="游ゴシック" panose="020B0400000000000000" pitchFamily="50" charset="-128"/>
                </a:rPr>
                <a:t>差押解除通知書</a:t>
              </a:r>
            </a:p>
            <a:p>
              <a:r>
                <a:rPr kumimoji="1" lang="zh-TW" altLang="en-US" sz="500" b="1" dirty="0">
                  <a:solidFill>
                    <a:schemeClr val="tx1"/>
                  </a:solidFill>
                  <a:latin typeface="游ゴシック 本文"/>
                  <a:ea typeface="游ゴシック" panose="020B0400000000000000" pitchFamily="50" charset="-128"/>
                </a:rPr>
                <a:t>差押解除決議書兼差押解除通知決議書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決裁用</a:t>
              </a:r>
              <a:r>
                <a:rPr kumimoji="1" lang="en-US" altLang="zh-TW" sz="500" b="1" dirty="0">
                  <a:solidFill>
                    <a:schemeClr val="tx1"/>
                  </a:solidFill>
                  <a:latin typeface="游ゴシック 本文"/>
                  <a:ea typeface="游ゴシック" panose="020B0400000000000000" pitchFamily="50" charset="-128"/>
                </a:rPr>
                <a:t>)</a:t>
              </a:r>
              <a:endParaRPr kumimoji="1" lang="zh-TW" altLang="en-US"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差押解除調書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決裁用</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06441286-8C79-C0DB-6BFB-A9CA741DD495}"/>
              </a:ext>
            </a:extLst>
          </p:cNvPr>
          <p:cNvGrpSpPr/>
          <p:nvPr/>
        </p:nvGrpSpPr>
        <p:grpSpPr>
          <a:xfrm flipH="1">
            <a:off x="1663497" y="4970186"/>
            <a:ext cx="752658" cy="405710"/>
            <a:chOff x="5549538" y="5066857"/>
            <a:chExt cx="752658" cy="405710"/>
          </a:xfrm>
        </p:grpSpPr>
        <p:cxnSp>
          <p:nvCxnSpPr>
            <p:cNvPr id="111" name="直線矢印コネクタ 110">
              <a:extLst>
                <a:ext uri="{FF2B5EF4-FFF2-40B4-BE49-F238E27FC236}">
                  <a16:creationId xmlns:a16="http://schemas.microsoft.com/office/drawing/2014/main" id="{56A819EF-A35A-38A3-1D6E-5DF77ED5B999}"/>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28AAB353-D603-CCEB-6BDF-4E5980F04E3F}"/>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5558F524-072F-5A45-D748-D1F2F6E210C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CB454409-A8BD-3CCB-6738-67C75FE4305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02471A5B-7CEE-F31D-8B84-997C2B17ABB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AD59BF6F-C35C-3257-6FC7-471EBCB73AD0}"/>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cxnSp>
        <p:nvCxnSpPr>
          <p:cNvPr id="126" name="直線矢印コネクタ 125">
            <a:extLst>
              <a:ext uri="{FF2B5EF4-FFF2-40B4-BE49-F238E27FC236}">
                <a16:creationId xmlns:a16="http://schemas.microsoft.com/office/drawing/2014/main" id="{E9C22566-39B6-60EA-FF06-F4861558CB22}"/>
              </a:ext>
            </a:extLst>
          </p:cNvPr>
          <p:cNvCxnSpPr>
            <a:cxnSpLocks/>
            <a:stCxn id="56" idx="6"/>
            <a:endCxn id="121" idx="1"/>
          </p:cNvCxnSpPr>
          <p:nvPr/>
        </p:nvCxnSpPr>
        <p:spPr>
          <a:xfrm flipV="1">
            <a:off x="4218383" y="2767162"/>
            <a:ext cx="553151"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9827F471-5101-E586-4896-F672F08C08E8}"/>
              </a:ext>
            </a:extLst>
          </p:cNvPr>
          <p:cNvSpPr/>
          <p:nvPr/>
        </p:nvSpPr>
        <p:spPr>
          <a:xfrm>
            <a:off x="4177558" y="1058478"/>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権利者</a:t>
            </a:r>
          </a:p>
        </p:txBody>
      </p:sp>
      <p:grpSp>
        <p:nvGrpSpPr>
          <p:cNvPr id="39" name="グループ化 38">
            <a:extLst>
              <a:ext uri="{FF2B5EF4-FFF2-40B4-BE49-F238E27FC236}">
                <a16:creationId xmlns:a16="http://schemas.microsoft.com/office/drawing/2014/main" id="{246737A0-766B-F21F-72B5-1169CF934AB1}"/>
              </a:ext>
            </a:extLst>
          </p:cNvPr>
          <p:cNvGrpSpPr/>
          <p:nvPr/>
        </p:nvGrpSpPr>
        <p:grpSpPr>
          <a:xfrm>
            <a:off x="1285545" y="2532787"/>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9AF4ABB8-64B1-4FC9-25D2-16126645FE8D}"/>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8CECDAEB-2E99-30DD-8940-FCD54CDC021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差押解除登録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42" name="直線矢印コネクタ 41">
            <a:extLst>
              <a:ext uri="{FF2B5EF4-FFF2-40B4-BE49-F238E27FC236}">
                <a16:creationId xmlns:a16="http://schemas.microsoft.com/office/drawing/2014/main" id="{52C922B9-7385-48D2-2738-204DEE24B539}"/>
              </a:ext>
            </a:extLst>
          </p:cNvPr>
          <p:cNvCxnSpPr>
            <a:cxnSpLocks/>
            <a:stCxn id="41" idx="2"/>
            <a:endCxn id="45" idx="1"/>
          </p:cNvCxnSpPr>
          <p:nvPr/>
        </p:nvCxnSpPr>
        <p:spPr>
          <a:xfrm>
            <a:off x="1583487"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F60DD0B0-4503-A5C4-43FE-D3C9DBB55BCA}"/>
              </a:ext>
            </a:extLst>
          </p:cNvPr>
          <p:cNvGrpSpPr/>
          <p:nvPr/>
        </p:nvGrpSpPr>
        <p:grpSpPr>
          <a:xfrm>
            <a:off x="1295669" y="4603475"/>
            <a:ext cx="575637" cy="451948"/>
            <a:chOff x="5274238" y="5435536"/>
            <a:chExt cx="439201" cy="345439"/>
          </a:xfrm>
        </p:grpSpPr>
        <p:sp>
          <p:nvSpPr>
            <p:cNvPr id="45" name="フローチャート: 磁気ディスク 44">
              <a:extLst>
                <a:ext uri="{FF2B5EF4-FFF2-40B4-BE49-F238E27FC236}">
                  <a16:creationId xmlns:a16="http://schemas.microsoft.com/office/drawing/2014/main" id="{ABB60696-EAEF-7189-24EE-7E7CD34B589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6" name="円弧 45">
              <a:extLst>
                <a:ext uri="{FF2B5EF4-FFF2-40B4-BE49-F238E27FC236}">
                  <a16:creationId xmlns:a16="http://schemas.microsoft.com/office/drawing/2014/main" id="{9B88E09D-69C6-DB78-5141-FD4F0CF7A36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7" name="円弧 46">
              <a:extLst>
                <a:ext uri="{FF2B5EF4-FFF2-40B4-BE49-F238E27FC236}">
                  <a16:creationId xmlns:a16="http://schemas.microsoft.com/office/drawing/2014/main" id="{044AD811-B057-357A-11ED-668298DECA6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48" name="グループ化 47">
            <a:extLst>
              <a:ext uri="{FF2B5EF4-FFF2-40B4-BE49-F238E27FC236}">
                <a16:creationId xmlns:a16="http://schemas.microsoft.com/office/drawing/2014/main" id="{B2094B26-8A94-19D5-8321-5B7243EC481F}"/>
              </a:ext>
            </a:extLst>
          </p:cNvPr>
          <p:cNvGrpSpPr/>
          <p:nvPr/>
        </p:nvGrpSpPr>
        <p:grpSpPr>
          <a:xfrm flipH="1">
            <a:off x="635843" y="4970186"/>
            <a:ext cx="752658" cy="405710"/>
            <a:chOff x="5549538" y="5066857"/>
            <a:chExt cx="752658" cy="405710"/>
          </a:xfrm>
        </p:grpSpPr>
        <p:cxnSp>
          <p:nvCxnSpPr>
            <p:cNvPr id="49" name="直線矢印コネクタ 48">
              <a:extLst>
                <a:ext uri="{FF2B5EF4-FFF2-40B4-BE49-F238E27FC236}">
                  <a16:creationId xmlns:a16="http://schemas.microsoft.com/office/drawing/2014/main" id="{70233167-A8AE-D8D5-6180-B9FBE98A08CE}"/>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0BD70217-1AD0-2C06-23EC-FA78B2769E3E}"/>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0F70272F-C1D5-9EE7-2BD9-5F7F20D735B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6D180A1C-0B10-AD51-E8AA-813F520A364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895AC2B2-CCFC-4657-4605-5D6671E3C0E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C813AB6E-D06E-213C-D67C-6739D7D9D745}"/>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cxnSp>
        <p:nvCxnSpPr>
          <p:cNvPr id="145" name="直線矢印コネクタ 144">
            <a:extLst>
              <a:ext uri="{FF2B5EF4-FFF2-40B4-BE49-F238E27FC236}">
                <a16:creationId xmlns:a16="http://schemas.microsoft.com/office/drawing/2014/main" id="{99BE8705-54BF-FD8D-72E2-9BD754B07DD4}"/>
              </a:ext>
            </a:extLst>
          </p:cNvPr>
          <p:cNvCxnSpPr>
            <a:cxnSpLocks/>
            <a:stCxn id="91" idx="6"/>
            <a:endCxn id="108" idx="2"/>
          </p:cNvCxnSpPr>
          <p:nvPr/>
        </p:nvCxnSpPr>
        <p:spPr>
          <a:xfrm>
            <a:off x="6396257" y="2767163"/>
            <a:ext cx="65256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3" name="直線矢印コネクタ 152">
            <a:extLst>
              <a:ext uri="{FF2B5EF4-FFF2-40B4-BE49-F238E27FC236}">
                <a16:creationId xmlns:a16="http://schemas.microsoft.com/office/drawing/2014/main" id="{F95CE5E7-FF09-ABC0-EDCC-3377B23874C9}"/>
              </a:ext>
            </a:extLst>
          </p:cNvPr>
          <p:cNvCxnSpPr>
            <a:cxnSpLocks/>
            <a:stCxn id="137" idx="3"/>
            <a:endCxn id="56" idx="2"/>
          </p:cNvCxnSpPr>
          <p:nvPr/>
        </p:nvCxnSpPr>
        <p:spPr>
          <a:xfrm>
            <a:off x="2909083" y="2767162"/>
            <a:ext cx="1003300"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2" name="正方形/長方形 51">
            <a:extLst>
              <a:ext uri="{FF2B5EF4-FFF2-40B4-BE49-F238E27FC236}">
                <a16:creationId xmlns:a16="http://schemas.microsoft.com/office/drawing/2014/main" id="{4D62DED0-54F6-D979-642F-3B42079639CE}"/>
              </a:ext>
            </a:extLst>
          </p:cNvPr>
          <p:cNvSpPr/>
          <p:nvPr/>
        </p:nvSpPr>
        <p:spPr>
          <a:xfrm>
            <a:off x="2918497" y="1058478"/>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grpSp>
        <p:nvGrpSpPr>
          <p:cNvPr id="54" name="グループ化 53">
            <a:extLst>
              <a:ext uri="{FF2B5EF4-FFF2-40B4-BE49-F238E27FC236}">
                <a16:creationId xmlns:a16="http://schemas.microsoft.com/office/drawing/2014/main" id="{BF314CA9-7C8D-660E-AFEF-1E125C61BCE1}"/>
              </a:ext>
            </a:extLst>
          </p:cNvPr>
          <p:cNvGrpSpPr>
            <a:grpSpLocks noChangeAspect="1"/>
          </p:cNvGrpSpPr>
          <p:nvPr/>
        </p:nvGrpSpPr>
        <p:grpSpPr>
          <a:xfrm>
            <a:off x="3912383" y="2614163"/>
            <a:ext cx="306000" cy="306000"/>
            <a:chOff x="2810266" y="3583909"/>
            <a:chExt cx="182044" cy="182044"/>
          </a:xfrm>
        </p:grpSpPr>
        <p:sp>
          <p:nvSpPr>
            <p:cNvPr id="56" name="楕円 55">
              <a:extLst>
                <a:ext uri="{FF2B5EF4-FFF2-40B4-BE49-F238E27FC236}">
                  <a16:creationId xmlns:a16="http://schemas.microsoft.com/office/drawing/2014/main" id="{006CE55F-A45E-186D-6E23-85D6CBAD2841}"/>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69A211CD-3030-2418-89C6-2ABF5A022164}"/>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6538ED64-AAA4-B614-1D52-13BE5474B033}"/>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68302F31-410E-0B73-B165-058F4C19E8CC}"/>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8DA12D01-4D14-7E6A-08B5-7D9D82D9DDEF}"/>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DECC5CD2-CF1D-EF17-E0DC-719348785FA0}"/>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8A2BF2C0-FAC3-393D-438D-42FCF702FB6E}"/>
              </a:ext>
            </a:extLst>
          </p:cNvPr>
          <p:cNvSpPr/>
          <p:nvPr/>
        </p:nvSpPr>
        <p:spPr>
          <a:xfrm>
            <a:off x="3708384" y="238118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86" name="グループ化 85">
            <a:extLst>
              <a:ext uri="{FF2B5EF4-FFF2-40B4-BE49-F238E27FC236}">
                <a16:creationId xmlns:a16="http://schemas.microsoft.com/office/drawing/2014/main" id="{4B1068E9-B1DA-E023-6A40-85F9AB73D251}"/>
              </a:ext>
            </a:extLst>
          </p:cNvPr>
          <p:cNvGrpSpPr>
            <a:grpSpLocks noChangeAspect="1"/>
          </p:cNvGrpSpPr>
          <p:nvPr/>
        </p:nvGrpSpPr>
        <p:grpSpPr>
          <a:xfrm>
            <a:off x="6090257" y="2614163"/>
            <a:ext cx="306000" cy="306000"/>
            <a:chOff x="2810266" y="3583909"/>
            <a:chExt cx="182044" cy="182044"/>
          </a:xfrm>
        </p:grpSpPr>
        <p:sp>
          <p:nvSpPr>
            <p:cNvPr id="91" name="楕円 90">
              <a:extLst>
                <a:ext uri="{FF2B5EF4-FFF2-40B4-BE49-F238E27FC236}">
                  <a16:creationId xmlns:a16="http://schemas.microsoft.com/office/drawing/2014/main" id="{8871EF1E-E37B-89C9-9B07-EE344F0B5C42}"/>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92" name="グループ化 91">
              <a:extLst>
                <a:ext uri="{FF2B5EF4-FFF2-40B4-BE49-F238E27FC236}">
                  <a16:creationId xmlns:a16="http://schemas.microsoft.com/office/drawing/2014/main" id="{61D6D17E-115D-2443-662D-84E83A225D3A}"/>
                </a:ext>
              </a:extLst>
            </p:cNvPr>
            <p:cNvGrpSpPr/>
            <p:nvPr/>
          </p:nvGrpSpPr>
          <p:grpSpPr>
            <a:xfrm>
              <a:off x="2835232" y="3634549"/>
              <a:ext cx="132113" cy="80765"/>
              <a:chOff x="2601006" y="3678667"/>
              <a:chExt cx="132113" cy="80765"/>
            </a:xfrm>
          </p:grpSpPr>
          <p:sp>
            <p:nvSpPr>
              <p:cNvPr id="93" name="正方形/長方形 92">
                <a:extLst>
                  <a:ext uri="{FF2B5EF4-FFF2-40B4-BE49-F238E27FC236}">
                    <a16:creationId xmlns:a16="http://schemas.microsoft.com/office/drawing/2014/main" id="{87DEDD39-8B90-DFF6-771C-D690A68CED4D}"/>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97" name="二等辺三角形 96">
                <a:extLst>
                  <a:ext uri="{FF2B5EF4-FFF2-40B4-BE49-F238E27FC236}">
                    <a16:creationId xmlns:a16="http://schemas.microsoft.com/office/drawing/2014/main" id="{0CDF0110-956F-F9DF-018B-9A9C2CE7EF58}"/>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4" name="二等辺三角形 103">
                <a:extLst>
                  <a:ext uri="{FF2B5EF4-FFF2-40B4-BE49-F238E27FC236}">
                    <a16:creationId xmlns:a16="http://schemas.microsoft.com/office/drawing/2014/main" id="{EB630AF3-E182-B9D3-9DA2-AA8A39802253}"/>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05" name="正方形/長方形 104">
                <a:extLst>
                  <a:ext uri="{FF2B5EF4-FFF2-40B4-BE49-F238E27FC236}">
                    <a16:creationId xmlns:a16="http://schemas.microsoft.com/office/drawing/2014/main" id="{BD21BF66-48AD-2F4D-30D5-BC4DD1A5C692}"/>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cxnSp>
        <p:nvCxnSpPr>
          <p:cNvPr id="118" name="直線矢印コネクタ 117">
            <a:extLst>
              <a:ext uri="{FF2B5EF4-FFF2-40B4-BE49-F238E27FC236}">
                <a16:creationId xmlns:a16="http://schemas.microsoft.com/office/drawing/2014/main" id="{A570742D-527C-626A-4A86-CA40F0857EF2}"/>
              </a:ext>
            </a:extLst>
          </p:cNvPr>
          <p:cNvCxnSpPr>
            <a:cxnSpLocks/>
            <a:stCxn id="123" idx="1"/>
            <a:endCxn id="121" idx="2"/>
          </p:cNvCxnSpPr>
          <p:nvPr/>
        </p:nvCxnSpPr>
        <p:spPr>
          <a:xfrm flipH="1" flipV="1">
            <a:off x="5069476"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9" name="グループ化 118">
            <a:extLst>
              <a:ext uri="{FF2B5EF4-FFF2-40B4-BE49-F238E27FC236}">
                <a16:creationId xmlns:a16="http://schemas.microsoft.com/office/drawing/2014/main" id="{82373D55-6693-7EE6-237A-DA170017A9D2}"/>
              </a:ext>
            </a:extLst>
          </p:cNvPr>
          <p:cNvGrpSpPr/>
          <p:nvPr/>
        </p:nvGrpSpPr>
        <p:grpSpPr>
          <a:xfrm>
            <a:off x="4771534" y="2532787"/>
            <a:ext cx="595884" cy="468750"/>
            <a:chOff x="2420174" y="2805910"/>
            <a:chExt cx="595884" cy="468750"/>
          </a:xfrm>
        </p:grpSpPr>
        <p:pic>
          <p:nvPicPr>
            <p:cNvPr id="120" name="グラフィックス 119" descr="ユーザー 枠線">
              <a:extLst>
                <a:ext uri="{FF2B5EF4-FFF2-40B4-BE49-F238E27FC236}">
                  <a16:creationId xmlns:a16="http://schemas.microsoft.com/office/drawing/2014/main" id="{C26A9AF0-4226-E9B8-E278-B370D74F9156}"/>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21" name="四角形: 角を丸くする 120">
              <a:extLst>
                <a:ext uri="{FF2B5EF4-FFF2-40B4-BE49-F238E27FC236}">
                  <a16:creationId xmlns:a16="http://schemas.microsoft.com/office/drawing/2014/main" id="{4271E7C9-BB04-7C1A-2172-04911777F11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差押解除</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登記</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嘱託書の作成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22" name="グループ化 121">
            <a:extLst>
              <a:ext uri="{FF2B5EF4-FFF2-40B4-BE49-F238E27FC236}">
                <a16:creationId xmlns:a16="http://schemas.microsoft.com/office/drawing/2014/main" id="{8064D18C-B7D4-F838-C8B2-81CEE80E9B26}"/>
              </a:ext>
            </a:extLst>
          </p:cNvPr>
          <p:cNvGrpSpPr/>
          <p:nvPr/>
        </p:nvGrpSpPr>
        <p:grpSpPr>
          <a:xfrm>
            <a:off x="4781658" y="4603475"/>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91B5D42A-E142-636D-A570-D312FF8CC3F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4" name="円弧 123">
              <a:extLst>
                <a:ext uri="{FF2B5EF4-FFF2-40B4-BE49-F238E27FC236}">
                  <a16:creationId xmlns:a16="http://schemas.microsoft.com/office/drawing/2014/main" id="{0877A978-558C-E116-09CA-82EDEB5112E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5" name="円弧 124">
              <a:extLst>
                <a:ext uri="{FF2B5EF4-FFF2-40B4-BE49-F238E27FC236}">
                  <a16:creationId xmlns:a16="http://schemas.microsoft.com/office/drawing/2014/main" id="{A6868520-D8E3-BA92-EC30-8BDEBF3A59C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27" name="グループ化 126">
            <a:extLst>
              <a:ext uri="{FF2B5EF4-FFF2-40B4-BE49-F238E27FC236}">
                <a16:creationId xmlns:a16="http://schemas.microsoft.com/office/drawing/2014/main" id="{499301D0-2ED9-9203-837B-E5268D0031FE}"/>
              </a:ext>
            </a:extLst>
          </p:cNvPr>
          <p:cNvGrpSpPr/>
          <p:nvPr/>
        </p:nvGrpSpPr>
        <p:grpSpPr>
          <a:xfrm>
            <a:off x="5067035" y="3002793"/>
            <a:ext cx="621625" cy="678812"/>
            <a:chOff x="2191257" y="3015289"/>
            <a:chExt cx="621625" cy="678812"/>
          </a:xfrm>
        </p:grpSpPr>
        <p:pic>
          <p:nvPicPr>
            <p:cNvPr id="128" name="グラフィックス 127" descr="紙 枠線">
              <a:extLst>
                <a:ext uri="{FF2B5EF4-FFF2-40B4-BE49-F238E27FC236}">
                  <a16:creationId xmlns:a16="http://schemas.microsoft.com/office/drawing/2014/main" id="{50DC4EE3-F637-7B44-B23E-FFFC72BC9330}"/>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129" name="直線矢印コネクタ 36">
              <a:extLst>
                <a:ext uri="{FF2B5EF4-FFF2-40B4-BE49-F238E27FC236}">
                  <a16:creationId xmlns:a16="http://schemas.microsoft.com/office/drawing/2014/main" id="{61D63C8E-A446-38BA-3086-413D4A18A33B}"/>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0E01C7A1-C9E2-D197-2657-955CC80D5A0F}"/>
                </a:ext>
              </a:extLst>
            </p:cNvPr>
            <p:cNvSpPr/>
            <p:nvPr/>
          </p:nvSpPr>
          <p:spPr>
            <a:xfrm>
              <a:off x="2191257"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差押解除</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登記嘱託書</a:t>
              </a:r>
            </a:p>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差押解除</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登記原因証明情報</a:t>
              </a:r>
            </a:p>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差押解除</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登録の目的等</a:t>
              </a:r>
            </a:p>
          </p:txBody>
        </p:sp>
      </p:grpSp>
      <p:grpSp>
        <p:nvGrpSpPr>
          <p:cNvPr id="131" name="グループ化 130">
            <a:extLst>
              <a:ext uri="{FF2B5EF4-FFF2-40B4-BE49-F238E27FC236}">
                <a16:creationId xmlns:a16="http://schemas.microsoft.com/office/drawing/2014/main" id="{579443A9-C615-F4A8-6D5D-2EA4AB7AA06C}"/>
              </a:ext>
            </a:extLst>
          </p:cNvPr>
          <p:cNvGrpSpPr/>
          <p:nvPr/>
        </p:nvGrpSpPr>
        <p:grpSpPr>
          <a:xfrm flipH="1">
            <a:off x="4121832" y="4970186"/>
            <a:ext cx="752658" cy="405710"/>
            <a:chOff x="5549538" y="5066857"/>
            <a:chExt cx="752658" cy="405710"/>
          </a:xfrm>
        </p:grpSpPr>
        <p:cxnSp>
          <p:nvCxnSpPr>
            <p:cNvPr id="132" name="直線矢印コネクタ 131">
              <a:extLst>
                <a:ext uri="{FF2B5EF4-FFF2-40B4-BE49-F238E27FC236}">
                  <a16:creationId xmlns:a16="http://schemas.microsoft.com/office/drawing/2014/main" id="{B652BAE8-1458-831E-D0F3-252790B21BE3}"/>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3" name="グループ化 132">
              <a:extLst>
                <a:ext uri="{FF2B5EF4-FFF2-40B4-BE49-F238E27FC236}">
                  <a16:creationId xmlns:a16="http://schemas.microsoft.com/office/drawing/2014/main" id="{C84EE22F-1256-2469-C0F1-F2F4AA083354}"/>
                </a:ext>
              </a:extLst>
            </p:cNvPr>
            <p:cNvGrpSpPr/>
            <p:nvPr/>
          </p:nvGrpSpPr>
          <p:grpSpPr>
            <a:xfrm>
              <a:off x="5672158" y="5172745"/>
              <a:ext cx="69614" cy="299822"/>
              <a:chOff x="2439407" y="2962964"/>
              <a:chExt cx="69614" cy="430496"/>
            </a:xfrm>
          </p:grpSpPr>
          <p:cxnSp>
            <p:nvCxnSpPr>
              <p:cNvPr id="143" name="直線コネクタ 142">
                <a:extLst>
                  <a:ext uri="{FF2B5EF4-FFF2-40B4-BE49-F238E27FC236}">
                    <a16:creationId xmlns:a16="http://schemas.microsoft.com/office/drawing/2014/main" id="{5487BCA4-2463-8BA7-B9E3-9DE8D985BC2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4" name="直線コネクタ 143">
                <a:extLst>
                  <a:ext uri="{FF2B5EF4-FFF2-40B4-BE49-F238E27FC236}">
                    <a16:creationId xmlns:a16="http://schemas.microsoft.com/office/drawing/2014/main" id="{CE6FD150-AD9A-7DAB-1179-401F09367D12}"/>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DF29FF61-7081-A769-DE65-5FBB3EA3506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4" name="正方形/長方形 133">
              <a:extLst>
                <a:ext uri="{FF2B5EF4-FFF2-40B4-BE49-F238E27FC236}">
                  <a16:creationId xmlns:a16="http://schemas.microsoft.com/office/drawing/2014/main" id="{C2CE5312-A87D-730D-5F0E-B2AA89BD0CC3}"/>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165" name="直線矢印コネクタ 164">
            <a:extLst>
              <a:ext uri="{FF2B5EF4-FFF2-40B4-BE49-F238E27FC236}">
                <a16:creationId xmlns:a16="http://schemas.microsoft.com/office/drawing/2014/main" id="{790B79F7-C745-C49A-A3C3-6DF1656E550E}"/>
              </a:ext>
            </a:extLst>
          </p:cNvPr>
          <p:cNvCxnSpPr>
            <a:cxnSpLocks/>
            <a:stCxn id="121" idx="3"/>
            <a:endCxn id="91" idx="2"/>
          </p:cNvCxnSpPr>
          <p:nvPr/>
        </p:nvCxnSpPr>
        <p:spPr>
          <a:xfrm>
            <a:off x="5367418" y="2767162"/>
            <a:ext cx="722839"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6" name="グループ化 165">
            <a:extLst>
              <a:ext uri="{FF2B5EF4-FFF2-40B4-BE49-F238E27FC236}">
                <a16:creationId xmlns:a16="http://schemas.microsoft.com/office/drawing/2014/main" id="{1ADFAB72-D864-C6D4-C6BB-4ECED01287BF}"/>
              </a:ext>
            </a:extLst>
          </p:cNvPr>
          <p:cNvGrpSpPr/>
          <p:nvPr/>
        </p:nvGrpSpPr>
        <p:grpSpPr>
          <a:xfrm>
            <a:off x="7700044" y="2532787"/>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9E703D60-725D-0CB8-CE7F-054338B1572B}"/>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6593FBA7-C0E5-3AAA-F29F-D96D7E6C46A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07F752EB-EE5C-78E4-4F1E-59708F3D1FF3}"/>
              </a:ext>
            </a:extLst>
          </p:cNvPr>
          <p:cNvCxnSpPr>
            <a:cxnSpLocks/>
            <a:stCxn id="168" idx="2"/>
            <a:endCxn id="171" idx="1"/>
          </p:cNvCxnSpPr>
          <p:nvPr/>
        </p:nvCxnSpPr>
        <p:spPr>
          <a:xfrm>
            <a:off x="7997986"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DA2859BF-4A0F-5405-D663-A1733ED2EDF2}"/>
              </a:ext>
            </a:extLst>
          </p:cNvPr>
          <p:cNvGrpSpPr/>
          <p:nvPr/>
        </p:nvGrpSpPr>
        <p:grpSpPr>
          <a:xfrm>
            <a:off x="7710168"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524AA844-983C-B787-B140-5AEF5F6CFCB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B0150970-C405-32F2-F671-AB6FF987BCE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4DAC22A3-97AA-50A6-B0FD-FE9CB867507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7F620956-2966-B784-6F67-7771DA4DED1C}"/>
              </a:ext>
            </a:extLst>
          </p:cNvPr>
          <p:cNvGrpSpPr/>
          <p:nvPr/>
        </p:nvGrpSpPr>
        <p:grpSpPr>
          <a:xfrm flipH="1">
            <a:off x="7050342"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12537696-4F87-2F71-CF7A-08768CDFF5E5}"/>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E3E605B7-E148-E5DD-CFB7-228F2A913609}"/>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7D20FFB6-BECD-7874-456D-ACB6B7A6C5A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78F91252-FC2C-DFC5-DD55-DA092373A388}"/>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52779535-E2FB-9FC8-5CC2-8DCE65732AD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BD606785-2D0B-607E-FE1C-3E8C16E59B76}"/>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BAF38224-2364-85E8-566C-4833F5CC81B3}"/>
              </a:ext>
            </a:extLst>
          </p:cNvPr>
          <p:cNvSpPr/>
          <p:nvPr/>
        </p:nvSpPr>
        <p:spPr>
          <a:xfrm>
            <a:off x="8102287"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9B9E4A2F-6181-9B08-5F3D-A10BCC885D0C}"/>
              </a:ext>
            </a:extLst>
          </p:cNvPr>
          <p:cNvSpPr/>
          <p:nvPr/>
        </p:nvSpPr>
        <p:spPr>
          <a:xfrm>
            <a:off x="8444236" y="2614403"/>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nvGrpSpPr>
          <p:cNvPr id="209" name="グループ化 208">
            <a:extLst>
              <a:ext uri="{FF2B5EF4-FFF2-40B4-BE49-F238E27FC236}">
                <a16:creationId xmlns:a16="http://schemas.microsoft.com/office/drawing/2014/main" id="{5385779B-D035-695B-EFEF-A7ACE0AEC016}"/>
              </a:ext>
            </a:extLst>
          </p:cNvPr>
          <p:cNvGrpSpPr/>
          <p:nvPr/>
        </p:nvGrpSpPr>
        <p:grpSpPr>
          <a:xfrm>
            <a:off x="2254590" y="1453854"/>
            <a:ext cx="1055972" cy="539720"/>
            <a:chOff x="4994866" y="4316156"/>
            <a:chExt cx="1055972" cy="539720"/>
          </a:xfrm>
        </p:grpSpPr>
        <p:cxnSp>
          <p:nvCxnSpPr>
            <p:cNvPr id="210" name="直線矢印コネクタ 209">
              <a:extLst>
                <a:ext uri="{FF2B5EF4-FFF2-40B4-BE49-F238E27FC236}">
                  <a16:creationId xmlns:a16="http://schemas.microsoft.com/office/drawing/2014/main" id="{4C9623A9-7650-F8CC-BAAA-9B83B9ADF8EC}"/>
                </a:ext>
              </a:extLst>
            </p:cNvPr>
            <p:cNvCxnSpPr>
              <a:cxnSpLocks/>
              <a:endCxn id="212" idx="3"/>
            </p:cNvCxnSpPr>
            <p:nvPr/>
          </p:nvCxnSpPr>
          <p:spPr>
            <a:xfrm flipH="1">
              <a:off x="5643981" y="4469826"/>
              <a:ext cx="40685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1" name="正方形/長方形 210">
              <a:extLst>
                <a:ext uri="{FF2B5EF4-FFF2-40B4-BE49-F238E27FC236}">
                  <a16:creationId xmlns:a16="http://schemas.microsoft.com/office/drawing/2014/main" id="{8855F4A9-AD16-6DCE-F592-37758F3CF284}"/>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差押解除通知書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endParaRPr kumimoji="1" lang="ja-JP" altLang="en-US" sz="500" b="1" dirty="0">
                <a:solidFill>
                  <a:schemeClr val="tx1"/>
                </a:solidFill>
                <a:latin typeface="游ゴシック 本文"/>
                <a:ea typeface="游ゴシック" panose="020B0400000000000000" pitchFamily="50" charset="-128"/>
              </a:endParaRPr>
            </a:p>
          </p:txBody>
        </p:sp>
        <p:pic>
          <p:nvPicPr>
            <p:cNvPr id="212" name="グラフィックス 211" descr="紙 枠線">
              <a:extLst>
                <a:ext uri="{FF2B5EF4-FFF2-40B4-BE49-F238E27FC236}">
                  <a16:creationId xmlns:a16="http://schemas.microsoft.com/office/drawing/2014/main" id="{C7EE5A68-1E0E-73E8-AAEA-ACCEE55C9C1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sp>
        <p:nvSpPr>
          <p:cNvPr id="221" name="正方形/長方形 220">
            <a:extLst>
              <a:ext uri="{FF2B5EF4-FFF2-40B4-BE49-F238E27FC236}">
                <a16:creationId xmlns:a16="http://schemas.microsoft.com/office/drawing/2014/main" id="{39EF574E-87BA-284B-B425-951DF4DEB0A5}"/>
              </a:ext>
            </a:extLst>
          </p:cNvPr>
          <p:cNvSpPr/>
          <p:nvPr/>
        </p:nvSpPr>
        <p:spPr>
          <a:xfrm>
            <a:off x="5748550" y="233112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3ACB9D9A-E3D1-2701-39B3-1F7F3CBE3E7B}"/>
              </a:ext>
            </a:extLst>
          </p:cNvPr>
          <p:cNvCxnSpPr>
            <a:cxnSpLocks/>
            <a:stCxn id="168" idx="3"/>
            <a:endCxn id="191" idx="2"/>
          </p:cNvCxnSpPr>
          <p:nvPr/>
        </p:nvCxnSpPr>
        <p:spPr>
          <a:xfrm>
            <a:off x="8295928" y="2767162"/>
            <a:ext cx="14830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9C8B4805-6ED4-659C-97BB-DEFD3F354D99}"/>
              </a:ext>
            </a:extLst>
          </p:cNvPr>
          <p:cNvGrpSpPr/>
          <p:nvPr/>
        </p:nvGrpSpPr>
        <p:grpSpPr>
          <a:xfrm>
            <a:off x="5295901" y="5444230"/>
            <a:ext cx="2191983" cy="365125"/>
            <a:chOff x="6942839" y="5133875"/>
            <a:chExt cx="2283891" cy="449892"/>
          </a:xfrm>
        </p:grpSpPr>
        <p:sp>
          <p:nvSpPr>
            <p:cNvPr id="94" name="正方形/長方形 93">
              <a:extLst>
                <a:ext uri="{FF2B5EF4-FFF2-40B4-BE49-F238E27FC236}">
                  <a16:creationId xmlns:a16="http://schemas.microsoft.com/office/drawing/2014/main" id="{CC29E38A-1BAB-1602-3508-E01B6FB8B531}"/>
                </a:ext>
              </a:extLst>
            </p:cNvPr>
            <p:cNvSpPr/>
            <p:nvPr/>
          </p:nvSpPr>
          <p:spPr>
            <a:xfrm>
              <a:off x="6942839" y="5133875"/>
              <a:ext cx="595749"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処分財産の管理者</a:t>
              </a:r>
            </a:p>
          </p:txBody>
        </p:sp>
        <p:sp>
          <p:nvSpPr>
            <p:cNvPr id="96" name="正方形/長方形 95">
              <a:extLst>
                <a:ext uri="{FF2B5EF4-FFF2-40B4-BE49-F238E27FC236}">
                  <a16:creationId xmlns:a16="http://schemas.microsoft.com/office/drawing/2014/main" id="{C42FCFC9-8416-05AE-9791-3F7EBA8E3F98}"/>
                </a:ext>
              </a:extLst>
            </p:cNvPr>
            <p:cNvSpPr/>
            <p:nvPr/>
          </p:nvSpPr>
          <p:spPr>
            <a:xfrm>
              <a:off x="7538588" y="5133875"/>
              <a:ext cx="1688142"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07" name="グループ化 106">
            <a:extLst>
              <a:ext uri="{FF2B5EF4-FFF2-40B4-BE49-F238E27FC236}">
                <a16:creationId xmlns:a16="http://schemas.microsoft.com/office/drawing/2014/main" id="{AB7142E3-FACA-4E92-4F9F-2C3ED00ADACC}"/>
              </a:ext>
            </a:extLst>
          </p:cNvPr>
          <p:cNvGrpSpPr/>
          <p:nvPr/>
        </p:nvGrpSpPr>
        <p:grpSpPr>
          <a:xfrm>
            <a:off x="7048818" y="2614163"/>
            <a:ext cx="306000" cy="306000"/>
            <a:chOff x="2800403" y="4055471"/>
            <a:chExt cx="182044" cy="182044"/>
          </a:xfrm>
        </p:grpSpPr>
        <p:sp>
          <p:nvSpPr>
            <p:cNvPr id="108" name="楕円 107">
              <a:extLst>
                <a:ext uri="{FF2B5EF4-FFF2-40B4-BE49-F238E27FC236}">
                  <a16:creationId xmlns:a16="http://schemas.microsoft.com/office/drawing/2014/main" id="{1C11B3DE-31F1-9789-E9AB-61FDF27D5195}"/>
                </a:ext>
              </a:extLst>
            </p:cNvPr>
            <p:cNvSpPr/>
            <p:nvPr/>
          </p:nvSpPr>
          <p:spPr>
            <a:xfrm>
              <a:off x="2800403" y="4055471"/>
              <a:ext cx="182044" cy="182044"/>
            </a:xfrm>
            <a:prstGeom prst="ellipse">
              <a:avLst/>
            </a:prstGeom>
            <a:noFill/>
            <a:ln w="28575" cmpd="dbl">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pic>
          <p:nvPicPr>
            <p:cNvPr id="109" name="グラフィックス 108" descr="封筒 枠線">
              <a:extLst>
                <a:ext uri="{FF2B5EF4-FFF2-40B4-BE49-F238E27FC236}">
                  <a16:creationId xmlns:a16="http://schemas.microsoft.com/office/drawing/2014/main" id="{C92B13AB-3C3D-9EC6-C885-E94D77FC4FDF}"/>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812225" y="4067293"/>
              <a:ext cx="158400" cy="158400"/>
            </a:xfrm>
            <a:prstGeom prst="rect">
              <a:avLst/>
            </a:prstGeom>
          </p:spPr>
        </p:pic>
      </p:grpSp>
      <p:sp>
        <p:nvSpPr>
          <p:cNvPr id="177" name="正方形/長方形 176">
            <a:extLst>
              <a:ext uri="{FF2B5EF4-FFF2-40B4-BE49-F238E27FC236}">
                <a16:creationId xmlns:a16="http://schemas.microsoft.com/office/drawing/2014/main" id="{F0EB8EFE-A50E-2468-338D-3F3CF0E8AD1F}"/>
              </a:ext>
            </a:extLst>
          </p:cNvPr>
          <p:cNvSpPr/>
          <p:nvPr/>
        </p:nvSpPr>
        <p:spPr>
          <a:xfrm>
            <a:off x="6707111" y="233112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受領</a:t>
            </a:r>
            <a:endParaRPr kumimoji="1" lang="en-US" altLang="ja-JP" sz="600" b="1" dirty="0">
              <a:solidFill>
                <a:schemeClr val="tx1"/>
              </a:solidFill>
              <a:latin typeface="游ゴシック 本文"/>
              <a:ea typeface="游ゴシック" panose="020B0400000000000000" pitchFamily="50" charset="-128"/>
            </a:endParaRPr>
          </a:p>
        </p:txBody>
      </p:sp>
      <p:sp>
        <p:nvSpPr>
          <p:cNvPr id="203" name="正方形/長方形 202">
            <a:extLst>
              <a:ext uri="{FF2B5EF4-FFF2-40B4-BE49-F238E27FC236}">
                <a16:creationId xmlns:a16="http://schemas.microsoft.com/office/drawing/2014/main" id="{1642CBAF-B491-3B53-3E15-0D306594FFF5}"/>
              </a:ext>
            </a:extLst>
          </p:cNvPr>
          <p:cNvSpPr/>
          <p:nvPr/>
        </p:nvSpPr>
        <p:spPr>
          <a:xfrm>
            <a:off x="6853212" y="4248340"/>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登記抹消完了の連絡</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17" name="正方形/長方形 216">
            <a:extLst>
              <a:ext uri="{FF2B5EF4-FFF2-40B4-BE49-F238E27FC236}">
                <a16:creationId xmlns:a16="http://schemas.microsoft.com/office/drawing/2014/main" id="{184BA0D3-44EE-A949-C7D7-F913464E3E88}"/>
              </a:ext>
            </a:extLst>
          </p:cNvPr>
          <p:cNvSpPr/>
          <p:nvPr/>
        </p:nvSpPr>
        <p:spPr>
          <a:xfrm>
            <a:off x="5894651" y="4248340"/>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23" name="正方形/長方形 222">
            <a:extLst>
              <a:ext uri="{FF2B5EF4-FFF2-40B4-BE49-F238E27FC236}">
                <a16:creationId xmlns:a16="http://schemas.microsoft.com/office/drawing/2014/main" id="{5EEFAE97-25AE-31AE-AC5F-52CD1443E206}"/>
              </a:ext>
            </a:extLst>
          </p:cNvPr>
          <p:cNvSpPr/>
          <p:nvPr/>
        </p:nvSpPr>
        <p:spPr>
          <a:xfrm>
            <a:off x="504064"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C50A76D0-E977-0D1D-E0C6-5746E0B38948}"/>
              </a:ext>
            </a:extLst>
          </p:cNvPr>
          <p:cNvSpPr/>
          <p:nvPr/>
        </p:nvSpPr>
        <p:spPr>
          <a:xfrm>
            <a:off x="752762" y="2614162"/>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12CBBEF0-C1FB-DB14-514C-1D94E32DDA00}"/>
              </a:ext>
            </a:extLst>
          </p:cNvPr>
          <p:cNvCxnSpPr>
            <a:cxnSpLocks/>
            <a:stCxn id="224" idx="6"/>
            <a:endCxn id="41" idx="1"/>
          </p:cNvCxnSpPr>
          <p:nvPr/>
        </p:nvCxnSpPr>
        <p:spPr>
          <a:xfrm>
            <a:off x="1058762" y="2767162"/>
            <a:ext cx="22678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35" name="直線矢印コネクタ 234">
            <a:extLst>
              <a:ext uri="{FF2B5EF4-FFF2-40B4-BE49-F238E27FC236}">
                <a16:creationId xmlns:a16="http://schemas.microsoft.com/office/drawing/2014/main" id="{F088B7BF-47EF-291B-3809-39059349BC31}"/>
              </a:ext>
            </a:extLst>
          </p:cNvPr>
          <p:cNvCxnSpPr>
            <a:cxnSpLocks/>
            <a:stCxn id="108" idx="6"/>
            <a:endCxn id="168" idx="1"/>
          </p:cNvCxnSpPr>
          <p:nvPr/>
        </p:nvCxnSpPr>
        <p:spPr>
          <a:xfrm flipV="1">
            <a:off x="7354818" y="2767162"/>
            <a:ext cx="345226"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2" name="直線矢印コネクタ 151">
            <a:extLst>
              <a:ext uri="{FF2B5EF4-FFF2-40B4-BE49-F238E27FC236}">
                <a16:creationId xmlns:a16="http://schemas.microsoft.com/office/drawing/2014/main" id="{362E6930-DFD2-F8DC-E85A-EACF6A77E2FD}"/>
              </a:ext>
            </a:extLst>
          </p:cNvPr>
          <p:cNvCxnSpPr>
            <a:cxnSpLocks/>
            <a:stCxn id="88" idx="3"/>
            <a:endCxn id="56" idx="3"/>
          </p:cNvCxnSpPr>
          <p:nvPr/>
        </p:nvCxnSpPr>
        <p:spPr>
          <a:xfrm flipV="1">
            <a:off x="3222674" y="2875350"/>
            <a:ext cx="734522" cy="561139"/>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72" name="直線矢印コネクタ 151">
            <a:extLst>
              <a:ext uri="{FF2B5EF4-FFF2-40B4-BE49-F238E27FC236}">
                <a16:creationId xmlns:a16="http://schemas.microsoft.com/office/drawing/2014/main" id="{6E754EA3-B0A2-9C10-E9D5-52EE320E9B3F}"/>
              </a:ext>
            </a:extLst>
          </p:cNvPr>
          <p:cNvCxnSpPr>
            <a:cxnSpLocks/>
            <a:stCxn id="128" idx="3"/>
            <a:endCxn id="91" idx="3"/>
          </p:cNvCxnSpPr>
          <p:nvPr/>
        </p:nvCxnSpPr>
        <p:spPr>
          <a:xfrm flipV="1">
            <a:off x="5676010" y="2875350"/>
            <a:ext cx="459060" cy="39766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48" name="グループ化 147">
            <a:extLst>
              <a:ext uri="{FF2B5EF4-FFF2-40B4-BE49-F238E27FC236}">
                <a16:creationId xmlns:a16="http://schemas.microsoft.com/office/drawing/2014/main" id="{3175B3B1-3521-0FC1-2B37-531B60A67587}"/>
              </a:ext>
            </a:extLst>
          </p:cNvPr>
          <p:cNvGrpSpPr/>
          <p:nvPr/>
        </p:nvGrpSpPr>
        <p:grpSpPr>
          <a:xfrm>
            <a:off x="4569623" y="1453854"/>
            <a:ext cx="989415" cy="539720"/>
            <a:chOff x="4994866" y="4316156"/>
            <a:chExt cx="989415" cy="539720"/>
          </a:xfrm>
        </p:grpSpPr>
        <p:cxnSp>
          <p:nvCxnSpPr>
            <p:cNvPr id="149" name="直線矢印コネクタ 148">
              <a:extLst>
                <a:ext uri="{FF2B5EF4-FFF2-40B4-BE49-F238E27FC236}">
                  <a16:creationId xmlns:a16="http://schemas.microsoft.com/office/drawing/2014/main" id="{B692279B-7272-C481-004E-E53FBC492971}"/>
                </a:ext>
              </a:extLst>
            </p:cNvPr>
            <p:cNvCxnSpPr>
              <a:cxnSpLocks/>
              <a:stCxn id="151" idx="1"/>
            </p:cNvCxnSpPr>
            <p:nvPr/>
          </p:nvCxnSpPr>
          <p:spPr>
            <a:xfrm flipH="1">
              <a:off x="4994866" y="4469826"/>
              <a:ext cx="34177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097ADDA0-E139-6D48-2B83-BD6B4C76630F}"/>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差押解除通知書</a:t>
              </a:r>
              <a:r>
                <a:rPr kumimoji="1" lang="en-US" altLang="zh-TW"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権利</a:t>
              </a:r>
              <a:r>
                <a:rPr kumimoji="1" lang="zh-TW" altLang="en-US" sz="500" b="1" dirty="0">
                  <a:solidFill>
                    <a:schemeClr val="tx1"/>
                  </a:solidFill>
                  <a:latin typeface="游ゴシック 本文"/>
                  <a:ea typeface="游ゴシック" panose="020B0400000000000000" pitchFamily="50" charset="-128"/>
                </a:rPr>
                <a:t>者用</a:t>
              </a:r>
              <a:endParaRPr kumimoji="1" lang="ja-JP" altLang="en-US" sz="500" b="1" dirty="0">
                <a:solidFill>
                  <a:schemeClr val="tx1"/>
                </a:solidFill>
                <a:latin typeface="游ゴシック 本文"/>
                <a:ea typeface="游ゴシック" panose="020B0400000000000000" pitchFamily="50" charset="-128"/>
              </a:endParaRPr>
            </a:p>
          </p:txBody>
        </p:sp>
        <p:pic>
          <p:nvPicPr>
            <p:cNvPr id="151" name="グラフィックス 150" descr="紙 枠線">
              <a:extLst>
                <a:ext uri="{FF2B5EF4-FFF2-40B4-BE49-F238E27FC236}">
                  <a16:creationId xmlns:a16="http://schemas.microsoft.com/office/drawing/2014/main" id="{22A73ADC-0DBA-C9B4-876E-3DA8AEE58EE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grpSp>
        <p:nvGrpSpPr>
          <p:cNvPr id="66" name="グループ化 65">
            <a:extLst>
              <a:ext uri="{FF2B5EF4-FFF2-40B4-BE49-F238E27FC236}">
                <a16:creationId xmlns:a16="http://schemas.microsoft.com/office/drawing/2014/main" id="{DBADCC02-1982-B811-33CB-E1BF5D4D05C0}"/>
              </a:ext>
            </a:extLst>
          </p:cNvPr>
          <p:cNvGrpSpPr/>
          <p:nvPr/>
        </p:nvGrpSpPr>
        <p:grpSpPr>
          <a:xfrm>
            <a:off x="3062590" y="5444231"/>
            <a:ext cx="1882386" cy="365125"/>
            <a:chOff x="7146188" y="5133875"/>
            <a:chExt cx="1961313" cy="449892"/>
          </a:xfrm>
        </p:grpSpPr>
        <p:sp>
          <p:nvSpPr>
            <p:cNvPr id="67" name="正方形/長方形 66">
              <a:extLst>
                <a:ext uri="{FF2B5EF4-FFF2-40B4-BE49-F238E27FC236}">
                  <a16:creationId xmlns:a16="http://schemas.microsoft.com/office/drawing/2014/main" id="{FAC2947C-CC17-DAC9-62B3-ACE18AA51B17}"/>
                </a:ext>
              </a:extLst>
            </p:cNvPr>
            <p:cNvSpPr/>
            <p:nvPr/>
          </p:nvSpPr>
          <p:spPr>
            <a:xfrm>
              <a:off x="7146188" y="5133875"/>
              <a:ext cx="392400"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執行機関</a:t>
              </a:r>
            </a:p>
          </p:txBody>
        </p:sp>
        <p:sp>
          <p:nvSpPr>
            <p:cNvPr id="73" name="正方形/長方形 72">
              <a:extLst>
                <a:ext uri="{FF2B5EF4-FFF2-40B4-BE49-F238E27FC236}">
                  <a16:creationId xmlns:a16="http://schemas.microsoft.com/office/drawing/2014/main" id="{366B34C7-7CC2-3170-6ACD-04F9ED2FD89B}"/>
                </a:ext>
              </a:extLst>
            </p:cNvPr>
            <p:cNvSpPr/>
            <p:nvPr/>
          </p:nvSpPr>
          <p:spPr>
            <a:xfrm>
              <a:off x="7538588" y="5133875"/>
              <a:ext cx="1568913"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74" name="正方形/長方形 73">
            <a:extLst>
              <a:ext uri="{FF2B5EF4-FFF2-40B4-BE49-F238E27FC236}">
                <a16:creationId xmlns:a16="http://schemas.microsoft.com/office/drawing/2014/main" id="{64C124E7-C65C-33B4-9D9C-A21CF7D04F58}"/>
              </a:ext>
            </a:extLst>
          </p:cNvPr>
          <p:cNvSpPr/>
          <p:nvPr/>
        </p:nvSpPr>
        <p:spPr>
          <a:xfrm>
            <a:off x="3716777" y="424833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6" name="グループ化 5">
            <a:extLst>
              <a:ext uri="{FF2B5EF4-FFF2-40B4-BE49-F238E27FC236}">
                <a16:creationId xmlns:a16="http://schemas.microsoft.com/office/drawing/2014/main" id="{9622D145-295E-1BBC-7649-AC867728DD20}"/>
              </a:ext>
            </a:extLst>
          </p:cNvPr>
          <p:cNvGrpSpPr/>
          <p:nvPr/>
        </p:nvGrpSpPr>
        <p:grpSpPr>
          <a:xfrm>
            <a:off x="3972273" y="3598653"/>
            <a:ext cx="989415" cy="539720"/>
            <a:chOff x="4994866" y="4316156"/>
            <a:chExt cx="989415" cy="539720"/>
          </a:xfrm>
        </p:grpSpPr>
        <p:cxnSp>
          <p:nvCxnSpPr>
            <p:cNvPr id="21" name="直線矢印コネクタ 20">
              <a:extLst>
                <a:ext uri="{FF2B5EF4-FFF2-40B4-BE49-F238E27FC236}">
                  <a16:creationId xmlns:a16="http://schemas.microsoft.com/office/drawing/2014/main" id="{5C463E7C-794E-3486-8115-9752A144FDDE}"/>
                </a:ext>
              </a:extLst>
            </p:cNvPr>
            <p:cNvCxnSpPr>
              <a:cxnSpLocks/>
              <a:stCxn id="23" idx="1"/>
            </p:cNvCxnSpPr>
            <p:nvPr/>
          </p:nvCxnSpPr>
          <p:spPr>
            <a:xfrm flipH="1">
              <a:off x="5087976" y="4469826"/>
              <a:ext cx="24866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2" name="正方形/長方形 21">
              <a:extLst>
                <a:ext uri="{FF2B5EF4-FFF2-40B4-BE49-F238E27FC236}">
                  <a16:creationId xmlns:a16="http://schemas.microsoft.com/office/drawing/2014/main" id="{4EE5141A-3286-E030-9C5F-AA768F0894A3}"/>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差押</a:t>
              </a:r>
              <a:r>
                <a:rPr kumimoji="1" lang="ja-JP" altLang="en-US" sz="500" b="1" dirty="0">
                  <a:solidFill>
                    <a:schemeClr val="tx1"/>
                  </a:solidFill>
                  <a:latin typeface="游ゴシック 本文"/>
                  <a:ea typeface="游ゴシック" panose="020B0400000000000000" pitchFamily="50" charset="-128"/>
                </a:rPr>
                <a:t>解除</a:t>
              </a:r>
              <a:r>
                <a:rPr kumimoji="1" lang="zh-TW" altLang="en-US" sz="500" b="1" dirty="0">
                  <a:solidFill>
                    <a:schemeClr val="tx1"/>
                  </a:solidFill>
                  <a:latin typeface="游ゴシック 本文"/>
                  <a:ea typeface="游ゴシック" panose="020B0400000000000000" pitchFamily="50" charset="-128"/>
                </a:rPr>
                <a:t>通知書</a:t>
              </a:r>
              <a:endParaRPr kumimoji="1" lang="ja-JP" altLang="en-US" sz="500" b="1" dirty="0">
                <a:solidFill>
                  <a:schemeClr val="tx1"/>
                </a:solidFill>
                <a:latin typeface="游ゴシック 本文"/>
                <a:ea typeface="游ゴシック" panose="020B0400000000000000" pitchFamily="50" charset="-128"/>
              </a:endParaRPr>
            </a:p>
          </p:txBody>
        </p:sp>
        <p:pic>
          <p:nvPicPr>
            <p:cNvPr id="23" name="グラフィックス 22" descr="紙 枠線">
              <a:extLst>
                <a:ext uri="{FF2B5EF4-FFF2-40B4-BE49-F238E27FC236}">
                  <a16:creationId xmlns:a16="http://schemas.microsoft.com/office/drawing/2014/main" id="{5F607258-085B-085A-0336-F3A91E7DE34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grpSp>
        <p:nvGrpSpPr>
          <p:cNvPr id="30" name="グループ化 29">
            <a:extLst>
              <a:ext uri="{FF2B5EF4-FFF2-40B4-BE49-F238E27FC236}">
                <a16:creationId xmlns:a16="http://schemas.microsoft.com/office/drawing/2014/main" id="{A2ADEC32-9098-4174-C8B7-A2F232C51D75}"/>
              </a:ext>
            </a:extLst>
          </p:cNvPr>
          <p:cNvGrpSpPr/>
          <p:nvPr/>
        </p:nvGrpSpPr>
        <p:grpSpPr>
          <a:xfrm>
            <a:off x="1013949" y="2224624"/>
            <a:ext cx="1219311" cy="434351"/>
            <a:chOff x="5021000" y="1988022"/>
            <a:chExt cx="1219311" cy="422832"/>
          </a:xfrm>
        </p:grpSpPr>
        <p:cxnSp>
          <p:nvCxnSpPr>
            <p:cNvPr id="79" name="直線矢印コネクタ 78">
              <a:extLst>
                <a:ext uri="{FF2B5EF4-FFF2-40B4-BE49-F238E27FC236}">
                  <a16:creationId xmlns:a16="http://schemas.microsoft.com/office/drawing/2014/main" id="{554F8683-5DEB-B46A-7441-846C1638AE4D}"/>
                </a:ext>
              </a:extLst>
            </p:cNvPr>
            <p:cNvCxnSpPr>
              <a:cxnSpLocks/>
              <a:stCxn id="224" idx="7"/>
              <a:endCxn id="81" idx="1"/>
            </p:cNvCxnSpPr>
            <p:nvPr/>
          </p:nvCxnSpPr>
          <p:spPr>
            <a:xfrm flipV="1">
              <a:off x="5021000" y="2139296"/>
              <a:ext cx="131663" cy="271558"/>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0" name="グループ化 79">
              <a:extLst>
                <a:ext uri="{FF2B5EF4-FFF2-40B4-BE49-F238E27FC236}">
                  <a16:creationId xmlns:a16="http://schemas.microsoft.com/office/drawing/2014/main" id="{B7FAB1E2-A984-FCA9-849C-58B6AB9C647D}"/>
                </a:ext>
              </a:extLst>
            </p:cNvPr>
            <p:cNvGrpSpPr/>
            <p:nvPr/>
          </p:nvGrpSpPr>
          <p:grpSpPr>
            <a:xfrm>
              <a:off x="5152661" y="1988022"/>
              <a:ext cx="69614" cy="303585"/>
              <a:chOff x="2439407" y="2962964"/>
              <a:chExt cx="69614" cy="430453"/>
            </a:xfrm>
          </p:grpSpPr>
          <p:cxnSp>
            <p:nvCxnSpPr>
              <p:cNvPr id="82" name="直線コネクタ 81">
                <a:extLst>
                  <a:ext uri="{FF2B5EF4-FFF2-40B4-BE49-F238E27FC236}">
                    <a16:creationId xmlns:a16="http://schemas.microsoft.com/office/drawing/2014/main" id="{47ADE852-3E4C-2B7B-0C57-46D5B5FA459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3" name="直線コネクタ 82">
                <a:extLst>
                  <a:ext uri="{FF2B5EF4-FFF2-40B4-BE49-F238E27FC236}">
                    <a16:creationId xmlns:a16="http://schemas.microsoft.com/office/drawing/2014/main" id="{D8D1DE23-BDA0-D364-92BF-AC87987A6106}"/>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5" name="直線コネクタ 84">
                <a:extLst>
                  <a:ext uri="{FF2B5EF4-FFF2-40B4-BE49-F238E27FC236}">
                    <a16:creationId xmlns:a16="http://schemas.microsoft.com/office/drawing/2014/main" id="{128157C0-3B7B-ED43-958A-DCC0C58C231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1" name="正方形/長方形 80">
              <a:extLst>
                <a:ext uri="{FF2B5EF4-FFF2-40B4-BE49-F238E27FC236}">
                  <a16:creationId xmlns:a16="http://schemas.microsoft.com/office/drawing/2014/main" id="{CF72D68B-F655-776F-D0F8-6DF3CAA6EC40}"/>
                </a:ext>
              </a:extLst>
            </p:cNvPr>
            <p:cNvSpPr/>
            <p:nvPr/>
          </p:nvSpPr>
          <p:spPr>
            <a:xfrm>
              <a:off x="5152663" y="1998069"/>
              <a:ext cx="108764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本文"/>
                  <a:ea typeface="游ゴシック" panose="020B0400000000000000" pitchFamily="50" charset="-128"/>
                </a:rPr>
                <a:t>差押解除の必要性を認識</a:t>
              </a:r>
            </a:p>
          </p:txBody>
        </p:sp>
      </p:grpSp>
      <p:grpSp>
        <p:nvGrpSpPr>
          <p:cNvPr id="157" name="グループ化 156">
            <a:extLst>
              <a:ext uri="{FF2B5EF4-FFF2-40B4-BE49-F238E27FC236}">
                <a16:creationId xmlns:a16="http://schemas.microsoft.com/office/drawing/2014/main" id="{6CD4299D-B831-04DA-37FC-F9EA9A2EBA99}"/>
              </a:ext>
            </a:extLst>
          </p:cNvPr>
          <p:cNvGrpSpPr/>
          <p:nvPr/>
        </p:nvGrpSpPr>
        <p:grpSpPr>
          <a:xfrm>
            <a:off x="6227829" y="3598653"/>
            <a:ext cx="989415" cy="539720"/>
            <a:chOff x="5072199" y="4316156"/>
            <a:chExt cx="989415" cy="539720"/>
          </a:xfrm>
        </p:grpSpPr>
        <p:cxnSp>
          <p:nvCxnSpPr>
            <p:cNvPr id="158" name="直線矢印コネクタ 157">
              <a:extLst>
                <a:ext uri="{FF2B5EF4-FFF2-40B4-BE49-F238E27FC236}">
                  <a16:creationId xmlns:a16="http://schemas.microsoft.com/office/drawing/2014/main" id="{4065E54F-7A3D-E0E8-4275-FAFD61300E2E}"/>
                </a:ext>
              </a:extLst>
            </p:cNvPr>
            <p:cNvCxnSpPr>
              <a:cxnSpLocks/>
              <a:stCxn id="161" idx="1"/>
            </p:cNvCxnSpPr>
            <p:nvPr/>
          </p:nvCxnSpPr>
          <p:spPr>
            <a:xfrm flipH="1">
              <a:off x="5087976" y="4469826"/>
              <a:ext cx="24866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60" name="正方形/長方形 159">
              <a:extLst>
                <a:ext uri="{FF2B5EF4-FFF2-40B4-BE49-F238E27FC236}">
                  <a16:creationId xmlns:a16="http://schemas.microsoft.com/office/drawing/2014/main" id="{72FFA003-6BAD-D83C-3E19-4DF4F1A6E6C8}"/>
                </a:ext>
              </a:extLst>
            </p:cNvPr>
            <p:cNvSpPr/>
            <p:nvPr/>
          </p:nvSpPr>
          <p:spPr>
            <a:xfrm>
              <a:off x="5072199"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差押解除</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登記嘱託書</a:t>
              </a:r>
            </a:p>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差押解除</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登記原因証明情報</a:t>
              </a:r>
            </a:p>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差押解除</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登録の目的等</a:t>
              </a:r>
            </a:p>
          </p:txBody>
        </p:sp>
        <p:pic>
          <p:nvPicPr>
            <p:cNvPr id="161" name="グラフィックス 160" descr="紙 枠線">
              <a:extLst>
                <a:ext uri="{FF2B5EF4-FFF2-40B4-BE49-F238E27FC236}">
                  <a16:creationId xmlns:a16="http://schemas.microsoft.com/office/drawing/2014/main" id="{B92596A9-17B5-C21C-63F3-393F46E52C6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spTree>
    <p:extLst>
      <p:ext uri="{BB962C8B-B14F-4D97-AF65-F5344CB8AC3E}">
        <p14:creationId xmlns:p14="http://schemas.microsoft.com/office/powerpoint/2010/main" val="35906240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A62469-9788-546D-9B0B-293B00AB830E}"/>
            </a:ext>
          </a:extLst>
        </p:cNvPr>
        <p:cNvGrpSpPr/>
        <p:nvPr/>
      </p:nvGrpSpPr>
      <p:grpSpPr>
        <a:xfrm>
          <a:off x="0" y="0"/>
          <a:ext cx="0" cy="0"/>
          <a:chOff x="0" y="0"/>
          <a:chExt cx="0" cy="0"/>
        </a:xfrm>
      </p:grpSpPr>
      <p:grpSp>
        <p:nvGrpSpPr>
          <p:cNvPr id="34" name="グループ化 33">
            <a:extLst>
              <a:ext uri="{FF2B5EF4-FFF2-40B4-BE49-F238E27FC236}">
                <a16:creationId xmlns:a16="http://schemas.microsoft.com/office/drawing/2014/main" id="{A41FF63F-12B8-CCDE-EF2A-42E49115ED58}"/>
              </a:ext>
            </a:extLst>
          </p:cNvPr>
          <p:cNvGrpSpPr/>
          <p:nvPr/>
        </p:nvGrpSpPr>
        <p:grpSpPr>
          <a:xfrm rot="5400000" flipV="1">
            <a:off x="3856098" y="3752557"/>
            <a:ext cx="1740730" cy="51128"/>
            <a:chOff x="7817410" y="5724615"/>
            <a:chExt cx="1740730" cy="51128"/>
          </a:xfrm>
        </p:grpSpPr>
        <p:cxnSp>
          <p:nvCxnSpPr>
            <p:cNvPr id="63" name="直線矢印コネクタ 62">
              <a:extLst>
                <a:ext uri="{FF2B5EF4-FFF2-40B4-BE49-F238E27FC236}">
                  <a16:creationId xmlns:a16="http://schemas.microsoft.com/office/drawing/2014/main" id="{05E5B654-84D9-13F3-BB2D-E5CA49234452}"/>
                </a:ext>
              </a:extLst>
            </p:cNvPr>
            <p:cNvCxnSpPr>
              <a:cxnSpLocks/>
              <a:stCxn id="64" idx="6"/>
              <a:endCxn id="65" idx="0"/>
            </p:cNvCxnSpPr>
            <p:nvPr/>
          </p:nvCxnSpPr>
          <p:spPr>
            <a:xfrm rot="5400000" flipH="1" flipV="1">
              <a:off x="8709514" y="4903353"/>
              <a:ext cx="4053" cy="169319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64" name="楕円 63">
              <a:extLst>
                <a:ext uri="{FF2B5EF4-FFF2-40B4-BE49-F238E27FC236}">
                  <a16:creationId xmlns:a16="http://schemas.microsoft.com/office/drawing/2014/main" id="{64D8B469-E4E4-771B-5C43-45762D7BEA58}"/>
                </a:ext>
              </a:extLst>
            </p:cNvPr>
            <p:cNvSpPr/>
            <p:nvPr/>
          </p:nvSpPr>
          <p:spPr>
            <a:xfrm>
              <a:off x="7817410"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5" name="二等辺三角形 64">
              <a:extLst>
                <a:ext uri="{FF2B5EF4-FFF2-40B4-BE49-F238E27FC236}">
                  <a16:creationId xmlns:a16="http://schemas.microsoft.com/office/drawing/2014/main" id="{2D958806-8C18-4B7E-2E8B-CA6A6CAEE7D0}"/>
                </a:ext>
              </a:extLst>
            </p:cNvPr>
            <p:cNvSpPr/>
            <p:nvPr/>
          </p:nvSpPr>
          <p:spPr>
            <a:xfrm rot="5400000">
              <a:off x="9498892" y="571198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4" name="グループ化 23">
            <a:extLst>
              <a:ext uri="{FF2B5EF4-FFF2-40B4-BE49-F238E27FC236}">
                <a16:creationId xmlns:a16="http://schemas.microsoft.com/office/drawing/2014/main" id="{7E0B2FD8-1BBE-EE5E-EC24-37CFA9004872}"/>
              </a:ext>
            </a:extLst>
          </p:cNvPr>
          <p:cNvGrpSpPr/>
          <p:nvPr/>
        </p:nvGrpSpPr>
        <p:grpSpPr>
          <a:xfrm>
            <a:off x="3624833" y="1444192"/>
            <a:ext cx="1956273" cy="1180254"/>
            <a:chOff x="2765368" y="1444191"/>
            <a:chExt cx="1956273" cy="1180254"/>
          </a:xfrm>
        </p:grpSpPr>
        <p:sp>
          <p:nvSpPr>
            <p:cNvPr id="199" name="楕円 198">
              <a:extLst>
                <a:ext uri="{FF2B5EF4-FFF2-40B4-BE49-F238E27FC236}">
                  <a16:creationId xmlns:a16="http://schemas.microsoft.com/office/drawing/2014/main" id="{570ECA66-CB9B-758C-F04B-6DD24B10686D}"/>
                </a:ext>
              </a:extLst>
            </p:cNvPr>
            <p:cNvSpPr/>
            <p:nvPr/>
          </p:nvSpPr>
          <p:spPr>
            <a:xfrm rot="16200000">
              <a:off x="3847666" y="257691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8" name="直線矢印コネクタ 197">
              <a:extLst>
                <a:ext uri="{FF2B5EF4-FFF2-40B4-BE49-F238E27FC236}">
                  <a16:creationId xmlns:a16="http://schemas.microsoft.com/office/drawing/2014/main" id="{4427C300-D0F7-0855-72C6-D824D36A79E7}"/>
                </a:ext>
              </a:extLst>
            </p:cNvPr>
            <p:cNvCxnSpPr>
              <a:cxnSpLocks/>
              <a:stCxn id="199" idx="6"/>
              <a:endCxn id="200" idx="3"/>
            </p:cNvCxnSpPr>
            <p:nvPr/>
          </p:nvCxnSpPr>
          <p:spPr>
            <a:xfrm rot="16200000" flipV="1">
              <a:off x="2962279" y="1667761"/>
              <a:ext cx="1060849" cy="757458"/>
            </a:xfrm>
            <a:prstGeom prst="bentConnector3">
              <a:avLst>
                <a:gd name="adj1" fmla="val 25458"/>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00" name="二等辺三角形 199">
              <a:extLst>
                <a:ext uri="{FF2B5EF4-FFF2-40B4-BE49-F238E27FC236}">
                  <a16:creationId xmlns:a16="http://schemas.microsoft.com/office/drawing/2014/main" id="{BD73CE9F-1706-46AF-5202-58366D786830}"/>
                </a:ext>
              </a:extLst>
            </p:cNvPr>
            <p:cNvSpPr/>
            <p:nvPr/>
          </p:nvSpPr>
          <p:spPr>
            <a:xfrm>
              <a:off x="3090664" y="1444191"/>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53" name="直線矢印コネクタ 197">
              <a:extLst>
                <a:ext uri="{FF2B5EF4-FFF2-40B4-BE49-F238E27FC236}">
                  <a16:creationId xmlns:a16="http://schemas.microsoft.com/office/drawing/2014/main" id="{F66F38CF-5817-09C3-212E-9D8BFA1B61F7}"/>
                </a:ext>
              </a:extLst>
            </p:cNvPr>
            <p:cNvCxnSpPr>
              <a:cxnSpLocks/>
              <a:stCxn id="199" idx="6"/>
              <a:endCxn id="254" idx="3"/>
            </p:cNvCxnSpPr>
            <p:nvPr/>
          </p:nvCxnSpPr>
          <p:spPr>
            <a:xfrm rot="5400000" flipH="1" flipV="1">
              <a:off x="3595232" y="1799112"/>
              <a:ext cx="1054003" cy="501603"/>
            </a:xfrm>
            <a:prstGeom prst="bentConnector3">
              <a:avLst>
                <a:gd name="adj1" fmla="val 2590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54" name="二等辺三角形 253">
              <a:extLst>
                <a:ext uri="{FF2B5EF4-FFF2-40B4-BE49-F238E27FC236}">
                  <a16:creationId xmlns:a16="http://schemas.microsoft.com/office/drawing/2014/main" id="{8FDB743B-7EB6-0C81-357B-0858D2F49A30}"/>
                </a:ext>
              </a:extLst>
            </p:cNvPr>
            <p:cNvSpPr/>
            <p:nvPr/>
          </p:nvSpPr>
          <p:spPr>
            <a:xfrm>
              <a:off x="4349725"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53" name="正方形/長方形 52">
              <a:extLst>
                <a:ext uri="{FF2B5EF4-FFF2-40B4-BE49-F238E27FC236}">
                  <a16:creationId xmlns:a16="http://schemas.microsoft.com/office/drawing/2014/main" id="{D4F9857B-5B81-4183-0F3A-46E09EED8A59}"/>
                </a:ext>
              </a:extLst>
            </p:cNvPr>
            <p:cNvSpPr/>
            <p:nvPr/>
          </p:nvSpPr>
          <p:spPr>
            <a:xfrm>
              <a:off x="4024429" y="2035801"/>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13" name="正方形/長方形 212">
              <a:extLst>
                <a:ext uri="{FF2B5EF4-FFF2-40B4-BE49-F238E27FC236}">
                  <a16:creationId xmlns:a16="http://schemas.microsoft.com/office/drawing/2014/main" id="{22BE1848-D251-E061-57B8-4E566FD44AC7}"/>
                </a:ext>
              </a:extLst>
            </p:cNvPr>
            <p:cNvSpPr/>
            <p:nvPr/>
          </p:nvSpPr>
          <p:spPr>
            <a:xfrm>
              <a:off x="2765368" y="203430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55F63D26-CCDA-471F-9EE6-BF764E1DDE53}"/>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DA06CC98-C7A9-2E7A-0C6A-F47ED820920C}"/>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6519B842-825F-D9A1-373F-F3F5C4D6EA3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A5A4A99B-0695-8149-2858-83F69D5EB1A2}"/>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656D068E-5E39-9499-EDE4-2B28193EFF4B}"/>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3C8602FD-13CA-FD3B-34BA-7B10BCE6A417}"/>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2.12.</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E5010DDC-1BDF-2B02-CE59-B42C4F165B47}"/>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差押の解除</a:t>
              </a:r>
              <a:r>
                <a:rPr kumimoji="1" lang="en-US" altLang="ja-JP" sz="1000" b="1" dirty="0">
                  <a:solidFill>
                    <a:schemeClr val="tx1"/>
                  </a:solidFill>
                  <a:latin typeface="游ゴシック 本文"/>
                  <a:ea typeface="游ゴシック" panose="020B0400000000000000" pitchFamily="50" charset="-128"/>
                </a:rPr>
                <a:t>(</a:t>
              </a:r>
              <a:r>
                <a:rPr kumimoji="1" lang="ja-JP" altLang="en-US" sz="1000" b="1" dirty="0">
                  <a:solidFill>
                    <a:schemeClr val="tx1"/>
                  </a:solidFill>
                  <a:latin typeface="游ゴシック 本文"/>
                  <a:ea typeface="游ゴシック" panose="020B0400000000000000" pitchFamily="50" charset="-128"/>
                </a:rPr>
                <a:t>登記が不要な財産</a:t>
              </a:r>
              <a:r>
                <a:rPr kumimoji="1" lang="en-US" altLang="ja-JP" sz="1000" b="1" dirty="0">
                  <a:solidFill>
                    <a:schemeClr val="tx1"/>
                  </a:solidFill>
                  <a:latin typeface="游ゴシック 本文"/>
                  <a:ea typeface="游ゴシック" panose="020B0400000000000000" pitchFamily="50" charset="-128"/>
                </a:rPr>
                <a:t>)</a:t>
              </a:r>
              <a:endParaRPr kumimoji="1" lang="ja-JP" altLang="en-US" sz="1000" b="1" dirty="0">
                <a:solidFill>
                  <a:schemeClr val="tx1"/>
                </a:solidFill>
                <a:latin typeface="游ゴシック 本文"/>
                <a:ea typeface="游ゴシック" panose="020B0400000000000000" pitchFamily="50" charset="-128"/>
              </a:endParaRPr>
            </a:p>
          </p:txBody>
        </p:sp>
        <p:sp>
          <p:nvSpPr>
            <p:cNvPr id="14" name="正方形/長方形 13">
              <a:extLst>
                <a:ext uri="{FF2B5EF4-FFF2-40B4-BE49-F238E27FC236}">
                  <a16:creationId xmlns:a16="http://schemas.microsoft.com/office/drawing/2014/main" id="{5A12DC65-8579-8E22-09F7-B45F05820457}"/>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差押・交付要求</a:t>
              </a:r>
            </a:p>
          </p:txBody>
        </p:sp>
      </p:grpSp>
      <p:grpSp>
        <p:nvGrpSpPr>
          <p:cNvPr id="16" name="グループ化 15">
            <a:extLst>
              <a:ext uri="{FF2B5EF4-FFF2-40B4-BE49-F238E27FC236}">
                <a16:creationId xmlns:a16="http://schemas.microsoft.com/office/drawing/2014/main" id="{A3184E30-D9DF-0504-5DE2-9F00814FFE92}"/>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6DA1FC6D-A2AF-BE31-417F-21BBA04C078B}"/>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7D63F428-85F9-2FC7-5426-E1BAD5821BD4}"/>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64EE5CDE-EA91-4CBA-8EFA-5FC72BFF8A9D}"/>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16</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35FA5D23-AC1B-CD9D-34C5-917134489120}"/>
              </a:ext>
            </a:extLst>
          </p:cNvPr>
          <p:cNvSpPr/>
          <p:nvPr/>
        </p:nvSpPr>
        <p:spPr>
          <a:xfrm>
            <a:off x="6758568" y="5895974"/>
            <a:ext cx="2053792" cy="60845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2.8.2</a:t>
            </a:r>
            <a:r>
              <a:rPr kumimoji="1" lang="ja-JP" altLang="en-US" sz="500" b="1" dirty="0">
                <a:solidFill>
                  <a:schemeClr val="tx1"/>
                </a:solidFill>
                <a:latin typeface="游ゴシック 本文"/>
                <a:ea typeface="游ゴシック" panose="020B0400000000000000" pitchFamily="50" charset="-128"/>
              </a:rPr>
              <a:t>　滞納処分管理</a:t>
            </a: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2.8.9</a:t>
            </a:r>
            <a:r>
              <a:rPr kumimoji="1" lang="ja-JP" altLang="en-US" sz="500" b="1" dirty="0">
                <a:solidFill>
                  <a:schemeClr val="tx1"/>
                </a:solidFill>
                <a:latin typeface="游ゴシック 本文"/>
                <a:ea typeface="游ゴシック" panose="020B0400000000000000" pitchFamily="50" charset="-128"/>
              </a:rPr>
              <a:t>　滞納処分の処分調書等作成</a:t>
            </a:r>
            <a:endParaRPr kumimoji="1" lang="en-US" altLang="zh-TW" sz="500" b="1" dirty="0">
              <a:solidFill>
                <a:schemeClr val="tx1"/>
              </a:solidFill>
              <a:latin typeface="游ゴシック 本文"/>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88278984-989F-1B73-7FDB-937A07C29F95}"/>
              </a:ext>
            </a:extLst>
          </p:cNvPr>
          <p:cNvCxnSpPr>
            <a:cxnSpLocks/>
            <a:stCxn id="41" idx="3"/>
            <a:endCxn id="137" idx="1"/>
          </p:cNvCxnSpPr>
          <p:nvPr/>
        </p:nvCxnSpPr>
        <p:spPr>
          <a:xfrm>
            <a:off x="2304977" y="2767162"/>
            <a:ext cx="43177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761184A0-4C16-A5FB-99D4-39E305AF15A1}"/>
              </a:ext>
            </a:extLst>
          </p:cNvPr>
          <p:cNvCxnSpPr>
            <a:cxnSpLocks/>
            <a:stCxn id="140" idx="1"/>
            <a:endCxn id="137" idx="2"/>
          </p:cNvCxnSpPr>
          <p:nvPr/>
        </p:nvCxnSpPr>
        <p:spPr>
          <a:xfrm flipH="1" flipV="1">
            <a:off x="3034689"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D0571762-DCD7-F7DC-37D0-0E009C3D415B}"/>
              </a:ext>
            </a:extLst>
          </p:cNvPr>
          <p:cNvGrpSpPr/>
          <p:nvPr/>
        </p:nvGrpSpPr>
        <p:grpSpPr>
          <a:xfrm>
            <a:off x="2736747" y="2532787"/>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13DE185B-6FE6-FE57-3671-9C4C57CA111F}"/>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C1AFF49D-E06A-EC99-BF5E-E8F79018B1F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差押解除通知書</a:t>
              </a: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39" name="グループ化 138">
            <a:extLst>
              <a:ext uri="{FF2B5EF4-FFF2-40B4-BE49-F238E27FC236}">
                <a16:creationId xmlns:a16="http://schemas.microsoft.com/office/drawing/2014/main" id="{1014BEDD-C7D6-22E5-1BCA-221169443141}"/>
              </a:ext>
            </a:extLst>
          </p:cNvPr>
          <p:cNvGrpSpPr/>
          <p:nvPr/>
        </p:nvGrpSpPr>
        <p:grpSpPr>
          <a:xfrm>
            <a:off x="2746871" y="4603475"/>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65582FF1-27CA-2DCF-ABDC-AC6088A09BC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CA41D753-98F6-9650-93C7-D3454DED9AA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40E7A874-EEEB-A323-DCE9-FE69B3525B1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87" name="グループ化 86">
            <a:extLst>
              <a:ext uri="{FF2B5EF4-FFF2-40B4-BE49-F238E27FC236}">
                <a16:creationId xmlns:a16="http://schemas.microsoft.com/office/drawing/2014/main" id="{53FDAC5A-C012-BE8B-EA8B-261B0F5DFD07}"/>
              </a:ext>
            </a:extLst>
          </p:cNvPr>
          <p:cNvGrpSpPr/>
          <p:nvPr/>
        </p:nvGrpSpPr>
        <p:grpSpPr>
          <a:xfrm>
            <a:off x="3024597" y="3000710"/>
            <a:ext cx="621625" cy="839849"/>
            <a:chOff x="2178607" y="2849727"/>
            <a:chExt cx="621625" cy="839849"/>
          </a:xfrm>
        </p:grpSpPr>
        <p:pic>
          <p:nvPicPr>
            <p:cNvPr id="88" name="グラフィックス 87" descr="紙 枠線">
              <a:extLst>
                <a:ext uri="{FF2B5EF4-FFF2-40B4-BE49-F238E27FC236}">
                  <a16:creationId xmlns:a16="http://schemas.microsoft.com/office/drawing/2014/main" id="{C9794B7B-5900-B250-B148-F4AD9D21C0C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89" name="直線矢印コネクタ 36">
              <a:extLst>
                <a:ext uri="{FF2B5EF4-FFF2-40B4-BE49-F238E27FC236}">
                  <a16:creationId xmlns:a16="http://schemas.microsoft.com/office/drawing/2014/main" id="{343256C5-9578-EF26-F65D-1035605EDC22}"/>
                </a:ext>
              </a:extLst>
            </p:cNvPr>
            <p:cNvCxnSpPr>
              <a:cxnSpLocks/>
            </p:cNvCxnSpPr>
            <p:nvPr/>
          </p:nvCxnSpPr>
          <p:spPr>
            <a:xfrm rot="16200000" flipH="1">
              <a:off x="2210662" y="2949800"/>
              <a:ext cx="435777" cy="235631"/>
            </a:xfrm>
            <a:prstGeom prst="curvedConnector3">
              <a:avLst>
                <a:gd name="adj1" fmla="val 10027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8559DBD9-3FDD-9826-4476-764F4835C646}"/>
                </a:ext>
              </a:extLst>
            </p:cNvPr>
            <p:cNvSpPr/>
            <p:nvPr/>
          </p:nvSpPr>
          <p:spPr>
            <a:xfrm>
              <a:off x="2178607" y="3407123"/>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差押解除通知書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p>
            <a:p>
              <a:r>
                <a:rPr kumimoji="1" lang="zh-TW" altLang="en-US" sz="500" b="1" dirty="0">
                  <a:solidFill>
                    <a:schemeClr val="tx1"/>
                  </a:solidFill>
                  <a:latin typeface="游ゴシック 本文"/>
                  <a:ea typeface="游ゴシック" panose="020B0400000000000000" pitchFamily="50" charset="-128"/>
                </a:rPr>
                <a:t>差押解除通知書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権利者用</a:t>
              </a:r>
            </a:p>
            <a:p>
              <a:r>
                <a:rPr kumimoji="1" lang="zh-TW" altLang="en-US" sz="500" b="1" dirty="0">
                  <a:solidFill>
                    <a:schemeClr val="tx1"/>
                  </a:solidFill>
                  <a:latin typeface="游ゴシック 本文"/>
                  <a:ea typeface="游ゴシック" panose="020B0400000000000000" pitchFamily="50" charset="-128"/>
                </a:rPr>
                <a:t>差押解除通知書</a:t>
              </a:r>
            </a:p>
            <a:p>
              <a:r>
                <a:rPr kumimoji="1" lang="zh-TW" altLang="en-US" sz="500" b="1" dirty="0">
                  <a:solidFill>
                    <a:schemeClr val="tx1"/>
                  </a:solidFill>
                  <a:latin typeface="游ゴシック 本文"/>
                  <a:ea typeface="游ゴシック" panose="020B0400000000000000" pitchFamily="50" charset="-128"/>
                </a:rPr>
                <a:t>差押解除決議書兼差押解除通知決議書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決裁用</a:t>
              </a:r>
              <a:r>
                <a:rPr kumimoji="1" lang="en-US" altLang="zh-TW" sz="500" b="1" dirty="0">
                  <a:solidFill>
                    <a:schemeClr val="tx1"/>
                  </a:solidFill>
                  <a:latin typeface="游ゴシック 本文"/>
                  <a:ea typeface="游ゴシック" panose="020B0400000000000000" pitchFamily="50" charset="-128"/>
                </a:rPr>
                <a:t>)</a:t>
              </a:r>
              <a:endParaRPr kumimoji="1" lang="zh-TW" altLang="en-US" sz="500" b="1" dirty="0">
                <a:solidFill>
                  <a:schemeClr val="tx1"/>
                </a:solidFill>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D496DC67-0BCE-DC36-AE5F-D4E57B253D1B}"/>
              </a:ext>
            </a:extLst>
          </p:cNvPr>
          <p:cNvGrpSpPr/>
          <p:nvPr/>
        </p:nvGrpSpPr>
        <p:grpSpPr>
          <a:xfrm flipH="1">
            <a:off x="2087045" y="4970186"/>
            <a:ext cx="752658" cy="405710"/>
            <a:chOff x="5549538" y="5066857"/>
            <a:chExt cx="752658" cy="405710"/>
          </a:xfrm>
        </p:grpSpPr>
        <p:cxnSp>
          <p:nvCxnSpPr>
            <p:cNvPr id="111" name="直線矢印コネクタ 110">
              <a:extLst>
                <a:ext uri="{FF2B5EF4-FFF2-40B4-BE49-F238E27FC236}">
                  <a16:creationId xmlns:a16="http://schemas.microsoft.com/office/drawing/2014/main" id="{8B7F025E-2826-00C8-D622-851BBA4451AF}"/>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CA66D351-1DA5-2A61-4B2E-D7CC0908973E}"/>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70EF504F-C682-9AD4-6C36-D434E0CA13B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001CAD3A-FA3D-BADE-8AB6-9AA22DE53F8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176CD270-FB21-8AD1-D942-809E79ED789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0D996D15-C97C-6DF2-A174-E980249103BA}"/>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cxnSp>
        <p:nvCxnSpPr>
          <p:cNvPr id="126" name="直線矢印コネクタ 125">
            <a:extLst>
              <a:ext uri="{FF2B5EF4-FFF2-40B4-BE49-F238E27FC236}">
                <a16:creationId xmlns:a16="http://schemas.microsoft.com/office/drawing/2014/main" id="{FF7CC1C0-AF33-FCCB-9E1A-7E0E0C5B314D}"/>
              </a:ext>
            </a:extLst>
          </p:cNvPr>
          <p:cNvCxnSpPr>
            <a:cxnSpLocks/>
            <a:stCxn id="56" idx="6"/>
            <a:endCxn id="168" idx="1"/>
          </p:cNvCxnSpPr>
          <p:nvPr/>
        </p:nvCxnSpPr>
        <p:spPr>
          <a:xfrm>
            <a:off x="4881260" y="2767162"/>
            <a:ext cx="75342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FDDECD05-FF49-49D1-2E8B-FBE68C340C0D}"/>
              </a:ext>
            </a:extLst>
          </p:cNvPr>
          <p:cNvSpPr/>
          <p:nvPr/>
        </p:nvSpPr>
        <p:spPr>
          <a:xfrm>
            <a:off x="4840435" y="1058478"/>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権利者</a:t>
            </a:r>
          </a:p>
        </p:txBody>
      </p:sp>
      <p:grpSp>
        <p:nvGrpSpPr>
          <p:cNvPr id="39" name="グループ化 38">
            <a:extLst>
              <a:ext uri="{FF2B5EF4-FFF2-40B4-BE49-F238E27FC236}">
                <a16:creationId xmlns:a16="http://schemas.microsoft.com/office/drawing/2014/main" id="{AE156CD8-5E51-0E86-4E3D-C7451031E9B3}"/>
              </a:ext>
            </a:extLst>
          </p:cNvPr>
          <p:cNvGrpSpPr/>
          <p:nvPr/>
        </p:nvGrpSpPr>
        <p:grpSpPr>
          <a:xfrm>
            <a:off x="1709093" y="2532787"/>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4884A1BF-4CE8-50E0-F95D-CADA7A98C9BB}"/>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77407602-D0AD-4AD0-9184-93EB20A8D47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差押解除登録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42" name="直線矢印コネクタ 41">
            <a:extLst>
              <a:ext uri="{FF2B5EF4-FFF2-40B4-BE49-F238E27FC236}">
                <a16:creationId xmlns:a16="http://schemas.microsoft.com/office/drawing/2014/main" id="{9A53D778-6D0A-CBEE-DDE8-DE2264F69678}"/>
              </a:ext>
            </a:extLst>
          </p:cNvPr>
          <p:cNvCxnSpPr>
            <a:cxnSpLocks/>
            <a:stCxn id="41" idx="2"/>
            <a:endCxn id="45" idx="1"/>
          </p:cNvCxnSpPr>
          <p:nvPr/>
        </p:nvCxnSpPr>
        <p:spPr>
          <a:xfrm>
            <a:off x="2007035"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E5B00CBD-20E9-619E-9CBF-7B310E430A71}"/>
              </a:ext>
            </a:extLst>
          </p:cNvPr>
          <p:cNvGrpSpPr/>
          <p:nvPr/>
        </p:nvGrpSpPr>
        <p:grpSpPr>
          <a:xfrm>
            <a:off x="1719217" y="4603475"/>
            <a:ext cx="575637" cy="451948"/>
            <a:chOff x="5274238" y="5435536"/>
            <a:chExt cx="439201" cy="345439"/>
          </a:xfrm>
        </p:grpSpPr>
        <p:sp>
          <p:nvSpPr>
            <p:cNvPr id="45" name="フローチャート: 磁気ディスク 44">
              <a:extLst>
                <a:ext uri="{FF2B5EF4-FFF2-40B4-BE49-F238E27FC236}">
                  <a16:creationId xmlns:a16="http://schemas.microsoft.com/office/drawing/2014/main" id="{9FF31B88-FE8B-D6BD-131C-2ACED27388C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6" name="円弧 45">
              <a:extLst>
                <a:ext uri="{FF2B5EF4-FFF2-40B4-BE49-F238E27FC236}">
                  <a16:creationId xmlns:a16="http://schemas.microsoft.com/office/drawing/2014/main" id="{CFAC9DFB-B898-30AC-68EC-25D9EA3E81D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7" name="円弧 46">
              <a:extLst>
                <a:ext uri="{FF2B5EF4-FFF2-40B4-BE49-F238E27FC236}">
                  <a16:creationId xmlns:a16="http://schemas.microsoft.com/office/drawing/2014/main" id="{A66149B9-73AE-5E14-8B90-6C5DFB0213F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48" name="グループ化 47">
            <a:extLst>
              <a:ext uri="{FF2B5EF4-FFF2-40B4-BE49-F238E27FC236}">
                <a16:creationId xmlns:a16="http://schemas.microsoft.com/office/drawing/2014/main" id="{08F61113-7AC8-D84F-93D5-DD261011FB48}"/>
              </a:ext>
            </a:extLst>
          </p:cNvPr>
          <p:cNvGrpSpPr/>
          <p:nvPr/>
        </p:nvGrpSpPr>
        <p:grpSpPr>
          <a:xfrm flipH="1">
            <a:off x="1059391" y="4970186"/>
            <a:ext cx="752658" cy="405710"/>
            <a:chOff x="5549538" y="5066857"/>
            <a:chExt cx="752658" cy="405710"/>
          </a:xfrm>
        </p:grpSpPr>
        <p:cxnSp>
          <p:nvCxnSpPr>
            <p:cNvPr id="49" name="直線矢印コネクタ 48">
              <a:extLst>
                <a:ext uri="{FF2B5EF4-FFF2-40B4-BE49-F238E27FC236}">
                  <a16:creationId xmlns:a16="http://schemas.microsoft.com/office/drawing/2014/main" id="{5396E421-C5C9-221D-1365-28C7F63F095F}"/>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C68FD60D-A1AE-9965-423D-1E5D6EBD09CE}"/>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B97238AF-97EB-155F-87E7-64A2F85CE32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1D759E1F-AA1D-8FD4-08B3-4E4025CDA83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5434D9C1-5022-370D-E830-046871CC396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0C465166-9512-96B4-267D-2406161DD0A4}"/>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cxnSp>
        <p:nvCxnSpPr>
          <p:cNvPr id="153" name="直線矢印コネクタ 152">
            <a:extLst>
              <a:ext uri="{FF2B5EF4-FFF2-40B4-BE49-F238E27FC236}">
                <a16:creationId xmlns:a16="http://schemas.microsoft.com/office/drawing/2014/main" id="{7C1BAC2D-B245-2549-DD77-4591502B70AC}"/>
              </a:ext>
            </a:extLst>
          </p:cNvPr>
          <p:cNvCxnSpPr>
            <a:cxnSpLocks/>
            <a:stCxn id="137" idx="3"/>
            <a:endCxn id="56" idx="2"/>
          </p:cNvCxnSpPr>
          <p:nvPr/>
        </p:nvCxnSpPr>
        <p:spPr>
          <a:xfrm>
            <a:off x="3332631" y="2767162"/>
            <a:ext cx="124262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2" name="正方形/長方形 51">
            <a:extLst>
              <a:ext uri="{FF2B5EF4-FFF2-40B4-BE49-F238E27FC236}">
                <a16:creationId xmlns:a16="http://schemas.microsoft.com/office/drawing/2014/main" id="{7328D0C9-48B0-F9B2-F2EB-AB157726C898}"/>
              </a:ext>
            </a:extLst>
          </p:cNvPr>
          <p:cNvSpPr/>
          <p:nvPr/>
        </p:nvSpPr>
        <p:spPr>
          <a:xfrm>
            <a:off x="3581374" y="1058478"/>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grpSp>
        <p:nvGrpSpPr>
          <p:cNvPr id="54" name="グループ化 53">
            <a:extLst>
              <a:ext uri="{FF2B5EF4-FFF2-40B4-BE49-F238E27FC236}">
                <a16:creationId xmlns:a16="http://schemas.microsoft.com/office/drawing/2014/main" id="{8DD60AE1-F530-5A41-6FBB-94C77CDB4D69}"/>
              </a:ext>
            </a:extLst>
          </p:cNvPr>
          <p:cNvGrpSpPr>
            <a:grpSpLocks noChangeAspect="1"/>
          </p:cNvGrpSpPr>
          <p:nvPr/>
        </p:nvGrpSpPr>
        <p:grpSpPr>
          <a:xfrm>
            <a:off x="4575260" y="2614162"/>
            <a:ext cx="306000" cy="306000"/>
            <a:chOff x="2810266" y="3583909"/>
            <a:chExt cx="182044" cy="182044"/>
          </a:xfrm>
        </p:grpSpPr>
        <p:sp>
          <p:nvSpPr>
            <p:cNvPr id="56" name="楕円 55">
              <a:extLst>
                <a:ext uri="{FF2B5EF4-FFF2-40B4-BE49-F238E27FC236}">
                  <a16:creationId xmlns:a16="http://schemas.microsoft.com/office/drawing/2014/main" id="{0A7549AB-CA7B-7004-1972-398A80FCA045}"/>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C0D27D55-3FD3-E83C-56BD-C940671ACB58}"/>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07AFED34-AD78-F384-51D4-8631265A2BD0}"/>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427ADB2F-418D-20DE-67E5-376F440E2B77}"/>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9A17FAA5-C03A-3029-8D88-C9EB2E01E989}"/>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7E9E42E1-A8E5-EA5F-B6B2-BC7D85B15302}"/>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B96C95F9-D06B-201D-20FC-8CBC9F0B30B8}"/>
              </a:ext>
            </a:extLst>
          </p:cNvPr>
          <p:cNvSpPr/>
          <p:nvPr/>
        </p:nvSpPr>
        <p:spPr>
          <a:xfrm>
            <a:off x="4371261" y="238118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166" name="グループ化 165">
            <a:extLst>
              <a:ext uri="{FF2B5EF4-FFF2-40B4-BE49-F238E27FC236}">
                <a16:creationId xmlns:a16="http://schemas.microsoft.com/office/drawing/2014/main" id="{50D83A19-5AAF-7A03-74B3-F26952D1B8FF}"/>
              </a:ext>
            </a:extLst>
          </p:cNvPr>
          <p:cNvGrpSpPr/>
          <p:nvPr/>
        </p:nvGrpSpPr>
        <p:grpSpPr>
          <a:xfrm>
            <a:off x="5634689" y="2532787"/>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4C4ACF41-94FF-A354-E5DE-DF54DD3E9765}"/>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657B9EFD-025D-4A73-F70F-15DCE6D0619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DC014450-283B-FA45-898D-9484024BA2E8}"/>
              </a:ext>
            </a:extLst>
          </p:cNvPr>
          <p:cNvCxnSpPr>
            <a:cxnSpLocks/>
            <a:stCxn id="168" idx="2"/>
            <a:endCxn id="171" idx="1"/>
          </p:cNvCxnSpPr>
          <p:nvPr/>
        </p:nvCxnSpPr>
        <p:spPr>
          <a:xfrm>
            <a:off x="5932631"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BE1519F4-D0FB-38B9-7C08-57761C80732D}"/>
              </a:ext>
            </a:extLst>
          </p:cNvPr>
          <p:cNvGrpSpPr/>
          <p:nvPr/>
        </p:nvGrpSpPr>
        <p:grpSpPr>
          <a:xfrm>
            <a:off x="5644813"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CC6FB66D-6263-BE79-CBD7-C643BC0ABD7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87C0E1ED-2A68-EC81-BA79-C9DB54FE802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7FE3B44E-5813-5B8D-4D1B-A168DC3743C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6BC8CE42-59B7-DF02-4232-9719D3B867B6}"/>
              </a:ext>
            </a:extLst>
          </p:cNvPr>
          <p:cNvGrpSpPr/>
          <p:nvPr/>
        </p:nvGrpSpPr>
        <p:grpSpPr>
          <a:xfrm flipH="1">
            <a:off x="4984987"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BEFD61BE-8BB8-C397-AC3E-1DC54B029492}"/>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0793B546-3871-1509-C6D0-FE5D1DDC9DD0}"/>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23646F78-D5E6-2281-C8C1-E431BBD63FD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5657ADE0-D0B1-2AB9-C9FE-7831FCA58CD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069B7FCD-864A-6841-5B1D-17FBD4D97D6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DCDDF6EF-E256-4E40-62FA-413141384168}"/>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9E73246E-9E21-356F-BF4B-5BFB450FC517}"/>
              </a:ext>
            </a:extLst>
          </p:cNvPr>
          <p:cNvSpPr/>
          <p:nvPr/>
        </p:nvSpPr>
        <p:spPr>
          <a:xfrm>
            <a:off x="6463819"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F4F56342-FEBD-83DC-B7AB-F4AED7AE415C}"/>
              </a:ext>
            </a:extLst>
          </p:cNvPr>
          <p:cNvSpPr/>
          <p:nvPr/>
        </p:nvSpPr>
        <p:spPr>
          <a:xfrm>
            <a:off x="6805768" y="2614403"/>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nvGrpSpPr>
          <p:cNvPr id="209" name="グループ化 208">
            <a:extLst>
              <a:ext uri="{FF2B5EF4-FFF2-40B4-BE49-F238E27FC236}">
                <a16:creationId xmlns:a16="http://schemas.microsoft.com/office/drawing/2014/main" id="{8A453A5C-3D9E-2E4D-90BC-1CFB7E0785C6}"/>
              </a:ext>
            </a:extLst>
          </p:cNvPr>
          <p:cNvGrpSpPr/>
          <p:nvPr/>
        </p:nvGrpSpPr>
        <p:grpSpPr>
          <a:xfrm>
            <a:off x="2917467" y="1453854"/>
            <a:ext cx="1055972" cy="539720"/>
            <a:chOff x="4994866" y="4316156"/>
            <a:chExt cx="1055972" cy="539720"/>
          </a:xfrm>
        </p:grpSpPr>
        <p:cxnSp>
          <p:nvCxnSpPr>
            <p:cNvPr id="210" name="直線矢印コネクタ 209">
              <a:extLst>
                <a:ext uri="{FF2B5EF4-FFF2-40B4-BE49-F238E27FC236}">
                  <a16:creationId xmlns:a16="http://schemas.microsoft.com/office/drawing/2014/main" id="{7821C76E-23A6-F5B4-9EA4-9D9EE18EDF41}"/>
                </a:ext>
              </a:extLst>
            </p:cNvPr>
            <p:cNvCxnSpPr>
              <a:cxnSpLocks/>
              <a:endCxn id="212" idx="3"/>
            </p:cNvCxnSpPr>
            <p:nvPr/>
          </p:nvCxnSpPr>
          <p:spPr>
            <a:xfrm flipH="1">
              <a:off x="5643981" y="4469826"/>
              <a:ext cx="40685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1" name="正方形/長方形 210">
              <a:extLst>
                <a:ext uri="{FF2B5EF4-FFF2-40B4-BE49-F238E27FC236}">
                  <a16:creationId xmlns:a16="http://schemas.microsoft.com/office/drawing/2014/main" id="{C08842F3-6F43-8ADB-3376-F66C4E500546}"/>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差押解除通知書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endParaRPr kumimoji="1" lang="ja-JP" altLang="en-US" sz="500" b="1" dirty="0">
                <a:solidFill>
                  <a:schemeClr val="tx1"/>
                </a:solidFill>
                <a:latin typeface="游ゴシック 本文"/>
                <a:ea typeface="游ゴシック" panose="020B0400000000000000" pitchFamily="50" charset="-128"/>
              </a:endParaRPr>
            </a:p>
          </p:txBody>
        </p:sp>
        <p:pic>
          <p:nvPicPr>
            <p:cNvPr id="212" name="グラフィックス 211" descr="紙 枠線">
              <a:extLst>
                <a:ext uri="{FF2B5EF4-FFF2-40B4-BE49-F238E27FC236}">
                  <a16:creationId xmlns:a16="http://schemas.microsoft.com/office/drawing/2014/main" id="{47141639-FB95-7965-A8F6-97F3797460D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cxnSp>
        <p:nvCxnSpPr>
          <p:cNvPr id="227" name="直線矢印コネクタ 226">
            <a:extLst>
              <a:ext uri="{FF2B5EF4-FFF2-40B4-BE49-F238E27FC236}">
                <a16:creationId xmlns:a16="http://schemas.microsoft.com/office/drawing/2014/main" id="{D48DF2D9-2686-71C6-667F-D9FCD4ABD2E5}"/>
              </a:ext>
            </a:extLst>
          </p:cNvPr>
          <p:cNvCxnSpPr>
            <a:cxnSpLocks/>
            <a:stCxn id="168" idx="3"/>
            <a:endCxn id="191" idx="2"/>
          </p:cNvCxnSpPr>
          <p:nvPr/>
        </p:nvCxnSpPr>
        <p:spPr>
          <a:xfrm>
            <a:off x="6230573" y="2767162"/>
            <a:ext cx="57519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05CF8485-F09C-9B56-059A-68B5C27DE9EC}"/>
              </a:ext>
            </a:extLst>
          </p:cNvPr>
          <p:cNvGrpSpPr/>
          <p:nvPr/>
        </p:nvGrpSpPr>
        <p:grpSpPr>
          <a:xfrm>
            <a:off x="3776995" y="4657111"/>
            <a:ext cx="1299871" cy="365125"/>
            <a:chOff x="6942839" y="5133875"/>
            <a:chExt cx="1354374" cy="449892"/>
          </a:xfrm>
        </p:grpSpPr>
        <p:sp>
          <p:nvSpPr>
            <p:cNvPr id="94" name="正方形/長方形 93">
              <a:extLst>
                <a:ext uri="{FF2B5EF4-FFF2-40B4-BE49-F238E27FC236}">
                  <a16:creationId xmlns:a16="http://schemas.microsoft.com/office/drawing/2014/main" id="{F9086B64-FAC2-AD80-F308-E2B7E858B510}"/>
                </a:ext>
              </a:extLst>
            </p:cNvPr>
            <p:cNvSpPr/>
            <p:nvPr/>
          </p:nvSpPr>
          <p:spPr>
            <a:xfrm>
              <a:off x="6942839" y="5133875"/>
              <a:ext cx="595749"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処分財産の管理者</a:t>
              </a:r>
            </a:p>
          </p:txBody>
        </p:sp>
        <p:sp>
          <p:nvSpPr>
            <p:cNvPr id="96" name="正方形/長方形 95">
              <a:extLst>
                <a:ext uri="{FF2B5EF4-FFF2-40B4-BE49-F238E27FC236}">
                  <a16:creationId xmlns:a16="http://schemas.microsoft.com/office/drawing/2014/main" id="{8B2FFC3D-1FA5-EB53-C3D4-4A029FC236CF}"/>
                </a:ext>
              </a:extLst>
            </p:cNvPr>
            <p:cNvSpPr/>
            <p:nvPr/>
          </p:nvSpPr>
          <p:spPr>
            <a:xfrm>
              <a:off x="7538588" y="5133875"/>
              <a:ext cx="758625"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223" name="正方形/長方形 222">
            <a:extLst>
              <a:ext uri="{FF2B5EF4-FFF2-40B4-BE49-F238E27FC236}">
                <a16:creationId xmlns:a16="http://schemas.microsoft.com/office/drawing/2014/main" id="{B6BF35DD-68F2-DF79-1D75-F3C5F1678010}"/>
              </a:ext>
            </a:extLst>
          </p:cNvPr>
          <p:cNvSpPr/>
          <p:nvPr/>
        </p:nvSpPr>
        <p:spPr>
          <a:xfrm>
            <a:off x="676015"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8CD10B1C-A983-508B-DE8B-C7B62DC4E1AD}"/>
              </a:ext>
            </a:extLst>
          </p:cNvPr>
          <p:cNvSpPr/>
          <p:nvPr/>
        </p:nvSpPr>
        <p:spPr>
          <a:xfrm>
            <a:off x="924713" y="2614162"/>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6FDA741D-2591-0ED5-F95D-413AB6444B87}"/>
              </a:ext>
            </a:extLst>
          </p:cNvPr>
          <p:cNvCxnSpPr>
            <a:cxnSpLocks/>
            <a:stCxn id="224" idx="6"/>
            <a:endCxn id="41" idx="1"/>
          </p:cNvCxnSpPr>
          <p:nvPr/>
        </p:nvCxnSpPr>
        <p:spPr>
          <a:xfrm>
            <a:off x="1230713" y="2767162"/>
            <a:ext cx="47838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2" name="直線矢印コネクタ 151">
            <a:extLst>
              <a:ext uri="{FF2B5EF4-FFF2-40B4-BE49-F238E27FC236}">
                <a16:creationId xmlns:a16="http://schemas.microsoft.com/office/drawing/2014/main" id="{37868C0D-2CEA-7D97-E484-CDEEB5627C28}"/>
              </a:ext>
            </a:extLst>
          </p:cNvPr>
          <p:cNvCxnSpPr>
            <a:cxnSpLocks/>
            <a:stCxn id="88" idx="3"/>
            <a:endCxn id="56" idx="3"/>
          </p:cNvCxnSpPr>
          <p:nvPr/>
        </p:nvCxnSpPr>
        <p:spPr>
          <a:xfrm flipV="1">
            <a:off x="3646222" y="2875349"/>
            <a:ext cx="973851" cy="56114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48" name="グループ化 147">
            <a:extLst>
              <a:ext uri="{FF2B5EF4-FFF2-40B4-BE49-F238E27FC236}">
                <a16:creationId xmlns:a16="http://schemas.microsoft.com/office/drawing/2014/main" id="{13B1EA55-FD2F-B73A-F72A-928E15AA2A0B}"/>
              </a:ext>
            </a:extLst>
          </p:cNvPr>
          <p:cNvGrpSpPr/>
          <p:nvPr/>
        </p:nvGrpSpPr>
        <p:grpSpPr>
          <a:xfrm>
            <a:off x="5232500" y="1453854"/>
            <a:ext cx="989415" cy="539720"/>
            <a:chOff x="4994866" y="4316156"/>
            <a:chExt cx="989415" cy="539720"/>
          </a:xfrm>
        </p:grpSpPr>
        <p:cxnSp>
          <p:nvCxnSpPr>
            <p:cNvPr id="149" name="直線矢印コネクタ 148">
              <a:extLst>
                <a:ext uri="{FF2B5EF4-FFF2-40B4-BE49-F238E27FC236}">
                  <a16:creationId xmlns:a16="http://schemas.microsoft.com/office/drawing/2014/main" id="{EEB1529C-407B-562F-3195-3145D6CDEFCE}"/>
                </a:ext>
              </a:extLst>
            </p:cNvPr>
            <p:cNvCxnSpPr>
              <a:cxnSpLocks/>
              <a:stCxn id="151" idx="1"/>
            </p:cNvCxnSpPr>
            <p:nvPr/>
          </p:nvCxnSpPr>
          <p:spPr>
            <a:xfrm flipH="1">
              <a:off x="4994866" y="4469826"/>
              <a:ext cx="34177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2AE965D9-5DF9-EC89-20B4-422B1C9BC78B}"/>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差押解除通知書</a:t>
              </a:r>
              <a:r>
                <a:rPr kumimoji="1" lang="en-US" altLang="zh-TW"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権利</a:t>
              </a:r>
              <a:r>
                <a:rPr kumimoji="1" lang="zh-TW" altLang="en-US" sz="500" b="1" dirty="0">
                  <a:solidFill>
                    <a:schemeClr val="tx1"/>
                  </a:solidFill>
                  <a:latin typeface="游ゴシック 本文"/>
                  <a:ea typeface="游ゴシック" panose="020B0400000000000000" pitchFamily="50" charset="-128"/>
                </a:rPr>
                <a:t>者用</a:t>
              </a:r>
              <a:endParaRPr kumimoji="1" lang="ja-JP" altLang="en-US" sz="500" b="1" dirty="0">
                <a:solidFill>
                  <a:schemeClr val="tx1"/>
                </a:solidFill>
                <a:latin typeface="游ゴシック 本文"/>
                <a:ea typeface="游ゴシック" panose="020B0400000000000000" pitchFamily="50" charset="-128"/>
              </a:endParaRPr>
            </a:p>
          </p:txBody>
        </p:sp>
        <p:pic>
          <p:nvPicPr>
            <p:cNvPr id="151" name="グラフィックス 150" descr="紙 枠線">
              <a:extLst>
                <a:ext uri="{FF2B5EF4-FFF2-40B4-BE49-F238E27FC236}">
                  <a16:creationId xmlns:a16="http://schemas.microsoft.com/office/drawing/2014/main" id="{997DAAEB-E7B5-BCB7-6F4E-555FCDF9CBE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sp>
        <p:nvSpPr>
          <p:cNvPr id="74" name="正方形/長方形 73">
            <a:extLst>
              <a:ext uri="{FF2B5EF4-FFF2-40B4-BE49-F238E27FC236}">
                <a16:creationId xmlns:a16="http://schemas.microsoft.com/office/drawing/2014/main" id="{1EA45C58-241F-5141-8A40-45E5A260C130}"/>
              </a:ext>
            </a:extLst>
          </p:cNvPr>
          <p:cNvSpPr/>
          <p:nvPr/>
        </p:nvSpPr>
        <p:spPr>
          <a:xfrm>
            <a:off x="4379654" y="424833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6" name="グループ化 5">
            <a:extLst>
              <a:ext uri="{FF2B5EF4-FFF2-40B4-BE49-F238E27FC236}">
                <a16:creationId xmlns:a16="http://schemas.microsoft.com/office/drawing/2014/main" id="{03C88151-4054-1627-3F70-857392EFCA73}"/>
              </a:ext>
            </a:extLst>
          </p:cNvPr>
          <p:cNvGrpSpPr/>
          <p:nvPr/>
        </p:nvGrpSpPr>
        <p:grpSpPr>
          <a:xfrm>
            <a:off x="4635150" y="3598653"/>
            <a:ext cx="989415" cy="539720"/>
            <a:chOff x="4994866" y="4316156"/>
            <a:chExt cx="989415" cy="539720"/>
          </a:xfrm>
        </p:grpSpPr>
        <p:cxnSp>
          <p:nvCxnSpPr>
            <p:cNvPr id="21" name="直線矢印コネクタ 20">
              <a:extLst>
                <a:ext uri="{FF2B5EF4-FFF2-40B4-BE49-F238E27FC236}">
                  <a16:creationId xmlns:a16="http://schemas.microsoft.com/office/drawing/2014/main" id="{7DA719AE-8011-AC2C-702A-0BCC7729684D}"/>
                </a:ext>
              </a:extLst>
            </p:cNvPr>
            <p:cNvCxnSpPr>
              <a:cxnSpLocks/>
              <a:stCxn id="23" idx="1"/>
            </p:cNvCxnSpPr>
            <p:nvPr/>
          </p:nvCxnSpPr>
          <p:spPr>
            <a:xfrm flipH="1">
              <a:off x="5087976" y="4469826"/>
              <a:ext cx="24866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2" name="正方形/長方形 21">
              <a:extLst>
                <a:ext uri="{FF2B5EF4-FFF2-40B4-BE49-F238E27FC236}">
                  <a16:creationId xmlns:a16="http://schemas.microsoft.com/office/drawing/2014/main" id="{F1E1B4B9-828F-A11B-F195-E6D24E75FEBE}"/>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差押</a:t>
              </a:r>
              <a:r>
                <a:rPr kumimoji="1" lang="ja-JP" altLang="en-US" sz="500" b="1" dirty="0">
                  <a:solidFill>
                    <a:schemeClr val="tx1"/>
                  </a:solidFill>
                  <a:latin typeface="游ゴシック 本文"/>
                  <a:ea typeface="游ゴシック" panose="020B0400000000000000" pitchFamily="50" charset="-128"/>
                </a:rPr>
                <a:t>解除</a:t>
              </a:r>
              <a:r>
                <a:rPr kumimoji="1" lang="zh-TW" altLang="en-US" sz="500" b="1" dirty="0">
                  <a:solidFill>
                    <a:schemeClr val="tx1"/>
                  </a:solidFill>
                  <a:latin typeface="游ゴシック 本文"/>
                  <a:ea typeface="游ゴシック" panose="020B0400000000000000" pitchFamily="50" charset="-128"/>
                </a:rPr>
                <a:t>通知書</a:t>
              </a:r>
              <a:endParaRPr kumimoji="1" lang="ja-JP" altLang="en-US" sz="500" b="1" dirty="0">
                <a:solidFill>
                  <a:schemeClr val="tx1"/>
                </a:solidFill>
                <a:latin typeface="游ゴシック 本文"/>
                <a:ea typeface="游ゴシック" panose="020B0400000000000000" pitchFamily="50" charset="-128"/>
              </a:endParaRPr>
            </a:p>
          </p:txBody>
        </p:sp>
        <p:pic>
          <p:nvPicPr>
            <p:cNvPr id="23" name="グラフィックス 22" descr="紙 枠線">
              <a:extLst>
                <a:ext uri="{FF2B5EF4-FFF2-40B4-BE49-F238E27FC236}">
                  <a16:creationId xmlns:a16="http://schemas.microsoft.com/office/drawing/2014/main" id="{3C78E5C9-F6AB-1F1B-5EA7-8AD17C6239F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grpSp>
        <p:nvGrpSpPr>
          <p:cNvPr id="30" name="グループ化 29">
            <a:extLst>
              <a:ext uri="{FF2B5EF4-FFF2-40B4-BE49-F238E27FC236}">
                <a16:creationId xmlns:a16="http://schemas.microsoft.com/office/drawing/2014/main" id="{154A5CD6-879B-F699-B0D1-D1A6F0E85C74}"/>
              </a:ext>
            </a:extLst>
          </p:cNvPr>
          <p:cNvGrpSpPr/>
          <p:nvPr/>
        </p:nvGrpSpPr>
        <p:grpSpPr>
          <a:xfrm>
            <a:off x="1185900" y="2224624"/>
            <a:ext cx="1253709" cy="434351"/>
            <a:chOff x="4986602" y="1988022"/>
            <a:chExt cx="1253709" cy="422832"/>
          </a:xfrm>
        </p:grpSpPr>
        <p:cxnSp>
          <p:nvCxnSpPr>
            <p:cNvPr id="79" name="直線矢印コネクタ 78">
              <a:extLst>
                <a:ext uri="{FF2B5EF4-FFF2-40B4-BE49-F238E27FC236}">
                  <a16:creationId xmlns:a16="http://schemas.microsoft.com/office/drawing/2014/main" id="{37C32E94-2AD8-D0B3-2E8B-87C5A69D3B65}"/>
                </a:ext>
              </a:extLst>
            </p:cNvPr>
            <p:cNvCxnSpPr>
              <a:cxnSpLocks/>
              <a:stCxn id="224" idx="7"/>
              <a:endCxn id="81" idx="1"/>
            </p:cNvCxnSpPr>
            <p:nvPr/>
          </p:nvCxnSpPr>
          <p:spPr>
            <a:xfrm flipV="1">
              <a:off x="4986602" y="2139296"/>
              <a:ext cx="166061" cy="271558"/>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0" name="グループ化 79">
              <a:extLst>
                <a:ext uri="{FF2B5EF4-FFF2-40B4-BE49-F238E27FC236}">
                  <a16:creationId xmlns:a16="http://schemas.microsoft.com/office/drawing/2014/main" id="{FA6CB16D-0C37-CD6F-C067-DFBC9CEF74E7}"/>
                </a:ext>
              </a:extLst>
            </p:cNvPr>
            <p:cNvGrpSpPr/>
            <p:nvPr/>
          </p:nvGrpSpPr>
          <p:grpSpPr>
            <a:xfrm>
              <a:off x="5152661" y="1988022"/>
              <a:ext cx="69614" cy="303585"/>
              <a:chOff x="2439407" y="2962964"/>
              <a:chExt cx="69614" cy="430453"/>
            </a:xfrm>
          </p:grpSpPr>
          <p:cxnSp>
            <p:nvCxnSpPr>
              <p:cNvPr id="82" name="直線コネクタ 81">
                <a:extLst>
                  <a:ext uri="{FF2B5EF4-FFF2-40B4-BE49-F238E27FC236}">
                    <a16:creationId xmlns:a16="http://schemas.microsoft.com/office/drawing/2014/main" id="{F7FDBC45-E79F-9CC5-23EC-1D51883BF53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3" name="直線コネクタ 82">
                <a:extLst>
                  <a:ext uri="{FF2B5EF4-FFF2-40B4-BE49-F238E27FC236}">
                    <a16:creationId xmlns:a16="http://schemas.microsoft.com/office/drawing/2014/main" id="{1B124BC1-5BDE-2B8B-C732-1450B673E893}"/>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5" name="直線コネクタ 84">
                <a:extLst>
                  <a:ext uri="{FF2B5EF4-FFF2-40B4-BE49-F238E27FC236}">
                    <a16:creationId xmlns:a16="http://schemas.microsoft.com/office/drawing/2014/main" id="{83448D82-3E10-657D-EDF5-F69ABB36527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1" name="正方形/長方形 80">
              <a:extLst>
                <a:ext uri="{FF2B5EF4-FFF2-40B4-BE49-F238E27FC236}">
                  <a16:creationId xmlns:a16="http://schemas.microsoft.com/office/drawing/2014/main" id="{38416231-3F5D-2FE3-D9A0-CA733644CEB2}"/>
                </a:ext>
              </a:extLst>
            </p:cNvPr>
            <p:cNvSpPr/>
            <p:nvPr/>
          </p:nvSpPr>
          <p:spPr>
            <a:xfrm>
              <a:off x="5152663" y="1998069"/>
              <a:ext cx="108764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本文"/>
                  <a:ea typeface="游ゴシック" panose="020B0400000000000000" pitchFamily="50" charset="-128"/>
                </a:rPr>
                <a:t>差押解除の必要性を認識</a:t>
              </a:r>
            </a:p>
          </p:txBody>
        </p:sp>
      </p:grpSp>
    </p:spTree>
    <p:extLst>
      <p:ext uri="{BB962C8B-B14F-4D97-AF65-F5344CB8AC3E}">
        <p14:creationId xmlns:p14="http://schemas.microsoft.com/office/powerpoint/2010/main" val="35494027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1F3E00-7350-455F-C1CE-2275D17A9F47}"/>
            </a:ext>
          </a:extLst>
        </p:cNvPr>
        <p:cNvGrpSpPr/>
        <p:nvPr/>
      </p:nvGrpSpPr>
      <p:grpSpPr>
        <a:xfrm>
          <a:off x="0" y="0"/>
          <a:ext cx="0" cy="0"/>
          <a:chOff x="0" y="0"/>
          <a:chExt cx="0" cy="0"/>
        </a:xfrm>
      </p:grpSpPr>
      <p:grpSp>
        <p:nvGrpSpPr>
          <p:cNvPr id="34" name="グループ化 33">
            <a:extLst>
              <a:ext uri="{FF2B5EF4-FFF2-40B4-BE49-F238E27FC236}">
                <a16:creationId xmlns:a16="http://schemas.microsoft.com/office/drawing/2014/main" id="{E6D7C287-54C2-3DCF-547F-5160D5A369B5}"/>
              </a:ext>
            </a:extLst>
          </p:cNvPr>
          <p:cNvGrpSpPr/>
          <p:nvPr/>
        </p:nvGrpSpPr>
        <p:grpSpPr>
          <a:xfrm rot="5400000" flipV="1">
            <a:off x="2935784" y="4143348"/>
            <a:ext cx="2518717" cy="47531"/>
            <a:chOff x="7817410" y="5728212"/>
            <a:chExt cx="2518717" cy="47531"/>
          </a:xfrm>
        </p:grpSpPr>
        <p:cxnSp>
          <p:nvCxnSpPr>
            <p:cNvPr id="63" name="直線矢印コネクタ 62">
              <a:extLst>
                <a:ext uri="{FF2B5EF4-FFF2-40B4-BE49-F238E27FC236}">
                  <a16:creationId xmlns:a16="http://schemas.microsoft.com/office/drawing/2014/main" id="{75A7AA59-A324-64CE-B45F-0C0DE085E9B0}"/>
                </a:ext>
              </a:extLst>
            </p:cNvPr>
            <p:cNvCxnSpPr>
              <a:cxnSpLocks/>
              <a:stCxn id="64" idx="6"/>
              <a:endCxn id="65" idx="0"/>
            </p:cNvCxnSpPr>
            <p:nvPr/>
          </p:nvCxnSpPr>
          <p:spPr>
            <a:xfrm rot="5400000" flipV="1">
              <a:off x="9100531" y="4516390"/>
              <a:ext cx="7" cy="2471185"/>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64" name="楕円 63">
              <a:extLst>
                <a:ext uri="{FF2B5EF4-FFF2-40B4-BE49-F238E27FC236}">
                  <a16:creationId xmlns:a16="http://schemas.microsoft.com/office/drawing/2014/main" id="{D7587C3E-37F1-3FEA-4DA3-391DED8BB865}"/>
                </a:ext>
              </a:extLst>
            </p:cNvPr>
            <p:cNvSpPr/>
            <p:nvPr/>
          </p:nvSpPr>
          <p:spPr>
            <a:xfrm>
              <a:off x="7817410"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5" name="二等辺三角形 64">
              <a:extLst>
                <a:ext uri="{FF2B5EF4-FFF2-40B4-BE49-F238E27FC236}">
                  <a16:creationId xmlns:a16="http://schemas.microsoft.com/office/drawing/2014/main" id="{393BD7D9-287A-4502-4C4D-CA311D8DEB4F}"/>
                </a:ext>
              </a:extLst>
            </p:cNvPr>
            <p:cNvSpPr/>
            <p:nvPr/>
          </p:nvSpPr>
          <p:spPr>
            <a:xfrm rot="5400000">
              <a:off x="10276879" y="571604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4" name="グループ化 23">
            <a:extLst>
              <a:ext uri="{FF2B5EF4-FFF2-40B4-BE49-F238E27FC236}">
                <a16:creationId xmlns:a16="http://schemas.microsoft.com/office/drawing/2014/main" id="{D14FEAFF-532C-3342-A659-6965E718F59D}"/>
              </a:ext>
            </a:extLst>
          </p:cNvPr>
          <p:cNvGrpSpPr/>
          <p:nvPr/>
        </p:nvGrpSpPr>
        <p:grpSpPr>
          <a:xfrm>
            <a:off x="3091715" y="1444192"/>
            <a:ext cx="1956273" cy="1180254"/>
            <a:chOff x="2765368" y="1444191"/>
            <a:chExt cx="1956273" cy="1180254"/>
          </a:xfrm>
        </p:grpSpPr>
        <p:sp>
          <p:nvSpPr>
            <p:cNvPr id="199" name="楕円 198">
              <a:extLst>
                <a:ext uri="{FF2B5EF4-FFF2-40B4-BE49-F238E27FC236}">
                  <a16:creationId xmlns:a16="http://schemas.microsoft.com/office/drawing/2014/main" id="{BAB35A6E-243D-8F78-8E6D-9E691AF1621E}"/>
                </a:ext>
              </a:extLst>
            </p:cNvPr>
            <p:cNvSpPr/>
            <p:nvPr/>
          </p:nvSpPr>
          <p:spPr>
            <a:xfrm rot="16200000">
              <a:off x="3847666" y="257691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8" name="直線矢印コネクタ 197">
              <a:extLst>
                <a:ext uri="{FF2B5EF4-FFF2-40B4-BE49-F238E27FC236}">
                  <a16:creationId xmlns:a16="http://schemas.microsoft.com/office/drawing/2014/main" id="{1EC235F3-2B09-7A39-152A-14CD65396234}"/>
                </a:ext>
              </a:extLst>
            </p:cNvPr>
            <p:cNvCxnSpPr>
              <a:cxnSpLocks/>
              <a:stCxn id="199" idx="6"/>
              <a:endCxn id="200" idx="3"/>
            </p:cNvCxnSpPr>
            <p:nvPr/>
          </p:nvCxnSpPr>
          <p:spPr>
            <a:xfrm rot="16200000" flipV="1">
              <a:off x="2962279" y="1667761"/>
              <a:ext cx="1060849" cy="757458"/>
            </a:xfrm>
            <a:prstGeom prst="bentConnector3">
              <a:avLst>
                <a:gd name="adj1" fmla="val 25458"/>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00" name="二等辺三角形 199">
              <a:extLst>
                <a:ext uri="{FF2B5EF4-FFF2-40B4-BE49-F238E27FC236}">
                  <a16:creationId xmlns:a16="http://schemas.microsoft.com/office/drawing/2014/main" id="{2B7F14AD-6DA9-BC3D-BE0A-7DBA2367CD13}"/>
                </a:ext>
              </a:extLst>
            </p:cNvPr>
            <p:cNvSpPr/>
            <p:nvPr/>
          </p:nvSpPr>
          <p:spPr>
            <a:xfrm>
              <a:off x="3090664" y="1444191"/>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53" name="直線矢印コネクタ 197">
              <a:extLst>
                <a:ext uri="{FF2B5EF4-FFF2-40B4-BE49-F238E27FC236}">
                  <a16:creationId xmlns:a16="http://schemas.microsoft.com/office/drawing/2014/main" id="{0FD90618-4D50-55B0-A75A-8548A596ABEB}"/>
                </a:ext>
              </a:extLst>
            </p:cNvPr>
            <p:cNvCxnSpPr>
              <a:cxnSpLocks/>
              <a:stCxn id="199" idx="6"/>
              <a:endCxn id="254" idx="3"/>
            </p:cNvCxnSpPr>
            <p:nvPr/>
          </p:nvCxnSpPr>
          <p:spPr>
            <a:xfrm rot="5400000" flipH="1" flipV="1">
              <a:off x="3595232" y="1799112"/>
              <a:ext cx="1054003" cy="501603"/>
            </a:xfrm>
            <a:prstGeom prst="bentConnector3">
              <a:avLst>
                <a:gd name="adj1" fmla="val 2590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54" name="二等辺三角形 253">
              <a:extLst>
                <a:ext uri="{FF2B5EF4-FFF2-40B4-BE49-F238E27FC236}">
                  <a16:creationId xmlns:a16="http://schemas.microsoft.com/office/drawing/2014/main" id="{8559A3C9-F66F-1FD7-012B-305A6A89126E}"/>
                </a:ext>
              </a:extLst>
            </p:cNvPr>
            <p:cNvSpPr/>
            <p:nvPr/>
          </p:nvSpPr>
          <p:spPr>
            <a:xfrm>
              <a:off x="4349725"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53" name="正方形/長方形 52">
              <a:extLst>
                <a:ext uri="{FF2B5EF4-FFF2-40B4-BE49-F238E27FC236}">
                  <a16:creationId xmlns:a16="http://schemas.microsoft.com/office/drawing/2014/main" id="{0AFA1BC1-DEBF-5CE6-C710-BCB7FC940F2F}"/>
                </a:ext>
              </a:extLst>
            </p:cNvPr>
            <p:cNvSpPr/>
            <p:nvPr/>
          </p:nvSpPr>
          <p:spPr>
            <a:xfrm>
              <a:off x="4024429" y="2035801"/>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13" name="正方形/長方形 212">
              <a:extLst>
                <a:ext uri="{FF2B5EF4-FFF2-40B4-BE49-F238E27FC236}">
                  <a16:creationId xmlns:a16="http://schemas.microsoft.com/office/drawing/2014/main" id="{9BEF863D-34E4-E53A-D3CE-8129DF56A5C3}"/>
                </a:ext>
              </a:extLst>
            </p:cNvPr>
            <p:cNvSpPr/>
            <p:nvPr/>
          </p:nvSpPr>
          <p:spPr>
            <a:xfrm>
              <a:off x="2765368" y="203430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grpSp>
        <p:nvGrpSpPr>
          <p:cNvPr id="178" name="グループ化 177">
            <a:extLst>
              <a:ext uri="{FF2B5EF4-FFF2-40B4-BE49-F238E27FC236}">
                <a16:creationId xmlns:a16="http://schemas.microsoft.com/office/drawing/2014/main" id="{CB575610-803C-1696-7521-1776CDA5B139}"/>
              </a:ext>
            </a:extLst>
          </p:cNvPr>
          <p:cNvGrpSpPr/>
          <p:nvPr/>
        </p:nvGrpSpPr>
        <p:grpSpPr>
          <a:xfrm rot="16200000">
            <a:off x="5940115" y="4179734"/>
            <a:ext cx="2523413" cy="47531"/>
            <a:chOff x="6461721" y="5728211"/>
            <a:chExt cx="2523413" cy="47531"/>
          </a:xfrm>
        </p:grpSpPr>
        <p:sp>
          <p:nvSpPr>
            <p:cNvPr id="201" name="楕円 200">
              <a:extLst>
                <a:ext uri="{FF2B5EF4-FFF2-40B4-BE49-F238E27FC236}">
                  <a16:creationId xmlns:a16="http://schemas.microsoft.com/office/drawing/2014/main" id="{63FB1D05-DD92-A035-6D06-F231E5C2E003}"/>
                </a:ext>
              </a:extLst>
            </p:cNvPr>
            <p:cNvSpPr/>
            <p:nvPr/>
          </p:nvSpPr>
          <p:spPr>
            <a:xfrm>
              <a:off x="6461721" y="5728211"/>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7" name="直線矢印コネクタ 196">
              <a:extLst>
                <a:ext uri="{FF2B5EF4-FFF2-40B4-BE49-F238E27FC236}">
                  <a16:creationId xmlns:a16="http://schemas.microsoft.com/office/drawing/2014/main" id="{FED637D2-8F38-92B2-BBA3-1CB27952D39D}"/>
                </a:ext>
              </a:extLst>
            </p:cNvPr>
            <p:cNvCxnSpPr>
              <a:cxnSpLocks/>
              <a:stCxn id="201" idx="6"/>
              <a:endCxn id="202" idx="0"/>
            </p:cNvCxnSpPr>
            <p:nvPr/>
          </p:nvCxnSpPr>
          <p:spPr>
            <a:xfrm rot="5400000" flipV="1">
              <a:off x="7747190" y="4514039"/>
              <a:ext cx="6" cy="2475882"/>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02" name="二等辺三角形 201">
              <a:extLst>
                <a:ext uri="{FF2B5EF4-FFF2-40B4-BE49-F238E27FC236}">
                  <a16:creationId xmlns:a16="http://schemas.microsoft.com/office/drawing/2014/main" id="{994DE3B3-7A3F-8818-82C7-CA4E7AD0E8FD}"/>
                </a:ext>
              </a:extLst>
            </p:cNvPr>
            <p:cNvSpPr/>
            <p:nvPr/>
          </p:nvSpPr>
          <p:spPr>
            <a:xfrm rot="5400000">
              <a:off x="8925887" y="5716046"/>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08" name="グループ化 207">
            <a:extLst>
              <a:ext uri="{FF2B5EF4-FFF2-40B4-BE49-F238E27FC236}">
                <a16:creationId xmlns:a16="http://schemas.microsoft.com/office/drawing/2014/main" id="{C8202EA3-FA4D-9085-8C68-938D5E0AD9E3}"/>
              </a:ext>
            </a:extLst>
          </p:cNvPr>
          <p:cNvGrpSpPr/>
          <p:nvPr/>
        </p:nvGrpSpPr>
        <p:grpSpPr>
          <a:xfrm rot="5400000" flipV="1">
            <a:off x="4983242" y="4149831"/>
            <a:ext cx="2520044" cy="47531"/>
            <a:chOff x="7823229" y="5728214"/>
            <a:chExt cx="2520044" cy="47531"/>
          </a:xfrm>
        </p:grpSpPr>
        <p:cxnSp>
          <p:nvCxnSpPr>
            <p:cNvPr id="214" name="直線矢印コネクタ 213">
              <a:extLst>
                <a:ext uri="{FF2B5EF4-FFF2-40B4-BE49-F238E27FC236}">
                  <a16:creationId xmlns:a16="http://schemas.microsoft.com/office/drawing/2014/main" id="{ED824066-B851-2747-A23E-EC513276E718}"/>
                </a:ext>
              </a:extLst>
            </p:cNvPr>
            <p:cNvCxnSpPr>
              <a:cxnSpLocks/>
              <a:stCxn id="215" idx="6"/>
              <a:endCxn id="216" idx="0"/>
            </p:cNvCxnSpPr>
            <p:nvPr/>
          </p:nvCxnSpPr>
          <p:spPr>
            <a:xfrm rot="5400000" flipV="1">
              <a:off x="9107013" y="4515728"/>
              <a:ext cx="7" cy="2472512"/>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15" name="楕円 214">
              <a:extLst>
                <a:ext uri="{FF2B5EF4-FFF2-40B4-BE49-F238E27FC236}">
                  <a16:creationId xmlns:a16="http://schemas.microsoft.com/office/drawing/2014/main" id="{5E473251-0246-1347-3C64-468C825A7450}"/>
                </a:ext>
              </a:extLst>
            </p:cNvPr>
            <p:cNvSpPr/>
            <p:nvPr/>
          </p:nvSpPr>
          <p:spPr>
            <a:xfrm>
              <a:off x="7823229" y="572821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16" name="二等辺三角形 215">
              <a:extLst>
                <a:ext uri="{FF2B5EF4-FFF2-40B4-BE49-F238E27FC236}">
                  <a16:creationId xmlns:a16="http://schemas.microsoft.com/office/drawing/2014/main" id="{FF55806E-5940-50CA-7775-7204156612EF}"/>
                </a:ext>
              </a:extLst>
            </p:cNvPr>
            <p:cNvSpPr/>
            <p:nvPr/>
          </p:nvSpPr>
          <p:spPr>
            <a:xfrm rot="5400000">
              <a:off x="10284025" y="5716050"/>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AC33A10C-092C-AA60-A51A-A938182558D7}"/>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2CA058F3-ABE2-F94A-6781-1F41D20A769F}"/>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FF247AAE-127F-5A0B-7BDF-C37A10635195}"/>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E594357C-95C8-1025-2247-0125E5B30A26}"/>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14465796-DEC3-811F-BBE9-F51E1A0F6711}"/>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64C3A8C9-AFEF-BFA4-085B-76F9D6825478}"/>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2.13.</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D3F76173-AE88-3176-ED06-DC9F34BC3045}"/>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参加差押の解除</a:t>
              </a:r>
              <a:r>
                <a:rPr kumimoji="1" lang="en-US" altLang="ja-JP" sz="1000" b="1" dirty="0">
                  <a:solidFill>
                    <a:schemeClr val="tx1"/>
                  </a:solidFill>
                  <a:latin typeface="游ゴシック 本文"/>
                  <a:ea typeface="游ゴシック" panose="020B0400000000000000" pitchFamily="50" charset="-128"/>
                </a:rPr>
                <a:t>(</a:t>
              </a:r>
              <a:r>
                <a:rPr kumimoji="1" lang="ja-JP" altLang="en-US" sz="1000" b="1" dirty="0">
                  <a:solidFill>
                    <a:schemeClr val="tx1"/>
                  </a:solidFill>
                  <a:latin typeface="游ゴシック 本文"/>
                  <a:ea typeface="游ゴシック" panose="020B0400000000000000" pitchFamily="50" charset="-128"/>
                </a:rPr>
                <a:t>登記が必要な財産</a:t>
              </a:r>
              <a:r>
                <a:rPr kumimoji="1" lang="en-US" altLang="ja-JP" sz="1000" b="1" dirty="0">
                  <a:solidFill>
                    <a:schemeClr val="tx1"/>
                  </a:solidFill>
                  <a:latin typeface="游ゴシック 本文"/>
                  <a:ea typeface="游ゴシック" panose="020B0400000000000000" pitchFamily="50" charset="-128"/>
                </a:rPr>
                <a:t>)</a:t>
              </a:r>
              <a:endParaRPr kumimoji="1" lang="ja-JP" altLang="en-US" sz="1000" b="1" dirty="0">
                <a:solidFill>
                  <a:schemeClr val="tx1"/>
                </a:solidFill>
                <a:latin typeface="游ゴシック 本文"/>
                <a:ea typeface="游ゴシック" panose="020B0400000000000000" pitchFamily="50" charset="-128"/>
              </a:endParaRPr>
            </a:p>
          </p:txBody>
        </p:sp>
        <p:sp>
          <p:nvSpPr>
            <p:cNvPr id="14" name="正方形/長方形 13">
              <a:extLst>
                <a:ext uri="{FF2B5EF4-FFF2-40B4-BE49-F238E27FC236}">
                  <a16:creationId xmlns:a16="http://schemas.microsoft.com/office/drawing/2014/main" id="{CB2EB4E8-2E26-177E-936C-F5AE0C479408}"/>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差押・交付要求</a:t>
              </a:r>
            </a:p>
          </p:txBody>
        </p:sp>
      </p:grpSp>
      <p:grpSp>
        <p:nvGrpSpPr>
          <p:cNvPr id="16" name="グループ化 15">
            <a:extLst>
              <a:ext uri="{FF2B5EF4-FFF2-40B4-BE49-F238E27FC236}">
                <a16:creationId xmlns:a16="http://schemas.microsoft.com/office/drawing/2014/main" id="{11198B71-966C-C683-5C26-79F5BCD7FA61}"/>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207A0E23-210D-A36E-24AF-B7964FC1122C}"/>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948145F2-55B9-0195-FE5E-BD462CF7CE2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D25397DE-9558-893B-CA89-DB8A521EC8E4}"/>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17</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ED2E83A5-6B8D-45C9-5169-5761FB4F0BB7}"/>
              </a:ext>
            </a:extLst>
          </p:cNvPr>
          <p:cNvSpPr/>
          <p:nvPr/>
        </p:nvSpPr>
        <p:spPr>
          <a:xfrm>
            <a:off x="6758568" y="5895974"/>
            <a:ext cx="2053792" cy="60845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2.8.2</a:t>
            </a:r>
            <a:r>
              <a:rPr kumimoji="1" lang="ja-JP" altLang="en-US" sz="500" b="1" dirty="0">
                <a:solidFill>
                  <a:schemeClr val="tx1"/>
                </a:solidFill>
                <a:latin typeface="游ゴシック 本文"/>
                <a:ea typeface="游ゴシック" panose="020B0400000000000000" pitchFamily="50" charset="-128"/>
              </a:rPr>
              <a:t>　滞納処分管理</a:t>
            </a: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2.8.9</a:t>
            </a:r>
            <a:r>
              <a:rPr kumimoji="1" lang="ja-JP" altLang="en-US" sz="500" b="1" dirty="0">
                <a:solidFill>
                  <a:schemeClr val="tx1"/>
                </a:solidFill>
                <a:latin typeface="游ゴシック 本文"/>
                <a:ea typeface="游ゴシック" panose="020B0400000000000000" pitchFamily="50" charset="-128"/>
              </a:rPr>
              <a:t>　滞納処分の処分調書等作成</a:t>
            </a:r>
            <a:endParaRPr kumimoji="1" lang="en-US" altLang="zh-TW" sz="500" b="1" dirty="0">
              <a:solidFill>
                <a:schemeClr val="tx1"/>
              </a:solidFill>
              <a:latin typeface="游ゴシック 本文"/>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D8CE4695-32A1-C626-09B2-AA7C82AEDF73}"/>
              </a:ext>
            </a:extLst>
          </p:cNvPr>
          <p:cNvCxnSpPr>
            <a:cxnSpLocks/>
            <a:stCxn id="41" idx="3"/>
            <a:endCxn id="137" idx="1"/>
          </p:cNvCxnSpPr>
          <p:nvPr/>
        </p:nvCxnSpPr>
        <p:spPr>
          <a:xfrm>
            <a:off x="1881429" y="2767162"/>
            <a:ext cx="43177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CD0DE9A5-6815-0B37-492A-E8F32CE69A1B}"/>
              </a:ext>
            </a:extLst>
          </p:cNvPr>
          <p:cNvCxnSpPr>
            <a:cxnSpLocks/>
            <a:stCxn id="140" idx="1"/>
            <a:endCxn id="137" idx="2"/>
          </p:cNvCxnSpPr>
          <p:nvPr/>
        </p:nvCxnSpPr>
        <p:spPr>
          <a:xfrm flipH="1" flipV="1">
            <a:off x="2611141"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1C8E4C5F-95FC-F43C-AD80-A6FD0B2DF9A7}"/>
              </a:ext>
            </a:extLst>
          </p:cNvPr>
          <p:cNvGrpSpPr/>
          <p:nvPr/>
        </p:nvGrpSpPr>
        <p:grpSpPr>
          <a:xfrm>
            <a:off x="2313199" y="2532787"/>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AC4411A0-9BF2-D975-94DE-431D99C64187}"/>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C2A527BE-5134-DE8E-AFA3-08811467865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参加差押解除通知書</a:t>
              </a: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39" name="グループ化 138">
            <a:extLst>
              <a:ext uri="{FF2B5EF4-FFF2-40B4-BE49-F238E27FC236}">
                <a16:creationId xmlns:a16="http://schemas.microsoft.com/office/drawing/2014/main" id="{229D1380-8E82-A528-2A5A-B95162EBACFD}"/>
              </a:ext>
            </a:extLst>
          </p:cNvPr>
          <p:cNvGrpSpPr/>
          <p:nvPr/>
        </p:nvGrpSpPr>
        <p:grpSpPr>
          <a:xfrm>
            <a:off x="2323323" y="4603475"/>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AD23A397-ECEF-EDAA-01C0-F4915A7F89B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1DBE0837-50BE-FDA7-B543-8F176B95DF0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514BB8CA-0919-D859-81ED-1DE757D6F08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87" name="グループ化 86">
            <a:extLst>
              <a:ext uri="{FF2B5EF4-FFF2-40B4-BE49-F238E27FC236}">
                <a16:creationId xmlns:a16="http://schemas.microsoft.com/office/drawing/2014/main" id="{68E74F02-2F30-482A-43F1-CA739795DAB4}"/>
              </a:ext>
            </a:extLst>
          </p:cNvPr>
          <p:cNvGrpSpPr/>
          <p:nvPr/>
        </p:nvGrpSpPr>
        <p:grpSpPr>
          <a:xfrm>
            <a:off x="2611141" y="3001537"/>
            <a:ext cx="621625" cy="675523"/>
            <a:chOff x="2178607" y="3014053"/>
            <a:chExt cx="621625" cy="675523"/>
          </a:xfrm>
        </p:grpSpPr>
        <p:pic>
          <p:nvPicPr>
            <p:cNvPr id="88" name="グラフィックス 87" descr="紙 枠線">
              <a:extLst>
                <a:ext uri="{FF2B5EF4-FFF2-40B4-BE49-F238E27FC236}">
                  <a16:creationId xmlns:a16="http://schemas.microsoft.com/office/drawing/2014/main" id="{2076C653-0186-7B1A-E9EF-5DFA1D9471C2}"/>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89" name="直線矢印コネクタ 36">
              <a:extLst>
                <a:ext uri="{FF2B5EF4-FFF2-40B4-BE49-F238E27FC236}">
                  <a16:creationId xmlns:a16="http://schemas.microsoft.com/office/drawing/2014/main" id="{ECFB523B-AED7-3FA8-985F-2C5D3239EF54}"/>
                </a:ext>
              </a:extLst>
            </p:cNvPr>
            <p:cNvCxnSpPr>
              <a:cxnSpLocks/>
            </p:cNvCxnSpPr>
            <p:nvPr/>
          </p:nvCxnSpPr>
          <p:spPr>
            <a:xfrm rot="16200000" flipH="1">
              <a:off x="2289615" y="3028754"/>
              <a:ext cx="271450" cy="242048"/>
            </a:xfrm>
            <a:prstGeom prst="curvedConnector3">
              <a:avLst>
                <a:gd name="adj1" fmla="val 9912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B96D8FA8-A3FE-C041-DD72-CBC3C166005A}"/>
                </a:ext>
              </a:extLst>
            </p:cNvPr>
            <p:cNvSpPr/>
            <p:nvPr/>
          </p:nvSpPr>
          <p:spPr>
            <a:xfrm>
              <a:off x="2178607" y="3407123"/>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参加差押解除通知書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p>
            <a:p>
              <a:r>
                <a:rPr kumimoji="1" lang="zh-TW" altLang="en-US" sz="500" b="1" dirty="0">
                  <a:solidFill>
                    <a:schemeClr val="tx1"/>
                  </a:solidFill>
                  <a:latin typeface="游ゴシック 本文"/>
                  <a:ea typeface="游ゴシック" panose="020B0400000000000000" pitchFamily="50" charset="-128"/>
                </a:rPr>
                <a:t>参加差押解除通知書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権利者用</a:t>
              </a:r>
            </a:p>
            <a:p>
              <a:r>
                <a:rPr kumimoji="1" lang="zh-TW" altLang="en-US" sz="500" b="1" dirty="0">
                  <a:solidFill>
                    <a:schemeClr val="tx1"/>
                  </a:solidFill>
                  <a:latin typeface="游ゴシック 本文"/>
                  <a:ea typeface="游ゴシック" panose="020B0400000000000000" pitchFamily="50" charset="-128"/>
                </a:rPr>
                <a:t>参加差押解除通知書</a:t>
              </a:r>
            </a:p>
            <a:p>
              <a:r>
                <a:rPr kumimoji="1" lang="zh-TW" altLang="en-US" sz="500" b="1" dirty="0">
                  <a:solidFill>
                    <a:schemeClr val="tx1"/>
                  </a:solidFill>
                  <a:latin typeface="游ゴシック 本文"/>
                  <a:ea typeface="游ゴシック" panose="020B0400000000000000" pitchFamily="50" charset="-128"/>
                </a:rPr>
                <a:t>参加差押解除決議書兼差押解除通知決議書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決裁用</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29D79139-56F6-C38E-B3B6-1FE90A17BAA1}"/>
              </a:ext>
            </a:extLst>
          </p:cNvPr>
          <p:cNvGrpSpPr/>
          <p:nvPr/>
        </p:nvGrpSpPr>
        <p:grpSpPr>
          <a:xfrm flipH="1">
            <a:off x="1663497" y="4970186"/>
            <a:ext cx="752658" cy="405710"/>
            <a:chOff x="5549538" y="5066857"/>
            <a:chExt cx="752658" cy="405710"/>
          </a:xfrm>
        </p:grpSpPr>
        <p:cxnSp>
          <p:nvCxnSpPr>
            <p:cNvPr id="111" name="直線矢印コネクタ 110">
              <a:extLst>
                <a:ext uri="{FF2B5EF4-FFF2-40B4-BE49-F238E27FC236}">
                  <a16:creationId xmlns:a16="http://schemas.microsoft.com/office/drawing/2014/main" id="{28702D57-87BF-AF3C-282F-0B16BF008D67}"/>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DC55DD38-66CB-2F3E-B4C3-016052D34B70}"/>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A82A6584-0B6E-8120-0E4F-4EA57B42F70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4CC2F29E-0368-483D-BB87-4BD1648E6D6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47B8DBEC-1CDC-4E73-66B7-E131788ED50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0029ED84-7FFB-CAB4-C910-182627B31B23}"/>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cxnSp>
        <p:nvCxnSpPr>
          <p:cNvPr id="126" name="直線矢印コネクタ 125">
            <a:extLst>
              <a:ext uri="{FF2B5EF4-FFF2-40B4-BE49-F238E27FC236}">
                <a16:creationId xmlns:a16="http://schemas.microsoft.com/office/drawing/2014/main" id="{FDEACCFD-DD41-B059-328C-C1476D31D4ED}"/>
              </a:ext>
            </a:extLst>
          </p:cNvPr>
          <p:cNvCxnSpPr>
            <a:cxnSpLocks/>
            <a:stCxn id="56" idx="6"/>
            <a:endCxn id="121" idx="1"/>
          </p:cNvCxnSpPr>
          <p:nvPr/>
        </p:nvCxnSpPr>
        <p:spPr>
          <a:xfrm flipV="1">
            <a:off x="4348142" y="2767162"/>
            <a:ext cx="423392"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A6949E82-B19F-C544-ED72-438AB17E13AB}"/>
              </a:ext>
            </a:extLst>
          </p:cNvPr>
          <p:cNvSpPr/>
          <p:nvPr/>
        </p:nvSpPr>
        <p:spPr>
          <a:xfrm>
            <a:off x="4307317" y="1058478"/>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権利者</a:t>
            </a:r>
          </a:p>
        </p:txBody>
      </p:sp>
      <p:grpSp>
        <p:nvGrpSpPr>
          <p:cNvPr id="39" name="グループ化 38">
            <a:extLst>
              <a:ext uri="{FF2B5EF4-FFF2-40B4-BE49-F238E27FC236}">
                <a16:creationId xmlns:a16="http://schemas.microsoft.com/office/drawing/2014/main" id="{A080BE77-001F-7B75-F4E7-6E64AD78C912}"/>
              </a:ext>
            </a:extLst>
          </p:cNvPr>
          <p:cNvGrpSpPr/>
          <p:nvPr/>
        </p:nvGrpSpPr>
        <p:grpSpPr>
          <a:xfrm>
            <a:off x="1285545" y="2532787"/>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7204F32B-B0FC-805B-AE9C-CAFF6506975A}"/>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FF129FBD-699B-46BB-34B4-D7D809D3656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差押解除登録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42" name="直線矢印コネクタ 41">
            <a:extLst>
              <a:ext uri="{FF2B5EF4-FFF2-40B4-BE49-F238E27FC236}">
                <a16:creationId xmlns:a16="http://schemas.microsoft.com/office/drawing/2014/main" id="{54971B98-7638-AA68-5BE2-A5C244C1C230}"/>
              </a:ext>
            </a:extLst>
          </p:cNvPr>
          <p:cNvCxnSpPr>
            <a:cxnSpLocks/>
            <a:stCxn id="41" idx="2"/>
            <a:endCxn id="45" idx="1"/>
          </p:cNvCxnSpPr>
          <p:nvPr/>
        </p:nvCxnSpPr>
        <p:spPr>
          <a:xfrm>
            <a:off x="1583487"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5F77D3D7-6CF8-CA93-69E4-BCF48808541E}"/>
              </a:ext>
            </a:extLst>
          </p:cNvPr>
          <p:cNvGrpSpPr/>
          <p:nvPr/>
        </p:nvGrpSpPr>
        <p:grpSpPr>
          <a:xfrm>
            <a:off x="1295669" y="4603475"/>
            <a:ext cx="575637" cy="451948"/>
            <a:chOff x="5274238" y="5435536"/>
            <a:chExt cx="439201" cy="345439"/>
          </a:xfrm>
        </p:grpSpPr>
        <p:sp>
          <p:nvSpPr>
            <p:cNvPr id="45" name="フローチャート: 磁気ディスク 44">
              <a:extLst>
                <a:ext uri="{FF2B5EF4-FFF2-40B4-BE49-F238E27FC236}">
                  <a16:creationId xmlns:a16="http://schemas.microsoft.com/office/drawing/2014/main" id="{10AE31EE-E64D-D2CD-13B1-D45EE19BB971}"/>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6" name="円弧 45">
              <a:extLst>
                <a:ext uri="{FF2B5EF4-FFF2-40B4-BE49-F238E27FC236}">
                  <a16:creationId xmlns:a16="http://schemas.microsoft.com/office/drawing/2014/main" id="{23C58E6A-D6F7-D9A4-0F95-8A00786AB8D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7" name="円弧 46">
              <a:extLst>
                <a:ext uri="{FF2B5EF4-FFF2-40B4-BE49-F238E27FC236}">
                  <a16:creationId xmlns:a16="http://schemas.microsoft.com/office/drawing/2014/main" id="{E8242A31-882E-3174-2215-695231AE240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48" name="グループ化 47">
            <a:extLst>
              <a:ext uri="{FF2B5EF4-FFF2-40B4-BE49-F238E27FC236}">
                <a16:creationId xmlns:a16="http://schemas.microsoft.com/office/drawing/2014/main" id="{126C28AE-5002-67EB-D42F-95A2EDCE332E}"/>
              </a:ext>
            </a:extLst>
          </p:cNvPr>
          <p:cNvGrpSpPr/>
          <p:nvPr/>
        </p:nvGrpSpPr>
        <p:grpSpPr>
          <a:xfrm flipH="1">
            <a:off x="635843" y="4970186"/>
            <a:ext cx="752658" cy="405710"/>
            <a:chOff x="5549538" y="5066857"/>
            <a:chExt cx="752658" cy="405710"/>
          </a:xfrm>
        </p:grpSpPr>
        <p:cxnSp>
          <p:nvCxnSpPr>
            <p:cNvPr id="49" name="直線矢印コネクタ 48">
              <a:extLst>
                <a:ext uri="{FF2B5EF4-FFF2-40B4-BE49-F238E27FC236}">
                  <a16:creationId xmlns:a16="http://schemas.microsoft.com/office/drawing/2014/main" id="{61BD0D37-8314-A50A-2A2E-6A68E5C60625}"/>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E6D5E5E5-61CB-0E27-8894-9DC206EA3D90}"/>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1EC72982-4A10-FB20-2A8E-A10FF9E5E0C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D14FE3EC-BA9E-1A2C-5B3F-7DE63157174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7618151E-DE22-A952-4FA4-92692D7B813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3E61B972-7136-9445-FA55-0CE117D300FE}"/>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cxnSp>
        <p:nvCxnSpPr>
          <p:cNvPr id="145" name="直線矢印コネクタ 144">
            <a:extLst>
              <a:ext uri="{FF2B5EF4-FFF2-40B4-BE49-F238E27FC236}">
                <a16:creationId xmlns:a16="http://schemas.microsoft.com/office/drawing/2014/main" id="{33BA8C00-C200-6C3A-C6F8-3CCEFA331E89}"/>
              </a:ext>
            </a:extLst>
          </p:cNvPr>
          <p:cNvCxnSpPr>
            <a:cxnSpLocks/>
            <a:stCxn id="91" idx="6"/>
            <a:endCxn id="108" idx="2"/>
          </p:cNvCxnSpPr>
          <p:nvPr/>
        </p:nvCxnSpPr>
        <p:spPr>
          <a:xfrm>
            <a:off x="6396257" y="2767163"/>
            <a:ext cx="65256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3" name="直線矢印コネクタ 152">
            <a:extLst>
              <a:ext uri="{FF2B5EF4-FFF2-40B4-BE49-F238E27FC236}">
                <a16:creationId xmlns:a16="http://schemas.microsoft.com/office/drawing/2014/main" id="{9BC56ED2-109A-1482-7C0A-541DC27A0B94}"/>
              </a:ext>
            </a:extLst>
          </p:cNvPr>
          <p:cNvCxnSpPr>
            <a:cxnSpLocks/>
            <a:stCxn id="137" idx="3"/>
            <a:endCxn id="56" idx="2"/>
          </p:cNvCxnSpPr>
          <p:nvPr/>
        </p:nvCxnSpPr>
        <p:spPr>
          <a:xfrm>
            <a:off x="2909083" y="2767162"/>
            <a:ext cx="1133059"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2" name="正方形/長方形 51">
            <a:extLst>
              <a:ext uri="{FF2B5EF4-FFF2-40B4-BE49-F238E27FC236}">
                <a16:creationId xmlns:a16="http://schemas.microsoft.com/office/drawing/2014/main" id="{12ADF55D-7299-C3D9-6124-CE31E4F0EDD4}"/>
              </a:ext>
            </a:extLst>
          </p:cNvPr>
          <p:cNvSpPr/>
          <p:nvPr/>
        </p:nvSpPr>
        <p:spPr>
          <a:xfrm>
            <a:off x="3048256" y="1058478"/>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grpSp>
        <p:nvGrpSpPr>
          <p:cNvPr id="54" name="グループ化 53">
            <a:extLst>
              <a:ext uri="{FF2B5EF4-FFF2-40B4-BE49-F238E27FC236}">
                <a16:creationId xmlns:a16="http://schemas.microsoft.com/office/drawing/2014/main" id="{16815353-02FC-FBC7-D60E-6814A80286DA}"/>
              </a:ext>
            </a:extLst>
          </p:cNvPr>
          <p:cNvGrpSpPr>
            <a:grpSpLocks noChangeAspect="1"/>
          </p:cNvGrpSpPr>
          <p:nvPr/>
        </p:nvGrpSpPr>
        <p:grpSpPr>
          <a:xfrm>
            <a:off x="4042142" y="2614163"/>
            <a:ext cx="306000" cy="306000"/>
            <a:chOff x="2810266" y="3583909"/>
            <a:chExt cx="182044" cy="182044"/>
          </a:xfrm>
        </p:grpSpPr>
        <p:sp>
          <p:nvSpPr>
            <p:cNvPr id="56" name="楕円 55">
              <a:extLst>
                <a:ext uri="{FF2B5EF4-FFF2-40B4-BE49-F238E27FC236}">
                  <a16:creationId xmlns:a16="http://schemas.microsoft.com/office/drawing/2014/main" id="{CE0EE354-0AB9-A25B-882D-1BED01D3BBDC}"/>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04866EC6-6C6B-19FD-682C-DB13D4B1DA92}"/>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7FB6325B-56B7-ECB1-D8B0-EA498ADBC218}"/>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8E2C681A-6C95-E766-02B3-EAE0A610E1AB}"/>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40A04AF8-7E37-4F55-FACF-7C99DA175393}"/>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40284BFC-3DCB-4093-3DFF-020B850A0CFA}"/>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97439144-DBD3-8515-4712-17C5D22FD2F2}"/>
              </a:ext>
            </a:extLst>
          </p:cNvPr>
          <p:cNvSpPr/>
          <p:nvPr/>
        </p:nvSpPr>
        <p:spPr>
          <a:xfrm>
            <a:off x="3838143" y="238118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86" name="グループ化 85">
            <a:extLst>
              <a:ext uri="{FF2B5EF4-FFF2-40B4-BE49-F238E27FC236}">
                <a16:creationId xmlns:a16="http://schemas.microsoft.com/office/drawing/2014/main" id="{3E77AAEF-E035-315C-F754-A0A5F51B7F3C}"/>
              </a:ext>
            </a:extLst>
          </p:cNvPr>
          <p:cNvGrpSpPr>
            <a:grpSpLocks noChangeAspect="1"/>
          </p:cNvGrpSpPr>
          <p:nvPr/>
        </p:nvGrpSpPr>
        <p:grpSpPr>
          <a:xfrm>
            <a:off x="6090257" y="2614163"/>
            <a:ext cx="306000" cy="306000"/>
            <a:chOff x="2810266" y="3583909"/>
            <a:chExt cx="182044" cy="182044"/>
          </a:xfrm>
        </p:grpSpPr>
        <p:sp>
          <p:nvSpPr>
            <p:cNvPr id="91" name="楕円 90">
              <a:extLst>
                <a:ext uri="{FF2B5EF4-FFF2-40B4-BE49-F238E27FC236}">
                  <a16:creationId xmlns:a16="http://schemas.microsoft.com/office/drawing/2014/main" id="{DA3870F0-CD2E-F4F2-1EB7-4C235195AC09}"/>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92" name="グループ化 91">
              <a:extLst>
                <a:ext uri="{FF2B5EF4-FFF2-40B4-BE49-F238E27FC236}">
                  <a16:creationId xmlns:a16="http://schemas.microsoft.com/office/drawing/2014/main" id="{711EB482-8F53-EDDF-D49A-86ADBF34210D}"/>
                </a:ext>
              </a:extLst>
            </p:cNvPr>
            <p:cNvGrpSpPr/>
            <p:nvPr/>
          </p:nvGrpSpPr>
          <p:grpSpPr>
            <a:xfrm>
              <a:off x="2835232" y="3634549"/>
              <a:ext cx="132113" cy="80765"/>
              <a:chOff x="2601006" y="3678667"/>
              <a:chExt cx="132113" cy="80765"/>
            </a:xfrm>
          </p:grpSpPr>
          <p:sp>
            <p:nvSpPr>
              <p:cNvPr id="93" name="正方形/長方形 92">
                <a:extLst>
                  <a:ext uri="{FF2B5EF4-FFF2-40B4-BE49-F238E27FC236}">
                    <a16:creationId xmlns:a16="http://schemas.microsoft.com/office/drawing/2014/main" id="{88E1B6AF-B094-999D-202A-0E0252B626B1}"/>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97" name="二等辺三角形 96">
                <a:extLst>
                  <a:ext uri="{FF2B5EF4-FFF2-40B4-BE49-F238E27FC236}">
                    <a16:creationId xmlns:a16="http://schemas.microsoft.com/office/drawing/2014/main" id="{C3F13814-A444-3597-8BBD-D33769EC7865}"/>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4" name="二等辺三角形 103">
                <a:extLst>
                  <a:ext uri="{FF2B5EF4-FFF2-40B4-BE49-F238E27FC236}">
                    <a16:creationId xmlns:a16="http://schemas.microsoft.com/office/drawing/2014/main" id="{57623FE8-F4D7-F8EF-5E74-1FCD5BD3D864}"/>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05" name="正方形/長方形 104">
                <a:extLst>
                  <a:ext uri="{FF2B5EF4-FFF2-40B4-BE49-F238E27FC236}">
                    <a16:creationId xmlns:a16="http://schemas.microsoft.com/office/drawing/2014/main" id="{FC2E4781-FEE9-55B6-4D63-30484E8B43A3}"/>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cxnSp>
        <p:nvCxnSpPr>
          <p:cNvPr id="118" name="直線矢印コネクタ 117">
            <a:extLst>
              <a:ext uri="{FF2B5EF4-FFF2-40B4-BE49-F238E27FC236}">
                <a16:creationId xmlns:a16="http://schemas.microsoft.com/office/drawing/2014/main" id="{3DEB8A7A-2E1F-B788-F648-4AF9730A9DD1}"/>
              </a:ext>
            </a:extLst>
          </p:cNvPr>
          <p:cNvCxnSpPr>
            <a:cxnSpLocks/>
            <a:stCxn id="123" idx="1"/>
            <a:endCxn id="121" idx="2"/>
          </p:cNvCxnSpPr>
          <p:nvPr/>
        </p:nvCxnSpPr>
        <p:spPr>
          <a:xfrm flipH="1" flipV="1">
            <a:off x="5069476"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9" name="グループ化 118">
            <a:extLst>
              <a:ext uri="{FF2B5EF4-FFF2-40B4-BE49-F238E27FC236}">
                <a16:creationId xmlns:a16="http://schemas.microsoft.com/office/drawing/2014/main" id="{55A27B01-0509-2D9A-90B5-52F818676467}"/>
              </a:ext>
            </a:extLst>
          </p:cNvPr>
          <p:cNvGrpSpPr/>
          <p:nvPr/>
        </p:nvGrpSpPr>
        <p:grpSpPr>
          <a:xfrm>
            <a:off x="4771534" y="2532787"/>
            <a:ext cx="595884" cy="468750"/>
            <a:chOff x="2420174" y="2805910"/>
            <a:chExt cx="595884" cy="468750"/>
          </a:xfrm>
        </p:grpSpPr>
        <p:pic>
          <p:nvPicPr>
            <p:cNvPr id="120" name="グラフィックス 119" descr="ユーザー 枠線">
              <a:extLst>
                <a:ext uri="{FF2B5EF4-FFF2-40B4-BE49-F238E27FC236}">
                  <a16:creationId xmlns:a16="http://schemas.microsoft.com/office/drawing/2014/main" id="{C7EFB4C0-6CF8-2CCD-A63A-08917B319003}"/>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21" name="四角形: 角を丸くする 120">
              <a:extLst>
                <a:ext uri="{FF2B5EF4-FFF2-40B4-BE49-F238E27FC236}">
                  <a16:creationId xmlns:a16="http://schemas.microsoft.com/office/drawing/2014/main" id="{F3B53B20-13F0-538F-34AA-45716C3C5C83}"/>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参加差押解除</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登記</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嘱託書の作成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22" name="グループ化 121">
            <a:extLst>
              <a:ext uri="{FF2B5EF4-FFF2-40B4-BE49-F238E27FC236}">
                <a16:creationId xmlns:a16="http://schemas.microsoft.com/office/drawing/2014/main" id="{397C72C7-2F7E-6CC8-5F10-E6DAB7C1B554}"/>
              </a:ext>
            </a:extLst>
          </p:cNvPr>
          <p:cNvGrpSpPr/>
          <p:nvPr/>
        </p:nvGrpSpPr>
        <p:grpSpPr>
          <a:xfrm>
            <a:off x="4781658" y="4603475"/>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98238CC9-92E0-BE1D-CD5E-6910D060E7D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4" name="円弧 123">
              <a:extLst>
                <a:ext uri="{FF2B5EF4-FFF2-40B4-BE49-F238E27FC236}">
                  <a16:creationId xmlns:a16="http://schemas.microsoft.com/office/drawing/2014/main" id="{F367C806-7114-97E6-EA79-75D5147CB92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5" name="円弧 124">
              <a:extLst>
                <a:ext uri="{FF2B5EF4-FFF2-40B4-BE49-F238E27FC236}">
                  <a16:creationId xmlns:a16="http://schemas.microsoft.com/office/drawing/2014/main" id="{2F33F833-0FA7-B47F-1D15-D5708607D4A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27" name="グループ化 126">
            <a:extLst>
              <a:ext uri="{FF2B5EF4-FFF2-40B4-BE49-F238E27FC236}">
                <a16:creationId xmlns:a16="http://schemas.microsoft.com/office/drawing/2014/main" id="{A30A179C-71AA-6C95-0BDF-81FD9BD59928}"/>
              </a:ext>
            </a:extLst>
          </p:cNvPr>
          <p:cNvGrpSpPr/>
          <p:nvPr/>
        </p:nvGrpSpPr>
        <p:grpSpPr>
          <a:xfrm>
            <a:off x="5067035" y="3002793"/>
            <a:ext cx="621625" cy="678812"/>
            <a:chOff x="2191257" y="3015289"/>
            <a:chExt cx="621625" cy="678812"/>
          </a:xfrm>
        </p:grpSpPr>
        <p:pic>
          <p:nvPicPr>
            <p:cNvPr id="128" name="グラフィックス 127" descr="紙 枠線">
              <a:extLst>
                <a:ext uri="{FF2B5EF4-FFF2-40B4-BE49-F238E27FC236}">
                  <a16:creationId xmlns:a16="http://schemas.microsoft.com/office/drawing/2014/main" id="{09213B34-14F2-8D34-7918-D066D6C9D73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129" name="直線矢印コネクタ 36">
              <a:extLst>
                <a:ext uri="{FF2B5EF4-FFF2-40B4-BE49-F238E27FC236}">
                  <a16:creationId xmlns:a16="http://schemas.microsoft.com/office/drawing/2014/main" id="{309E02A1-4869-5244-6E40-CADB32444F60}"/>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22138FE0-4B11-C931-F9C6-198FC97CA8C4}"/>
                </a:ext>
              </a:extLst>
            </p:cNvPr>
            <p:cNvSpPr/>
            <p:nvPr/>
          </p:nvSpPr>
          <p:spPr>
            <a:xfrm>
              <a:off x="2191257"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参加差押解除</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登記嘱託書</a:t>
              </a:r>
            </a:p>
            <a:p>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差押解除</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登記原因証明情報</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31" name="グループ化 130">
            <a:extLst>
              <a:ext uri="{FF2B5EF4-FFF2-40B4-BE49-F238E27FC236}">
                <a16:creationId xmlns:a16="http://schemas.microsoft.com/office/drawing/2014/main" id="{D57086CA-FFC6-5CE3-E0B7-E7D95E1C5230}"/>
              </a:ext>
            </a:extLst>
          </p:cNvPr>
          <p:cNvGrpSpPr/>
          <p:nvPr/>
        </p:nvGrpSpPr>
        <p:grpSpPr>
          <a:xfrm flipH="1">
            <a:off x="4121832" y="4970186"/>
            <a:ext cx="752658" cy="405710"/>
            <a:chOff x="5549538" y="5066857"/>
            <a:chExt cx="752658" cy="405710"/>
          </a:xfrm>
        </p:grpSpPr>
        <p:cxnSp>
          <p:nvCxnSpPr>
            <p:cNvPr id="132" name="直線矢印コネクタ 131">
              <a:extLst>
                <a:ext uri="{FF2B5EF4-FFF2-40B4-BE49-F238E27FC236}">
                  <a16:creationId xmlns:a16="http://schemas.microsoft.com/office/drawing/2014/main" id="{77CC671D-C271-916B-2A6E-A26250BFC139}"/>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3" name="グループ化 132">
              <a:extLst>
                <a:ext uri="{FF2B5EF4-FFF2-40B4-BE49-F238E27FC236}">
                  <a16:creationId xmlns:a16="http://schemas.microsoft.com/office/drawing/2014/main" id="{D9F0D0AC-D8E8-0B2E-7426-B1A5972487D6}"/>
                </a:ext>
              </a:extLst>
            </p:cNvPr>
            <p:cNvGrpSpPr/>
            <p:nvPr/>
          </p:nvGrpSpPr>
          <p:grpSpPr>
            <a:xfrm>
              <a:off x="5672158" y="5172745"/>
              <a:ext cx="69614" cy="299822"/>
              <a:chOff x="2439407" y="2962964"/>
              <a:chExt cx="69614" cy="430496"/>
            </a:xfrm>
          </p:grpSpPr>
          <p:cxnSp>
            <p:nvCxnSpPr>
              <p:cNvPr id="143" name="直線コネクタ 142">
                <a:extLst>
                  <a:ext uri="{FF2B5EF4-FFF2-40B4-BE49-F238E27FC236}">
                    <a16:creationId xmlns:a16="http://schemas.microsoft.com/office/drawing/2014/main" id="{F77E262C-0950-6686-F6BA-10ED8D720EE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4" name="直線コネクタ 143">
                <a:extLst>
                  <a:ext uri="{FF2B5EF4-FFF2-40B4-BE49-F238E27FC236}">
                    <a16:creationId xmlns:a16="http://schemas.microsoft.com/office/drawing/2014/main" id="{BFA434C0-5B19-81EA-224F-B2C796F82DB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7FA474D4-0058-2EBD-0AE8-07E9C64F1DC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4" name="正方形/長方形 133">
              <a:extLst>
                <a:ext uri="{FF2B5EF4-FFF2-40B4-BE49-F238E27FC236}">
                  <a16:creationId xmlns:a16="http://schemas.microsoft.com/office/drawing/2014/main" id="{4FA17A0F-D0A7-0362-0A3B-6D1F04C22A94}"/>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165" name="直線矢印コネクタ 164">
            <a:extLst>
              <a:ext uri="{FF2B5EF4-FFF2-40B4-BE49-F238E27FC236}">
                <a16:creationId xmlns:a16="http://schemas.microsoft.com/office/drawing/2014/main" id="{4B8E2A16-D3DE-257A-AF29-CC87877F03D8}"/>
              </a:ext>
            </a:extLst>
          </p:cNvPr>
          <p:cNvCxnSpPr>
            <a:cxnSpLocks/>
            <a:stCxn id="121" idx="3"/>
            <a:endCxn id="91" idx="2"/>
          </p:cNvCxnSpPr>
          <p:nvPr/>
        </p:nvCxnSpPr>
        <p:spPr>
          <a:xfrm>
            <a:off x="5367418" y="2767162"/>
            <a:ext cx="722839"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6" name="グループ化 165">
            <a:extLst>
              <a:ext uri="{FF2B5EF4-FFF2-40B4-BE49-F238E27FC236}">
                <a16:creationId xmlns:a16="http://schemas.microsoft.com/office/drawing/2014/main" id="{A850F1C2-EC08-5039-7AA1-52F3C5D96173}"/>
              </a:ext>
            </a:extLst>
          </p:cNvPr>
          <p:cNvGrpSpPr/>
          <p:nvPr/>
        </p:nvGrpSpPr>
        <p:grpSpPr>
          <a:xfrm>
            <a:off x="7700044" y="2532787"/>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6681F9D2-83D9-4F0D-21C1-C2357C72812B}"/>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87513381-58DA-7491-A62F-0621D2FBB4C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C83F51B0-1907-5E46-942E-3AF3577BC937}"/>
              </a:ext>
            </a:extLst>
          </p:cNvPr>
          <p:cNvCxnSpPr>
            <a:cxnSpLocks/>
            <a:stCxn id="168" idx="2"/>
            <a:endCxn id="171" idx="1"/>
          </p:cNvCxnSpPr>
          <p:nvPr/>
        </p:nvCxnSpPr>
        <p:spPr>
          <a:xfrm>
            <a:off x="7997986"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B6CAA168-4E24-B55F-7C5F-3BF924293201}"/>
              </a:ext>
            </a:extLst>
          </p:cNvPr>
          <p:cNvGrpSpPr/>
          <p:nvPr/>
        </p:nvGrpSpPr>
        <p:grpSpPr>
          <a:xfrm>
            <a:off x="7710168"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7D8FAA84-3A5E-CF8D-2F4A-9911E1E83C5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FEFD6E2A-A38E-2D55-DCD5-805B3709C99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8CCD982E-51FE-904F-716C-91903CBB2E4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4C06DC55-6F78-1B73-6AD6-1C08BDCB91CC}"/>
              </a:ext>
            </a:extLst>
          </p:cNvPr>
          <p:cNvGrpSpPr/>
          <p:nvPr/>
        </p:nvGrpSpPr>
        <p:grpSpPr>
          <a:xfrm flipH="1">
            <a:off x="7050342"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DAFE43A0-040F-BCBD-4981-4F11AE5EA0C3}"/>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1759BF22-A3DF-30AA-99C3-5C6491DD3304}"/>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83DFBA01-13BA-64AE-D600-0A15B5701DF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37FA0AC8-27AD-8B13-D651-E14981A1FF02}"/>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A88E91F2-ED10-02CF-CE25-7039DB4EAD6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1CE2D0A5-D638-790B-08AC-DA3A92358404}"/>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D95F84C4-81E8-617D-A6CA-C6065D924C22}"/>
              </a:ext>
            </a:extLst>
          </p:cNvPr>
          <p:cNvSpPr/>
          <p:nvPr/>
        </p:nvSpPr>
        <p:spPr>
          <a:xfrm>
            <a:off x="8102287"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7BF8565C-E26B-E81A-22A3-09B71FD150C6}"/>
              </a:ext>
            </a:extLst>
          </p:cNvPr>
          <p:cNvSpPr/>
          <p:nvPr/>
        </p:nvSpPr>
        <p:spPr>
          <a:xfrm>
            <a:off x="8444236" y="2614403"/>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nvGrpSpPr>
          <p:cNvPr id="209" name="グループ化 208">
            <a:extLst>
              <a:ext uri="{FF2B5EF4-FFF2-40B4-BE49-F238E27FC236}">
                <a16:creationId xmlns:a16="http://schemas.microsoft.com/office/drawing/2014/main" id="{4979B24A-A926-82D2-44C6-4B5FB5D3AEEC}"/>
              </a:ext>
            </a:extLst>
          </p:cNvPr>
          <p:cNvGrpSpPr/>
          <p:nvPr/>
        </p:nvGrpSpPr>
        <p:grpSpPr>
          <a:xfrm>
            <a:off x="2384349" y="1453854"/>
            <a:ext cx="1055972" cy="539720"/>
            <a:chOff x="4994866" y="4316156"/>
            <a:chExt cx="1055972" cy="539720"/>
          </a:xfrm>
        </p:grpSpPr>
        <p:cxnSp>
          <p:nvCxnSpPr>
            <p:cNvPr id="210" name="直線矢印コネクタ 209">
              <a:extLst>
                <a:ext uri="{FF2B5EF4-FFF2-40B4-BE49-F238E27FC236}">
                  <a16:creationId xmlns:a16="http://schemas.microsoft.com/office/drawing/2014/main" id="{1B89EEFA-DD8D-30B5-3143-C07910D56C66}"/>
                </a:ext>
              </a:extLst>
            </p:cNvPr>
            <p:cNvCxnSpPr>
              <a:cxnSpLocks/>
              <a:endCxn id="212" idx="3"/>
            </p:cNvCxnSpPr>
            <p:nvPr/>
          </p:nvCxnSpPr>
          <p:spPr>
            <a:xfrm flipH="1">
              <a:off x="5643981" y="4469826"/>
              <a:ext cx="40685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1" name="正方形/長方形 210">
              <a:extLst>
                <a:ext uri="{FF2B5EF4-FFF2-40B4-BE49-F238E27FC236}">
                  <a16:creationId xmlns:a16="http://schemas.microsoft.com/office/drawing/2014/main" id="{A95BE7EB-337D-E13F-267D-9FEBD0186B29}"/>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参加差押解除通知書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endParaRPr kumimoji="1" lang="ja-JP" altLang="en-US" sz="500" b="1" dirty="0">
                <a:solidFill>
                  <a:schemeClr val="tx1"/>
                </a:solidFill>
                <a:latin typeface="游ゴシック 本文"/>
                <a:ea typeface="游ゴシック" panose="020B0400000000000000" pitchFamily="50" charset="-128"/>
              </a:endParaRPr>
            </a:p>
          </p:txBody>
        </p:sp>
        <p:pic>
          <p:nvPicPr>
            <p:cNvPr id="212" name="グラフィックス 211" descr="紙 枠線">
              <a:extLst>
                <a:ext uri="{FF2B5EF4-FFF2-40B4-BE49-F238E27FC236}">
                  <a16:creationId xmlns:a16="http://schemas.microsoft.com/office/drawing/2014/main" id="{68B46E57-25CF-BEF3-4A54-0BDD84BAB47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sp>
        <p:nvSpPr>
          <p:cNvPr id="221" name="正方形/長方形 220">
            <a:extLst>
              <a:ext uri="{FF2B5EF4-FFF2-40B4-BE49-F238E27FC236}">
                <a16:creationId xmlns:a16="http://schemas.microsoft.com/office/drawing/2014/main" id="{1CB1411A-0F37-403C-5676-4FAA78FD0700}"/>
              </a:ext>
            </a:extLst>
          </p:cNvPr>
          <p:cNvSpPr/>
          <p:nvPr/>
        </p:nvSpPr>
        <p:spPr>
          <a:xfrm>
            <a:off x="5748549" y="233112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2F783623-2F7B-6AE7-7817-5BFEA951EFEB}"/>
              </a:ext>
            </a:extLst>
          </p:cNvPr>
          <p:cNvCxnSpPr>
            <a:cxnSpLocks/>
            <a:stCxn id="168" idx="3"/>
            <a:endCxn id="191" idx="2"/>
          </p:cNvCxnSpPr>
          <p:nvPr/>
        </p:nvCxnSpPr>
        <p:spPr>
          <a:xfrm>
            <a:off x="8295928" y="2767162"/>
            <a:ext cx="14830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0E248F4A-5516-223B-F82D-CE73F788030E}"/>
              </a:ext>
            </a:extLst>
          </p:cNvPr>
          <p:cNvGrpSpPr/>
          <p:nvPr/>
        </p:nvGrpSpPr>
        <p:grpSpPr>
          <a:xfrm>
            <a:off x="5295901" y="5444230"/>
            <a:ext cx="2191983" cy="365125"/>
            <a:chOff x="6942839" y="5133875"/>
            <a:chExt cx="2283891" cy="449892"/>
          </a:xfrm>
        </p:grpSpPr>
        <p:sp>
          <p:nvSpPr>
            <p:cNvPr id="94" name="正方形/長方形 93">
              <a:extLst>
                <a:ext uri="{FF2B5EF4-FFF2-40B4-BE49-F238E27FC236}">
                  <a16:creationId xmlns:a16="http://schemas.microsoft.com/office/drawing/2014/main" id="{BB11CFEC-34C4-3587-AEB6-FA845223E840}"/>
                </a:ext>
              </a:extLst>
            </p:cNvPr>
            <p:cNvSpPr/>
            <p:nvPr/>
          </p:nvSpPr>
          <p:spPr>
            <a:xfrm>
              <a:off x="6942839" y="5133875"/>
              <a:ext cx="595749"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処分財産の管理者</a:t>
              </a:r>
            </a:p>
          </p:txBody>
        </p:sp>
        <p:sp>
          <p:nvSpPr>
            <p:cNvPr id="96" name="正方形/長方形 95">
              <a:extLst>
                <a:ext uri="{FF2B5EF4-FFF2-40B4-BE49-F238E27FC236}">
                  <a16:creationId xmlns:a16="http://schemas.microsoft.com/office/drawing/2014/main" id="{8305BB2C-8980-394F-4AD3-1039E68E0F5E}"/>
                </a:ext>
              </a:extLst>
            </p:cNvPr>
            <p:cNvSpPr/>
            <p:nvPr/>
          </p:nvSpPr>
          <p:spPr>
            <a:xfrm>
              <a:off x="7538588" y="5133875"/>
              <a:ext cx="1688142"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07" name="グループ化 106">
            <a:extLst>
              <a:ext uri="{FF2B5EF4-FFF2-40B4-BE49-F238E27FC236}">
                <a16:creationId xmlns:a16="http://schemas.microsoft.com/office/drawing/2014/main" id="{C8AA6C6D-C9D5-66F0-8E96-7996667EEE22}"/>
              </a:ext>
            </a:extLst>
          </p:cNvPr>
          <p:cNvGrpSpPr/>
          <p:nvPr/>
        </p:nvGrpSpPr>
        <p:grpSpPr>
          <a:xfrm>
            <a:off x="7048818" y="2614163"/>
            <a:ext cx="306000" cy="306000"/>
            <a:chOff x="2800403" y="4055471"/>
            <a:chExt cx="182044" cy="182044"/>
          </a:xfrm>
        </p:grpSpPr>
        <p:sp>
          <p:nvSpPr>
            <p:cNvPr id="108" name="楕円 107">
              <a:extLst>
                <a:ext uri="{FF2B5EF4-FFF2-40B4-BE49-F238E27FC236}">
                  <a16:creationId xmlns:a16="http://schemas.microsoft.com/office/drawing/2014/main" id="{882CE1BB-4CFE-3210-8F49-B2AF063A16AB}"/>
                </a:ext>
              </a:extLst>
            </p:cNvPr>
            <p:cNvSpPr/>
            <p:nvPr/>
          </p:nvSpPr>
          <p:spPr>
            <a:xfrm>
              <a:off x="2800403" y="4055471"/>
              <a:ext cx="182044" cy="182044"/>
            </a:xfrm>
            <a:prstGeom prst="ellipse">
              <a:avLst/>
            </a:prstGeom>
            <a:noFill/>
            <a:ln w="28575" cmpd="dbl">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pic>
          <p:nvPicPr>
            <p:cNvPr id="109" name="グラフィックス 108" descr="封筒 枠線">
              <a:extLst>
                <a:ext uri="{FF2B5EF4-FFF2-40B4-BE49-F238E27FC236}">
                  <a16:creationId xmlns:a16="http://schemas.microsoft.com/office/drawing/2014/main" id="{D38DCD9E-AF06-844A-6A41-06F9B56DCCAB}"/>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812225" y="4067293"/>
              <a:ext cx="158400" cy="158400"/>
            </a:xfrm>
            <a:prstGeom prst="rect">
              <a:avLst/>
            </a:prstGeom>
          </p:spPr>
        </p:pic>
      </p:grpSp>
      <p:sp>
        <p:nvSpPr>
          <p:cNvPr id="177" name="正方形/長方形 176">
            <a:extLst>
              <a:ext uri="{FF2B5EF4-FFF2-40B4-BE49-F238E27FC236}">
                <a16:creationId xmlns:a16="http://schemas.microsoft.com/office/drawing/2014/main" id="{545C2654-3207-8623-4BF9-63410810D348}"/>
              </a:ext>
            </a:extLst>
          </p:cNvPr>
          <p:cNvSpPr/>
          <p:nvPr/>
        </p:nvSpPr>
        <p:spPr>
          <a:xfrm>
            <a:off x="6707111" y="233112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受領</a:t>
            </a:r>
            <a:endParaRPr kumimoji="1" lang="en-US" altLang="ja-JP" sz="600" b="1" dirty="0">
              <a:solidFill>
                <a:schemeClr val="tx1"/>
              </a:solidFill>
              <a:latin typeface="游ゴシック 本文"/>
              <a:ea typeface="游ゴシック" panose="020B0400000000000000" pitchFamily="50" charset="-128"/>
            </a:endParaRPr>
          </a:p>
        </p:txBody>
      </p:sp>
      <p:sp>
        <p:nvSpPr>
          <p:cNvPr id="203" name="正方形/長方形 202">
            <a:extLst>
              <a:ext uri="{FF2B5EF4-FFF2-40B4-BE49-F238E27FC236}">
                <a16:creationId xmlns:a16="http://schemas.microsoft.com/office/drawing/2014/main" id="{E10E8D7D-EE38-FB65-13EB-D82FD07D8F8B}"/>
              </a:ext>
            </a:extLst>
          </p:cNvPr>
          <p:cNvSpPr/>
          <p:nvPr/>
        </p:nvSpPr>
        <p:spPr>
          <a:xfrm>
            <a:off x="6853212" y="4248340"/>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登記抹消完了の連絡</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17" name="正方形/長方形 216">
            <a:extLst>
              <a:ext uri="{FF2B5EF4-FFF2-40B4-BE49-F238E27FC236}">
                <a16:creationId xmlns:a16="http://schemas.microsoft.com/office/drawing/2014/main" id="{01D7260F-C592-02DD-7ECA-8456AE9E04A0}"/>
              </a:ext>
            </a:extLst>
          </p:cNvPr>
          <p:cNvSpPr/>
          <p:nvPr/>
        </p:nvSpPr>
        <p:spPr>
          <a:xfrm>
            <a:off x="5894651" y="4248340"/>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23" name="正方形/長方形 222">
            <a:extLst>
              <a:ext uri="{FF2B5EF4-FFF2-40B4-BE49-F238E27FC236}">
                <a16:creationId xmlns:a16="http://schemas.microsoft.com/office/drawing/2014/main" id="{CB859C1F-F5D5-27D5-89DE-55A3A838CA4A}"/>
              </a:ext>
            </a:extLst>
          </p:cNvPr>
          <p:cNvSpPr/>
          <p:nvPr/>
        </p:nvSpPr>
        <p:spPr>
          <a:xfrm>
            <a:off x="504064"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6F54E525-8606-227A-2A70-8ED3B5B125AB}"/>
              </a:ext>
            </a:extLst>
          </p:cNvPr>
          <p:cNvSpPr/>
          <p:nvPr/>
        </p:nvSpPr>
        <p:spPr>
          <a:xfrm>
            <a:off x="752762" y="2614162"/>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B4444FCD-0828-53C1-B9D3-7CC135C06AD4}"/>
              </a:ext>
            </a:extLst>
          </p:cNvPr>
          <p:cNvCxnSpPr>
            <a:cxnSpLocks/>
            <a:stCxn id="224" idx="6"/>
            <a:endCxn id="41" idx="1"/>
          </p:cNvCxnSpPr>
          <p:nvPr/>
        </p:nvCxnSpPr>
        <p:spPr>
          <a:xfrm>
            <a:off x="1058762" y="2767162"/>
            <a:ext cx="22678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35" name="直線矢印コネクタ 234">
            <a:extLst>
              <a:ext uri="{FF2B5EF4-FFF2-40B4-BE49-F238E27FC236}">
                <a16:creationId xmlns:a16="http://schemas.microsoft.com/office/drawing/2014/main" id="{4E321AA7-BB40-8B48-1D9B-E242030B2A16}"/>
              </a:ext>
            </a:extLst>
          </p:cNvPr>
          <p:cNvCxnSpPr>
            <a:cxnSpLocks/>
            <a:stCxn id="108" idx="6"/>
            <a:endCxn id="168" idx="1"/>
          </p:cNvCxnSpPr>
          <p:nvPr/>
        </p:nvCxnSpPr>
        <p:spPr>
          <a:xfrm flipV="1">
            <a:off x="7354818" y="2767162"/>
            <a:ext cx="345226"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2" name="直線矢印コネクタ 151">
            <a:extLst>
              <a:ext uri="{FF2B5EF4-FFF2-40B4-BE49-F238E27FC236}">
                <a16:creationId xmlns:a16="http://schemas.microsoft.com/office/drawing/2014/main" id="{4ECE128D-CA9E-A80F-634A-877537C67759}"/>
              </a:ext>
            </a:extLst>
          </p:cNvPr>
          <p:cNvCxnSpPr>
            <a:cxnSpLocks/>
            <a:stCxn id="88" idx="3"/>
            <a:endCxn id="56" idx="3"/>
          </p:cNvCxnSpPr>
          <p:nvPr/>
        </p:nvCxnSpPr>
        <p:spPr>
          <a:xfrm flipV="1">
            <a:off x="3232766" y="2875350"/>
            <a:ext cx="854189" cy="39764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72" name="直線矢印コネクタ 151">
            <a:extLst>
              <a:ext uri="{FF2B5EF4-FFF2-40B4-BE49-F238E27FC236}">
                <a16:creationId xmlns:a16="http://schemas.microsoft.com/office/drawing/2014/main" id="{D0ECCE51-45F8-93B3-2EF5-17DA7F4D0E85}"/>
              </a:ext>
            </a:extLst>
          </p:cNvPr>
          <p:cNvCxnSpPr>
            <a:cxnSpLocks/>
            <a:stCxn id="128" idx="3"/>
            <a:endCxn id="91" idx="3"/>
          </p:cNvCxnSpPr>
          <p:nvPr/>
        </p:nvCxnSpPr>
        <p:spPr>
          <a:xfrm flipV="1">
            <a:off x="5676010" y="2875350"/>
            <a:ext cx="459060" cy="39766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48" name="グループ化 147">
            <a:extLst>
              <a:ext uri="{FF2B5EF4-FFF2-40B4-BE49-F238E27FC236}">
                <a16:creationId xmlns:a16="http://schemas.microsoft.com/office/drawing/2014/main" id="{E6CF54D2-54B6-3B40-AFAC-4D6780AE607C}"/>
              </a:ext>
            </a:extLst>
          </p:cNvPr>
          <p:cNvGrpSpPr/>
          <p:nvPr/>
        </p:nvGrpSpPr>
        <p:grpSpPr>
          <a:xfrm>
            <a:off x="4699382" y="1453854"/>
            <a:ext cx="989415" cy="539720"/>
            <a:chOff x="4994866" y="4316156"/>
            <a:chExt cx="989415" cy="539720"/>
          </a:xfrm>
        </p:grpSpPr>
        <p:cxnSp>
          <p:nvCxnSpPr>
            <p:cNvPr id="149" name="直線矢印コネクタ 148">
              <a:extLst>
                <a:ext uri="{FF2B5EF4-FFF2-40B4-BE49-F238E27FC236}">
                  <a16:creationId xmlns:a16="http://schemas.microsoft.com/office/drawing/2014/main" id="{6B3DA4B6-DB1C-9006-6DCB-F92D1C296032}"/>
                </a:ext>
              </a:extLst>
            </p:cNvPr>
            <p:cNvCxnSpPr>
              <a:cxnSpLocks/>
              <a:stCxn id="151" idx="1"/>
            </p:cNvCxnSpPr>
            <p:nvPr/>
          </p:nvCxnSpPr>
          <p:spPr>
            <a:xfrm flipH="1">
              <a:off x="4994866" y="4469826"/>
              <a:ext cx="34177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06A6E9D5-1A7C-DDEF-F5C9-1A13A4A77B6A}"/>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参加差押解除通知書</a:t>
              </a:r>
              <a:r>
                <a:rPr kumimoji="1" lang="en-US" altLang="zh-TW"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権利</a:t>
              </a:r>
              <a:r>
                <a:rPr kumimoji="1" lang="zh-TW" altLang="en-US" sz="500" b="1" dirty="0">
                  <a:solidFill>
                    <a:schemeClr val="tx1"/>
                  </a:solidFill>
                  <a:latin typeface="游ゴシック 本文"/>
                  <a:ea typeface="游ゴシック" panose="020B0400000000000000" pitchFamily="50" charset="-128"/>
                </a:rPr>
                <a:t>者用</a:t>
              </a:r>
              <a:endParaRPr kumimoji="1" lang="ja-JP" altLang="en-US" sz="500" b="1" dirty="0">
                <a:solidFill>
                  <a:schemeClr val="tx1"/>
                </a:solidFill>
                <a:latin typeface="游ゴシック 本文"/>
                <a:ea typeface="游ゴシック" panose="020B0400000000000000" pitchFamily="50" charset="-128"/>
              </a:endParaRPr>
            </a:p>
          </p:txBody>
        </p:sp>
        <p:pic>
          <p:nvPicPr>
            <p:cNvPr id="151" name="グラフィックス 150" descr="紙 枠線">
              <a:extLst>
                <a:ext uri="{FF2B5EF4-FFF2-40B4-BE49-F238E27FC236}">
                  <a16:creationId xmlns:a16="http://schemas.microsoft.com/office/drawing/2014/main" id="{07009DFF-0765-1A5D-9CF2-405A16A18D60}"/>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grpSp>
        <p:nvGrpSpPr>
          <p:cNvPr id="66" name="グループ化 65">
            <a:extLst>
              <a:ext uri="{FF2B5EF4-FFF2-40B4-BE49-F238E27FC236}">
                <a16:creationId xmlns:a16="http://schemas.microsoft.com/office/drawing/2014/main" id="{4E5ACCAF-62DD-1803-9054-7365D44AB0A0}"/>
              </a:ext>
            </a:extLst>
          </p:cNvPr>
          <p:cNvGrpSpPr/>
          <p:nvPr/>
        </p:nvGrpSpPr>
        <p:grpSpPr>
          <a:xfrm>
            <a:off x="3192349" y="5444231"/>
            <a:ext cx="1882386" cy="365125"/>
            <a:chOff x="7146188" y="5133875"/>
            <a:chExt cx="1961313" cy="449892"/>
          </a:xfrm>
        </p:grpSpPr>
        <p:sp>
          <p:nvSpPr>
            <p:cNvPr id="67" name="正方形/長方形 66">
              <a:extLst>
                <a:ext uri="{FF2B5EF4-FFF2-40B4-BE49-F238E27FC236}">
                  <a16:creationId xmlns:a16="http://schemas.microsoft.com/office/drawing/2014/main" id="{40D82376-8B22-6599-FC0D-53779ECB091D}"/>
                </a:ext>
              </a:extLst>
            </p:cNvPr>
            <p:cNvSpPr/>
            <p:nvPr/>
          </p:nvSpPr>
          <p:spPr>
            <a:xfrm>
              <a:off x="7146188" y="5133875"/>
              <a:ext cx="392400"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執行機関</a:t>
              </a:r>
            </a:p>
          </p:txBody>
        </p:sp>
        <p:sp>
          <p:nvSpPr>
            <p:cNvPr id="73" name="正方形/長方形 72">
              <a:extLst>
                <a:ext uri="{FF2B5EF4-FFF2-40B4-BE49-F238E27FC236}">
                  <a16:creationId xmlns:a16="http://schemas.microsoft.com/office/drawing/2014/main" id="{0365FC80-E0C2-646F-4C62-A96D698197C5}"/>
                </a:ext>
              </a:extLst>
            </p:cNvPr>
            <p:cNvSpPr/>
            <p:nvPr/>
          </p:nvSpPr>
          <p:spPr>
            <a:xfrm>
              <a:off x="7538588" y="5133875"/>
              <a:ext cx="1568913"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74" name="正方形/長方形 73">
            <a:extLst>
              <a:ext uri="{FF2B5EF4-FFF2-40B4-BE49-F238E27FC236}">
                <a16:creationId xmlns:a16="http://schemas.microsoft.com/office/drawing/2014/main" id="{B9C8E77F-7793-CE5F-D025-7B837B7498EA}"/>
              </a:ext>
            </a:extLst>
          </p:cNvPr>
          <p:cNvSpPr/>
          <p:nvPr/>
        </p:nvSpPr>
        <p:spPr>
          <a:xfrm>
            <a:off x="3846536" y="424833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6" name="グループ化 5">
            <a:extLst>
              <a:ext uri="{FF2B5EF4-FFF2-40B4-BE49-F238E27FC236}">
                <a16:creationId xmlns:a16="http://schemas.microsoft.com/office/drawing/2014/main" id="{C10154F9-AAC5-447D-1286-BEBD613F5AB8}"/>
              </a:ext>
            </a:extLst>
          </p:cNvPr>
          <p:cNvGrpSpPr/>
          <p:nvPr/>
        </p:nvGrpSpPr>
        <p:grpSpPr>
          <a:xfrm>
            <a:off x="4102032" y="3598653"/>
            <a:ext cx="989415" cy="539720"/>
            <a:chOff x="4994866" y="4316156"/>
            <a:chExt cx="989415" cy="539720"/>
          </a:xfrm>
        </p:grpSpPr>
        <p:cxnSp>
          <p:nvCxnSpPr>
            <p:cNvPr id="21" name="直線矢印コネクタ 20">
              <a:extLst>
                <a:ext uri="{FF2B5EF4-FFF2-40B4-BE49-F238E27FC236}">
                  <a16:creationId xmlns:a16="http://schemas.microsoft.com/office/drawing/2014/main" id="{F1516369-6C91-E11A-AE1C-E5B633858DFF}"/>
                </a:ext>
              </a:extLst>
            </p:cNvPr>
            <p:cNvCxnSpPr>
              <a:cxnSpLocks/>
              <a:stCxn id="23" idx="1"/>
            </p:cNvCxnSpPr>
            <p:nvPr/>
          </p:nvCxnSpPr>
          <p:spPr>
            <a:xfrm flipH="1">
              <a:off x="5087976" y="4469826"/>
              <a:ext cx="24866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2" name="正方形/長方形 21">
              <a:extLst>
                <a:ext uri="{FF2B5EF4-FFF2-40B4-BE49-F238E27FC236}">
                  <a16:creationId xmlns:a16="http://schemas.microsoft.com/office/drawing/2014/main" id="{CAEA66AF-5482-739B-D95E-307193745219}"/>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参加</a:t>
              </a:r>
              <a:r>
                <a:rPr kumimoji="1" lang="zh-TW" altLang="en-US" sz="500" b="1" dirty="0">
                  <a:solidFill>
                    <a:schemeClr val="tx1"/>
                  </a:solidFill>
                  <a:latin typeface="游ゴシック 本文"/>
                  <a:ea typeface="游ゴシック" panose="020B0400000000000000" pitchFamily="50" charset="-128"/>
                </a:rPr>
                <a:t>差押</a:t>
              </a:r>
              <a:r>
                <a:rPr kumimoji="1" lang="ja-JP" altLang="en-US" sz="500" b="1" dirty="0">
                  <a:solidFill>
                    <a:schemeClr val="tx1"/>
                  </a:solidFill>
                  <a:latin typeface="游ゴシック 本文"/>
                  <a:ea typeface="游ゴシック" panose="020B0400000000000000" pitchFamily="50" charset="-128"/>
                </a:rPr>
                <a:t>解除</a:t>
              </a:r>
              <a:r>
                <a:rPr kumimoji="1" lang="zh-TW" altLang="en-US" sz="500" b="1" dirty="0">
                  <a:solidFill>
                    <a:schemeClr val="tx1"/>
                  </a:solidFill>
                  <a:latin typeface="游ゴシック 本文"/>
                  <a:ea typeface="游ゴシック" panose="020B0400000000000000" pitchFamily="50" charset="-128"/>
                </a:rPr>
                <a:t>通知書</a:t>
              </a:r>
              <a:endParaRPr kumimoji="1" lang="ja-JP" altLang="en-US" sz="500" b="1" dirty="0">
                <a:solidFill>
                  <a:schemeClr val="tx1"/>
                </a:solidFill>
                <a:latin typeface="游ゴシック 本文"/>
                <a:ea typeface="游ゴシック" panose="020B0400000000000000" pitchFamily="50" charset="-128"/>
              </a:endParaRPr>
            </a:p>
          </p:txBody>
        </p:sp>
        <p:pic>
          <p:nvPicPr>
            <p:cNvPr id="23" name="グラフィックス 22" descr="紙 枠線">
              <a:extLst>
                <a:ext uri="{FF2B5EF4-FFF2-40B4-BE49-F238E27FC236}">
                  <a16:creationId xmlns:a16="http://schemas.microsoft.com/office/drawing/2014/main" id="{C26F996D-8498-9FA2-EB16-0165FED20CE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grpSp>
        <p:nvGrpSpPr>
          <p:cNvPr id="30" name="グループ化 29">
            <a:extLst>
              <a:ext uri="{FF2B5EF4-FFF2-40B4-BE49-F238E27FC236}">
                <a16:creationId xmlns:a16="http://schemas.microsoft.com/office/drawing/2014/main" id="{1A6A5DEC-EFFA-DBDD-03C7-4F1C0C11A986}"/>
              </a:ext>
            </a:extLst>
          </p:cNvPr>
          <p:cNvGrpSpPr/>
          <p:nvPr/>
        </p:nvGrpSpPr>
        <p:grpSpPr>
          <a:xfrm>
            <a:off x="1013949" y="2224624"/>
            <a:ext cx="1219311" cy="434351"/>
            <a:chOff x="5021000" y="1988022"/>
            <a:chExt cx="1219311" cy="422832"/>
          </a:xfrm>
        </p:grpSpPr>
        <p:cxnSp>
          <p:nvCxnSpPr>
            <p:cNvPr id="79" name="直線矢印コネクタ 78">
              <a:extLst>
                <a:ext uri="{FF2B5EF4-FFF2-40B4-BE49-F238E27FC236}">
                  <a16:creationId xmlns:a16="http://schemas.microsoft.com/office/drawing/2014/main" id="{ED27851A-A4B2-E609-19A6-3B1F4406DA56}"/>
                </a:ext>
              </a:extLst>
            </p:cNvPr>
            <p:cNvCxnSpPr>
              <a:cxnSpLocks/>
              <a:stCxn id="224" idx="7"/>
              <a:endCxn id="81" idx="1"/>
            </p:cNvCxnSpPr>
            <p:nvPr/>
          </p:nvCxnSpPr>
          <p:spPr>
            <a:xfrm flipV="1">
              <a:off x="5021000" y="2139296"/>
              <a:ext cx="131663" cy="271558"/>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0" name="グループ化 79">
              <a:extLst>
                <a:ext uri="{FF2B5EF4-FFF2-40B4-BE49-F238E27FC236}">
                  <a16:creationId xmlns:a16="http://schemas.microsoft.com/office/drawing/2014/main" id="{984BBDD5-456D-0138-74D6-B6C76605AF11}"/>
                </a:ext>
              </a:extLst>
            </p:cNvPr>
            <p:cNvGrpSpPr/>
            <p:nvPr/>
          </p:nvGrpSpPr>
          <p:grpSpPr>
            <a:xfrm>
              <a:off x="5152661" y="1988022"/>
              <a:ext cx="69614" cy="303585"/>
              <a:chOff x="2439407" y="2962964"/>
              <a:chExt cx="69614" cy="430453"/>
            </a:xfrm>
          </p:grpSpPr>
          <p:cxnSp>
            <p:nvCxnSpPr>
              <p:cNvPr id="82" name="直線コネクタ 81">
                <a:extLst>
                  <a:ext uri="{FF2B5EF4-FFF2-40B4-BE49-F238E27FC236}">
                    <a16:creationId xmlns:a16="http://schemas.microsoft.com/office/drawing/2014/main" id="{67670210-9E29-A798-96E0-ED0259A612B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3" name="直線コネクタ 82">
                <a:extLst>
                  <a:ext uri="{FF2B5EF4-FFF2-40B4-BE49-F238E27FC236}">
                    <a16:creationId xmlns:a16="http://schemas.microsoft.com/office/drawing/2014/main" id="{B6E690E4-A68C-73B0-E5E9-08DCF23029CC}"/>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5" name="直線コネクタ 84">
                <a:extLst>
                  <a:ext uri="{FF2B5EF4-FFF2-40B4-BE49-F238E27FC236}">
                    <a16:creationId xmlns:a16="http://schemas.microsoft.com/office/drawing/2014/main" id="{5F3F4545-60DC-F319-8059-0B8A38C412F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1" name="正方形/長方形 80">
              <a:extLst>
                <a:ext uri="{FF2B5EF4-FFF2-40B4-BE49-F238E27FC236}">
                  <a16:creationId xmlns:a16="http://schemas.microsoft.com/office/drawing/2014/main" id="{78204C87-2E66-B8BA-D728-0EABB56664D4}"/>
                </a:ext>
              </a:extLst>
            </p:cNvPr>
            <p:cNvSpPr/>
            <p:nvPr/>
          </p:nvSpPr>
          <p:spPr>
            <a:xfrm>
              <a:off x="5152663" y="1998069"/>
              <a:ext cx="108764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本文"/>
                  <a:ea typeface="游ゴシック" panose="020B0400000000000000" pitchFamily="50" charset="-128"/>
                </a:rPr>
                <a:t>参加差押解除の必要性を認識</a:t>
              </a:r>
            </a:p>
          </p:txBody>
        </p:sp>
      </p:grpSp>
      <p:grpSp>
        <p:nvGrpSpPr>
          <p:cNvPr id="157" name="グループ化 156">
            <a:extLst>
              <a:ext uri="{FF2B5EF4-FFF2-40B4-BE49-F238E27FC236}">
                <a16:creationId xmlns:a16="http://schemas.microsoft.com/office/drawing/2014/main" id="{73FA3BBC-95AB-822B-63B8-A1652CF0FA77}"/>
              </a:ext>
            </a:extLst>
          </p:cNvPr>
          <p:cNvGrpSpPr/>
          <p:nvPr/>
        </p:nvGrpSpPr>
        <p:grpSpPr>
          <a:xfrm>
            <a:off x="5101795" y="3698246"/>
            <a:ext cx="1141462" cy="539720"/>
            <a:chOff x="5072199" y="4316156"/>
            <a:chExt cx="1141462" cy="539720"/>
          </a:xfrm>
        </p:grpSpPr>
        <p:cxnSp>
          <p:nvCxnSpPr>
            <p:cNvPr id="158" name="直線矢印コネクタ 157">
              <a:extLst>
                <a:ext uri="{FF2B5EF4-FFF2-40B4-BE49-F238E27FC236}">
                  <a16:creationId xmlns:a16="http://schemas.microsoft.com/office/drawing/2014/main" id="{48A0B306-AF70-05EA-5E87-9E34B5BEF2DA}"/>
                </a:ext>
              </a:extLst>
            </p:cNvPr>
            <p:cNvCxnSpPr>
              <a:cxnSpLocks/>
              <a:endCxn id="161" idx="3"/>
            </p:cNvCxnSpPr>
            <p:nvPr/>
          </p:nvCxnSpPr>
          <p:spPr>
            <a:xfrm flipH="1">
              <a:off x="5643981" y="4469826"/>
              <a:ext cx="569680"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60" name="正方形/長方形 159">
              <a:extLst>
                <a:ext uri="{FF2B5EF4-FFF2-40B4-BE49-F238E27FC236}">
                  <a16:creationId xmlns:a16="http://schemas.microsoft.com/office/drawing/2014/main" id="{AFD8ED91-D120-769C-A816-83C5AE47F3C7}"/>
                </a:ext>
              </a:extLst>
            </p:cNvPr>
            <p:cNvSpPr/>
            <p:nvPr/>
          </p:nvSpPr>
          <p:spPr>
            <a:xfrm>
              <a:off x="5072199"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参加差押解除</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登記嘱託書</a:t>
              </a:r>
            </a:p>
            <a:p>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参加差押</a:t>
              </a:r>
              <a:r>
                <a:rPr kumimoji="1" lang="ja-JP" altLang="en-US" sz="500" b="1" dirty="0">
                  <a:solidFill>
                    <a:schemeClr val="tx1"/>
                  </a:solidFill>
                  <a:latin typeface="游ゴシック 本文"/>
                  <a:ea typeface="游ゴシック" panose="020B0400000000000000" pitchFamily="50" charset="-128"/>
                </a:rPr>
                <a:t>解除</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登記原因証明情報</a:t>
              </a:r>
              <a:endParaRPr kumimoji="1" lang="ja-JP" altLang="en-US" sz="500" b="1" dirty="0">
                <a:solidFill>
                  <a:schemeClr val="tx1"/>
                </a:solidFill>
                <a:latin typeface="游ゴシック 本文"/>
                <a:ea typeface="游ゴシック" panose="020B0400000000000000" pitchFamily="50" charset="-128"/>
              </a:endParaRPr>
            </a:p>
          </p:txBody>
        </p:sp>
        <p:pic>
          <p:nvPicPr>
            <p:cNvPr id="161" name="グラフィックス 160" descr="紙 枠線">
              <a:extLst>
                <a:ext uri="{FF2B5EF4-FFF2-40B4-BE49-F238E27FC236}">
                  <a16:creationId xmlns:a16="http://schemas.microsoft.com/office/drawing/2014/main" id="{6970F1FE-3F9A-D400-9368-0D1024CD1E1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grpSp>
        <p:nvGrpSpPr>
          <p:cNvPr id="3" name="グループ化 2">
            <a:extLst>
              <a:ext uri="{FF2B5EF4-FFF2-40B4-BE49-F238E27FC236}">
                <a16:creationId xmlns:a16="http://schemas.microsoft.com/office/drawing/2014/main" id="{16F61C76-8861-E831-B537-234AA1A0DAF7}"/>
              </a:ext>
            </a:extLst>
          </p:cNvPr>
          <p:cNvGrpSpPr/>
          <p:nvPr/>
        </p:nvGrpSpPr>
        <p:grpSpPr>
          <a:xfrm flipH="1">
            <a:off x="3149197" y="5030718"/>
            <a:ext cx="828662" cy="400628"/>
            <a:chOff x="4990053" y="1988022"/>
            <a:chExt cx="828662" cy="390003"/>
          </a:xfrm>
        </p:grpSpPr>
        <p:cxnSp>
          <p:nvCxnSpPr>
            <p:cNvPr id="4" name="直線矢印コネクタ 3">
              <a:extLst>
                <a:ext uri="{FF2B5EF4-FFF2-40B4-BE49-F238E27FC236}">
                  <a16:creationId xmlns:a16="http://schemas.microsoft.com/office/drawing/2014/main" id="{2FBDB77E-B656-8550-EB5D-88997C3E32A8}"/>
                </a:ext>
              </a:extLst>
            </p:cNvPr>
            <p:cNvCxnSpPr>
              <a:cxnSpLocks/>
              <a:endCxn id="12" idx="1"/>
            </p:cNvCxnSpPr>
            <p:nvPr/>
          </p:nvCxnSpPr>
          <p:spPr>
            <a:xfrm flipV="1">
              <a:off x="4990053" y="2139296"/>
              <a:ext cx="162611" cy="238729"/>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 name="グループ化 4">
              <a:extLst>
                <a:ext uri="{FF2B5EF4-FFF2-40B4-BE49-F238E27FC236}">
                  <a16:creationId xmlns:a16="http://schemas.microsoft.com/office/drawing/2014/main" id="{88D56B2F-35EB-4F58-A3D6-5EBD421C9AD6}"/>
                </a:ext>
              </a:extLst>
            </p:cNvPr>
            <p:cNvGrpSpPr/>
            <p:nvPr/>
          </p:nvGrpSpPr>
          <p:grpSpPr>
            <a:xfrm>
              <a:off x="5152661" y="1988022"/>
              <a:ext cx="69614" cy="303585"/>
              <a:chOff x="2439407" y="2962964"/>
              <a:chExt cx="69614" cy="430453"/>
            </a:xfrm>
          </p:grpSpPr>
          <p:cxnSp>
            <p:nvCxnSpPr>
              <p:cNvPr id="19" name="直線コネクタ 18">
                <a:extLst>
                  <a:ext uri="{FF2B5EF4-FFF2-40B4-BE49-F238E27FC236}">
                    <a16:creationId xmlns:a16="http://schemas.microsoft.com/office/drawing/2014/main" id="{87D255DA-EE17-2432-9124-1C1892F5717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0" name="直線コネクタ 19">
                <a:extLst>
                  <a:ext uri="{FF2B5EF4-FFF2-40B4-BE49-F238E27FC236}">
                    <a16:creationId xmlns:a16="http://schemas.microsoft.com/office/drawing/2014/main" id="{28C49E52-887E-0536-A801-4B90431C2E71}"/>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5" name="直線コネクタ 24">
                <a:extLst>
                  <a:ext uri="{FF2B5EF4-FFF2-40B4-BE49-F238E27FC236}">
                    <a16:creationId xmlns:a16="http://schemas.microsoft.com/office/drawing/2014/main" id="{F0FFDD66-28EB-E0F2-4841-51CC00BC103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2" name="正方形/長方形 11">
              <a:extLst>
                <a:ext uri="{FF2B5EF4-FFF2-40B4-BE49-F238E27FC236}">
                  <a16:creationId xmlns:a16="http://schemas.microsoft.com/office/drawing/2014/main" id="{931E1BCB-8C8E-7798-3CE8-7DB5014E3CF7}"/>
                </a:ext>
              </a:extLst>
            </p:cNvPr>
            <p:cNvSpPr/>
            <p:nvPr/>
          </p:nvSpPr>
          <p:spPr>
            <a:xfrm>
              <a:off x="5152664" y="1998069"/>
              <a:ext cx="666051"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500" b="1" dirty="0">
                  <a:solidFill>
                    <a:schemeClr val="tx1"/>
                  </a:solidFill>
                  <a:latin typeface="游ゴシック 本文"/>
                  <a:ea typeface="游ゴシック" panose="020B0400000000000000" pitchFamily="50" charset="-128"/>
                </a:rPr>
                <a:t>強制執行を除く</a:t>
              </a:r>
            </a:p>
          </p:txBody>
        </p:sp>
      </p:grpSp>
    </p:spTree>
    <p:extLst>
      <p:ext uri="{BB962C8B-B14F-4D97-AF65-F5344CB8AC3E}">
        <p14:creationId xmlns:p14="http://schemas.microsoft.com/office/powerpoint/2010/main" val="4573973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001D26-5FFC-C89D-F77C-B4BFFA94FD29}"/>
            </a:ext>
          </a:extLst>
        </p:cNvPr>
        <p:cNvGrpSpPr/>
        <p:nvPr/>
      </p:nvGrpSpPr>
      <p:grpSpPr>
        <a:xfrm>
          <a:off x="0" y="0"/>
          <a:ext cx="0" cy="0"/>
          <a:chOff x="0" y="0"/>
          <a:chExt cx="0" cy="0"/>
        </a:xfrm>
      </p:grpSpPr>
      <p:grpSp>
        <p:nvGrpSpPr>
          <p:cNvPr id="34" name="グループ化 33">
            <a:extLst>
              <a:ext uri="{FF2B5EF4-FFF2-40B4-BE49-F238E27FC236}">
                <a16:creationId xmlns:a16="http://schemas.microsoft.com/office/drawing/2014/main" id="{2780A8AE-F4AE-5178-1B94-6C15FED5A104}"/>
              </a:ext>
            </a:extLst>
          </p:cNvPr>
          <p:cNvGrpSpPr/>
          <p:nvPr/>
        </p:nvGrpSpPr>
        <p:grpSpPr>
          <a:xfrm rot="5400000" flipV="1">
            <a:off x="3856098" y="3752557"/>
            <a:ext cx="1740730" cy="51128"/>
            <a:chOff x="7817410" y="5724615"/>
            <a:chExt cx="1740730" cy="51128"/>
          </a:xfrm>
        </p:grpSpPr>
        <p:cxnSp>
          <p:nvCxnSpPr>
            <p:cNvPr id="63" name="直線矢印コネクタ 62">
              <a:extLst>
                <a:ext uri="{FF2B5EF4-FFF2-40B4-BE49-F238E27FC236}">
                  <a16:creationId xmlns:a16="http://schemas.microsoft.com/office/drawing/2014/main" id="{C51B14FB-5D96-3635-3FA1-314694B01D0B}"/>
                </a:ext>
              </a:extLst>
            </p:cNvPr>
            <p:cNvCxnSpPr>
              <a:cxnSpLocks/>
              <a:stCxn id="64" idx="6"/>
              <a:endCxn id="65" idx="0"/>
            </p:cNvCxnSpPr>
            <p:nvPr/>
          </p:nvCxnSpPr>
          <p:spPr>
            <a:xfrm rot="5400000" flipH="1" flipV="1">
              <a:off x="8709514" y="4903353"/>
              <a:ext cx="4053" cy="169319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64" name="楕円 63">
              <a:extLst>
                <a:ext uri="{FF2B5EF4-FFF2-40B4-BE49-F238E27FC236}">
                  <a16:creationId xmlns:a16="http://schemas.microsoft.com/office/drawing/2014/main" id="{70C6C9CB-8522-ED14-BA1F-F1DB245E88A2}"/>
                </a:ext>
              </a:extLst>
            </p:cNvPr>
            <p:cNvSpPr/>
            <p:nvPr/>
          </p:nvSpPr>
          <p:spPr>
            <a:xfrm>
              <a:off x="7817410"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5" name="二等辺三角形 64">
              <a:extLst>
                <a:ext uri="{FF2B5EF4-FFF2-40B4-BE49-F238E27FC236}">
                  <a16:creationId xmlns:a16="http://schemas.microsoft.com/office/drawing/2014/main" id="{0E7BB802-B5EA-ED59-B5AA-3FA8A79B9F11}"/>
                </a:ext>
              </a:extLst>
            </p:cNvPr>
            <p:cNvSpPr/>
            <p:nvPr/>
          </p:nvSpPr>
          <p:spPr>
            <a:xfrm rot="5400000">
              <a:off x="9498892" y="571198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4" name="グループ化 23">
            <a:extLst>
              <a:ext uri="{FF2B5EF4-FFF2-40B4-BE49-F238E27FC236}">
                <a16:creationId xmlns:a16="http://schemas.microsoft.com/office/drawing/2014/main" id="{F90DD66F-AA0A-A728-CC45-11BD67B52699}"/>
              </a:ext>
            </a:extLst>
          </p:cNvPr>
          <p:cNvGrpSpPr/>
          <p:nvPr/>
        </p:nvGrpSpPr>
        <p:grpSpPr>
          <a:xfrm>
            <a:off x="3624833" y="1444192"/>
            <a:ext cx="1956273" cy="1180254"/>
            <a:chOff x="2765368" y="1444191"/>
            <a:chExt cx="1956273" cy="1180254"/>
          </a:xfrm>
        </p:grpSpPr>
        <p:sp>
          <p:nvSpPr>
            <p:cNvPr id="199" name="楕円 198">
              <a:extLst>
                <a:ext uri="{FF2B5EF4-FFF2-40B4-BE49-F238E27FC236}">
                  <a16:creationId xmlns:a16="http://schemas.microsoft.com/office/drawing/2014/main" id="{8D279552-1546-451B-8933-9537561A789A}"/>
                </a:ext>
              </a:extLst>
            </p:cNvPr>
            <p:cNvSpPr/>
            <p:nvPr/>
          </p:nvSpPr>
          <p:spPr>
            <a:xfrm rot="16200000">
              <a:off x="3847666" y="257691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8" name="直線矢印コネクタ 197">
              <a:extLst>
                <a:ext uri="{FF2B5EF4-FFF2-40B4-BE49-F238E27FC236}">
                  <a16:creationId xmlns:a16="http://schemas.microsoft.com/office/drawing/2014/main" id="{8E2FD764-0172-5B4D-0F60-62F0CD82DEFB}"/>
                </a:ext>
              </a:extLst>
            </p:cNvPr>
            <p:cNvCxnSpPr>
              <a:cxnSpLocks/>
              <a:stCxn id="199" idx="6"/>
              <a:endCxn id="200" idx="3"/>
            </p:cNvCxnSpPr>
            <p:nvPr/>
          </p:nvCxnSpPr>
          <p:spPr>
            <a:xfrm rot="16200000" flipV="1">
              <a:off x="2962279" y="1667761"/>
              <a:ext cx="1060849" cy="757458"/>
            </a:xfrm>
            <a:prstGeom prst="bentConnector3">
              <a:avLst>
                <a:gd name="adj1" fmla="val 25458"/>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00" name="二等辺三角形 199">
              <a:extLst>
                <a:ext uri="{FF2B5EF4-FFF2-40B4-BE49-F238E27FC236}">
                  <a16:creationId xmlns:a16="http://schemas.microsoft.com/office/drawing/2014/main" id="{0883BB40-0722-D894-20DB-8A66A17614CA}"/>
                </a:ext>
              </a:extLst>
            </p:cNvPr>
            <p:cNvSpPr/>
            <p:nvPr/>
          </p:nvSpPr>
          <p:spPr>
            <a:xfrm>
              <a:off x="3090664" y="1444191"/>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53" name="直線矢印コネクタ 197">
              <a:extLst>
                <a:ext uri="{FF2B5EF4-FFF2-40B4-BE49-F238E27FC236}">
                  <a16:creationId xmlns:a16="http://schemas.microsoft.com/office/drawing/2014/main" id="{68F12980-0C77-9AFB-5449-803CB36B57A5}"/>
                </a:ext>
              </a:extLst>
            </p:cNvPr>
            <p:cNvCxnSpPr>
              <a:cxnSpLocks/>
              <a:stCxn id="199" idx="6"/>
              <a:endCxn id="254" idx="3"/>
            </p:cNvCxnSpPr>
            <p:nvPr/>
          </p:nvCxnSpPr>
          <p:spPr>
            <a:xfrm rot="5400000" flipH="1" flipV="1">
              <a:off x="3595232" y="1799112"/>
              <a:ext cx="1054003" cy="501603"/>
            </a:xfrm>
            <a:prstGeom prst="bentConnector3">
              <a:avLst>
                <a:gd name="adj1" fmla="val 2590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54" name="二等辺三角形 253">
              <a:extLst>
                <a:ext uri="{FF2B5EF4-FFF2-40B4-BE49-F238E27FC236}">
                  <a16:creationId xmlns:a16="http://schemas.microsoft.com/office/drawing/2014/main" id="{489FDA1D-3C60-B6AB-48DB-B6EB438AF42F}"/>
                </a:ext>
              </a:extLst>
            </p:cNvPr>
            <p:cNvSpPr/>
            <p:nvPr/>
          </p:nvSpPr>
          <p:spPr>
            <a:xfrm>
              <a:off x="4349725"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53" name="正方形/長方形 52">
              <a:extLst>
                <a:ext uri="{FF2B5EF4-FFF2-40B4-BE49-F238E27FC236}">
                  <a16:creationId xmlns:a16="http://schemas.microsoft.com/office/drawing/2014/main" id="{EE1A44EF-9B03-FA8C-189A-C93091E21247}"/>
                </a:ext>
              </a:extLst>
            </p:cNvPr>
            <p:cNvSpPr/>
            <p:nvPr/>
          </p:nvSpPr>
          <p:spPr>
            <a:xfrm>
              <a:off x="4024429" y="2035801"/>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13" name="正方形/長方形 212">
              <a:extLst>
                <a:ext uri="{FF2B5EF4-FFF2-40B4-BE49-F238E27FC236}">
                  <a16:creationId xmlns:a16="http://schemas.microsoft.com/office/drawing/2014/main" id="{BDE96680-0A60-B2C7-4316-840F9AF8E1A4}"/>
                </a:ext>
              </a:extLst>
            </p:cNvPr>
            <p:cNvSpPr/>
            <p:nvPr/>
          </p:nvSpPr>
          <p:spPr>
            <a:xfrm>
              <a:off x="2765368" y="203430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E4372DD4-B323-BB11-D917-2F40500D14F8}"/>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003CF6F4-92B6-0F3F-DCFB-3F161792A440}"/>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0BAA0F4D-DD22-53D9-90F9-87593B1DC19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51398D68-E63F-51B6-63CB-E8B0607D9B35}"/>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89B510F6-D698-801D-FDF9-6402B022369F}"/>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4DB5A253-9972-B6D3-1139-AAEA297A3ED5}"/>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2.14.</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B68DDEDD-A8AA-8BF7-2AC7-CB188E27EC73}"/>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参加差押の解除</a:t>
              </a:r>
              <a:r>
                <a:rPr kumimoji="1" lang="en-US" altLang="ja-JP" sz="1000" b="1" dirty="0">
                  <a:solidFill>
                    <a:schemeClr val="tx1"/>
                  </a:solidFill>
                  <a:latin typeface="游ゴシック 本文"/>
                  <a:ea typeface="游ゴシック" panose="020B0400000000000000" pitchFamily="50" charset="-128"/>
                </a:rPr>
                <a:t>(</a:t>
              </a:r>
              <a:r>
                <a:rPr kumimoji="1" lang="ja-JP" altLang="en-US" sz="1000" b="1" dirty="0">
                  <a:solidFill>
                    <a:schemeClr val="tx1"/>
                  </a:solidFill>
                  <a:latin typeface="游ゴシック 本文"/>
                  <a:ea typeface="游ゴシック" panose="020B0400000000000000" pitchFamily="50" charset="-128"/>
                </a:rPr>
                <a:t>登記が不要な財産</a:t>
              </a:r>
              <a:r>
                <a:rPr kumimoji="1" lang="en-US" altLang="ja-JP" sz="1000" b="1" dirty="0">
                  <a:solidFill>
                    <a:schemeClr val="tx1"/>
                  </a:solidFill>
                  <a:latin typeface="游ゴシック 本文"/>
                  <a:ea typeface="游ゴシック" panose="020B0400000000000000" pitchFamily="50" charset="-128"/>
                </a:rPr>
                <a:t>)</a:t>
              </a:r>
              <a:endParaRPr kumimoji="1" lang="ja-JP" altLang="en-US" sz="1000" b="1" dirty="0">
                <a:solidFill>
                  <a:schemeClr val="tx1"/>
                </a:solidFill>
                <a:latin typeface="游ゴシック 本文"/>
                <a:ea typeface="游ゴシック" panose="020B0400000000000000" pitchFamily="50" charset="-128"/>
              </a:endParaRPr>
            </a:p>
          </p:txBody>
        </p:sp>
        <p:sp>
          <p:nvSpPr>
            <p:cNvPr id="14" name="正方形/長方形 13">
              <a:extLst>
                <a:ext uri="{FF2B5EF4-FFF2-40B4-BE49-F238E27FC236}">
                  <a16:creationId xmlns:a16="http://schemas.microsoft.com/office/drawing/2014/main" id="{ABD118E8-5AB4-B0DD-4212-24F183BFBCBA}"/>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差押・交付要求</a:t>
              </a:r>
            </a:p>
          </p:txBody>
        </p:sp>
      </p:grpSp>
      <p:grpSp>
        <p:nvGrpSpPr>
          <p:cNvPr id="16" name="グループ化 15">
            <a:extLst>
              <a:ext uri="{FF2B5EF4-FFF2-40B4-BE49-F238E27FC236}">
                <a16:creationId xmlns:a16="http://schemas.microsoft.com/office/drawing/2014/main" id="{C730ECBD-52A5-4DEF-1E7E-F857132219E2}"/>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8E8075B8-BD8C-4B19-C4C9-1A9CC90CF9EC}"/>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6F3ED535-8AE5-A5B6-C996-7B604CA29A29}"/>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5D05E608-71F8-BB1B-D09C-9F7663BB4556}"/>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18</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D1F93502-BFA5-6361-F56D-18EEE2C816FA}"/>
              </a:ext>
            </a:extLst>
          </p:cNvPr>
          <p:cNvSpPr/>
          <p:nvPr/>
        </p:nvSpPr>
        <p:spPr>
          <a:xfrm>
            <a:off x="6758568" y="5895974"/>
            <a:ext cx="2053792" cy="60845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2.8.2</a:t>
            </a:r>
            <a:r>
              <a:rPr kumimoji="1" lang="ja-JP" altLang="en-US" sz="500" b="1" dirty="0">
                <a:solidFill>
                  <a:schemeClr val="tx1"/>
                </a:solidFill>
                <a:latin typeface="游ゴシック 本文"/>
                <a:ea typeface="游ゴシック" panose="020B0400000000000000" pitchFamily="50" charset="-128"/>
              </a:rPr>
              <a:t>　滞納処分管理</a:t>
            </a: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2.8.9</a:t>
            </a:r>
            <a:r>
              <a:rPr kumimoji="1" lang="ja-JP" altLang="en-US" sz="500" b="1" dirty="0">
                <a:solidFill>
                  <a:schemeClr val="tx1"/>
                </a:solidFill>
                <a:latin typeface="游ゴシック 本文"/>
                <a:ea typeface="游ゴシック" panose="020B0400000000000000" pitchFamily="50" charset="-128"/>
              </a:rPr>
              <a:t>　滞納処分の処分調書等作成</a:t>
            </a:r>
            <a:endParaRPr kumimoji="1" lang="en-US" altLang="zh-TW" sz="500" b="1" dirty="0">
              <a:solidFill>
                <a:schemeClr val="tx1"/>
              </a:solidFill>
              <a:latin typeface="游ゴシック 本文"/>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3C4B16B5-AC55-1B4D-8804-80581F23FCD0}"/>
              </a:ext>
            </a:extLst>
          </p:cNvPr>
          <p:cNvCxnSpPr>
            <a:cxnSpLocks/>
            <a:stCxn id="41" idx="3"/>
            <a:endCxn id="137" idx="1"/>
          </p:cNvCxnSpPr>
          <p:nvPr/>
        </p:nvCxnSpPr>
        <p:spPr>
          <a:xfrm>
            <a:off x="2304977" y="2767162"/>
            <a:ext cx="43177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1FAEB523-1312-2C80-1862-666678F6C976}"/>
              </a:ext>
            </a:extLst>
          </p:cNvPr>
          <p:cNvCxnSpPr>
            <a:cxnSpLocks/>
            <a:stCxn id="140" idx="1"/>
            <a:endCxn id="137" idx="2"/>
          </p:cNvCxnSpPr>
          <p:nvPr/>
        </p:nvCxnSpPr>
        <p:spPr>
          <a:xfrm flipH="1" flipV="1">
            <a:off x="3034689"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59EDA21D-ABAD-2D38-D638-BFB7A38C4B31}"/>
              </a:ext>
            </a:extLst>
          </p:cNvPr>
          <p:cNvGrpSpPr/>
          <p:nvPr/>
        </p:nvGrpSpPr>
        <p:grpSpPr>
          <a:xfrm>
            <a:off x="2736747" y="2532787"/>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7861ADAE-3012-0F5B-35CB-36A3F8931783}"/>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7B50D913-5687-93CB-7503-0C2A2022B48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参加差押解除通知書</a:t>
              </a: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39" name="グループ化 138">
            <a:extLst>
              <a:ext uri="{FF2B5EF4-FFF2-40B4-BE49-F238E27FC236}">
                <a16:creationId xmlns:a16="http://schemas.microsoft.com/office/drawing/2014/main" id="{B5C18241-2E2A-C661-1CBB-C42380863AC2}"/>
              </a:ext>
            </a:extLst>
          </p:cNvPr>
          <p:cNvGrpSpPr/>
          <p:nvPr/>
        </p:nvGrpSpPr>
        <p:grpSpPr>
          <a:xfrm>
            <a:off x="2746871" y="4603475"/>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CEF042E9-E87F-2486-8B8F-10A034491CA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56E72D79-2C9E-E44E-30A5-E0BE38B6FC8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87522D71-6098-8487-2EAD-1AF21B83C62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87" name="グループ化 86">
            <a:extLst>
              <a:ext uri="{FF2B5EF4-FFF2-40B4-BE49-F238E27FC236}">
                <a16:creationId xmlns:a16="http://schemas.microsoft.com/office/drawing/2014/main" id="{DF2813EC-A499-FAD1-6B94-3CABD4FF6F15}"/>
              </a:ext>
            </a:extLst>
          </p:cNvPr>
          <p:cNvGrpSpPr/>
          <p:nvPr/>
        </p:nvGrpSpPr>
        <p:grpSpPr>
          <a:xfrm>
            <a:off x="3024597" y="3000710"/>
            <a:ext cx="621625" cy="839849"/>
            <a:chOff x="2178607" y="2849727"/>
            <a:chExt cx="621625" cy="839849"/>
          </a:xfrm>
        </p:grpSpPr>
        <p:pic>
          <p:nvPicPr>
            <p:cNvPr id="88" name="グラフィックス 87" descr="紙 枠線">
              <a:extLst>
                <a:ext uri="{FF2B5EF4-FFF2-40B4-BE49-F238E27FC236}">
                  <a16:creationId xmlns:a16="http://schemas.microsoft.com/office/drawing/2014/main" id="{9553AB14-E89D-BCF5-D000-3786B9532FA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89" name="直線矢印コネクタ 36">
              <a:extLst>
                <a:ext uri="{FF2B5EF4-FFF2-40B4-BE49-F238E27FC236}">
                  <a16:creationId xmlns:a16="http://schemas.microsoft.com/office/drawing/2014/main" id="{38B6B3B4-7310-C8A4-7BD1-E0125C0F0FE0}"/>
                </a:ext>
              </a:extLst>
            </p:cNvPr>
            <p:cNvCxnSpPr>
              <a:cxnSpLocks/>
            </p:cNvCxnSpPr>
            <p:nvPr/>
          </p:nvCxnSpPr>
          <p:spPr>
            <a:xfrm rot="16200000" flipH="1">
              <a:off x="2210662" y="2949800"/>
              <a:ext cx="435777" cy="235631"/>
            </a:xfrm>
            <a:prstGeom prst="curvedConnector3">
              <a:avLst>
                <a:gd name="adj1" fmla="val 10027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C2D8BE5F-4736-1AF4-6B35-4C898E058C91}"/>
                </a:ext>
              </a:extLst>
            </p:cNvPr>
            <p:cNvSpPr/>
            <p:nvPr/>
          </p:nvSpPr>
          <p:spPr>
            <a:xfrm>
              <a:off x="2178607" y="3407123"/>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参加</a:t>
              </a:r>
              <a:r>
                <a:rPr kumimoji="1" lang="zh-TW" altLang="en-US" sz="500" b="1" dirty="0">
                  <a:solidFill>
                    <a:schemeClr val="tx1"/>
                  </a:solidFill>
                  <a:latin typeface="游ゴシック 本文"/>
                  <a:ea typeface="游ゴシック" panose="020B0400000000000000" pitchFamily="50" charset="-128"/>
                </a:rPr>
                <a:t>差押解除通知書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p>
            <a:p>
              <a:r>
                <a:rPr kumimoji="1" lang="ja-JP" altLang="en-US" sz="500" b="1" dirty="0">
                  <a:solidFill>
                    <a:schemeClr val="tx1"/>
                  </a:solidFill>
                  <a:latin typeface="游ゴシック 本文"/>
                  <a:ea typeface="游ゴシック" panose="020B0400000000000000" pitchFamily="50" charset="-128"/>
                </a:rPr>
                <a:t>参加</a:t>
              </a:r>
              <a:r>
                <a:rPr kumimoji="1" lang="zh-TW" altLang="en-US" sz="500" b="1" dirty="0">
                  <a:solidFill>
                    <a:schemeClr val="tx1"/>
                  </a:solidFill>
                  <a:latin typeface="游ゴシック 本文"/>
                  <a:ea typeface="游ゴシック" panose="020B0400000000000000" pitchFamily="50" charset="-128"/>
                </a:rPr>
                <a:t>差押解除通知書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権利者用</a:t>
              </a:r>
            </a:p>
            <a:p>
              <a:r>
                <a:rPr kumimoji="1" lang="ja-JP" altLang="en-US" sz="500" b="1" dirty="0">
                  <a:solidFill>
                    <a:schemeClr val="tx1"/>
                  </a:solidFill>
                  <a:latin typeface="游ゴシック 本文"/>
                  <a:ea typeface="游ゴシック" panose="020B0400000000000000" pitchFamily="50" charset="-128"/>
                </a:rPr>
                <a:t>参加</a:t>
              </a:r>
              <a:r>
                <a:rPr kumimoji="1" lang="zh-TW" altLang="en-US" sz="500" b="1" dirty="0">
                  <a:solidFill>
                    <a:schemeClr val="tx1"/>
                  </a:solidFill>
                  <a:latin typeface="游ゴシック 本文"/>
                  <a:ea typeface="游ゴシック" panose="020B0400000000000000" pitchFamily="50" charset="-128"/>
                </a:rPr>
                <a:t>差押解除通知書</a:t>
              </a:r>
            </a:p>
            <a:p>
              <a:r>
                <a:rPr kumimoji="1" lang="ja-JP" altLang="en-US" sz="500" b="1" dirty="0">
                  <a:solidFill>
                    <a:schemeClr val="tx1"/>
                  </a:solidFill>
                  <a:latin typeface="游ゴシック 本文"/>
                  <a:ea typeface="游ゴシック" panose="020B0400000000000000" pitchFamily="50" charset="-128"/>
                </a:rPr>
                <a:t>参加</a:t>
              </a:r>
              <a:r>
                <a:rPr kumimoji="1" lang="zh-TW" altLang="en-US" sz="500" b="1" dirty="0">
                  <a:solidFill>
                    <a:schemeClr val="tx1"/>
                  </a:solidFill>
                  <a:latin typeface="游ゴシック 本文"/>
                  <a:ea typeface="游ゴシック" panose="020B0400000000000000" pitchFamily="50" charset="-128"/>
                </a:rPr>
                <a:t>差押解除決議書兼差押解除通知決議書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決裁用</a:t>
              </a:r>
              <a:r>
                <a:rPr kumimoji="1" lang="en-US" altLang="zh-TW" sz="500" b="1" dirty="0">
                  <a:solidFill>
                    <a:schemeClr val="tx1"/>
                  </a:solidFill>
                  <a:latin typeface="游ゴシック 本文"/>
                  <a:ea typeface="游ゴシック" panose="020B0400000000000000" pitchFamily="50" charset="-128"/>
                </a:rPr>
                <a:t>)</a:t>
              </a:r>
              <a:endParaRPr kumimoji="1" lang="zh-TW" altLang="en-US" sz="500" b="1" dirty="0">
                <a:solidFill>
                  <a:schemeClr val="tx1"/>
                </a:solidFill>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E4D13676-CC21-71F4-3F2D-EF4300F1A6D1}"/>
              </a:ext>
            </a:extLst>
          </p:cNvPr>
          <p:cNvGrpSpPr/>
          <p:nvPr/>
        </p:nvGrpSpPr>
        <p:grpSpPr>
          <a:xfrm flipH="1">
            <a:off x="2087045" y="4970186"/>
            <a:ext cx="752658" cy="405710"/>
            <a:chOff x="5549538" y="5066857"/>
            <a:chExt cx="752658" cy="405710"/>
          </a:xfrm>
        </p:grpSpPr>
        <p:cxnSp>
          <p:nvCxnSpPr>
            <p:cNvPr id="111" name="直線矢印コネクタ 110">
              <a:extLst>
                <a:ext uri="{FF2B5EF4-FFF2-40B4-BE49-F238E27FC236}">
                  <a16:creationId xmlns:a16="http://schemas.microsoft.com/office/drawing/2014/main" id="{9DDA67AE-FE51-57BD-A087-3960952E8CAE}"/>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0A175F30-A1B9-A5AB-42BF-BAA5C37AF50B}"/>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9C89F47A-CFCD-EDCF-E4A1-9C05DAF9325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4D7367E9-4116-4A44-A604-73F53B2AC3E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FC513A32-1287-221A-3646-C37658E2BE1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952A6028-D604-B556-D610-B6B9CC4D5DB3}"/>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cxnSp>
        <p:nvCxnSpPr>
          <p:cNvPr id="126" name="直線矢印コネクタ 125">
            <a:extLst>
              <a:ext uri="{FF2B5EF4-FFF2-40B4-BE49-F238E27FC236}">
                <a16:creationId xmlns:a16="http://schemas.microsoft.com/office/drawing/2014/main" id="{57922BF5-0353-3D3C-9176-794C1D32A13A}"/>
              </a:ext>
            </a:extLst>
          </p:cNvPr>
          <p:cNvCxnSpPr>
            <a:cxnSpLocks/>
            <a:stCxn id="56" idx="6"/>
            <a:endCxn id="168" idx="1"/>
          </p:cNvCxnSpPr>
          <p:nvPr/>
        </p:nvCxnSpPr>
        <p:spPr>
          <a:xfrm>
            <a:off x="4881260" y="2767162"/>
            <a:ext cx="75342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0BA54056-3B6D-58A7-5FB5-DDEBA0127B8D}"/>
              </a:ext>
            </a:extLst>
          </p:cNvPr>
          <p:cNvSpPr/>
          <p:nvPr/>
        </p:nvSpPr>
        <p:spPr>
          <a:xfrm>
            <a:off x="4840435" y="1058478"/>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権利者</a:t>
            </a:r>
            <a:endParaRPr kumimoji="1" lang="en-US" altLang="ja-JP" sz="800" b="1" dirty="0">
              <a:solidFill>
                <a:schemeClr val="tx1"/>
              </a:solidFill>
              <a:latin typeface="游ゴシック 本文"/>
              <a:ea typeface="游ゴシック" panose="020B0400000000000000" pitchFamily="50" charset="-128"/>
            </a:endParaRPr>
          </a:p>
        </p:txBody>
      </p:sp>
      <p:grpSp>
        <p:nvGrpSpPr>
          <p:cNvPr id="39" name="グループ化 38">
            <a:extLst>
              <a:ext uri="{FF2B5EF4-FFF2-40B4-BE49-F238E27FC236}">
                <a16:creationId xmlns:a16="http://schemas.microsoft.com/office/drawing/2014/main" id="{943079CC-2650-8DF7-B35E-D6FEC5CF6945}"/>
              </a:ext>
            </a:extLst>
          </p:cNvPr>
          <p:cNvGrpSpPr/>
          <p:nvPr/>
        </p:nvGrpSpPr>
        <p:grpSpPr>
          <a:xfrm>
            <a:off x="1709093" y="2532787"/>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A0387A92-3770-B209-6A64-EAC03E3AC49B}"/>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86A12CE5-8C11-0E81-F219-204D67120E8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差押解除登録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42" name="直線矢印コネクタ 41">
            <a:extLst>
              <a:ext uri="{FF2B5EF4-FFF2-40B4-BE49-F238E27FC236}">
                <a16:creationId xmlns:a16="http://schemas.microsoft.com/office/drawing/2014/main" id="{F2E97A7F-EB02-7453-C7BB-1870888DD231}"/>
              </a:ext>
            </a:extLst>
          </p:cNvPr>
          <p:cNvCxnSpPr>
            <a:cxnSpLocks/>
            <a:stCxn id="41" idx="2"/>
            <a:endCxn id="45" idx="1"/>
          </p:cNvCxnSpPr>
          <p:nvPr/>
        </p:nvCxnSpPr>
        <p:spPr>
          <a:xfrm>
            <a:off x="2007035"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D9E1C756-586A-5207-C912-D008AE69A5D6}"/>
              </a:ext>
            </a:extLst>
          </p:cNvPr>
          <p:cNvGrpSpPr/>
          <p:nvPr/>
        </p:nvGrpSpPr>
        <p:grpSpPr>
          <a:xfrm>
            <a:off x="1719217" y="4603475"/>
            <a:ext cx="575637" cy="451948"/>
            <a:chOff x="5274238" y="5435536"/>
            <a:chExt cx="439201" cy="345439"/>
          </a:xfrm>
        </p:grpSpPr>
        <p:sp>
          <p:nvSpPr>
            <p:cNvPr id="45" name="フローチャート: 磁気ディスク 44">
              <a:extLst>
                <a:ext uri="{FF2B5EF4-FFF2-40B4-BE49-F238E27FC236}">
                  <a16:creationId xmlns:a16="http://schemas.microsoft.com/office/drawing/2014/main" id="{F162412C-1FED-3657-9C4C-5702F5B8FF91}"/>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6" name="円弧 45">
              <a:extLst>
                <a:ext uri="{FF2B5EF4-FFF2-40B4-BE49-F238E27FC236}">
                  <a16:creationId xmlns:a16="http://schemas.microsoft.com/office/drawing/2014/main" id="{CD0367E8-76E8-6E14-397C-345FF54FEBF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7" name="円弧 46">
              <a:extLst>
                <a:ext uri="{FF2B5EF4-FFF2-40B4-BE49-F238E27FC236}">
                  <a16:creationId xmlns:a16="http://schemas.microsoft.com/office/drawing/2014/main" id="{2F694F7E-60AC-D432-A7DF-331E9E6A27C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48" name="グループ化 47">
            <a:extLst>
              <a:ext uri="{FF2B5EF4-FFF2-40B4-BE49-F238E27FC236}">
                <a16:creationId xmlns:a16="http://schemas.microsoft.com/office/drawing/2014/main" id="{1204C437-293E-4330-44C8-BD543939D4F2}"/>
              </a:ext>
            </a:extLst>
          </p:cNvPr>
          <p:cNvGrpSpPr/>
          <p:nvPr/>
        </p:nvGrpSpPr>
        <p:grpSpPr>
          <a:xfrm flipH="1">
            <a:off x="1059391" y="4970186"/>
            <a:ext cx="752658" cy="405710"/>
            <a:chOff x="5549538" y="5066857"/>
            <a:chExt cx="752658" cy="405710"/>
          </a:xfrm>
        </p:grpSpPr>
        <p:cxnSp>
          <p:nvCxnSpPr>
            <p:cNvPr id="49" name="直線矢印コネクタ 48">
              <a:extLst>
                <a:ext uri="{FF2B5EF4-FFF2-40B4-BE49-F238E27FC236}">
                  <a16:creationId xmlns:a16="http://schemas.microsoft.com/office/drawing/2014/main" id="{BDCB788B-1C05-60AA-3674-442C245DF0DA}"/>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4E2ABE18-34DB-F964-A241-F44ED04C0B36}"/>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B225E071-818F-F4E5-D334-94185E9C352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5862A08D-BCF4-26BC-856C-C4F7489A587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182C4CB6-0DCB-F504-79E3-6E78C2A8963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F92C68F7-3079-AD44-B451-8909DBB7F336}"/>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cxnSp>
        <p:nvCxnSpPr>
          <p:cNvPr id="153" name="直線矢印コネクタ 152">
            <a:extLst>
              <a:ext uri="{FF2B5EF4-FFF2-40B4-BE49-F238E27FC236}">
                <a16:creationId xmlns:a16="http://schemas.microsoft.com/office/drawing/2014/main" id="{D410FB53-455B-D566-0F37-72690347E78B}"/>
              </a:ext>
            </a:extLst>
          </p:cNvPr>
          <p:cNvCxnSpPr>
            <a:cxnSpLocks/>
            <a:stCxn id="137" idx="3"/>
            <a:endCxn id="56" idx="2"/>
          </p:cNvCxnSpPr>
          <p:nvPr/>
        </p:nvCxnSpPr>
        <p:spPr>
          <a:xfrm>
            <a:off x="3332631" y="2767162"/>
            <a:ext cx="124262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2" name="正方形/長方形 51">
            <a:extLst>
              <a:ext uri="{FF2B5EF4-FFF2-40B4-BE49-F238E27FC236}">
                <a16:creationId xmlns:a16="http://schemas.microsoft.com/office/drawing/2014/main" id="{71E9926F-09BB-D380-20C0-FF0DC157C2FD}"/>
              </a:ext>
            </a:extLst>
          </p:cNvPr>
          <p:cNvSpPr/>
          <p:nvPr/>
        </p:nvSpPr>
        <p:spPr>
          <a:xfrm>
            <a:off x="3581374" y="1058478"/>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grpSp>
        <p:nvGrpSpPr>
          <p:cNvPr id="54" name="グループ化 53">
            <a:extLst>
              <a:ext uri="{FF2B5EF4-FFF2-40B4-BE49-F238E27FC236}">
                <a16:creationId xmlns:a16="http://schemas.microsoft.com/office/drawing/2014/main" id="{2204492D-10EC-3C24-A020-D9C4C6CAE802}"/>
              </a:ext>
            </a:extLst>
          </p:cNvPr>
          <p:cNvGrpSpPr>
            <a:grpSpLocks noChangeAspect="1"/>
          </p:cNvGrpSpPr>
          <p:nvPr/>
        </p:nvGrpSpPr>
        <p:grpSpPr>
          <a:xfrm>
            <a:off x="4575260" y="2614162"/>
            <a:ext cx="306000" cy="306000"/>
            <a:chOff x="2810266" y="3583909"/>
            <a:chExt cx="182044" cy="182044"/>
          </a:xfrm>
        </p:grpSpPr>
        <p:sp>
          <p:nvSpPr>
            <p:cNvPr id="56" name="楕円 55">
              <a:extLst>
                <a:ext uri="{FF2B5EF4-FFF2-40B4-BE49-F238E27FC236}">
                  <a16:creationId xmlns:a16="http://schemas.microsoft.com/office/drawing/2014/main" id="{D7B6E95C-6085-50EF-B1B7-CB8ED87FDE79}"/>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EB8EACAF-3781-1EDE-C6C7-9B4B741D2EC9}"/>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3BE65E62-C728-EF69-77EC-8AE8E77D6BB5}"/>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FECCAC24-2EAA-CD54-FAE1-1C828636EC5B}"/>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932F755E-CE07-B5F3-77DD-B5F3278CBAA7}"/>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84FEF083-FB36-1ED0-1D11-3DC0B170348E}"/>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071E985F-9EB4-04A8-306E-35D53901C8A2}"/>
              </a:ext>
            </a:extLst>
          </p:cNvPr>
          <p:cNvSpPr/>
          <p:nvPr/>
        </p:nvSpPr>
        <p:spPr>
          <a:xfrm>
            <a:off x="4371261" y="238118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166" name="グループ化 165">
            <a:extLst>
              <a:ext uri="{FF2B5EF4-FFF2-40B4-BE49-F238E27FC236}">
                <a16:creationId xmlns:a16="http://schemas.microsoft.com/office/drawing/2014/main" id="{B41CD7D6-37A6-4BFA-1D6B-292B697AE9F7}"/>
              </a:ext>
            </a:extLst>
          </p:cNvPr>
          <p:cNvGrpSpPr/>
          <p:nvPr/>
        </p:nvGrpSpPr>
        <p:grpSpPr>
          <a:xfrm>
            <a:off x="5634689" y="2532787"/>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E015AA4D-8789-3796-CE43-C11A67B13224}"/>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101A8D7F-6FE7-F891-2ABC-15C4BB2B6F5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6C8D1C4A-8292-68A4-CD16-01090C22C841}"/>
              </a:ext>
            </a:extLst>
          </p:cNvPr>
          <p:cNvCxnSpPr>
            <a:cxnSpLocks/>
            <a:stCxn id="168" idx="2"/>
            <a:endCxn id="171" idx="1"/>
          </p:cNvCxnSpPr>
          <p:nvPr/>
        </p:nvCxnSpPr>
        <p:spPr>
          <a:xfrm>
            <a:off x="5932631"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34B383CB-AF06-3F64-3A9C-0A7BAD801660}"/>
              </a:ext>
            </a:extLst>
          </p:cNvPr>
          <p:cNvGrpSpPr/>
          <p:nvPr/>
        </p:nvGrpSpPr>
        <p:grpSpPr>
          <a:xfrm>
            <a:off x="5644813"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8553304C-0BC0-BA56-D2D9-276C05CD903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BA466277-078A-D510-AC85-12CDDC1D853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FB7FCD12-AE32-0871-2FBC-6CFCF4AB9E1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6155EE15-B22D-1DAC-BB0E-94942B723B3E}"/>
              </a:ext>
            </a:extLst>
          </p:cNvPr>
          <p:cNvGrpSpPr/>
          <p:nvPr/>
        </p:nvGrpSpPr>
        <p:grpSpPr>
          <a:xfrm flipH="1">
            <a:off x="4984987"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1441FD47-85D4-0154-AFC2-FC01587986E0}"/>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6413468D-0958-F51C-18B0-F2D8F1CDAB02}"/>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27802633-9813-DA7B-10D8-76823C986DC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F11C2334-36C8-2A57-8A50-57F3C7D0716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EEFDAAE1-5F6D-832D-6233-C2D2193C42B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29252AE3-8502-976F-9A75-AB2D063544F5}"/>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BBCF7CB6-33AB-11B9-5397-B382534F9196}"/>
              </a:ext>
            </a:extLst>
          </p:cNvPr>
          <p:cNvSpPr/>
          <p:nvPr/>
        </p:nvSpPr>
        <p:spPr>
          <a:xfrm>
            <a:off x="6463819"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82B65D3E-14A5-EB50-73DD-DD8FB6C3D9BC}"/>
              </a:ext>
            </a:extLst>
          </p:cNvPr>
          <p:cNvSpPr/>
          <p:nvPr/>
        </p:nvSpPr>
        <p:spPr>
          <a:xfrm>
            <a:off x="6805768" y="2614403"/>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nvGrpSpPr>
          <p:cNvPr id="209" name="グループ化 208">
            <a:extLst>
              <a:ext uri="{FF2B5EF4-FFF2-40B4-BE49-F238E27FC236}">
                <a16:creationId xmlns:a16="http://schemas.microsoft.com/office/drawing/2014/main" id="{D196D76A-DF42-B7E3-34F7-B0A6ABF05048}"/>
              </a:ext>
            </a:extLst>
          </p:cNvPr>
          <p:cNvGrpSpPr/>
          <p:nvPr/>
        </p:nvGrpSpPr>
        <p:grpSpPr>
          <a:xfrm>
            <a:off x="2917467" y="1453854"/>
            <a:ext cx="1055972" cy="539720"/>
            <a:chOff x="4994866" y="4316156"/>
            <a:chExt cx="1055972" cy="539720"/>
          </a:xfrm>
        </p:grpSpPr>
        <p:cxnSp>
          <p:nvCxnSpPr>
            <p:cNvPr id="210" name="直線矢印コネクタ 209">
              <a:extLst>
                <a:ext uri="{FF2B5EF4-FFF2-40B4-BE49-F238E27FC236}">
                  <a16:creationId xmlns:a16="http://schemas.microsoft.com/office/drawing/2014/main" id="{10D38B6C-C30F-CAEF-B9EE-AC89F2A18850}"/>
                </a:ext>
              </a:extLst>
            </p:cNvPr>
            <p:cNvCxnSpPr>
              <a:cxnSpLocks/>
              <a:endCxn id="212" idx="3"/>
            </p:cNvCxnSpPr>
            <p:nvPr/>
          </p:nvCxnSpPr>
          <p:spPr>
            <a:xfrm flipH="1">
              <a:off x="5643981" y="4469826"/>
              <a:ext cx="40685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1" name="正方形/長方形 210">
              <a:extLst>
                <a:ext uri="{FF2B5EF4-FFF2-40B4-BE49-F238E27FC236}">
                  <a16:creationId xmlns:a16="http://schemas.microsoft.com/office/drawing/2014/main" id="{161E5B93-9BBB-CBD0-1353-FD71CC664863}"/>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参加差押解除通知書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endParaRPr kumimoji="1" lang="ja-JP" altLang="en-US" sz="500" b="1" dirty="0">
                <a:solidFill>
                  <a:schemeClr val="tx1"/>
                </a:solidFill>
                <a:latin typeface="游ゴシック 本文"/>
                <a:ea typeface="游ゴシック" panose="020B0400000000000000" pitchFamily="50" charset="-128"/>
              </a:endParaRPr>
            </a:p>
          </p:txBody>
        </p:sp>
        <p:pic>
          <p:nvPicPr>
            <p:cNvPr id="212" name="グラフィックス 211" descr="紙 枠線">
              <a:extLst>
                <a:ext uri="{FF2B5EF4-FFF2-40B4-BE49-F238E27FC236}">
                  <a16:creationId xmlns:a16="http://schemas.microsoft.com/office/drawing/2014/main" id="{9D6D72A6-6B2C-5FEE-F7A7-068DE4019847}"/>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cxnSp>
        <p:nvCxnSpPr>
          <p:cNvPr id="227" name="直線矢印コネクタ 226">
            <a:extLst>
              <a:ext uri="{FF2B5EF4-FFF2-40B4-BE49-F238E27FC236}">
                <a16:creationId xmlns:a16="http://schemas.microsoft.com/office/drawing/2014/main" id="{96E0FF90-B039-588B-DE48-F8ADD1976D22}"/>
              </a:ext>
            </a:extLst>
          </p:cNvPr>
          <p:cNvCxnSpPr>
            <a:cxnSpLocks/>
            <a:stCxn id="168" idx="3"/>
            <a:endCxn id="191" idx="2"/>
          </p:cNvCxnSpPr>
          <p:nvPr/>
        </p:nvCxnSpPr>
        <p:spPr>
          <a:xfrm>
            <a:off x="6230573" y="2767162"/>
            <a:ext cx="57519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3E07333F-A0B6-67D9-B1DD-2EBFEB4901AB}"/>
              </a:ext>
            </a:extLst>
          </p:cNvPr>
          <p:cNvGrpSpPr/>
          <p:nvPr/>
        </p:nvGrpSpPr>
        <p:grpSpPr>
          <a:xfrm>
            <a:off x="3776995" y="4657111"/>
            <a:ext cx="1299871" cy="365125"/>
            <a:chOff x="6942839" y="5133875"/>
            <a:chExt cx="1354374" cy="449892"/>
          </a:xfrm>
        </p:grpSpPr>
        <p:sp>
          <p:nvSpPr>
            <p:cNvPr id="94" name="正方形/長方形 93">
              <a:extLst>
                <a:ext uri="{FF2B5EF4-FFF2-40B4-BE49-F238E27FC236}">
                  <a16:creationId xmlns:a16="http://schemas.microsoft.com/office/drawing/2014/main" id="{05766BF5-995D-BC63-486C-3DD252DD26DD}"/>
                </a:ext>
              </a:extLst>
            </p:cNvPr>
            <p:cNvSpPr/>
            <p:nvPr/>
          </p:nvSpPr>
          <p:spPr>
            <a:xfrm>
              <a:off x="6942839" y="5133875"/>
              <a:ext cx="595749"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処分財産の管理者</a:t>
              </a:r>
            </a:p>
          </p:txBody>
        </p:sp>
        <p:sp>
          <p:nvSpPr>
            <p:cNvPr id="96" name="正方形/長方形 95">
              <a:extLst>
                <a:ext uri="{FF2B5EF4-FFF2-40B4-BE49-F238E27FC236}">
                  <a16:creationId xmlns:a16="http://schemas.microsoft.com/office/drawing/2014/main" id="{862BE8D0-DA0E-1182-9EE6-6AFB407593C5}"/>
                </a:ext>
              </a:extLst>
            </p:cNvPr>
            <p:cNvSpPr/>
            <p:nvPr/>
          </p:nvSpPr>
          <p:spPr>
            <a:xfrm>
              <a:off x="7538588" y="5133875"/>
              <a:ext cx="758625"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223" name="正方形/長方形 222">
            <a:extLst>
              <a:ext uri="{FF2B5EF4-FFF2-40B4-BE49-F238E27FC236}">
                <a16:creationId xmlns:a16="http://schemas.microsoft.com/office/drawing/2014/main" id="{DE7FC176-FBD2-B42B-D8DF-348333994002}"/>
              </a:ext>
            </a:extLst>
          </p:cNvPr>
          <p:cNvSpPr/>
          <p:nvPr/>
        </p:nvSpPr>
        <p:spPr>
          <a:xfrm>
            <a:off x="676015"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F1219968-6E09-4DBE-4B78-42A0259A042C}"/>
              </a:ext>
            </a:extLst>
          </p:cNvPr>
          <p:cNvSpPr/>
          <p:nvPr/>
        </p:nvSpPr>
        <p:spPr>
          <a:xfrm>
            <a:off x="924713" y="2614162"/>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FF4FE752-6D6C-6165-6B3D-CB456040BD6A}"/>
              </a:ext>
            </a:extLst>
          </p:cNvPr>
          <p:cNvCxnSpPr>
            <a:cxnSpLocks/>
            <a:stCxn id="224" idx="6"/>
            <a:endCxn id="41" idx="1"/>
          </p:cNvCxnSpPr>
          <p:nvPr/>
        </p:nvCxnSpPr>
        <p:spPr>
          <a:xfrm>
            <a:off x="1230713" y="2767162"/>
            <a:ext cx="47838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2" name="直線矢印コネクタ 151">
            <a:extLst>
              <a:ext uri="{FF2B5EF4-FFF2-40B4-BE49-F238E27FC236}">
                <a16:creationId xmlns:a16="http://schemas.microsoft.com/office/drawing/2014/main" id="{54105E36-2C77-2F3C-9442-CADF8B42BAFE}"/>
              </a:ext>
            </a:extLst>
          </p:cNvPr>
          <p:cNvCxnSpPr>
            <a:cxnSpLocks/>
            <a:stCxn id="88" idx="3"/>
            <a:endCxn id="56" idx="3"/>
          </p:cNvCxnSpPr>
          <p:nvPr/>
        </p:nvCxnSpPr>
        <p:spPr>
          <a:xfrm flipV="1">
            <a:off x="3646222" y="2875349"/>
            <a:ext cx="973851" cy="56114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48" name="グループ化 147">
            <a:extLst>
              <a:ext uri="{FF2B5EF4-FFF2-40B4-BE49-F238E27FC236}">
                <a16:creationId xmlns:a16="http://schemas.microsoft.com/office/drawing/2014/main" id="{057255FA-B6C4-EB43-B762-281D54D2470C}"/>
              </a:ext>
            </a:extLst>
          </p:cNvPr>
          <p:cNvGrpSpPr/>
          <p:nvPr/>
        </p:nvGrpSpPr>
        <p:grpSpPr>
          <a:xfrm>
            <a:off x="5232500" y="1453854"/>
            <a:ext cx="989415" cy="539720"/>
            <a:chOff x="4994866" y="4316156"/>
            <a:chExt cx="989415" cy="539720"/>
          </a:xfrm>
        </p:grpSpPr>
        <p:cxnSp>
          <p:nvCxnSpPr>
            <p:cNvPr id="149" name="直線矢印コネクタ 148">
              <a:extLst>
                <a:ext uri="{FF2B5EF4-FFF2-40B4-BE49-F238E27FC236}">
                  <a16:creationId xmlns:a16="http://schemas.microsoft.com/office/drawing/2014/main" id="{C975E815-301E-5B32-5E6D-7596BBBCD1C9}"/>
                </a:ext>
              </a:extLst>
            </p:cNvPr>
            <p:cNvCxnSpPr>
              <a:cxnSpLocks/>
              <a:stCxn id="151" idx="1"/>
            </p:cNvCxnSpPr>
            <p:nvPr/>
          </p:nvCxnSpPr>
          <p:spPr>
            <a:xfrm flipH="1">
              <a:off x="4994866" y="4469826"/>
              <a:ext cx="34177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25C8E124-02A1-11DC-2CAF-F72B25E5A433}"/>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参加差押解除通知書</a:t>
              </a:r>
              <a:r>
                <a:rPr kumimoji="1" lang="en-US" altLang="zh-TW"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権利</a:t>
              </a:r>
              <a:r>
                <a:rPr kumimoji="1" lang="zh-TW" altLang="en-US" sz="500" b="1" dirty="0">
                  <a:solidFill>
                    <a:schemeClr val="tx1"/>
                  </a:solidFill>
                  <a:latin typeface="游ゴシック 本文"/>
                  <a:ea typeface="游ゴシック" panose="020B0400000000000000" pitchFamily="50" charset="-128"/>
                </a:rPr>
                <a:t>者用</a:t>
              </a:r>
              <a:endParaRPr kumimoji="1" lang="ja-JP" altLang="en-US" sz="500" b="1" dirty="0">
                <a:solidFill>
                  <a:schemeClr val="tx1"/>
                </a:solidFill>
                <a:latin typeface="游ゴシック 本文"/>
                <a:ea typeface="游ゴシック" panose="020B0400000000000000" pitchFamily="50" charset="-128"/>
              </a:endParaRPr>
            </a:p>
          </p:txBody>
        </p:sp>
        <p:pic>
          <p:nvPicPr>
            <p:cNvPr id="151" name="グラフィックス 150" descr="紙 枠線">
              <a:extLst>
                <a:ext uri="{FF2B5EF4-FFF2-40B4-BE49-F238E27FC236}">
                  <a16:creationId xmlns:a16="http://schemas.microsoft.com/office/drawing/2014/main" id="{8491800C-E7C8-02ED-4D3E-80BF9A4FCA0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sp>
        <p:nvSpPr>
          <p:cNvPr id="74" name="正方形/長方形 73">
            <a:extLst>
              <a:ext uri="{FF2B5EF4-FFF2-40B4-BE49-F238E27FC236}">
                <a16:creationId xmlns:a16="http://schemas.microsoft.com/office/drawing/2014/main" id="{CE4F9A4A-6087-9F2A-A30C-73D0D85297D0}"/>
              </a:ext>
            </a:extLst>
          </p:cNvPr>
          <p:cNvSpPr/>
          <p:nvPr/>
        </p:nvSpPr>
        <p:spPr>
          <a:xfrm>
            <a:off x="4379654" y="424833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6" name="グループ化 5">
            <a:extLst>
              <a:ext uri="{FF2B5EF4-FFF2-40B4-BE49-F238E27FC236}">
                <a16:creationId xmlns:a16="http://schemas.microsoft.com/office/drawing/2014/main" id="{F7678A48-87CF-B293-0EE7-9E54CEFA77E0}"/>
              </a:ext>
            </a:extLst>
          </p:cNvPr>
          <p:cNvGrpSpPr/>
          <p:nvPr/>
        </p:nvGrpSpPr>
        <p:grpSpPr>
          <a:xfrm>
            <a:off x="4635150" y="3598653"/>
            <a:ext cx="989415" cy="539720"/>
            <a:chOff x="4994866" y="4316156"/>
            <a:chExt cx="989415" cy="539720"/>
          </a:xfrm>
        </p:grpSpPr>
        <p:cxnSp>
          <p:nvCxnSpPr>
            <p:cNvPr id="21" name="直線矢印コネクタ 20">
              <a:extLst>
                <a:ext uri="{FF2B5EF4-FFF2-40B4-BE49-F238E27FC236}">
                  <a16:creationId xmlns:a16="http://schemas.microsoft.com/office/drawing/2014/main" id="{6F71522D-8E98-C753-E540-2D8CF95112A9}"/>
                </a:ext>
              </a:extLst>
            </p:cNvPr>
            <p:cNvCxnSpPr>
              <a:cxnSpLocks/>
              <a:stCxn id="23" idx="1"/>
            </p:cNvCxnSpPr>
            <p:nvPr/>
          </p:nvCxnSpPr>
          <p:spPr>
            <a:xfrm flipH="1">
              <a:off x="5087976" y="4469826"/>
              <a:ext cx="24866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2" name="正方形/長方形 21">
              <a:extLst>
                <a:ext uri="{FF2B5EF4-FFF2-40B4-BE49-F238E27FC236}">
                  <a16:creationId xmlns:a16="http://schemas.microsoft.com/office/drawing/2014/main" id="{D8EAADAB-EBFC-650A-1F03-A7EAF51C409D}"/>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参加</a:t>
              </a:r>
              <a:r>
                <a:rPr kumimoji="1" lang="zh-TW" altLang="en-US" sz="500" b="1" dirty="0">
                  <a:solidFill>
                    <a:schemeClr val="tx1"/>
                  </a:solidFill>
                  <a:latin typeface="游ゴシック 本文"/>
                  <a:ea typeface="游ゴシック" panose="020B0400000000000000" pitchFamily="50" charset="-128"/>
                </a:rPr>
                <a:t>差押</a:t>
              </a:r>
              <a:r>
                <a:rPr kumimoji="1" lang="ja-JP" altLang="en-US" sz="500" b="1" dirty="0">
                  <a:solidFill>
                    <a:schemeClr val="tx1"/>
                  </a:solidFill>
                  <a:latin typeface="游ゴシック 本文"/>
                  <a:ea typeface="游ゴシック" panose="020B0400000000000000" pitchFamily="50" charset="-128"/>
                </a:rPr>
                <a:t>解除</a:t>
              </a:r>
              <a:r>
                <a:rPr kumimoji="1" lang="zh-TW" altLang="en-US" sz="500" b="1" dirty="0">
                  <a:solidFill>
                    <a:schemeClr val="tx1"/>
                  </a:solidFill>
                  <a:latin typeface="游ゴシック 本文"/>
                  <a:ea typeface="游ゴシック" panose="020B0400000000000000" pitchFamily="50" charset="-128"/>
                </a:rPr>
                <a:t>通知書</a:t>
              </a:r>
              <a:endParaRPr kumimoji="1" lang="ja-JP" altLang="en-US" sz="500" b="1" dirty="0">
                <a:solidFill>
                  <a:schemeClr val="tx1"/>
                </a:solidFill>
                <a:latin typeface="游ゴシック 本文"/>
                <a:ea typeface="游ゴシック" panose="020B0400000000000000" pitchFamily="50" charset="-128"/>
              </a:endParaRPr>
            </a:p>
          </p:txBody>
        </p:sp>
        <p:pic>
          <p:nvPicPr>
            <p:cNvPr id="23" name="グラフィックス 22" descr="紙 枠線">
              <a:extLst>
                <a:ext uri="{FF2B5EF4-FFF2-40B4-BE49-F238E27FC236}">
                  <a16:creationId xmlns:a16="http://schemas.microsoft.com/office/drawing/2014/main" id="{9EBE7824-7DBB-AF48-47D6-C6FA278E201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grpSp>
        <p:nvGrpSpPr>
          <p:cNvPr id="30" name="グループ化 29">
            <a:extLst>
              <a:ext uri="{FF2B5EF4-FFF2-40B4-BE49-F238E27FC236}">
                <a16:creationId xmlns:a16="http://schemas.microsoft.com/office/drawing/2014/main" id="{B93E7566-E2FD-72D5-E06C-B20A4D8F2A5F}"/>
              </a:ext>
            </a:extLst>
          </p:cNvPr>
          <p:cNvGrpSpPr/>
          <p:nvPr/>
        </p:nvGrpSpPr>
        <p:grpSpPr>
          <a:xfrm>
            <a:off x="1185900" y="2224624"/>
            <a:ext cx="1253709" cy="434351"/>
            <a:chOff x="4986602" y="1988022"/>
            <a:chExt cx="1253709" cy="422832"/>
          </a:xfrm>
        </p:grpSpPr>
        <p:cxnSp>
          <p:nvCxnSpPr>
            <p:cNvPr id="79" name="直線矢印コネクタ 78">
              <a:extLst>
                <a:ext uri="{FF2B5EF4-FFF2-40B4-BE49-F238E27FC236}">
                  <a16:creationId xmlns:a16="http://schemas.microsoft.com/office/drawing/2014/main" id="{7C56BE4E-937E-2AC9-DB3B-65AE2C6F64AF}"/>
                </a:ext>
              </a:extLst>
            </p:cNvPr>
            <p:cNvCxnSpPr>
              <a:cxnSpLocks/>
              <a:stCxn id="224" idx="7"/>
              <a:endCxn id="81" idx="1"/>
            </p:cNvCxnSpPr>
            <p:nvPr/>
          </p:nvCxnSpPr>
          <p:spPr>
            <a:xfrm flipV="1">
              <a:off x="4986602" y="2139296"/>
              <a:ext cx="166061" cy="271558"/>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0" name="グループ化 79">
              <a:extLst>
                <a:ext uri="{FF2B5EF4-FFF2-40B4-BE49-F238E27FC236}">
                  <a16:creationId xmlns:a16="http://schemas.microsoft.com/office/drawing/2014/main" id="{593AFEF1-9A94-98C4-9603-3D93F2645073}"/>
                </a:ext>
              </a:extLst>
            </p:cNvPr>
            <p:cNvGrpSpPr/>
            <p:nvPr/>
          </p:nvGrpSpPr>
          <p:grpSpPr>
            <a:xfrm>
              <a:off x="5152661" y="1988022"/>
              <a:ext cx="69614" cy="303585"/>
              <a:chOff x="2439407" y="2962964"/>
              <a:chExt cx="69614" cy="430453"/>
            </a:xfrm>
          </p:grpSpPr>
          <p:cxnSp>
            <p:nvCxnSpPr>
              <p:cNvPr id="82" name="直線コネクタ 81">
                <a:extLst>
                  <a:ext uri="{FF2B5EF4-FFF2-40B4-BE49-F238E27FC236}">
                    <a16:creationId xmlns:a16="http://schemas.microsoft.com/office/drawing/2014/main" id="{EF47A457-64A8-9F74-9796-C92A1C2ABCD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3" name="直線コネクタ 82">
                <a:extLst>
                  <a:ext uri="{FF2B5EF4-FFF2-40B4-BE49-F238E27FC236}">
                    <a16:creationId xmlns:a16="http://schemas.microsoft.com/office/drawing/2014/main" id="{97A12070-F14B-E06E-39AF-289DA7CF9E81}"/>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5" name="直線コネクタ 84">
                <a:extLst>
                  <a:ext uri="{FF2B5EF4-FFF2-40B4-BE49-F238E27FC236}">
                    <a16:creationId xmlns:a16="http://schemas.microsoft.com/office/drawing/2014/main" id="{D7BAB491-872F-A11D-6EEE-C21F02248AF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1" name="正方形/長方形 80">
              <a:extLst>
                <a:ext uri="{FF2B5EF4-FFF2-40B4-BE49-F238E27FC236}">
                  <a16:creationId xmlns:a16="http://schemas.microsoft.com/office/drawing/2014/main" id="{78FEBE94-8C64-D2C0-50F9-0CA6FE93575D}"/>
                </a:ext>
              </a:extLst>
            </p:cNvPr>
            <p:cNvSpPr/>
            <p:nvPr/>
          </p:nvSpPr>
          <p:spPr>
            <a:xfrm>
              <a:off x="5152663" y="1998069"/>
              <a:ext cx="108764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本文"/>
                  <a:ea typeface="游ゴシック" panose="020B0400000000000000" pitchFamily="50" charset="-128"/>
                </a:rPr>
                <a:t>差押解除の必要性を認識</a:t>
              </a:r>
            </a:p>
          </p:txBody>
        </p:sp>
      </p:grpSp>
    </p:spTree>
    <p:extLst>
      <p:ext uri="{BB962C8B-B14F-4D97-AF65-F5344CB8AC3E}">
        <p14:creationId xmlns:p14="http://schemas.microsoft.com/office/powerpoint/2010/main" val="42239393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ABFBC6-50E4-AE90-E3AF-0CAB5B3EE5A3}"/>
            </a:ext>
          </a:extLst>
        </p:cNvPr>
        <p:cNvGrpSpPr/>
        <p:nvPr/>
      </p:nvGrpSpPr>
      <p:grpSpPr>
        <a:xfrm>
          <a:off x="0" y="0"/>
          <a:ext cx="0" cy="0"/>
          <a:chOff x="0" y="0"/>
          <a:chExt cx="0" cy="0"/>
        </a:xfrm>
      </p:grpSpPr>
      <p:grpSp>
        <p:nvGrpSpPr>
          <p:cNvPr id="34" name="グループ化 33">
            <a:extLst>
              <a:ext uri="{FF2B5EF4-FFF2-40B4-BE49-F238E27FC236}">
                <a16:creationId xmlns:a16="http://schemas.microsoft.com/office/drawing/2014/main" id="{903024B6-1068-5021-8F2D-CA35FD1FEFE1}"/>
              </a:ext>
            </a:extLst>
          </p:cNvPr>
          <p:cNvGrpSpPr/>
          <p:nvPr/>
        </p:nvGrpSpPr>
        <p:grpSpPr>
          <a:xfrm rot="5400000" flipV="1">
            <a:off x="4736286" y="3752557"/>
            <a:ext cx="1740730" cy="51128"/>
            <a:chOff x="7817410" y="5724615"/>
            <a:chExt cx="1740730" cy="51128"/>
          </a:xfrm>
        </p:grpSpPr>
        <p:cxnSp>
          <p:nvCxnSpPr>
            <p:cNvPr id="63" name="直線矢印コネクタ 62">
              <a:extLst>
                <a:ext uri="{FF2B5EF4-FFF2-40B4-BE49-F238E27FC236}">
                  <a16:creationId xmlns:a16="http://schemas.microsoft.com/office/drawing/2014/main" id="{43671EC2-7633-FCE2-401F-427C33361601}"/>
                </a:ext>
              </a:extLst>
            </p:cNvPr>
            <p:cNvCxnSpPr>
              <a:cxnSpLocks/>
              <a:stCxn id="64" idx="6"/>
              <a:endCxn id="65" idx="0"/>
            </p:cNvCxnSpPr>
            <p:nvPr/>
          </p:nvCxnSpPr>
          <p:spPr>
            <a:xfrm rot="5400000" flipH="1" flipV="1">
              <a:off x="8709514" y="4903353"/>
              <a:ext cx="4053" cy="169319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64" name="楕円 63">
              <a:extLst>
                <a:ext uri="{FF2B5EF4-FFF2-40B4-BE49-F238E27FC236}">
                  <a16:creationId xmlns:a16="http://schemas.microsoft.com/office/drawing/2014/main" id="{A0270ABF-BEFB-3873-12BA-A36E7A931B6D}"/>
                </a:ext>
              </a:extLst>
            </p:cNvPr>
            <p:cNvSpPr/>
            <p:nvPr/>
          </p:nvSpPr>
          <p:spPr>
            <a:xfrm>
              <a:off x="7817410"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5" name="二等辺三角形 64">
              <a:extLst>
                <a:ext uri="{FF2B5EF4-FFF2-40B4-BE49-F238E27FC236}">
                  <a16:creationId xmlns:a16="http://schemas.microsoft.com/office/drawing/2014/main" id="{46E7324C-D9CE-A288-5A96-CFE2C63CA80B}"/>
                </a:ext>
              </a:extLst>
            </p:cNvPr>
            <p:cNvSpPr/>
            <p:nvPr/>
          </p:nvSpPr>
          <p:spPr>
            <a:xfrm rot="5400000">
              <a:off x="9498892" y="571198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4" name="グループ化 23">
            <a:extLst>
              <a:ext uri="{FF2B5EF4-FFF2-40B4-BE49-F238E27FC236}">
                <a16:creationId xmlns:a16="http://schemas.microsoft.com/office/drawing/2014/main" id="{E5BDBD16-252B-9961-13B9-EB3B746DA3A9}"/>
              </a:ext>
            </a:extLst>
          </p:cNvPr>
          <p:cNvGrpSpPr/>
          <p:nvPr/>
        </p:nvGrpSpPr>
        <p:grpSpPr>
          <a:xfrm>
            <a:off x="4505021" y="1444192"/>
            <a:ext cx="1956273" cy="1180254"/>
            <a:chOff x="2765368" y="1444191"/>
            <a:chExt cx="1956273" cy="1180254"/>
          </a:xfrm>
        </p:grpSpPr>
        <p:sp>
          <p:nvSpPr>
            <p:cNvPr id="199" name="楕円 198">
              <a:extLst>
                <a:ext uri="{FF2B5EF4-FFF2-40B4-BE49-F238E27FC236}">
                  <a16:creationId xmlns:a16="http://schemas.microsoft.com/office/drawing/2014/main" id="{7C3371CA-8FFC-BC56-0BAA-583DBEB47460}"/>
                </a:ext>
              </a:extLst>
            </p:cNvPr>
            <p:cNvSpPr/>
            <p:nvPr/>
          </p:nvSpPr>
          <p:spPr>
            <a:xfrm rot="16200000">
              <a:off x="3847666" y="257691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8" name="直線矢印コネクタ 197">
              <a:extLst>
                <a:ext uri="{FF2B5EF4-FFF2-40B4-BE49-F238E27FC236}">
                  <a16:creationId xmlns:a16="http://schemas.microsoft.com/office/drawing/2014/main" id="{5DE1B901-12DF-E0C0-8EE9-23AF95F7B317}"/>
                </a:ext>
              </a:extLst>
            </p:cNvPr>
            <p:cNvCxnSpPr>
              <a:cxnSpLocks/>
              <a:stCxn id="199" idx="6"/>
              <a:endCxn id="200" idx="3"/>
            </p:cNvCxnSpPr>
            <p:nvPr/>
          </p:nvCxnSpPr>
          <p:spPr>
            <a:xfrm rot="16200000" flipV="1">
              <a:off x="2962279" y="1667761"/>
              <a:ext cx="1060849" cy="757458"/>
            </a:xfrm>
            <a:prstGeom prst="bentConnector3">
              <a:avLst>
                <a:gd name="adj1" fmla="val 25458"/>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00" name="二等辺三角形 199">
              <a:extLst>
                <a:ext uri="{FF2B5EF4-FFF2-40B4-BE49-F238E27FC236}">
                  <a16:creationId xmlns:a16="http://schemas.microsoft.com/office/drawing/2014/main" id="{2110FE03-1851-83AA-B6D8-3274F502E683}"/>
                </a:ext>
              </a:extLst>
            </p:cNvPr>
            <p:cNvSpPr/>
            <p:nvPr/>
          </p:nvSpPr>
          <p:spPr>
            <a:xfrm>
              <a:off x="3090664" y="1444191"/>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53" name="直線矢印コネクタ 197">
              <a:extLst>
                <a:ext uri="{FF2B5EF4-FFF2-40B4-BE49-F238E27FC236}">
                  <a16:creationId xmlns:a16="http://schemas.microsoft.com/office/drawing/2014/main" id="{5A9447E1-E52F-771D-8F13-86FD240C2BAE}"/>
                </a:ext>
              </a:extLst>
            </p:cNvPr>
            <p:cNvCxnSpPr>
              <a:cxnSpLocks/>
              <a:stCxn id="199" idx="6"/>
              <a:endCxn id="254" idx="3"/>
            </p:cNvCxnSpPr>
            <p:nvPr/>
          </p:nvCxnSpPr>
          <p:spPr>
            <a:xfrm rot="5400000" flipH="1" flipV="1">
              <a:off x="3595232" y="1799112"/>
              <a:ext cx="1054003" cy="501603"/>
            </a:xfrm>
            <a:prstGeom prst="bentConnector3">
              <a:avLst>
                <a:gd name="adj1" fmla="val 2590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54" name="二等辺三角形 253">
              <a:extLst>
                <a:ext uri="{FF2B5EF4-FFF2-40B4-BE49-F238E27FC236}">
                  <a16:creationId xmlns:a16="http://schemas.microsoft.com/office/drawing/2014/main" id="{4C618B7C-D18C-3847-E336-C2AEF67824AD}"/>
                </a:ext>
              </a:extLst>
            </p:cNvPr>
            <p:cNvSpPr/>
            <p:nvPr/>
          </p:nvSpPr>
          <p:spPr>
            <a:xfrm>
              <a:off x="4349725"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53" name="正方形/長方形 52">
              <a:extLst>
                <a:ext uri="{FF2B5EF4-FFF2-40B4-BE49-F238E27FC236}">
                  <a16:creationId xmlns:a16="http://schemas.microsoft.com/office/drawing/2014/main" id="{01226CB1-EA02-C227-D91F-A0D54286290E}"/>
                </a:ext>
              </a:extLst>
            </p:cNvPr>
            <p:cNvSpPr/>
            <p:nvPr/>
          </p:nvSpPr>
          <p:spPr>
            <a:xfrm>
              <a:off x="4024429" y="2035801"/>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13" name="正方形/長方形 212">
              <a:extLst>
                <a:ext uri="{FF2B5EF4-FFF2-40B4-BE49-F238E27FC236}">
                  <a16:creationId xmlns:a16="http://schemas.microsoft.com/office/drawing/2014/main" id="{6E1B2E7C-9061-6527-768F-95A0984972CB}"/>
                </a:ext>
              </a:extLst>
            </p:cNvPr>
            <p:cNvSpPr/>
            <p:nvPr/>
          </p:nvSpPr>
          <p:spPr>
            <a:xfrm>
              <a:off x="2765368" y="203430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BF8E765F-F0A5-DCBD-D428-DF8C4C602718}"/>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41C522B6-9FCD-735B-D5EA-7532BE4E33AA}"/>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0180C721-380E-97BB-CB6B-BF4120E569D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27FA7290-A1C2-A163-F706-3764A7F8A717}"/>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E50F9814-1534-3333-7DF1-5D0FB70D4A1C}"/>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EF0D3B61-45CC-7020-04E4-B00B076D6D47}"/>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2.15.</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F29D3AA1-4ED2-A578-843F-0155CD1E51B7}"/>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交付要求</a:t>
              </a:r>
            </a:p>
          </p:txBody>
        </p:sp>
        <p:sp>
          <p:nvSpPr>
            <p:cNvPr id="14" name="正方形/長方形 13">
              <a:extLst>
                <a:ext uri="{FF2B5EF4-FFF2-40B4-BE49-F238E27FC236}">
                  <a16:creationId xmlns:a16="http://schemas.microsoft.com/office/drawing/2014/main" id="{D338043E-6516-ABDC-0411-D7364709E545}"/>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差押・交付要求</a:t>
              </a:r>
            </a:p>
          </p:txBody>
        </p:sp>
      </p:grpSp>
      <p:grpSp>
        <p:nvGrpSpPr>
          <p:cNvPr id="16" name="グループ化 15">
            <a:extLst>
              <a:ext uri="{FF2B5EF4-FFF2-40B4-BE49-F238E27FC236}">
                <a16:creationId xmlns:a16="http://schemas.microsoft.com/office/drawing/2014/main" id="{83831DE0-79A0-5745-8CCB-11B2845F34ED}"/>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DEAE8D6B-68A1-154B-6E69-8947639D1700}"/>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F1FDDC09-E6B5-126E-636C-8726B3DC41A2}"/>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4B91DED9-BDED-753E-BF40-B6BEFBE6079A}"/>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19</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5FB5AE6B-3BB5-8256-90DF-A1894017F8CE}"/>
              </a:ext>
            </a:extLst>
          </p:cNvPr>
          <p:cNvSpPr/>
          <p:nvPr/>
        </p:nvSpPr>
        <p:spPr>
          <a:xfrm>
            <a:off x="6758568" y="5729292"/>
            <a:ext cx="2053792" cy="775138"/>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2.8.1</a:t>
            </a:r>
            <a:r>
              <a:rPr kumimoji="1" lang="ja-JP" altLang="en-US" sz="500" b="1" dirty="0">
                <a:solidFill>
                  <a:schemeClr val="tx1"/>
                </a:solidFill>
                <a:latin typeface="游ゴシック 本文"/>
                <a:ea typeface="游ゴシック" panose="020B0400000000000000" pitchFamily="50" charset="-128"/>
              </a:rPr>
              <a:t>　財産・権利者情報管理</a:t>
            </a:r>
            <a:endParaRPr kumimoji="1" lang="en-US" altLang="ja-JP"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2.8.5</a:t>
            </a:r>
            <a:r>
              <a:rPr kumimoji="1" lang="ja-JP" altLang="en-US" sz="500" b="1" dirty="0">
                <a:solidFill>
                  <a:schemeClr val="tx1"/>
                </a:solidFill>
                <a:latin typeface="游ゴシック 本文"/>
                <a:ea typeface="游ゴシック" panose="020B0400000000000000" pitchFamily="50" charset="-128"/>
              </a:rPr>
              <a:t>　滞納処分管理</a:t>
            </a:r>
          </a:p>
          <a:p>
            <a:r>
              <a:rPr kumimoji="1" lang="ja-JP" altLang="en-US" sz="500" b="1" dirty="0">
                <a:solidFill>
                  <a:schemeClr val="tx1"/>
                </a:solidFill>
                <a:latin typeface="游ゴシック 本文"/>
                <a:ea typeface="游ゴシック" panose="020B0400000000000000" pitchFamily="50" charset="-128"/>
              </a:rPr>
              <a:t>④</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2.8.9</a:t>
            </a:r>
            <a:r>
              <a:rPr kumimoji="1" lang="ja-JP" altLang="en-US" sz="500" b="1" dirty="0">
                <a:solidFill>
                  <a:schemeClr val="tx1"/>
                </a:solidFill>
                <a:latin typeface="游ゴシック 本文"/>
                <a:ea typeface="游ゴシック" panose="020B0400000000000000" pitchFamily="50" charset="-128"/>
              </a:rPr>
              <a:t>　滞納処分の処分調書等作成</a:t>
            </a:r>
            <a:endParaRPr kumimoji="1" lang="en-US" altLang="zh-TW" sz="500" b="1" dirty="0">
              <a:solidFill>
                <a:schemeClr val="tx1"/>
              </a:solidFill>
              <a:latin typeface="游ゴシック 本文"/>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3164EA3C-8E13-C02B-480D-906D716FFB22}"/>
              </a:ext>
            </a:extLst>
          </p:cNvPr>
          <p:cNvCxnSpPr>
            <a:cxnSpLocks/>
            <a:stCxn id="41" idx="3"/>
            <a:endCxn id="4" idx="1"/>
          </p:cNvCxnSpPr>
          <p:nvPr/>
        </p:nvCxnSpPr>
        <p:spPr>
          <a:xfrm>
            <a:off x="2304977" y="2767162"/>
            <a:ext cx="34863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E33E3E4F-F26B-453F-30E8-41280D006814}"/>
              </a:ext>
            </a:extLst>
          </p:cNvPr>
          <p:cNvCxnSpPr>
            <a:cxnSpLocks/>
            <a:stCxn id="140" idx="1"/>
            <a:endCxn id="137" idx="2"/>
          </p:cNvCxnSpPr>
          <p:nvPr/>
        </p:nvCxnSpPr>
        <p:spPr>
          <a:xfrm flipH="1" flipV="1">
            <a:off x="3914877"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084A2A03-2C6F-0CEF-83BC-6230F7FBFC7F}"/>
              </a:ext>
            </a:extLst>
          </p:cNvPr>
          <p:cNvGrpSpPr/>
          <p:nvPr/>
        </p:nvGrpSpPr>
        <p:grpSpPr>
          <a:xfrm>
            <a:off x="3616935" y="2532787"/>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19227C62-49FA-D9DB-FB36-E94EBFDCB88C}"/>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F2BFD833-2F1B-8B97-FBF6-CD37AE92C95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交付要求書・交付</a:t>
              </a:r>
            </a:p>
            <a:p>
              <a:pPr algn="ctr"/>
              <a:r>
                <a:rPr kumimoji="1" lang="ja-JP" altLang="en-US" sz="500" b="1" dirty="0">
                  <a:solidFill>
                    <a:schemeClr val="tx1"/>
                  </a:solidFill>
                  <a:latin typeface="游ゴシック 本文"/>
                  <a:ea typeface="游ゴシック" panose="020B0400000000000000" pitchFamily="50" charset="-128"/>
                </a:rPr>
                <a:t>要求通知書作成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39" name="グループ化 138">
            <a:extLst>
              <a:ext uri="{FF2B5EF4-FFF2-40B4-BE49-F238E27FC236}">
                <a16:creationId xmlns:a16="http://schemas.microsoft.com/office/drawing/2014/main" id="{967104B3-7E53-180A-4F11-E5217C78B870}"/>
              </a:ext>
            </a:extLst>
          </p:cNvPr>
          <p:cNvGrpSpPr/>
          <p:nvPr/>
        </p:nvGrpSpPr>
        <p:grpSpPr>
          <a:xfrm>
            <a:off x="3627059" y="4603475"/>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5A74EDC5-759F-7546-2BD9-B2A05F7B09A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4C84239C-10E6-F558-8E1E-BF8D0DD62E6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EEB32FAA-3A1C-0E7C-FE70-43EB13DDC09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87" name="グループ化 86">
            <a:extLst>
              <a:ext uri="{FF2B5EF4-FFF2-40B4-BE49-F238E27FC236}">
                <a16:creationId xmlns:a16="http://schemas.microsoft.com/office/drawing/2014/main" id="{66642E96-97EB-B588-C105-F89EACBB2518}"/>
              </a:ext>
            </a:extLst>
          </p:cNvPr>
          <p:cNvGrpSpPr/>
          <p:nvPr/>
        </p:nvGrpSpPr>
        <p:grpSpPr>
          <a:xfrm>
            <a:off x="3904785" y="3000710"/>
            <a:ext cx="621625" cy="839849"/>
            <a:chOff x="2178607" y="2849727"/>
            <a:chExt cx="621625" cy="839849"/>
          </a:xfrm>
        </p:grpSpPr>
        <p:pic>
          <p:nvPicPr>
            <p:cNvPr id="88" name="グラフィックス 87" descr="紙 枠線">
              <a:extLst>
                <a:ext uri="{FF2B5EF4-FFF2-40B4-BE49-F238E27FC236}">
                  <a16:creationId xmlns:a16="http://schemas.microsoft.com/office/drawing/2014/main" id="{C376BB02-AE5F-D215-9BD6-A72544D462D7}"/>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89" name="直線矢印コネクタ 36">
              <a:extLst>
                <a:ext uri="{FF2B5EF4-FFF2-40B4-BE49-F238E27FC236}">
                  <a16:creationId xmlns:a16="http://schemas.microsoft.com/office/drawing/2014/main" id="{C76C1F32-DAF1-2142-0D3B-38C3C563F3D7}"/>
                </a:ext>
              </a:extLst>
            </p:cNvPr>
            <p:cNvCxnSpPr>
              <a:cxnSpLocks/>
            </p:cNvCxnSpPr>
            <p:nvPr/>
          </p:nvCxnSpPr>
          <p:spPr>
            <a:xfrm rot="16200000" flipH="1">
              <a:off x="2210662" y="2949800"/>
              <a:ext cx="435777" cy="235631"/>
            </a:xfrm>
            <a:prstGeom prst="curvedConnector3">
              <a:avLst>
                <a:gd name="adj1" fmla="val 10027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A29E353D-2395-09C4-44E8-B1D793AB3555}"/>
                </a:ext>
              </a:extLst>
            </p:cNvPr>
            <p:cNvSpPr/>
            <p:nvPr/>
          </p:nvSpPr>
          <p:spPr>
            <a:xfrm>
              <a:off x="2178607" y="3407123"/>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交付要求通知書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p>
            <a:p>
              <a:r>
                <a:rPr kumimoji="1" lang="zh-TW" altLang="en-US" sz="500" b="1" dirty="0">
                  <a:solidFill>
                    <a:schemeClr val="tx1"/>
                  </a:solidFill>
                  <a:latin typeface="游ゴシック 本文"/>
                  <a:ea typeface="游ゴシック" panose="020B0400000000000000" pitchFamily="50" charset="-128"/>
                </a:rPr>
                <a:t>交付要求通知書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権利者用</a:t>
              </a:r>
            </a:p>
            <a:p>
              <a:r>
                <a:rPr kumimoji="1" lang="zh-TW" altLang="en-US" sz="500" b="1" dirty="0">
                  <a:solidFill>
                    <a:schemeClr val="tx1"/>
                  </a:solidFill>
                  <a:latin typeface="游ゴシック 本文"/>
                  <a:ea typeface="游ゴシック" panose="020B0400000000000000" pitchFamily="50" charset="-128"/>
                </a:rPr>
                <a:t>交付要求書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執行機関用</a:t>
              </a:r>
            </a:p>
            <a:p>
              <a:r>
                <a:rPr kumimoji="1" lang="zh-TW" altLang="en-US" sz="500" b="1" dirty="0">
                  <a:solidFill>
                    <a:schemeClr val="tx1"/>
                  </a:solidFill>
                  <a:latin typeface="游ゴシック 本文"/>
                  <a:ea typeface="游ゴシック" panose="020B0400000000000000" pitchFamily="50" charset="-128"/>
                </a:rPr>
                <a:t>交付要求決議書兼交付要求通知決議書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決裁用</a:t>
              </a:r>
              <a:r>
                <a:rPr kumimoji="1" lang="en-US" altLang="zh-TW" sz="500" b="1" dirty="0">
                  <a:solidFill>
                    <a:schemeClr val="tx1"/>
                  </a:solidFill>
                  <a:latin typeface="游ゴシック 本文"/>
                  <a:ea typeface="游ゴシック" panose="020B0400000000000000" pitchFamily="50" charset="-128"/>
                </a:rPr>
                <a:t>)</a:t>
              </a:r>
              <a:endParaRPr kumimoji="1" lang="zh-TW" altLang="en-US" sz="500" b="1" dirty="0">
                <a:solidFill>
                  <a:schemeClr val="tx1"/>
                </a:solidFill>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353EFFC3-4D44-F599-FA31-6614589B8DD7}"/>
              </a:ext>
            </a:extLst>
          </p:cNvPr>
          <p:cNvGrpSpPr/>
          <p:nvPr/>
        </p:nvGrpSpPr>
        <p:grpSpPr>
          <a:xfrm flipH="1">
            <a:off x="2967233" y="4970186"/>
            <a:ext cx="752658" cy="405710"/>
            <a:chOff x="5549538" y="5066857"/>
            <a:chExt cx="752658" cy="405710"/>
          </a:xfrm>
        </p:grpSpPr>
        <p:cxnSp>
          <p:nvCxnSpPr>
            <p:cNvPr id="111" name="直線矢印コネクタ 110">
              <a:extLst>
                <a:ext uri="{FF2B5EF4-FFF2-40B4-BE49-F238E27FC236}">
                  <a16:creationId xmlns:a16="http://schemas.microsoft.com/office/drawing/2014/main" id="{C78D4117-FE54-BA2D-47BC-0D083185B685}"/>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11BBDD16-C5D3-DAD2-8C15-186B4AFE3256}"/>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50847423-A624-93D5-F889-AE7C4F5C5E5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C5E27E2B-243F-1249-5597-D1E0C8DA26A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7CCEB015-9FEE-4A62-73E5-6E2DEAC84A9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73CEBCF8-56BE-77C2-2520-5164AE6B9221}"/>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④</a:t>
              </a:r>
            </a:p>
          </p:txBody>
        </p:sp>
      </p:grpSp>
      <p:cxnSp>
        <p:nvCxnSpPr>
          <p:cNvPr id="126" name="直線矢印コネクタ 125">
            <a:extLst>
              <a:ext uri="{FF2B5EF4-FFF2-40B4-BE49-F238E27FC236}">
                <a16:creationId xmlns:a16="http://schemas.microsoft.com/office/drawing/2014/main" id="{EFDB2D11-189F-D107-D9FF-C60CCF18BF87}"/>
              </a:ext>
            </a:extLst>
          </p:cNvPr>
          <p:cNvCxnSpPr>
            <a:cxnSpLocks/>
            <a:stCxn id="56" idx="6"/>
            <a:endCxn id="168" idx="1"/>
          </p:cNvCxnSpPr>
          <p:nvPr/>
        </p:nvCxnSpPr>
        <p:spPr>
          <a:xfrm>
            <a:off x="5761448" y="2767162"/>
            <a:ext cx="75342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15FD2BBB-AEEB-30C2-C85D-BA155C49AAD7}"/>
              </a:ext>
            </a:extLst>
          </p:cNvPr>
          <p:cNvSpPr/>
          <p:nvPr/>
        </p:nvSpPr>
        <p:spPr>
          <a:xfrm>
            <a:off x="5720623" y="1058478"/>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権利者</a:t>
            </a:r>
          </a:p>
        </p:txBody>
      </p:sp>
      <p:grpSp>
        <p:nvGrpSpPr>
          <p:cNvPr id="39" name="グループ化 38">
            <a:extLst>
              <a:ext uri="{FF2B5EF4-FFF2-40B4-BE49-F238E27FC236}">
                <a16:creationId xmlns:a16="http://schemas.microsoft.com/office/drawing/2014/main" id="{BA13E6C9-06F8-EE83-EF86-B5389DB70D3E}"/>
              </a:ext>
            </a:extLst>
          </p:cNvPr>
          <p:cNvGrpSpPr/>
          <p:nvPr/>
        </p:nvGrpSpPr>
        <p:grpSpPr>
          <a:xfrm>
            <a:off x="1709093" y="2532787"/>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0261F3F5-857B-9055-B75C-CB158260F1A5}"/>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A894A135-97E0-2ECB-1144-41EA77387FA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財産入力</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42" name="直線矢印コネクタ 41">
            <a:extLst>
              <a:ext uri="{FF2B5EF4-FFF2-40B4-BE49-F238E27FC236}">
                <a16:creationId xmlns:a16="http://schemas.microsoft.com/office/drawing/2014/main" id="{EE7B053E-2A18-7F90-EEE6-15F20BD5E5A5}"/>
              </a:ext>
            </a:extLst>
          </p:cNvPr>
          <p:cNvCxnSpPr>
            <a:cxnSpLocks/>
            <a:stCxn id="41" idx="2"/>
            <a:endCxn id="45" idx="1"/>
          </p:cNvCxnSpPr>
          <p:nvPr/>
        </p:nvCxnSpPr>
        <p:spPr>
          <a:xfrm>
            <a:off x="2007035"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2105625E-0DDE-DE9F-245E-BCB3639C989C}"/>
              </a:ext>
            </a:extLst>
          </p:cNvPr>
          <p:cNvGrpSpPr/>
          <p:nvPr/>
        </p:nvGrpSpPr>
        <p:grpSpPr>
          <a:xfrm>
            <a:off x="1719217" y="4603475"/>
            <a:ext cx="575637" cy="451948"/>
            <a:chOff x="5274238" y="5435536"/>
            <a:chExt cx="439201" cy="345439"/>
          </a:xfrm>
        </p:grpSpPr>
        <p:sp>
          <p:nvSpPr>
            <p:cNvPr id="45" name="フローチャート: 磁気ディスク 44">
              <a:extLst>
                <a:ext uri="{FF2B5EF4-FFF2-40B4-BE49-F238E27FC236}">
                  <a16:creationId xmlns:a16="http://schemas.microsoft.com/office/drawing/2014/main" id="{E0FBE5E7-0A51-572E-E0F9-CEADCB36B25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6" name="円弧 45">
              <a:extLst>
                <a:ext uri="{FF2B5EF4-FFF2-40B4-BE49-F238E27FC236}">
                  <a16:creationId xmlns:a16="http://schemas.microsoft.com/office/drawing/2014/main" id="{0EA5E66C-CC27-6129-AA2F-0924F362198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7" name="円弧 46">
              <a:extLst>
                <a:ext uri="{FF2B5EF4-FFF2-40B4-BE49-F238E27FC236}">
                  <a16:creationId xmlns:a16="http://schemas.microsoft.com/office/drawing/2014/main" id="{FE80E6B6-A0AF-F3B3-D237-91271186B04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48" name="グループ化 47">
            <a:extLst>
              <a:ext uri="{FF2B5EF4-FFF2-40B4-BE49-F238E27FC236}">
                <a16:creationId xmlns:a16="http://schemas.microsoft.com/office/drawing/2014/main" id="{45F3D0D3-F69F-24E1-7B6E-198B474B52A5}"/>
              </a:ext>
            </a:extLst>
          </p:cNvPr>
          <p:cNvGrpSpPr/>
          <p:nvPr/>
        </p:nvGrpSpPr>
        <p:grpSpPr>
          <a:xfrm flipH="1">
            <a:off x="1059391" y="4970186"/>
            <a:ext cx="752658" cy="405710"/>
            <a:chOff x="5549538" y="5066857"/>
            <a:chExt cx="752658" cy="405710"/>
          </a:xfrm>
        </p:grpSpPr>
        <p:cxnSp>
          <p:nvCxnSpPr>
            <p:cNvPr id="49" name="直線矢印コネクタ 48">
              <a:extLst>
                <a:ext uri="{FF2B5EF4-FFF2-40B4-BE49-F238E27FC236}">
                  <a16:creationId xmlns:a16="http://schemas.microsoft.com/office/drawing/2014/main" id="{61A5069F-81C1-6E6C-54E8-6DB3C2BCA93E}"/>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26BD7FDB-37AE-9686-B717-0E3D042F7B62}"/>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08A14EA1-8A92-4C8D-BB26-5096901E19C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6AA15568-70F4-1922-E65A-C763DD33E49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164FD1DA-BFB7-C3BC-1985-AE670B5C228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FDF45746-BFF6-C56E-B227-7531EC593045}"/>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cxnSp>
        <p:nvCxnSpPr>
          <p:cNvPr id="153" name="直線矢印コネクタ 152">
            <a:extLst>
              <a:ext uri="{FF2B5EF4-FFF2-40B4-BE49-F238E27FC236}">
                <a16:creationId xmlns:a16="http://schemas.microsoft.com/office/drawing/2014/main" id="{1C49BBA5-6096-EF8E-0A39-D96E688794F8}"/>
              </a:ext>
            </a:extLst>
          </p:cNvPr>
          <p:cNvCxnSpPr>
            <a:cxnSpLocks/>
            <a:stCxn id="137" idx="3"/>
            <a:endCxn id="56" idx="2"/>
          </p:cNvCxnSpPr>
          <p:nvPr/>
        </p:nvCxnSpPr>
        <p:spPr>
          <a:xfrm>
            <a:off x="4212819" y="2767162"/>
            <a:ext cx="124262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2" name="正方形/長方形 51">
            <a:extLst>
              <a:ext uri="{FF2B5EF4-FFF2-40B4-BE49-F238E27FC236}">
                <a16:creationId xmlns:a16="http://schemas.microsoft.com/office/drawing/2014/main" id="{42F2AEBC-60B4-881B-17A6-070D3BB6C14F}"/>
              </a:ext>
            </a:extLst>
          </p:cNvPr>
          <p:cNvSpPr/>
          <p:nvPr/>
        </p:nvSpPr>
        <p:spPr>
          <a:xfrm>
            <a:off x="4461562" y="1058478"/>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grpSp>
        <p:nvGrpSpPr>
          <p:cNvPr id="54" name="グループ化 53">
            <a:extLst>
              <a:ext uri="{FF2B5EF4-FFF2-40B4-BE49-F238E27FC236}">
                <a16:creationId xmlns:a16="http://schemas.microsoft.com/office/drawing/2014/main" id="{C34A34CB-4BF8-F425-8CD2-5EDBC9AC7185}"/>
              </a:ext>
            </a:extLst>
          </p:cNvPr>
          <p:cNvGrpSpPr>
            <a:grpSpLocks noChangeAspect="1"/>
          </p:cNvGrpSpPr>
          <p:nvPr/>
        </p:nvGrpSpPr>
        <p:grpSpPr>
          <a:xfrm>
            <a:off x="5455448" y="2614162"/>
            <a:ext cx="306000" cy="306000"/>
            <a:chOff x="2810266" y="3583909"/>
            <a:chExt cx="182044" cy="182044"/>
          </a:xfrm>
        </p:grpSpPr>
        <p:sp>
          <p:nvSpPr>
            <p:cNvPr id="56" name="楕円 55">
              <a:extLst>
                <a:ext uri="{FF2B5EF4-FFF2-40B4-BE49-F238E27FC236}">
                  <a16:creationId xmlns:a16="http://schemas.microsoft.com/office/drawing/2014/main" id="{88E8303B-90D0-05D1-E28C-B1D8E3E38CE9}"/>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C1E5F055-239B-7E95-54FD-220CC9EAB826}"/>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B66B52EC-9803-EEB4-CAC9-AB687CF97CC5}"/>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36E5471F-1AF2-776F-19E0-25F056321C47}"/>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88D88717-4E81-9E59-72DF-4FCEC3E74090}"/>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FDA7D7B8-FA6B-33AC-C4D5-ACA09EB94F0C}"/>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9A308FA5-9273-8C6D-3ED8-1F0B19C3EE61}"/>
              </a:ext>
            </a:extLst>
          </p:cNvPr>
          <p:cNvSpPr/>
          <p:nvPr/>
        </p:nvSpPr>
        <p:spPr>
          <a:xfrm>
            <a:off x="5251449" y="238118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166" name="グループ化 165">
            <a:extLst>
              <a:ext uri="{FF2B5EF4-FFF2-40B4-BE49-F238E27FC236}">
                <a16:creationId xmlns:a16="http://schemas.microsoft.com/office/drawing/2014/main" id="{D6A9E956-7D4D-2F47-718D-4AA991FC185B}"/>
              </a:ext>
            </a:extLst>
          </p:cNvPr>
          <p:cNvGrpSpPr/>
          <p:nvPr/>
        </p:nvGrpSpPr>
        <p:grpSpPr>
          <a:xfrm>
            <a:off x="6514877" y="2532787"/>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749E8862-077D-0C77-3EC6-335D11E41EF0}"/>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1C659613-CE15-C5C5-2F10-8779555C2E2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60344B46-9A88-FDD7-9CC5-A95C914FBFE3}"/>
              </a:ext>
            </a:extLst>
          </p:cNvPr>
          <p:cNvCxnSpPr>
            <a:cxnSpLocks/>
            <a:stCxn id="168" idx="2"/>
            <a:endCxn id="171" idx="1"/>
          </p:cNvCxnSpPr>
          <p:nvPr/>
        </p:nvCxnSpPr>
        <p:spPr>
          <a:xfrm>
            <a:off x="6812819"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9A36AE0A-1AB4-2700-5B66-7ACF9346CF11}"/>
              </a:ext>
            </a:extLst>
          </p:cNvPr>
          <p:cNvGrpSpPr/>
          <p:nvPr/>
        </p:nvGrpSpPr>
        <p:grpSpPr>
          <a:xfrm>
            <a:off x="6525001"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209C271C-DBC2-25CD-D0BC-0EB388D76D4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402E458E-9B6A-39BF-3F64-2D7749F9B1D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BB20E6A3-EEF5-F419-38A2-904E38ECFE3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F11E3B42-8DE7-7566-A878-422551880418}"/>
              </a:ext>
            </a:extLst>
          </p:cNvPr>
          <p:cNvGrpSpPr/>
          <p:nvPr/>
        </p:nvGrpSpPr>
        <p:grpSpPr>
          <a:xfrm flipH="1">
            <a:off x="5865175"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981D4A4B-0281-3D05-857C-DFA6C4A78B73}"/>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D4EE00C8-339B-D591-51E7-00F881427675}"/>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87BE9E41-CBA0-EA8E-BFF9-29446E2BA45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5563F0D9-879F-C2BF-9613-F7E0D438A79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714D4E39-1B9C-DB2D-E079-DBD7F60971B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664764EE-DE3B-9428-C695-9501322AE2F3}"/>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F2A62FD3-7495-AFB5-8A5B-59EF178949EA}"/>
              </a:ext>
            </a:extLst>
          </p:cNvPr>
          <p:cNvSpPr/>
          <p:nvPr/>
        </p:nvSpPr>
        <p:spPr>
          <a:xfrm>
            <a:off x="7344007"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858A1625-9DC4-CDD7-298A-FAE006C18F00}"/>
              </a:ext>
            </a:extLst>
          </p:cNvPr>
          <p:cNvSpPr/>
          <p:nvPr/>
        </p:nvSpPr>
        <p:spPr>
          <a:xfrm>
            <a:off x="7685956" y="2614403"/>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nvGrpSpPr>
          <p:cNvPr id="209" name="グループ化 208">
            <a:extLst>
              <a:ext uri="{FF2B5EF4-FFF2-40B4-BE49-F238E27FC236}">
                <a16:creationId xmlns:a16="http://schemas.microsoft.com/office/drawing/2014/main" id="{4CB782F8-C167-EEF6-7D69-87C523857E11}"/>
              </a:ext>
            </a:extLst>
          </p:cNvPr>
          <p:cNvGrpSpPr/>
          <p:nvPr/>
        </p:nvGrpSpPr>
        <p:grpSpPr>
          <a:xfrm>
            <a:off x="4788255" y="1453854"/>
            <a:ext cx="989415" cy="539720"/>
            <a:chOff x="4994866" y="4316156"/>
            <a:chExt cx="989415" cy="539720"/>
          </a:xfrm>
        </p:grpSpPr>
        <p:cxnSp>
          <p:nvCxnSpPr>
            <p:cNvPr id="210" name="直線矢印コネクタ 209">
              <a:extLst>
                <a:ext uri="{FF2B5EF4-FFF2-40B4-BE49-F238E27FC236}">
                  <a16:creationId xmlns:a16="http://schemas.microsoft.com/office/drawing/2014/main" id="{7F64580B-6C8A-2DCB-EA97-0784A1C60F44}"/>
                </a:ext>
              </a:extLst>
            </p:cNvPr>
            <p:cNvCxnSpPr>
              <a:cxnSpLocks/>
              <a:stCxn id="212" idx="1"/>
            </p:cNvCxnSpPr>
            <p:nvPr/>
          </p:nvCxnSpPr>
          <p:spPr>
            <a:xfrm flipH="1">
              <a:off x="5060238" y="4469826"/>
              <a:ext cx="27640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1" name="正方形/長方形 210">
              <a:extLst>
                <a:ext uri="{FF2B5EF4-FFF2-40B4-BE49-F238E27FC236}">
                  <a16:creationId xmlns:a16="http://schemas.microsoft.com/office/drawing/2014/main" id="{AF72AFA6-A7C4-7291-01BB-FED934880B86}"/>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交付要求通知書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endParaRPr kumimoji="1" lang="ja-JP" altLang="en-US" sz="500" b="1" dirty="0">
                <a:solidFill>
                  <a:schemeClr val="tx1"/>
                </a:solidFill>
                <a:latin typeface="游ゴシック 本文"/>
                <a:ea typeface="游ゴシック" panose="020B0400000000000000" pitchFamily="50" charset="-128"/>
              </a:endParaRPr>
            </a:p>
          </p:txBody>
        </p:sp>
        <p:pic>
          <p:nvPicPr>
            <p:cNvPr id="212" name="グラフィックス 211" descr="紙 枠線">
              <a:extLst>
                <a:ext uri="{FF2B5EF4-FFF2-40B4-BE49-F238E27FC236}">
                  <a16:creationId xmlns:a16="http://schemas.microsoft.com/office/drawing/2014/main" id="{A46643F8-FDB2-6B0D-0062-BC9396D95CD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cxnSp>
        <p:nvCxnSpPr>
          <p:cNvPr id="227" name="直線矢印コネクタ 226">
            <a:extLst>
              <a:ext uri="{FF2B5EF4-FFF2-40B4-BE49-F238E27FC236}">
                <a16:creationId xmlns:a16="http://schemas.microsoft.com/office/drawing/2014/main" id="{73CC0113-E65E-220C-27B3-50A025960D88}"/>
              </a:ext>
            </a:extLst>
          </p:cNvPr>
          <p:cNvCxnSpPr>
            <a:cxnSpLocks/>
            <a:stCxn id="168" idx="3"/>
            <a:endCxn id="191" idx="2"/>
          </p:cNvCxnSpPr>
          <p:nvPr/>
        </p:nvCxnSpPr>
        <p:spPr>
          <a:xfrm>
            <a:off x="7110761" y="2767162"/>
            <a:ext cx="57519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906355F7-5A9C-979E-37D9-08446E9A3540}"/>
              </a:ext>
            </a:extLst>
          </p:cNvPr>
          <p:cNvGrpSpPr/>
          <p:nvPr/>
        </p:nvGrpSpPr>
        <p:grpSpPr>
          <a:xfrm>
            <a:off x="4526411" y="4657111"/>
            <a:ext cx="1430644" cy="365125"/>
            <a:chOff x="6806583" y="5133875"/>
            <a:chExt cx="1490630" cy="449892"/>
          </a:xfrm>
        </p:grpSpPr>
        <p:sp>
          <p:nvSpPr>
            <p:cNvPr id="94" name="正方形/長方形 93">
              <a:extLst>
                <a:ext uri="{FF2B5EF4-FFF2-40B4-BE49-F238E27FC236}">
                  <a16:creationId xmlns:a16="http://schemas.microsoft.com/office/drawing/2014/main" id="{BED313A5-8A79-0A60-8BA4-698BF7F14CDB}"/>
                </a:ext>
              </a:extLst>
            </p:cNvPr>
            <p:cNvSpPr/>
            <p:nvPr/>
          </p:nvSpPr>
          <p:spPr>
            <a:xfrm>
              <a:off x="6806583" y="5133875"/>
              <a:ext cx="308220"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執行機関</a:t>
              </a:r>
            </a:p>
          </p:txBody>
        </p:sp>
        <p:sp>
          <p:nvSpPr>
            <p:cNvPr id="96" name="正方形/長方形 95">
              <a:extLst>
                <a:ext uri="{FF2B5EF4-FFF2-40B4-BE49-F238E27FC236}">
                  <a16:creationId xmlns:a16="http://schemas.microsoft.com/office/drawing/2014/main" id="{DA85E03A-A76D-FECD-7C6D-7D0C37D36EB6}"/>
                </a:ext>
              </a:extLst>
            </p:cNvPr>
            <p:cNvSpPr/>
            <p:nvPr/>
          </p:nvSpPr>
          <p:spPr>
            <a:xfrm>
              <a:off x="7114598" y="5133875"/>
              <a:ext cx="1182615"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223" name="正方形/長方形 222">
            <a:extLst>
              <a:ext uri="{FF2B5EF4-FFF2-40B4-BE49-F238E27FC236}">
                <a16:creationId xmlns:a16="http://schemas.microsoft.com/office/drawing/2014/main" id="{B6136894-234C-8F89-7AB0-41197CDBB493}"/>
              </a:ext>
            </a:extLst>
          </p:cNvPr>
          <p:cNvSpPr/>
          <p:nvPr/>
        </p:nvSpPr>
        <p:spPr>
          <a:xfrm>
            <a:off x="676015"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3816DAD3-F528-F281-CE71-24D73CA2A61A}"/>
              </a:ext>
            </a:extLst>
          </p:cNvPr>
          <p:cNvSpPr/>
          <p:nvPr/>
        </p:nvSpPr>
        <p:spPr>
          <a:xfrm>
            <a:off x="924713" y="2614162"/>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E8A13693-D144-98D2-66C9-E2E45140FCB6}"/>
              </a:ext>
            </a:extLst>
          </p:cNvPr>
          <p:cNvCxnSpPr>
            <a:cxnSpLocks/>
            <a:stCxn id="224" idx="6"/>
            <a:endCxn id="41" idx="1"/>
          </p:cNvCxnSpPr>
          <p:nvPr/>
        </p:nvCxnSpPr>
        <p:spPr>
          <a:xfrm>
            <a:off x="1230713" y="2767162"/>
            <a:ext cx="47838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2" name="直線矢印コネクタ 151">
            <a:extLst>
              <a:ext uri="{FF2B5EF4-FFF2-40B4-BE49-F238E27FC236}">
                <a16:creationId xmlns:a16="http://schemas.microsoft.com/office/drawing/2014/main" id="{59399FB9-9268-61AF-0A84-E2E812B1A591}"/>
              </a:ext>
            </a:extLst>
          </p:cNvPr>
          <p:cNvCxnSpPr>
            <a:cxnSpLocks/>
            <a:stCxn id="88" idx="3"/>
            <a:endCxn id="56" idx="3"/>
          </p:cNvCxnSpPr>
          <p:nvPr/>
        </p:nvCxnSpPr>
        <p:spPr>
          <a:xfrm flipV="1">
            <a:off x="4526410" y="2875349"/>
            <a:ext cx="973851" cy="56114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48" name="グループ化 147">
            <a:extLst>
              <a:ext uri="{FF2B5EF4-FFF2-40B4-BE49-F238E27FC236}">
                <a16:creationId xmlns:a16="http://schemas.microsoft.com/office/drawing/2014/main" id="{50FC1FA7-52BA-DB38-90FA-13ED49C3AA78}"/>
              </a:ext>
            </a:extLst>
          </p:cNvPr>
          <p:cNvGrpSpPr/>
          <p:nvPr/>
        </p:nvGrpSpPr>
        <p:grpSpPr>
          <a:xfrm>
            <a:off x="6112688" y="1453854"/>
            <a:ext cx="989415" cy="539720"/>
            <a:chOff x="4994866" y="4316156"/>
            <a:chExt cx="989415" cy="539720"/>
          </a:xfrm>
        </p:grpSpPr>
        <p:cxnSp>
          <p:nvCxnSpPr>
            <p:cNvPr id="149" name="直線矢印コネクタ 148">
              <a:extLst>
                <a:ext uri="{FF2B5EF4-FFF2-40B4-BE49-F238E27FC236}">
                  <a16:creationId xmlns:a16="http://schemas.microsoft.com/office/drawing/2014/main" id="{19771990-9832-BBB6-52B2-DAF112E76B7C}"/>
                </a:ext>
              </a:extLst>
            </p:cNvPr>
            <p:cNvCxnSpPr>
              <a:cxnSpLocks/>
              <a:stCxn id="151" idx="1"/>
            </p:cNvCxnSpPr>
            <p:nvPr/>
          </p:nvCxnSpPr>
          <p:spPr>
            <a:xfrm flipH="1">
              <a:off x="4994866" y="4469826"/>
              <a:ext cx="34177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B96F3C0D-D03F-71EA-3628-17EF991618ED}"/>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交付要求通知書</a:t>
              </a:r>
              <a:r>
                <a:rPr kumimoji="1" lang="en-US" altLang="zh-TW"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権利</a:t>
              </a:r>
              <a:r>
                <a:rPr kumimoji="1" lang="zh-TW" altLang="en-US" sz="500" b="1" dirty="0">
                  <a:solidFill>
                    <a:schemeClr val="tx1"/>
                  </a:solidFill>
                  <a:latin typeface="游ゴシック 本文"/>
                  <a:ea typeface="游ゴシック" panose="020B0400000000000000" pitchFamily="50" charset="-128"/>
                </a:rPr>
                <a:t>者用</a:t>
              </a:r>
              <a:endParaRPr kumimoji="1" lang="ja-JP" altLang="en-US" sz="500" b="1" dirty="0">
                <a:solidFill>
                  <a:schemeClr val="tx1"/>
                </a:solidFill>
                <a:latin typeface="游ゴシック 本文"/>
                <a:ea typeface="游ゴシック" panose="020B0400000000000000" pitchFamily="50" charset="-128"/>
              </a:endParaRPr>
            </a:p>
          </p:txBody>
        </p:sp>
        <p:pic>
          <p:nvPicPr>
            <p:cNvPr id="151" name="グラフィックス 150" descr="紙 枠線">
              <a:extLst>
                <a:ext uri="{FF2B5EF4-FFF2-40B4-BE49-F238E27FC236}">
                  <a16:creationId xmlns:a16="http://schemas.microsoft.com/office/drawing/2014/main" id="{AFD2BE87-4A8C-D53F-36C2-BF610925BD36}"/>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sp>
        <p:nvSpPr>
          <p:cNvPr id="74" name="正方形/長方形 73">
            <a:extLst>
              <a:ext uri="{FF2B5EF4-FFF2-40B4-BE49-F238E27FC236}">
                <a16:creationId xmlns:a16="http://schemas.microsoft.com/office/drawing/2014/main" id="{DB89EEE1-0C5F-FF65-9912-AA2A9848C46E}"/>
              </a:ext>
            </a:extLst>
          </p:cNvPr>
          <p:cNvSpPr/>
          <p:nvPr/>
        </p:nvSpPr>
        <p:spPr>
          <a:xfrm>
            <a:off x="5259842" y="424833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6" name="グループ化 5">
            <a:extLst>
              <a:ext uri="{FF2B5EF4-FFF2-40B4-BE49-F238E27FC236}">
                <a16:creationId xmlns:a16="http://schemas.microsoft.com/office/drawing/2014/main" id="{354A6300-22A6-2137-CA90-38FDBD118F71}"/>
              </a:ext>
            </a:extLst>
          </p:cNvPr>
          <p:cNvGrpSpPr/>
          <p:nvPr/>
        </p:nvGrpSpPr>
        <p:grpSpPr>
          <a:xfrm>
            <a:off x="5515338" y="3598653"/>
            <a:ext cx="989415" cy="539720"/>
            <a:chOff x="4994866" y="4316156"/>
            <a:chExt cx="989415" cy="539720"/>
          </a:xfrm>
        </p:grpSpPr>
        <p:cxnSp>
          <p:nvCxnSpPr>
            <p:cNvPr id="21" name="直線矢印コネクタ 20">
              <a:extLst>
                <a:ext uri="{FF2B5EF4-FFF2-40B4-BE49-F238E27FC236}">
                  <a16:creationId xmlns:a16="http://schemas.microsoft.com/office/drawing/2014/main" id="{F80C3B88-0DDB-52FC-CA86-73CE483960CC}"/>
                </a:ext>
              </a:extLst>
            </p:cNvPr>
            <p:cNvCxnSpPr>
              <a:cxnSpLocks/>
              <a:stCxn id="23" idx="1"/>
            </p:cNvCxnSpPr>
            <p:nvPr/>
          </p:nvCxnSpPr>
          <p:spPr>
            <a:xfrm flipH="1">
              <a:off x="5087976" y="4469826"/>
              <a:ext cx="24866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2" name="正方形/長方形 21">
              <a:extLst>
                <a:ext uri="{FF2B5EF4-FFF2-40B4-BE49-F238E27FC236}">
                  <a16:creationId xmlns:a16="http://schemas.microsoft.com/office/drawing/2014/main" id="{E91892E7-BB41-7AC4-30E1-6D348EBCC914}"/>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交付要求書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執行機関用</a:t>
              </a:r>
              <a:endParaRPr kumimoji="1" lang="ja-JP" altLang="en-US" sz="500" b="1" dirty="0">
                <a:solidFill>
                  <a:schemeClr val="tx1"/>
                </a:solidFill>
                <a:latin typeface="游ゴシック 本文"/>
                <a:ea typeface="游ゴシック" panose="020B0400000000000000" pitchFamily="50" charset="-128"/>
              </a:endParaRPr>
            </a:p>
          </p:txBody>
        </p:sp>
        <p:pic>
          <p:nvPicPr>
            <p:cNvPr id="23" name="グラフィックス 22" descr="紙 枠線">
              <a:extLst>
                <a:ext uri="{FF2B5EF4-FFF2-40B4-BE49-F238E27FC236}">
                  <a16:creationId xmlns:a16="http://schemas.microsoft.com/office/drawing/2014/main" id="{87FA05B3-10CE-F678-089D-7112BDCCC88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grpSp>
        <p:nvGrpSpPr>
          <p:cNvPr id="30" name="グループ化 29">
            <a:extLst>
              <a:ext uri="{FF2B5EF4-FFF2-40B4-BE49-F238E27FC236}">
                <a16:creationId xmlns:a16="http://schemas.microsoft.com/office/drawing/2014/main" id="{7C6DA235-E67C-0A10-B97F-E49F5C272742}"/>
              </a:ext>
            </a:extLst>
          </p:cNvPr>
          <p:cNvGrpSpPr/>
          <p:nvPr/>
        </p:nvGrpSpPr>
        <p:grpSpPr>
          <a:xfrm>
            <a:off x="1185900" y="2224624"/>
            <a:ext cx="1253709" cy="434351"/>
            <a:chOff x="4986602" y="1988022"/>
            <a:chExt cx="1253709" cy="422832"/>
          </a:xfrm>
        </p:grpSpPr>
        <p:cxnSp>
          <p:nvCxnSpPr>
            <p:cNvPr id="79" name="直線矢印コネクタ 78">
              <a:extLst>
                <a:ext uri="{FF2B5EF4-FFF2-40B4-BE49-F238E27FC236}">
                  <a16:creationId xmlns:a16="http://schemas.microsoft.com/office/drawing/2014/main" id="{504CD6B4-4971-BDDC-3146-B0484E39293B}"/>
                </a:ext>
              </a:extLst>
            </p:cNvPr>
            <p:cNvCxnSpPr>
              <a:cxnSpLocks/>
              <a:stCxn id="224" idx="7"/>
              <a:endCxn id="81" idx="1"/>
            </p:cNvCxnSpPr>
            <p:nvPr/>
          </p:nvCxnSpPr>
          <p:spPr>
            <a:xfrm flipV="1">
              <a:off x="4986602" y="2139296"/>
              <a:ext cx="166061" cy="271558"/>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0" name="グループ化 79">
              <a:extLst>
                <a:ext uri="{FF2B5EF4-FFF2-40B4-BE49-F238E27FC236}">
                  <a16:creationId xmlns:a16="http://schemas.microsoft.com/office/drawing/2014/main" id="{86B4BAD1-6AFA-61A3-BD9B-99CABAA1A77C}"/>
                </a:ext>
              </a:extLst>
            </p:cNvPr>
            <p:cNvGrpSpPr/>
            <p:nvPr/>
          </p:nvGrpSpPr>
          <p:grpSpPr>
            <a:xfrm>
              <a:off x="5152661" y="1988022"/>
              <a:ext cx="69614" cy="303585"/>
              <a:chOff x="2439407" y="2962964"/>
              <a:chExt cx="69614" cy="430453"/>
            </a:xfrm>
          </p:grpSpPr>
          <p:cxnSp>
            <p:nvCxnSpPr>
              <p:cNvPr id="82" name="直線コネクタ 81">
                <a:extLst>
                  <a:ext uri="{FF2B5EF4-FFF2-40B4-BE49-F238E27FC236}">
                    <a16:creationId xmlns:a16="http://schemas.microsoft.com/office/drawing/2014/main" id="{1BBF9F77-703C-8389-FF5F-D34DF12B58E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3" name="直線コネクタ 82">
                <a:extLst>
                  <a:ext uri="{FF2B5EF4-FFF2-40B4-BE49-F238E27FC236}">
                    <a16:creationId xmlns:a16="http://schemas.microsoft.com/office/drawing/2014/main" id="{0672524D-2F14-0AE0-9099-4C7ED23EC799}"/>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5" name="直線コネクタ 84">
                <a:extLst>
                  <a:ext uri="{FF2B5EF4-FFF2-40B4-BE49-F238E27FC236}">
                    <a16:creationId xmlns:a16="http://schemas.microsoft.com/office/drawing/2014/main" id="{0467ED92-E0D3-82E6-2118-772FCD63B6E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1" name="正方形/長方形 80">
              <a:extLst>
                <a:ext uri="{FF2B5EF4-FFF2-40B4-BE49-F238E27FC236}">
                  <a16:creationId xmlns:a16="http://schemas.microsoft.com/office/drawing/2014/main" id="{6F624BFC-72B1-6658-9E1D-BEA45241BEA7}"/>
                </a:ext>
              </a:extLst>
            </p:cNvPr>
            <p:cNvSpPr/>
            <p:nvPr/>
          </p:nvSpPr>
          <p:spPr>
            <a:xfrm>
              <a:off x="5152663" y="1998069"/>
              <a:ext cx="108764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本文"/>
                  <a:ea typeface="游ゴシック" panose="020B0400000000000000" pitchFamily="50" charset="-128"/>
                </a:rPr>
                <a:t>交付要求の必要性を認識</a:t>
              </a:r>
            </a:p>
          </p:txBody>
        </p:sp>
      </p:grpSp>
      <p:grpSp>
        <p:nvGrpSpPr>
          <p:cNvPr id="2" name="グループ化 1">
            <a:extLst>
              <a:ext uri="{FF2B5EF4-FFF2-40B4-BE49-F238E27FC236}">
                <a16:creationId xmlns:a16="http://schemas.microsoft.com/office/drawing/2014/main" id="{81CDD67D-8E90-9DB4-FB61-A0142E67CCEC}"/>
              </a:ext>
            </a:extLst>
          </p:cNvPr>
          <p:cNvGrpSpPr/>
          <p:nvPr/>
        </p:nvGrpSpPr>
        <p:grpSpPr>
          <a:xfrm>
            <a:off x="2653610" y="2532787"/>
            <a:ext cx="595884" cy="468750"/>
            <a:chOff x="2420174" y="2805910"/>
            <a:chExt cx="595884" cy="468750"/>
          </a:xfrm>
        </p:grpSpPr>
        <p:pic>
          <p:nvPicPr>
            <p:cNvPr id="3" name="グラフィックス 2" descr="ユーザー 枠線">
              <a:extLst>
                <a:ext uri="{FF2B5EF4-FFF2-40B4-BE49-F238E27FC236}">
                  <a16:creationId xmlns:a16="http://schemas.microsoft.com/office/drawing/2014/main" id="{BC4C51DC-5E6A-1991-7ECB-5E2FE8E36749}"/>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4" name="四角形: 角を丸くする 3">
              <a:extLst>
                <a:ext uri="{FF2B5EF4-FFF2-40B4-BE49-F238E27FC236}">
                  <a16:creationId xmlns:a16="http://schemas.microsoft.com/office/drawing/2014/main" id="{70CC6259-AFBC-0DA1-63CD-E1805137D3F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交付要求登録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5" name="直線矢印コネクタ 4">
            <a:extLst>
              <a:ext uri="{FF2B5EF4-FFF2-40B4-BE49-F238E27FC236}">
                <a16:creationId xmlns:a16="http://schemas.microsoft.com/office/drawing/2014/main" id="{0229A0CF-A6A2-AF21-1687-D365EFF5D445}"/>
              </a:ext>
            </a:extLst>
          </p:cNvPr>
          <p:cNvCxnSpPr>
            <a:cxnSpLocks/>
            <a:stCxn id="4" idx="2"/>
            <a:endCxn id="19" idx="1"/>
          </p:cNvCxnSpPr>
          <p:nvPr/>
        </p:nvCxnSpPr>
        <p:spPr>
          <a:xfrm>
            <a:off x="2951552"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2" name="グループ化 11">
            <a:extLst>
              <a:ext uri="{FF2B5EF4-FFF2-40B4-BE49-F238E27FC236}">
                <a16:creationId xmlns:a16="http://schemas.microsoft.com/office/drawing/2014/main" id="{0FEB34C0-BB5C-8B6D-FDB3-7B235EFADD13}"/>
              </a:ext>
            </a:extLst>
          </p:cNvPr>
          <p:cNvGrpSpPr/>
          <p:nvPr/>
        </p:nvGrpSpPr>
        <p:grpSpPr>
          <a:xfrm>
            <a:off x="2663734" y="4603475"/>
            <a:ext cx="575637" cy="451948"/>
            <a:chOff x="5274238" y="5435536"/>
            <a:chExt cx="439201" cy="345439"/>
          </a:xfrm>
        </p:grpSpPr>
        <p:sp>
          <p:nvSpPr>
            <p:cNvPr id="19" name="フローチャート: 磁気ディスク 18">
              <a:extLst>
                <a:ext uri="{FF2B5EF4-FFF2-40B4-BE49-F238E27FC236}">
                  <a16:creationId xmlns:a16="http://schemas.microsoft.com/office/drawing/2014/main" id="{09FD4725-67BA-2E40-56A8-F22F3E14FE6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20" name="円弧 19">
              <a:extLst>
                <a:ext uri="{FF2B5EF4-FFF2-40B4-BE49-F238E27FC236}">
                  <a16:creationId xmlns:a16="http://schemas.microsoft.com/office/drawing/2014/main" id="{FE670776-6A35-0A1C-B161-158A6186C43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25" name="円弧 24">
              <a:extLst>
                <a:ext uri="{FF2B5EF4-FFF2-40B4-BE49-F238E27FC236}">
                  <a16:creationId xmlns:a16="http://schemas.microsoft.com/office/drawing/2014/main" id="{71EC63C3-84F6-965B-E6E7-F8D3C71C622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26" name="グループ化 25">
            <a:extLst>
              <a:ext uri="{FF2B5EF4-FFF2-40B4-BE49-F238E27FC236}">
                <a16:creationId xmlns:a16="http://schemas.microsoft.com/office/drawing/2014/main" id="{042477B6-F699-D801-B12D-FE50D30E14B0}"/>
              </a:ext>
            </a:extLst>
          </p:cNvPr>
          <p:cNvGrpSpPr/>
          <p:nvPr/>
        </p:nvGrpSpPr>
        <p:grpSpPr>
          <a:xfrm flipH="1">
            <a:off x="2003908" y="4970186"/>
            <a:ext cx="752658" cy="405710"/>
            <a:chOff x="5549538" y="5066857"/>
            <a:chExt cx="752658" cy="405710"/>
          </a:xfrm>
        </p:grpSpPr>
        <p:cxnSp>
          <p:nvCxnSpPr>
            <p:cNvPr id="27" name="直線矢印コネクタ 26">
              <a:extLst>
                <a:ext uri="{FF2B5EF4-FFF2-40B4-BE49-F238E27FC236}">
                  <a16:creationId xmlns:a16="http://schemas.microsoft.com/office/drawing/2014/main" id="{897B3C12-F564-912F-AE28-D24160C99CE3}"/>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9" name="グループ化 28">
              <a:extLst>
                <a:ext uri="{FF2B5EF4-FFF2-40B4-BE49-F238E27FC236}">
                  <a16:creationId xmlns:a16="http://schemas.microsoft.com/office/drawing/2014/main" id="{787050E6-382E-18B9-5A0F-606E476849CB}"/>
                </a:ext>
              </a:extLst>
            </p:cNvPr>
            <p:cNvGrpSpPr/>
            <p:nvPr/>
          </p:nvGrpSpPr>
          <p:grpSpPr>
            <a:xfrm>
              <a:off x="5672158" y="5172745"/>
              <a:ext cx="69614" cy="299822"/>
              <a:chOff x="2439407" y="2962964"/>
              <a:chExt cx="69614" cy="430496"/>
            </a:xfrm>
          </p:grpSpPr>
          <p:cxnSp>
            <p:nvCxnSpPr>
              <p:cNvPr id="32" name="直線コネクタ 31">
                <a:extLst>
                  <a:ext uri="{FF2B5EF4-FFF2-40B4-BE49-F238E27FC236}">
                    <a16:creationId xmlns:a16="http://schemas.microsoft.com/office/drawing/2014/main" id="{9C735EED-9F7D-BDC0-F638-292E2A4D59F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33" name="直線コネクタ 32">
                <a:extLst>
                  <a:ext uri="{FF2B5EF4-FFF2-40B4-BE49-F238E27FC236}">
                    <a16:creationId xmlns:a16="http://schemas.microsoft.com/office/drawing/2014/main" id="{CBA1DE70-4279-5ACE-791F-0768CC2B233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35" name="直線コネクタ 34">
                <a:extLst>
                  <a:ext uri="{FF2B5EF4-FFF2-40B4-BE49-F238E27FC236}">
                    <a16:creationId xmlns:a16="http://schemas.microsoft.com/office/drawing/2014/main" id="{FE35E4C1-1A8F-31A4-02F3-38BCAAE6E02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1" name="正方形/長方形 30">
              <a:extLst>
                <a:ext uri="{FF2B5EF4-FFF2-40B4-BE49-F238E27FC236}">
                  <a16:creationId xmlns:a16="http://schemas.microsoft.com/office/drawing/2014/main" id="{AFCE5B3E-D2EF-795D-A3C2-29CCB974B221}"/>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cxnSp>
        <p:nvCxnSpPr>
          <p:cNvPr id="37" name="直線矢印コネクタ 36">
            <a:extLst>
              <a:ext uri="{FF2B5EF4-FFF2-40B4-BE49-F238E27FC236}">
                <a16:creationId xmlns:a16="http://schemas.microsoft.com/office/drawing/2014/main" id="{50F46E6F-6499-BF5A-A6CB-AFF778450DB2}"/>
              </a:ext>
            </a:extLst>
          </p:cNvPr>
          <p:cNvCxnSpPr>
            <a:cxnSpLocks/>
            <a:stCxn id="4" idx="3"/>
            <a:endCxn id="137" idx="1"/>
          </p:cNvCxnSpPr>
          <p:nvPr/>
        </p:nvCxnSpPr>
        <p:spPr>
          <a:xfrm>
            <a:off x="3249494" y="2767162"/>
            <a:ext cx="36744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59534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17E414-F2AA-EE9F-8DD0-857FDCF6EB2A}"/>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3BAAABE7-8455-D228-2A8A-11FAC921B85D}"/>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88297E17-A8C6-C4DF-0FE2-D6CD28AEF9FE}"/>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BFE12717-13D6-0B02-B59B-E7400844BC19}"/>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8EEB1F7A-BE18-AAEF-1464-036EFD226600}"/>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24E503C3-5475-F4EF-109C-E0FD248796D6}"/>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8367F18F-331D-13B4-0A98-2CD5E8896DB7}"/>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C2909CD2-90C9-B20D-2001-DC289F608970}"/>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収納情報連携</a:t>
              </a:r>
            </a:p>
          </p:txBody>
        </p:sp>
        <p:sp>
          <p:nvSpPr>
            <p:cNvPr id="14" name="正方形/長方形 13">
              <a:extLst>
                <a:ext uri="{FF2B5EF4-FFF2-40B4-BE49-F238E27FC236}">
                  <a16:creationId xmlns:a16="http://schemas.microsoft.com/office/drawing/2014/main" id="{45F576DB-339E-FC58-6D11-DBC09DDA9ADB}"/>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滞納情報管理</a:t>
              </a:r>
            </a:p>
          </p:txBody>
        </p:sp>
      </p:grpSp>
      <p:grpSp>
        <p:nvGrpSpPr>
          <p:cNvPr id="16" name="グループ化 15">
            <a:extLst>
              <a:ext uri="{FF2B5EF4-FFF2-40B4-BE49-F238E27FC236}">
                <a16:creationId xmlns:a16="http://schemas.microsoft.com/office/drawing/2014/main" id="{9097550C-4D9B-CD06-8330-EF26D839E8F3}"/>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041E77ED-C31C-0EBE-6C26-1ED294EE289D}"/>
                </a:ext>
              </a:extLst>
            </p:cNvPr>
            <p:cNvSpPr/>
            <p:nvPr/>
          </p:nvSpPr>
          <p:spPr>
            <a:xfrm>
              <a:off x="4383024" y="977900"/>
              <a:ext cx="359663" cy="447033"/>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滞納整理担当課</a:t>
              </a:r>
            </a:p>
          </p:txBody>
        </p:sp>
        <p:sp>
          <p:nvSpPr>
            <p:cNvPr id="18" name="正方形/長方形 17">
              <a:extLst>
                <a:ext uri="{FF2B5EF4-FFF2-40B4-BE49-F238E27FC236}">
                  <a16:creationId xmlns:a16="http://schemas.microsoft.com/office/drawing/2014/main" id="{71A56BC4-8180-6B17-15FE-EEBDA7E3F0E6}"/>
                </a:ext>
              </a:extLst>
            </p:cNvPr>
            <p:cNvSpPr/>
            <p:nvPr/>
          </p:nvSpPr>
          <p:spPr>
            <a:xfrm>
              <a:off x="4742688" y="977900"/>
              <a:ext cx="8121055" cy="447033"/>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3FF3FD85-C79A-BDD6-50ED-E9DD0FB8FDDB}"/>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87ABC23A-BD36-4DED-E051-D882765E3BF4}"/>
              </a:ext>
            </a:extLst>
          </p:cNvPr>
          <p:cNvCxnSpPr>
            <a:cxnSpLocks/>
            <a:stCxn id="4" idx="6"/>
            <a:endCxn id="137" idx="1"/>
          </p:cNvCxnSpPr>
          <p:nvPr/>
        </p:nvCxnSpPr>
        <p:spPr>
          <a:xfrm>
            <a:off x="1287138" y="2662709"/>
            <a:ext cx="31314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CCE8C2AC-1ADA-4916-E145-E7D0C82F3395}"/>
              </a:ext>
            </a:extLst>
          </p:cNvPr>
          <p:cNvSpPr/>
          <p:nvPr/>
        </p:nvSpPr>
        <p:spPr>
          <a:xfrm>
            <a:off x="2311324" y="282700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endParaRPr kumimoji="1" lang="en-US" altLang="ja-JP" sz="600" b="1" dirty="0">
              <a:solidFill>
                <a:schemeClr val="tx1"/>
              </a:solidFill>
              <a:latin typeface="+mn-ea"/>
            </a:endParaRPr>
          </a:p>
        </p:txBody>
      </p:sp>
      <p:sp>
        <p:nvSpPr>
          <p:cNvPr id="159" name="正方形/長方形 158">
            <a:extLst>
              <a:ext uri="{FF2B5EF4-FFF2-40B4-BE49-F238E27FC236}">
                <a16:creationId xmlns:a16="http://schemas.microsoft.com/office/drawing/2014/main" id="{005BCB0F-19DA-2B1B-3145-EBA846E39C97}"/>
              </a:ext>
            </a:extLst>
          </p:cNvPr>
          <p:cNvSpPr/>
          <p:nvPr/>
        </p:nvSpPr>
        <p:spPr>
          <a:xfrm>
            <a:off x="6758568" y="6197600"/>
            <a:ext cx="2053792" cy="30683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endParaRPr kumimoji="1" lang="en-US" altLang="ja-JP" sz="500" b="1" dirty="0">
              <a:solidFill>
                <a:schemeClr val="tx1"/>
              </a:solidFill>
              <a:latin typeface="+mn-ea"/>
            </a:endParaRPr>
          </a:p>
          <a:p>
            <a:r>
              <a:rPr kumimoji="1" lang="en-US" altLang="zh-TW" sz="500" b="1" dirty="0">
                <a:solidFill>
                  <a:schemeClr val="tx1"/>
                </a:solidFill>
                <a:latin typeface="+mn-ea"/>
              </a:rPr>
              <a:t>1.1.1</a:t>
            </a:r>
            <a:r>
              <a:rPr kumimoji="1" lang="ja-JP" altLang="en-US" sz="500" b="1" dirty="0">
                <a:solidFill>
                  <a:schemeClr val="tx1"/>
                </a:solidFill>
                <a:latin typeface="+mn-ea"/>
              </a:rPr>
              <a:t>　</a:t>
            </a:r>
            <a:r>
              <a:rPr kumimoji="1" lang="zh-TW" altLang="en-US" sz="500" b="1" dirty="0">
                <a:solidFill>
                  <a:schemeClr val="tx1"/>
                </a:solidFill>
                <a:latin typeface="+mn-ea"/>
              </a:rPr>
              <a:t>滞納者情報取込</a:t>
            </a:r>
            <a:endParaRPr kumimoji="1" lang="en-US" altLang="ja-JP" sz="500" b="1" dirty="0">
              <a:solidFill>
                <a:schemeClr val="tx1"/>
              </a:solidFill>
              <a:latin typeface="+mn-ea"/>
            </a:endParaRPr>
          </a:p>
        </p:txBody>
      </p:sp>
      <p:sp>
        <p:nvSpPr>
          <p:cNvPr id="38" name="楕円 37">
            <a:extLst>
              <a:ext uri="{FF2B5EF4-FFF2-40B4-BE49-F238E27FC236}">
                <a16:creationId xmlns:a16="http://schemas.microsoft.com/office/drawing/2014/main" id="{393FE4D4-536B-991F-4B00-FABFA2CC439A}"/>
              </a:ext>
            </a:extLst>
          </p:cNvPr>
          <p:cNvSpPr/>
          <p:nvPr/>
        </p:nvSpPr>
        <p:spPr>
          <a:xfrm>
            <a:off x="2653272"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5" name="正方形/長方形 94">
            <a:extLst>
              <a:ext uri="{FF2B5EF4-FFF2-40B4-BE49-F238E27FC236}">
                <a16:creationId xmlns:a16="http://schemas.microsoft.com/office/drawing/2014/main" id="{E3EF3C27-8DB0-9802-B795-9B3CC0B4399A}"/>
              </a:ext>
            </a:extLst>
          </p:cNvPr>
          <p:cNvSpPr/>
          <p:nvPr/>
        </p:nvSpPr>
        <p:spPr>
          <a:xfrm>
            <a:off x="732440" y="2195486"/>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収納情報の</a:t>
            </a:r>
            <a:endParaRPr kumimoji="1" lang="en-US" altLang="ja-JP" sz="600" b="1" dirty="0">
              <a:solidFill>
                <a:schemeClr val="tx1"/>
              </a:solidFill>
              <a:latin typeface="+mn-ea"/>
            </a:endParaRPr>
          </a:p>
          <a:p>
            <a:pPr algn="ctr"/>
            <a:r>
              <a:rPr kumimoji="1" lang="ja-JP" altLang="en-US" sz="600" b="1" dirty="0">
                <a:solidFill>
                  <a:schemeClr val="tx1"/>
                </a:solidFill>
                <a:latin typeface="+mn-ea"/>
              </a:rPr>
              <a:t>受理後に開始</a:t>
            </a:r>
            <a:endParaRPr kumimoji="1" lang="en-US" altLang="ja-JP" sz="600" b="1" dirty="0">
              <a:solidFill>
                <a:schemeClr val="tx1"/>
              </a:solidFill>
              <a:latin typeface="+mn-ea"/>
            </a:endParaRPr>
          </a:p>
        </p:txBody>
      </p:sp>
      <p:grpSp>
        <p:nvGrpSpPr>
          <p:cNvPr id="3" name="グループ化 2">
            <a:extLst>
              <a:ext uri="{FF2B5EF4-FFF2-40B4-BE49-F238E27FC236}">
                <a16:creationId xmlns:a16="http://schemas.microsoft.com/office/drawing/2014/main" id="{E132A5B3-4F25-5CD5-2DED-156926CB8A30}"/>
              </a:ext>
            </a:extLst>
          </p:cNvPr>
          <p:cNvGrpSpPr/>
          <p:nvPr/>
        </p:nvGrpSpPr>
        <p:grpSpPr>
          <a:xfrm>
            <a:off x="981138" y="2509709"/>
            <a:ext cx="306000" cy="306000"/>
            <a:chOff x="8420362" y="5457393"/>
            <a:chExt cx="182044" cy="182044"/>
          </a:xfrm>
        </p:grpSpPr>
        <p:sp>
          <p:nvSpPr>
            <p:cNvPr id="4" name="楕円 3">
              <a:extLst>
                <a:ext uri="{FF2B5EF4-FFF2-40B4-BE49-F238E27FC236}">
                  <a16:creationId xmlns:a16="http://schemas.microsoft.com/office/drawing/2014/main" id="{596BF995-1CFB-5D91-4E8C-42A99F914880}"/>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42DE14F9-1C21-7CE9-91E0-2A6D8BD0547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432184" y="5469215"/>
              <a:ext cx="158400" cy="158400"/>
            </a:xfrm>
            <a:prstGeom prst="rect">
              <a:avLst/>
            </a:prstGeom>
          </p:spPr>
        </p:pic>
      </p:grpSp>
      <p:cxnSp>
        <p:nvCxnSpPr>
          <p:cNvPr id="101" name="直線矢印コネクタ 100">
            <a:extLst>
              <a:ext uri="{FF2B5EF4-FFF2-40B4-BE49-F238E27FC236}">
                <a16:creationId xmlns:a16="http://schemas.microsoft.com/office/drawing/2014/main" id="{1FF485FC-5BB4-9A4C-C861-C16ACD7AFAA7}"/>
              </a:ext>
            </a:extLst>
          </p:cNvPr>
          <p:cNvCxnSpPr>
            <a:cxnSpLocks/>
            <a:stCxn id="137" idx="3"/>
            <a:endCxn id="38" idx="2"/>
          </p:cNvCxnSpPr>
          <p:nvPr/>
        </p:nvCxnSpPr>
        <p:spPr>
          <a:xfrm>
            <a:off x="2196162" y="2662709"/>
            <a:ext cx="45711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CB8DB0D7-039D-5DB6-F368-53CB53009925}"/>
              </a:ext>
            </a:extLst>
          </p:cNvPr>
          <p:cNvGrpSpPr/>
          <p:nvPr/>
        </p:nvGrpSpPr>
        <p:grpSpPr>
          <a:xfrm>
            <a:off x="1600278"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A55B5E3B-B3EC-095A-CE51-608BAD15419B}"/>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771F7EBB-5204-F359-ABBC-68437356F96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収納情報</a:t>
              </a:r>
              <a:endParaRPr kumimoji="1" lang="en-US" altLang="ja-JP" sz="500" b="1" dirty="0">
                <a:solidFill>
                  <a:schemeClr val="tx1"/>
                </a:solidFill>
                <a:latin typeface="+mn-ea"/>
              </a:endParaRPr>
            </a:p>
            <a:p>
              <a:pPr algn="ctr"/>
              <a:r>
                <a:rPr kumimoji="1" lang="ja-JP" altLang="en-US" sz="500" b="1" dirty="0">
                  <a:solidFill>
                    <a:schemeClr val="tx1"/>
                  </a:solidFill>
                  <a:latin typeface="+mn-ea"/>
                </a:rPr>
                <a:t>登録</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EF72A4CC-A1CA-095A-D4B5-47F0A3801CAC}"/>
              </a:ext>
            </a:extLst>
          </p:cNvPr>
          <p:cNvCxnSpPr>
            <a:cxnSpLocks/>
            <a:stCxn id="137" idx="2"/>
            <a:endCxn id="140" idx="1"/>
          </p:cNvCxnSpPr>
          <p:nvPr/>
        </p:nvCxnSpPr>
        <p:spPr>
          <a:xfrm>
            <a:off x="1898220"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06418807-B4F4-76CA-42C4-A00F2277F005}"/>
              </a:ext>
            </a:extLst>
          </p:cNvPr>
          <p:cNvGrpSpPr/>
          <p:nvPr/>
        </p:nvGrpSpPr>
        <p:grpSpPr>
          <a:xfrm>
            <a:off x="1610402"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EE0F9EE5-558E-91A1-7ECB-80FD05F4759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滞納管理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A70F5C06-674E-E6DB-4209-63530D36A70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6D351522-AE19-9DC0-7BEA-042C39FB831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2C595B04-FC32-D74C-C243-FABD3D9B9F33}"/>
              </a:ext>
            </a:extLst>
          </p:cNvPr>
          <p:cNvGrpSpPr/>
          <p:nvPr/>
        </p:nvGrpSpPr>
        <p:grpSpPr>
          <a:xfrm flipH="1">
            <a:off x="929237"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F47B6C7C-7B14-B1B2-95FA-E98B71149572}"/>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4DE008BB-5AD4-3224-1E41-7DDFCA1484BA}"/>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FB93F1EC-41B4-D62F-6003-82AFED47DDC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2F9A25E4-84A0-8707-ADEE-E076622DB62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6940FA8F-221D-F4E2-9AB6-8CE2B35C0CC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BD0214C7-5356-9F0C-8E3F-55F1CD2FCDA2}"/>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cxnSp>
        <p:nvCxnSpPr>
          <p:cNvPr id="19" name="直線矢印コネクタ 18">
            <a:extLst>
              <a:ext uri="{FF2B5EF4-FFF2-40B4-BE49-F238E27FC236}">
                <a16:creationId xmlns:a16="http://schemas.microsoft.com/office/drawing/2014/main" id="{5A6E2346-3854-DDF3-7FA3-F1CC24646657}"/>
              </a:ext>
            </a:extLst>
          </p:cNvPr>
          <p:cNvCxnSpPr>
            <a:cxnSpLocks/>
            <a:stCxn id="23" idx="1"/>
            <a:endCxn id="4" idx="4"/>
          </p:cNvCxnSpPr>
          <p:nvPr/>
        </p:nvCxnSpPr>
        <p:spPr>
          <a:xfrm flipH="1" flipV="1">
            <a:off x="1134138" y="2815709"/>
            <a:ext cx="1299" cy="146579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0" name="グループ化 19">
            <a:extLst>
              <a:ext uri="{FF2B5EF4-FFF2-40B4-BE49-F238E27FC236}">
                <a16:creationId xmlns:a16="http://schemas.microsoft.com/office/drawing/2014/main" id="{CEB9366B-3877-8C83-AFC1-48A393BE17C9}"/>
              </a:ext>
            </a:extLst>
          </p:cNvPr>
          <p:cNvGrpSpPr/>
          <p:nvPr/>
        </p:nvGrpSpPr>
        <p:grpSpPr>
          <a:xfrm>
            <a:off x="846320" y="4281501"/>
            <a:ext cx="575637" cy="451948"/>
            <a:chOff x="5274238" y="5435536"/>
            <a:chExt cx="439201" cy="345439"/>
          </a:xfrm>
        </p:grpSpPr>
        <p:sp>
          <p:nvSpPr>
            <p:cNvPr id="23" name="フローチャート: 磁気ディスク 22">
              <a:extLst>
                <a:ext uri="{FF2B5EF4-FFF2-40B4-BE49-F238E27FC236}">
                  <a16:creationId xmlns:a16="http://schemas.microsoft.com/office/drawing/2014/main" id="{F74DACFE-2BC2-517C-C4E3-0CEEFC10B86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5" name="円弧 24">
              <a:extLst>
                <a:ext uri="{FF2B5EF4-FFF2-40B4-BE49-F238E27FC236}">
                  <a16:creationId xmlns:a16="http://schemas.microsoft.com/office/drawing/2014/main" id="{32A28823-4288-DE4B-1CA9-2130482D1A3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6" name="円弧 25">
              <a:extLst>
                <a:ext uri="{FF2B5EF4-FFF2-40B4-BE49-F238E27FC236}">
                  <a16:creationId xmlns:a16="http://schemas.microsoft.com/office/drawing/2014/main" id="{90B7C4C8-D71A-6EC4-6F9C-0D90232FC2E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 name="グループ化 1">
            <a:extLst>
              <a:ext uri="{FF2B5EF4-FFF2-40B4-BE49-F238E27FC236}">
                <a16:creationId xmlns:a16="http://schemas.microsoft.com/office/drawing/2014/main" id="{773E0783-5472-4F2B-1091-18E34183CFAF}"/>
              </a:ext>
            </a:extLst>
          </p:cNvPr>
          <p:cNvGrpSpPr/>
          <p:nvPr/>
        </p:nvGrpSpPr>
        <p:grpSpPr>
          <a:xfrm>
            <a:off x="982692" y="3293234"/>
            <a:ext cx="989415" cy="485872"/>
            <a:chOff x="6494140" y="1535482"/>
            <a:chExt cx="989415" cy="485872"/>
          </a:xfrm>
        </p:grpSpPr>
        <p:cxnSp>
          <p:nvCxnSpPr>
            <p:cNvPr id="12" name="直線矢印コネクタ 11">
              <a:extLst>
                <a:ext uri="{FF2B5EF4-FFF2-40B4-BE49-F238E27FC236}">
                  <a16:creationId xmlns:a16="http://schemas.microsoft.com/office/drawing/2014/main" id="{A7DB19B9-EA64-2760-BC88-2C65A354CD83}"/>
                </a:ext>
              </a:extLst>
            </p:cNvPr>
            <p:cNvCxnSpPr>
              <a:cxnSpLocks/>
              <a:endCxn id="22" idx="1"/>
            </p:cNvCxnSpPr>
            <p:nvPr/>
          </p:nvCxnSpPr>
          <p:spPr>
            <a:xfrm>
              <a:off x="6645586" y="1688482"/>
              <a:ext cx="210238"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 name="正方形/長方形 20">
              <a:extLst>
                <a:ext uri="{FF2B5EF4-FFF2-40B4-BE49-F238E27FC236}">
                  <a16:creationId xmlns:a16="http://schemas.microsoft.com/office/drawing/2014/main" id="{CB5B2B11-E82D-796A-3AAA-026445E4AB27}"/>
                </a:ext>
              </a:extLst>
            </p:cNvPr>
            <p:cNvSpPr/>
            <p:nvPr/>
          </p:nvSpPr>
          <p:spPr>
            <a:xfrm>
              <a:off x="6494140" y="173890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収納情報</a:t>
              </a:r>
            </a:p>
          </p:txBody>
        </p:sp>
        <p:pic>
          <p:nvPicPr>
            <p:cNvPr id="22" name="グラフィックス 21" descr="紙 枠線">
              <a:extLst>
                <a:ext uri="{FF2B5EF4-FFF2-40B4-BE49-F238E27FC236}">
                  <a16:creationId xmlns:a16="http://schemas.microsoft.com/office/drawing/2014/main" id="{3EA804D7-68D1-3E79-D8B7-C65BA3EA2227}"/>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855824" y="1535482"/>
              <a:ext cx="306000" cy="306000"/>
            </a:xfrm>
            <a:prstGeom prst="rect">
              <a:avLst/>
            </a:prstGeom>
          </p:spPr>
        </p:pic>
      </p:grpSp>
    </p:spTree>
    <p:extLst>
      <p:ext uri="{BB962C8B-B14F-4D97-AF65-F5344CB8AC3E}">
        <p14:creationId xmlns:p14="http://schemas.microsoft.com/office/powerpoint/2010/main" val="29295611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B85870-0AAD-DA5E-38BC-04925B340A5A}"/>
            </a:ext>
          </a:extLst>
        </p:cNvPr>
        <p:cNvGrpSpPr/>
        <p:nvPr/>
      </p:nvGrpSpPr>
      <p:grpSpPr>
        <a:xfrm>
          <a:off x="0" y="0"/>
          <a:ext cx="0" cy="0"/>
          <a:chOff x="0" y="0"/>
          <a:chExt cx="0" cy="0"/>
        </a:xfrm>
      </p:grpSpPr>
      <p:grpSp>
        <p:nvGrpSpPr>
          <p:cNvPr id="34" name="グループ化 33">
            <a:extLst>
              <a:ext uri="{FF2B5EF4-FFF2-40B4-BE49-F238E27FC236}">
                <a16:creationId xmlns:a16="http://schemas.microsoft.com/office/drawing/2014/main" id="{CDD02427-51C4-89CB-E626-78243A2EE99F}"/>
              </a:ext>
            </a:extLst>
          </p:cNvPr>
          <p:cNvGrpSpPr/>
          <p:nvPr/>
        </p:nvGrpSpPr>
        <p:grpSpPr>
          <a:xfrm rot="5400000" flipV="1">
            <a:off x="3856098" y="3752557"/>
            <a:ext cx="1740730" cy="51128"/>
            <a:chOff x="7817410" y="5724615"/>
            <a:chExt cx="1740730" cy="51128"/>
          </a:xfrm>
        </p:grpSpPr>
        <p:cxnSp>
          <p:nvCxnSpPr>
            <p:cNvPr id="63" name="直線矢印コネクタ 62">
              <a:extLst>
                <a:ext uri="{FF2B5EF4-FFF2-40B4-BE49-F238E27FC236}">
                  <a16:creationId xmlns:a16="http://schemas.microsoft.com/office/drawing/2014/main" id="{BADC7B9D-C141-306B-CDF1-743D959109C3}"/>
                </a:ext>
              </a:extLst>
            </p:cNvPr>
            <p:cNvCxnSpPr>
              <a:cxnSpLocks/>
              <a:stCxn id="64" idx="6"/>
              <a:endCxn id="65" idx="0"/>
            </p:cNvCxnSpPr>
            <p:nvPr/>
          </p:nvCxnSpPr>
          <p:spPr>
            <a:xfrm rot="5400000" flipH="1" flipV="1">
              <a:off x="8709514" y="4903353"/>
              <a:ext cx="4053" cy="169319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64" name="楕円 63">
              <a:extLst>
                <a:ext uri="{FF2B5EF4-FFF2-40B4-BE49-F238E27FC236}">
                  <a16:creationId xmlns:a16="http://schemas.microsoft.com/office/drawing/2014/main" id="{DC666E45-3A76-22CC-92B6-ACC1B4CE6BFB}"/>
                </a:ext>
              </a:extLst>
            </p:cNvPr>
            <p:cNvSpPr/>
            <p:nvPr/>
          </p:nvSpPr>
          <p:spPr>
            <a:xfrm>
              <a:off x="7817410"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5" name="二等辺三角形 64">
              <a:extLst>
                <a:ext uri="{FF2B5EF4-FFF2-40B4-BE49-F238E27FC236}">
                  <a16:creationId xmlns:a16="http://schemas.microsoft.com/office/drawing/2014/main" id="{6D066CA7-F188-73E3-E737-D0B088E590D7}"/>
                </a:ext>
              </a:extLst>
            </p:cNvPr>
            <p:cNvSpPr/>
            <p:nvPr/>
          </p:nvSpPr>
          <p:spPr>
            <a:xfrm rot="5400000">
              <a:off x="9498892" y="571198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4" name="グループ化 23">
            <a:extLst>
              <a:ext uri="{FF2B5EF4-FFF2-40B4-BE49-F238E27FC236}">
                <a16:creationId xmlns:a16="http://schemas.microsoft.com/office/drawing/2014/main" id="{54194B75-C926-BF7A-5C5E-58C8E6D83BC4}"/>
              </a:ext>
            </a:extLst>
          </p:cNvPr>
          <p:cNvGrpSpPr/>
          <p:nvPr/>
        </p:nvGrpSpPr>
        <p:grpSpPr>
          <a:xfrm>
            <a:off x="3624833" y="1444192"/>
            <a:ext cx="1956273" cy="1180254"/>
            <a:chOff x="2765368" y="1444191"/>
            <a:chExt cx="1956273" cy="1180254"/>
          </a:xfrm>
        </p:grpSpPr>
        <p:sp>
          <p:nvSpPr>
            <p:cNvPr id="199" name="楕円 198">
              <a:extLst>
                <a:ext uri="{FF2B5EF4-FFF2-40B4-BE49-F238E27FC236}">
                  <a16:creationId xmlns:a16="http://schemas.microsoft.com/office/drawing/2014/main" id="{2C6F10F8-750D-DA8A-1D71-580D845E5BEE}"/>
                </a:ext>
              </a:extLst>
            </p:cNvPr>
            <p:cNvSpPr/>
            <p:nvPr/>
          </p:nvSpPr>
          <p:spPr>
            <a:xfrm rot="16200000">
              <a:off x="3847666" y="257691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8" name="直線矢印コネクタ 197">
              <a:extLst>
                <a:ext uri="{FF2B5EF4-FFF2-40B4-BE49-F238E27FC236}">
                  <a16:creationId xmlns:a16="http://schemas.microsoft.com/office/drawing/2014/main" id="{D93DB937-2A7D-98AE-B9D5-8D472A0C187F}"/>
                </a:ext>
              </a:extLst>
            </p:cNvPr>
            <p:cNvCxnSpPr>
              <a:cxnSpLocks/>
              <a:stCxn id="199" idx="6"/>
              <a:endCxn id="200" idx="3"/>
            </p:cNvCxnSpPr>
            <p:nvPr/>
          </p:nvCxnSpPr>
          <p:spPr>
            <a:xfrm rot="16200000" flipV="1">
              <a:off x="2962279" y="1667761"/>
              <a:ext cx="1060849" cy="757458"/>
            </a:xfrm>
            <a:prstGeom prst="bentConnector3">
              <a:avLst>
                <a:gd name="adj1" fmla="val 25458"/>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00" name="二等辺三角形 199">
              <a:extLst>
                <a:ext uri="{FF2B5EF4-FFF2-40B4-BE49-F238E27FC236}">
                  <a16:creationId xmlns:a16="http://schemas.microsoft.com/office/drawing/2014/main" id="{6C2440D5-2D99-614A-E7EB-DCF097E9E2CE}"/>
                </a:ext>
              </a:extLst>
            </p:cNvPr>
            <p:cNvSpPr/>
            <p:nvPr/>
          </p:nvSpPr>
          <p:spPr>
            <a:xfrm>
              <a:off x="3090664" y="1444191"/>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53" name="直線矢印コネクタ 197">
              <a:extLst>
                <a:ext uri="{FF2B5EF4-FFF2-40B4-BE49-F238E27FC236}">
                  <a16:creationId xmlns:a16="http://schemas.microsoft.com/office/drawing/2014/main" id="{5489B6F7-524D-1648-81EA-CFE82CA33125}"/>
                </a:ext>
              </a:extLst>
            </p:cNvPr>
            <p:cNvCxnSpPr>
              <a:cxnSpLocks/>
              <a:stCxn id="199" idx="6"/>
              <a:endCxn id="254" idx="3"/>
            </p:cNvCxnSpPr>
            <p:nvPr/>
          </p:nvCxnSpPr>
          <p:spPr>
            <a:xfrm rot="5400000" flipH="1" flipV="1">
              <a:off x="3595232" y="1799112"/>
              <a:ext cx="1054003" cy="501603"/>
            </a:xfrm>
            <a:prstGeom prst="bentConnector3">
              <a:avLst>
                <a:gd name="adj1" fmla="val 2590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54" name="二等辺三角形 253">
              <a:extLst>
                <a:ext uri="{FF2B5EF4-FFF2-40B4-BE49-F238E27FC236}">
                  <a16:creationId xmlns:a16="http://schemas.microsoft.com/office/drawing/2014/main" id="{B9944EB4-CBC9-230F-302C-D66C91DF3D32}"/>
                </a:ext>
              </a:extLst>
            </p:cNvPr>
            <p:cNvSpPr/>
            <p:nvPr/>
          </p:nvSpPr>
          <p:spPr>
            <a:xfrm>
              <a:off x="4349725"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53" name="正方形/長方形 52">
              <a:extLst>
                <a:ext uri="{FF2B5EF4-FFF2-40B4-BE49-F238E27FC236}">
                  <a16:creationId xmlns:a16="http://schemas.microsoft.com/office/drawing/2014/main" id="{447A5B89-CFED-A264-DFAE-D8544DFE68CF}"/>
                </a:ext>
              </a:extLst>
            </p:cNvPr>
            <p:cNvSpPr/>
            <p:nvPr/>
          </p:nvSpPr>
          <p:spPr>
            <a:xfrm>
              <a:off x="4024429" y="2035801"/>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13" name="正方形/長方形 212">
              <a:extLst>
                <a:ext uri="{FF2B5EF4-FFF2-40B4-BE49-F238E27FC236}">
                  <a16:creationId xmlns:a16="http://schemas.microsoft.com/office/drawing/2014/main" id="{9804E601-655F-0044-F6C5-568AA2481F8C}"/>
                </a:ext>
              </a:extLst>
            </p:cNvPr>
            <p:cNvSpPr/>
            <p:nvPr/>
          </p:nvSpPr>
          <p:spPr>
            <a:xfrm>
              <a:off x="2765368" y="203430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8C2BCD7A-8C69-B43B-90DF-5A2842E6F27C}"/>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F6914D82-442B-3B42-F196-2168C8A6D0D7}"/>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109E30AF-0FED-2D9E-C8D5-5FAF4EAED677}"/>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0C489CAA-1043-AB48-F61C-D74195A95903}"/>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9EC75B4F-7393-6408-CD29-5C08A96C332A}"/>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5496F7DA-F987-3129-79FE-37D6CC030D7F}"/>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2.16.</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ED0FCDA8-9A86-C3F7-FE0C-53D9C93DFCC1}"/>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交付要求の解除</a:t>
              </a:r>
            </a:p>
          </p:txBody>
        </p:sp>
        <p:sp>
          <p:nvSpPr>
            <p:cNvPr id="14" name="正方形/長方形 13">
              <a:extLst>
                <a:ext uri="{FF2B5EF4-FFF2-40B4-BE49-F238E27FC236}">
                  <a16:creationId xmlns:a16="http://schemas.microsoft.com/office/drawing/2014/main" id="{E7D291B2-BE9C-F2C8-B8AB-CC439B1BD5DD}"/>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差押・交付要求</a:t>
              </a:r>
            </a:p>
          </p:txBody>
        </p:sp>
      </p:grpSp>
      <p:grpSp>
        <p:nvGrpSpPr>
          <p:cNvPr id="16" name="グループ化 15">
            <a:extLst>
              <a:ext uri="{FF2B5EF4-FFF2-40B4-BE49-F238E27FC236}">
                <a16:creationId xmlns:a16="http://schemas.microsoft.com/office/drawing/2014/main" id="{93505BE0-3317-F5A5-E5B6-1C41313FDE88}"/>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D2E9CE63-1821-5B33-9FAB-59B6ACDBEEA0}"/>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488B92CA-78F9-B951-DB82-D382A29343BE}"/>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C6D8D4F6-1126-B277-F23C-6E191B51214B}"/>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20</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4D36DDC9-5492-9A97-76D7-E15D5A38E35D}"/>
              </a:ext>
            </a:extLst>
          </p:cNvPr>
          <p:cNvSpPr/>
          <p:nvPr/>
        </p:nvSpPr>
        <p:spPr>
          <a:xfrm>
            <a:off x="6758568" y="5895974"/>
            <a:ext cx="2053792" cy="60845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2.8.5</a:t>
            </a:r>
            <a:r>
              <a:rPr kumimoji="1" lang="ja-JP" altLang="en-US" sz="500" b="1" dirty="0">
                <a:solidFill>
                  <a:schemeClr val="tx1"/>
                </a:solidFill>
                <a:latin typeface="游ゴシック 本文"/>
                <a:ea typeface="游ゴシック" panose="020B0400000000000000" pitchFamily="50" charset="-128"/>
              </a:rPr>
              <a:t>　滞納処分管理</a:t>
            </a: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2.8.9</a:t>
            </a:r>
            <a:r>
              <a:rPr kumimoji="1" lang="ja-JP" altLang="en-US" sz="500" b="1" dirty="0">
                <a:solidFill>
                  <a:schemeClr val="tx1"/>
                </a:solidFill>
                <a:latin typeface="游ゴシック 本文"/>
                <a:ea typeface="游ゴシック" panose="020B0400000000000000" pitchFamily="50" charset="-128"/>
              </a:rPr>
              <a:t>　滞納処分の処分調書等作成</a:t>
            </a:r>
            <a:endParaRPr kumimoji="1" lang="en-US" altLang="zh-TW" sz="500" b="1" dirty="0">
              <a:solidFill>
                <a:schemeClr val="tx1"/>
              </a:solidFill>
              <a:latin typeface="游ゴシック 本文"/>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8F48721D-A05F-7958-017C-A463C65B68DE}"/>
              </a:ext>
            </a:extLst>
          </p:cNvPr>
          <p:cNvCxnSpPr>
            <a:cxnSpLocks/>
            <a:stCxn id="41" idx="3"/>
            <a:endCxn id="137" idx="1"/>
          </p:cNvCxnSpPr>
          <p:nvPr/>
        </p:nvCxnSpPr>
        <p:spPr>
          <a:xfrm>
            <a:off x="2304977" y="2767162"/>
            <a:ext cx="43177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26D5B86E-A655-16B2-8888-371388614139}"/>
              </a:ext>
            </a:extLst>
          </p:cNvPr>
          <p:cNvCxnSpPr>
            <a:cxnSpLocks/>
            <a:stCxn id="140" idx="1"/>
            <a:endCxn id="137" idx="2"/>
          </p:cNvCxnSpPr>
          <p:nvPr/>
        </p:nvCxnSpPr>
        <p:spPr>
          <a:xfrm flipH="1" flipV="1">
            <a:off x="3034689"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4484C4E2-AEE1-F75B-28F7-83200BB82AC5}"/>
              </a:ext>
            </a:extLst>
          </p:cNvPr>
          <p:cNvGrpSpPr/>
          <p:nvPr/>
        </p:nvGrpSpPr>
        <p:grpSpPr>
          <a:xfrm>
            <a:off x="2736747" y="2532787"/>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F18863B7-E15C-8B2E-45F9-9131B2E15958}"/>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C35178B2-47F5-1FD9-ED38-DFDD85E0B24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交付要求解除通知書</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の</a:t>
              </a:r>
              <a:r>
                <a:rPr kumimoji="1" lang="zh-TW"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39" name="グループ化 138">
            <a:extLst>
              <a:ext uri="{FF2B5EF4-FFF2-40B4-BE49-F238E27FC236}">
                <a16:creationId xmlns:a16="http://schemas.microsoft.com/office/drawing/2014/main" id="{78BF1979-70E5-6779-100F-8D3E55FB14CF}"/>
              </a:ext>
            </a:extLst>
          </p:cNvPr>
          <p:cNvGrpSpPr/>
          <p:nvPr/>
        </p:nvGrpSpPr>
        <p:grpSpPr>
          <a:xfrm>
            <a:off x="2746871" y="4603475"/>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053D0094-741A-2C1B-3CEC-EFF663C3438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B806CF12-4AC7-1F36-7277-E69A0B7ED4E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0B9F2FC3-A267-1E44-A113-8797F20997E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87" name="グループ化 86">
            <a:extLst>
              <a:ext uri="{FF2B5EF4-FFF2-40B4-BE49-F238E27FC236}">
                <a16:creationId xmlns:a16="http://schemas.microsoft.com/office/drawing/2014/main" id="{752C3D91-54C7-D679-2EC2-CB45E1D600B0}"/>
              </a:ext>
            </a:extLst>
          </p:cNvPr>
          <p:cNvGrpSpPr/>
          <p:nvPr/>
        </p:nvGrpSpPr>
        <p:grpSpPr>
          <a:xfrm>
            <a:off x="3024597" y="3000710"/>
            <a:ext cx="621625" cy="839849"/>
            <a:chOff x="2178607" y="2849727"/>
            <a:chExt cx="621625" cy="839849"/>
          </a:xfrm>
        </p:grpSpPr>
        <p:pic>
          <p:nvPicPr>
            <p:cNvPr id="88" name="グラフィックス 87" descr="紙 枠線">
              <a:extLst>
                <a:ext uri="{FF2B5EF4-FFF2-40B4-BE49-F238E27FC236}">
                  <a16:creationId xmlns:a16="http://schemas.microsoft.com/office/drawing/2014/main" id="{0892B0CA-1BEE-E27C-DA98-AC77F4A4402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89" name="直線矢印コネクタ 36">
              <a:extLst>
                <a:ext uri="{FF2B5EF4-FFF2-40B4-BE49-F238E27FC236}">
                  <a16:creationId xmlns:a16="http://schemas.microsoft.com/office/drawing/2014/main" id="{D66328F8-7E60-6713-ED25-E961FA0B9276}"/>
                </a:ext>
              </a:extLst>
            </p:cNvPr>
            <p:cNvCxnSpPr>
              <a:cxnSpLocks/>
            </p:cNvCxnSpPr>
            <p:nvPr/>
          </p:nvCxnSpPr>
          <p:spPr>
            <a:xfrm rot="16200000" flipH="1">
              <a:off x="2210662" y="2949800"/>
              <a:ext cx="435777" cy="235631"/>
            </a:xfrm>
            <a:prstGeom prst="curvedConnector3">
              <a:avLst>
                <a:gd name="adj1" fmla="val 10027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06E1C511-F706-5161-D916-28A3499B1162}"/>
                </a:ext>
              </a:extLst>
            </p:cNvPr>
            <p:cNvSpPr/>
            <p:nvPr/>
          </p:nvSpPr>
          <p:spPr>
            <a:xfrm>
              <a:off x="2178607" y="3407123"/>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交付要求解除通知書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p>
            <a:p>
              <a:r>
                <a:rPr kumimoji="1" lang="zh-TW" altLang="en-US" sz="500" b="1" dirty="0">
                  <a:solidFill>
                    <a:schemeClr val="tx1"/>
                  </a:solidFill>
                  <a:latin typeface="游ゴシック 本文"/>
                  <a:ea typeface="游ゴシック" panose="020B0400000000000000" pitchFamily="50" charset="-128"/>
                </a:rPr>
                <a:t>交付要求解除通知書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権利者用</a:t>
              </a:r>
            </a:p>
            <a:p>
              <a:r>
                <a:rPr kumimoji="1" lang="zh-TW" altLang="en-US" sz="500" b="1" dirty="0">
                  <a:solidFill>
                    <a:schemeClr val="tx1"/>
                  </a:solidFill>
                  <a:latin typeface="游ゴシック 本文"/>
                  <a:ea typeface="游ゴシック" panose="020B0400000000000000" pitchFamily="50" charset="-128"/>
                </a:rPr>
                <a:t>交付要求解除通知書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執行機関用</a:t>
              </a:r>
            </a:p>
            <a:p>
              <a:r>
                <a:rPr kumimoji="1" lang="zh-TW" altLang="en-US" sz="500" b="1" dirty="0">
                  <a:solidFill>
                    <a:schemeClr val="tx1"/>
                  </a:solidFill>
                  <a:latin typeface="游ゴシック 本文"/>
                  <a:ea typeface="游ゴシック" panose="020B0400000000000000" pitchFamily="50" charset="-128"/>
                </a:rPr>
                <a:t>交付要求解除決議書兼交付要求解除通知決議書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決裁用</a:t>
              </a:r>
              <a:r>
                <a:rPr kumimoji="1" lang="en-US" altLang="zh-TW" sz="500" b="1" dirty="0">
                  <a:solidFill>
                    <a:schemeClr val="tx1"/>
                  </a:solidFill>
                  <a:latin typeface="游ゴシック 本文"/>
                  <a:ea typeface="游ゴシック" panose="020B0400000000000000" pitchFamily="50" charset="-128"/>
                </a:rPr>
                <a:t>)</a:t>
              </a:r>
              <a:endParaRPr kumimoji="1" lang="zh-TW" altLang="en-US" sz="500" b="1" dirty="0">
                <a:solidFill>
                  <a:schemeClr val="tx1"/>
                </a:solidFill>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251A94CE-7A64-05F4-C8B4-0141CDD3F3A9}"/>
              </a:ext>
            </a:extLst>
          </p:cNvPr>
          <p:cNvGrpSpPr/>
          <p:nvPr/>
        </p:nvGrpSpPr>
        <p:grpSpPr>
          <a:xfrm flipH="1">
            <a:off x="2087045" y="4970186"/>
            <a:ext cx="752658" cy="405710"/>
            <a:chOff x="5549538" y="5066857"/>
            <a:chExt cx="752658" cy="405710"/>
          </a:xfrm>
        </p:grpSpPr>
        <p:cxnSp>
          <p:nvCxnSpPr>
            <p:cNvPr id="111" name="直線矢印コネクタ 110">
              <a:extLst>
                <a:ext uri="{FF2B5EF4-FFF2-40B4-BE49-F238E27FC236}">
                  <a16:creationId xmlns:a16="http://schemas.microsoft.com/office/drawing/2014/main" id="{C03CD29D-564E-7307-5B6B-DFA1E24CED64}"/>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4CA4EF6B-49C4-0A93-88A0-9CD8603B46A4}"/>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868B74B7-3901-8749-069A-A33DA535722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7AD439F0-DC99-AC97-FBCB-F61E2631CE7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88FB4B61-3861-2CF8-0048-CC43D48191F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AD072766-AF5A-5497-9943-DD7A935BFE43}"/>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cxnSp>
        <p:nvCxnSpPr>
          <p:cNvPr id="126" name="直線矢印コネクタ 125">
            <a:extLst>
              <a:ext uri="{FF2B5EF4-FFF2-40B4-BE49-F238E27FC236}">
                <a16:creationId xmlns:a16="http://schemas.microsoft.com/office/drawing/2014/main" id="{D0EB7A87-B0C8-2284-BA7E-78F516101419}"/>
              </a:ext>
            </a:extLst>
          </p:cNvPr>
          <p:cNvCxnSpPr>
            <a:cxnSpLocks/>
            <a:stCxn id="56" idx="6"/>
            <a:endCxn id="168" idx="1"/>
          </p:cNvCxnSpPr>
          <p:nvPr/>
        </p:nvCxnSpPr>
        <p:spPr>
          <a:xfrm>
            <a:off x="4881260" y="2767162"/>
            <a:ext cx="75342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6A74B60F-7E87-49FD-3908-0FB186B18679}"/>
              </a:ext>
            </a:extLst>
          </p:cNvPr>
          <p:cNvSpPr/>
          <p:nvPr/>
        </p:nvSpPr>
        <p:spPr>
          <a:xfrm>
            <a:off x="4840435" y="1058478"/>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権利者</a:t>
            </a:r>
          </a:p>
        </p:txBody>
      </p:sp>
      <p:grpSp>
        <p:nvGrpSpPr>
          <p:cNvPr id="39" name="グループ化 38">
            <a:extLst>
              <a:ext uri="{FF2B5EF4-FFF2-40B4-BE49-F238E27FC236}">
                <a16:creationId xmlns:a16="http://schemas.microsoft.com/office/drawing/2014/main" id="{5F908909-4B20-EC88-5D1C-114733C54644}"/>
              </a:ext>
            </a:extLst>
          </p:cNvPr>
          <p:cNvGrpSpPr/>
          <p:nvPr/>
        </p:nvGrpSpPr>
        <p:grpSpPr>
          <a:xfrm>
            <a:off x="1709093" y="2532787"/>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5BDCA350-454E-2A00-38EF-DCEA4D423DAD}"/>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478B2BD1-1376-23E0-E8AE-F838B9BF20D3}"/>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交付要求登録解除</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42" name="直線矢印コネクタ 41">
            <a:extLst>
              <a:ext uri="{FF2B5EF4-FFF2-40B4-BE49-F238E27FC236}">
                <a16:creationId xmlns:a16="http://schemas.microsoft.com/office/drawing/2014/main" id="{698CDBED-F7E5-E8B3-34C7-951B2641C265}"/>
              </a:ext>
            </a:extLst>
          </p:cNvPr>
          <p:cNvCxnSpPr>
            <a:cxnSpLocks/>
            <a:stCxn id="41" idx="2"/>
            <a:endCxn id="45" idx="1"/>
          </p:cNvCxnSpPr>
          <p:nvPr/>
        </p:nvCxnSpPr>
        <p:spPr>
          <a:xfrm>
            <a:off x="2007035"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7DFF73DD-8F6B-D600-2B8A-9ECD8CEF722C}"/>
              </a:ext>
            </a:extLst>
          </p:cNvPr>
          <p:cNvGrpSpPr/>
          <p:nvPr/>
        </p:nvGrpSpPr>
        <p:grpSpPr>
          <a:xfrm>
            <a:off x="1719217" y="4603475"/>
            <a:ext cx="575637" cy="451948"/>
            <a:chOff x="5274238" y="5435536"/>
            <a:chExt cx="439201" cy="345439"/>
          </a:xfrm>
        </p:grpSpPr>
        <p:sp>
          <p:nvSpPr>
            <p:cNvPr id="45" name="フローチャート: 磁気ディスク 44">
              <a:extLst>
                <a:ext uri="{FF2B5EF4-FFF2-40B4-BE49-F238E27FC236}">
                  <a16:creationId xmlns:a16="http://schemas.microsoft.com/office/drawing/2014/main" id="{AB0A4A13-4F3C-F74B-040E-A79BCD92C3E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6" name="円弧 45">
              <a:extLst>
                <a:ext uri="{FF2B5EF4-FFF2-40B4-BE49-F238E27FC236}">
                  <a16:creationId xmlns:a16="http://schemas.microsoft.com/office/drawing/2014/main" id="{07B88C12-E04F-40AD-3172-E30B6BDF596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7" name="円弧 46">
              <a:extLst>
                <a:ext uri="{FF2B5EF4-FFF2-40B4-BE49-F238E27FC236}">
                  <a16:creationId xmlns:a16="http://schemas.microsoft.com/office/drawing/2014/main" id="{1362FEAE-93DE-5208-35AC-FBD0DB16124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48" name="グループ化 47">
            <a:extLst>
              <a:ext uri="{FF2B5EF4-FFF2-40B4-BE49-F238E27FC236}">
                <a16:creationId xmlns:a16="http://schemas.microsoft.com/office/drawing/2014/main" id="{E24B9AFA-B345-B463-270F-957E101955BA}"/>
              </a:ext>
            </a:extLst>
          </p:cNvPr>
          <p:cNvGrpSpPr/>
          <p:nvPr/>
        </p:nvGrpSpPr>
        <p:grpSpPr>
          <a:xfrm flipH="1">
            <a:off x="1059391" y="4970186"/>
            <a:ext cx="752658" cy="405710"/>
            <a:chOff x="5549538" y="5066857"/>
            <a:chExt cx="752658" cy="405710"/>
          </a:xfrm>
        </p:grpSpPr>
        <p:cxnSp>
          <p:nvCxnSpPr>
            <p:cNvPr id="49" name="直線矢印コネクタ 48">
              <a:extLst>
                <a:ext uri="{FF2B5EF4-FFF2-40B4-BE49-F238E27FC236}">
                  <a16:creationId xmlns:a16="http://schemas.microsoft.com/office/drawing/2014/main" id="{2A9065F7-90C1-0565-2603-E7B28B2DEF54}"/>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1AD47048-FFB4-E9C1-42C0-2525DC1550EF}"/>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AD9D3D59-81E2-6A17-CE96-01A6D88193E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80EA4BC6-75DE-61C5-2536-BE5CEBF0CFC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719FADFB-7D2B-F507-2DDA-AACF3EFE484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BF932869-09C5-5028-B57E-30CAECC80CFC}"/>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cxnSp>
        <p:nvCxnSpPr>
          <p:cNvPr id="153" name="直線矢印コネクタ 152">
            <a:extLst>
              <a:ext uri="{FF2B5EF4-FFF2-40B4-BE49-F238E27FC236}">
                <a16:creationId xmlns:a16="http://schemas.microsoft.com/office/drawing/2014/main" id="{EF851CF1-EDE3-A7CD-AA74-85FC6EBCD278}"/>
              </a:ext>
            </a:extLst>
          </p:cNvPr>
          <p:cNvCxnSpPr>
            <a:cxnSpLocks/>
            <a:stCxn id="137" idx="3"/>
            <a:endCxn id="56" idx="2"/>
          </p:cNvCxnSpPr>
          <p:nvPr/>
        </p:nvCxnSpPr>
        <p:spPr>
          <a:xfrm>
            <a:off x="3332631" y="2767162"/>
            <a:ext cx="124262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2" name="正方形/長方形 51">
            <a:extLst>
              <a:ext uri="{FF2B5EF4-FFF2-40B4-BE49-F238E27FC236}">
                <a16:creationId xmlns:a16="http://schemas.microsoft.com/office/drawing/2014/main" id="{6C1649F6-07E3-6A93-F86A-6F54BCCE3D07}"/>
              </a:ext>
            </a:extLst>
          </p:cNvPr>
          <p:cNvSpPr/>
          <p:nvPr/>
        </p:nvSpPr>
        <p:spPr>
          <a:xfrm>
            <a:off x="3581374" y="1058478"/>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grpSp>
        <p:nvGrpSpPr>
          <p:cNvPr id="54" name="グループ化 53">
            <a:extLst>
              <a:ext uri="{FF2B5EF4-FFF2-40B4-BE49-F238E27FC236}">
                <a16:creationId xmlns:a16="http://schemas.microsoft.com/office/drawing/2014/main" id="{D2B19294-86C9-21BC-57D4-75ECDC26A39C}"/>
              </a:ext>
            </a:extLst>
          </p:cNvPr>
          <p:cNvGrpSpPr>
            <a:grpSpLocks noChangeAspect="1"/>
          </p:cNvGrpSpPr>
          <p:nvPr/>
        </p:nvGrpSpPr>
        <p:grpSpPr>
          <a:xfrm>
            <a:off x="4575260" y="2614162"/>
            <a:ext cx="306000" cy="306000"/>
            <a:chOff x="2810266" y="3583909"/>
            <a:chExt cx="182044" cy="182044"/>
          </a:xfrm>
        </p:grpSpPr>
        <p:sp>
          <p:nvSpPr>
            <p:cNvPr id="56" name="楕円 55">
              <a:extLst>
                <a:ext uri="{FF2B5EF4-FFF2-40B4-BE49-F238E27FC236}">
                  <a16:creationId xmlns:a16="http://schemas.microsoft.com/office/drawing/2014/main" id="{481C33C1-3D32-82CC-1954-C0B86288B779}"/>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3725479E-02B4-BE86-0AEB-8F2205D5EFB8}"/>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9FCFCC64-D9B9-1A43-BD2F-FA3F60D75260}"/>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F44236AC-C4D6-6E6E-4734-0F343172F084}"/>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76E96500-D927-CC9A-2728-E0473056D12B}"/>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B4754FD0-7060-E1D9-7C1A-E8230C9086FF}"/>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C15839EA-F9B7-6F51-7D10-638599FF9476}"/>
              </a:ext>
            </a:extLst>
          </p:cNvPr>
          <p:cNvSpPr/>
          <p:nvPr/>
        </p:nvSpPr>
        <p:spPr>
          <a:xfrm>
            <a:off x="4371261" y="238118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166" name="グループ化 165">
            <a:extLst>
              <a:ext uri="{FF2B5EF4-FFF2-40B4-BE49-F238E27FC236}">
                <a16:creationId xmlns:a16="http://schemas.microsoft.com/office/drawing/2014/main" id="{0956348A-A9C2-76CA-C04A-286228188B64}"/>
              </a:ext>
            </a:extLst>
          </p:cNvPr>
          <p:cNvGrpSpPr/>
          <p:nvPr/>
        </p:nvGrpSpPr>
        <p:grpSpPr>
          <a:xfrm>
            <a:off x="5634689" y="2532787"/>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63DD0C3C-5743-C90E-B04E-A9A116CEC147}"/>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7B067012-A1C1-F64E-7CD2-320C6473B55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C55F4141-B881-B376-326E-4E05896C15EA}"/>
              </a:ext>
            </a:extLst>
          </p:cNvPr>
          <p:cNvCxnSpPr>
            <a:cxnSpLocks/>
            <a:stCxn id="168" idx="2"/>
            <a:endCxn id="171" idx="1"/>
          </p:cNvCxnSpPr>
          <p:nvPr/>
        </p:nvCxnSpPr>
        <p:spPr>
          <a:xfrm>
            <a:off x="5932631"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59B17903-2E13-B7E5-F9CD-D4D49F5A87ED}"/>
              </a:ext>
            </a:extLst>
          </p:cNvPr>
          <p:cNvGrpSpPr/>
          <p:nvPr/>
        </p:nvGrpSpPr>
        <p:grpSpPr>
          <a:xfrm>
            <a:off x="5644813"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984F5D08-85AD-5F50-BA98-BFB781170D9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D29D755D-B8C4-69F9-CF90-14F25F1B283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3C21437A-E019-CA57-742F-4DFE3FA5B0F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763CE719-22C5-EE57-5744-5532DDB763E3}"/>
              </a:ext>
            </a:extLst>
          </p:cNvPr>
          <p:cNvGrpSpPr/>
          <p:nvPr/>
        </p:nvGrpSpPr>
        <p:grpSpPr>
          <a:xfrm flipH="1">
            <a:off x="4984987"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CA895010-194D-ED6F-138D-C435B50A7699}"/>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FC37DD35-B92B-39E4-BCA2-3461887B4D2E}"/>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F8392B62-D6C2-C9BF-F044-4F66EE3D480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17650B2D-DE73-E6A4-BE25-DDAB7174DF9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55D49549-FFA6-C654-6510-3125EEEAAA0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F52AACD8-2E20-E24F-BE3C-E5D9037DB6B7}"/>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59CE241E-3918-7EDE-0BF1-13F50D626991}"/>
              </a:ext>
            </a:extLst>
          </p:cNvPr>
          <p:cNvSpPr/>
          <p:nvPr/>
        </p:nvSpPr>
        <p:spPr>
          <a:xfrm>
            <a:off x="6463819"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23DF4EBE-33D0-DDB2-0051-756751DE3ED3}"/>
              </a:ext>
            </a:extLst>
          </p:cNvPr>
          <p:cNvSpPr/>
          <p:nvPr/>
        </p:nvSpPr>
        <p:spPr>
          <a:xfrm>
            <a:off x="6805768" y="2614403"/>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nvGrpSpPr>
          <p:cNvPr id="209" name="グループ化 208">
            <a:extLst>
              <a:ext uri="{FF2B5EF4-FFF2-40B4-BE49-F238E27FC236}">
                <a16:creationId xmlns:a16="http://schemas.microsoft.com/office/drawing/2014/main" id="{2F08CE02-6C34-C5D0-DC8E-74C00DCCFDC3}"/>
              </a:ext>
            </a:extLst>
          </p:cNvPr>
          <p:cNvGrpSpPr/>
          <p:nvPr/>
        </p:nvGrpSpPr>
        <p:grpSpPr>
          <a:xfrm>
            <a:off x="2917467" y="1453854"/>
            <a:ext cx="1055972" cy="539720"/>
            <a:chOff x="4994866" y="4316156"/>
            <a:chExt cx="1055972" cy="539720"/>
          </a:xfrm>
        </p:grpSpPr>
        <p:cxnSp>
          <p:nvCxnSpPr>
            <p:cNvPr id="210" name="直線矢印コネクタ 209">
              <a:extLst>
                <a:ext uri="{FF2B5EF4-FFF2-40B4-BE49-F238E27FC236}">
                  <a16:creationId xmlns:a16="http://schemas.microsoft.com/office/drawing/2014/main" id="{8D7E0FB1-4730-A519-90EA-201786899299}"/>
                </a:ext>
              </a:extLst>
            </p:cNvPr>
            <p:cNvCxnSpPr>
              <a:cxnSpLocks/>
              <a:endCxn id="212" idx="3"/>
            </p:cNvCxnSpPr>
            <p:nvPr/>
          </p:nvCxnSpPr>
          <p:spPr>
            <a:xfrm flipH="1">
              <a:off x="5643981" y="4469826"/>
              <a:ext cx="40685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1" name="正方形/長方形 210">
              <a:extLst>
                <a:ext uri="{FF2B5EF4-FFF2-40B4-BE49-F238E27FC236}">
                  <a16:creationId xmlns:a16="http://schemas.microsoft.com/office/drawing/2014/main" id="{B03C29EE-9FC3-A951-7668-E5ED373D5A19}"/>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交付要求解除通知書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endParaRPr kumimoji="1" lang="ja-JP" altLang="en-US" sz="500" b="1" dirty="0">
                <a:solidFill>
                  <a:schemeClr val="tx1"/>
                </a:solidFill>
                <a:latin typeface="游ゴシック 本文"/>
                <a:ea typeface="游ゴシック" panose="020B0400000000000000" pitchFamily="50" charset="-128"/>
              </a:endParaRPr>
            </a:p>
          </p:txBody>
        </p:sp>
        <p:pic>
          <p:nvPicPr>
            <p:cNvPr id="212" name="グラフィックス 211" descr="紙 枠線">
              <a:extLst>
                <a:ext uri="{FF2B5EF4-FFF2-40B4-BE49-F238E27FC236}">
                  <a16:creationId xmlns:a16="http://schemas.microsoft.com/office/drawing/2014/main" id="{7D09E3F3-8193-C0D6-EB25-DC05A0AC035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cxnSp>
        <p:nvCxnSpPr>
          <p:cNvPr id="227" name="直線矢印コネクタ 226">
            <a:extLst>
              <a:ext uri="{FF2B5EF4-FFF2-40B4-BE49-F238E27FC236}">
                <a16:creationId xmlns:a16="http://schemas.microsoft.com/office/drawing/2014/main" id="{FA476779-21CD-795E-EBCA-9CEE8310FB23}"/>
              </a:ext>
            </a:extLst>
          </p:cNvPr>
          <p:cNvCxnSpPr>
            <a:cxnSpLocks/>
            <a:stCxn id="168" idx="3"/>
            <a:endCxn id="191" idx="2"/>
          </p:cNvCxnSpPr>
          <p:nvPr/>
        </p:nvCxnSpPr>
        <p:spPr>
          <a:xfrm>
            <a:off x="6230573" y="2767162"/>
            <a:ext cx="57519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23" name="正方形/長方形 222">
            <a:extLst>
              <a:ext uri="{FF2B5EF4-FFF2-40B4-BE49-F238E27FC236}">
                <a16:creationId xmlns:a16="http://schemas.microsoft.com/office/drawing/2014/main" id="{1F735BF7-A46E-4061-9BAA-4BAE2038DC25}"/>
              </a:ext>
            </a:extLst>
          </p:cNvPr>
          <p:cNvSpPr/>
          <p:nvPr/>
        </p:nvSpPr>
        <p:spPr>
          <a:xfrm>
            <a:off x="676015"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DED30376-4B53-75FD-83ED-B11BF7469780}"/>
              </a:ext>
            </a:extLst>
          </p:cNvPr>
          <p:cNvSpPr/>
          <p:nvPr/>
        </p:nvSpPr>
        <p:spPr>
          <a:xfrm>
            <a:off x="924713" y="2614162"/>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039AB68C-7AE2-0277-3021-D3DB3F91BAA8}"/>
              </a:ext>
            </a:extLst>
          </p:cNvPr>
          <p:cNvCxnSpPr>
            <a:cxnSpLocks/>
            <a:stCxn id="224" idx="6"/>
            <a:endCxn id="41" idx="1"/>
          </p:cNvCxnSpPr>
          <p:nvPr/>
        </p:nvCxnSpPr>
        <p:spPr>
          <a:xfrm>
            <a:off x="1230713" y="2767162"/>
            <a:ext cx="47838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2" name="直線矢印コネクタ 151">
            <a:extLst>
              <a:ext uri="{FF2B5EF4-FFF2-40B4-BE49-F238E27FC236}">
                <a16:creationId xmlns:a16="http://schemas.microsoft.com/office/drawing/2014/main" id="{97E0F53C-B90E-D4BA-4B55-92D7397F438B}"/>
              </a:ext>
            </a:extLst>
          </p:cNvPr>
          <p:cNvCxnSpPr>
            <a:cxnSpLocks/>
            <a:stCxn id="88" idx="3"/>
            <a:endCxn id="56" idx="3"/>
          </p:cNvCxnSpPr>
          <p:nvPr/>
        </p:nvCxnSpPr>
        <p:spPr>
          <a:xfrm flipV="1">
            <a:off x="3646222" y="2875349"/>
            <a:ext cx="973851" cy="56114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48" name="グループ化 147">
            <a:extLst>
              <a:ext uri="{FF2B5EF4-FFF2-40B4-BE49-F238E27FC236}">
                <a16:creationId xmlns:a16="http://schemas.microsoft.com/office/drawing/2014/main" id="{94FFBC5E-81D5-BC7B-E1CE-17527BF08566}"/>
              </a:ext>
            </a:extLst>
          </p:cNvPr>
          <p:cNvGrpSpPr/>
          <p:nvPr/>
        </p:nvGrpSpPr>
        <p:grpSpPr>
          <a:xfrm>
            <a:off x="5232500" y="1453854"/>
            <a:ext cx="989415" cy="539720"/>
            <a:chOff x="4994866" y="4316156"/>
            <a:chExt cx="989415" cy="539720"/>
          </a:xfrm>
        </p:grpSpPr>
        <p:cxnSp>
          <p:nvCxnSpPr>
            <p:cNvPr id="149" name="直線矢印コネクタ 148">
              <a:extLst>
                <a:ext uri="{FF2B5EF4-FFF2-40B4-BE49-F238E27FC236}">
                  <a16:creationId xmlns:a16="http://schemas.microsoft.com/office/drawing/2014/main" id="{D4E3B6A0-2360-727C-A84C-DBBF3AEC625B}"/>
                </a:ext>
              </a:extLst>
            </p:cNvPr>
            <p:cNvCxnSpPr>
              <a:cxnSpLocks/>
              <a:stCxn id="151" idx="1"/>
            </p:cNvCxnSpPr>
            <p:nvPr/>
          </p:nvCxnSpPr>
          <p:spPr>
            <a:xfrm flipH="1">
              <a:off x="4994866" y="4469826"/>
              <a:ext cx="34177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DC392345-F3DB-47E8-A396-55F45E35156B}"/>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交付要求解除通知書</a:t>
              </a:r>
              <a:r>
                <a:rPr kumimoji="1" lang="en-US" altLang="zh-TW"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権利</a:t>
              </a:r>
              <a:r>
                <a:rPr kumimoji="1" lang="zh-TW" altLang="en-US" sz="500" b="1" dirty="0">
                  <a:solidFill>
                    <a:schemeClr val="tx1"/>
                  </a:solidFill>
                  <a:latin typeface="游ゴシック 本文"/>
                  <a:ea typeface="游ゴシック" panose="020B0400000000000000" pitchFamily="50" charset="-128"/>
                </a:rPr>
                <a:t>者用</a:t>
              </a:r>
              <a:endParaRPr kumimoji="1" lang="ja-JP" altLang="en-US" sz="500" b="1" dirty="0">
                <a:solidFill>
                  <a:schemeClr val="tx1"/>
                </a:solidFill>
                <a:latin typeface="游ゴシック 本文"/>
                <a:ea typeface="游ゴシック" panose="020B0400000000000000" pitchFamily="50" charset="-128"/>
              </a:endParaRPr>
            </a:p>
          </p:txBody>
        </p:sp>
        <p:pic>
          <p:nvPicPr>
            <p:cNvPr id="151" name="グラフィックス 150" descr="紙 枠線">
              <a:extLst>
                <a:ext uri="{FF2B5EF4-FFF2-40B4-BE49-F238E27FC236}">
                  <a16:creationId xmlns:a16="http://schemas.microsoft.com/office/drawing/2014/main" id="{77AD16CE-F260-D81A-DE18-DA235F0B368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sp>
        <p:nvSpPr>
          <p:cNvPr id="74" name="正方形/長方形 73">
            <a:extLst>
              <a:ext uri="{FF2B5EF4-FFF2-40B4-BE49-F238E27FC236}">
                <a16:creationId xmlns:a16="http://schemas.microsoft.com/office/drawing/2014/main" id="{7F39B8D9-76E1-47AD-9ACB-D9D2F2B371FA}"/>
              </a:ext>
            </a:extLst>
          </p:cNvPr>
          <p:cNvSpPr/>
          <p:nvPr/>
        </p:nvSpPr>
        <p:spPr>
          <a:xfrm>
            <a:off x="4379654" y="424833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6" name="グループ化 5">
            <a:extLst>
              <a:ext uri="{FF2B5EF4-FFF2-40B4-BE49-F238E27FC236}">
                <a16:creationId xmlns:a16="http://schemas.microsoft.com/office/drawing/2014/main" id="{02BA1F19-C9E7-6107-F283-FAA508EA125B}"/>
              </a:ext>
            </a:extLst>
          </p:cNvPr>
          <p:cNvGrpSpPr/>
          <p:nvPr/>
        </p:nvGrpSpPr>
        <p:grpSpPr>
          <a:xfrm>
            <a:off x="4724210" y="3598653"/>
            <a:ext cx="1026307" cy="539720"/>
            <a:chOff x="4957974" y="4316156"/>
            <a:chExt cx="1026307" cy="539720"/>
          </a:xfrm>
        </p:grpSpPr>
        <p:cxnSp>
          <p:nvCxnSpPr>
            <p:cNvPr id="21" name="直線矢印コネクタ 20">
              <a:extLst>
                <a:ext uri="{FF2B5EF4-FFF2-40B4-BE49-F238E27FC236}">
                  <a16:creationId xmlns:a16="http://schemas.microsoft.com/office/drawing/2014/main" id="{E02C0BEE-3CAB-8E07-32D2-03F807B09993}"/>
                </a:ext>
              </a:extLst>
            </p:cNvPr>
            <p:cNvCxnSpPr>
              <a:cxnSpLocks/>
              <a:stCxn id="23" idx="1"/>
            </p:cNvCxnSpPr>
            <p:nvPr/>
          </p:nvCxnSpPr>
          <p:spPr>
            <a:xfrm flipH="1">
              <a:off x="4957974" y="4469826"/>
              <a:ext cx="37866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2" name="正方形/長方形 21">
              <a:extLst>
                <a:ext uri="{FF2B5EF4-FFF2-40B4-BE49-F238E27FC236}">
                  <a16:creationId xmlns:a16="http://schemas.microsoft.com/office/drawing/2014/main" id="{8E280F6C-E7FF-271F-0E8E-4F48F895747F}"/>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交付要求解除通知書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執行機関用</a:t>
              </a:r>
              <a:endParaRPr kumimoji="1" lang="ja-JP" altLang="en-US" sz="500" b="1" dirty="0">
                <a:solidFill>
                  <a:schemeClr val="tx1"/>
                </a:solidFill>
                <a:latin typeface="游ゴシック 本文"/>
                <a:ea typeface="游ゴシック" panose="020B0400000000000000" pitchFamily="50" charset="-128"/>
              </a:endParaRPr>
            </a:p>
          </p:txBody>
        </p:sp>
        <p:pic>
          <p:nvPicPr>
            <p:cNvPr id="23" name="グラフィックス 22" descr="紙 枠線">
              <a:extLst>
                <a:ext uri="{FF2B5EF4-FFF2-40B4-BE49-F238E27FC236}">
                  <a16:creationId xmlns:a16="http://schemas.microsoft.com/office/drawing/2014/main" id="{489DEC16-B860-2735-6E53-C99326BD463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grpSp>
        <p:nvGrpSpPr>
          <p:cNvPr id="30" name="グループ化 29">
            <a:extLst>
              <a:ext uri="{FF2B5EF4-FFF2-40B4-BE49-F238E27FC236}">
                <a16:creationId xmlns:a16="http://schemas.microsoft.com/office/drawing/2014/main" id="{CAD6A706-6517-B11F-4B2C-ACDBFB1742D6}"/>
              </a:ext>
            </a:extLst>
          </p:cNvPr>
          <p:cNvGrpSpPr/>
          <p:nvPr/>
        </p:nvGrpSpPr>
        <p:grpSpPr>
          <a:xfrm>
            <a:off x="1185900" y="2224624"/>
            <a:ext cx="1253709" cy="434351"/>
            <a:chOff x="4986602" y="1988022"/>
            <a:chExt cx="1253709" cy="422832"/>
          </a:xfrm>
        </p:grpSpPr>
        <p:cxnSp>
          <p:nvCxnSpPr>
            <p:cNvPr id="79" name="直線矢印コネクタ 78">
              <a:extLst>
                <a:ext uri="{FF2B5EF4-FFF2-40B4-BE49-F238E27FC236}">
                  <a16:creationId xmlns:a16="http://schemas.microsoft.com/office/drawing/2014/main" id="{51501E3B-8BBE-B00B-2D90-06EC0054ED0A}"/>
                </a:ext>
              </a:extLst>
            </p:cNvPr>
            <p:cNvCxnSpPr>
              <a:cxnSpLocks/>
              <a:stCxn id="224" idx="7"/>
              <a:endCxn id="81" idx="1"/>
            </p:cNvCxnSpPr>
            <p:nvPr/>
          </p:nvCxnSpPr>
          <p:spPr>
            <a:xfrm flipV="1">
              <a:off x="4986602" y="2139296"/>
              <a:ext cx="166061" cy="271558"/>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0" name="グループ化 79">
              <a:extLst>
                <a:ext uri="{FF2B5EF4-FFF2-40B4-BE49-F238E27FC236}">
                  <a16:creationId xmlns:a16="http://schemas.microsoft.com/office/drawing/2014/main" id="{9FE11702-D88D-1E66-6746-01870B37A179}"/>
                </a:ext>
              </a:extLst>
            </p:cNvPr>
            <p:cNvGrpSpPr/>
            <p:nvPr/>
          </p:nvGrpSpPr>
          <p:grpSpPr>
            <a:xfrm>
              <a:off x="5152661" y="1988022"/>
              <a:ext cx="69614" cy="303585"/>
              <a:chOff x="2439407" y="2962964"/>
              <a:chExt cx="69614" cy="430453"/>
            </a:xfrm>
          </p:grpSpPr>
          <p:cxnSp>
            <p:nvCxnSpPr>
              <p:cNvPr id="82" name="直線コネクタ 81">
                <a:extLst>
                  <a:ext uri="{FF2B5EF4-FFF2-40B4-BE49-F238E27FC236}">
                    <a16:creationId xmlns:a16="http://schemas.microsoft.com/office/drawing/2014/main" id="{D34CF735-6566-BD12-0B70-F7E073AEB3F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3" name="直線コネクタ 82">
                <a:extLst>
                  <a:ext uri="{FF2B5EF4-FFF2-40B4-BE49-F238E27FC236}">
                    <a16:creationId xmlns:a16="http://schemas.microsoft.com/office/drawing/2014/main" id="{471B643F-8A8C-90D3-5FF0-FBB5A5C62F40}"/>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5" name="直線コネクタ 84">
                <a:extLst>
                  <a:ext uri="{FF2B5EF4-FFF2-40B4-BE49-F238E27FC236}">
                    <a16:creationId xmlns:a16="http://schemas.microsoft.com/office/drawing/2014/main" id="{E477A3CE-0131-E6ED-A400-3E8D9164D1C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1" name="正方形/長方形 80">
              <a:extLst>
                <a:ext uri="{FF2B5EF4-FFF2-40B4-BE49-F238E27FC236}">
                  <a16:creationId xmlns:a16="http://schemas.microsoft.com/office/drawing/2014/main" id="{EABA8163-FFA1-22A4-1E30-79807505700E}"/>
                </a:ext>
              </a:extLst>
            </p:cNvPr>
            <p:cNvSpPr/>
            <p:nvPr/>
          </p:nvSpPr>
          <p:spPr>
            <a:xfrm>
              <a:off x="5152663" y="1998069"/>
              <a:ext cx="108764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本文"/>
                  <a:ea typeface="游ゴシック" panose="020B0400000000000000" pitchFamily="50" charset="-128"/>
                </a:rPr>
                <a:t>交付要求の解除の必要性を認識</a:t>
              </a:r>
            </a:p>
          </p:txBody>
        </p:sp>
      </p:grpSp>
      <p:grpSp>
        <p:nvGrpSpPr>
          <p:cNvPr id="2" name="グループ化 1">
            <a:extLst>
              <a:ext uri="{FF2B5EF4-FFF2-40B4-BE49-F238E27FC236}">
                <a16:creationId xmlns:a16="http://schemas.microsoft.com/office/drawing/2014/main" id="{F1F91A1A-BE6A-4874-FB1B-052A1B30EF7B}"/>
              </a:ext>
            </a:extLst>
          </p:cNvPr>
          <p:cNvGrpSpPr/>
          <p:nvPr/>
        </p:nvGrpSpPr>
        <p:grpSpPr>
          <a:xfrm>
            <a:off x="3753443" y="4657111"/>
            <a:ext cx="1430644" cy="365125"/>
            <a:chOff x="6806583" y="5133875"/>
            <a:chExt cx="1490630" cy="449892"/>
          </a:xfrm>
        </p:grpSpPr>
        <p:sp>
          <p:nvSpPr>
            <p:cNvPr id="4" name="正方形/長方形 3">
              <a:extLst>
                <a:ext uri="{FF2B5EF4-FFF2-40B4-BE49-F238E27FC236}">
                  <a16:creationId xmlns:a16="http://schemas.microsoft.com/office/drawing/2014/main" id="{D2A47C59-FC03-049A-C4EA-547B86D76890}"/>
                </a:ext>
              </a:extLst>
            </p:cNvPr>
            <p:cNvSpPr/>
            <p:nvPr/>
          </p:nvSpPr>
          <p:spPr>
            <a:xfrm>
              <a:off x="6806583" y="5133875"/>
              <a:ext cx="308220"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執行機関</a:t>
              </a:r>
            </a:p>
          </p:txBody>
        </p:sp>
        <p:sp>
          <p:nvSpPr>
            <p:cNvPr id="5" name="正方形/長方形 4">
              <a:extLst>
                <a:ext uri="{FF2B5EF4-FFF2-40B4-BE49-F238E27FC236}">
                  <a16:creationId xmlns:a16="http://schemas.microsoft.com/office/drawing/2014/main" id="{FACE2768-8864-096A-18A5-CE60F93349EA}"/>
                </a:ext>
              </a:extLst>
            </p:cNvPr>
            <p:cNvSpPr/>
            <p:nvPr/>
          </p:nvSpPr>
          <p:spPr>
            <a:xfrm>
              <a:off x="7114803" y="5133875"/>
              <a:ext cx="1182410"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Tree>
    <p:extLst>
      <p:ext uri="{BB962C8B-B14F-4D97-AF65-F5344CB8AC3E}">
        <p14:creationId xmlns:p14="http://schemas.microsoft.com/office/powerpoint/2010/main" val="23191158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6FD184-FB72-3FCC-EFFE-DDBE4E7E5EAD}"/>
            </a:ext>
          </a:extLst>
        </p:cNvPr>
        <p:cNvGrpSpPr/>
        <p:nvPr/>
      </p:nvGrpSpPr>
      <p:grpSpPr>
        <a:xfrm>
          <a:off x="0" y="0"/>
          <a:ext cx="0" cy="0"/>
          <a:chOff x="0" y="0"/>
          <a:chExt cx="0" cy="0"/>
        </a:xfrm>
      </p:grpSpPr>
      <p:grpSp>
        <p:nvGrpSpPr>
          <p:cNvPr id="193" name="グループ化 192">
            <a:extLst>
              <a:ext uri="{FF2B5EF4-FFF2-40B4-BE49-F238E27FC236}">
                <a16:creationId xmlns:a16="http://schemas.microsoft.com/office/drawing/2014/main" id="{172FE693-50C7-5D73-4F31-ED57269A7E7D}"/>
              </a:ext>
            </a:extLst>
          </p:cNvPr>
          <p:cNvGrpSpPr/>
          <p:nvPr/>
        </p:nvGrpSpPr>
        <p:grpSpPr>
          <a:xfrm rot="16200000">
            <a:off x="6096449" y="2344574"/>
            <a:ext cx="1850143" cy="47531"/>
            <a:chOff x="7261733" y="5728212"/>
            <a:chExt cx="1850143" cy="47531"/>
          </a:xfrm>
        </p:grpSpPr>
        <p:cxnSp>
          <p:nvCxnSpPr>
            <p:cNvPr id="194" name="直線矢印コネクタ 193">
              <a:extLst>
                <a:ext uri="{FF2B5EF4-FFF2-40B4-BE49-F238E27FC236}">
                  <a16:creationId xmlns:a16="http://schemas.microsoft.com/office/drawing/2014/main" id="{9D1916BD-B294-CBAE-CC99-4040451C40D7}"/>
                </a:ext>
              </a:extLst>
            </p:cNvPr>
            <p:cNvCxnSpPr>
              <a:cxnSpLocks/>
              <a:stCxn id="195" idx="6"/>
              <a:endCxn id="197" idx="0"/>
            </p:cNvCxnSpPr>
            <p:nvPr/>
          </p:nvCxnSpPr>
          <p:spPr>
            <a:xfrm rot="5400000" flipV="1">
              <a:off x="8210565" y="4850677"/>
              <a:ext cx="9" cy="1802612"/>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95" name="楕円 194">
              <a:extLst>
                <a:ext uri="{FF2B5EF4-FFF2-40B4-BE49-F238E27FC236}">
                  <a16:creationId xmlns:a16="http://schemas.microsoft.com/office/drawing/2014/main" id="{C6C7CB37-5D06-AEFB-7766-3B1BE9CBE532}"/>
                </a:ext>
              </a:extLst>
            </p:cNvPr>
            <p:cNvSpPr/>
            <p:nvPr/>
          </p:nvSpPr>
          <p:spPr>
            <a:xfrm>
              <a:off x="7261733"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97" name="二等辺三角形 196">
              <a:extLst>
                <a:ext uri="{FF2B5EF4-FFF2-40B4-BE49-F238E27FC236}">
                  <a16:creationId xmlns:a16="http://schemas.microsoft.com/office/drawing/2014/main" id="{8989B143-AD59-06B6-711C-99D9DB963D39}"/>
                </a:ext>
              </a:extLst>
            </p:cNvPr>
            <p:cNvSpPr/>
            <p:nvPr/>
          </p:nvSpPr>
          <p:spPr>
            <a:xfrm rot="5400000">
              <a:off x="9052629" y="5716050"/>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60" name="グループ化 159">
            <a:extLst>
              <a:ext uri="{FF2B5EF4-FFF2-40B4-BE49-F238E27FC236}">
                <a16:creationId xmlns:a16="http://schemas.microsoft.com/office/drawing/2014/main" id="{58BD175B-A671-4043-D7F3-8111EACD83C8}"/>
              </a:ext>
            </a:extLst>
          </p:cNvPr>
          <p:cNvGrpSpPr/>
          <p:nvPr/>
        </p:nvGrpSpPr>
        <p:grpSpPr>
          <a:xfrm flipV="1">
            <a:off x="4881295" y="2436330"/>
            <a:ext cx="47531" cy="2229554"/>
            <a:chOff x="3882116" y="392707"/>
            <a:chExt cx="47531" cy="2229554"/>
          </a:xfrm>
        </p:grpSpPr>
        <p:sp>
          <p:nvSpPr>
            <p:cNvPr id="161" name="楕円 160">
              <a:extLst>
                <a:ext uri="{FF2B5EF4-FFF2-40B4-BE49-F238E27FC236}">
                  <a16:creationId xmlns:a16="http://schemas.microsoft.com/office/drawing/2014/main" id="{4660F692-6FD1-3E8F-F18C-C74887030BDE}"/>
                </a:ext>
              </a:extLst>
            </p:cNvPr>
            <p:cNvSpPr/>
            <p:nvPr/>
          </p:nvSpPr>
          <p:spPr>
            <a:xfrm rot="16200000">
              <a:off x="3882116" y="257473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62" name="直線矢印コネクタ 197">
              <a:extLst>
                <a:ext uri="{FF2B5EF4-FFF2-40B4-BE49-F238E27FC236}">
                  <a16:creationId xmlns:a16="http://schemas.microsoft.com/office/drawing/2014/main" id="{A654929A-2B81-C18C-14CA-ACF83277D4C9}"/>
                </a:ext>
              </a:extLst>
            </p:cNvPr>
            <p:cNvCxnSpPr>
              <a:cxnSpLocks/>
              <a:stCxn id="161" idx="6"/>
              <a:endCxn id="163" idx="3"/>
            </p:cNvCxnSpPr>
            <p:nvPr/>
          </p:nvCxnSpPr>
          <p:spPr>
            <a:xfrm flipH="1" flipV="1">
              <a:off x="3905879" y="464581"/>
              <a:ext cx="3" cy="2110149"/>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63" name="二等辺三角形 162">
              <a:extLst>
                <a:ext uri="{FF2B5EF4-FFF2-40B4-BE49-F238E27FC236}">
                  <a16:creationId xmlns:a16="http://schemas.microsoft.com/office/drawing/2014/main" id="{7EFDD570-5A0B-1694-D818-1D1210F03098}"/>
                </a:ext>
              </a:extLst>
            </p:cNvPr>
            <p:cNvSpPr/>
            <p:nvPr/>
          </p:nvSpPr>
          <p:spPr>
            <a:xfrm>
              <a:off x="3882569" y="39270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 name="グループ化 1">
            <a:extLst>
              <a:ext uri="{FF2B5EF4-FFF2-40B4-BE49-F238E27FC236}">
                <a16:creationId xmlns:a16="http://schemas.microsoft.com/office/drawing/2014/main" id="{2295F4B2-4BC1-333D-9F5E-D82CD0DA76BE}"/>
              </a:ext>
            </a:extLst>
          </p:cNvPr>
          <p:cNvGrpSpPr/>
          <p:nvPr/>
        </p:nvGrpSpPr>
        <p:grpSpPr>
          <a:xfrm>
            <a:off x="4881295" y="1451037"/>
            <a:ext cx="47531" cy="699022"/>
            <a:chOff x="3882116" y="1451037"/>
            <a:chExt cx="47531" cy="699022"/>
          </a:xfrm>
        </p:grpSpPr>
        <p:sp>
          <p:nvSpPr>
            <p:cNvPr id="199" name="楕円 198">
              <a:extLst>
                <a:ext uri="{FF2B5EF4-FFF2-40B4-BE49-F238E27FC236}">
                  <a16:creationId xmlns:a16="http://schemas.microsoft.com/office/drawing/2014/main" id="{7E6E59B3-BA9A-F178-E50C-B5696BB4B247}"/>
                </a:ext>
              </a:extLst>
            </p:cNvPr>
            <p:cNvSpPr/>
            <p:nvPr/>
          </p:nvSpPr>
          <p:spPr>
            <a:xfrm rot="16200000">
              <a:off x="3882116" y="2102528"/>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53" name="直線矢印コネクタ 197">
              <a:extLst>
                <a:ext uri="{FF2B5EF4-FFF2-40B4-BE49-F238E27FC236}">
                  <a16:creationId xmlns:a16="http://schemas.microsoft.com/office/drawing/2014/main" id="{DD47DAE7-C33D-ED97-8BFF-1BB4FE96BA38}"/>
                </a:ext>
              </a:extLst>
            </p:cNvPr>
            <p:cNvCxnSpPr>
              <a:cxnSpLocks/>
              <a:stCxn id="199" idx="6"/>
              <a:endCxn id="254" idx="3"/>
            </p:cNvCxnSpPr>
            <p:nvPr/>
          </p:nvCxnSpPr>
          <p:spPr>
            <a:xfrm flipH="1" flipV="1">
              <a:off x="3905879" y="1522911"/>
              <a:ext cx="3" cy="579617"/>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54" name="二等辺三角形 253">
              <a:extLst>
                <a:ext uri="{FF2B5EF4-FFF2-40B4-BE49-F238E27FC236}">
                  <a16:creationId xmlns:a16="http://schemas.microsoft.com/office/drawing/2014/main" id="{F5845C12-B3BA-4631-A2E5-17B5C13EFCD3}"/>
                </a:ext>
              </a:extLst>
            </p:cNvPr>
            <p:cNvSpPr/>
            <p:nvPr/>
          </p:nvSpPr>
          <p:spPr>
            <a:xfrm>
              <a:off x="3882569"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597E99B2-E45C-867F-AA92-A16D470F58E5}"/>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A0B2BF6D-179E-C671-4894-AA5D4C68EBA3}"/>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C2B16C5D-89E2-CD41-15A4-8382E0137290}"/>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B5D3A2DD-EF56-DC6E-7933-EB9A741C9CAF}"/>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4A6D6EEF-3666-E05D-53C0-34C3AEB14024}"/>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33897EAC-F33F-F323-FBFD-F90BAF451DAC}"/>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2.17.</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F427EAFA-3050-FBEE-42D1-C1308D33EDAE}"/>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交付要求</a:t>
              </a:r>
              <a:r>
                <a:rPr kumimoji="1" lang="en-US" altLang="ja-JP" sz="1000" b="1" dirty="0">
                  <a:solidFill>
                    <a:schemeClr val="tx1"/>
                  </a:solidFill>
                  <a:latin typeface="游ゴシック 本文"/>
                  <a:ea typeface="游ゴシック" panose="020B0400000000000000" pitchFamily="50" charset="-128"/>
                </a:rPr>
                <a:t>(</a:t>
              </a:r>
              <a:r>
                <a:rPr kumimoji="1" lang="ja-JP" altLang="en-US" sz="1000" b="1" dirty="0">
                  <a:solidFill>
                    <a:schemeClr val="tx1"/>
                  </a:solidFill>
                  <a:latin typeface="游ゴシック 本文"/>
                  <a:ea typeface="游ゴシック" panose="020B0400000000000000" pitchFamily="50" charset="-128"/>
                </a:rPr>
                <a:t>破産</a:t>
              </a:r>
              <a:r>
                <a:rPr kumimoji="1" lang="en-US" altLang="ja-JP" sz="1000" b="1" dirty="0">
                  <a:solidFill>
                    <a:schemeClr val="tx1"/>
                  </a:solidFill>
                  <a:latin typeface="游ゴシック 本文"/>
                  <a:ea typeface="游ゴシック" panose="020B0400000000000000" pitchFamily="50" charset="-128"/>
                </a:rPr>
                <a:t>)</a:t>
              </a:r>
              <a:endParaRPr kumimoji="1" lang="ja-JP" altLang="en-US" sz="1000" b="1" dirty="0">
                <a:solidFill>
                  <a:schemeClr val="tx1"/>
                </a:solidFill>
                <a:latin typeface="游ゴシック 本文"/>
                <a:ea typeface="游ゴシック" panose="020B0400000000000000" pitchFamily="50" charset="-128"/>
              </a:endParaRPr>
            </a:p>
          </p:txBody>
        </p:sp>
        <p:sp>
          <p:nvSpPr>
            <p:cNvPr id="14" name="正方形/長方形 13">
              <a:extLst>
                <a:ext uri="{FF2B5EF4-FFF2-40B4-BE49-F238E27FC236}">
                  <a16:creationId xmlns:a16="http://schemas.microsoft.com/office/drawing/2014/main" id="{B2BF29FE-2C21-21B2-D16C-513A83E2777E}"/>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差押・交付要求</a:t>
              </a:r>
            </a:p>
          </p:txBody>
        </p:sp>
      </p:grpSp>
      <p:grpSp>
        <p:nvGrpSpPr>
          <p:cNvPr id="16" name="グループ化 15">
            <a:extLst>
              <a:ext uri="{FF2B5EF4-FFF2-40B4-BE49-F238E27FC236}">
                <a16:creationId xmlns:a16="http://schemas.microsoft.com/office/drawing/2014/main" id="{28898299-6FD4-7EE7-88C9-187B70B464C9}"/>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71648CAF-307C-5A99-0ED3-768BB65D198E}"/>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52F438FA-C70C-0724-6C08-327C02278199}"/>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53BD7D76-A215-8024-D7AF-A741052B52FA}"/>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21</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42D779DB-CB24-48A7-FCE9-E3E0E0B6344B}"/>
              </a:ext>
            </a:extLst>
          </p:cNvPr>
          <p:cNvSpPr/>
          <p:nvPr/>
        </p:nvSpPr>
        <p:spPr>
          <a:xfrm>
            <a:off x="6758568" y="5738814"/>
            <a:ext cx="2053792" cy="765616"/>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2.8.1</a:t>
            </a:r>
            <a:r>
              <a:rPr kumimoji="1" lang="ja-JP" altLang="en-US" sz="500" b="1" dirty="0">
                <a:solidFill>
                  <a:schemeClr val="tx1"/>
                </a:solidFill>
                <a:latin typeface="游ゴシック 本文"/>
                <a:ea typeface="游ゴシック" panose="020B0400000000000000" pitchFamily="50" charset="-128"/>
              </a:rPr>
              <a:t>　財産・権利者情報管理</a:t>
            </a: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2.8.5</a:t>
            </a:r>
            <a:r>
              <a:rPr kumimoji="1" lang="ja-JP" altLang="en-US" sz="500" b="1" dirty="0">
                <a:solidFill>
                  <a:schemeClr val="tx1"/>
                </a:solidFill>
                <a:latin typeface="游ゴシック 本文"/>
                <a:ea typeface="游ゴシック" panose="020B0400000000000000" pitchFamily="50" charset="-128"/>
              </a:rPr>
              <a:t>～</a:t>
            </a:r>
            <a:r>
              <a:rPr kumimoji="1" lang="en-US" altLang="ja-JP" sz="500" b="1" dirty="0">
                <a:solidFill>
                  <a:schemeClr val="tx1"/>
                </a:solidFill>
                <a:latin typeface="游ゴシック 本文"/>
                <a:ea typeface="游ゴシック" panose="020B0400000000000000" pitchFamily="50" charset="-128"/>
              </a:rPr>
              <a:t>2.8.7</a:t>
            </a:r>
            <a:r>
              <a:rPr kumimoji="1" lang="ja-JP" altLang="en-US" sz="500" b="1" dirty="0">
                <a:solidFill>
                  <a:schemeClr val="tx1"/>
                </a:solidFill>
                <a:latin typeface="游ゴシック 本文"/>
                <a:ea typeface="游ゴシック" panose="020B0400000000000000" pitchFamily="50" charset="-128"/>
              </a:rPr>
              <a:t>　滞納処分管理</a:t>
            </a:r>
          </a:p>
          <a:p>
            <a:r>
              <a:rPr kumimoji="1" lang="ja-JP" altLang="en-US" sz="500" b="1" dirty="0">
                <a:solidFill>
                  <a:schemeClr val="tx1"/>
                </a:solidFill>
                <a:latin typeface="游ゴシック 本文"/>
                <a:ea typeface="游ゴシック" panose="020B0400000000000000" pitchFamily="50" charset="-128"/>
              </a:rPr>
              <a:t>④</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2.8.9</a:t>
            </a:r>
            <a:r>
              <a:rPr kumimoji="1" lang="ja-JP" altLang="en-US" sz="500" b="1" dirty="0">
                <a:solidFill>
                  <a:schemeClr val="tx1"/>
                </a:solidFill>
                <a:latin typeface="游ゴシック 本文"/>
                <a:ea typeface="游ゴシック" panose="020B0400000000000000" pitchFamily="50" charset="-128"/>
              </a:rPr>
              <a:t>　滞納処分の処分調書等作成</a:t>
            </a:r>
            <a:endParaRPr kumimoji="1" lang="en-US" altLang="zh-TW" sz="500" b="1" dirty="0">
              <a:solidFill>
                <a:schemeClr val="tx1"/>
              </a:solidFill>
              <a:latin typeface="游ゴシック 本文"/>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AADC876D-2294-2105-EDD0-9620A0F5BDE7}"/>
              </a:ext>
            </a:extLst>
          </p:cNvPr>
          <p:cNvCxnSpPr>
            <a:cxnSpLocks/>
            <a:stCxn id="41" idx="3"/>
            <a:endCxn id="21" idx="1"/>
          </p:cNvCxnSpPr>
          <p:nvPr/>
        </p:nvCxnSpPr>
        <p:spPr>
          <a:xfrm>
            <a:off x="2158509" y="2865865"/>
            <a:ext cx="35107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86D28508-8E15-096D-DFF7-371BCC28F79F}"/>
              </a:ext>
            </a:extLst>
          </p:cNvPr>
          <p:cNvCxnSpPr>
            <a:cxnSpLocks/>
            <a:stCxn id="140" idx="1"/>
            <a:endCxn id="137" idx="2"/>
          </p:cNvCxnSpPr>
          <p:nvPr/>
        </p:nvCxnSpPr>
        <p:spPr>
          <a:xfrm flipH="1" flipV="1">
            <a:off x="3614675" y="2529903"/>
            <a:ext cx="1299" cy="207357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71A4FE64-C39B-31D2-4EF3-5AF5A6A39265}"/>
              </a:ext>
            </a:extLst>
          </p:cNvPr>
          <p:cNvGrpSpPr/>
          <p:nvPr/>
        </p:nvGrpSpPr>
        <p:grpSpPr>
          <a:xfrm>
            <a:off x="3326857" y="4603475"/>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B6B093CF-022C-65F7-E8EE-C67D9A27709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A6828609-F7EC-45C3-310C-F787FD6F9F9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A7DC91CF-A63E-D23F-824A-33008020AEC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74DF3460-200C-223F-C86B-4C170E359A12}"/>
              </a:ext>
            </a:extLst>
          </p:cNvPr>
          <p:cNvGrpSpPr/>
          <p:nvPr/>
        </p:nvGrpSpPr>
        <p:grpSpPr>
          <a:xfrm flipH="1">
            <a:off x="2667031" y="4970186"/>
            <a:ext cx="752658" cy="405710"/>
            <a:chOff x="5549538" y="5066857"/>
            <a:chExt cx="752658" cy="405710"/>
          </a:xfrm>
        </p:grpSpPr>
        <p:cxnSp>
          <p:nvCxnSpPr>
            <p:cNvPr id="111" name="直線矢印コネクタ 110">
              <a:extLst>
                <a:ext uri="{FF2B5EF4-FFF2-40B4-BE49-F238E27FC236}">
                  <a16:creationId xmlns:a16="http://schemas.microsoft.com/office/drawing/2014/main" id="{269705B7-1F21-CCCE-C670-FE35555E9B55}"/>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17DA3B69-86B2-F4DA-9CBA-83DFD507A989}"/>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D1276856-E1A8-809A-DF54-7A4C6DA23B4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60C89319-0289-BA40-FA5C-EE3E3D9919B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FEC25CAF-29BC-CF7D-1274-61A29AA192F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218052CD-BE50-DED8-3981-587A8BB91E39}"/>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④</a:t>
              </a:r>
            </a:p>
          </p:txBody>
        </p:sp>
      </p:grpSp>
      <p:sp>
        <p:nvSpPr>
          <p:cNvPr id="175" name="正方形/長方形 174">
            <a:extLst>
              <a:ext uri="{FF2B5EF4-FFF2-40B4-BE49-F238E27FC236}">
                <a16:creationId xmlns:a16="http://schemas.microsoft.com/office/drawing/2014/main" id="{50F7D0DE-5578-6F2C-E70F-E784FF396F41}"/>
              </a:ext>
            </a:extLst>
          </p:cNvPr>
          <p:cNvSpPr/>
          <p:nvPr/>
        </p:nvSpPr>
        <p:spPr>
          <a:xfrm>
            <a:off x="4512993"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cxnSp>
        <p:nvCxnSpPr>
          <p:cNvPr id="42" name="直線矢印コネクタ 41">
            <a:extLst>
              <a:ext uri="{FF2B5EF4-FFF2-40B4-BE49-F238E27FC236}">
                <a16:creationId xmlns:a16="http://schemas.microsoft.com/office/drawing/2014/main" id="{92368558-6247-7460-EFB7-A14D61D0D628}"/>
              </a:ext>
            </a:extLst>
          </p:cNvPr>
          <p:cNvCxnSpPr>
            <a:cxnSpLocks/>
            <a:stCxn id="41" idx="2"/>
            <a:endCxn id="45" idx="1"/>
          </p:cNvCxnSpPr>
          <p:nvPr/>
        </p:nvCxnSpPr>
        <p:spPr>
          <a:xfrm>
            <a:off x="1860567" y="3100240"/>
            <a:ext cx="1299" cy="150323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082E87E1-2A81-1EFD-32DC-3B92C7DB2673}"/>
              </a:ext>
            </a:extLst>
          </p:cNvPr>
          <p:cNvGrpSpPr/>
          <p:nvPr/>
        </p:nvGrpSpPr>
        <p:grpSpPr>
          <a:xfrm>
            <a:off x="1572749" y="4603475"/>
            <a:ext cx="575637" cy="451948"/>
            <a:chOff x="5274238" y="5435536"/>
            <a:chExt cx="439201" cy="345439"/>
          </a:xfrm>
        </p:grpSpPr>
        <p:sp>
          <p:nvSpPr>
            <p:cNvPr id="45" name="フローチャート: 磁気ディスク 44">
              <a:extLst>
                <a:ext uri="{FF2B5EF4-FFF2-40B4-BE49-F238E27FC236}">
                  <a16:creationId xmlns:a16="http://schemas.microsoft.com/office/drawing/2014/main" id="{54E95450-2978-0DE4-27E7-FC309242658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6" name="円弧 45">
              <a:extLst>
                <a:ext uri="{FF2B5EF4-FFF2-40B4-BE49-F238E27FC236}">
                  <a16:creationId xmlns:a16="http://schemas.microsoft.com/office/drawing/2014/main" id="{370683B7-06A4-CE3C-22F2-0FFDD7D6C34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7" name="円弧 46">
              <a:extLst>
                <a:ext uri="{FF2B5EF4-FFF2-40B4-BE49-F238E27FC236}">
                  <a16:creationId xmlns:a16="http://schemas.microsoft.com/office/drawing/2014/main" id="{73196FB9-56C1-BCC6-A7E6-A5DE0E3608A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48" name="グループ化 47">
            <a:extLst>
              <a:ext uri="{FF2B5EF4-FFF2-40B4-BE49-F238E27FC236}">
                <a16:creationId xmlns:a16="http://schemas.microsoft.com/office/drawing/2014/main" id="{4BAE9466-7899-B0C1-9712-ED133A9AD013}"/>
              </a:ext>
            </a:extLst>
          </p:cNvPr>
          <p:cNvGrpSpPr/>
          <p:nvPr/>
        </p:nvGrpSpPr>
        <p:grpSpPr>
          <a:xfrm flipH="1">
            <a:off x="912923" y="4970186"/>
            <a:ext cx="752658" cy="405710"/>
            <a:chOff x="5549538" y="5066857"/>
            <a:chExt cx="752658" cy="405710"/>
          </a:xfrm>
        </p:grpSpPr>
        <p:cxnSp>
          <p:nvCxnSpPr>
            <p:cNvPr id="49" name="直線矢印コネクタ 48">
              <a:extLst>
                <a:ext uri="{FF2B5EF4-FFF2-40B4-BE49-F238E27FC236}">
                  <a16:creationId xmlns:a16="http://schemas.microsoft.com/office/drawing/2014/main" id="{C7F9C1FF-4201-1B90-8198-6F7B315F7C18}"/>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96455F80-6157-05A2-D5F5-2F91D505DDB7}"/>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17CC87CE-396D-59EE-915A-42DD074C40B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15ACD332-11CB-BB59-7A24-550BA33D6B0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CAFE5902-3B26-6282-5741-EB53F9C42B3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9E50AA6A-6CFC-1796-7595-40179AE06512}"/>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cxnSp>
        <p:nvCxnSpPr>
          <p:cNvPr id="153" name="直線矢印コネクタ 152">
            <a:extLst>
              <a:ext uri="{FF2B5EF4-FFF2-40B4-BE49-F238E27FC236}">
                <a16:creationId xmlns:a16="http://schemas.microsoft.com/office/drawing/2014/main" id="{8957BC0F-F66E-BA7B-A615-0CBC984D63C2}"/>
              </a:ext>
            </a:extLst>
          </p:cNvPr>
          <p:cNvCxnSpPr>
            <a:cxnSpLocks/>
            <a:stCxn id="137" idx="3"/>
            <a:endCxn id="56" idx="2"/>
          </p:cNvCxnSpPr>
          <p:nvPr/>
        </p:nvCxnSpPr>
        <p:spPr>
          <a:xfrm>
            <a:off x="3912617" y="2295528"/>
            <a:ext cx="83944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62" name="正方形/長方形 61">
            <a:extLst>
              <a:ext uri="{FF2B5EF4-FFF2-40B4-BE49-F238E27FC236}">
                <a16:creationId xmlns:a16="http://schemas.microsoft.com/office/drawing/2014/main" id="{50F5D71D-D596-DDF2-2728-768784977B34}"/>
              </a:ext>
            </a:extLst>
          </p:cNvPr>
          <p:cNvSpPr/>
          <p:nvPr/>
        </p:nvSpPr>
        <p:spPr>
          <a:xfrm>
            <a:off x="4611285" y="199294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6" name="グループ化 5">
            <a:extLst>
              <a:ext uri="{FF2B5EF4-FFF2-40B4-BE49-F238E27FC236}">
                <a16:creationId xmlns:a16="http://schemas.microsoft.com/office/drawing/2014/main" id="{EE9610E4-2642-34D4-C839-1E39375FE4EF}"/>
              </a:ext>
            </a:extLst>
          </p:cNvPr>
          <p:cNvGrpSpPr/>
          <p:nvPr/>
        </p:nvGrpSpPr>
        <p:grpSpPr>
          <a:xfrm>
            <a:off x="6410831" y="4674244"/>
            <a:ext cx="1102431" cy="365127"/>
            <a:chOff x="7357037" y="5133873"/>
            <a:chExt cx="1102431" cy="449894"/>
          </a:xfrm>
        </p:grpSpPr>
        <p:sp>
          <p:nvSpPr>
            <p:cNvPr id="30" name="正方形/長方形 29">
              <a:extLst>
                <a:ext uri="{FF2B5EF4-FFF2-40B4-BE49-F238E27FC236}">
                  <a16:creationId xmlns:a16="http://schemas.microsoft.com/office/drawing/2014/main" id="{C7D6906F-B387-961E-DFA7-11844DA25C6C}"/>
                </a:ext>
              </a:extLst>
            </p:cNvPr>
            <p:cNvSpPr/>
            <p:nvPr/>
          </p:nvSpPr>
          <p:spPr>
            <a:xfrm>
              <a:off x="7357037" y="5133875"/>
              <a:ext cx="45768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破産管財人</a:t>
              </a:r>
            </a:p>
          </p:txBody>
        </p:sp>
        <p:sp>
          <p:nvSpPr>
            <p:cNvPr id="34" name="正方形/長方形 33">
              <a:extLst>
                <a:ext uri="{FF2B5EF4-FFF2-40B4-BE49-F238E27FC236}">
                  <a16:creationId xmlns:a16="http://schemas.microsoft.com/office/drawing/2014/main" id="{1CCE6553-DAD1-7331-45B2-049B9D9A619D}"/>
                </a:ext>
              </a:extLst>
            </p:cNvPr>
            <p:cNvSpPr/>
            <p:nvPr/>
          </p:nvSpPr>
          <p:spPr>
            <a:xfrm>
              <a:off x="7814717" y="5133873"/>
              <a:ext cx="64475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80" name="グループ化 79">
            <a:extLst>
              <a:ext uri="{FF2B5EF4-FFF2-40B4-BE49-F238E27FC236}">
                <a16:creationId xmlns:a16="http://schemas.microsoft.com/office/drawing/2014/main" id="{50A68B15-6359-8FA4-582C-A729F64B565D}"/>
              </a:ext>
            </a:extLst>
          </p:cNvPr>
          <p:cNvGrpSpPr/>
          <p:nvPr/>
        </p:nvGrpSpPr>
        <p:grpSpPr>
          <a:xfrm rot="5400000" flipV="1">
            <a:off x="6477902" y="4096066"/>
            <a:ext cx="1087234" cy="47531"/>
            <a:chOff x="7266495" y="5728212"/>
            <a:chExt cx="1087234" cy="47531"/>
          </a:xfrm>
        </p:grpSpPr>
        <p:cxnSp>
          <p:nvCxnSpPr>
            <p:cNvPr id="81" name="直線矢印コネクタ 80">
              <a:extLst>
                <a:ext uri="{FF2B5EF4-FFF2-40B4-BE49-F238E27FC236}">
                  <a16:creationId xmlns:a16="http://schemas.microsoft.com/office/drawing/2014/main" id="{89BEEF6C-6946-6548-2072-DD53B5F4AB6F}"/>
                </a:ext>
              </a:extLst>
            </p:cNvPr>
            <p:cNvCxnSpPr>
              <a:cxnSpLocks/>
              <a:stCxn id="83" idx="6"/>
              <a:endCxn id="84" idx="0"/>
            </p:cNvCxnSpPr>
            <p:nvPr/>
          </p:nvCxnSpPr>
          <p:spPr>
            <a:xfrm rot="5400000" flipV="1">
              <a:off x="7833872" y="5232132"/>
              <a:ext cx="12" cy="1039703"/>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83" name="楕円 82">
              <a:extLst>
                <a:ext uri="{FF2B5EF4-FFF2-40B4-BE49-F238E27FC236}">
                  <a16:creationId xmlns:a16="http://schemas.microsoft.com/office/drawing/2014/main" id="{E53A9409-5548-0D47-8E42-BEA0AE672E86}"/>
                </a:ext>
              </a:extLst>
            </p:cNvPr>
            <p:cNvSpPr/>
            <p:nvPr/>
          </p:nvSpPr>
          <p:spPr>
            <a:xfrm>
              <a:off x="7266495"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84" name="二等辺三角形 83">
              <a:extLst>
                <a:ext uri="{FF2B5EF4-FFF2-40B4-BE49-F238E27FC236}">
                  <a16:creationId xmlns:a16="http://schemas.microsoft.com/office/drawing/2014/main" id="{498EE26F-E7BD-1527-7A29-483F9B393C10}"/>
                </a:ext>
              </a:extLst>
            </p:cNvPr>
            <p:cNvSpPr/>
            <p:nvPr/>
          </p:nvSpPr>
          <p:spPr>
            <a:xfrm rot="5400000">
              <a:off x="8294482" y="5716052"/>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sp>
        <p:nvSpPr>
          <p:cNvPr id="85" name="正方形/長方形 84">
            <a:extLst>
              <a:ext uri="{FF2B5EF4-FFF2-40B4-BE49-F238E27FC236}">
                <a16:creationId xmlns:a16="http://schemas.microsoft.com/office/drawing/2014/main" id="{01C4E912-D807-612A-5909-797F1E372B2B}"/>
              </a:ext>
            </a:extLst>
          </p:cNvPr>
          <p:cNvSpPr/>
          <p:nvPr/>
        </p:nvSpPr>
        <p:spPr>
          <a:xfrm>
            <a:off x="6673691" y="4442815"/>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cxnSp>
        <p:nvCxnSpPr>
          <p:cNvPr id="117" name="直線矢印コネクタ 116">
            <a:extLst>
              <a:ext uri="{FF2B5EF4-FFF2-40B4-BE49-F238E27FC236}">
                <a16:creationId xmlns:a16="http://schemas.microsoft.com/office/drawing/2014/main" id="{58D460AF-275B-8F84-118E-BAD348616081}"/>
              </a:ext>
            </a:extLst>
          </p:cNvPr>
          <p:cNvCxnSpPr>
            <a:cxnSpLocks/>
            <a:stCxn id="21" idx="0"/>
            <a:endCxn id="137" idx="1"/>
          </p:cNvCxnSpPr>
          <p:nvPr/>
        </p:nvCxnSpPr>
        <p:spPr>
          <a:xfrm rot="5400000" flipH="1" flipV="1">
            <a:off x="2782482" y="2194611"/>
            <a:ext cx="433334" cy="635168"/>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9" name="直線矢印コネクタ 168">
            <a:extLst>
              <a:ext uri="{FF2B5EF4-FFF2-40B4-BE49-F238E27FC236}">
                <a16:creationId xmlns:a16="http://schemas.microsoft.com/office/drawing/2014/main" id="{9EBDC163-4CD0-DFD2-C5F5-6AFD3BEC9F78}"/>
              </a:ext>
            </a:extLst>
          </p:cNvPr>
          <p:cNvCxnSpPr>
            <a:cxnSpLocks/>
            <a:stCxn id="168" idx="2"/>
            <a:endCxn id="171" idx="1"/>
          </p:cNvCxnSpPr>
          <p:nvPr/>
        </p:nvCxnSpPr>
        <p:spPr>
          <a:xfrm>
            <a:off x="7943258" y="3100240"/>
            <a:ext cx="1299" cy="150323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ECBFE0C7-D9EC-6E14-5450-D0F63F711105}"/>
              </a:ext>
            </a:extLst>
          </p:cNvPr>
          <p:cNvGrpSpPr/>
          <p:nvPr/>
        </p:nvGrpSpPr>
        <p:grpSpPr>
          <a:xfrm>
            <a:off x="7655440"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7372D456-DE45-F13C-030C-E0476E08F35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36585DEB-8F3B-C97A-276C-1413B254408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5A834917-8FA1-82B4-F421-CBD9B7771DF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32FEABC4-FD22-6D86-A1B6-0E9DB87C4E40}"/>
              </a:ext>
            </a:extLst>
          </p:cNvPr>
          <p:cNvGrpSpPr/>
          <p:nvPr/>
        </p:nvGrpSpPr>
        <p:grpSpPr>
          <a:xfrm flipH="1">
            <a:off x="6995614"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3ED44015-F629-3F41-B8AE-AA8328569E7E}"/>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741FF230-824A-A3BB-B231-BC151EA70F96}"/>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B9630E58-4A97-84A8-A241-3B3A8C4AE00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A50DF7BE-EFDF-6576-D2FD-F54EDEA28B5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EA26FBA0-68F3-F0A1-A052-26EFE917F86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E107F05B-800B-5D0C-2C19-38AA3BCC909B}"/>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9FF6C921-86D0-6EF6-F10A-D88C5C950ED4}"/>
              </a:ext>
            </a:extLst>
          </p:cNvPr>
          <p:cNvSpPr/>
          <p:nvPr/>
        </p:nvSpPr>
        <p:spPr>
          <a:xfrm>
            <a:off x="8097313" y="301956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grpSp>
        <p:nvGrpSpPr>
          <p:cNvPr id="209" name="グループ化 208">
            <a:extLst>
              <a:ext uri="{FF2B5EF4-FFF2-40B4-BE49-F238E27FC236}">
                <a16:creationId xmlns:a16="http://schemas.microsoft.com/office/drawing/2014/main" id="{9FF65E1A-11E6-9BC9-216F-9E48404DCF48}"/>
              </a:ext>
            </a:extLst>
          </p:cNvPr>
          <p:cNvGrpSpPr/>
          <p:nvPr/>
        </p:nvGrpSpPr>
        <p:grpSpPr>
          <a:xfrm>
            <a:off x="3839115" y="1453853"/>
            <a:ext cx="1065943" cy="561912"/>
            <a:chOff x="4994866" y="4316156"/>
            <a:chExt cx="1065943" cy="561912"/>
          </a:xfrm>
        </p:grpSpPr>
        <p:cxnSp>
          <p:nvCxnSpPr>
            <p:cNvPr id="210" name="直線矢印コネクタ 209">
              <a:extLst>
                <a:ext uri="{FF2B5EF4-FFF2-40B4-BE49-F238E27FC236}">
                  <a16:creationId xmlns:a16="http://schemas.microsoft.com/office/drawing/2014/main" id="{4B11F6C0-F03A-D439-C06D-D48158E8F6C1}"/>
                </a:ext>
              </a:extLst>
            </p:cNvPr>
            <p:cNvCxnSpPr>
              <a:cxnSpLocks/>
              <a:endCxn id="212" idx="3"/>
            </p:cNvCxnSpPr>
            <p:nvPr/>
          </p:nvCxnSpPr>
          <p:spPr>
            <a:xfrm flipH="1">
              <a:off x="5643981" y="4469826"/>
              <a:ext cx="416828"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1" name="正方形/長方形 210">
              <a:extLst>
                <a:ext uri="{FF2B5EF4-FFF2-40B4-BE49-F238E27FC236}">
                  <a16:creationId xmlns:a16="http://schemas.microsoft.com/office/drawing/2014/main" id="{DC5D5861-C0D2-BB9D-8A1C-C50AC9E599D1}"/>
                </a:ext>
              </a:extLst>
            </p:cNvPr>
            <p:cNvSpPr/>
            <p:nvPr/>
          </p:nvSpPr>
          <p:spPr>
            <a:xfrm>
              <a:off x="4994866" y="459561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交付要求通知書</a:t>
              </a:r>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破産債権</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endParaRPr kumimoji="1" lang="ja-JP" altLang="en-US" sz="500" b="1" dirty="0">
                <a:solidFill>
                  <a:schemeClr val="tx1"/>
                </a:solidFill>
                <a:latin typeface="游ゴシック 本文"/>
                <a:ea typeface="游ゴシック" panose="020B0400000000000000" pitchFamily="50" charset="-128"/>
              </a:endParaRPr>
            </a:p>
          </p:txBody>
        </p:sp>
        <p:pic>
          <p:nvPicPr>
            <p:cNvPr id="212" name="グラフィックス 211" descr="紙 枠線">
              <a:extLst>
                <a:ext uri="{FF2B5EF4-FFF2-40B4-BE49-F238E27FC236}">
                  <a16:creationId xmlns:a16="http://schemas.microsoft.com/office/drawing/2014/main" id="{5A894026-C2AF-1FF9-5D77-FA24EFF96F3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cxnSp>
        <p:nvCxnSpPr>
          <p:cNvPr id="227" name="直線矢印コネクタ 226">
            <a:extLst>
              <a:ext uri="{FF2B5EF4-FFF2-40B4-BE49-F238E27FC236}">
                <a16:creationId xmlns:a16="http://schemas.microsoft.com/office/drawing/2014/main" id="{91070B56-0F4A-3E07-AB11-4F3A307DF9FF}"/>
              </a:ext>
            </a:extLst>
          </p:cNvPr>
          <p:cNvCxnSpPr>
            <a:cxnSpLocks/>
            <a:stCxn id="168" idx="3"/>
            <a:endCxn id="191" idx="2"/>
          </p:cNvCxnSpPr>
          <p:nvPr/>
        </p:nvCxnSpPr>
        <p:spPr>
          <a:xfrm>
            <a:off x="8241200" y="2865865"/>
            <a:ext cx="19806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2" name="正方形/長方形 21">
            <a:extLst>
              <a:ext uri="{FF2B5EF4-FFF2-40B4-BE49-F238E27FC236}">
                <a16:creationId xmlns:a16="http://schemas.microsoft.com/office/drawing/2014/main" id="{460DB345-D5E1-6912-A937-9432EC335499}"/>
              </a:ext>
            </a:extLst>
          </p:cNvPr>
          <p:cNvSpPr/>
          <p:nvPr/>
        </p:nvSpPr>
        <p:spPr>
          <a:xfrm>
            <a:off x="2683514" y="2712829"/>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財団債権もしくは</a:t>
            </a:r>
            <a:endParaRPr kumimoji="1" lang="en-US" altLang="ja-JP" sz="600" b="1" dirty="0">
              <a:solidFill>
                <a:schemeClr val="tx1"/>
              </a:solidFill>
              <a:latin typeface="游ゴシック 本文"/>
              <a:ea typeface="游ゴシック" panose="020B0400000000000000" pitchFamily="50" charset="-128"/>
            </a:endParaRPr>
          </a:p>
          <a:p>
            <a:pPr algn="ctr"/>
            <a:r>
              <a:rPr kumimoji="1" lang="ja-JP" altLang="en-US" sz="600" b="1" dirty="0">
                <a:solidFill>
                  <a:schemeClr val="tx1"/>
                </a:solidFill>
                <a:latin typeface="游ゴシック 本文"/>
                <a:ea typeface="游ゴシック" panose="020B0400000000000000" pitchFamily="50" charset="-128"/>
              </a:rPr>
              <a:t>破産債権か</a:t>
            </a:r>
          </a:p>
        </p:txBody>
      </p:sp>
      <p:grpSp>
        <p:nvGrpSpPr>
          <p:cNvPr id="135" name="グループ化 134">
            <a:extLst>
              <a:ext uri="{FF2B5EF4-FFF2-40B4-BE49-F238E27FC236}">
                <a16:creationId xmlns:a16="http://schemas.microsoft.com/office/drawing/2014/main" id="{A2C61EC0-A6ED-388B-623E-2D399E2EA095}"/>
              </a:ext>
            </a:extLst>
          </p:cNvPr>
          <p:cNvGrpSpPr/>
          <p:nvPr/>
        </p:nvGrpSpPr>
        <p:grpSpPr>
          <a:xfrm>
            <a:off x="3316733" y="2061153"/>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D8068DCA-6BCB-3EA2-278C-F039CC2C12C2}"/>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66878C8E-B974-648E-6BDD-BF7E7D278D13}"/>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交付要求通知書</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54" name="グループ化 53">
            <a:extLst>
              <a:ext uri="{FF2B5EF4-FFF2-40B4-BE49-F238E27FC236}">
                <a16:creationId xmlns:a16="http://schemas.microsoft.com/office/drawing/2014/main" id="{70FF8703-7E2A-6A38-C9FA-EAE76C220DE3}"/>
              </a:ext>
            </a:extLst>
          </p:cNvPr>
          <p:cNvGrpSpPr>
            <a:grpSpLocks noChangeAspect="1"/>
          </p:cNvGrpSpPr>
          <p:nvPr/>
        </p:nvGrpSpPr>
        <p:grpSpPr>
          <a:xfrm>
            <a:off x="4752058" y="2142528"/>
            <a:ext cx="306000" cy="306000"/>
            <a:chOff x="2810266" y="3583909"/>
            <a:chExt cx="182044" cy="182044"/>
          </a:xfrm>
        </p:grpSpPr>
        <p:sp>
          <p:nvSpPr>
            <p:cNvPr id="56" name="楕円 55">
              <a:extLst>
                <a:ext uri="{FF2B5EF4-FFF2-40B4-BE49-F238E27FC236}">
                  <a16:creationId xmlns:a16="http://schemas.microsoft.com/office/drawing/2014/main" id="{896EC692-D34F-1A6D-F034-61A07E0D9924}"/>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4984FAB6-8B46-8412-BBBA-C4CD7DC33B98}"/>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B4A36792-4A8B-38BE-F02C-C5A02861BE80}"/>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A8EB06B8-377F-A15E-2F2C-CFF5A061278A}"/>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8E3A87A5-38D6-84D0-B503-967F5B9F7D20}"/>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DDB261BE-26F2-7FCD-86C4-0942F910B066}"/>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23" name="正方形/長方形 22">
            <a:extLst>
              <a:ext uri="{FF2B5EF4-FFF2-40B4-BE49-F238E27FC236}">
                <a16:creationId xmlns:a16="http://schemas.microsoft.com/office/drawing/2014/main" id="{12443943-29A4-94AE-C498-4503ACAE5C57}"/>
              </a:ext>
            </a:extLst>
          </p:cNvPr>
          <p:cNvSpPr/>
          <p:nvPr/>
        </p:nvSpPr>
        <p:spPr>
          <a:xfrm>
            <a:off x="2230794" y="2187306"/>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破産債権</a:t>
            </a:r>
          </a:p>
        </p:txBody>
      </p:sp>
      <p:grpSp>
        <p:nvGrpSpPr>
          <p:cNvPr id="204" name="グループ化 203">
            <a:extLst>
              <a:ext uri="{FF2B5EF4-FFF2-40B4-BE49-F238E27FC236}">
                <a16:creationId xmlns:a16="http://schemas.microsoft.com/office/drawing/2014/main" id="{890752D4-59CA-3AFE-6ADF-4C82647230D4}"/>
              </a:ext>
            </a:extLst>
          </p:cNvPr>
          <p:cNvGrpSpPr/>
          <p:nvPr/>
        </p:nvGrpSpPr>
        <p:grpSpPr>
          <a:xfrm>
            <a:off x="6964614" y="3686233"/>
            <a:ext cx="989415" cy="561163"/>
            <a:chOff x="6505144" y="1535482"/>
            <a:chExt cx="989415" cy="561163"/>
          </a:xfrm>
        </p:grpSpPr>
        <p:cxnSp>
          <p:nvCxnSpPr>
            <p:cNvPr id="205" name="直線矢印コネクタ 204">
              <a:extLst>
                <a:ext uri="{FF2B5EF4-FFF2-40B4-BE49-F238E27FC236}">
                  <a16:creationId xmlns:a16="http://schemas.microsoft.com/office/drawing/2014/main" id="{495576AD-74C8-8B88-23AE-482EB46CA675}"/>
                </a:ext>
              </a:extLst>
            </p:cNvPr>
            <p:cNvCxnSpPr>
              <a:cxnSpLocks/>
              <a:endCxn id="207" idx="1"/>
            </p:cNvCxnSpPr>
            <p:nvPr/>
          </p:nvCxnSpPr>
          <p:spPr>
            <a:xfrm flipV="1">
              <a:off x="6565203" y="1688482"/>
              <a:ext cx="281648" cy="1245"/>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06" name="正方形/長方形 205">
              <a:extLst>
                <a:ext uri="{FF2B5EF4-FFF2-40B4-BE49-F238E27FC236}">
                  <a16:creationId xmlns:a16="http://schemas.microsoft.com/office/drawing/2014/main" id="{B0F3B8C6-4374-BCB0-97EF-0381461AD64E}"/>
                </a:ext>
              </a:extLst>
            </p:cNvPr>
            <p:cNvSpPr/>
            <p:nvPr/>
          </p:nvSpPr>
          <p:spPr>
            <a:xfrm>
              <a:off x="6505144" y="181419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zh-TW" altLang="en-US" sz="500" b="1" dirty="0">
                  <a:solidFill>
                    <a:schemeClr val="tx1"/>
                  </a:solidFill>
                  <a:latin typeface="游ゴシック 本文"/>
                  <a:ea typeface="游ゴシック" panose="020B0400000000000000" pitchFamily="50" charset="-128"/>
                </a:rPr>
                <a:t>交付要求書</a:t>
              </a:r>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財団債権</a:t>
              </a:r>
              <a:r>
                <a:rPr kumimoji="1" lang="en-US" altLang="ja-JP" sz="500" b="1" dirty="0">
                  <a:solidFill>
                    <a:schemeClr val="tx1"/>
                  </a:solidFill>
                  <a:latin typeface="游ゴシック 本文"/>
                  <a:ea typeface="游ゴシック" panose="020B0400000000000000" pitchFamily="50" charset="-128"/>
                </a:rPr>
                <a:t>)</a:t>
              </a:r>
              <a:endParaRPr kumimoji="1" lang="zh-TW" altLang="en-US" sz="500" b="1" dirty="0">
                <a:solidFill>
                  <a:schemeClr val="tx1"/>
                </a:solidFill>
                <a:latin typeface="游ゴシック 本文"/>
                <a:ea typeface="游ゴシック" panose="020B0400000000000000" pitchFamily="50" charset="-128"/>
              </a:endParaRPr>
            </a:p>
            <a:p>
              <a:pPr algn="ct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破産管財人用</a:t>
              </a:r>
              <a:endParaRPr kumimoji="1" lang="ja-JP" altLang="en-US" sz="500" b="1" dirty="0">
                <a:solidFill>
                  <a:schemeClr val="tx1"/>
                </a:solidFill>
                <a:latin typeface="游ゴシック 本文"/>
                <a:ea typeface="游ゴシック" panose="020B0400000000000000" pitchFamily="50" charset="-128"/>
              </a:endParaRPr>
            </a:p>
          </p:txBody>
        </p:sp>
        <p:pic>
          <p:nvPicPr>
            <p:cNvPr id="207" name="グラフィックス 206" descr="紙 枠線">
              <a:extLst>
                <a:ext uri="{FF2B5EF4-FFF2-40B4-BE49-F238E27FC236}">
                  <a16:creationId xmlns:a16="http://schemas.microsoft.com/office/drawing/2014/main" id="{E7435010-C2CF-63E0-9D80-EC8EA226CA2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846851" y="1535482"/>
              <a:ext cx="306000" cy="306000"/>
            </a:xfrm>
            <a:prstGeom prst="rect">
              <a:avLst/>
            </a:prstGeom>
          </p:spPr>
        </p:pic>
      </p:grpSp>
      <p:sp>
        <p:nvSpPr>
          <p:cNvPr id="223" name="正方形/長方形 222">
            <a:extLst>
              <a:ext uri="{FF2B5EF4-FFF2-40B4-BE49-F238E27FC236}">
                <a16:creationId xmlns:a16="http://schemas.microsoft.com/office/drawing/2014/main" id="{44FE19A2-613B-E8F2-948C-357CC8781059}"/>
              </a:ext>
            </a:extLst>
          </p:cNvPr>
          <p:cNvSpPr/>
          <p:nvPr/>
        </p:nvSpPr>
        <p:spPr>
          <a:xfrm>
            <a:off x="542986" y="301956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grpSp>
        <p:nvGrpSpPr>
          <p:cNvPr id="39" name="グループ化 38">
            <a:extLst>
              <a:ext uri="{FF2B5EF4-FFF2-40B4-BE49-F238E27FC236}">
                <a16:creationId xmlns:a16="http://schemas.microsoft.com/office/drawing/2014/main" id="{69A7923F-5C48-E952-3891-D8989FE1A8D1}"/>
              </a:ext>
            </a:extLst>
          </p:cNvPr>
          <p:cNvGrpSpPr/>
          <p:nvPr/>
        </p:nvGrpSpPr>
        <p:grpSpPr>
          <a:xfrm>
            <a:off x="1562625" y="2631490"/>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93BDE9A9-148B-29EA-BCA8-02758974FE4E}"/>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4421A8B3-2813-2A35-5CFE-327246F34AD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交付要求登録</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66" name="グループ化 165">
            <a:extLst>
              <a:ext uri="{FF2B5EF4-FFF2-40B4-BE49-F238E27FC236}">
                <a16:creationId xmlns:a16="http://schemas.microsoft.com/office/drawing/2014/main" id="{871122DC-61D9-F706-BEA8-42CB0B3E382D}"/>
              </a:ext>
            </a:extLst>
          </p:cNvPr>
          <p:cNvGrpSpPr/>
          <p:nvPr/>
        </p:nvGrpSpPr>
        <p:grpSpPr>
          <a:xfrm>
            <a:off x="7645316" y="2631490"/>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DD3E5D3D-1D82-D699-EE40-126FD5B684F4}"/>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457C8534-DE54-CE15-713E-7462FDB3712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sp>
        <p:nvSpPr>
          <p:cNvPr id="191" name="楕円 190">
            <a:extLst>
              <a:ext uri="{FF2B5EF4-FFF2-40B4-BE49-F238E27FC236}">
                <a16:creationId xmlns:a16="http://schemas.microsoft.com/office/drawing/2014/main" id="{5E152B65-4F25-AC8D-AFDB-56D87C9D8D1D}"/>
              </a:ext>
            </a:extLst>
          </p:cNvPr>
          <p:cNvSpPr/>
          <p:nvPr/>
        </p:nvSpPr>
        <p:spPr>
          <a:xfrm>
            <a:off x="8439262" y="2713106"/>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21" name="ひし形 20">
            <a:extLst>
              <a:ext uri="{FF2B5EF4-FFF2-40B4-BE49-F238E27FC236}">
                <a16:creationId xmlns:a16="http://schemas.microsoft.com/office/drawing/2014/main" id="{06EA4BA6-2A0C-5B75-FB0E-661665D93CA5}"/>
              </a:ext>
            </a:extLst>
          </p:cNvPr>
          <p:cNvSpPr/>
          <p:nvPr/>
        </p:nvSpPr>
        <p:spPr>
          <a:xfrm>
            <a:off x="2509579" y="2728862"/>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本文"/>
                <a:ea typeface="游ゴシック" panose="020B0400000000000000" pitchFamily="50" charset="-128"/>
              </a:rPr>
              <a:t>X</a:t>
            </a:r>
            <a:endParaRPr kumimoji="1" lang="ja-JP" altLang="en-US" sz="14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DA484DF1-66AD-A0D9-4B57-5E8A898E9C0D}"/>
              </a:ext>
            </a:extLst>
          </p:cNvPr>
          <p:cNvSpPr/>
          <p:nvPr/>
        </p:nvSpPr>
        <p:spPr>
          <a:xfrm>
            <a:off x="791684" y="2712865"/>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44BE5138-76E9-5EAD-F1B0-CFAFFCE9B9D3}"/>
              </a:ext>
            </a:extLst>
          </p:cNvPr>
          <p:cNvCxnSpPr>
            <a:cxnSpLocks/>
            <a:stCxn id="224" idx="6"/>
            <a:endCxn id="41" idx="1"/>
          </p:cNvCxnSpPr>
          <p:nvPr/>
        </p:nvCxnSpPr>
        <p:spPr>
          <a:xfrm>
            <a:off x="1097684" y="2865865"/>
            <a:ext cx="46494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5" name="直線矢印コネクタ 241">
            <a:extLst>
              <a:ext uri="{FF2B5EF4-FFF2-40B4-BE49-F238E27FC236}">
                <a16:creationId xmlns:a16="http://schemas.microsoft.com/office/drawing/2014/main" id="{1EAE6539-D635-3844-7527-F42D25FF79EE}"/>
              </a:ext>
            </a:extLst>
          </p:cNvPr>
          <p:cNvCxnSpPr>
            <a:cxnSpLocks/>
            <a:stCxn id="98" idx="6"/>
            <a:endCxn id="168" idx="1"/>
          </p:cNvCxnSpPr>
          <p:nvPr/>
        </p:nvCxnSpPr>
        <p:spPr>
          <a:xfrm flipV="1">
            <a:off x="7174512" y="2865865"/>
            <a:ext cx="470804" cy="570338"/>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56" name="正方形/長方形 255">
            <a:extLst>
              <a:ext uri="{FF2B5EF4-FFF2-40B4-BE49-F238E27FC236}">
                <a16:creationId xmlns:a16="http://schemas.microsoft.com/office/drawing/2014/main" id="{2CD42F40-B895-70F4-9505-A42CCF61279B}"/>
              </a:ext>
            </a:extLst>
          </p:cNvPr>
          <p:cNvSpPr/>
          <p:nvPr/>
        </p:nvSpPr>
        <p:spPr>
          <a:xfrm>
            <a:off x="6735751" y="311015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cxnSp>
        <p:nvCxnSpPr>
          <p:cNvPr id="186" name="直線矢印コネクタ 185">
            <a:extLst>
              <a:ext uri="{FF2B5EF4-FFF2-40B4-BE49-F238E27FC236}">
                <a16:creationId xmlns:a16="http://schemas.microsoft.com/office/drawing/2014/main" id="{DE8137CF-2FAF-7EF1-161F-96E82098129B}"/>
              </a:ext>
            </a:extLst>
          </p:cNvPr>
          <p:cNvCxnSpPr>
            <a:cxnSpLocks/>
            <a:stCxn id="216" idx="3"/>
            <a:endCxn id="56" idx="3"/>
          </p:cNvCxnSpPr>
          <p:nvPr/>
        </p:nvCxnSpPr>
        <p:spPr>
          <a:xfrm flipV="1">
            <a:off x="4212166" y="2403715"/>
            <a:ext cx="584705" cy="393807"/>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DAEF9381-510F-0B36-B39B-D3C94DE0A0D6}"/>
              </a:ext>
            </a:extLst>
          </p:cNvPr>
          <p:cNvSpPr/>
          <p:nvPr/>
        </p:nvSpPr>
        <p:spPr>
          <a:xfrm>
            <a:off x="4556452" y="1911472"/>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67" name="グループ化 66">
            <a:extLst>
              <a:ext uri="{FF2B5EF4-FFF2-40B4-BE49-F238E27FC236}">
                <a16:creationId xmlns:a16="http://schemas.microsoft.com/office/drawing/2014/main" id="{D24D43AB-ABF0-88F9-CF46-132607E69570}"/>
              </a:ext>
            </a:extLst>
          </p:cNvPr>
          <p:cNvGrpSpPr/>
          <p:nvPr/>
        </p:nvGrpSpPr>
        <p:grpSpPr>
          <a:xfrm>
            <a:off x="4123718" y="4674244"/>
            <a:ext cx="999631" cy="365127"/>
            <a:chOff x="7459837" y="5133873"/>
            <a:chExt cx="999631" cy="449894"/>
          </a:xfrm>
        </p:grpSpPr>
        <p:sp>
          <p:nvSpPr>
            <p:cNvPr id="72" name="正方形/長方形 71">
              <a:extLst>
                <a:ext uri="{FF2B5EF4-FFF2-40B4-BE49-F238E27FC236}">
                  <a16:creationId xmlns:a16="http://schemas.microsoft.com/office/drawing/2014/main" id="{63164900-F904-A336-38E4-5A838D8429F8}"/>
                </a:ext>
              </a:extLst>
            </p:cNvPr>
            <p:cNvSpPr/>
            <p:nvPr/>
          </p:nvSpPr>
          <p:spPr>
            <a:xfrm>
              <a:off x="7459837" y="5133875"/>
              <a:ext cx="35488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裁判所</a:t>
              </a:r>
            </a:p>
          </p:txBody>
        </p:sp>
        <p:sp>
          <p:nvSpPr>
            <p:cNvPr id="73" name="正方形/長方形 72">
              <a:extLst>
                <a:ext uri="{FF2B5EF4-FFF2-40B4-BE49-F238E27FC236}">
                  <a16:creationId xmlns:a16="http://schemas.microsoft.com/office/drawing/2014/main" id="{6D4208F2-2AEE-92EA-9FBC-142D059AFE63}"/>
                </a:ext>
              </a:extLst>
            </p:cNvPr>
            <p:cNvSpPr/>
            <p:nvPr/>
          </p:nvSpPr>
          <p:spPr>
            <a:xfrm>
              <a:off x="7814717" y="5133873"/>
              <a:ext cx="64475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cxnSp>
        <p:nvCxnSpPr>
          <p:cNvPr id="74" name="直線矢印コネクタ 73">
            <a:extLst>
              <a:ext uri="{FF2B5EF4-FFF2-40B4-BE49-F238E27FC236}">
                <a16:creationId xmlns:a16="http://schemas.microsoft.com/office/drawing/2014/main" id="{F0C212CE-A58F-7AF0-4D44-7DB3C36DA360}"/>
              </a:ext>
            </a:extLst>
          </p:cNvPr>
          <p:cNvCxnSpPr>
            <a:cxnSpLocks/>
            <a:stCxn id="92" idx="1"/>
            <a:endCxn id="87" idx="2"/>
          </p:cNvCxnSpPr>
          <p:nvPr/>
        </p:nvCxnSpPr>
        <p:spPr>
          <a:xfrm flipH="1" flipV="1">
            <a:off x="5537459" y="3670578"/>
            <a:ext cx="1299" cy="93289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82" name="グループ化 81">
            <a:extLst>
              <a:ext uri="{FF2B5EF4-FFF2-40B4-BE49-F238E27FC236}">
                <a16:creationId xmlns:a16="http://schemas.microsoft.com/office/drawing/2014/main" id="{C58E9642-8703-B9EC-1D78-4217AA0E3AE7}"/>
              </a:ext>
            </a:extLst>
          </p:cNvPr>
          <p:cNvGrpSpPr>
            <a:grpSpLocks noChangeAspect="1"/>
          </p:cNvGrpSpPr>
          <p:nvPr/>
        </p:nvGrpSpPr>
        <p:grpSpPr>
          <a:xfrm>
            <a:off x="6868512" y="3283203"/>
            <a:ext cx="306000" cy="306000"/>
            <a:chOff x="2810266" y="3583909"/>
            <a:chExt cx="182044" cy="182044"/>
          </a:xfrm>
        </p:grpSpPr>
        <p:sp>
          <p:nvSpPr>
            <p:cNvPr id="98" name="楕円 97">
              <a:extLst>
                <a:ext uri="{FF2B5EF4-FFF2-40B4-BE49-F238E27FC236}">
                  <a16:creationId xmlns:a16="http://schemas.microsoft.com/office/drawing/2014/main" id="{47306D41-1983-40F4-B74E-0A6E0CA28A7C}"/>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99" name="グループ化 98">
              <a:extLst>
                <a:ext uri="{FF2B5EF4-FFF2-40B4-BE49-F238E27FC236}">
                  <a16:creationId xmlns:a16="http://schemas.microsoft.com/office/drawing/2014/main" id="{7B489129-DD86-A444-64E5-B2805F69D600}"/>
                </a:ext>
              </a:extLst>
            </p:cNvPr>
            <p:cNvGrpSpPr/>
            <p:nvPr/>
          </p:nvGrpSpPr>
          <p:grpSpPr>
            <a:xfrm>
              <a:off x="2835232" y="3634549"/>
              <a:ext cx="132113" cy="80765"/>
              <a:chOff x="2601006" y="3678667"/>
              <a:chExt cx="132113" cy="80765"/>
            </a:xfrm>
          </p:grpSpPr>
          <p:sp>
            <p:nvSpPr>
              <p:cNvPr id="100" name="正方形/長方形 99">
                <a:extLst>
                  <a:ext uri="{FF2B5EF4-FFF2-40B4-BE49-F238E27FC236}">
                    <a16:creationId xmlns:a16="http://schemas.microsoft.com/office/drawing/2014/main" id="{0F15B5D2-8608-6D43-F946-7FF8331F500B}"/>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2" name="二等辺三角形 101">
                <a:extLst>
                  <a:ext uri="{FF2B5EF4-FFF2-40B4-BE49-F238E27FC236}">
                    <a16:creationId xmlns:a16="http://schemas.microsoft.com/office/drawing/2014/main" id="{8807AF7C-A56C-A45B-7B04-77BCD5882D72}"/>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3" name="二等辺三角形 102">
                <a:extLst>
                  <a:ext uri="{FF2B5EF4-FFF2-40B4-BE49-F238E27FC236}">
                    <a16:creationId xmlns:a16="http://schemas.microsoft.com/office/drawing/2014/main" id="{7E2DE97D-C675-B16D-7A3D-C39161229554}"/>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06" name="正方形/長方形 105">
                <a:extLst>
                  <a:ext uri="{FF2B5EF4-FFF2-40B4-BE49-F238E27FC236}">
                    <a16:creationId xmlns:a16="http://schemas.microsoft.com/office/drawing/2014/main" id="{6142C9DC-DA3E-7B7E-F5CA-E639A71102DE}"/>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grpSp>
        <p:nvGrpSpPr>
          <p:cNvPr id="75" name="グループ化 74">
            <a:extLst>
              <a:ext uri="{FF2B5EF4-FFF2-40B4-BE49-F238E27FC236}">
                <a16:creationId xmlns:a16="http://schemas.microsoft.com/office/drawing/2014/main" id="{DDFA8C13-E7E2-A0B8-90D4-A69280BFD78F}"/>
              </a:ext>
            </a:extLst>
          </p:cNvPr>
          <p:cNvGrpSpPr/>
          <p:nvPr/>
        </p:nvGrpSpPr>
        <p:grpSpPr>
          <a:xfrm>
            <a:off x="5239517" y="3201828"/>
            <a:ext cx="595884" cy="468750"/>
            <a:chOff x="2420174" y="2805910"/>
            <a:chExt cx="595884" cy="468750"/>
          </a:xfrm>
        </p:grpSpPr>
        <p:pic>
          <p:nvPicPr>
            <p:cNvPr id="86" name="グラフィックス 85" descr="ユーザー 枠線">
              <a:extLst>
                <a:ext uri="{FF2B5EF4-FFF2-40B4-BE49-F238E27FC236}">
                  <a16:creationId xmlns:a16="http://schemas.microsoft.com/office/drawing/2014/main" id="{CF7412AB-9BEA-5EB5-0A97-E5CB7D41892C}"/>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87" name="四角形: 角を丸くする 86">
              <a:extLst>
                <a:ext uri="{FF2B5EF4-FFF2-40B4-BE49-F238E27FC236}">
                  <a16:creationId xmlns:a16="http://schemas.microsoft.com/office/drawing/2014/main" id="{580827B2-68CB-97C7-1864-29411406F5A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交付要求通知書</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91" name="グループ化 90">
            <a:extLst>
              <a:ext uri="{FF2B5EF4-FFF2-40B4-BE49-F238E27FC236}">
                <a16:creationId xmlns:a16="http://schemas.microsoft.com/office/drawing/2014/main" id="{E5871882-5DFB-6CCA-F22E-3219DE47E670}"/>
              </a:ext>
            </a:extLst>
          </p:cNvPr>
          <p:cNvGrpSpPr/>
          <p:nvPr/>
        </p:nvGrpSpPr>
        <p:grpSpPr>
          <a:xfrm>
            <a:off x="5249641" y="4603475"/>
            <a:ext cx="575637" cy="451948"/>
            <a:chOff x="5274238" y="5435536"/>
            <a:chExt cx="439201" cy="345439"/>
          </a:xfrm>
        </p:grpSpPr>
        <p:sp>
          <p:nvSpPr>
            <p:cNvPr id="92" name="フローチャート: 磁気ディスク 91">
              <a:extLst>
                <a:ext uri="{FF2B5EF4-FFF2-40B4-BE49-F238E27FC236}">
                  <a16:creationId xmlns:a16="http://schemas.microsoft.com/office/drawing/2014/main" id="{CA71106A-18AF-2522-C7D7-A8779F9D96B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93" name="円弧 92">
              <a:extLst>
                <a:ext uri="{FF2B5EF4-FFF2-40B4-BE49-F238E27FC236}">
                  <a16:creationId xmlns:a16="http://schemas.microsoft.com/office/drawing/2014/main" id="{68302322-244B-18B3-C43C-4AC26646818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94" name="円弧 93">
              <a:extLst>
                <a:ext uri="{FF2B5EF4-FFF2-40B4-BE49-F238E27FC236}">
                  <a16:creationId xmlns:a16="http://schemas.microsoft.com/office/drawing/2014/main" id="{167D460A-E1E6-FFA3-BAEB-9BE866D26AE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96" name="グループ化 95">
            <a:extLst>
              <a:ext uri="{FF2B5EF4-FFF2-40B4-BE49-F238E27FC236}">
                <a16:creationId xmlns:a16="http://schemas.microsoft.com/office/drawing/2014/main" id="{2841B8AF-AC4C-29EF-2722-B2AFA353CC43}"/>
              </a:ext>
            </a:extLst>
          </p:cNvPr>
          <p:cNvGrpSpPr/>
          <p:nvPr/>
        </p:nvGrpSpPr>
        <p:grpSpPr>
          <a:xfrm flipH="1">
            <a:off x="4589815" y="4970186"/>
            <a:ext cx="752658" cy="405710"/>
            <a:chOff x="5549538" y="5066857"/>
            <a:chExt cx="752658" cy="405710"/>
          </a:xfrm>
        </p:grpSpPr>
        <p:cxnSp>
          <p:nvCxnSpPr>
            <p:cNvPr id="97" name="直線矢印コネクタ 96">
              <a:extLst>
                <a:ext uri="{FF2B5EF4-FFF2-40B4-BE49-F238E27FC236}">
                  <a16:creationId xmlns:a16="http://schemas.microsoft.com/office/drawing/2014/main" id="{B0712B64-C574-15D5-A1DB-DBA79EF72AFF}"/>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04" name="グループ化 103">
              <a:extLst>
                <a:ext uri="{FF2B5EF4-FFF2-40B4-BE49-F238E27FC236}">
                  <a16:creationId xmlns:a16="http://schemas.microsoft.com/office/drawing/2014/main" id="{7CF20129-F9FE-5C6C-83DE-83233C112653}"/>
                </a:ext>
              </a:extLst>
            </p:cNvPr>
            <p:cNvGrpSpPr/>
            <p:nvPr/>
          </p:nvGrpSpPr>
          <p:grpSpPr>
            <a:xfrm>
              <a:off x="5672158" y="5172745"/>
              <a:ext cx="69614" cy="299822"/>
              <a:chOff x="2439407" y="2962964"/>
              <a:chExt cx="69614" cy="430496"/>
            </a:xfrm>
          </p:grpSpPr>
          <p:cxnSp>
            <p:nvCxnSpPr>
              <p:cNvPr id="107" name="直線コネクタ 106">
                <a:extLst>
                  <a:ext uri="{FF2B5EF4-FFF2-40B4-BE49-F238E27FC236}">
                    <a16:creationId xmlns:a16="http://schemas.microsoft.com/office/drawing/2014/main" id="{0DA6C5FC-0002-0F70-5516-3A3017E6DC1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08" name="直線コネクタ 107">
                <a:extLst>
                  <a:ext uri="{FF2B5EF4-FFF2-40B4-BE49-F238E27FC236}">
                    <a16:creationId xmlns:a16="http://schemas.microsoft.com/office/drawing/2014/main" id="{47CC703F-23B4-83D5-ACD3-80BD4C859F7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09" name="直線コネクタ 108">
                <a:extLst>
                  <a:ext uri="{FF2B5EF4-FFF2-40B4-BE49-F238E27FC236}">
                    <a16:creationId xmlns:a16="http://schemas.microsoft.com/office/drawing/2014/main" id="{8191FAD3-A315-3B09-1071-7205B86C36B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05" name="正方形/長方形 104">
              <a:extLst>
                <a:ext uri="{FF2B5EF4-FFF2-40B4-BE49-F238E27FC236}">
                  <a16:creationId xmlns:a16="http://schemas.microsoft.com/office/drawing/2014/main" id="{B7BFFFE9-AB3B-18B9-5CB6-2DC9705ED27C}"/>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④</a:t>
              </a:r>
            </a:p>
          </p:txBody>
        </p:sp>
      </p:grpSp>
      <p:grpSp>
        <p:nvGrpSpPr>
          <p:cNvPr id="164" name="グループ化 163">
            <a:extLst>
              <a:ext uri="{FF2B5EF4-FFF2-40B4-BE49-F238E27FC236}">
                <a16:creationId xmlns:a16="http://schemas.microsoft.com/office/drawing/2014/main" id="{F4C6C6CA-5F94-A2D5-DB39-0E677E4E9A63}"/>
              </a:ext>
            </a:extLst>
          </p:cNvPr>
          <p:cNvGrpSpPr/>
          <p:nvPr/>
        </p:nvGrpSpPr>
        <p:grpSpPr>
          <a:xfrm>
            <a:off x="4843431" y="2680382"/>
            <a:ext cx="989415" cy="561163"/>
            <a:chOff x="6505144" y="1535482"/>
            <a:chExt cx="989415" cy="561163"/>
          </a:xfrm>
        </p:grpSpPr>
        <p:cxnSp>
          <p:nvCxnSpPr>
            <p:cNvPr id="165" name="直線矢印コネクタ 164">
              <a:extLst>
                <a:ext uri="{FF2B5EF4-FFF2-40B4-BE49-F238E27FC236}">
                  <a16:creationId xmlns:a16="http://schemas.microsoft.com/office/drawing/2014/main" id="{39712090-05CB-A67F-5C81-163320230B61}"/>
                </a:ext>
              </a:extLst>
            </p:cNvPr>
            <p:cNvCxnSpPr>
              <a:cxnSpLocks/>
              <a:endCxn id="178" idx="1"/>
            </p:cNvCxnSpPr>
            <p:nvPr/>
          </p:nvCxnSpPr>
          <p:spPr>
            <a:xfrm flipV="1">
              <a:off x="6565203" y="1688482"/>
              <a:ext cx="281648" cy="1245"/>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77" name="正方形/長方形 176">
              <a:extLst>
                <a:ext uri="{FF2B5EF4-FFF2-40B4-BE49-F238E27FC236}">
                  <a16:creationId xmlns:a16="http://schemas.microsoft.com/office/drawing/2014/main" id="{5FD810A9-3072-257A-3A06-C99230737FBD}"/>
                </a:ext>
              </a:extLst>
            </p:cNvPr>
            <p:cNvSpPr/>
            <p:nvPr/>
          </p:nvSpPr>
          <p:spPr>
            <a:xfrm>
              <a:off x="6505144" y="181419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zh-TW" altLang="en-US" sz="500" b="1" dirty="0">
                  <a:solidFill>
                    <a:schemeClr val="tx1"/>
                  </a:solidFill>
                  <a:latin typeface="游ゴシック 本文"/>
                  <a:ea typeface="游ゴシック" panose="020B0400000000000000" pitchFamily="50" charset="-128"/>
                </a:rPr>
                <a:t>交付要求通知書</a:t>
              </a:r>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破産債権</a:t>
              </a:r>
              <a:r>
                <a:rPr kumimoji="1" lang="en-US" altLang="ja-JP" sz="500" b="1" dirty="0">
                  <a:solidFill>
                    <a:schemeClr val="tx1"/>
                  </a:solidFill>
                  <a:latin typeface="游ゴシック 本文"/>
                  <a:ea typeface="游ゴシック" panose="020B0400000000000000" pitchFamily="50" charset="-128"/>
                </a:rPr>
                <a:t>)</a:t>
              </a:r>
              <a:endParaRPr kumimoji="1" lang="zh-TW" altLang="en-US" sz="500" b="1" dirty="0">
                <a:solidFill>
                  <a:schemeClr val="tx1"/>
                </a:solidFill>
                <a:latin typeface="游ゴシック 本文"/>
                <a:ea typeface="游ゴシック" panose="020B0400000000000000" pitchFamily="50" charset="-128"/>
              </a:endParaRPr>
            </a:p>
            <a:p>
              <a:pPr algn="ct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裁判所用</a:t>
              </a:r>
              <a:endParaRPr kumimoji="1" lang="ja-JP" altLang="en-US" sz="500" b="1" dirty="0">
                <a:solidFill>
                  <a:schemeClr val="tx1"/>
                </a:solidFill>
                <a:latin typeface="游ゴシック 本文"/>
                <a:ea typeface="游ゴシック" panose="020B0400000000000000" pitchFamily="50" charset="-128"/>
              </a:endParaRPr>
            </a:p>
          </p:txBody>
        </p:sp>
        <p:pic>
          <p:nvPicPr>
            <p:cNvPr id="178" name="グラフィックス 177" descr="紙 枠線">
              <a:extLst>
                <a:ext uri="{FF2B5EF4-FFF2-40B4-BE49-F238E27FC236}">
                  <a16:creationId xmlns:a16="http://schemas.microsoft.com/office/drawing/2014/main" id="{1427F574-2045-5379-CF59-D951B25DD79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846851" y="1535482"/>
              <a:ext cx="306000" cy="306000"/>
            </a:xfrm>
            <a:prstGeom prst="rect">
              <a:avLst/>
            </a:prstGeom>
          </p:spPr>
        </p:pic>
      </p:grpSp>
      <p:cxnSp>
        <p:nvCxnSpPr>
          <p:cNvPr id="187" name="直線矢印コネクタ 186">
            <a:extLst>
              <a:ext uri="{FF2B5EF4-FFF2-40B4-BE49-F238E27FC236}">
                <a16:creationId xmlns:a16="http://schemas.microsoft.com/office/drawing/2014/main" id="{D4D569C3-F6C1-1069-B01D-09F01E45A2DA}"/>
              </a:ext>
            </a:extLst>
          </p:cNvPr>
          <p:cNvCxnSpPr>
            <a:cxnSpLocks/>
            <a:stCxn id="87" idx="3"/>
            <a:endCxn id="98" idx="2"/>
          </p:cNvCxnSpPr>
          <p:nvPr/>
        </p:nvCxnSpPr>
        <p:spPr>
          <a:xfrm>
            <a:off x="5835401" y="3436203"/>
            <a:ext cx="103311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01" name="正方形/長方形 200">
            <a:extLst>
              <a:ext uri="{FF2B5EF4-FFF2-40B4-BE49-F238E27FC236}">
                <a16:creationId xmlns:a16="http://schemas.microsoft.com/office/drawing/2014/main" id="{DFED6463-4339-EC3C-A847-866ACF307ACE}"/>
              </a:ext>
            </a:extLst>
          </p:cNvPr>
          <p:cNvSpPr/>
          <p:nvPr/>
        </p:nvSpPr>
        <p:spPr>
          <a:xfrm>
            <a:off x="6630232"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grpSp>
        <p:nvGrpSpPr>
          <p:cNvPr id="202" name="グループ化 201">
            <a:extLst>
              <a:ext uri="{FF2B5EF4-FFF2-40B4-BE49-F238E27FC236}">
                <a16:creationId xmlns:a16="http://schemas.microsoft.com/office/drawing/2014/main" id="{793A06E4-D3BA-873D-2582-176288E14292}"/>
              </a:ext>
            </a:extLst>
          </p:cNvPr>
          <p:cNvGrpSpPr/>
          <p:nvPr/>
        </p:nvGrpSpPr>
        <p:grpSpPr>
          <a:xfrm>
            <a:off x="7022297" y="1457497"/>
            <a:ext cx="1129687" cy="533055"/>
            <a:chOff x="4855267" y="4316156"/>
            <a:chExt cx="1129687" cy="533055"/>
          </a:xfrm>
        </p:grpSpPr>
        <p:cxnSp>
          <p:nvCxnSpPr>
            <p:cNvPr id="203" name="直線矢印コネクタ 202">
              <a:extLst>
                <a:ext uri="{FF2B5EF4-FFF2-40B4-BE49-F238E27FC236}">
                  <a16:creationId xmlns:a16="http://schemas.microsoft.com/office/drawing/2014/main" id="{FD37DD76-8D98-BB46-E5A9-B371AA4F9707}"/>
                </a:ext>
              </a:extLst>
            </p:cNvPr>
            <p:cNvCxnSpPr>
              <a:cxnSpLocks/>
              <a:endCxn id="214" idx="1"/>
            </p:cNvCxnSpPr>
            <p:nvPr/>
          </p:nvCxnSpPr>
          <p:spPr>
            <a:xfrm>
              <a:off x="4855267" y="4469826"/>
              <a:ext cx="481374"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08" name="正方形/長方形 207">
              <a:extLst>
                <a:ext uri="{FF2B5EF4-FFF2-40B4-BE49-F238E27FC236}">
                  <a16:creationId xmlns:a16="http://schemas.microsoft.com/office/drawing/2014/main" id="{EAE81C91-EA32-4C92-DD13-34DDB5E2BD22}"/>
                </a:ext>
              </a:extLst>
            </p:cNvPr>
            <p:cNvSpPr/>
            <p:nvPr/>
          </p:nvSpPr>
          <p:spPr>
            <a:xfrm>
              <a:off x="4995539" y="4593007"/>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交付要求通知書</a:t>
              </a:r>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財団債権</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endParaRPr kumimoji="1" lang="en-US" altLang="ja-JP" sz="500" b="1" dirty="0">
                <a:solidFill>
                  <a:schemeClr val="tx1"/>
                </a:solidFill>
                <a:latin typeface="游ゴシック 本文"/>
                <a:ea typeface="游ゴシック" panose="020B0400000000000000" pitchFamily="50" charset="-128"/>
              </a:endParaRPr>
            </a:p>
          </p:txBody>
        </p:sp>
        <p:pic>
          <p:nvPicPr>
            <p:cNvPr id="214" name="グラフィックス 213" descr="紙 枠線">
              <a:extLst>
                <a:ext uri="{FF2B5EF4-FFF2-40B4-BE49-F238E27FC236}">
                  <a16:creationId xmlns:a16="http://schemas.microsoft.com/office/drawing/2014/main" id="{4893DE20-C8B2-A458-CAB0-7E425374354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grpSp>
        <p:nvGrpSpPr>
          <p:cNvPr id="215" name="グループ化 214">
            <a:extLst>
              <a:ext uri="{FF2B5EF4-FFF2-40B4-BE49-F238E27FC236}">
                <a16:creationId xmlns:a16="http://schemas.microsoft.com/office/drawing/2014/main" id="{6EA1B167-0DC8-65EE-A529-2DDC59A6B994}"/>
              </a:ext>
            </a:extLst>
          </p:cNvPr>
          <p:cNvGrpSpPr/>
          <p:nvPr/>
        </p:nvGrpSpPr>
        <p:grpSpPr>
          <a:xfrm>
            <a:off x="3603191" y="2527305"/>
            <a:ext cx="621625" cy="678812"/>
            <a:chOff x="2191257" y="3015289"/>
            <a:chExt cx="621625" cy="678812"/>
          </a:xfrm>
        </p:grpSpPr>
        <p:pic>
          <p:nvPicPr>
            <p:cNvPr id="216" name="グラフィックス 215" descr="紙 枠線">
              <a:extLst>
                <a:ext uri="{FF2B5EF4-FFF2-40B4-BE49-F238E27FC236}">
                  <a16:creationId xmlns:a16="http://schemas.microsoft.com/office/drawing/2014/main" id="{4E8CB5DA-A5EC-6769-3AE7-9F7DB40D896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492892" y="3131836"/>
              <a:ext cx="307340" cy="307340"/>
            </a:xfrm>
            <a:prstGeom prst="rect">
              <a:avLst/>
            </a:prstGeom>
          </p:spPr>
        </p:pic>
        <p:cxnSp>
          <p:nvCxnSpPr>
            <p:cNvPr id="217" name="直線矢印コネクタ 36">
              <a:extLst>
                <a:ext uri="{FF2B5EF4-FFF2-40B4-BE49-F238E27FC236}">
                  <a16:creationId xmlns:a16="http://schemas.microsoft.com/office/drawing/2014/main" id="{DA92F12D-9FD4-60B7-2546-88FA6865BA48}"/>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18" name="正方形/長方形 217">
              <a:extLst>
                <a:ext uri="{FF2B5EF4-FFF2-40B4-BE49-F238E27FC236}">
                  <a16:creationId xmlns:a16="http://schemas.microsoft.com/office/drawing/2014/main" id="{F0C3A44C-DC48-F1A9-F78C-E8667302BE64}"/>
                </a:ext>
              </a:extLst>
            </p:cNvPr>
            <p:cNvSpPr/>
            <p:nvPr/>
          </p:nvSpPr>
          <p:spPr>
            <a:xfrm>
              <a:off x="2191257"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交付要求通知書</a:t>
              </a:r>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破産債権</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p>
            <a:p>
              <a:r>
                <a:rPr kumimoji="1" lang="zh-TW" altLang="en-US" sz="500" b="1" dirty="0">
                  <a:solidFill>
                    <a:schemeClr val="tx1"/>
                  </a:solidFill>
                  <a:latin typeface="游ゴシック 本文"/>
                  <a:ea typeface="游ゴシック" panose="020B0400000000000000" pitchFamily="50" charset="-128"/>
                </a:rPr>
                <a:t>交付要求通知書</a:t>
              </a:r>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破産債権</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裁判所用</a:t>
              </a:r>
            </a:p>
            <a:p>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交付破産</a:t>
              </a:r>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交付要求決議書兼</a:t>
              </a:r>
            </a:p>
            <a:p>
              <a:r>
                <a:rPr kumimoji="1" lang="zh-TW" altLang="en-US" sz="500" b="1" dirty="0">
                  <a:solidFill>
                    <a:schemeClr val="tx1"/>
                  </a:solidFill>
                  <a:latin typeface="游ゴシック 本文"/>
                  <a:ea typeface="游ゴシック" panose="020B0400000000000000" pitchFamily="50" charset="-128"/>
                </a:rPr>
                <a:t>交付要求通知決議書</a:t>
              </a:r>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破産債権</a:t>
              </a:r>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決裁用</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246" name="グループ化 245">
            <a:extLst>
              <a:ext uri="{FF2B5EF4-FFF2-40B4-BE49-F238E27FC236}">
                <a16:creationId xmlns:a16="http://schemas.microsoft.com/office/drawing/2014/main" id="{C0995DB3-5ED2-5774-A41D-B25276124A42}"/>
              </a:ext>
            </a:extLst>
          </p:cNvPr>
          <p:cNvGrpSpPr/>
          <p:nvPr/>
        </p:nvGrpSpPr>
        <p:grpSpPr>
          <a:xfrm>
            <a:off x="5524588" y="3665113"/>
            <a:ext cx="621625" cy="678812"/>
            <a:chOff x="5741372" y="3665113"/>
            <a:chExt cx="621625" cy="678812"/>
          </a:xfrm>
        </p:grpSpPr>
        <p:pic>
          <p:nvPicPr>
            <p:cNvPr id="220" name="グラフィックス 219" descr="紙 枠線">
              <a:extLst>
                <a:ext uri="{FF2B5EF4-FFF2-40B4-BE49-F238E27FC236}">
                  <a16:creationId xmlns:a16="http://schemas.microsoft.com/office/drawing/2014/main" id="{8DF4EA3A-9407-82ED-6399-E7B50964DE0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043007" y="3781660"/>
              <a:ext cx="307340" cy="307340"/>
            </a:xfrm>
            <a:prstGeom prst="rect">
              <a:avLst/>
            </a:prstGeom>
          </p:spPr>
        </p:pic>
        <p:cxnSp>
          <p:nvCxnSpPr>
            <p:cNvPr id="221" name="直線矢印コネクタ 36">
              <a:extLst>
                <a:ext uri="{FF2B5EF4-FFF2-40B4-BE49-F238E27FC236}">
                  <a16:creationId xmlns:a16="http://schemas.microsoft.com/office/drawing/2014/main" id="{D050D5C5-2E1B-6C22-A8C1-4D6147E68C60}"/>
                </a:ext>
              </a:extLst>
            </p:cNvPr>
            <p:cNvCxnSpPr>
              <a:cxnSpLocks/>
            </p:cNvCxnSpPr>
            <p:nvPr/>
          </p:nvCxnSpPr>
          <p:spPr>
            <a:xfrm rot="16200000" flipH="1">
              <a:off x="5855382" y="3694230"/>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22" name="正方形/長方形 221">
              <a:extLst>
                <a:ext uri="{FF2B5EF4-FFF2-40B4-BE49-F238E27FC236}">
                  <a16:creationId xmlns:a16="http://schemas.microsoft.com/office/drawing/2014/main" id="{64FE10B4-A8A0-9DB5-9C14-7CBC05599998}"/>
                </a:ext>
              </a:extLst>
            </p:cNvPr>
            <p:cNvSpPr/>
            <p:nvPr/>
          </p:nvSpPr>
          <p:spPr>
            <a:xfrm>
              <a:off x="5741372" y="406147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交付要求通知書</a:t>
              </a:r>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財団債権</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p>
            <a:p>
              <a:r>
                <a:rPr kumimoji="1" lang="zh-TW" altLang="en-US" sz="500" b="1" dirty="0">
                  <a:solidFill>
                    <a:schemeClr val="tx1"/>
                  </a:solidFill>
                  <a:latin typeface="游ゴシック 本文"/>
                  <a:ea typeface="游ゴシック" panose="020B0400000000000000" pitchFamily="50" charset="-128"/>
                </a:rPr>
                <a:t>交付要求書</a:t>
              </a:r>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財団債権</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破産管財人用</a:t>
              </a:r>
            </a:p>
            <a:p>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交付破産</a:t>
              </a:r>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交付要求決議書兼</a:t>
              </a:r>
            </a:p>
            <a:p>
              <a:r>
                <a:rPr kumimoji="1" lang="zh-TW" altLang="en-US" sz="500" b="1" dirty="0">
                  <a:solidFill>
                    <a:schemeClr val="tx1"/>
                  </a:solidFill>
                  <a:latin typeface="游ゴシック 本文"/>
                  <a:ea typeface="游ゴシック" panose="020B0400000000000000" pitchFamily="50" charset="-128"/>
                </a:rPr>
                <a:t>交付要求通知決議書</a:t>
              </a:r>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財団債権</a:t>
              </a:r>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決裁用</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cxnSp>
        <p:nvCxnSpPr>
          <p:cNvPr id="228" name="直線矢印コネクタ 185">
            <a:extLst>
              <a:ext uri="{FF2B5EF4-FFF2-40B4-BE49-F238E27FC236}">
                <a16:creationId xmlns:a16="http://schemas.microsoft.com/office/drawing/2014/main" id="{2891063A-3B63-5A5A-9ED4-7FDE16404C05}"/>
              </a:ext>
            </a:extLst>
          </p:cNvPr>
          <p:cNvCxnSpPr>
            <a:cxnSpLocks/>
            <a:stCxn id="220" idx="3"/>
            <a:endCxn id="98" idx="3"/>
          </p:cNvCxnSpPr>
          <p:nvPr/>
        </p:nvCxnSpPr>
        <p:spPr>
          <a:xfrm flipV="1">
            <a:off x="6133563" y="3544390"/>
            <a:ext cx="779762" cy="39094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36" name="グループ化 235">
            <a:extLst>
              <a:ext uri="{FF2B5EF4-FFF2-40B4-BE49-F238E27FC236}">
                <a16:creationId xmlns:a16="http://schemas.microsoft.com/office/drawing/2014/main" id="{1631AE66-D14F-1746-47FE-3E21E4D8CDCD}"/>
              </a:ext>
            </a:extLst>
          </p:cNvPr>
          <p:cNvGrpSpPr/>
          <p:nvPr/>
        </p:nvGrpSpPr>
        <p:grpSpPr>
          <a:xfrm>
            <a:off x="1052871" y="2291185"/>
            <a:ext cx="1258587" cy="466493"/>
            <a:chOff x="4981724" y="1988022"/>
            <a:chExt cx="1258587" cy="454122"/>
          </a:xfrm>
        </p:grpSpPr>
        <p:cxnSp>
          <p:nvCxnSpPr>
            <p:cNvPr id="237" name="直線矢印コネクタ 236">
              <a:extLst>
                <a:ext uri="{FF2B5EF4-FFF2-40B4-BE49-F238E27FC236}">
                  <a16:creationId xmlns:a16="http://schemas.microsoft.com/office/drawing/2014/main" id="{30AAE881-75F1-B1E9-8147-9D5366066420}"/>
                </a:ext>
              </a:extLst>
            </p:cNvPr>
            <p:cNvCxnSpPr>
              <a:cxnSpLocks/>
              <a:stCxn id="224" idx="7"/>
              <a:endCxn id="239" idx="1"/>
            </p:cNvCxnSpPr>
            <p:nvPr/>
          </p:nvCxnSpPr>
          <p:spPr>
            <a:xfrm flipV="1">
              <a:off x="4981724" y="2139296"/>
              <a:ext cx="170939" cy="302848"/>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38" name="グループ化 237">
              <a:extLst>
                <a:ext uri="{FF2B5EF4-FFF2-40B4-BE49-F238E27FC236}">
                  <a16:creationId xmlns:a16="http://schemas.microsoft.com/office/drawing/2014/main" id="{7E101496-4F6C-96A4-3FD1-F3A3231361C9}"/>
                </a:ext>
              </a:extLst>
            </p:cNvPr>
            <p:cNvGrpSpPr/>
            <p:nvPr/>
          </p:nvGrpSpPr>
          <p:grpSpPr>
            <a:xfrm>
              <a:off x="5152661" y="1988022"/>
              <a:ext cx="69614" cy="303585"/>
              <a:chOff x="2439407" y="2962964"/>
              <a:chExt cx="69614" cy="430453"/>
            </a:xfrm>
          </p:grpSpPr>
          <p:cxnSp>
            <p:nvCxnSpPr>
              <p:cNvPr id="240" name="直線コネクタ 239">
                <a:extLst>
                  <a:ext uri="{FF2B5EF4-FFF2-40B4-BE49-F238E27FC236}">
                    <a16:creationId xmlns:a16="http://schemas.microsoft.com/office/drawing/2014/main" id="{8A056D86-0594-348E-A97C-37EBC212A48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41" name="直線コネクタ 240">
                <a:extLst>
                  <a:ext uri="{FF2B5EF4-FFF2-40B4-BE49-F238E27FC236}">
                    <a16:creationId xmlns:a16="http://schemas.microsoft.com/office/drawing/2014/main" id="{BA0F1E19-4F87-0C97-E54D-04A8BDE7488A}"/>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43" name="直線コネクタ 242">
                <a:extLst>
                  <a:ext uri="{FF2B5EF4-FFF2-40B4-BE49-F238E27FC236}">
                    <a16:creationId xmlns:a16="http://schemas.microsoft.com/office/drawing/2014/main" id="{799C8975-FF09-E319-EB00-11DA96844CB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39" name="正方形/長方形 238">
              <a:extLst>
                <a:ext uri="{FF2B5EF4-FFF2-40B4-BE49-F238E27FC236}">
                  <a16:creationId xmlns:a16="http://schemas.microsoft.com/office/drawing/2014/main" id="{A4A4FAB4-3DDE-AED4-E1B9-8D75DCE305AC}"/>
                </a:ext>
              </a:extLst>
            </p:cNvPr>
            <p:cNvSpPr/>
            <p:nvPr/>
          </p:nvSpPr>
          <p:spPr>
            <a:xfrm>
              <a:off x="5152663" y="1998069"/>
              <a:ext cx="108764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本文"/>
                  <a:ea typeface="游ゴシック" panose="020B0400000000000000" pitchFamily="50" charset="-128"/>
                </a:rPr>
                <a:t>交付要求</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破産</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の必要性を認識</a:t>
              </a:r>
            </a:p>
          </p:txBody>
        </p:sp>
      </p:grpSp>
      <p:sp>
        <p:nvSpPr>
          <p:cNvPr id="248" name="正方形/長方形 247">
            <a:extLst>
              <a:ext uri="{FF2B5EF4-FFF2-40B4-BE49-F238E27FC236}">
                <a16:creationId xmlns:a16="http://schemas.microsoft.com/office/drawing/2014/main" id="{A99F8200-13F2-752F-6CD4-2244809B9EBF}"/>
              </a:ext>
            </a:extLst>
          </p:cNvPr>
          <p:cNvSpPr/>
          <p:nvPr/>
        </p:nvSpPr>
        <p:spPr>
          <a:xfrm>
            <a:off x="6673691" y="1911472"/>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49" name="正方形/長方形 248">
            <a:extLst>
              <a:ext uri="{FF2B5EF4-FFF2-40B4-BE49-F238E27FC236}">
                <a16:creationId xmlns:a16="http://schemas.microsoft.com/office/drawing/2014/main" id="{37AAFA68-3C0B-F994-FD32-767A70C0BA97}"/>
              </a:ext>
            </a:extLst>
          </p:cNvPr>
          <p:cNvSpPr/>
          <p:nvPr/>
        </p:nvSpPr>
        <p:spPr>
          <a:xfrm>
            <a:off x="4556452" y="4442815"/>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255" name="グループ化 254">
            <a:extLst>
              <a:ext uri="{FF2B5EF4-FFF2-40B4-BE49-F238E27FC236}">
                <a16:creationId xmlns:a16="http://schemas.microsoft.com/office/drawing/2014/main" id="{A28E7A07-C62E-F232-DA29-7A8704AAFF0B}"/>
              </a:ext>
            </a:extLst>
          </p:cNvPr>
          <p:cNvGrpSpPr/>
          <p:nvPr/>
        </p:nvGrpSpPr>
        <p:grpSpPr>
          <a:xfrm>
            <a:off x="5058058" y="2244721"/>
            <a:ext cx="2587258" cy="621144"/>
            <a:chOff x="5058058" y="2244721"/>
            <a:chExt cx="2587258" cy="621144"/>
          </a:xfrm>
        </p:grpSpPr>
        <p:cxnSp>
          <p:nvCxnSpPr>
            <p:cNvPr id="126" name="直線矢印コネクタ 125">
              <a:extLst>
                <a:ext uri="{FF2B5EF4-FFF2-40B4-BE49-F238E27FC236}">
                  <a16:creationId xmlns:a16="http://schemas.microsoft.com/office/drawing/2014/main" id="{D8BC79BB-9DFE-BEF9-97DC-649412BA2AED}"/>
                </a:ext>
              </a:extLst>
            </p:cNvPr>
            <p:cNvCxnSpPr>
              <a:cxnSpLocks/>
              <a:stCxn id="56" idx="6"/>
              <a:endCxn id="168" idx="1"/>
            </p:cNvCxnSpPr>
            <p:nvPr/>
          </p:nvCxnSpPr>
          <p:spPr>
            <a:xfrm>
              <a:off x="5058058" y="2295528"/>
              <a:ext cx="2587258" cy="570337"/>
            </a:xfrm>
            <a:prstGeom prst="bentConnector3">
              <a:avLst>
                <a:gd name="adj1" fmla="val 90987"/>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51" name="円弧 250">
              <a:extLst>
                <a:ext uri="{FF2B5EF4-FFF2-40B4-BE49-F238E27FC236}">
                  <a16:creationId xmlns:a16="http://schemas.microsoft.com/office/drawing/2014/main" id="{5A663530-6E3A-9206-DC0F-39C860C1365E}"/>
                </a:ext>
              </a:extLst>
            </p:cNvPr>
            <p:cNvSpPr/>
            <p:nvPr/>
          </p:nvSpPr>
          <p:spPr>
            <a:xfrm>
              <a:off x="6967577" y="2244721"/>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61" name="グループ化 260">
            <a:extLst>
              <a:ext uri="{FF2B5EF4-FFF2-40B4-BE49-F238E27FC236}">
                <a16:creationId xmlns:a16="http://schemas.microsoft.com/office/drawing/2014/main" id="{5AC2D88E-4748-58A8-04DC-768FE355E2B7}"/>
              </a:ext>
            </a:extLst>
          </p:cNvPr>
          <p:cNvGrpSpPr/>
          <p:nvPr/>
        </p:nvGrpSpPr>
        <p:grpSpPr>
          <a:xfrm>
            <a:off x="2679444" y="3018374"/>
            <a:ext cx="2557952" cy="506234"/>
            <a:chOff x="2679444" y="3018374"/>
            <a:chExt cx="2557952" cy="506234"/>
          </a:xfrm>
        </p:grpSpPr>
        <p:cxnSp>
          <p:nvCxnSpPr>
            <p:cNvPr id="242" name="直線矢印コネクタ 241">
              <a:extLst>
                <a:ext uri="{FF2B5EF4-FFF2-40B4-BE49-F238E27FC236}">
                  <a16:creationId xmlns:a16="http://schemas.microsoft.com/office/drawing/2014/main" id="{F6480DD4-EA0C-93A6-FE48-38F82098B06C}"/>
                </a:ext>
              </a:extLst>
            </p:cNvPr>
            <p:cNvCxnSpPr>
              <a:cxnSpLocks/>
            </p:cNvCxnSpPr>
            <p:nvPr/>
          </p:nvCxnSpPr>
          <p:spPr>
            <a:xfrm rot="16200000" flipH="1">
              <a:off x="3741752" y="1956066"/>
              <a:ext cx="433335" cy="2557952"/>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50" name="円弧 249">
              <a:extLst>
                <a:ext uri="{FF2B5EF4-FFF2-40B4-BE49-F238E27FC236}">
                  <a16:creationId xmlns:a16="http://schemas.microsoft.com/office/drawing/2014/main" id="{742C6E51-57E4-A80C-9652-5951D68AA515}"/>
                </a:ext>
              </a:extLst>
            </p:cNvPr>
            <p:cNvSpPr/>
            <p:nvPr/>
          </p:nvSpPr>
          <p:spPr>
            <a:xfrm>
              <a:off x="4850339" y="3401951"/>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60" name="円弧 259">
              <a:extLst>
                <a:ext uri="{FF2B5EF4-FFF2-40B4-BE49-F238E27FC236}">
                  <a16:creationId xmlns:a16="http://schemas.microsoft.com/office/drawing/2014/main" id="{72B267B7-3D44-271B-7445-BDF0566CF540}"/>
                </a:ext>
              </a:extLst>
            </p:cNvPr>
            <p:cNvSpPr/>
            <p:nvPr/>
          </p:nvSpPr>
          <p:spPr>
            <a:xfrm>
              <a:off x="3560657" y="3401951"/>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sp>
        <p:nvSpPr>
          <p:cNvPr id="24" name="正方形/長方形 23">
            <a:extLst>
              <a:ext uri="{FF2B5EF4-FFF2-40B4-BE49-F238E27FC236}">
                <a16:creationId xmlns:a16="http://schemas.microsoft.com/office/drawing/2014/main" id="{A4AAAB86-24DA-1609-632A-9DC584DB495B}"/>
              </a:ext>
            </a:extLst>
          </p:cNvPr>
          <p:cNvSpPr/>
          <p:nvPr/>
        </p:nvSpPr>
        <p:spPr>
          <a:xfrm>
            <a:off x="2230793" y="3327981"/>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財団債権</a:t>
            </a:r>
          </a:p>
        </p:txBody>
      </p:sp>
    </p:spTree>
    <p:extLst>
      <p:ext uri="{BB962C8B-B14F-4D97-AF65-F5344CB8AC3E}">
        <p14:creationId xmlns:p14="http://schemas.microsoft.com/office/powerpoint/2010/main" val="2142022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63ED61-F5D1-B14A-1561-3F2B6AC8E521}"/>
            </a:ext>
          </a:extLst>
        </p:cNvPr>
        <p:cNvGrpSpPr/>
        <p:nvPr/>
      </p:nvGrpSpPr>
      <p:grpSpPr>
        <a:xfrm>
          <a:off x="0" y="0"/>
          <a:ext cx="0" cy="0"/>
          <a:chOff x="0" y="0"/>
          <a:chExt cx="0" cy="0"/>
        </a:xfrm>
      </p:grpSpPr>
      <p:grpSp>
        <p:nvGrpSpPr>
          <p:cNvPr id="34" name="グループ化 33">
            <a:extLst>
              <a:ext uri="{FF2B5EF4-FFF2-40B4-BE49-F238E27FC236}">
                <a16:creationId xmlns:a16="http://schemas.microsoft.com/office/drawing/2014/main" id="{37A5EED1-FB86-0BDE-7FCC-B7FF9F2698C3}"/>
              </a:ext>
            </a:extLst>
          </p:cNvPr>
          <p:cNvGrpSpPr/>
          <p:nvPr/>
        </p:nvGrpSpPr>
        <p:grpSpPr>
          <a:xfrm rot="16200000">
            <a:off x="4321469" y="2009104"/>
            <a:ext cx="1181284" cy="47531"/>
            <a:chOff x="7817410" y="5728212"/>
            <a:chExt cx="1181284" cy="47531"/>
          </a:xfrm>
        </p:grpSpPr>
        <p:cxnSp>
          <p:nvCxnSpPr>
            <p:cNvPr id="63" name="直線矢印コネクタ 62">
              <a:extLst>
                <a:ext uri="{FF2B5EF4-FFF2-40B4-BE49-F238E27FC236}">
                  <a16:creationId xmlns:a16="http://schemas.microsoft.com/office/drawing/2014/main" id="{92A52E4E-1955-07E9-3CF8-C5D5BC36B8C8}"/>
                </a:ext>
              </a:extLst>
            </p:cNvPr>
            <p:cNvCxnSpPr>
              <a:cxnSpLocks/>
              <a:stCxn id="64" idx="6"/>
              <a:endCxn id="65" idx="0"/>
            </p:cNvCxnSpPr>
            <p:nvPr/>
          </p:nvCxnSpPr>
          <p:spPr>
            <a:xfrm rot="5400000" flipV="1">
              <a:off x="8431814" y="5185106"/>
              <a:ext cx="7" cy="1133753"/>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64" name="楕円 63">
              <a:extLst>
                <a:ext uri="{FF2B5EF4-FFF2-40B4-BE49-F238E27FC236}">
                  <a16:creationId xmlns:a16="http://schemas.microsoft.com/office/drawing/2014/main" id="{9DEC4607-9D22-512F-8584-1D52EA92B744}"/>
                </a:ext>
              </a:extLst>
            </p:cNvPr>
            <p:cNvSpPr/>
            <p:nvPr/>
          </p:nvSpPr>
          <p:spPr>
            <a:xfrm>
              <a:off x="7817410"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5" name="二等辺三角形 64">
              <a:extLst>
                <a:ext uri="{FF2B5EF4-FFF2-40B4-BE49-F238E27FC236}">
                  <a16:creationId xmlns:a16="http://schemas.microsoft.com/office/drawing/2014/main" id="{915DE983-6477-1E8A-3FF6-21B6F2105E25}"/>
                </a:ext>
              </a:extLst>
            </p:cNvPr>
            <p:cNvSpPr/>
            <p:nvPr/>
          </p:nvSpPr>
          <p:spPr>
            <a:xfrm rot="5400000">
              <a:off x="8939447" y="571604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05" name="グループ化 104">
            <a:extLst>
              <a:ext uri="{FF2B5EF4-FFF2-40B4-BE49-F238E27FC236}">
                <a16:creationId xmlns:a16="http://schemas.microsoft.com/office/drawing/2014/main" id="{1296880B-1B1C-DA80-400A-84DBBCE3E162}"/>
              </a:ext>
            </a:extLst>
          </p:cNvPr>
          <p:cNvGrpSpPr/>
          <p:nvPr/>
        </p:nvGrpSpPr>
        <p:grpSpPr>
          <a:xfrm>
            <a:off x="4182725" y="2905173"/>
            <a:ext cx="1370890" cy="1794568"/>
            <a:chOff x="4182725" y="2905173"/>
            <a:chExt cx="1370890" cy="1794568"/>
          </a:xfrm>
        </p:grpSpPr>
        <p:sp>
          <p:nvSpPr>
            <p:cNvPr id="199" name="楕円 198">
              <a:extLst>
                <a:ext uri="{FF2B5EF4-FFF2-40B4-BE49-F238E27FC236}">
                  <a16:creationId xmlns:a16="http://schemas.microsoft.com/office/drawing/2014/main" id="{13C16131-DA93-0D74-7B86-FEA822B955CA}"/>
                </a:ext>
              </a:extLst>
            </p:cNvPr>
            <p:cNvSpPr/>
            <p:nvPr/>
          </p:nvSpPr>
          <p:spPr>
            <a:xfrm rot="5400000" flipV="1">
              <a:off x="4891015" y="2905173"/>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8" name="直線矢印コネクタ 197">
              <a:extLst>
                <a:ext uri="{FF2B5EF4-FFF2-40B4-BE49-F238E27FC236}">
                  <a16:creationId xmlns:a16="http://schemas.microsoft.com/office/drawing/2014/main" id="{0554C41A-8D3A-B58E-68A9-C576147BFB27}"/>
                </a:ext>
              </a:extLst>
            </p:cNvPr>
            <p:cNvCxnSpPr>
              <a:cxnSpLocks/>
              <a:stCxn id="199" idx="6"/>
              <a:endCxn id="200" idx="3"/>
            </p:cNvCxnSpPr>
            <p:nvPr/>
          </p:nvCxnSpPr>
          <p:spPr>
            <a:xfrm rot="5400000">
              <a:off x="3722827" y="3435912"/>
              <a:ext cx="1675163" cy="708746"/>
            </a:xfrm>
            <a:prstGeom prst="bentConnector3">
              <a:avLst>
                <a:gd name="adj1" fmla="val 59240"/>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00" name="二等辺三角形 199">
              <a:extLst>
                <a:ext uri="{FF2B5EF4-FFF2-40B4-BE49-F238E27FC236}">
                  <a16:creationId xmlns:a16="http://schemas.microsoft.com/office/drawing/2014/main" id="{8F74E46D-9D49-085C-3282-24C7FF1F55A2}"/>
                </a:ext>
              </a:extLst>
            </p:cNvPr>
            <p:cNvSpPr/>
            <p:nvPr/>
          </p:nvSpPr>
          <p:spPr>
            <a:xfrm flipV="1">
              <a:off x="4182725" y="462786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53" name="直線矢印コネクタ 197">
              <a:extLst>
                <a:ext uri="{FF2B5EF4-FFF2-40B4-BE49-F238E27FC236}">
                  <a16:creationId xmlns:a16="http://schemas.microsoft.com/office/drawing/2014/main" id="{55F9CC94-0212-4951-D0AC-A50C3EC7DB19}"/>
                </a:ext>
              </a:extLst>
            </p:cNvPr>
            <p:cNvCxnSpPr>
              <a:cxnSpLocks/>
              <a:stCxn id="199" idx="6"/>
              <a:endCxn id="254" idx="3"/>
            </p:cNvCxnSpPr>
            <p:nvPr/>
          </p:nvCxnSpPr>
          <p:spPr>
            <a:xfrm rot="16200000" flipH="1">
              <a:off x="4386551" y="3480934"/>
              <a:ext cx="1671984" cy="615524"/>
            </a:xfrm>
            <a:prstGeom prst="bentConnector3">
              <a:avLst>
                <a:gd name="adj1" fmla="val 59399"/>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54" name="二等辺三角形 253">
              <a:extLst>
                <a:ext uri="{FF2B5EF4-FFF2-40B4-BE49-F238E27FC236}">
                  <a16:creationId xmlns:a16="http://schemas.microsoft.com/office/drawing/2014/main" id="{32F6B6FE-05F3-1447-E46F-190FDE799B50}"/>
                </a:ext>
              </a:extLst>
            </p:cNvPr>
            <p:cNvSpPr/>
            <p:nvPr/>
          </p:nvSpPr>
          <p:spPr>
            <a:xfrm flipV="1">
              <a:off x="5506995" y="462468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5759A6A2-05C9-E490-560F-DA690C5040FC}"/>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D56E3600-49DA-3FDA-03F3-92F2B6EF4A20}"/>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42766DF3-5298-04FB-2F26-B0F205F3FF44}"/>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C6D1F1B4-3378-4996-6377-B56B27230438}"/>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CA538287-92DE-DE6C-A9A8-B8E71565F690}"/>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AEE21066-1BA8-2D3B-0C9A-2043AE6924FC}"/>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2.18.</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9292A569-0451-FFED-1272-86B5BA423A96}"/>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交付要求</a:t>
              </a:r>
              <a:r>
                <a:rPr kumimoji="1" lang="en-US" altLang="ja-JP" sz="1000" b="1" dirty="0">
                  <a:solidFill>
                    <a:schemeClr val="tx1"/>
                  </a:solidFill>
                  <a:latin typeface="游ゴシック 本文"/>
                  <a:ea typeface="游ゴシック" panose="020B0400000000000000" pitchFamily="50" charset="-128"/>
                </a:rPr>
                <a:t>(</a:t>
              </a:r>
              <a:r>
                <a:rPr kumimoji="1" lang="ja-JP" altLang="en-US" sz="1000" b="1" dirty="0">
                  <a:solidFill>
                    <a:schemeClr val="tx1"/>
                  </a:solidFill>
                  <a:latin typeface="游ゴシック 本文"/>
                  <a:ea typeface="游ゴシック" panose="020B0400000000000000" pitchFamily="50" charset="-128"/>
                </a:rPr>
                <a:t>破産</a:t>
              </a:r>
              <a:r>
                <a:rPr kumimoji="1" lang="en-US" altLang="ja-JP" sz="1000" b="1" dirty="0">
                  <a:solidFill>
                    <a:schemeClr val="tx1"/>
                  </a:solidFill>
                  <a:latin typeface="游ゴシック 本文"/>
                  <a:ea typeface="游ゴシック" panose="020B0400000000000000" pitchFamily="50" charset="-128"/>
                </a:rPr>
                <a:t>)</a:t>
              </a:r>
              <a:r>
                <a:rPr kumimoji="1" lang="ja-JP" altLang="en-US" sz="1000" b="1" dirty="0">
                  <a:solidFill>
                    <a:schemeClr val="tx1"/>
                  </a:solidFill>
                  <a:latin typeface="游ゴシック 本文"/>
                  <a:ea typeface="游ゴシック" panose="020B0400000000000000" pitchFamily="50" charset="-128"/>
                </a:rPr>
                <a:t>の解除</a:t>
              </a:r>
            </a:p>
          </p:txBody>
        </p:sp>
        <p:sp>
          <p:nvSpPr>
            <p:cNvPr id="14" name="正方形/長方形 13">
              <a:extLst>
                <a:ext uri="{FF2B5EF4-FFF2-40B4-BE49-F238E27FC236}">
                  <a16:creationId xmlns:a16="http://schemas.microsoft.com/office/drawing/2014/main" id="{73A6FA4E-CA86-5E77-5946-A1E68FF3B241}"/>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差押・交付要求</a:t>
              </a:r>
            </a:p>
          </p:txBody>
        </p:sp>
      </p:grpSp>
      <p:grpSp>
        <p:nvGrpSpPr>
          <p:cNvPr id="16" name="グループ化 15">
            <a:extLst>
              <a:ext uri="{FF2B5EF4-FFF2-40B4-BE49-F238E27FC236}">
                <a16:creationId xmlns:a16="http://schemas.microsoft.com/office/drawing/2014/main" id="{E962AE59-2C4B-8F41-2595-E839F60BE48F}"/>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D94A9AA2-7FF3-6962-B03D-153161EB6016}"/>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563A9619-D69C-FBD6-0503-F67F67D52447}"/>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4A06ED10-8137-A37F-D006-A8579ADF758C}"/>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22</a:t>
            </a:fld>
            <a:endParaRPr kumimoji="1" lang="ja-JP" altLang="en-US" sz="800" dirty="0">
              <a:solidFill>
                <a:schemeClr val="tx1"/>
              </a:solidFill>
              <a:latin typeface="游ゴシック 本文"/>
              <a:ea typeface="游ゴシック" panose="020B0400000000000000" pitchFamily="50" charset="-128"/>
            </a:endParaRPr>
          </a:p>
        </p:txBody>
      </p:sp>
      <p:cxnSp>
        <p:nvCxnSpPr>
          <p:cNvPr id="43" name="直線矢印コネクタ 42">
            <a:extLst>
              <a:ext uri="{FF2B5EF4-FFF2-40B4-BE49-F238E27FC236}">
                <a16:creationId xmlns:a16="http://schemas.microsoft.com/office/drawing/2014/main" id="{BF8349B4-F83E-C24E-5103-22F67346D0B4}"/>
              </a:ext>
            </a:extLst>
          </p:cNvPr>
          <p:cNvCxnSpPr>
            <a:cxnSpLocks/>
            <a:stCxn id="28" idx="3"/>
            <a:endCxn id="137" idx="1"/>
          </p:cNvCxnSpPr>
          <p:nvPr/>
        </p:nvCxnSpPr>
        <p:spPr>
          <a:xfrm>
            <a:off x="2102770" y="2767162"/>
            <a:ext cx="54003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1AF01BEC-661F-39C4-1A9D-8732B2E3E417}"/>
              </a:ext>
            </a:extLst>
          </p:cNvPr>
          <p:cNvSpPr/>
          <p:nvPr/>
        </p:nvSpPr>
        <p:spPr>
          <a:xfrm>
            <a:off x="6758568" y="5886082"/>
            <a:ext cx="2053792" cy="618347"/>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2.8.5</a:t>
            </a:r>
            <a:r>
              <a:rPr kumimoji="1" lang="ja-JP" altLang="en-US" sz="500" b="1" dirty="0">
                <a:solidFill>
                  <a:schemeClr val="tx1"/>
                </a:solidFill>
                <a:latin typeface="游ゴシック 本文"/>
                <a:ea typeface="游ゴシック" panose="020B0400000000000000" pitchFamily="50" charset="-128"/>
              </a:rPr>
              <a:t>～</a:t>
            </a:r>
            <a:r>
              <a:rPr kumimoji="1" lang="en-US" altLang="ja-JP" sz="500" b="1" dirty="0">
                <a:solidFill>
                  <a:schemeClr val="tx1"/>
                </a:solidFill>
                <a:latin typeface="游ゴシック 本文"/>
                <a:ea typeface="游ゴシック" panose="020B0400000000000000" pitchFamily="50" charset="-128"/>
              </a:rPr>
              <a:t>2.8.6</a:t>
            </a:r>
            <a:r>
              <a:rPr kumimoji="1" lang="ja-JP" altLang="en-US" sz="500" b="1" dirty="0">
                <a:solidFill>
                  <a:schemeClr val="tx1"/>
                </a:solidFill>
                <a:latin typeface="游ゴシック 本文"/>
                <a:ea typeface="游ゴシック" panose="020B0400000000000000" pitchFamily="50" charset="-128"/>
              </a:rPr>
              <a:t>　滞納処分管理</a:t>
            </a:r>
            <a:endParaRPr kumimoji="1" lang="en-US" altLang="ja-JP"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2.8.9</a:t>
            </a:r>
            <a:r>
              <a:rPr kumimoji="1" lang="ja-JP" altLang="en-US" sz="500" b="1" dirty="0">
                <a:solidFill>
                  <a:schemeClr val="tx1"/>
                </a:solidFill>
                <a:latin typeface="游ゴシック 本文"/>
                <a:ea typeface="游ゴシック" panose="020B0400000000000000" pitchFamily="50" charset="-128"/>
              </a:rPr>
              <a:t>　滞納処分の処分調書等作成</a:t>
            </a:r>
            <a:endParaRPr kumimoji="1" lang="en-US" altLang="zh-TW" sz="500" b="1" dirty="0">
              <a:solidFill>
                <a:schemeClr val="tx1"/>
              </a:solidFill>
              <a:latin typeface="游ゴシック 本文"/>
              <a:ea typeface="游ゴシック" panose="020B0400000000000000" pitchFamily="50" charset="-128"/>
            </a:endParaRPr>
          </a:p>
        </p:txBody>
      </p:sp>
      <p:cxnSp>
        <p:nvCxnSpPr>
          <p:cNvPr id="138" name="直線矢印コネクタ 137">
            <a:extLst>
              <a:ext uri="{FF2B5EF4-FFF2-40B4-BE49-F238E27FC236}">
                <a16:creationId xmlns:a16="http://schemas.microsoft.com/office/drawing/2014/main" id="{06124B3B-9BF7-28CE-D12A-5A2B84BDBBA4}"/>
              </a:ext>
            </a:extLst>
          </p:cNvPr>
          <p:cNvCxnSpPr>
            <a:cxnSpLocks/>
            <a:stCxn id="140" idx="1"/>
            <a:endCxn id="137" idx="2"/>
          </p:cNvCxnSpPr>
          <p:nvPr/>
        </p:nvCxnSpPr>
        <p:spPr>
          <a:xfrm flipH="1" flipV="1">
            <a:off x="2940745"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A09AB820-0149-42EF-4BA0-59F8F0CF24B3}"/>
              </a:ext>
            </a:extLst>
          </p:cNvPr>
          <p:cNvGrpSpPr/>
          <p:nvPr/>
        </p:nvGrpSpPr>
        <p:grpSpPr>
          <a:xfrm>
            <a:off x="2642803" y="2532787"/>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32373645-E630-B24B-D455-DEBD86288418}"/>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2AADB10C-BA1B-7308-8364-6D36C6972E4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交付要求解除通知書</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の作成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39" name="グループ化 138">
            <a:extLst>
              <a:ext uri="{FF2B5EF4-FFF2-40B4-BE49-F238E27FC236}">
                <a16:creationId xmlns:a16="http://schemas.microsoft.com/office/drawing/2014/main" id="{D4643333-672A-9174-79F0-09BF93310947}"/>
              </a:ext>
            </a:extLst>
          </p:cNvPr>
          <p:cNvGrpSpPr/>
          <p:nvPr/>
        </p:nvGrpSpPr>
        <p:grpSpPr>
          <a:xfrm>
            <a:off x="2652927" y="4603475"/>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2630B9FC-0741-58CD-7FF1-62FFA7969CA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5F51B909-3809-2B48-A18B-1FF0DFC2FAF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8CD09F87-A19A-E28A-1F01-9E4FD972D35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D77953BC-1A3C-71E2-FBBE-6B4F05E84BB5}"/>
              </a:ext>
            </a:extLst>
          </p:cNvPr>
          <p:cNvGrpSpPr/>
          <p:nvPr/>
        </p:nvGrpSpPr>
        <p:grpSpPr>
          <a:xfrm flipH="1">
            <a:off x="1993101" y="4970186"/>
            <a:ext cx="752658" cy="405710"/>
            <a:chOff x="5549538" y="5066857"/>
            <a:chExt cx="752658" cy="405710"/>
          </a:xfrm>
        </p:grpSpPr>
        <p:cxnSp>
          <p:nvCxnSpPr>
            <p:cNvPr id="111" name="直線矢印コネクタ 110">
              <a:extLst>
                <a:ext uri="{FF2B5EF4-FFF2-40B4-BE49-F238E27FC236}">
                  <a16:creationId xmlns:a16="http://schemas.microsoft.com/office/drawing/2014/main" id="{731104E2-90BE-3671-A513-7BC945446762}"/>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6E19934D-3C53-F338-9129-0715D207C7C6}"/>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EAB3E260-6B20-052A-505F-57B79FC2A2D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4ED88962-30AB-0FB6-4AD8-D1C59729E91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0E0EB478-3F3B-623F-E8B8-9AC7A80B987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4DDA7FF0-343B-F3DF-7406-09AC3438870F}"/>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cxnSp>
        <p:nvCxnSpPr>
          <p:cNvPr id="126" name="直線矢印コネクタ 125">
            <a:extLst>
              <a:ext uri="{FF2B5EF4-FFF2-40B4-BE49-F238E27FC236}">
                <a16:creationId xmlns:a16="http://schemas.microsoft.com/office/drawing/2014/main" id="{907FBF51-24E0-FE12-C374-A78A7E7BA9DF}"/>
              </a:ext>
            </a:extLst>
          </p:cNvPr>
          <p:cNvCxnSpPr>
            <a:cxnSpLocks/>
            <a:stCxn id="56" idx="6"/>
            <a:endCxn id="168" idx="1"/>
          </p:cNvCxnSpPr>
          <p:nvPr/>
        </p:nvCxnSpPr>
        <p:spPr>
          <a:xfrm flipV="1">
            <a:off x="5065108" y="2767162"/>
            <a:ext cx="1844810"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1A223272-E085-F816-BF5D-658CB41FA2BC}"/>
              </a:ext>
            </a:extLst>
          </p:cNvPr>
          <p:cNvSpPr/>
          <p:nvPr/>
        </p:nvSpPr>
        <p:spPr>
          <a:xfrm>
            <a:off x="4520044" y="1058478"/>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cxnSp>
        <p:nvCxnSpPr>
          <p:cNvPr id="153" name="直線矢印コネクタ 152">
            <a:extLst>
              <a:ext uri="{FF2B5EF4-FFF2-40B4-BE49-F238E27FC236}">
                <a16:creationId xmlns:a16="http://schemas.microsoft.com/office/drawing/2014/main" id="{4C84884B-ED15-CC7A-D735-4E5A4E51A252}"/>
              </a:ext>
            </a:extLst>
          </p:cNvPr>
          <p:cNvCxnSpPr>
            <a:cxnSpLocks/>
            <a:stCxn id="137" idx="3"/>
            <a:endCxn id="56" idx="2"/>
          </p:cNvCxnSpPr>
          <p:nvPr/>
        </p:nvCxnSpPr>
        <p:spPr>
          <a:xfrm>
            <a:off x="3238687" y="2767162"/>
            <a:ext cx="1520421"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54" name="グループ化 53">
            <a:extLst>
              <a:ext uri="{FF2B5EF4-FFF2-40B4-BE49-F238E27FC236}">
                <a16:creationId xmlns:a16="http://schemas.microsoft.com/office/drawing/2014/main" id="{EBEC1A96-8BC2-249B-4588-751404DA8F6C}"/>
              </a:ext>
            </a:extLst>
          </p:cNvPr>
          <p:cNvGrpSpPr>
            <a:grpSpLocks noChangeAspect="1"/>
          </p:cNvGrpSpPr>
          <p:nvPr/>
        </p:nvGrpSpPr>
        <p:grpSpPr>
          <a:xfrm>
            <a:off x="4759108" y="2614163"/>
            <a:ext cx="306000" cy="306000"/>
            <a:chOff x="2810266" y="3583909"/>
            <a:chExt cx="182044" cy="182044"/>
          </a:xfrm>
        </p:grpSpPr>
        <p:sp>
          <p:nvSpPr>
            <p:cNvPr id="56" name="楕円 55">
              <a:extLst>
                <a:ext uri="{FF2B5EF4-FFF2-40B4-BE49-F238E27FC236}">
                  <a16:creationId xmlns:a16="http://schemas.microsoft.com/office/drawing/2014/main" id="{E6852F8E-0195-2DB6-B612-B75ABF370614}"/>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23AFE6EF-204E-5A81-892A-2DF5D37EFADF}"/>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F6D7854B-1B43-0EE0-8F07-B0F63299D024}"/>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583F9A3F-6B05-D742-5F4B-5CEBEC28C40D}"/>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7FF67CBA-72B7-2ECB-F291-6E829FF9ABB2}"/>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DA171237-3BF1-98E4-324A-6729591F5AC0}"/>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86512360-B5BB-6553-8072-114737D2F2C9}"/>
              </a:ext>
            </a:extLst>
          </p:cNvPr>
          <p:cNvSpPr/>
          <p:nvPr/>
        </p:nvSpPr>
        <p:spPr>
          <a:xfrm>
            <a:off x="4611285" y="238118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166" name="グループ化 165">
            <a:extLst>
              <a:ext uri="{FF2B5EF4-FFF2-40B4-BE49-F238E27FC236}">
                <a16:creationId xmlns:a16="http://schemas.microsoft.com/office/drawing/2014/main" id="{A12FC550-B62E-9115-31E5-9C855784E9C8}"/>
              </a:ext>
            </a:extLst>
          </p:cNvPr>
          <p:cNvGrpSpPr/>
          <p:nvPr/>
        </p:nvGrpSpPr>
        <p:grpSpPr>
          <a:xfrm>
            <a:off x="6909918" y="2532787"/>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552D204A-7976-55D5-A6D4-D2793E428BAB}"/>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99E3BF62-8EA9-B668-4AE5-D4EF7B60EDC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2260D7CE-AE46-8684-2140-88E60D9CEE99}"/>
              </a:ext>
            </a:extLst>
          </p:cNvPr>
          <p:cNvCxnSpPr>
            <a:cxnSpLocks/>
            <a:stCxn id="168" idx="2"/>
            <a:endCxn id="171" idx="1"/>
          </p:cNvCxnSpPr>
          <p:nvPr/>
        </p:nvCxnSpPr>
        <p:spPr>
          <a:xfrm>
            <a:off x="7207860"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AC3114BB-5E29-9C2C-17AA-C8324BA41A17}"/>
              </a:ext>
            </a:extLst>
          </p:cNvPr>
          <p:cNvGrpSpPr/>
          <p:nvPr/>
        </p:nvGrpSpPr>
        <p:grpSpPr>
          <a:xfrm>
            <a:off x="6920042"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B6189AB9-4555-9B20-3191-C8FA74BDF12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582C70F7-3156-93E0-22A3-7027636C275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76940BFC-7AD5-9EEC-502C-56DA3A8A3BF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5BAD638F-ECFC-B860-651D-8032CDB1CF12}"/>
              </a:ext>
            </a:extLst>
          </p:cNvPr>
          <p:cNvGrpSpPr/>
          <p:nvPr/>
        </p:nvGrpSpPr>
        <p:grpSpPr>
          <a:xfrm flipH="1">
            <a:off x="6260216"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123E4CE1-B382-E4CB-97F1-D1B92089C906}"/>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4025D611-F3EF-1CFE-5520-29350F55646F}"/>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FDC7C465-9887-52D8-CD1E-C8EAA3D110B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511281E3-11DD-395C-73CD-E7960C80210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424E07A8-B79E-2D23-70D0-EA2A29BDF20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09C6FD36-88C8-2A17-63B2-926B3D4FDF64}"/>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CDD61AF3-2AE4-D950-3B7A-25152A0B0129}"/>
              </a:ext>
            </a:extLst>
          </p:cNvPr>
          <p:cNvSpPr/>
          <p:nvPr/>
        </p:nvSpPr>
        <p:spPr>
          <a:xfrm>
            <a:off x="7491670"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0733A1BE-EC57-28AE-BA18-2DAD9D735A75}"/>
              </a:ext>
            </a:extLst>
          </p:cNvPr>
          <p:cNvSpPr/>
          <p:nvPr/>
        </p:nvSpPr>
        <p:spPr>
          <a:xfrm>
            <a:off x="7833619" y="2614403"/>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E6D9304E-1B62-1695-FCED-6346FC8E01C3}"/>
              </a:ext>
            </a:extLst>
          </p:cNvPr>
          <p:cNvCxnSpPr>
            <a:cxnSpLocks/>
            <a:stCxn id="168" idx="3"/>
            <a:endCxn id="191" idx="2"/>
          </p:cNvCxnSpPr>
          <p:nvPr/>
        </p:nvCxnSpPr>
        <p:spPr>
          <a:xfrm>
            <a:off x="7505802" y="2767162"/>
            <a:ext cx="32781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6" name="グループ化 25">
            <a:extLst>
              <a:ext uri="{FF2B5EF4-FFF2-40B4-BE49-F238E27FC236}">
                <a16:creationId xmlns:a16="http://schemas.microsoft.com/office/drawing/2014/main" id="{08CD7C68-B713-E23C-3CC8-DD326D5CA2A6}"/>
              </a:ext>
            </a:extLst>
          </p:cNvPr>
          <p:cNvGrpSpPr/>
          <p:nvPr/>
        </p:nvGrpSpPr>
        <p:grpSpPr>
          <a:xfrm>
            <a:off x="1506886" y="2532787"/>
            <a:ext cx="595884" cy="468750"/>
            <a:chOff x="2420174" y="2805910"/>
            <a:chExt cx="595884" cy="468750"/>
          </a:xfrm>
        </p:grpSpPr>
        <p:pic>
          <p:nvPicPr>
            <p:cNvPr id="27" name="グラフィックス 26" descr="ユーザー 枠線">
              <a:extLst>
                <a:ext uri="{FF2B5EF4-FFF2-40B4-BE49-F238E27FC236}">
                  <a16:creationId xmlns:a16="http://schemas.microsoft.com/office/drawing/2014/main" id="{6079ACFF-B51E-AA3B-4E72-111E9A94F1E4}"/>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28" name="四角形: 角を丸くする 27">
              <a:extLst>
                <a:ext uri="{FF2B5EF4-FFF2-40B4-BE49-F238E27FC236}">
                  <a16:creationId xmlns:a16="http://schemas.microsoft.com/office/drawing/2014/main" id="{D812014C-8294-3EC7-9E93-4DC7A64CC21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交付要求登録解除</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29" name="直線矢印コネクタ 28">
            <a:extLst>
              <a:ext uri="{FF2B5EF4-FFF2-40B4-BE49-F238E27FC236}">
                <a16:creationId xmlns:a16="http://schemas.microsoft.com/office/drawing/2014/main" id="{A32F2C18-3F5D-5738-8872-7D98CE0150E0}"/>
              </a:ext>
            </a:extLst>
          </p:cNvPr>
          <p:cNvCxnSpPr>
            <a:cxnSpLocks/>
            <a:stCxn id="28" idx="2"/>
            <a:endCxn id="32" idx="1"/>
          </p:cNvCxnSpPr>
          <p:nvPr/>
        </p:nvCxnSpPr>
        <p:spPr>
          <a:xfrm>
            <a:off x="1804828"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1" name="グループ化 30">
            <a:extLst>
              <a:ext uri="{FF2B5EF4-FFF2-40B4-BE49-F238E27FC236}">
                <a16:creationId xmlns:a16="http://schemas.microsoft.com/office/drawing/2014/main" id="{20E0F357-5355-B822-460F-64E2E442C09E}"/>
              </a:ext>
            </a:extLst>
          </p:cNvPr>
          <p:cNvGrpSpPr/>
          <p:nvPr/>
        </p:nvGrpSpPr>
        <p:grpSpPr>
          <a:xfrm>
            <a:off x="1517010" y="4603475"/>
            <a:ext cx="575637" cy="451948"/>
            <a:chOff x="5274238" y="5435536"/>
            <a:chExt cx="439201" cy="345439"/>
          </a:xfrm>
        </p:grpSpPr>
        <p:sp>
          <p:nvSpPr>
            <p:cNvPr id="32" name="フローチャート: 磁気ディスク 31">
              <a:extLst>
                <a:ext uri="{FF2B5EF4-FFF2-40B4-BE49-F238E27FC236}">
                  <a16:creationId xmlns:a16="http://schemas.microsoft.com/office/drawing/2014/main" id="{A98A4E34-6181-9712-36BF-8AC950B974D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33" name="円弧 32">
              <a:extLst>
                <a:ext uri="{FF2B5EF4-FFF2-40B4-BE49-F238E27FC236}">
                  <a16:creationId xmlns:a16="http://schemas.microsoft.com/office/drawing/2014/main" id="{ED20C471-1F3B-3855-B618-BB093AE7DF5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35" name="円弧 34">
              <a:extLst>
                <a:ext uri="{FF2B5EF4-FFF2-40B4-BE49-F238E27FC236}">
                  <a16:creationId xmlns:a16="http://schemas.microsoft.com/office/drawing/2014/main" id="{027E6BE8-CEBC-DF3F-96EB-6837942E8A7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36" name="グループ化 35">
            <a:extLst>
              <a:ext uri="{FF2B5EF4-FFF2-40B4-BE49-F238E27FC236}">
                <a16:creationId xmlns:a16="http://schemas.microsoft.com/office/drawing/2014/main" id="{19B09360-DEBC-97A8-0066-F68416628182}"/>
              </a:ext>
            </a:extLst>
          </p:cNvPr>
          <p:cNvGrpSpPr/>
          <p:nvPr/>
        </p:nvGrpSpPr>
        <p:grpSpPr>
          <a:xfrm flipH="1">
            <a:off x="857184" y="4966627"/>
            <a:ext cx="752658" cy="405710"/>
            <a:chOff x="5549538" y="5066857"/>
            <a:chExt cx="752658" cy="405710"/>
          </a:xfrm>
        </p:grpSpPr>
        <p:cxnSp>
          <p:nvCxnSpPr>
            <p:cNvPr id="37" name="直線矢印コネクタ 36">
              <a:extLst>
                <a:ext uri="{FF2B5EF4-FFF2-40B4-BE49-F238E27FC236}">
                  <a16:creationId xmlns:a16="http://schemas.microsoft.com/office/drawing/2014/main" id="{C121775C-B2BC-6D1A-367B-B8A7EA2B9781}"/>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8" name="グループ化 37">
              <a:extLst>
                <a:ext uri="{FF2B5EF4-FFF2-40B4-BE49-F238E27FC236}">
                  <a16:creationId xmlns:a16="http://schemas.microsoft.com/office/drawing/2014/main" id="{930A9D75-188E-870D-DDC7-062D5EE74D76}"/>
                </a:ext>
              </a:extLst>
            </p:cNvPr>
            <p:cNvGrpSpPr/>
            <p:nvPr/>
          </p:nvGrpSpPr>
          <p:grpSpPr>
            <a:xfrm>
              <a:off x="5672158" y="5172745"/>
              <a:ext cx="69614" cy="299822"/>
              <a:chOff x="2439407" y="2962964"/>
              <a:chExt cx="69614" cy="430496"/>
            </a:xfrm>
          </p:grpSpPr>
          <p:cxnSp>
            <p:nvCxnSpPr>
              <p:cNvPr id="76" name="直線コネクタ 75">
                <a:extLst>
                  <a:ext uri="{FF2B5EF4-FFF2-40B4-BE49-F238E27FC236}">
                    <a16:creationId xmlns:a16="http://schemas.microsoft.com/office/drawing/2014/main" id="{D1A6BD2C-C4B8-9131-3EDC-C436153BCB7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7" name="直線コネクタ 76">
                <a:extLst>
                  <a:ext uri="{FF2B5EF4-FFF2-40B4-BE49-F238E27FC236}">
                    <a16:creationId xmlns:a16="http://schemas.microsoft.com/office/drawing/2014/main" id="{20286DF3-D007-C744-9CC8-B74C37E2247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2253A47F-ABBB-310B-573B-305374AA1EA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8" name="正方形/長方形 67">
              <a:extLst>
                <a:ext uri="{FF2B5EF4-FFF2-40B4-BE49-F238E27FC236}">
                  <a16:creationId xmlns:a16="http://schemas.microsoft.com/office/drawing/2014/main" id="{7DC2F9E0-B8BA-0309-C1C8-8A3E24263D2A}"/>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sp>
        <p:nvSpPr>
          <p:cNvPr id="223" name="正方形/長方形 222">
            <a:extLst>
              <a:ext uri="{FF2B5EF4-FFF2-40B4-BE49-F238E27FC236}">
                <a16:creationId xmlns:a16="http://schemas.microsoft.com/office/drawing/2014/main" id="{34ED6F6A-A406-839C-31C1-987FA591CD55}"/>
              </a:ext>
            </a:extLst>
          </p:cNvPr>
          <p:cNvSpPr/>
          <p:nvPr/>
        </p:nvSpPr>
        <p:spPr>
          <a:xfrm>
            <a:off x="612127"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9F88B51D-1AA4-ADA6-70A5-B19A298EE033}"/>
              </a:ext>
            </a:extLst>
          </p:cNvPr>
          <p:cNvSpPr/>
          <p:nvPr/>
        </p:nvSpPr>
        <p:spPr>
          <a:xfrm>
            <a:off x="860825" y="2614162"/>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24BD80EA-11EB-DCDA-E7AF-0BCD09613377}"/>
              </a:ext>
            </a:extLst>
          </p:cNvPr>
          <p:cNvCxnSpPr>
            <a:cxnSpLocks/>
            <a:stCxn id="224" idx="6"/>
            <a:endCxn id="28" idx="1"/>
          </p:cNvCxnSpPr>
          <p:nvPr/>
        </p:nvCxnSpPr>
        <p:spPr>
          <a:xfrm>
            <a:off x="1166825" y="2767162"/>
            <a:ext cx="34006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2" name="直線矢印コネクタ 151">
            <a:extLst>
              <a:ext uri="{FF2B5EF4-FFF2-40B4-BE49-F238E27FC236}">
                <a16:creationId xmlns:a16="http://schemas.microsoft.com/office/drawing/2014/main" id="{73DEFCB4-8057-5D22-0566-BBCB4D787483}"/>
              </a:ext>
            </a:extLst>
          </p:cNvPr>
          <p:cNvCxnSpPr>
            <a:cxnSpLocks/>
            <a:stCxn id="82" idx="3"/>
            <a:endCxn id="56" idx="3"/>
          </p:cNvCxnSpPr>
          <p:nvPr/>
        </p:nvCxnSpPr>
        <p:spPr>
          <a:xfrm flipV="1">
            <a:off x="3531218" y="2875350"/>
            <a:ext cx="1272703" cy="39640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48" name="グループ化 147">
            <a:extLst>
              <a:ext uri="{FF2B5EF4-FFF2-40B4-BE49-F238E27FC236}">
                <a16:creationId xmlns:a16="http://schemas.microsoft.com/office/drawing/2014/main" id="{DCFB27B4-C98D-EB03-6824-3C2AD3A00D0B}"/>
              </a:ext>
            </a:extLst>
          </p:cNvPr>
          <p:cNvGrpSpPr/>
          <p:nvPr/>
        </p:nvGrpSpPr>
        <p:grpSpPr>
          <a:xfrm>
            <a:off x="3688018" y="1428112"/>
            <a:ext cx="1224090" cy="539720"/>
            <a:chOff x="4994866" y="4316156"/>
            <a:chExt cx="1224090" cy="539720"/>
          </a:xfrm>
        </p:grpSpPr>
        <p:cxnSp>
          <p:nvCxnSpPr>
            <p:cNvPr id="149" name="直線矢印コネクタ 148">
              <a:extLst>
                <a:ext uri="{FF2B5EF4-FFF2-40B4-BE49-F238E27FC236}">
                  <a16:creationId xmlns:a16="http://schemas.microsoft.com/office/drawing/2014/main" id="{DDD66C68-EF49-D49D-304C-B3BB858F8092}"/>
                </a:ext>
              </a:extLst>
            </p:cNvPr>
            <p:cNvCxnSpPr>
              <a:cxnSpLocks/>
              <a:endCxn id="151" idx="3"/>
            </p:cNvCxnSpPr>
            <p:nvPr/>
          </p:nvCxnSpPr>
          <p:spPr>
            <a:xfrm flipH="1">
              <a:off x="5643981" y="4469826"/>
              <a:ext cx="57497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A7953E45-8662-DE7C-4B36-642F191BDD7F}"/>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交付要求解除通知書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財団債権</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p>
            <a:p>
              <a:pPr algn="ctr"/>
              <a:r>
                <a:rPr kumimoji="1" lang="zh-TW" altLang="en-US" sz="500" b="1" dirty="0">
                  <a:solidFill>
                    <a:schemeClr val="tx1"/>
                  </a:solidFill>
                  <a:latin typeface="游ゴシック 本文"/>
                  <a:ea typeface="游ゴシック" panose="020B0400000000000000" pitchFamily="50" charset="-128"/>
                </a:rPr>
                <a:t>交付要求解除通知書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破産債権</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endParaRPr kumimoji="1" lang="ja-JP" altLang="en-US" sz="500" b="1" dirty="0">
                <a:solidFill>
                  <a:schemeClr val="tx1"/>
                </a:solidFill>
                <a:latin typeface="游ゴシック 本文"/>
                <a:ea typeface="游ゴシック" panose="020B0400000000000000" pitchFamily="50" charset="-128"/>
              </a:endParaRPr>
            </a:p>
          </p:txBody>
        </p:sp>
        <p:pic>
          <p:nvPicPr>
            <p:cNvPr id="151" name="グラフィックス 150" descr="紙 枠線">
              <a:extLst>
                <a:ext uri="{FF2B5EF4-FFF2-40B4-BE49-F238E27FC236}">
                  <a16:creationId xmlns:a16="http://schemas.microsoft.com/office/drawing/2014/main" id="{EFEFB88A-7DA7-F6D6-34D6-476FCC25C07E}"/>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grpSp>
        <p:nvGrpSpPr>
          <p:cNvPr id="66" name="グループ化 65">
            <a:extLst>
              <a:ext uri="{FF2B5EF4-FFF2-40B4-BE49-F238E27FC236}">
                <a16:creationId xmlns:a16="http://schemas.microsoft.com/office/drawing/2014/main" id="{B0A99E30-46A8-307B-0595-1FB6CCAFD6A2}"/>
              </a:ext>
            </a:extLst>
          </p:cNvPr>
          <p:cNvGrpSpPr/>
          <p:nvPr/>
        </p:nvGrpSpPr>
        <p:grpSpPr>
          <a:xfrm>
            <a:off x="3585544" y="4713857"/>
            <a:ext cx="1143486" cy="365125"/>
            <a:chOff x="7916070" y="5133875"/>
            <a:chExt cx="1191431" cy="449892"/>
          </a:xfrm>
        </p:grpSpPr>
        <p:sp>
          <p:nvSpPr>
            <p:cNvPr id="67" name="正方形/長方形 66">
              <a:extLst>
                <a:ext uri="{FF2B5EF4-FFF2-40B4-BE49-F238E27FC236}">
                  <a16:creationId xmlns:a16="http://schemas.microsoft.com/office/drawing/2014/main" id="{E329C667-7E95-7FAB-F541-5C3A0DDFECDF}"/>
                </a:ext>
              </a:extLst>
            </p:cNvPr>
            <p:cNvSpPr/>
            <p:nvPr/>
          </p:nvSpPr>
          <p:spPr>
            <a:xfrm>
              <a:off x="7916070" y="5133875"/>
              <a:ext cx="392400"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裁判所</a:t>
              </a:r>
            </a:p>
          </p:txBody>
        </p:sp>
        <p:sp>
          <p:nvSpPr>
            <p:cNvPr id="73" name="正方形/長方形 72">
              <a:extLst>
                <a:ext uri="{FF2B5EF4-FFF2-40B4-BE49-F238E27FC236}">
                  <a16:creationId xmlns:a16="http://schemas.microsoft.com/office/drawing/2014/main" id="{7BE8DC05-71E2-D85E-9098-90238D25E9E9}"/>
                </a:ext>
              </a:extLst>
            </p:cNvPr>
            <p:cNvSpPr/>
            <p:nvPr/>
          </p:nvSpPr>
          <p:spPr>
            <a:xfrm>
              <a:off x="8308679" y="5133875"/>
              <a:ext cx="798822"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74" name="正方形/長方形 73">
            <a:extLst>
              <a:ext uri="{FF2B5EF4-FFF2-40B4-BE49-F238E27FC236}">
                <a16:creationId xmlns:a16="http://schemas.microsoft.com/office/drawing/2014/main" id="{D8A01DE7-27F5-3846-BE9F-623FD2B835ED}"/>
              </a:ext>
            </a:extLst>
          </p:cNvPr>
          <p:cNvSpPr/>
          <p:nvPr/>
        </p:nvSpPr>
        <p:spPr>
          <a:xfrm>
            <a:off x="4563503" y="2006770"/>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6" name="グループ化 5">
            <a:extLst>
              <a:ext uri="{FF2B5EF4-FFF2-40B4-BE49-F238E27FC236}">
                <a16:creationId xmlns:a16="http://schemas.microsoft.com/office/drawing/2014/main" id="{372B5E6A-39FF-2231-62C6-65615A7A802D}"/>
              </a:ext>
            </a:extLst>
          </p:cNvPr>
          <p:cNvGrpSpPr/>
          <p:nvPr/>
        </p:nvGrpSpPr>
        <p:grpSpPr>
          <a:xfrm>
            <a:off x="4950921" y="4713857"/>
            <a:ext cx="1226289" cy="365125"/>
            <a:chOff x="7916070" y="5133875"/>
            <a:chExt cx="1277706" cy="449892"/>
          </a:xfrm>
        </p:grpSpPr>
        <p:sp>
          <p:nvSpPr>
            <p:cNvPr id="21" name="正方形/長方形 20">
              <a:extLst>
                <a:ext uri="{FF2B5EF4-FFF2-40B4-BE49-F238E27FC236}">
                  <a16:creationId xmlns:a16="http://schemas.microsoft.com/office/drawing/2014/main" id="{BC324E2A-22F2-D83D-E8D4-9A853F747801}"/>
                </a:ext>
              </a:extLst>
            </p:cNvPr>
            <p:cNvSpPr/>
            <p:nvPr/>
          </p:nvSpPr>
          <p:spPr>
            <a:xfrm>
              <a:off x="7916070" y="5133875"/>
              <a:ext cx="478883"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破産管財人</a:t>
              </a:r>
            </a:p>
          </p:txBody>
        </p:sp>
        <p:sp>
          <p:nvSpPr>
            <p:cNvPr id="22" name="正方形/長方形 21">
              <a:extLst>
                <a:ext uri="{FF2B5EF4-FFF2-40B4-BE49-F238E27FC236}">
                  <a16:creationId xmlns:a16="http://schemas.microsoft.com/office/drawing/2014/main" id="{CA60416D-97A0-837B-E73F-1747601AD65B}"/>
                </a:ext>
              </a:extLst>
            </p:cNvPr>
            <p:cNvSpPr/>
            <p:nvPr/>
          </p:nvSpPr>
          <p:spPr>
            <a:xfrm>
              <a:off x="8394954" y="5133875"/>
              <a:ext cx="798822"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100" name="正方形/長方形 99">
            <a:extLst>
              <a:ext uri="{FF2B5EF4-FFF2-40B4-BE49-F238E27FC236}">
                <a16:creationId xmlns:a16="http://schemas.microsoft.com/office/drawing/2014/main" id="{829B130F-1C18-2F9B-0527-77BC22DD0767}"/>
              </a:ext>
            </a:extLst>
          </p:cNvPr>
          <p:cNvSpPr/>
          <p:nvPr/>
        </p:nvSpPr>
        <p:spPr>
          <a:xfrm>
            <a:off x="4563503" y="3552974"/>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102" name="グループ化 101">
            <a:extLst>
              <a:ext uri="{FF2B5EF4-FFF2-40B4-BE49-F238E27FC236}">
                <a16:creationId xmlns:a16="http://schemas.microsoft.com/office/drawing/2014/main" id="{8D16A362-2880-58BB-C597-1BCCC617A6E9}"/>
              </a:ext>
            </a:extLst>
          </p:cNvPr>
          <p:cNvGrpSpPr/>
          <p:nvPr/>
        </p:nvGrpSpPr>
        <p:grpSpPr>
          <a:xfrm>
            <a:off x="4206035" y="4000177"/>
            <a:ext cx="1134970" cy="539720"/>
            <a:chOff x="4849311" y="4316156"/>
            <a:chExt cx="1134970" cy="539720"/>
          </a:xfrm>
        </p:grpSpPr>
        <p:cxnSp>
          <p:nvCxnSpPr>
            <p:cNvPr id="103" name="直線矢印コネクタ 102">
              <a:extLst>
                <a:ext uri="{FF2B5EF4-FFF2-40B4-BE49-F238E27FC236}">
                  <a16:creationId xmlns:a16="http://schemas.microsoft.com/office/drawing/2014/main" id="{35E0D674-1491-790A-FBF7-18EC98DEE96C}"/>
                </a:ext>
              </a:extLst>
            </p:cNvPr>
            <p:cNvCxnSpPr>
              <a:cxnSpLocks/>
              <a:stCxn id="117" idx="1"/>
            </p:cNvCxnSpPr>
            <p:nvPr/>
          </p:nvCxnSpPr>
          <p:spPr>
            <a:xfrm flipH="1">
              <a:off x="4849311" y="4469826"/>
              <a:ext cx="487330"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06" name="正方形/長方形 105">
              <a:extLst>
                <a:ext uri="{FF2B5EF4-FFF2-40B4-BE49-F238E27FC236}">
                  <a16:creationId xmlns:a16="http://schemas.microsoft.com/office/drawing/2014/main" id="{A0B29682-E512-D089-846F-06D94967482C}"/>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交付要求解除通知書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破産債権</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裁判所用</a:t>
              </a:r>
              <a:endParaRPr kumimoji="1" lang="ja-JP" altLang="en-US" sz="500" b="1" dirty="0">
                <a:solidFill>
                  <a:schemeClr val="tx1"/>
                </a:solidFill>
                <a:latin typeface="游ゴシック 本文"/>
                <a:ea typeface="游ゴシック" panose="020B0400000000000000" pitchFamily="50" charset="-128"/>
              </a:endParaRPr>
            </a:p>
          </p:txBody>
        </p:sp>
        <p:pic>
          <p:nvPicPr>
            <p:cNvPr id="117" name="グラフィックス 116" descr="紙 枠線">
              <a:extLst>
                <a:ext uri="{FF2B5EF4-FFF2-40B4-BE49-F238E27FC236}">
                  <a16:creationId xmlns:a16="http://schemas.microsoft.com/office/drawing/2014/main" id="{66F88394-2EC6-B1D8-78AB-9B9AD337C8E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grpSp>
        <p:nvGrpSpPr>
          <p:cNvPr id="147" name="グループ化 146">
            <a:extLst>
              <a:ext uri="{FF2B5EF4-FFF2-40B4-BE49-F238E27FC236}">
                <a16:creationId xmlns:a16="http://schemas.microsoft.com/office/drawing/2014/main" id="{DB853FAC-3B9E-45B2-E98A-D112C2F75242}"/>
              </a:ext>
            </a:extLst>
          </p:cNvPr>
          <p:cNvGrpSpPr/>
          <p:nvPr/>
        </p:nvGrpSpPr>
        <p:grpSpPr>
          <a:xfrm>
            <a:off x="5530305" y="3979059"/>
            <a:ext cx="1206031" cy="539720"/>
            <a:chOff x="4778250" y="4316156"/>
            <a:chExt cx="1206031" cy="539720"/>
          </a:xfrm>
        </p:grpSpPr>
        <p:cxnSp>
          <p:nvCxnSpPr>
            <p:cNvPr id="154" name="直線矢印コネクタ 153">
              <a:extLst>
                <a:ext uri="{FF2B5EF4-FFF2-40B4-BE49-F238E27FC236}">
                  <a16:creationId xmlns:a16="http://schemas.microsoft.com/office/drawing/2014/main" id="{684D9AB3-496F-81B5-B7BD-4CE246C6A2CE}"/>
                </a:ext>
              </a:extLst>
            </p:cNvPr>
            <p:cNvCxnSpPr>
              <a:cxnSpLocks/>
              <a:stCxn id="157" idx="1"/>
            </p:cNvCxnSpPr>
            <p:nvPr/>
          </p:nvCxnSpPr>
          <p:spPr>
            <a:xfrm flipH="1">
              <a:off x="4778250" y="4469826"/>
              <a:ext cx="558391"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6" name="正方形/長方形 155">
              <a:extLst>
                <a:ext uri="{FF2B5EF4-FFF2-40B4-BE49-F238E27FC236}">
                  <a16:creationId xmlns:a16="http://schemas.microsoft.com/office/drawing/2014/main" id="{F7B0CB1F-C512-8D07-CDCD-72E568EDD735}"/>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交付要求解除通知書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財団債権</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破産管財人用</a:t>
              </a:r>
              <a:endParaRPr kumimoji="1" lang="ja-JP" altLang="en-US" sz="500" b="1" dirty="0">
                <a:solidFill>
                  <a:schemeClr val="tx1"/>
                </a:solidFill>
                <a:latin typeface="游ゴシック 本文"/>
                <a:ea typeface="游ゴシック" panose="020B0400000000000000" pitchFamily="50" charset="-128"/>
              </a:endParaRPr>
            </a:p>
          </p:txBody>
        </p:sp>
        <p:pic>
          <p:nvPicPr>
            <p:cNvPr id="157" name="グラフィックス 156" descr="紙 枠線">
              <a:extLst>
                <a:ext uri="{FF2B5EF4-FFF2-40B4-BE49-F238E27FC236}">
                  <a16:creationId xmlns:a16="http://schemas.microsoft.com/office/drawing/2014/main" id="{A6DB4A40-4231-AA3B-8592-38062EA3495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grpSp>
        <p:nvGrpSpPr>
          <p:cNvPr id="23" name="グループ化 22">
            <a:extLst>
              <a:ext uri="{FF2B5EF4-FFF2-40B4-BE49-F238E27FC236}">
                <a16:creationId xmlns:a16="http://schemas.microsoft.com/office/drawing/2014/main" id="{5736FCEF-26D7-4475-C1B2-BBC83BAF9880}"/>
              </a:ext>
            </a:extLst>
          </p:cNvPr>
          <p:cNvGrpSpPr/>
          <p:nvPr/>
        </p:nvGrpSpPr>
        <p:grpSpPr>
          <a:xfrm>
            <a:off x="1122012" y="2136278"/>
            <a:ext cx="1492713" cy="522697"/>
            <a:chOff x="4987176" y="1988022"/>
            <a:chExt cx="1492713" cy="508835"/>
          </a:xfrm>
        </p:grpSpPr>
        <p:cxnSp>
          <p:nvCxnSpPr>
            <p:cNvPr id="25" name="直線矢印コネクタ 24">
              <a:extLst>
                <a:ext uri="{FF2B5EF4-FFF2-40B4-BE49-F238E27FC236}">
                  <a16:creationId xmlns:a16="http://schemas.microsoft.com/office/drawing/2014/main" id="{D4210AF9-CFFD-8E11-4043-50E50C5A1F8C}"/>
                </a:ext>
              </a:extLst>
            </p:cNvPr>
            <p:cNvCxnSpPr>
              <a:cxnSpLocks/>
              <a:stCxn id="224" idx="7"/>
              <a:endCxn id="52" idx="1"/>
            </p:cNvCxnSpPr>
            <p:nvPr/>
          </p:nvCxnSpPr>
          <p:spPr>
            <a:xfrm flipV="1">
              <a:off x="4987176" y="2139296"/>
              <a:ext cx="165486" cy="357561"/>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0" name="グループ化 29">
              <a:extLst>
                <a:ext uri="{FF2B5EF4-FFF2-40B4-BE49-F238E27FC236}">
                  <a16:creationId xmlns:a16="http://schemas.microsoft.com/office/drawing/2014/main" id="{88F3BF8D-1BFC-E79F-363A-7646A96ACAA3}"/>
                </a:ext>
              </a:extLst>
            </p:cNvPr>
            <p:cNvGrpSpPr/>
            <p:nvPr/>
          </p:nvGrpSpPr>
          <p:grpSpPr>
            <a:xfrm>
              <a:off x="5152661" y="1988022"/>
              <a:ext cx="69614" cy="303585"/>
              <a:chOff x="2439407" y="2962964"/>
              <a:chExt cx="69614" cy="430453"/>
            </a:xfrm>
          </p:grpSpPr>
          <p:cxnSp>
            <p:nvCxnSpPr>
              <p:cNvPr id="53" name="直線コネクタ 52">
                <a:extLst>
                  <a:ext uri="{FF2B5EF4-FFF2-40B4-BE49-F238E27FC236}">
                    <a16:creationId xmlns:a16="http://schemas.microsoft.com/office/drawing/2014/main" id="{69C6CD6E-C46B-8336-6DCE-2CD4DA653C0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2" name="直線コネクタ 71">
                <a:extLst>
                  <a:ext uri="{FF2B5EF4-FFF2-40B4-BE49-F238E27FC236}">
                    <a16:creationId xmlns:a16="http://schemas.microsoft.com/office/drawing/2014/main" id="{49E080EB-389B-3233-2672-267451714F90}"/>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5" name="直線コネクタ 74">
                <a:extLst>
                  <a:ext uri="{FF2B5EF4-FFF2-40B4-BE49-F238E27FC236}">
                    <a16:creationId xmlns:a16="http://schemas.microsoft.com/office/drawing/2014/main" id="{1F359485-E5D4-8825-1D51-792C73407E6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2" name="正方形/長方形 51">
              <a:extLst>
                <a:ext uri="{FF2B5EF4-FFF2-40B4-BE49-F238E27FC236}">
                  <a16:creationId xmlns:a16="http://schemas.microsoft.com/office/drawing/2014/main" id="{9429904A-80E7-A54E-604F-5A07E3A9542D}"/>
                </a:ext>
              </a:extLst>
            </p:cNvPr>
            <p:cNvSpPr/>
            <p:nvPr/>
          </p:nvSpPr>
          <p:spPr>
            <a:xfrm>
              <a:off x="5152662" y="1998069"/>
              <a:ext cx="132722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本文"/>
                  <a:ea typeface="游ゴシック" panose="020B0400000000000000" pitchFamily="50" charset="-128"/>
                </a:rPr>
                <a:t>交付要求</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破産</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の解除の必要性を認識</a:t>
              </a:r>
            </a:p>
          </p:txBody>
        </p:sp>
      </p:grpSp>
      <p:grpSp>
        <p:nvGrpSpPr>
          <p:cNvPr id="81" name="グループ化 80">
            <a:extLst>
              <a:ext uri="{FF2B5EF4-FFF2-40B4-BE49-F238E27FC236}">
                <a16:creationId xmlns:a16="http://schemas.microsoft.com/office/drawing/2014/main" id="{12DAD5F8-4596-B412-8F1B-771F80676BD2}"/>
              </a:ext>
            </a:extLst>
          </p:cNvPr>
          <p:cNvGrpSpPr/>
          <p:nvPr/>
        </p:nvGrpSpPr>
        <p:grpSpPr>
          <a:xfrm>
            <a:off x="2889301" y="3001537"/>
            <a:ext cx="641917" cy="678812"/>
            <a:chOff x="2158315" y="3015289"/>
            <a:chExt cx="641917" cy="678812"/>
          </a:xfrm>
        </p:grpSpPr>
        <p:pic>
          <p:nvPicPr>
            <p:cNvPr id="82" name="グラフィックス 81" descr="紙 枠線">
              <a:extLst>
                <a:ext uri="{FF2B5EF4-FFF2-40B4-BE49-F238E27FC236}">
                  <a16:creationId xmlns:a16="http://schemas.microsoft.com/office/drawing/2014/main" id="{FC761E36-2FDD-0DD1-B304-5475E8C5ECE2}"/>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83" name="直線矢印コネクタ 36">
              <a:extLst>
                <a:ext uri="{FF2B5EF4-FFF2-40B4-BE49-F238E27FC236}">
                  <a16:creationId xmlns:a16="http://schemas.microsoft.com/office/drawing/2014/main" id="{65D82A55-FF76-7995-30AC-CA17F7077C55}"/>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84" name="正方形/長方形 83">
              <a:extLst>
                <a:ext uri="{FF2B5EF4-FFF2-40B4-BE49-F238E27FC236}">
                  <a16:creationId xmlns:a16="http://schemas.microsoft.com/office/drawing/2014/main" id="{71FD4424-6AF5-245F-B56C-83681FEE62BF}"/>
                </a:ext>
              </a:extLst>
            </p:cNvPr>
            <p:cNvSpPr/>
            <p:nvPr/>
          </p:nvSpPr>
          <p:spPr>
            <a:xfrm>
              <a:off x="2158315"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交付要求解除通知書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財団債権</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p>
            <a:p>
              <a:r>
                <a:rPr kumimoji="1" lang="zh-TW" altLang="en-US" sz="500" b="1" dirty="0">
                  <a:solidFill>
                    <a:schemeClr val="tx1"/>
                  </a:solidFill>
                  <a:latin typeface="游ゴシック 本文"/>
                  <a:ea typeface="游ゴシック" panose="020B0400000000000000" pitchFamily="50" charset="-128"/>
                </a:rPr>
                <a:t>交付要求解除通知書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破産債権</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p>
            <a:p>
              <a:r>
                <a:rPr kumimoji="1" lang="zh-TW" altLang="en-US" sz="500" b="1" dirty="0">
                  <a:solidFill>
                    <a:schemeClr val="tx1"/>
                  </a:solidFill>
                  <a:latin typeface="游ゴシック 本文"/>
                  <a:ea typeface="游ゴシック" panose="020B0400000000000000" pitchFamily="50" charset="-128"/>
                </a:rPr>
                <a:t>交付要求解除通知書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破産債権</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裁判所用</a:t>
              </a:r>
            </a:p>
            <a:p>
              <a:r>
                <a:rPr kumimoji="1" lang="zh-TW" altLang="en-US" sz="500" b="1" dirty="0">
                  <a:solidFill>
                    <a:schemeClr val="tx1"/>
                  </a:solidFill>
                  <a:latin typeface="游ゴシック 本文"/>
                  <a:ea typeface="游ゴシック" panose="020B0400000000000000" pitchFamily="50" charset="-128"/>
                </a:rPr>
                <a:t>交付要求解除通知書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財団債権</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破産管財人用</a:t>
              </a:r>
            </a:p>
            <a:p>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交付破産解除</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交付要求解除決議書兼交付要求</a:t>
              </a:r>
            </a:p>
            <a:p>
              <a:r>
                <a:rPr kumimoji="1" lang="zh-TW" altLang="en-US" sz="500" b="1" dirty="0">
                  <a:solidFill>
                    <a:schemeClr val="tx1"/>
                  </a:solidFill>
                  <a:latin typeface="游ゴシック 本文"/>
                  <a:ea typeface="游ゴシック" panose="020B0400000000000000" pitchFamily="50" charset="-128"/>
                </a:rPr>
                <a:t>解除通知決議書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破産管財人</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spTree>
    <p:extLst>
      <p:ext uri="{BB962C8B-B14F-4D97-AF65-F5344CB8AC3E}">
        <p14:creationId xmlns:p14="http://schemas.microsoft.com/office/powerpoint/2010/main" val="1296576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B9650F-6010-FDC9-ECCE-12EC67FCEBBE}"/>
            </a:ext>
          </a:extLst>
        </p:cNvPr>
        <p:cNvGrpSpPr/>
        <p:nvPr/>
      </p:nvGrpSpPr>
      <p:grpSpPr>
        <a:xfrm>
          <a:off x="0" y="0"/>
          <a:ext cx="0" cy="0"/>
          <a:chOff x="0" y="0"/>
          <a:chExt cx="0" cy="0"/>
        </a:xfrm>
      </p:grpSpPr>
      <p:grpSp>
        <p:nvGrpSpPr>
          <p:cNvPr id="34" name="グループ化 33">
            <a:extLst>
              <a:ext uri="{FF2B5EF4-FFF2-40B4-BE49-F238E27FC236}">
                <a16:creationId xmlns:a16="http://schemas.microsoft.com/office/drawing/2014/main" id="{E981733F-E41E-8E59-57AB-C856041488B9}"/>
              </a:ext>
            </a:extLst>
          </p:cNvPr>
          <p:cNvGrpSpPr/>
          <p:nvPr/>
        </p:nvGrpSpPr>
        <p:grpSpPr>
          <a:xfrm rot="16200000">
            <a:off x="2390133" y="2009104"/>
            <a:ext cx="1181284" cy="47531"/>
            <a:chOff x="7817410" y="5728212"/>
            <a:chExt cx="1181284" cy="47531"/>
          </a:xfrm>
        </p:grpSpPr>
        <p:cxnSp>
          <p:nvCxnSpPr>
            <p:cNvPr id="63" name="直線矢印コネクタ 62">
              <a:extLst>
                <a:ext uri="{FF2B5EF4-FFF2-40B4-BE49-F238E27FC236}">
                  <a16:creationId xmlns:a16="http://schemas.microsoft.com/office/drawing/2014/main" id="{F5C0DC02-28BE-F660-3067-6FD43D25C7A3}"/>
                </a:ext>
              </a:extLst>
            </p:cNvPr>
            <p:cNvCxnSpPr>
              <a:cxnSpLocks/>
              <a:stCxn id="64" idx="6"/>
              <a:endCxn id="65" idx="0"/>
            </p:cNvCxnSpPr>
            <p:nvPr/>
          </p:nvCxnSpPr>
          <p:spPr>
            <a:xfrm rot="5400000" flipV="1">
              <a:off x="8431814" y="5185106"/>
              <a:ext cx="7" cy="1133753"/>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64" name="楕円 63">
              <a:extLst>
                <a:ext uri="{FF2B5EF4-FFF2-40B4-BE49-F238E27FC236}">
                  <a16:creationId xmlns:a16="http://schemas.microsoft.com/office/drawing/2014/main" id="{DFB491BA-38E6-DBAC-DF4F-DAAE3FE461B2}"/>
                </a:ext>
              </a:extLst>
            </p:cNvPr>
            <p:cNvSpPr/>
            <p:nvPr/>
          </p:nvSpPr>
          <p:spPr>
            <a:xfrm>
              <a:off x="7817410"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5" name="二等辺三角形 64">
              <a:extLst>
                <a:ext uri="{FF2B5EF4-FFF2-40B4-BE49-F238E27FC236}">
                  <a16:creationId xmlns:a16="http://schemas.microsoft.com/office/drawing/2014/main" id="{FB957590-60ED-9795-1EA1-FBEEFD526E32}"/>
                </a:ext>
              </a:extLst>
            </p:cNvPr>
            <p:cNvSpPr/>
            <p:nvPr/>
          </p:nvSpPr>
          <p:spPr>
            <a:xfrm rot="5400000">
              <a:off x="8939447" y="571604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6783D05E-6D5E-DF84-FC7D-B8DCE84D61BB}"/>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4E3D65BB-FBC2-FCFC-2478-15803315CEA3}"/>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BFA105A2-93EE-4DEC-E8EC-12E8F6807A7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A281053A-B9A6-E554-0766-426D34D746CB}"/>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782FCE8A-AE72-249D-7D54-923E41D46A27}"/>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4A858227-E1ED-C5C6-E3D5-6EC5695B4D59}"/>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2.19.</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A27F711A-A687-9477-7194-241AC69E90F6}"/>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債権の取立</a:t>
              </a:r>
            </a:p>
          </p:txBody>
        </p:sp>
        <p:sp>
          <p:nvSpPr>
            <p:cNvPr id="14" name="正方形/長方形 13">
              <a:extLst>
                <a:ext uri="{FF2B5EF4-FFF2-40B4-BE49-F238E27FC236}">
                  <a16:creationId xmlns:a16="http://schemas.microsoft.com/office/drawing/2014/main" id="{AA48354E-B666-487D-5DF7-36CAE78CE829}"/>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差押・交付要求</a:t>
              </a:r>
            </a:p>
          </p:txBody>
        </p:sp>
      </p:grpSp>
      <p:grpSp>
        <p:nvGrpSpPr>
          <p:cNvPr id="16" name="グループ化 15">
            <a:extLst>
              <a:ext uri="{FF2B5EF4-FFF2-40B4-BE49-F238E27FC236}">
                <a16:creationId xmlns:a16="http://schemas.microsoft.com/office/drawing/2014/main" id="{313A2F12-8648-448C-860B-787C5309972E}"/>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F04D8BF5-CD35-16CD-56C9-AF5D358A09EC}"/>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3A913934-F867-0340-4858-F4D9C2D6EC74}"/>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5F24C23E-4221-96F3-E883-2EF7FA433C61}"/>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23</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ED00EB91-4D2F-635B-6CAB-E17CFA9A92F3}"/>
              </a:ext>
            </a:extLst>
          </p:cNvPr>
          <p:cNvSpPr/>
          <p:nvPr/>
        </p:nvSpPr>
        <p:spPr>
          <a:xfrm>
            <a:off x="6758568" y="6022975"/>
            <a:ext cx="2053792" cy="481454"/>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2.8.9</a:t>
            </a:r>
            <a:r>
              <a:rPr kumimoji="1" lang="ja-JP" altLang="en-US" sz="500" b="1" dirty="0">
                <a:solidFill>
                  <a:schemeClr val="tx1"/>
                </a:solidFill>
                <a:latin typeface="游ゴシック 本文"/>
                <a:ea typeface="游ゴシック" panose="020B0400000000000000" pitchFamily="50" charset="-128"/>
              </a:rPr>
              <a:t>　滞納処分の処分調書等作成</a:t>
            </a:r>
            <a:endParaRPr kumimoji="1" lang="en-US" altLang="zh-TW" sz="500" b="1" dirty="0">
              <a:solidFill>
                <a:schemeClr val="tx1"/>
              </a:solidFill>
              <a:latin typeface="游ゴシック 本文"/>
              <a:ea typeface="游ゴシック" panose="020B0400000000000000" pitchFamily="50" charset="-128"/>
            </a:endParaRPr>
          </a:p>
        </p:txBody>
      </p:sp>
      <p:cxnSp>
        <p:nvCxnSpPr>
          <p:cNvPr id="138" name="直線矢印コネクタ 137">
            <a:extLst>
              <a:ext uri="{FF2B5EF4-FFF2-40B4-BE49-F238E27FC236}">
                <a16:creationId xmlns:a16="http://schemas.microsoft.com/office/drawing/2014/main" id="{0A231071-E559-1008-DCE3-87FEDBF136F2}"/>
              </a:ext>
            </a:extLst>
          </p:cNvPr>
          <p:cNvCxnSpPr>
            <a:cxnSpLocks/>
            <a:stCxn id="140" idx="1"/>
            <a:endCxn id="137" idx="2"/>
          </p:cNvCxnSpPr>
          <p:nvPr/>
        </p:nvCxnSpPr>
        <p:spPr>
          <a:xfrm flipH="1" flipV="1">
            <a:off x="1872760"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D222A113-5D61-9563-E262-AA34E4506FB5}"/>
              </a:ext>
            </a:extLst>
          </p:cNvPr>
          <p:cNvGrpSpPr/>
          <p:nvPr/>
        </p:nvGrpSpPr>
        <p:grpSpPr>
          <a:xfrm>
            <a:off x="1574818" y="2532787"/>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C05126F4-4024-D406-6E6A-2F4F7B2943CB}"/>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DAA36644-0AF2-B88E-E7AE-380216C7D6B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差押債権の取立</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通知書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債権</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の作成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39" name="グループ化 138">
            <a:extLst>
              <a:ext uri="{FF2B5EF4-FFF2-40B4-BE49-F238E27FC236}">
                <a16:creationId xmlns:a16="http://schemas.microsoft.com/office/drawing/2014/main" id="{378412F2-13E4-CB10-362A-876B6D7283D7}"/>
              </a:ext>
            </a:extLst>
          </p:cNvPr>
          <p:cNvGrpSpPr/>
          <p:nvPr/>
        </p:nvGrpSpPr>
        <p:grpSpPr>
          <a:xfrm>
            <a:off x="1584942" y="4603475"/>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9CD72C57-4EDA-33D7-EFF4-38EED078A9E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A1DF7B82-C4F4-E5F0-68A9-ED921E66129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F61A68B6-7659-A5D0-0D79-843394A32F7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AC63628A-EC2C-D311-D256-F3CDD67A0D69}"/>
              </a:ext>
            </a:extLst>
          </p:cNvPr>
          <p:cNvGrpSpPr/>
          <p:nvPr/>
        </p:nvGrpSpPr>
        <p:grpSpPr>
          <a:xfrm flipH="1">
            <a:off x="925116" y="4970186"/>
            <a:ext cx="752658" cy="405710"/>
            <a:chOff x="5549538" y="5066857"/>
            <a:chExt cx="752658" cy="405710"/>
          </a:xfrm>
        </p:grpSpPr>
        <p:cxnSp>
          <p:nvCxnSpPr>
            <p:cNvPr id="111" name="直線矢印コネクタ 110">
              <a:extLst>
                <a:ext uri="{FF2B5EF4-FFF2-40B4-BE49-F238E27FC236}">
                  <a16:creationId xmlns:a16="http://schemas.microsoft.com/office/drawing/2014/main" id="{9CD2DBB9-F81A-4765-1D85-D8F38662E1DA}"/>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921B1480-901C-A93F-E6BA-4645D18BA1D0}"/>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CDF85A3C-EF47-3A65-B779-7671CA77C30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3CEC6727-AAAA-8B8C-54A5-275954F6DB4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65DF1D2B-802B-BB51-7C07-420592537C0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64C9C913-66A6-66D7-C434-430587DB526E}"/>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cxnSp>
        <p:nvCxnSpPr>
          <p:cNvPr id="126" name="直線矢印コネクタ 125">
            <a:extLst>
              <a:ext uri="{FF2B5EF4-FFF2-40B4-BE49-F238E27FC236}">
                <a16:creationId xmlns:a16="http://schemas.microsoft.com/office/drawing/2014/main" id="{0EE3F79D-2933-A685-D1AD-641430F22633}"/>
              </a:ext>
            </a:extLst>
          </p:cNvPr>
          <p:cNvCxnSpPr>
            <a:cxnSpLocks/>
            <a:stCxn id="56" idx="6"/>
            <a:endCxn id="168" idx="1"/>
          </p:cNvCxnSpPr>
          <p:nvPr/>
        </p:nvCxnSpPr>
        <p:spPr>
          <a:xfrm flipV="1">
            <a:off x="3133772" y="2767162"/>
            <a:ext cx="724038"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19F62FDC-C626-C5C6-8C85-7BB38F6A082F}"/>
              </a:ext>
            </a:extLst>
          </p:cNvPr>
          <p:cNvSpPr/>
          <p:nvPr/>
        </p:nvSpPr>
        <p:spPr>
          <a:xfrm>
            <a:off x="2588708" y="1058478"/>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第三債務者</a:t>
            </a:r>
          </a:p>
        </p:txBody>
      </p:sp>
      <p:cxnSp>
        <p:nvCxnSpPr>
          <p:cNvPr id="153" name="直線矢印コネクタ 152">
            <a:extLst>
              <a:ext uri="{FF2B5EF4-FFF2-40B4-BE49-F238E27FC236}">
                <a16:creationId xmlns:a16="http://schemas.microsoft.com/office/drawing/2014/main" id="{CD301975-F298-9BAC-F61A-C8CE7EC0FBED}"/>
              </a:ext>
            </a:extLst>
          </p:cNvPr>
          <p:cNvCxnSpPr>
            <a:cxnSpLocks/>
            <a:stCxn id="137" idx="3"/>
            <a:endCxn id="56" idx="2"/>
          </p:cNvCxnSpPr>
          <p:nvPr/>
        </p:nvCxnSpPr>
        <p:spPr>
          <a:xfrm>
            <a:off x="2170702" y="2767162"/>
            <a:ext cx="657070"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54" name="グループ化 53">
            <a:extLst>
              <a:ext uri="{FF2B5EF4-FFF2-40B4-BE49-F238E27FC236}">
                <a16:creationId xmlns:a16="http://schemas.microsoft.com/office/drawing/2014/main" id="{9DCA99EA-3F88-2A17-19FC-1E137E87CF57}"/>
              </a:ext>
            </a:extLst>
          </p:cNvPr>
          <p:cNvGrpSpPr>
            <a:grpSpLocks noChangeAspect="1"/>
          </p:cNvGrpSpPr>
          <p:nvPr/>
        </p:nvGrpSpPr>
        <p:grpSpPr>
          <a:xfrm>
            <a:off x="2827772" y="2614163"/>
            <a:ext cx="306000" cy="306000"/>
            <a:chOff x="2810266" y="3583909"/>
            <a:chExt cx="182044" cy="182044"/>
          </a:xfrm>
        </p:grpSpPr>
        <p:sp>
          <p:nvSpPr>
            <p:cNvPr id="56" name="楕円 55">
              <a:extLst>
                <a:ext uri="{FF2B5EF4-FFF2-40B4-BE49-F238E27FC236}">
                  <a16:creationId xmlns:a16="http://schemas.microsoft.com/office/drawing/2014/main" id="{D425EE7B-8734-ABCE-EEEE-DC3DE28275C9}"/>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A9DC6BE4-A11B-A447-C8F4-81018381ACA1}"/>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F53F9785-51B7-53F4-C3E5-0498C3D1E798}"/>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91CC0846-F616-5477-B4EB-734C1F789CFA}"/>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C44EB4E9-872C-6813-DD4A-FEFF05439C72}"/>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7AD527F9-336D-FB87-CB9C-48C76C66D5DD}"/>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178613B4-2FE8-148E-150A-81868E060EE1}"/>
              </a:ext>
            </a:extLst>
          </p:cNvPr>
          <p:cNvSpPr/>
          <p:nvPr/>
        </p:nvSpPr>
        <p:spPr>
          <a:xfrm>
            <a:off x="2679949" y="238118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166" name="グループ化 165">
            <a:extLst>
              <a:ext uri="{FF2B5EF4-FFF2-40B4-BE49-F238E27FC236}">
                <a16:creationId xmlns:a16="http://schemas.microsoft.com/office/drawing/2014/main" id="{A9AD7F7D-6FB8-5359-F103-FE4B4ABFA618}"/>
              </a:ext>
            </a:extLst>
          </p:cNvPr>
          <p:cNvGrpSpPr/>
          <p:nvPr/>
        </p:nvGrpSpPr>
        <p:grpSpPr>
          <a:xfrm>
            <a:off x="3857810" y="2532787"/>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4E8A0A57-7A74-9CD0-3574-AE67C45AC027}"/>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8FB7C790-D210-C564-A5D9-61BA1D506F6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43C5A52D-5307-E7AA-B479-29497FBA027C}"/>
              </a:ext>
            </a:extLst>
          </p:cNvPr>
          <p:cNvCxnSpPr>
            <a:cxnSpLocks/>
            <a:stCxn id="168" idx="2"/>
            <a:endCxn id="171" idx="1"/>
          </p:cNvCxnSpPr>
          <p:nvPr/>
        </p:nvCxnSpPr>
        <p:spPr>
          <a:xfrm>
            <a:off x="4155752"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5780D2E6-D15A-5DC8-17DB-FD6038E7850E}"/>
              </a:ext>
            </a:extLst>
          </p:cNvPr>
          <p:cNvGrpSpPr/>
          <p:nvPr/>
        </p:nvGrpSpPr>
        <p:grpSpPr>
          <a:xfrm>
            <a:off x="3867934"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9FD642A3-FE04-9BBF-C857-57B202F1CC4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A4BB8CEA-5BF0-979B-0BA4-60BA5774D25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D62A1A10-CC47-3B4E-1C48-14FBE4BC6F5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4F47F9CA-ACBE-6E54-B4D6-A732CC0FB05E}"/>
              </a:ext>
            </a:extLst>
          </p:cNvPr>
          <p:cNvGrpSpPr/>
          <p:nvPr/>
        </p:nvGrpSpPr>
        <p:grpSpPr>
          <a:xfrm flipH="1">
            <a:off x="3208108"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2C628C6F-DFF3-CD3F-89CA-EB40362D7838}"/>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F5B855A6-900F-F5B5-B8BA-B3278CEE8FA8}"/>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2AF753E2-F2B7-2C7E-D0AE-8480C11D687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605C4A34-83CA-D9DB-FEC7-95EBBF42702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256DF486-E465-92EC-03AE-2B8CE224ADB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9D10135B-2C4B-CD17-C363-9D5FD9BC71BD}"/>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C47D2D30-6276-D9EE-370C-5288F4C87176}"/>
              </a:ext>
            </a:extLst>
          </p:cNvPr>
          <p:cNvSpPr/>
          <p:nvPr/>
        </p:nvSpPr>
        <p:spPr>
          <a:xfrm>
            <a:off x="4439562"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35AB84D9-E8F4-81D3-7A68-05EB981898F1}"/>
              </a:ext>
            </a:extLst>
          </p:cNvPr>
          <p:cNvSpPr/>
          <p:nvPr/>
        </p:nvSpPr>
        <p:spPr>
          <a:xfrm>
            <a:off x="4781511" y="2614403"/>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EEAF6DEC-A75F-47BF-5149-615CED533D94}"/>
              </a:ext>
            </a:extLst>
          </p:cNvPr>
          <p:cNvCxnSpPr>
            <a:cxnSpLocks/>
            <a:stCxn id="168" idx="3"/>
            <a:endCxn id="191" idx="2"/>
          </p:cNvCxnSpPr>
          <p:nvPr/>
        </p:nvCxnSpPr>
        <p:spPr>
          <a:xfrm>
            <a:off x="4453694" y="2767162"/>
            <a:ext cx="32781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23" name="正方形/長方形 222">
            <a:extLst>
              <a:ext uri="{FF2B5EF4-FFF2-40B4-BE49-F238E27FC236}">
                <a16:creationId xmlns:a16="http://schemas.microsoft.com/office/drawing/2014/main" id="{5942AD4F-E509-9F5E-8170-72F88BA4C33A}"/>
              </a:ext>
            </a:extLst>
          </p:cNvPr>
          <p:cNvSpPr/>
          <p:nvPr/>
        </p:nvSpPr>
        <p:spPr>
          <a:xfrm>
            <a:off x="612127"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2133C4D3-8F86-6C39-7F6D-4C408117CBDA}"/>
              </a:ext>
            </a:extLst>
          </p:cNvPr>
          <p:cNvSpPr/>
          <p:nvPr/>
        </p:nvSpPr>
        <p:spPr>
          <a:xfrm>
            <a:off x="860825" y="2614162"/>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681312FF-D6C4-CE76-FC95-550DCCC624A3}"/>
              </a:ext>
            </a:extLst>
          </p:cNvPr>
          <p:cNvCxnSpPr>
            <a:cxnSpLocks/>
            <a:stCxn id="224" idx="6"/>
          </p:cNvCxnSpPr>
          <p:nvPr/>
        </p:nvCxnSpPr>
        <p:spPr>
          <a:xfrm>
            <a:off x="1166825" y="2767162"/>
            <a:ext cx="34006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2" name="直線矢印コネクタ 151">
            <a:extLst>
              <a:ext uri="{FF2B5EF4-FFF2-40B4-BE49-F238E27FC236}">
                <a16:creationId xmlns:a16="http://schemas.microsoft.com/office/drawing/2014/main" id="{0FA82368-1E03-DEE3-CF2D-31F85470357B}"/>
              </a:ext>
            </a:extLst>
          </p:cNvPr>
          <p:cNvCxnSpPr>
            <a:cxnSpLocks/>
            <a:stCxn id="82" idx="0"/>
            <a:endCxn id="56" idx="4"/>
          </p:cNvCxnSpPr>
          <p:nvPr/>
        </p:nvCxnSpPr>
        <p:spPr>
          <a:xfrm flipV="1">
            <a:off x="2980772" y="2920163"/>
            <a:ext cx="0" cy="19792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48" name="グループ化 147">
            <a:extLst>
              <a:ext uri="{FF2B5EF4-FFF2-40B4-BE49-F238E27FC236}">
                <a16:creationId xmlns:a16="http://schemas.microsoft.com/office/drawing/2014/main" id="{F52F1BC8-75F0-5AB8-4D54-EAC19E870737}"/>
              </a:ext>
            </a:extLst>
          </p:cNvPr>
          <p:cNvGrpSpPr/>
          <p:nvPr/>
        </p:nvGrpSpPr>
        <p:grpSpPr>
          <a:xfrm>
            <a:off x="1756682" y="1428112"/>
            <a:ext cx="1224090" cy="539720"/>
            <a:chOff x="4994866" y="4316156"/>
            <a:chExt cx="1224090" cy="539720"/>
          </a:xfrm>
        </p:grpSpPr>
        <p:cxnSp>
          <p:nvCxnSpPr>
            <p:cNvPr id="149" name="直線矢印コネクタ 148">
              <a:extLst>
                <a:ext uri="{FF2B5EF4-FFF2-40B4-BE49-F238E27FC236}">
                  <a16:creationId xmlns:a16="http://schemas.microsoft.com/office/drawing/2014/main" id="{A89C5682-FD2D-28EE-2ADD-7CBE68A72DCA}"/>
                </a:ext>
              </a:extLst>
            </p:cNvPr>
            <p:cNvCxnSpPr>
              <a:cxnSpLocks/>
              <a:endCxn id="151" idx="3"/>
            </p:cNvCxnSpPr>
            <p:nvPr/>
          </p:nvCxnSpPr>
          <p:spPr>
            <a:xfrm flipH="1">
              <a:off x="5643981" y="4469826"/>
              <a:ext cx="57497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E98D1BF4-9608-2182-5E89-BD55403A6735}"/>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＜標準オプション帳票＞</a:t>
              </a:r>
            </a:p>
            <a:p>
              <a:pPr algn="ctr"/>
              <a:r>
                <a:rPr kumimoji="1" lang="ja-JP" altLang="en-US" sz="500" b="1" dirty="0">
                  <a:solidFill>
                    <a:schemeClr val="tx1"/>
                  </a:solidFill>
                  <a:latin typeface="游ゴシック 本文"/>
                  <a:ea typeface="游ゴシック" panose="020B0400000000000000" pitchFamily="50" charset="-128"/>
                </a:rPr>
                <a:t>差押債権の取立通知書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債権</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pic>
          <p:nvPicPr>
            <p:cNvPr id="151" name="グラフィックス 150" descr="紙 枠線">
              <a:extLst>
                <a:ext uri="{FF2B5EF4-FFF2-40B4-BE49-F238E27FC236}">
                  <a16:creationId xmlns:a16="http://schemas.microsoft.com/office/drawing/2014/main" id="{E3EB0857-0F49-C0DD-0C7B-45F76AB93D1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sp>
        <p:nvSpPr>
          <p:cNvPr id="74" name="正方形/長方形 73">
            <a:extLst>
              <a:ext uri="{FF2B5EF4-FFF2-40B4-BE49-F238E27FC236}">
                <a16:creationId xmlns:a16="http://schemas.microsoft.com/office/drawing/2014/main" id="{8BBEF827-1BA3-3D71-602B-BB4FB5927242}"/>
              </a:ext>
            </a:extLst>
          </p:cNvPr>
          <p:cNvSpPr/>
          <p:nvPr/>
        </p:nvSpPr>
        <p:spPr>
          <a:xfrm>
            <a:off x="2632167" y="2006770"/>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23" name="グループ化 22">
            <a:extLst>
              <a:ext uri="{FF2B5EF4-FFF2-40B4-BE49-F238E27FC236}">
                <a16:creationId xmlns:a16="http://schemas.microsoft.com/office/drawing/2014/main" id="{2D30BBAD-96E7-753D-6A7F-C3C2F5FB3BB6}"/>
              </a:ext>
            </a:extLst>
          </p:cNvPr>
          <p:cNvGrpSpPr/>
          <p:nvPr/>
        </p:nvGrpSpPr>
        <p:grpSpPr>
          <a:xfrm>
            <a:off x="1122012" y="2136278"/>
            <a:ext cx="1492713" cy="522697"/>
            <a:chOff x="4987176" y="1988022"/>
            <a:chExt cx="1492713" cy="508835"/>
          </a:xfrm>
        </p:grpSpPr>
        <p:cxnSp>
          <p:nvCxnSpPr>
            <p:cNvPr id="25" name="直線矢印コネクタ 24">
              <a:extLst>
                <a:ext uri="{FF2B5EF4-FFF2-40B4-BE49-F238E27FC236}">
                  <a16:creationId xmlns:a16="http://schemas.microsoft.com/office/drawing/2014/main" id="{D1FFAC18-A4DF-B4BB-9706-0D14C2BBD7E5}"/>
                </a:ext>
              </a:extLst>
            </p:cNvPr>
            <p:cNvCxnSpPr>
              <a:cxnSpLocks/>
              <a:stCxn id="224" idx="7"/>
              <a:endCxn id="52" idx="1"/>
            </p:cNvCxnSpPr>
            <p:nvPr/>
          </p:nvCxnSpPr>
          <p:spPr>
            <a:xfrm flipV="1">
              <a:off x="4987176" y="2139296"/>
              <a:ext cx="165486" cy="357561"/>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0" name="グループ化 29">
              <a:extLst>
                <a:ext uri="{FF2B5EF4-FFF2-40B4-BE49-F238E27FC236}">
                  <a16:creationId xmlns:a16="http://schemas.microsoft.com/office/drawing/2014/main" id="{B5904F88-0D99-A91F-F86E-EC9F388DC804}"/>
                </a:ext>
              </a:extLst>
            </p:cNvPr>
            <p:cNvGrpSpPr/>
            <p:nvPr/>
          </p:nvGrpSpPr>
          <p:grpSpPr>
            <a:xfrm>
              <a:off x="5152661" y="1988022"/>
              <a:ext cx="69614" cy="303585"/>
              <a:chOff x="2439407" y="2962964"/>
              <a:chExt cx="69614" cy="430453"/>
            </a:xfrm>
          </p:grpSpPr>
          <p:cxnSp>
            <p:nvCxnSpPr>
              <p:cNvPr id="53" name="直線コネクタ 52">
                <a:extLst>
                  <a:ext uri="{FF2B5EF4-FFF2-40B4-BE49-F238E27FC236}">
                    <a16:creationId xmlns:a16="http://schemas.microsoft.com/office/drawing/2014/main" id="{665B4B84-4893-6FBF-A378-D36D08B75DD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2" name="直線コネクタ 71">
                <a:extLst>
                  <a:ext uri="{FF2B5EF4-FFF2-40B4-BE49-F238E27FC236}">
                    <a16:creationId xmlns:a16="http://schemas.microsoft.com/office/drawing/2014/main" id="{08512467-D952-33FB-D8D2-B5660172EE05}"/>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5" name="直線コネクタ 74">
                <a:extLst>
                  <a:ext uri="{FF2B5EF4-FFF2-40B4-BE49-F238E27FC236}">
                    <a16:creationId xmlns:a16="http://schemas.microsoft.com/office/drawing/2014/main" id="{C6F2E66B-BF9D-B3CA-DEB2-55AB1A29728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2" name="正方形/長方形 51">
              <a:extLst>
                <a:ext uri="{FF2B5EF4-FFF2-40B4-BE49-F238E27FC236}">
                  <a16:creationId xmlns:a16="http://schemas.microsoft.com/office/drawing/2014/main" id="{199E582F-43DA-2381-FB67-0DD7E7D36AA1}"/>
                </a:ext>
              </a:extLst>
            </p:cNvPr>
            <p:cNvSpPr/>
            <p:nvPr/>
          </p:nvSpPr>
          <p:spPr>
            <a:xfrm>
              <a:off x="5152662" y="1998069"/>
              <a:ext cx="132722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本文"/>
                  <a:ea typeface="游ゴシック" panose="020B0400000000000000" pitchFamily="50" charset="-128"/>
                </a:rPr>
                <a:t>債権取立の必要性を認識</a:t>
              </a:r>
            </a:p>
          </p:txBody>
        </p:sp>
      </p:grpSp>
      <p:pic>
        <p:nvPicPr>
          <p:cNvPr id="82" name="グラフィックス 81" descr="紙 枠線">
            <a:extLst>
              <a:ext uri="{FF2B5EF4-FFF2-40B4-BE49-F238E27FC236}">
                <a16:creationId xmlns:a16="http://schemas.microsoft.com/office/drawing/2014/main" id="{5E055D70-A4C5-92A1-113F-E6A8CE55B14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827102" y="3118084"/>
            <a:ext cx="307340" cy="307340"/>
          </a:xfrm>
          <a:prstGeom prst="rect">
            <a:avLst/>
          </a:prstGeom>
        </p:spPr>
      </p:pic>
      <p:cxnSp>
        <p:nvCxnSpPr>
          <p:cNvPr id="83" name="直線矢印コネクタ 36">
            <a:extLst>
              <a:ext uri="{FF2B5EF4-FFF2-40B4-BE49-F238E27FC236}">
                <a16:creationId xmlns:a16="http://schemas.microsoft.com/office/drawing/2014/main" id="{AA6101D0-D1F0-00CA-B479-0A2AAF173FA4}"/>
              </a:ext>
            </a:extLst>
          </p:cNvPr>
          <p:cNvCxnSpPr>
            <a:cxnSpLocks/>
          </p:cNvCxnSpPr>
          <p:nvPr/>
        </p:nvCxnSpPr>
        <p:spPr>
          <a:xfrm>
            <a:off x="2018376" y="3000912"/>
            <a:ext cx="868173" cy="270841"/>
          </a:xfrm>
          <a:prstGeom prst="curvedConnector3">
            <a:avLst>
              <a:gd name="adj1" fmla="val -10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84" name="正方形/長方形 83">
            <a:extLst>
              <a:ext uri="{FF2B5EF4-FFF2-40B4-BE49-F238E27FC236}">
                <a16:creationId xmlns:a16="http://schemas.microsoft.com/office/drawing/2014/main" id="{9E536570-A5C6-109F-277E-B9BBB7D717C8}"/>
              </a:ext>
            </a:extLst>
          </p:cNvPr>
          <p:cNvSpPr/>
          <p:nvPr/>
        </p:nvSpPr>
        <p:spPr>
          <a:xfrm>
            <a:off x="2553031" y="3397896"/>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＜標準オプション帳票＞</a:t>
            </a:r>
          </a:p>
          <a:p>
            <a:r>
              <a:rPr kumimoji="1" lang="ja-JP" altLang="en-US" sz="500" b="1" dirty="0">
                <a:solidFill>
                  <a:schemeClr val="tx1"/>
                </a:solidFill>
                <a:latin typeface="游ゴシック 本文"/>
                <a:ea typeface="游ゴシック" panose="020B0400000000000000" pitchFamily="50" charset="-128"/>
              </a:rPr>
              <a:t>差押債権の取立通知書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債権</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差押債権の取立決議書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決裁用</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債権</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spTree>
    <p:extLst>
      <p:ext uri="{BB962C8B-B14F-4D97-AF65-F5344CB8AC3E}">
        <p14:creationId xmlns:p14="http://schemas.microsoft.com/office/powerpoint/2010/main" val="23634253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67B0CF-37F3-2707-39D7-155C8680D1A0}"/>
            </a:ext>
          </a:extLst>
        </p:cNvPr>
        <p:cNvGrpSpPr/>
        <p:nvPr/>
      </p:nvGrpSpPr>
      <p:grpSpPr>
        <a:xfrm>
          <a:off x="0" y="0"/>
          <a:ext cx="0" cy="0"/>
          <a:chOff x="0" y="0"/>
          <a:chExt cx="0" cy="0"/>
        </a:xfrm>
      </p:grpSpPr>
      <p:grpSp>
        <p:nvGrpSpPr>
          <p:cNvPr id="80" name="グループ化 79">
            <a:extLst>
              <a:ext uri="{FF2B5EF4-FFF2-40B4-BE49-F238E27FC236}">
                <a16:creationId xmlns:a16="http://schemas.microsoft.com/office/drawing/2014/main" id="{22BFA47E-75FD-BBDD-7F8F-F0B3849A3C43}"/>
              </a:ext>
            </a:extLst>
          </p:cNvPr>
          <p:cNvGrpSpPr/>
          <p:nvPr/>
        </p:nvGrpSpPr>
        <p:grpSpPr>
          <a:xfrm rot="5400000" flipV="1">
            <a:off x="3694575" y="4066010"/>
            <a:ext cx="2362942" cy="47531"/>
            <a:chOff x="6630156" y="5728212"/>
            <a:chExt cx="2362942" cy="47531"/>
          </a:xfrm>
        </p:grpSpPr>
        <p:cxnSp>
          <p:nvCxnSpPr>
            <p:cNvPr id="81" name="直線矢印コネクタ 80">
              <a:extLst>
                <a:ext uri="{FF2B5EF4-FFF2-40B4-BE49-F238E27FC236}">
                  <a16:creationId xmlns:a16="http://schemas.microsoft.com/office/drawing/2014/main" id="{C02C2BEB-7212-BE9C-8572-9A8A517A0F02}"/>
                </a:ext>
              </a:extLst>
            </p:cNvPr>
            <p:cNvCxnSpPr>
              <a:cxnSpLocks/>
              <a:stCxn id="83" idx="6"/>
              <a:endCxn id="84" idx="0"/>
            </p:cNvCxnSpPr>
            <p:nvPr/>
          </p:nvCxnSpPr>
          <p:spPr>
            <a:xfrm rot="5400000" flipV="1">
              <a:off x="7835390" y="4594275"/>
              <a:ext cx="5" cy="231541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83" name="楕円 82">
              <a:extLst>
                <a:ext uri="{FF2B5EF4-FFF2-40B4-BE49-F238E27FC236}">
                  <a16:creationId xmlns:a16="http://schemas.microsoft.com/office/drawing/2014/main" id="{9191704B-BAA3-63A9-E150-E27582A76008}"/>
                </a:ext>
              </a:extLst>
            </p:cNvPr>
            <p:cNvSpPr/>
            <p:nvPr/>
          </p:nvSpPr>
          <p:spPr>
            <a:xfrm>
              <a:off x="6630156"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84" name="二等辺三角形 83">
              <a:extLst>
                <a:ext uri="{FF2B5EF4-FFF2-40B4-BE49-F238E27FC236}">
                  <a16:creationId xmlns:a16="http://schemas.microsoft.com/office/drawing/2014/main" id="{8B35A055-263D-4A94-4EB0-E09A00024E4F}"/>
                </a:ext>
              </a:extLst>
            </p:cNvPr>
            <p:cNvSpPr/>
            <p:nvPr/>
          </p:nvSpPr>
          <p:spPr>
            <a:xfrm rot="5400000">
              <a:off x="8933851" y="5716046"/>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84" name="グループ化 183">
            <a:extLst>
              <a:ext uri="{FF2B5EF4-FFF2-40B4-BE49-F238E27FC236}">
                <a16:creationId xmlns:a16="http://schemas.microsoft.com/office/drawing/2014/main" id="{CC56AA1E-6D76-EE32-05B1-E848ACF60654}"/>
              </a:ext>
            </a:extLst>
          </p:cNvPr>
          <p:cNvGrpSpPr/>
          <p:nvPr/>
        </p:nvGrpSpPr>
        <p:grpSpPr>
          <a:xfrm rot="16200000">
            <a:off x="-56860" y="4096070"/>
            <a:ext cx="2381998" cy="47531"/>
            <a:chOff x="6918486" y="5728209"/>
            <a:chExt cx="2381998" cy="47531"/>
          </a:xfrm>
        </p:grpSpPr>
        <p:cxnSp>
          <p:nvCxnSpPr>
            <p:cNvPr id="185" name="直線矢印コネクタ 184">
              <a:extLst>
                <a:ext uri="{FF2B5EF4-FFF2-40B4-BE49-F238E27FC236}">
                  <a16:creationId xmlns:a16="http://schemas.microsoft.com/office/drawing/2014/main" id="{16537EC0-AC4E-A0BB-7583-748A84F295F8}"/>
                </a:ext>
              </a:extLst>
            </p:cNvPr>
            <p:cNvCxnSpPr>
              <a:cxnSpLocks/>
              <a:stCxn id="186" idx="6"/>
              <a:endCxn id="187" idx="0"/>
            </p:cNvCxnSpPr>
            <p:nvPr/>
          </p:nvCxnSpPr>
          <p:spPr>
            <a:xfrm rot="5400000" flipV="1">
              <a:off x="8133246" y="4584747"/>
              <a:ext cx="9" cy="2334466"/>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86" name="楕円 185">
              <a:extLst>
                <a:ext uri="{FF2B5EF4-FFF2-40B4-BE49-F238E27FC236}">
                  <a16:creationId xmlns:a16="http://schemas.microsoft.com/office/drawing/2014/main" id="{78189207-6F96-0A87-AB7B-8C1587818E98}"/>
                </a:ext>
              </a:extLst>
            </p:cNvPr>
            <p:cNvSpPr/>
            <p:nvPr/>
          </p:nvSpPr>
          <p:spPr>
            <a:xfrm>
              <a:off x="6918486" y="572820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87" name="二等辺三角形 186">
              <a:extLst>
                <a:ext uri="{FF2B5EF4-FFF2-40B4-BE49-F238E27FC236}">
                  <a16:creationId xmlns:a16="http://schemas.microsoft.com/office/drawing/2014/main" id="{D4415DFB-B5BC-420D-88C6-94D07C8FE4CD}"/>
                </a:ext>
              </a:extLst>
            </p:cNvPr>
            <p:cNvSpPr/>
            <p:nvPr/>
          </p:nvSpPr>
          <p:spPr>
            <a:xfrm rot="5400000">
              <a:off x="9241236"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F0A1E64C-E0AB-9AE4-C945-2EAF453672A2}"/>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C7DE8AE8-F5AA-D78D-DCB3-5BE06B6C45E9}"/>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9246BBB7-9EC6-4FF5-C9BB-96BA2F5F80F4}"/>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A95B8A56-5C74-50AC-8CFE-12244F324B8A}"/>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7A15F721-D81C-2A2E-6158-DA21773B8490}"/>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F3926808-7481-2782-6DB3-017923F62BE3}"/>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2.20.</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5477370C-A7E6-A12F-7B0E-79E1BA101A25}"/>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債権現在額申立</a:t>
              </a:r>
            </a:p>
          </p:txBody>
        </p:sp>
        <p:sp>
          <p:nvSpPr>
            <p:cNvPr id="14" name="正方形/長方形 13">
              <a:extLst>
                <a:ext uri="{FF2B5EF4-FFF2-40B4-BE49-F238E27FC236}">
                  <a16:creationId xmlns:a16="http://schemas.microsoft.com/office/drawing/2014/main" id="{FD9C5041-79DD-E40B-4E32-B3C332038F2D}"/>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差押・交付要求</a:t>
              </a:r>
            </a:p>
          </p:txBody>
        </p:sp>
      </p:grpSp>
      <p:grpSp>
        <p:nvGrpSpPr>
          <p:cNvPr id="16" name="グループ化 15">
            <a:extLst>
              <a:ext uri="{FF2B5EF4-FFF2-40B4-BE49-F238E27FC236}">
                <a16:creationId xmlns:a16="http://schemas.microsoft.com/office/drawing/2014/main" id="{A223FFFD-0846-2665-EF10-D22ACBC50566}"/>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9C146A91-B155-9CAD-D3D5-422BDD301307}"/>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A86EB2A2-D6E6-FE34-0599-8FCFD85841D0}"/>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A6537F0C-9979-E298-E816-FDB2BE49AA9A}"/>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24</a:t>
            </a:fld>
            <a:endParaRPr kumimoji="1" lang="ja-JP" altLang="en-US" sz="800" dirty="0">
              <a:solidFill>
                <a:schemeClr val="tx1"/>
              </a:solidFill>
              <a:latin typeface="游ゴシック 本文"/>
              <a:ea typeface="游ゴシック" panose="020B0400000000000000" pitchFamily="50" charset="-128"/>
            </a:endParaRPr>
          </a:p>
        </p:txBody>
      </p:sp>
      <p:cxnSp>
        <p:nvCxnSpPr>
          <p:cNvPr id="43" name="直線矢印コネクタ 42">
            <a:extLst>
              <a:ext uri="{FF2B5EF4-FFF2-40B4-BE49-F238E27FC236}">
                <a16:creationId xmlns:a16="http://schemas.microsoft.com/office/drawing/2014/main" id="{727D5376-61F0-C96B-E440-15E4FAA707C7}"/>
              </a:ext>
            </a:extLst>
          </p:cNvPr>
          <p:cNvCxnSpPr>
            <a:cxnSpLocks/>
            <a:stCxn id="4" idx="6"/>
            <a:endCxn id="41" idx="1"/>
          </p:cNvCxnSpPr>
          <p:nvPr/>
        </p:nvCxnSpPr>
        <p:spPr>
          <a:xfrm>
            <a:off x="1287138" y="2766336"/>
            <a:ext cx="46862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C4B02F67-5D33-51C7-F51D-E3BD9B2CE6D2}"/>
              </a:ext>
            </a:extLst>
          </p:cNvPr>
          <p:cNvSpPr/>
          <p:nvPr/>
        </p:nvSpPr>
        <p:spPr>
          <a:xfrm>
            <a:off x="6758568" y="6029324"/>
            <a:ext cx="2053792" cy="47510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①</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2.8.13</a:t>
            </a:r>
            <a:r>
              <a:rPr kumimoji="1" lang="ja-JP" altLang="en-US" sz="500" b="1" dirty="0">
                <a:solidFill>
                  <a:schemeClr val="tx1"/>
                </a:solidFill>
                <a:latin typeface="游ゴシック 本文"/>
                <a:ea typeface="游ゴシック" panose="020B0400000000000000" pitchFamily="50" charset="-128"/>
              </a:rPr>
              <a:t>　配当計算書作成・管理</a:t>
            </a:r>
            <a:endParaRPr kumimoji="1" lang="en-US" altLang="zh-TW" sz="500" b="1" dirty="0">
              <a:solidFill>
                <a:schemeClr val="tx1"/>
              </a:solidFill>
              <a:latin typeface="游ゴシック 本文"/>
              <a:ea typeface="游ゴシック" panose="020B0400000000000000" pitchFamily="50" charset="-128"/>
            </a:endParaRPr>
          </a:p>
        </p:txBody>
      </p:sp>
      <p:sp>
        <p:nvSpPr>
          <p:cNvPr id="95" name="正方形/長方形 94">
            <a:extLst>
              <a:ext uri="{FF2B5EF4-FFF2-40B4-BE49-F238E27FC236}">
                <a16:creationId xmlns:a16="http://schemas.microsoft.com/office/drawing/2014/main" id="{7C4502B5-8CB8-4485-19F4-D1C0F3427E43}"/>
              </a:ext>
            </a:extLst>
          </p:cNvPr>
          <p:cNvSpPr/>
          <p:nvPr/>
        </p:nvSpPr>
        <p:spPr>
          <a:xfrm>
            <a:off x="732440" y="2306845"/>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執行機関からの</a:t>
            </a:r>
            <a:endParaRPr kumimoji="1" lang="en-US" altLang="ja-JP" sz="600" b="1" dirty="0">
              <a:solidFill>
                <a:schemeClr val="tx1"/>
              </a:solidFill>
              <a:latin typeface="游ゴシック 本文"/>
              <a:ea typeface="游ゴシック" panose="020B0400000000000000" pitchFamily="50" charset="-128"/>
            </a:endParaRPr>
          </a:p>
          <a:p>
            <a:pPr algn="ctr"/>
            <a:r>
              <a:rPr kumimoji="1" lang="ja-JP" altLang="en-US" sz="600" b="1" dirty="0">
                <a:solidFill>
                  <a:schemeClr val="tx1"/>
                </a:solidFill>
                <a:latin typeface="游ゴシック 本文"/>
                <a:ea typeface="游ゴシック" panose="020B0400000000000000" pitchFamily="50" charset="-128"/>
              </a:rPr>
              <a:t>連絡にて開始</a:t>
            </a:r>
            <a:endParaRPr kumimoji="1" lang="en-US" altLang="ja-JP" sz="600" b="1" dirty="0">
              <a:solidFill>
                <a:schemeClr val="tx1"/>
              </a:solidFill>
              <a:latin typeface="游ゴシック 本文"/>
              <a:ea typeface="游ゴシック" panose="020B0400000000000000" pitchFamily="50" charset="-128"/>
            </a:endParaRPr>
          </a:p>
        </p:txBody>
      </p:sp>
      <p:grpSp>
        <p:nvGrpSpPr>
          <p:cNvPr id="3" name="グループ化 2">
            <a:extLst>
              <a:ext uri="{FF2B5EF4-FFF2-40B4-BE49-F238E27FC236}">
                <a16:creationId xmlns:a16="http://schemas.microsoft.com/office/drawing/2014/main" id="{0143E731-A12F-1921-AB0D-291903A34D75}"/>
              </a:ext>
            </a:extLst>
          </p:cNvPr>
          <p:cNvGrpSpPr/>
          <p:nvPr/>
        </p:nvGrpSpPr>
        <p:grpSpPr>
          <a:xfrm>
            <a:off x="981138" y="2613336"/>
            <a:ext cx="306000" cy="306000"/>
            <a:chOff x="8420362" y="5457393"/>
            <a:chExt cx="182044" cy="182044"/>
          </a:xfrm>
        </p:grpSpPr>
        <p:sp>
          <p:nvSpPr>
            <p:cNvPr id="4" name="楕円 3">
              <a:extLst>
                <a:ext uri="{FF2B5EF4-FFF2-40B4-BE49-F238E27FC236}">
                  <a16:creationId xmlns:a16="http://schemas.microsoft.com/office/drawing/2014/main" id="{E70BD4F3-9470-B597-C379-5B626F5477BF}"/>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pic>
          <p:nvPicPr>
            <p:cNvPr id="5" name="グラフィックス 4" descr="封筒 枠線">
              <a:extLst>
                <a:ext uri="{FF2B5EF4-FFF2-40B4-BE49-F238E27FC236}">
                  <a16:creationId xmlns:a16="http://schemas.microsoft.com/office/drawing/2014/main" id="{F97D6667-3738-0694-178F-EBE0416A7EC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432184" y="5469215"/>
              <a:ext cx="158400" cy="158400"/>
            </a:xfrm>
            <a:prstGeom prst="rect">
              <a:avLst/>
            </a:prstGeom>
          </p:spPr>
        </p:pic>
      </p:grpSp>
      <p:cxnSp>
        <p:nvCxnSpPr>
          <p:cNvPr id="101" name="直線矢印コネクタ 100">
            <a:extLst>
              <a:ext uri="{FF2B5EF4-FFF2-40B4-BE49-F238E27FC236}">
                <a16:creationId xmlns:a16="http://schemas.microsoft.com/office/drawing/2014/main" id="{1619AB4A-B4CE-9AD8-0BEE-6679EFEFD4C7}"/>
              </a:ext>
            </a:extLst>
          </p:cNvPr>
          <p:cNvCxnSpPr>
            <a:cxnSpLocks/>
            <a:stCxn id="41" idx="3"/>
            <a:endCxn id="137" idx="1"/>
          </p:cNvCxnSpPr>
          <p:nvPr/>
        </p:nvCxnSpPr>
        <p:spPr>
          <a:xfrm>
            <a:off x="2351647" y="2766336"/>
            <a:ext cx="54504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8E138AFD-FAD4-E016-C471-401D81F89DF7}"/>
              </a:ext>
            </a:extLst>
          </p:cNvPr>
          <p:cNvCxnSpPr>
            <a:cxnSpLocks/>
            <a:stCxn id="140" idx="1"/>
            <a:endCxn id="137" idx="2"/>
          </p:cNvCxnSpPr>
          <p:nvPr/>
        </p:nvCxnSpPr>
        <p:spPr>
          <a:xfrm flipH="1" flipV="1">
            <a:off x="3194635" y="3000711"/>
            <a:ext cx="1299" cy="128079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82B6AB3F-DD95-E798-937A-52D8DE569A8B}"/>
              </a:ext>
            </a:extLst>
          </p:cNvPr>
          <p:cNvGrpSpPr/>
          <p:nvPr/>
        </p:nvGrpSpPr>
        <p:grpSpPr>
          <a:xfrm>
            <a:off x="2896693" y="2531961"/>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18537AFB-B72F-1D15-2702-B55DEF00E430}"/>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A233284C-4038-BE97-A548-A2BEE4CE87D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債権現在額申立書</a:t>
              </a:r>
            </a:p>
            <a:p>
              <a:pPr algn="ctr"/>
              <a:r>
                <a:rPr kumimoji="1" lang="zh-TW"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39" name="グループ化 138">
            <a:extLst>
              <a:ext uri="{FF2B5EF4-FFF2-40B4-BE49-F238E27FC236}">
                <a16:creationId xmlns:a16="http://schemas.microsoft.com/office/drawing/2014/main" id="{824E6DD6-D188-3176-B84C-801381DB28C1}"/>
              </a:ext>
            </a:extLst>
          </p:cNvPr>
          <p:cNvGrpSpPr/>
          <p:nvPr/>
        </p:nvGrpSpPr>
        <p:grpSpPr>
          <a:xfrm>
            <a:off x="2906817"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6C0BCFB9-ECD8-4FC1-8489-EF863845D87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4A4059ED-1513-D7B8-E1A4-F44DC5BC36C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50EB461A-BF07-BC30-F79C-E6574505DA3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87" name="グループ化 86">
            <a:extLst>
              <a:ext uri="{FF2B5EF4-FFF2-40B4-BE49-F238E27FC236}">
                <a16:creationId xmlns:a16="http://schemas.microsoft.com/office/drawing/2014/main" id="{732D87A8-A39D-C00A-56C7-5EB66D868422}"/>
              </a:ext>
            </a:extLst>
          </p:cNvPr>
          <p:cNvGrpSpPr/>
          <p:nvPr/>
        </p:nvGrpSpPr>
        <p:grpSpPr>
          <a:xfrm>
            <a:off x="3340320" y="3002793"/>
            <a:ext cx="627082" cy="678812"/>
            <a:chOff x="2334384" y="3015289"/>
            <a:chExt cx="627082" cy="678812"/>
          </a:xfrm>
        </p:grpSpPr>
        <p:pic>
          <p:nvPicPr>
            <p:cNvPr id="88" name="グラフィックス 87" descr="紙 枠線">
              <a:extLst>
                <a:ext uri="{FF2B5EF4-FFF2-40B4-BE49-F238E27FC236}">
                  <a16:creationId xmlns:a16="http://schemas.microsoft.com/office/drawing/2014/main" id="{D00D8767-B88E-F200-7193-B321BEADCD0F}"/>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492892" y="3131836"/>
              <a:ext cx="307340" cy="307340"/>
            </a:xfrm>
            <a:prstGeom prst="rect">
              <a:avLst/>
            </a:prstGeom>
          </p:spPr>
        </p:pic>
        <p:cxnSp>
          <p:nvCxnSpPr>
            <p:cNvPr id="89" name="直線矢印コネクタ 36">
              <a:extLst>
                <a:ext uri="{FF2B5EF4-FFF2-40B4-BE49-F238E27FC236}">
                  <a16:creationId xmlns:a16="http://schemas.microsoft.com/office/drawing/2014/main" id="{46E56507-EF74-0B20-9BFF-B2FA35CF6772}"/>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4A560C40-4E72-3BD2-8323-AA3D50D8766D}"/>
                </a:ext>
              </a:extLst>
            </p:cNvPr>
            <p:cNvSpPr/>
            <p:nvPr/>
          </p:nvSpPr>
          <p:spPr>
            <a:xfrm>
              <a:off x="2339841"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債権現在額申立書</a:t>
              </a:r>
            </a:p>
            <a:p>
              <a:r>
                <a:rPr kumimoji="1" lang="zh-TW" altLang="en-US" sz="500" b="1" dirty="0">
                  <a:solidFill>
                    <a:schemeClr val="tx1"/>
                  </a:solidFill>
                  <a:latin typeface="游ゴシック 本文"/>
                  <a:ea typeface="游ゴシック" panose="020B0400000000000000" pitchFamily="50" charset="-128"/>
                </a:rPr>
                <a:t>債権現在額申立書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決裁用</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5EBC1153-33D6-159C-EED8-3D157886648F}"/>
              </a:ext>
            </a:extLst>
          </p:cNvPr>
          <p:cNvGrpSpPr/>
          <p:nvPr/>
        </p:nvGrpSpPr>
        <p:grpSpPr>
          <a:xfrm flipH="1">
            <a:off x="2246991" y="4648212"/>
            <a:ext cx="752658" cy="405710"/>
            <a:chOff x="5549538" y="5066857"/>
            <a:chExt cx="752658" cy="405710"/>
          </a:xfrm>
        </p:grpSpPr>
        <p:cxnSp>
          <p:nvCxnSpPr>
            <p:cNvPr id="111" name="直線矢印コネクタ 110">
              <a:extLst>
                <a:ext uri="{FF2B5EF4-FFF2-40B4-BE49-F238E27FC236}">
                  <a16:creationId xmlns:a16="http://schemas.microsoft.com/office/drawing/2014/main" id="{16FC773E-9F3C-59BF-EAED-56CAF0D8D9BC}"/>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867976DF-374A-4510-0B53-AAD1B5528227}"/>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2E294C1C-B459-127B-957D-DEB882F1899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12165670-91DD-5404-F364-3D3FD191E27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083C5B4D-66BC-BF4D-AAF1-FE42631A874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D8F290CD-3111-CC74-6584-D2AD6393E475}"/>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cxnSp>
        <p:nvCxnSpPr>
          <p:cNvPr id="126" name="直線矢印コネクタ 125">
            <a:extLst>
              <a:ext uri="{FF2B5EF4-FFF2-40B4-BE49-F238E27FC236}">
                <a16:creationId xmlns:a16="http://schemas.microsoft.com/office/drawing/2014/main" id="{B1AD51FE-8C8C-C479-7D41-9E35BAC4881F}"/>
              </a:ext>
            </a:extLst>
          </p:cNvPr>
          <p:cNvCxnSpPr>
            <a:cxnSpLocks/>
            <a:stCxn id="56" idx="6"/>
            <a:endCxn id="168" idx="1"/>
          </p:cNvCxnSpPr>
          <p:nvPr/>
        </p:nvCxnSpPr>
        <p:spPr>
          <a:xfrm>
            <a:off x="5029041" y="2766336"/>
            <a:ext cx="76802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2" name="直線矢印コネクタ 151">
            <a:extLst>
              <a:ext uri="{FF2B5EF4-FFF2-40B4-BE49-F238E27FC236}">
                <a16:creationId xmlns:a16="http://schemas.microsoft.com/office/drawing/2014/main" id="{AFE33E88-E9F0-7129-1C12-D68270425576}"/>
              </a:ext>
            </a:extLst>
          </p:cNvPr>
          <p:cNvCxnSpPr>
            <a:cxnSpLocks/>
            <a:stCxn id="88" idx="3"/>
            <a:endCxn id="56" idx="3"/>
          </p:cNvCxnSpPr>
          <p:nvPr/>
        </p:nvCxnSpPr>
        <p:spPr>
          <a:xfrm flipV="1">
            <a:off x="3806168" y="2874523"/>
            <a:ext cx="961686" cy="398487"/>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9" name="グループ化 38">
            <a:extLst>
              <a:ext uri="{FF2B5EF4-FFF2-40B4-BE49-F238E27FC236}">
                <a16:creationId xmlns:a16="http://schemas.microsoft.com/office/drawing/2014/main" id="{1920C377-A394-EC2F-9BD1-3287D87EEB69}"/>
              </a:ext>
            </a:extLst>
          </p:cNvPr>
          <p:cNvGrpSpPr/>
          <p:nvPr/>
        </p:nvGrpSpPr>
        <p:grpSpPr>
          <a:xfrm>
            <a:off x="1755763" y="2531961"/>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3E859BF9-5DDD-4523-BA49-D685458A6C4B}"/>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BE14381D-41FF-B38F-43A3-C6414071EC9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債権現在額申立</a:t>
              </a:r>
            </a:p>
            <a:p>
              <a:pPr algn="ctr"/>
              <a:r>
                <a:rPr kumimoji="1" lang="ja-JP" altLang="en-US" sz="500" b="1" dirty="0">
                  <a:solidFill>
                    <a:schemeClr val="tx1"/>
                  </a:solidFill>
                  <a:latin typeface="游ゴシック 本文"/>
                  <a:ea typeface="游ゴシック" panose="020B0400000000000000" pitchFamily="50" charset="-128"/>
                </a:rPr>
                <a:t>情報の登録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42" name="直線矢印コネクタ 41">
            <a:extLst>
              <a:ext uri="{FF2B5EF4-FFF2-40B4-BE49-F238E27FC236}">
                <a16:creationId xmlns:a16="http://schemas.microsoft.com/office/drawing/2014/main" id="{786EEDF2-DB4E-B9CE-8E07-9000C18BC9DB}"/>
              </a:ext>
            </a:extLst>
          </p:cNvPr>
          <p:cNvCxnSpPr>
            <a:cxnSpLocks/>
            <a:stCxn id="41" idx="2"/>
            <a:endCxn id="45" idx="1"/>
          </p:cNvCxnSpPr>
          <p:nvPr/>
        </p:nvCxnSpPr>
        <p:spPr>
          <a:xfrm>
            <a:off x="2053705" y="3000711"/>
            <a:ext cx="1299" cy="128079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D91C5C1D-3019-2790-AA06-A59247282C65}"/>
              </a:ext>
            </a:extLst>
          </p:cNvPr>
          <p:cNvGrpSpPr/>
          <p:nvPr/>
        </p:nvGrpSpPr>
        <p:grpSpPr>
          <a:xfrm>
            <a:off x="1765887" y="4281501"/>
            <a:ext cx="575637" cy="451948"/>
            <a:chOff x="5274238" y="5435536"/>
            <a:chExt cx="439201" cy="345439"/>
          </a:xfrm>
        </p:grpSpPr>
        <p:sp>
          <p:nvSpPr>
            <p:cNvPr id="45" name="フローチャート: 磁気ディスク 44">
              <a:extLst>
                <a:ext uri="{FF2B5EF4-FFF2-40B4-BE49-F238E27FC236}">
                  <a16:creationId xmlns:a16="http://schemas.microsoft.com/office/drawing/2014/main" id="{16085924-EB3E-1042-82EE-FDD33705CBF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6" name="円弧 45">
              <a:extLst>
                <a:ext uri="{FF2B5EF4-FFF2-40B4-BE49-F238E27FC236}">
                  <a16:creationId xmlns:a16="http://schemas.microsoft.com/office/drawing/2014/main" id="{8E239BD0-96B4-9522-B651-A24FF8DEF4C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7" name="円弧 46">
              <a:extLst>
                <a:ext uri="{FF2B5EF4-FFF2-40B4-BE49-F238E27FC236}">
                  <a16:creationId xmlns:a16="http://schemas.microsoft.com/office/drawing/2014/main" id="{7ECC0B59-8D96-A40B-DBD1-A18719CC9B4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48" name="グループ化 47">
            <a:extLst>
              <a:ext uri="{FF2B5EF4-FFF2-40B4-BE49-F238E27FC236}">
                <a16:creationId xmlns:a16="http://schemas.microsoft.com/office/drawing/2014/main" id="{E000DCD4-C312-7A0C-1C37-7EE13163F72A}"/>
              </a:ext>
            </a:extLst>
          </p:cNvPr>
          <p:cNvGrpSpPr/>
          <p:nvPr/>
        </p:nvGrpSpPr>
        <p:grpSpPr>
          <a:xfrm flipH="1">
            <a:off x="1106061" y="4648212"/>
            <a:ext cx="752658" cy="405710"/>
            <a:chOff x="5549538" y="5066857"/>
            <a:chExt cx="752658" cy="405710"/>
          </a:xfrm>
        </p:grpSpPr>
        <p:cxnSp>
          <p:nvCxnSpPr>
            <p:cNvPr id="49" name="直線矢印コネクタ 48">
              <a:extLst>
                <a:ext uri="{FF2B5EF4-FFF2-40B4-BE49-F238E27FC236}">
                  <a16:creationId xmlns:a16="http://schemas.microsoft.com/office/drawing/2014/main" id="{ACC2DB4B-024A-5D34-8303-9AD3EBB435E7}"/>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390A6B22-6967-2EF7-C14B-C3C431CA0249}"/>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193FCF0E-B860-AB91-6346-2F55F52E884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C851C6D4-95E1-2C4B-80C5-D10FCA51855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338D34BD-BDB7-4B89-89EA-88EB78E5365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B66FE08A-43E4-914B-22F5-86B2C687FCB8}"/>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cxnSp>
        <p:nvCxnSpPr>
          <p:cNvPr id="153" name="直線矢印コネクタ 152">
            <a:extLst>
              <a:ext uri="{FF2B5EF4-FFF2-40B4-BE49-F238E27FC236}">
                <a16:creationId xmlns:a16="http://schemas.microsoft.com/office/drawing/2014/main" id="{56D106CE-D648-2B30-5C64-2DCBB3AA1ADD}"/>
              </a:ext>
            </a:extLst>
          </p:cNvPr>
          <p:cNvCxnSpPr>
            <a:cxnSpLocks/>
            <a:stCxn id="137" idx="3"/>
            <a:endCxn id="56" idx="2"/>
          </p:cNvCxnSpPr>
          <p:nvPr/>
        </p:nvCxnSpPr>
        <p:spPr>
          <a:xfrm>
            <a:off x="3492577" y="2766336"/>
            <a:ext cx="123046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54" name="グループ化 53">
            <a:extLst>
              <a:ext uri="{FF2B5EF4-FFF2-40B4-BE49-F238E27FC236}">
                <a16:creationId xmlns:a16="http://schemas.microsoft.com/office/drawing/2014/main" id="{1636134D-F18E-9019-DC4B-1D6D50FB9058}"/>
              </a:ext>
            </a:extLst>
          </p:cNvPr>
          <p:cNvGrpSpPr>
            <a:grpSpLocks noChangeAspect="1"/>
          </p:cNvGrpSpPr>
          <p:nvPr/>
        </p:nvGrpSpPr>
        <p:grpSpPr>
          <a:xfrm>
            <a:off x="4723041" y="2613336"/>
            <a:ext cx="306000" cy="306000"/>
            <a:chOff x="2810266" y="3583909"/>
            <a:chExt cx="182044" cy="182044"/>
          </a:xfrm>
        </p:grpSpPr>
        <p:sp>
          <p:nvSpPr>
            <p:cNvPr id="56" name="楕円 55">
              <a:extLst>
                <a:ext uri="{FF2B5EF4-FFF2-40B4-BE49-F238E27FC236}">
                  <a16:creationId xmlns:a16="http://schemas.microsoft.com/office/drawing/2014/main" id="{9956E53F-0886-2632-6093-2ADAB8828C08}"/>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CCECBD74-0E6F-2C8E-D6AC-7E15A9041862}"/>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21D2C070-E116-E171-D018-2DE4493C8883}"/>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7B6D191D-1D04-0F17-5463-BC909AB5BB64}"/>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BA75AA32-D64D-F9A8-DAA6-46CF1EB16AD7}"/>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D353022A-DCA1-186E-8F79-8D28683F72F8}"/>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grpSp>
        <p:nvGrpSpPr>
          <p:cNvPr id="6" name="グループ化 5">
            <a:extLst>
              <a:ext uri="{FF2B5EF4-FFF2-40B4-BE49-F238E27FC236}">
                <a16:creationId xmlns:a16="http://schemas.microsoft.com/office/drawing/2014/main" id="{93C7613F-B457-E714-9BDF-3B7AFE68B286}"/>
              </a:ext>
            </a:extLst>
          </p:cNvPr>
          <p:cNvGrpSpPr/>
          <p:nvPr/>
        </p:nvGrpSpPr>
        <p:grpSpPr>
          <a:xfrm>
            <a:off x="336423" y="5288031"/>
            <a:ext cx="5074429" cy="365125"/>
            <a:chOff x="7146188" y="5133875"/>
            <a:chExt cx="5074429" cy="449892"/>
          </a:xfrm>
        </p:grpSpPr>
        <p:sp>
          <p:nvSpPr>
            <p:cNvPr id="30" name="正方形/長方形 29">
              <a:extLst>
                <a:ext uri="{FF2B5EF4-FFF2-40B4-BE49-F238E27FC236}">
                  <a16:creationId xmlns:a16="http://schemas.microsoft.com/office/drawing/2014/main" id="{D58639B7-401F-1EC2-7C14-AB4CB6845685}"/>
                </a:ext>
              </a:extLst>
            </p:cNvPr>
            <p:cNvSpPr/>
            <p:nvPr/>
          </p:nvSpPr>
          <p:spPr>
            <a:xfrm>
              <a:off x="7146188" y="5133875"/>
              <a:ext cx="35488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執行機関</a:t>
              </a:r>
            </a:p>
          </p:txBody>
        </p:sp>
        <p:sp>
          <p:nvSpPr>
            <p:cNvPr id="34" name="正方形/長方形 33">
              <a:extLst>
                <a:ext uri="{FF2B5EF4-FFF2-40B4-BE49-F238E27FC236}">
                  <a16:creationId xmlns:a16="http://schemas.microsoft.com/office/drawing/2014/main" id="{2CAC39DD-C226-2CE0-9949-9A2CA3E194DE}"/>
                </a:ext>
              </a:extLst>
            </p:cNvPr>
            <p:cNvSpPr/>
            <p:nvPr/>
          </p:nvSpPr>
          <p:spPr>
            <a:xfrm>
              <a:off x="7501068" y="5133875"/>
              <a:ext cx="4719549"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85" name="正方形/長方形 84">
            <a:extLst>
              <a:ext uri="{FF2B5EF4-FFF2-40B4-BE49-F238E27FC236}">
                <a16:creationId xmlns:a16="http://schemas.microsoft.com/office/drawing/2014/main" id="{15925644-BA1B-FF0B-919D-90A5E947ADD0}"/>
              </a:ext>
            </a:extLst>
          </p:cNvPr>
          <p:cNvSpPr/>
          <p:nvPr/>
        </p:nvSpPr>
        <p:spPr>
          <a:xfrm>
            <a:off x="4527435" y="3970493"/>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166" name="グループ化 165">
            <a:extLst>
              <a:ext uri="{FF2B5EF4-FFF2-40B4-BE49-F238E27FC236}">
                <a16:creationId xmlns:a16="http://schemas.microsoft.com/office/drawing/2014/main" id="{688C5B23-8DAF-6193-BC81-52D64DB54363}"/>
              </a:ext>
            </a:extLst>
          </p:cNvPr>
          <p:cNvGrpSpPr/>
          <p:nvPr/>
        </p:nvGrpSpPr>
        <p:grpSpPr>
          <a:xfrm>
            <a:off x="5797064" y="2531961"/>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133257B4-6201-1B24-F7DE-C71D5CE6CA46}"/>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5F1C44EA-018D-6245-817E-F6BD70A9834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FB255D4C-6FE7-9057-7DA2-5F3C81005750}"/>
              </a:ext>
            </a:extLst>
          </p:cNvPr>
          <p:cNvCxnSpPr>
            <a:cxnSpLocks/>
            <a:stCxn id="168" idx="2"/>
            <a:endCxn id="171" idx="1"/>
          </p:cNvCxnSpPr>
          <p:nvPr/>
        </p:nvCxnSpPr>
        <p:spPr>
          <a:xfrm>
            <a:off x="6095006" y="3000711"/>
            <a:ext cx="1299" cy="128079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2222C5A4-0946-24DF-65F2-91C49F300B66}"/>
              </a:ext>
            </a:extLst>
          </p:cNvPr>
          <p:cNvGrpSpPr/>
          <p:nvPr/>
        </p:nvGrpSpPr>
        <p:grpSpPr>
          <a:xfrm>
            <a:off x="5807188" y="4281501"/>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566E5863-0E8D-A85C-8EF0-F21F4D2C1D6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14F93D36-9A6A-0CE1-071B-A9640FC32D7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A6EBE679-2DC3-AF2F-300C-34F86A018A1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DE98876D-E668-F1E4-D775-DB88899AD581}"/>
              </a:ext>
            </a:extLst>
          </p:cNvPr>
          <p:cNvGrpSpPr/>
          <p:nvPr/>
        </p:nvGrpSpPr>
        <p:grpSpPr>
          <a:xfrm flipH="1">
            <a:off x="5147362" y="4648212"/>
            <a:ext cx="752658" cy="405710"/>
            <a:chOff x="5549538" y="5066857"/>
            <a:chExt cx="752658" cy="405710"/>
          </a:xfrm>
        </p:grpSpPr>
        <p:cxnSp>
          <p:nvCxnSpPr>
            <p:cNvPr id="176" name="直線矢印コネクタ 175">
              <a:extLst>
                <a:ext uri="{FF2B5EF4-FFF2-40B4-BE49-F238E27FC236}">
                  <a16:creationId xmlns:a16="http://schemas.microsoft.com/office/drawing/2014/main" id="{E16C79E1-FA69-EF09-65BD-4F70B63AF221}"/>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0DFC0FA6-EB75-33BC-D20E-47DF7BDCFAE6}"/>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CE30271F-F775-B8BE-E1EB-5F7E0E84701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EA0835CD-9C4F-026C-3313-FEAC75FD360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99C584F3-65F4-63D8-DA05-685487AE4E0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8506A7CB-6FCF-1F2C-2F78-F04DA30F2DB6}"/>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88" name="正方形/長方形 187">
            <a:extLst>
              <a:ext uri="{FF2B5EF4-FFF2-40B4-BE49-F238E27FC236}">
                <a16:creationId xmlns:a16="http://schemas.microsoft.com/office/drawing/2014/main" id="{10C5D821-4B07-0CC3-F918-4A53EC682A46}"/>
              </a:ext>
            </a:extLst>
          </p:cNvPr>
          <p:cNvSpPr/>
          <p:nvPr/>
        </p:nvSpPr>
        <p:spPr>
          <a:xfrm>
            <a:off x="785532" y="3982991"/>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190" name="正方形/長方形 189">
            <a:extLst>
              <a:ext uri="{FF2B5EF4-FFF2-40B4-BE49-F238E27FC236}">
                <a16:creationId xmlns:a16="http://schemas.microsoft.com/office/drawing/2014/main" id="{CE055CD5-FEEB-F989-20D1-A26E1DD2CE27}"/>
              </a:ext>
            </a:extLst>
          </p:cNvPr>
          <p:cNvSpPr/>
          <p:nvPr/>
        </p:nvSpPr>
        <p:spPr>
          <a:xfrm>
            <a:off x="6312158" y="295796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E0656816-615D-0787-9249-BD8BE7D7C926}"/>
              </a:ext>
            </a:extLst>
          </p:cNvPr>
          <p:cNvSpPr/>
          <p:nvPr/>
        </p:nvSpPr>
        <p:spPr>
          <a:xfrm>
            <a:off x="6654107" y="261357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221" name="正方形/長方形 220">
            <a:extLst>
              <a:ext uri="{FF2B5EF4-FFF2-40B4-BE49-F238E27FC236}">
                <a16:creationId xmlns:a16="http://schemas.microsoft.com/office/drawing/2014/main" id="{5501813C-BFE6-F97A-A0A6-6D9F761E87B1}"/>
              </a:ext>
            </a:extLst>
          </p:cNvPr>
          <p:cNvSpPr/>
          <p:nvPr/>
        </p:nvSpPr>
        <p:spPr>
          <a:xfrm>
            <a:off x="4381334" y="232838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2932F38D-ABAD-1688-B948-556F87949B78}"/>
              </a:ext>
            </a:extLst>
          </p:cNvPr>
          <p:cNvCxnSpPr>
            <a:cxnSpLocks/>
            <a:stCxn id="168" idx="3"/>
            <a:endCxn id="191" idx="2"/>
          </p:cNvCxnSpPr>
          <p:nvPr/>
        </p:nvCxnSpPr>
        <p:spPr>
          <a:xfrm>
            <a:off x="6392948" y="2766336"/>
            <a:ext cx="26115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72" name="グループ化 271">
            <a:extLst>
              <a:ext uri="{FF2B5EF4-FFF2-40B4-BE49-F238E27FC236}">
                <a16:creationId xmlns:a16="http://schemas.microsoft.com/office/drawing/2014/main" id="{35BF8E5B-8BBB-80D2-C8A6-19750365788F}"/>
              </a:ext>
            </a:extLst>
          </p:cNvPr>
          <p:cNvGrpSpPr/>
          <p:nvPr/>
        </p:nvGrpSpPr>
        <p:grpSpPr>
          <a:xfrm>
            <a:off x="4097451" y="3441185"/>
            <a:ext cx="777240" cy="558955"/>
            <a:chOff x="5124133" y="4316156"/>
            <a:chExt cx="777240" cy="558955"/>
          </a:xfrm>
        </p:grpSpPr>
        <p:cxnSp>
          <p:nvCxnSpPr>
            <p:cNvPr id="273" name="直線矢印コネクタ 272">
              <a:extLst>
                <a:ext uri="{FF2B5EF4-FFF2-40B4-BE49-F238E27FC236}">
                  <a16:creationId xmlns:a16="http://schemas.microsoft.com/office/drawing/2014/main" id="{A1C6D443-AF80-970A-6727-3C2ADC46FEB6}"/>
                </a:ext>
              </a:extLst>
            </p:cNvPr>
            <p:cNvCxnSpPr>
              <a:cxnSpLocks/>
              <a:endCxn id="275" idx="3"/>
            </p:cNvCxnSpPr>
            <p:nvPr/>
          </p:nvCxnSpPr>
          <p:spPr>
            <a:xfrm flipH="1">
              <a:off x="5643981" y="4469826"/>
              <a:ext cx="257392"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74" name="正方形/長方形 273">
              <a:extLst>
                <a:ext uri="{FF2B5EF4-FFF2-40B4-BE49-F238E27FC236}">
                  <a16:creationId xmlns:a16="http://schemas.microsoft.com/office/drawing/2014/main" id="{F321CB30-BDEE-C559-CC2C-F573DD0D1F42}"/>
                </a:ext>
              </a:extLst>
            </p:cNvPr>
            <p:cNvSpPr/>
            <p:nvPr/>
          </p:nvSpPr>
          <p:spPr>
            <a:xfrm>
              <a:off x="5124133" y="4592658"/>
              <a:ext cx="724499"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債権現在額申立書</a:t>
              </a:r>
            </a:p>
          </p:txBody>
        </p:sp>
        <p:pic>
          <p:nvPicPr>
            <p:cNvPr id="275" name="グラフィックス 274" descr="紙 枠線">
              <a:extLst>
                <a:ext uri="{FF2B5EF4-FFF2-40B4-BE49-F238E27FC236}">
                  <a16:creationId xmlns:a16="http://schemas.microsoft.com/office/drawing/2014/main" id="{3798D5EF-3BB5-7489-B57D-BF860BB9B52E}"/>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336641" y="4316156"/>
              <a:ext cx="307340" cy="307340"/>
            </a:xfrm>
            <a:prstGeom prst="rect">
              <a:avLst/>
            </a:prstGeom>
          </p:spPr>
        </p:pic>
      </p:grpSp>
      <p:grpSp>
        <p:nvGrpSpPr>
          <p:cNvPr id="23" name="グループ化 22">
            <a:extLst>
              <a:ext uri="{FF2B5EF4-FFF2-40B4-BE49-F238E27FC236}">
                <a16:creationId xmlns:a16="http://schemas.microsoft.com/office/drawing/2014/main" id="{2F96DF31-9B8E-2852-E322-3FC54BDF4219}"/>
              </a:ext>
            </a:extLst>
          </p:cNvPr>
          <p:cNvGrpSpPr/>
          <p:nvPr/>
        </p:nvGrpSpPr>
        <p:grpSpPr>
          <a:xfrm>
            <a:off x="1134140" y="3441185"/>
            <a:ext cx="783783" cy="557331"/>
            <a:chOff x="5064154" y="4316156"/>
            <a:chExt cx="783783" cy="557331"/>
          </a:xfrm>
        </p:grpSpPr>
        <p:cxnSp>
          <p:nvCxnSpPr>
            <p:cNvPr id="24" name="直線矢印コネクタ 23">
              <a:extLst>
                <a:ext uri="{FF2B5EF4-FFF2-40B4-BE49-F238E27FC236}">
                  <a16:creationId xmlns:a16="http://schemas.microsoft.com/office/drawing/2014/main" id="{04360168-2F10-05D8-A9C5-1B7935A1620F}"/>
                </a:ext>
              </a:extLst>
            </p:cNvPr>
            <p:cNvCxnSpPr>
              <a:cxnSpLocks/>
              <a:stCxn id="26" idx="1"/>
            </p:cNvCxnSpPr>
            <p:nvPr/>
          </p:nvCxnSpPr>
          <p:spPr>
            <a:xfrm flipH="1">
              <a:off x="5064154" y="4469826"/>
              <a:ext cx="27248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5" name="正方形/長方形 24">
              <a:extLst>
                <a:ext uri="{FF2B5EF4-FFF2-40B4-BE49-F238E27FC236}">
                  <a16:creationId xmlns:a16="http://schemas.microsoft.com/office/drawing/2014/main" id="{21C06A99-EF09-F743-F42B-966453A66019}"/>
                </a:ext>
              </a:extLst>
            </p:cNvPr>
            <p:cNvSpPr/>
            <p:nvPr/>
          </p:nvSpPr>
          <p:spPr>
            <a:xfrm>
              <a:off x="5123438" y="4591034"/>
              <a:ext cx="724499"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債権現在額申立の催告書</a:t>
              </a:r>
              <a:endParaRPr kumimoji="1" lang="zh-TW" altLang="en-US" sz="500" b="1" dirty="0">
                <a:solidFill>
                  <a:schemeClr val="tx1"/>
                </a:solidFill>
                <a:latin typeface="游ゴシック 本文"/>
                <a:ea typeface="游ゴシック" panose="020B0400000000000000" pitchFamily="50" charset="-128"/>
              </a:endParaRPr>
            </a:p>
          </p:txBody>
        </p:sp>
        <p:pic>
          <p:nvPicPr>
            <p:cNvPr id="26" name="グラフィックス 25" descr="紙 枠線">
              <a:extLst>
                <a:ext uri="{FF2B5EF4-FFF2-40B4-BE49-F238E27FC236}">
                  <a16:creationId xmlns:a16="http://schemas.microsoft.com/office/drawing/2014/main" id="{38DA86DA-2540-82F5-9EA9-8474DBC62E10}"/>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336641" y="4316156"/>
              <a:ext cx="307340" cy="307340"/>
            </a:xfrm>
            <a:prstGeom prst="rect">
              <a:avLst/>
            </a:prstGeom>
          </p:spPr>
        </p:pic>
      </p:grpSp>
    </p:spTree>
    <p:extLst>
      <p:ext uri="{BB962C8B-B14F-4D97-AF65-F5344CB8AC3E}">
        <p14:creationId xmlns:p14="http://schemas.microsoft.com/office/powerpoint/2010/main" val="3759695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327054-1A7C-0D19-00C9-CA2BB17325E3}"/>
            </a:ext>
          </a:extLst>
        </p:cNvPr>
        <p:cNvGrpSpPr/>
        <p:nvPr/>
      </p:nvGrpSpPr>
      <p:grpSpPr>
        <a:xfrm>
          <a:off x="0" y="0"/>
          <a:ext cx="0" cy="0"/>
          <a:chOff x="0" y="0"/>
          <a:chExt cx="0" cy="0"/>
        </a:xfrm>
      </p:grpSpPr>
      <p:cxnSp>
        <p:nvCxnSpPr>
          <p:cNvPr id="253" name="直線矢印コネクタ 197">
            <a:extLst>
              <a:ext uri="{FF2B5EF4-FFF2-40B4-BE49-F238E27FC236}">
                <a16:creationId xmlns:a16="http://schemas.microsoft.com/office/drawing/2014/main" id="{88F658D0-28A9-C357-20A9-96F5311B0170}"/>
              </a:ext>
            </a:extLst>
          </p:cNvPr>
          <p:cNvCxnSpPr>
            <a:cxnSpLocks/>
            <a:stCxn id="199" idx="6"/>
            <a:endCxn id="254" idx="3"/>
          </p:cNvCxnSpPr>
          <p:nvPr/>
        </p:nvCxnSpPr>
        <p:spPr>
          <a:xfrm flipH="1" flipV="1">
            <a:off x="5279990" y="1522911"/>
            <a:ext cx="3" cy="1051819"/>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grpSp>
        <p:nvGrpSpPr>
          <p:cNvPr id="196" name="グループ化 195">
            <a:extLst>
              <a:ext uri="{FF2B5EF4-FFF2-40B4-BE49-F238E27FC236}">
                <a16:creationId xmlns:a16="http://schemas.microsoft.com/office/drawing/2014/main" id="{F6E6F280-A62D-F7F6-5386-119059A43062}"/>
              </a:ext>
            </a:extLst>
          </p:cNvPr>
          <p:cNvGrpSpPr/>
          <p:nvPr/>
        </p:nvGrpSpPr>
        <p:grpSpPr>
          <a:xfrm>
            <a:off x="5256227" y="1444191"/>
            <a:ext cx="1046170" cy="1178070"/>
            <a:chOff x="5256227" y="1444191"/>
            <a:chExt cx="1046170" cy="1178070"/>
          </a:xfrm>
        </p:grpSpPr>
        <p:sp>
          <p:nvSpPr>
            <p:cNvPr id="199" name="楕円 198">
              <a:extLst>
                <a:ext uri="{FF2B5EF4-FFF2-40B4-BE49-F238E27FC236}">
                  <a16:creationId xmlns:a16="http://schemas.microsoft.com/office/drawing/2014/main" id="{806B905E-A4DE-CEAF-F09B-18CAFB323FD4}"/>
                </a:ext>
              </a:extLst>
            </p:cNvPr>
            <p:cNvSpPr/>
            <p:nvPr/>
          </p:nvSpPr>
          <p:spPr>
            <a:xfrm rot="16200000">
              <a:off x="5256227" y="257473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8" name="直線矢印コネクタ 197">
              <a:extLst>
                <a:ext uri="{FF2B5EF4-FFF2-40B4-BE49-F238E27FC236}">
                  <a16:creationId xmlns:a16="http://schemas.microsoft.com/office/drawing/2014/main" id="{4FD37A17-EA51-9A6B-1F9B-AC9BCF082B0E}"/>
                </a:ext>
              </a:extLst>
            </p:cNvPr>
            <p:cNvCxnSpPr>
              <a:cxnSpLocks/>
              <a:stCxn id="199" idx="6"/>
              <a:endCxn id="200" idx="3"/>
            </p:cNvCxnSpPr>
            <p:nvPr/>
          </p:nvCxnSpPr>
          <p:spPr>
            <a:xfrm rot="5400000" flipH="1" flipV="1">
              <a:off x="5250208" y="1545851"/>
              <a:ext cx="1058665" cy="999094"/>
            </a:xfrm>
            <a:prstGeom prst="bentConnector3">
              <a:avLst>
                <a:gd name="adj1" fmla="val 26007"/>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00" name="二等辺三角形 199">
              <a:extLst>
                <a:ext uri="{FF2B5EF4-FFF2-40B4-BE49-F238E27FC236}">
                  <a16:creationId xmlns:a16="http://schemas.microsoft.com/office/drawing/2014/main" id="{B4899A63-17E2-B551-D10D-C87E7166439B}"/>
                </a:ext>
              </a:extLst>
            </p:cNvPr>
            <p:cNvSpPr/>
            <p:nvPr/>
          </p:nvSpPr>
          <p:spPr>
            <a:xfrm>
              <a:off x="6255777" y="1444191"/>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54" name="二等辺三角形 253">
              <a:extLst>
                <a:ext uri="{FF2B5EF4-FFF2-40B4-BE49-F238E27FC236}">
                  <a16:creationId xmlns:a16="http://schemas.microsoft.com/office/drawing/2014/main" id="{4D190C09-80BD-8170-47AE-F64B4228F701}"/>
                </a:ext>
              </a:extLst>
            </p:cNvPr>
            <p:cNvSpPr/>
            <p:nvPr/>
          </p:nvSpPr>
          <p:spPr>
            <a:xfrm>
              <a:off x="5256680"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292D0087-A527-5564-2B6D-388DB6F588C1}"/>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58B4ACAE-F39D-E4C7-1B5F-47ED4E78B4B2}"/>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07C320D5-34DD-8DBF-0FE6-1EA81ED012C4}"/>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657FCBD0-8E52-9434-482E-F32344DAD33D}"/>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496C1AAB-AFDC-0C36-4886-A2F0F66FAA3A}"/>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B20B1262-EC96-F001-A059-C1AF726EDE35}"/>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2.21.</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BE6E2D00-B635-0F73-9C97-32C8433EFE88}"/>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捜索</a:t>
              </a:r>
            </a:p>
          </p:txBody>
        </p:sp>
        <p:sp>
          <p:nvSpPr>
            <p:cNvPr id="14" name="正方形/長方形 13">
              <a:extLst>
                <a:ext uri="{FF2B5EF4-FFF2-40B4-BE49-F238E27FC236}">
                  <a16:creationId xmlns:a16="http://schemas.microsoft.com/office/drawing/2014/main" id="{150BF058-6077-8413-DB31-A7EB7C5ED381}"/>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差押・交付要求</a:t>
              </a:r>
            </a:p>
          </p:txBody>
        </p:sp>
      </p:grpSp>
      <p:grpSp>
        <p:nvGrpSpPr>
          <p:cNvPr id="16" name="グループ化 15">
            <a:extLst>
              <a:ext uri="{FF2B5EF4-FFF2-40B4-BE49-F238E27FC236}">
                <a16:creationId xmlns:a16="http://schemas.microsoft.com/office/drawing/2014/main" id="{2DAF7D6D-0D88-9452-4DD5-DA894E1427E7}"/>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15B60233-966C-AFAA-F267-A598D9C5757B}"/>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DBEC9877-5E51-B67D-93F6-58AD3D77797C}"/>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A32DFC73-09F7-FADC-4381-291018289E4F}"/>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25</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4937BA76-DC73-0948-5627-93EF7AE5C7F6}"/>
              </a:ext>
            </a:extLst>
          </p:cNvPr>
          <p:cNvSpPr/>
          <p:nvPr/>
        </p:nvSpPr>
        <p:spPr>
          <a:xfrm>
            <a:off x="6758568" y="6048374"/>
            <a:ext cx="2053792" cy="45605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2.8.15</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捜索</a:t>
            </a:r>
            <a:endParaRPr kumimoji="1" lang="en-US" altLang="zh-TW" sz="500" b="1" dirty="0">
              <a:solidFill>
                <a:schemeClr val="tx1"/>
              </a:solidFill>
              <a:latin typeface="游ゴシック 本文"/>
              <a:ea typeface="游ゴシック" panose="020B0400000000000000" pitchFamily="50" charset="-128"/>
            </a:endParaRPr>
          </a:p>
        </p:txBody>
      </p:sp>
      <p:cxnSp>
        <p:nvCxnSpPr>
          <p:cNvPr id="126" name="直線矢印コネクタ 125">
            <a:extLst>
              <a:ext uri="{FF2B5EF4-FFF2-40B4-BE49-F238E27FC236}">
                <a16:creationId xmlns:a16="http://schemas.microsoft.com/office/drawing/2014/main" id="{77A209AF-6CB2-2AAB-E989-45A9124FD3DA}"/>
              </a:ext>
            </a:extLst>
          </p:cNvPr>
          <p:cNvCxnSpPr>
            <a:cxnSpLocks/>
            <a:stCxn id="12" idx="3"/>
            <a:endCxn id="21" idx="1"/>
          </p:cNvCxnSpPr>
          <p:nvPr/>
        </p:nvCxnSpPr>
        <p:spPr>
          <a:xfrm>
            <a:off x="2978098" y="2766336"/>
            <a:ext cx="34460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E208486F-5A23-B42B-8206-2AA36D1EF5F1}"/>
              </a:ext>
            </a:extLst>
          </p:cNvPr>
          <p:cNvSpPr/>
          <p:nvPr/>
        </p:nvSpPr>
        <p:spPr>
          <a:xfrm>
            <a:off x="4887925"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立会人</a:t>
            </a:r>
          </a:p>
        </p:txBody>
      </p:sp>
      <p:cxnSp>
        <p:nvCxnSpPr>
          <p:cNvPr id="153" name="直線矢印コネクタ 152">
            <a:extLst>
              <a:ext uri="{FF2B5EF4-FFF2-40B4-BE49-F238E27FC236}">
                <a16:creationId xmlns:a16="http://schemas.microsoft.com/office/drawing/2014/main" id="{F5292420-8CD0-1FFB-ABC2-DFFCC330DF31}"/>
              </a:ext>
            </a:extLst>
          </p:cNvPr>
          <p:cNvCxnSpPr>
            <a:cxnSpLocks/>
            <a:stCxn id="121" idx="3"/>
            <a:endCxn id="56" idx="2"/>
          </p:cNvCxnSpPr>
          <p:nvPr/>
        </p:nvCxnSpPr>
        <p:spPr>
          <a:xfrm>
            <a:off x="4791425" y="2766336"/>
            <a:ext cx="33556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2" name="正方形/長方形 51">
            <a:extLst>
              <a:ext uri="{FF2B5EF4-FFF2-40B4-BE49-F238E27FC236}">
                <a16:creationId xmlns:a16="http://schemas.microsoft.com/office/drawing/2014/main" id="{8A7B0546-2889-AB1C-C9C0-34D0EFB323D0}"/>
              </a:ext>
            </a:extLst>
          </p:cNvPr>
          <p:cNvSpPr/>
          <p:nvPr/>
        </p:nvSpPr>
        <p:spPr>
          <a:xfrm>
            <a:off x="5887022"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sp>
        <p:nvSpPr>
          <p:cNvPr id="53" name="正方形/長方形 52">
            <a:extLst>
              <a:ext uri="{FF2B5EF4-FFF2-40B4-BE49-F238E27FC236}">
                <a16:creationId xmlns:a16="http://schemas.microsoft.com/office/drawing/2014/main" id="{74BA8158-BEB3-2B84-1DC0-3CF4CA0A1609}"/>
              </a:ext>
            </a:extLst>
          </p:cNvPr>
          <p:cNvSpPr/>
          <p:nvPr/>
        </p:nvSpPr>
        <p:spPr>
          <a:xfrm>
            <a:off x="4931384" y="2033337"/>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54" name="グループ化 53">
            <a:extLst>
              <a:ext uri="{FF2B5EF4-FFF2-40B4-BE49-F238E27FC236}">
                <a16:creationId xmlns:a16="http://schemas.microsoft.com/office/drawing/2014/main" id="{821ADBA9-AC9C-6B23-F5C3-1DA68A94F43C}"/>
              </a:ext>
            </a:extLst>
          </p:cNvPr>
          <p:cNvGrpSpPr>
            <a:grpSpLocks noChangeAspect="1"/>
          </p:cNvGrpSpPr>
          <p:nvPr/>
        </p:nvGrpSpPr>
        <p:grpSpPr>
          <a:xfrm>
            <a:off x="5126990" y="2613336"/>
            <a:ext cx="306000" cy="306000"/>
            <a:chOff x="2810266" y="3583909"/>
            <a:chExt cx="182044" cy="182044"/>
          </a:xfrm>
        </p:grpSpPr>
        <p:sp>
          <p:nvSpPr>
            <p:cNvPr id="56" name="楕円 55">
              <a:extLst>
                <a:ext uri="{FF2B5EF4-FFF2-40B4-BE49-F238E27FC236}">
                  <a16:creationId xmlns:a16="http://schemas.microsoft.com/office/drawing/2014/main" id="{1B65E3CC-5587-351D-CAFB-C9682BD0F021}"/>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9B792FC2-E571-A81A-5A29-107A9BF602E5}"/>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6F08DF6D-1C67-4153-F0B8-00539F608372}"/>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AD873C96-4916-D217-D20A-A9F28F2F726F}"/>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94E1DD38-DECA-7DCB-89CA-E3DE427ACF01}"/>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3E158B7C-C7CE-5716-9F99-7E641EA0BD4E}"/>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6122FC3D-2D01-BB71-1AD7-052C1612A1E1}"/>
              </a:ext>
            </a:extLst>
          </p:cNvPr>
          <p:cNvSpPr/>
          <p:nvPr/>
        </p:nvSpPr>
        <p:spPr>
          <a:xfrm>
            <a:off x="4920357" y="238118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63" name="グループ化 62">
            <a:extLst>
              <a:ext uri="{FF2B5EF4-FFF2-40B4-BE49-F238E27FC236}">
                <a16:creationId xmlns:a16="http://schemas.microsoft.com/office/drawing/2014/main" id="{A3E65CFE-A70B-A702-AA87-91C1FCE78F87}"/>
              </a:ext>
            </a:extLst>
          </p:cNvPr>
          <p:cNvGrpSpPr/>
          <p:nvPr/>
        </p:nvGrpSpPr>
        <p:grpSpPr>
          <a:xfrm>
            <a:off x="5260661" y="1457497"/>
            <a:ext cx="989415" cy="533609"/>
            <a:chOff x="4995539" y="4316156"/>
            <a:chExt cx="989415" cy="533609"/>
          </a:xfrm>
        </p:grpSpPr>
        <p:cxnSp>
          <p:nvCxnSpPr>
            <p:cNvPr id="64" name="直線矢印コネクタ 63">
              <a:extLst>
                <a:ext uri="{FF2B5EF4-FFF2-40B4-BE49-F238E27FC236}">
                  <a16:creationId xmlns:a16="http://schemas.microsoft.com/office/drawing/2014/main" id="{1E2ED79F-CA92-4DCC-3A22-A893C60DB539}"/>
                </a:ext>
              </a:extLst>
            </p:cNvPr>
            <p:cNvCxnSpPr>
              <a:cxnSpLocks/>
              <a:endCxn id="66" idx="1"/>
            </p:cNvCxnSpPr>
            <p:nvPr/>
          </p:nvCxnSpPr>
          <p:spPr>
            <a:xfrm>
              <a:off x="5014868" y="4469826"/>
              <a:ext cx="32177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46E7A0C6-8C8D-7752-2483-EFF137AACE7D}"/>
                </a:ext>
              </a:extLst>
            </p:cNvPr>
            <p:cNvSpPr/>
            <p:nvPr/>
          </p:nvSpPr>
          <p:spPr>
            <a:xfrm>
              <a:off x="4995539" y="4593561"/>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捜索調書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立会人用</a:t>
              </a:r>
              <a:endParaRPr kumimoji="1" lang="en-US" altLang="ja-JP" sz="500" b="1" dirty="0">
                <a:solidFill>
                  <a:schemeClr val="tx1"/>
                </a:solidFill>
                <a:latin typeface="游ゴシック 本文"/>
                <a:ea typeface="游ゴシック" panose="020B0400000000000000" pitchFamily="50" charset="-128"/>
              </a:endParaRPr>
            </a:p>
          </p:txBody>
        </p:sp>
        <p:pic>
          <p:nvPicPr>
            <p:cNvPr id="66" name="グラフィックス 65" descr="紙 枠線">
              <a:extLst>
                <a:ext uri="{FF2B5EF4-FFF2-40B4-BE49-F238E27FC236}">
                  <a16:creationId xmlns:a16="http://schemas.microsoft.com/office/drawing/2014/main" id="{5AAFA382-C121-383B-818B-3643AA68F97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cxnSp>
        <p:nvCxnSpPr>
          <p:cNvPr id="117" name="直線矢印コネクタ 116">
            <a:extLst>
              <a:ext uri="{FF2B5EF4-FFF2-40B4-BE49-F238E27FC236}">
                <a16:creationId xmlns:a16="http://schemas.microsoft.com/office/drawing/2014/main" id="{8131EBF6-D8A1-DABA-10A0-710D214EF119}"/>
              </a:ext>
            </a:extLst>
          </p:cNvPr>
          <p:cNvCxnSpPr>
            <a:cxnSpLocks/>
            <a:stCxn id="21" idx="3"/>
            <a:endCxn id="121" idx="1"/>
          </p:cNvCxnSpPr>
          <p:nvPr/>
        </p:nvCxnSpPr>
        <p:spPr>
          <a:xfrm>
            <a:off x="3666677" y="2766336"/>
            <a:ext cx="52886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18" name="直線矢印コネクタ 117">
            <a:extLst>
              <a:ext uri="{FF2B5EF4-FFF2-40B4-BE49-F238E27FC236}">
                <a16:creationId xmlns:a16="http://schemas.microsoft.com/office/drawing/2014/main" id="{E39FA310-61FB-3EE7-437B-2A34615A2763}"/>
              </a:ext>
            </a:extLst>
          </p:cNvPr>
          <p:cNvCxnSpPr>
            <a:cxnSpLocks/>
            <a:stCxn id="123" idx="1"/>
            <a:endCxn id="121" idx="2"/>
          </p:cNvCxnSpPr>
          <p:nvPr/>
        </p:nvCxnSpPr>
        <p:spPr>
          <a:xfrm flipH="1" flipV="1">
            <a:off x="4493483"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9" name="グループ化 118">
            <a:extLst>
              <a:ext uri="{FF2B5EF4-FFF2-40B4-BE49-F238E27FC236}">
                <a16:creationId xmlns:a16="http://schemas.microsoft.com/office/drawing/2014/main" id="{7292DA8A-681C-FB3D-55EB-059F201D7123}"/>
              </a:ext>
            </a:extLst>
          </p:cNvPr>
          <p:cNvGrpSpPr/>
          <p:nvPr/>
        </p:nvGrpSpPr>
        <p:grpSpPr>
          <a:xfrm>
            <a:off x="4195541" y="2531961"/>
            <a:ext cx="595884" cy="468750"/>
            <a:chOff x="2420174" y="2805910"/>
            <a:chExt cx="595884" cy="468750"/>
          </a:xfrm>
        </p:grpSpPr>
        <p:pic>
          <p:nvPicPr>
            <p:cNvPr id="120" name="グラフィックス 119" descr="ユーザー 枠線">
              <a:extLst>
                <a:ext uri="{FF2B5EF4-FFF2-40B4-BE49-F238E27FC236}">
                  <a16:creationId xmlns:a16="http://schemas.microsoft.com/office/drawing/2014/main" id="{B4B6FA0F-EDAB-2114-D2B9-59A046FF4F4A}"/>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21" name="四角形: 角を丸くする 120">
              <a:extLst>
                <a:ext uri="{FF2B5EF4-FFF2-40B4-BE49-F238E27FC236}">
                  <a16:creationId xmlns:a16="http://schemas.microsoft.com/office/drawing/2014/main" id="{9512EBB6-905C-EA36-C2B8-CD33575CB66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捜索調書の作成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22" name="グループ化 121">
            <a:extLst>
              <a:ext uri="{FF2B5EF4-FFF2-40B4-BE49-F238E27FC236}">
                <a16:creationId xmlns:a16="http://schemas.microsoft.com/office/drawing/2014/main" id="{85EF0E77-60A4-F40C-5133-B7CFCB3A7F9C}"/>
              </a:ext>
            </a:extLst>
          </p:cNvPr>
          <p:cNvGrpSpPr/>
          <p:nvPr/>
        </p:nvGrpSpPr>
        <p:grpSpPr>
          <a:xfrm>
            <a:off x="4205665" y="4603475"/>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E8E0D7CA-1521-E434-595E-08A75A7F9EA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4" name="円弧 123">
              <a:extLst>
                <a:ext uri="{FF2B5EF4-FFF2-40B4-BE49-F238E27FC236}">
                  <a16:creationId xmlns:a16="http://schemas.microsoft.com/office/drawing/2014/main" id="{57387E0A-D0C9-7D35-D91E-027210BDFAB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5" name="円弧 124">
              <a:extLst>
                <a:ext uri="{FF2B5EF4-FFF2-40B4-BE49-F238E27FC236}">
                  <a16:creationId xmlns:a16="http://schemas.microsoft.com/office/drawing/2014/main" id="{4A1E2F49-AAB0-EFD1-B811-38A1396C659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27" name="グループ化 126">
            <a:extLst>
              <a:ext uri="{FF2B5EF4-FFF2-40B4-BE49-F238E27FC236}">
                <a16:creationId xmlns:a16="http://schemas.microsoft.com/office/drawing/2014/main" id="{E6F9F19F-5F7E-AC56-3725-99FA97F108BC}"/>
              </a:ext>
            </a:extLst>
          </p:cNvPr>
          <p:cNvGrpSpPr/>
          <p:nvPr/>
        </p:nvGrpSpPr>
        <p:grpSpPr>
          <a:xfrm>
            <a:off x="4577112" y="3002793"/>
            <a:ext cx="621625" cy="678812"/>
            <a:chOff x="2294932" y="3015289"/>
            <a:chExt cx="621625" cy="678812"/>
          </a:xfrm>
        </p:grpSpPr>
        <p:pic>
          <p:nvPicPr>
            <p:cNvPr id="128" name="グラフィックス 127" descr="紙 枠線">
              <a:extLst>
                <a:ext uri="{FF2B5EF4-FFF2-40B4-BE49-F238E27FC236}">
                  <a16:creationId xmlns:a16="http://schemas.microsoft.com/office/drawing/2014/main" id="{0268AF9B-1E56-4B9E-D611-221517A74F1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492892" y="3131836"/>
              <a:ext cx="307340" cy="307340"/>
            </a:xfrm>
            <a:prstGeom prst="rect">
              <a:avLst/>
            </a:prstGeom>
          </p:spPr>
        </p:pic>
        <p:cxnSp>
          <p:nvCxnSpPr>
            <p:cNvPr id="129" name="直線矢印コネクタ 36">
              <a:extLst>
                <a:ext uri="{FF2B5EF4-FFF2-40B4-BE49-F238E27FC236}">
                  <a16:creationId xmlns:a16="http://schemas.microsoft.com/office/drawing/2014/main" id="{D2EF52BE-3082-F5A4-33AE-CEF37C206604}"/>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478FE8E5-62E9-9766-9DB3-1E26ECE5196B}"/>
                </a:ext>
              </a:extLst>
            </p:cNvPr>
            <p:cNvSpPr/>
            <p:nvPr/>
          </p:nvSpPr>
          <p:spPr>
            <a:xfrm>
              <a:off x="2294932"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捜索調書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p>
            <a:p>
              <a:r>
                <a:rPr kumimoji="1" lang="zh-TW" altLang="en-US" sz="500" b="1" dirty="0">
                  <a:solidFill>
                    <a:schemeClr val="tx1"/>
                  </a:solidFill>
                  <a:latin typeface="游ゴシック 本文"/>
                  <a:ea typeface="游ゴシック" panose="020B0400000000000000" pitchFamily="50" charset="-128"/>
                </a:rPr>
                <a:t>捜索調書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立会人用</a:t>
              </a:r>
            </a:p>
            <a:p>
              <a:r>
                <a:rPr kumimoji="1" lang="zh-TW" altLang="en-US" sz="500" b="1" dirty="0">
                  <a:solidFill>
                    <a:schemeClr val="tx1"/>
                  </a:solidFill>
                  <a:latin typeface="游ゴシック 本文"/>
                  <a:ea typeface="游ゴシック" panose="020B0400000000000000" pitchFamily="50" charset="-128"/>
                </a:rPr>
                <a:t>捜索調書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決裁用</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31" name="グループ化 130">
            <a:extLst>
              <a:ext uri="{FF2B5EF4-FFF2-40B4-BE49-F238E27FC236}">
                <a16:creationId xmlns:a16="http://schemas.microsoft.com/office/drawing/2014/main" id="{688B2CDC-F36A-CD4E-44D2-FCAE278E6EFE}"/>
              </a:ext>
            </a:extLst>
          </p:cNvPr>
          <p:cNvGrpSpPr/>
          <p:nvPr/>
        </p:nvGrpSpPr>
        <p:grpSpPr>
          <a:xfrm flipH="1">
            <a:off x="3545839" y="4970186"/>
            <a:ext cx="752658" cy="405710"/>
            <a:chOff x="5549538" y="5066857"/>
            <a:chExt cx="752658" cy="405710"/>
          </a:xfrm>
        </p:grpSpPr>
        <p:cxnSp>
          <p:nvCxnSpPr>
            <p:cNvPr id="132" name="直線矢印コネクタ 131">
              <a:extLst>
                <a:ext uri="{FF2B5EF4-FFF2-40B4-BE49-F238E27FC236}">
                  <a16:creationId xmlns:a16="http://schemas.microsoft.com/office/drawing/2014/main" id="{A032D93D-24AD-E5CA-8E3D-94E30AFA5D50}"/>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3" name="グループ化 132">
              <a:extLst>
                <a:ext uri="{FF2B5EF4-FFF2-40B4-BE49-F238E27FC236}">
                  <a16:creationId xmlns:a16="http://schemas.microsoft.com/office/drawing/2014/main" id="{E202E5EC-17AA-834E-7C0D-6384645237F1}"/>
                </a:ext>
              </a:extLst>
            </p:cNvPr>
            <p:cNvGrpSpPr/>
            <p:nvPr/>
          </p:nvGrpSpPr>
          <p:grpSpPr>
            <a:xfrm>
              <a:off x="5672158" y="5172745"/>
              <a:ext cx="69614" cy="299822"/>
              <a:chOff x="2439407" y="2962964"/>
              <a:chExt cx="69614" cy="430496"/>
            </a:xfrm>
          </p:grpSpPr>
          <p:cxnSp>
            <p:nvCxnSpPr>
              <p:cNvPr id="143" name="直線コネクタ 142">
                <a:extLst>
                  <a:ext uri="{FF2B5EF4-FFF2-40B4-BE49-F238E27FC236}">
                    <a16:creationId xmlns:a16="http://schemas.microsoft.com/office/drawing/2014/main" id="{61E3DB54-C05B-9A44-CE38-0AE2D61B01B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4" name="直線コネクタ 143">
                <a:extLst>
                  <a:ext uri="{FF2B5EF4-FFF2-40B4-BE49-F238E27FC236}">
                    <a16:creationId xmlns:a16="http://schemas.microsoft.com/office/drawing/2014/main" id="{44809C7D-9A84-261F-DF82-DF32C4CFED7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57589441-3D6D-753C-0695-DF5444E1F03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4" name="正方形/長方形 133">
              <a:extLst>
                <a:ext uri="{FF2B5EF4-FFF2-40B4-BE49-F238E27FC236}">
                  <a16:creationId xmlns:a16="http://schemas.microsoft.com/office/drawing/2014/main" id="{0294C388-894C-77E9-F810-6B957CFEB932}"/>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165" name="直線矢印コネクタ 164">
            <a:extLst>
              <a:ext uri="{FF2B5EF4-FFF2-40B4-BE49-F238E27FC236}">
                <a16:creationId xmlns:a16="http://schemas.microsoft.com/office/drawing/2014/main" id="{4A57C52C-CA67-67A9-27F1-E070391D31DB}"/>
              </a:ext>
            </a:extLst>
          </p:cNvPr>
          <p:cNvCxnSpPr>
            <a:cxnSpLocks/>
            <a:stCxn id="56" idx="6"/>
            <a:endCxn id="168" idx="1"/>
          </p:cNvCxnSpPr>
          <p:nvPr/>
        </p:nvCxnSpPr>
        <p:spPr>
          <a:xfrm>
            <a:off x="5432990" y="2766336"/>
            <a:ext cx="56812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6" name="グループ化 165">
            <a:extLst>
              <a:ext uri="{FF2B5EF4-FFF2-40B4-BE49-F238E27FC236}">
                <a16:creationId xmlns:a16="http://schemas.microsoft.com/office/drawing/2014/main" id="{DE7A6B4A-D4EE-F811-482A-C1363E99BF91}"/>
              </a:ext>
            </a:extLst>
          </p:cNvPr>
          <p:cNvGrpSpPr/>
          <p:nvPr/>
        </p:nvGrpSpPr>
        <p:grpSpPr>
          <a:xfrm>
            <a:off x="6001114" y="2531961"/>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F3DFBF2D-049F-168A-2EEF-D5ABF750D8B6}"/>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F9FB1853-D0BB-BA03-5E8A-2A8E4B32DFD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0ACF9976-CCD5-9526-D54F-30250D4F17CA}"/>
              </a:ext>
            </a:extLst>
          </p:cNvPr>
          <p:cNvCxnSpPr>
            <a:cxnSpLocks/>
            <a:stCxn id="168" idx="2"/>
            <a:endCxn id="171" idx="1"/>
          </p:cNvCxnSpPr>
          <p:nvPr/>
        </p:nvCxnSpPr>
        <p:spPr>
          <a:xfrm>
            <a:off x="6299056"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0F8DD9FC-2F5B-CCC7-DA6B-390B62FA2153}"/>
              </a:ext>
            </a:extLst>
          </p:cNvPr>
          <p:cNvGrpSpPr/>
          <p:nvPr/>
        </p:nvGrpSpPr>
        <p:grpSpPr>
          <a:xfrm>
            <a:off x="6011238"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90A9811F-ABD9-ABF9-EC3D-E8000392F04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7BC36898-12A3-2D8D-18C4-D79725C839A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8F656DE1-37C1-8146-E520-DF7A6670FF3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E36AFDE8-979C-5195-9907-7ED9EE3B8180}"/>
              </a:ext>
            </a:extLst>
          </p:cNvPr>
          <p:cNvGrpSpPr/>
          <p:nvPr/>
        </p:nvGrpSpPr>
        <p:grpSpPr>
          <a:xfrm flipH="1">
            <a:off x="5351412"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D049AA84-825D-E98A-20C0-A875D132BD85}"/>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772B5307-6996-1813-259F-285CC7364EF3}"/>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37343BCB-1253-4DF6-3507-208ABAAF80B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01CE2463-AFEF-C833-3E91-3F2E773CDD6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18CA78F3-9428-1D43-F69D-F3EE4E68DD7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94CBA4A7-908E-C3C1-83CB-9791F00484EC}"/>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2D312C4E-9FF2-79C2-667A-C92DA43C3705}"/>
              </a:ext>
            </a:extLst>
          </p:cNvPr>
          <p:cNvSpPr/>
          <p:nvPr/>
        </p:nvSpPr>
        <p:spPr>
          <a:xfrm>
            <a:off x="6403357"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2DF2B215-4F6D-0E27-3307-EFFB568DDBE1}"/>
              </a:ext>
            </a:extLst>
          </p:cNvPr>
          <p:cNvSpPr/>
          <p:nvPr/>
        </p:nvSpPr>
        <p:spPr>
          <a:xfrm>
            <a:off x="6745306" y="261357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213" name="正方形/長方形 212">
            <a:extLst>
              <a:ext uri="{FF2B5EF4-FFF2-40B4-BE49-F238E27FC236}">
                <a16:creationId xmlns:a16="http://schemas.microsoft.com/office/drawing/2014/main" id="{ADF27ED2-0C86-24B9-5A2B-398E5CA06DF5}"/>
              </a:ext>
            </a:extLst>
          </p:cNvPr>
          <p:cNvSpPr/>
          <p:nvPr/>
        </p:nvSpPr>
        <p:spPr>
          <a:xfrm>
            <a:off x="5930481" y="203430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2EBCC816-5906-3E28-7DC7-3C220CB50094}"/>
              </a:ext>
            </a:extLst>
          </p:cNvPr>
          <p:cNvCxnSpPr>
            <a:cxnSpLocks/>
            <a:stCxn id="168" idx="3"/>
            <a:endCxn id="191" idx="2"/>
          </p:cNvCxnSpPr>
          <p:nvPr/>
        </p:nvCxnSpPr>
        <p:spPr>
          <a:xfrm>
            <a:off x="6596998" y="2766336"/>
            <a:ext cx="14830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1" name="ひし形 20">
            <a:extLst>
              <a:ext uri="{FF2B5EF4-FFF2-40B4-BE49-F238E27FC236}">
                <a16:creationId xmlns:a16="http://schemas.microsoft.com/office/drawing/2014/main" id="{B0AF2AC3-A2FA-2441-C949-69AAB3478516}"/>
              </a:ext>
            </a:extLst>
          </p:cNvPr>
          <p:cNvSpPr/>
          <p:nvPr/>
        </p:nvSpPr>
        <p:spPr>
          <a:xfrm>
            <a:off x="3322706" y="2629333"/>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本文"/>
                <a:ea typeface="游ゴシック" panose="020B0400000000000000" pitchFamily="50" charset="-128"/>
              </a:rPr>
              <a:t>X</a:t>
            </a:r>
            <a:endParaRPr kumimoji="1" lang="ja-JP" altLang="en-US" sz="1400" b="1" dirty="0">
              <a:solidFill>
                <a:schemeClr val="tx1"/>
              </a:solidFill>
              <a:latin typeface="游ゴシック 本文"/>
              <a:ea typeface="游ゴシック" panose="020B0400000000000000" pitchFamily="50" charset="-128"/>
            </a:endParaRPr>
          </a:p>
        </p:txBody>
      </p:sp>
      <p:sp>
        <p:nvSpPr>
          <p:cNvPr id="22" name="正方形/長方形 21">
            <a:extLst>
              <a:ext uri="{FF2B5EF4-FFF2-40B4-BE49-F238E27FC236}">
                <a16:creationId xmlns:a16="http://schemas.microsoft.com/office/drawing/2014/main" id="{6D177A57-8CEE-A755-8710-671A6DD63EE7}"/>
              </a:ext>
            </a:extLst>
          </p:cNvPr>
          <p:cNvSpPr/>
          <p:nvPr/>
        </p:nvSpPr>
        <p:spPr>
          <a:xfrm>
            <a:off x="2983782" y="2344714"/>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捜索時に差押を</a:t>
            </a:r>
            <a:endParaRPr kumimoji="1" lang="en-US" altLang="ja-JP" sz="600" b="1" dirty="0">
              <a:solidFill>
                <a:schemeClr val="tx1"/>
              </a:solidFill>
              <a:latin typeface="游ゴシック 本文"/>
              <a:ea typeface="游ゴシック" panose="020B0400000000000000" pitchFamily="50" charset="-128"/>
            </a:endParaRPr>
          </a:p>
          <a:p>
            <a:pPr algn="ctr"/>
            <a:r>
              <a:rPr kumimoji="1" lang="ja-JP" altLang="en-US" sz="600" b="1" dirty="0">
                <a:solidFill>
                  <a:schemeClr val="tx1"/>
                </a:solidFill>
                <a:latin typeface="游ゴシック 本文"/>
                <a:ea typeface="游ゴシック" panose="020B0400000000000000" pitchFamily="50" charset="-128"/>
              </a:rPr>
              <a:t>実施するかどうか</a:t>
            </a:r>
          </a:p>
        </p:txBody>
      </p:sp>
      <p:sp>
        <p:nvSpPr>
          <p:cNvPr id="23" name="正方形/長方形 22">
            <a:extLst>
              <a:ext uri="{FF2B5EF4-FFF2-40B4-BE49-F238E27FC236}">
                <a16:creationId xmlns:a16="http://schemas.microsoft.com/office/drawing/2014/main" id="{4FEB5F85-F70E-0282-CE45-62343ABEBBA1}"/>
              </a:ext>
            </a:extLst>
          </p:cNvPr>
          <p:cNvSpPr/>
          <p:nvPr/>
        </p:nvSpPr>
        <p:spPr>
          <a:xfrm>
            <a:off x="3437140" y="2658114"/>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しない</a:t>
            </a:r>
          </a:p>
        </p:txBody>
      </p:sp>
      <p:sp>
        <p:nvSpPr>
          <p:cNvPr id="223" name="正方形/長方形 222">
            <a:extLst>
              <a:ext uri="{FF2B5EF4-FFF2-40B4-BE49-F238E27FC236}">
                <a16:creationId xmlns:a16="http://schemas.microsoft.com/office/drawing/2014/main" id="{A771CC98-8D48-4FCE-F3B2-BC82F3C6E3AF}"/>
              </a:ext>
            </a:extLst>
          </p:cNvPr>
          <p:cNvSpPr/>
          <p:nvPr/>
        </p:nvSpPr>
        <p:spPr>
          <a:xfrm>
            <a:off x="504064"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8A9EF693-9983-94B9-A356-5A2794789333}"/>
              </a:ext>
            </a:extLst>
          </p:cNvPr>
          <p:cNvSpPr/>
          <p:nvPr/>
        </p:nvSpPr>
        <p:spPr>
          <a:xfrm>
            <a:off x="752762" y="2613336"/>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42" name="直線矢印コネクタ 241">
            <a:extLst>
              <a:ext uri="{FF2B5EF4-FFF2-40B4-BE49-F238E27FC236}">
                <a16:creationId xmlns:a16="http://schemas.microsoft.com/office/drawing/2014/main" id="{0BDD3D8B-0EB8-38FD-8C09-1DFCE252B4A9}"/>
              </a:ext>
            </a:extLst>
          </p:cNvPr>
          <p:cNvCxnSpPr>
            <a:cxnSpLocks/>
            <a:stCxn id="21" idx="2"/>
            <a:endCxn id="155" idx="0"/>
          </p:cNvCxnSpPr>
          <p:nvPr/>
        </p:nvCxnSpPr>
        <p:spPr>
          <a:xfrm flipH="1">
            <a:off x="3494691" y="2903339"/>
            <a:ext cx="1" cy="58568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4" name="正方形/長方形 23">
            <a:extLst>
              <a:ext uri="{FF2B5EF4-FFF2-40B4-BE49-F238E27FC236}">
                <a16:creationId xmlns:a16="http://schemas.microsoft.com/office/drawing/2014/main" id="{FDFA2BAB-DC40-FA61-035A-EA94EB06CCEE}"/>
              </a:ext>
            </a:extLst>
          </p:cNvPr>
          <p:cNvSpPr/>
          <p:nvPr/>
        </p:nvSpPr>
        <p:spPr>
          <a:xfrm>
            <a:off x="3043920" y="3143396"/>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する</a:t>
            </a:r>
          </a:p>
        </p:txBody>
      </p:sp>
      <p:grpSp>
        <p:nvGrpSpPr>
          <p:cNvPr id="2" name="グループ化 1">
            <a:extLst>
              <a:ext uri="{FF2B5EF4-FFF2-40B4-BE49-F238E27FC236}">
                <a16:creationId xmlns:a16="http://schemas.microsoft.com/office/drawing/2014/main" id="{1477C500-515B-A446-A16F-FD50E69E086A}"/>
              </a:ext>
            </a:extLst>
          </p:cNvPr>
          <p:cNvGrpSpPr/>
          <p:nvPr/>
        </p:nvGrpSpPr>
        <p:grpSpPr>
          <a:xfrm>
            <a:off x="1460242" y="2537580"/>
            <a:ext cx="587415" cy="457512"/>
            <a:chOff x="5266944" y="2798826"/>
            <a:chExt cx="455771" cy="301859"/>
          </a:xfrm>
        </p:grpSpPr>
        <p:sp>
          <p:nvSpPr>
            <p:cNvPr id="3" name="四角形: 角を丸くする 2">
              <a:extLst>
                <a:ext uri="{FF2B5EF4-FFF2-40B4-BE49-F238E27FC236}">
                  <a16:creationId xmlns:a16="http://schemas.microsoft.com/office/drawing/2014/main" id="{C03D7538-1381-B201-61A4-F6D3BBBA2011}"/>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捜索の準備</a:t>
              </a:r>
              <a:endParaRPr kumimoji="1" lang="en-US" altLang="ja-JP" sz="500" b="1" dirty="0">
                <a:solidFill>
                  <a:schemeClr val="tx1"/>
                </a:solidFill>
                <a:latin typeface="游ゴシック 本文"/>
                <a:ea typeface="游ゴシック" panose="020B0400000000000000" pitchFamily="50" charset="-128"/>
              </a:endParaRPr>
            </a:p>
          </p:txBody>
        </p:sp>
        <p:pic>
          <p:nvPicPr>
            <p:cNvPr id="4" name="グラフィックス 3" descr="挙手 枠線">
              <a:extLst>
                <a:ext uri="{FF2B5EF4-FFF2-40B4-BE49-F238E27FC236}">
                  <a16:creationId xmlns:a16="http://schemas.microsoft.com/office/drawing/2014/main" id="{71570107-B9D7-28E8-D77E-54A00CAF9C29}"/>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grpSp>
        <p:nvGrpSpPr>
          <p:cNvPr id="5" name="グループ化 4">
            <a:extLst>
              <a:ext uri="{FF2B5EF4-FFF2-40B4-BE49-F238E27FC236}">
                <a16:creationId xmlns:a16="http://schemas.microsoft.com/office/drawing/2014/main" id="{3AE1B37B-8621-6393-F82F-B206ACADCA19}"/>
              </a:ext>
            </a:extLst>
          </p:cNvPr>
          <p:cNvGrpSpPr/>
          <p:nvPr/>
        </p:nvGrpSpPr>
        <p:grpSpPr>
          <a:xfrm>
            <a:off x="2390683" y="2537580"/>
            <a:ext cx="587415" cy="457512"/>
            <a:chOff x="5266944" y="2798826"/>
            <a:chExt cx="455771" cy="301859"/>
          </a:xfrm>
        </p:grpSpPr>
        <p:sp>
          <p:nvSpPr>
            <p:cNvPr id="12" name="四角形: 角を丸くする 11">
              <a:extLst>
                <a:ext uri="{FF2B5EF4-FFF2-40B4-BE49-F238E27FC236}">
                  <a16:creationId xmlns:a16="http://schemas.microsoft.com/office/drawing/2014/main" id="{58C99E06-A576-040B-0770-FE47EDDCCC33}"/>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捜索の実施</a:t>
              </a:r>
              <a:endParaRPr kumimoji="1" lang="en-US" altLang="ja-JP" sz="500" b="1" dirty="0">
                <a:solidFill>
                  <a:schemeClr val="tx1"/>
                </a:solidFill>
                <a:latin typeface="游ゴシック 本文"/>
                <a:ea typeface="游ゴシック" panose="020B0400000000000000" pitchFamily="50" charset="-128"/>
              </a:endParaRPr>
            </a:p>
          </p:txBody>
        </p:sp>
        <p:pic>
          <p:nvPicPr>
            <p:cNvPr id="19" name="グラフィックス 18" descr="挙手 枠線">
              <a:extLst>
                <a:ext uri="{FF2B5EF4-FFF2-40B4-BE49-F238E27FC236}">
                  <a16:creationId xmlns:a16="http://schemas.microsoft.com/office/drawing/2014/main" id="{877549FB-9F48-0167-73EE-CBEC5B084E05}"/>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cxnSp>
        <p:nvCxnSpPr>
          <p:cNvPr id="20" name="直線矢印コネクタ 19">
            <a:extLst>
              <a:ext uri="{FF2B5EF4-FFF2-40B4-BE49-F238E27FC236}">
                <a16:creationId xmlns:a16="http://schemas.microsoft.com/office/drawing/2014/main" id="{DC2A9511-8A95-8A5B-9C70-EC07C5AB750D}"/>
              </a:ext>
            </a:extLst>
          </p:cNvPr>
          <p:cNvCxnSpPr>
            <a:cxnSpLocks/>
            <a:stCxn id="224" idx="6"/>
            <a:endCxn id="3" idx="1"/>
          </p:cNvCxnSpPr>
          <p:nvPr/>
        </p:nvCxnSpPr>
        <p:spPr>
          <a:xfrm>
            <a:off x="1058762" y="2766336"/>
            <a:ext cx="40148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5" name="直線矢印コネクタ 24">
            <a:extLst>
              <a:ext uri="{FF2B5EF4-FFF2-40B4-BE49-F238E27FC236}">
                <a16:creationId xmlns:a16="http://schemas.microsoft.com/office/drawing/2014/main" id="{A9B00B75-0EB1-393D-DE79-E10E7A817E50}"/>
              </a:ext>
            </a:extLst>
          </p:cNvPr>
          <p:cNvCxnSpPr>
            <a:cxnSpLocks/>
            <a:stCxn id="3" idx="3"/>
            <a:endCxn id="12" idx="1"/>
          </p:cNvCxnSpPr>
          <p:nvPr/>
        </p:nvCxnSpPr>
        <p:spPr>
          <a:xfrm>
            <a:off x="2047657" y="2766336"/>
            <a:ext cx="34302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7" name="グループ化 66">
            <a:extLst>
              <a:ext uri="{FF2B5EF4-FFF2-40B4-BE49-F238E27FC236}">
                <a16:creationId xmlns:a16="http://schemas.microsoft.com/office/drawing/2014/main" id="{1DE73846-9844-B21F-2349-905957DCE77A}"/>
              </a:ext>
            </a:extLst>
          </p:cNvPr>
          <p:cNvGrpSpPr/>
          <p:nvPr/>
        </p:nvGrpSpPr>
        <p:grpSpPr>
          <a:xfrm>
            <a:off x="1013949" y="2136278"/>
            <a:ext cx="1523796" cy="521871"/>
            <a:chOff x="4956093" y="1988022"/>
            <a:chExt cx="1523796" cy="508031"/>
          </a:xfrm>
        </p:grpSpPr>
        <p:cxnSp>
          <p:nvCxnSpPr>
            <p:cNvPr id="72" name="直線矢印コネクタ 71">
              <a:extLst>
                <a:ext uri="{FF2B5EF4-FFF2-40B4-BE49-F238E27FC236}">
                  <a16:creationId xmlns:a16="http://schemas.microsoft.com/office/drawing/2014/main" id="{13D695C4-9821-E814-5271-694DDC2CED9B}"/>
                </a:ext>
              </a:extLst>
            </p:cNvPr>
            <p:cNvCxnSpPr>
              <a:cxnSpLocks/>
              <a:stCxn id="224" idx="7"/>
              <a:endCxn id="74" idx="1"/>
            </p:cNvCxnSpPr>
            <p:nvPr/>
          </p:nvCxnSpPr>
          <p:spPr>
            <a:xfrm flipV="1">
              <a:off x="4956093" y="2139296"/>
              <a:ext cx="196569" cy="356757"/>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3" name="グループ化 72">
              <a:extLst>
                <a:ext uri="{FF2B5EF4-FFF2-40B4-BE49-F238E27FC236}">
                  <a16:creationId xmlns:a16="http://schemas.microsoft.com/office/drawing/2014/main" id="{EDF45363-4221-FB1B-32A2-9FD940FDF34B}"/>
                </a:ext>
              </a:extLst>
            </p:cNvPr>
            <p:cNvGrpSpPr/>
            <p:nvPr/>
          </p:nvGrpSpPr>
          <p:grpSpPr>
            <a:xfrm>
              <a:off x="5152661" y="1988022"/>
              <a:ext cx="69614" cy="303585"/>
              <a:chOff x="2439407" y="2962964"/>
              <a:chExt cx="69614" cy="430453"/>
            </a:xfrm>
          </p:grpSpPr>
          <p:cxnSp>
            <p:nvCxnSpPr>
              <p:cNvPr id="79" name="直線コネクタ 78">
                <a:extLst>
                  <a:ext uri="{FF2B5EF4-FFF2-40B4-BE49-F238E27FC236}">
                    <a16:creationId xmlns:a16="http://schemas.microsoft.com/office/drawing/2014/main" id="{0FAF4F59-2C00-5934-FF3F-0C1E2943384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5" name="直線コネクタ 94">
                <a:extLst>
                  <a:ext uri="{FF2B5EF4-FFF2-40B4-BE49-F238E27FC236}">
                    <a16:creationId xmlns:a16="http://schemas.microsoft.com/office/drawing/2014/main" id="{B6539217-430A-1C95-4CE3-8A9BE2CBF907}"/>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7" name="直線コネクタ 146">
                <a:extLst>
                  <a:ext uri="{FF2B5EF4-FFF2-40B4-BE49-F238E27FC236}">
                    <a16:creationId xmlns:a16="http://schemas.microsoft.com/office/drawing/2014/main" id="{34C37833-C963-439E-2CAA-D95168202AF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4" name="正方形/長方形 73">
              <a:extLst>
                <a:ext uri="{FF2B5EF4-FFF2-40B4-BE49-F238E27FC236}">
                  <a16:creationId xmlns:a16="http://schemas.microsoft.com/office/drawing/2014/main" id="{7C593377-BAA3-694B-8DD9-A3F76D0CCFD5}"/>
                </a:ext>
              </a:extLst>
            </p:cNvPr>
            <p:cNvSpPr/>
            <p:nvPr/>
          </p:nvSpPr>
          <p:spPr>
            <a:xfrm>
              <a:off x="5152662" y="1998069"/>
              <a:ext cx="132722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本文"/>
                  <a:ea typeface="游ゴシック" panose="020B0400000000000000" pitchFamily="50" charset="-128"/>
                </a:rPr>
                <a:t>捜索実施の必要性の認識</a:t>
              </a:r>
            </a:p>
          </p:txBody>
        </p:sp>
      </p:grpSp>
      <p:sp>
        <p:nvSpPr>
          <p:cNvPr id="154" name="正方形/長方形 153">
            <a:extLst>
              <a:ext uri="{FF2B5EF4-FFF2-40B4-BE49-F238E27FC236}">
                <a16:creationId xmlns:a16="http://schemas.microsoft.com/office/drawing/2014/main" id="{F0D7F854-DC49-D380-2BDA-17BFF63E94B8}"/>
              </a:ext>
            </a:extLst>
          </p:cNvPr>
          <p:cNvSpPr/>
          <p:nvPr/>
        </p:nvSpPr>
        <p:spPr>
          <a:xfrm>
            <a:off x="2999984" y="380926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r>
              <a:rPr kumimoji="1" lang="en-US" altLang="ja-JP" sz="600" b="1" dirty="0">
                <a:solidFill>
                  <a:schemeClr val="tx1"/>
                </a:solidFill>
                <a:latin typeface="游ゴシック 本文"/>
                <a:ea typeface="游ゴシック" panose="020B0400000000000000" pitchFamily="50" charset="-128"/>
              </a:rPr>
              <a:t>(</a:t>
            </a:r>
            <a:r>
              <a:rPr kumimoji="1" lang="ja-JP" altLang="en-US" sz="600" b="1" dirty="0">
                <a:solidFill>
                  <a:schemeClr val="tx1"/>
                </a:solidFill>
                <a:latin typeface="游ゴシック 本文"/>
                <a:ea typeface="游ゴシック" panose="020B0400000000000000" pitchFamily="50" charset="-128"/>
              </a:rPr>
              <a:t>差押</a:t>
            </a:r>
            <a:r>
              <a:rPr kumimoji="1" lang="en-US" altLang="ja-JP" sz="600" b="1" dirty="0">
                <a:solidFill>
                  <a:schemeClr val="tx1"/>
                </a:solidFill>
                <a:latin typeface="游ゴシック 本文"/>
                <a:ea typeface="游ゴシック" panose="020B0400000000000000" pitchFamily="50" charset="-128"/>
              </a:rPr>
              <a:t>)</a:t>
            </a:r>
          </a:p>
        </p:txBody>
      </p:sp>
      <p:sp>
        <p:nvSpPr>
          <p:cNvPr id="155" name="楕円 154">
            <a:extLst>
              <a:ext uri="{FF2B5EF4-FFF2-40B4-BE49-F238E27FC236}">
                <a16:creationId xmlns:a16="http://schemas.microsoft.com/office/drawing/2014/main" id="{A3CE5FED-A3B2-3603-58DF-5C9502D3D2B4}"/>
              </a:ext>
            </a:extLst>
          </p:cNvPr>
          <p:cNvSpPr/>
          <p:nvPr/>
        </p:nvSpPr>
        <p:spPr>
          <a:xfrm>
            <a:off x="3341932" y="3489019"/>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nvGrpSpPr>
          <p:cNvPr id="189" name="グループ化 188">
            <a:extLst>
              <a:ext uri="{FF2B5EF4-FFF2-40B4-BE49-F238E27FC236}">
                <a16:creationId xmlns:a16="http://schemas.microsoft.com/office/drawing/2014/main" id="{B0167B5C-344F-BAA6-0FEB-0DD211DA3C67}"/>
              </a:ext>
            </a:extLst>
          </p:cNvPr>
          <p:cNvGrpSpPr/>
          <p:nvPr/>
        </p:nvGrpSpPr>
        <p:grpSpPr>
          <a:xfrm>
            <a:off x="6263860" y="1457497"/>
            <a:ext cx="989415" cy="532314"/>
            <a:chOff x="4995539" y="4316156"/>
            <a:chExt cx="989415" cy="532314"/>
          </a:xfrm>
        </p:grpSpPr>
        <p:cxnSp>
          <p:nvCxnSpPr>
            <p:cNvPr id="192" name="直線矢印コネクタ 191">
              <a:extLst>
                <a:ext uri="{FF2B5EF4-FFF2-40B4-BE49-F238E27FC236}">
                  <a16:creationId xmlns:a16="http://schemas.microsoft.com/office/drawing/2014/main" id="{7EBCC9A6-00AA-8982-40A8-B96B0B763C0F}"/>
                </a:ext>
              </a:extLst>
            </p:cNvPr>
            <p:cNvCxnSpPr>
              <a:cxnSpLocks/>
              <a:endCxn id="194" idx="1"/>
            </p:cNvCxnSpPr>
            <p:nvPr/>
          </p:nvCxnSpPr>
          <p:spPr>
            <a:xfrm>
              <a:off x="5014868" y="4469826"/>
              <a:ext cx="32177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93" name="正方形/長方形 192">
              <a:extLst>
                <a:ext uri="{FF2B5EF4-FFF2-40B4-BE49-F238E27FC236}">
                  <a16:creationId xmlns:a16="http://schemas.microsoft.com/office/drawing/2014/main" id="{2F139ABB-D46D-8AD6-D243-0E856D9B788E}"/>
                </a:ext>
              </a:extLst>
            </p:cNvPr>
            <p:cNvSpPr/>
            <p:nvPr/>
          </p:nvSpPr>
          <p:spPr>
            <a:xfrm>
              <a:off x="4995539" y="4592266"/>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捜索調書 </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endParaRPr kumimoji="1" lang="en-US" altLang="ja-JP" sz="500" b="1" dirty="0">
                <a:solidFill>
                  <a:schemeClr val="tx1"/>
                </a:solidFill>
                <a:latin typeface="游ゴシック 本文"/>
                <a:ea typeface="游ゴシック" panose="020B0400000000000000" pitchFamily="50" charset="-128"/>
              </a:endParaRPr>
            </a:p>
          </p:txBody>
        </p:sp>
        <p:pic>
          <p:nvPicPr>
            <p:cNvPr id="194" name="グラフィックス 193" descr="紙 枠線">
              <a:extLst>
                <a:ext uri="{FF2B5EF4-FFF2-40B4-BE49-F238E27FC236}">
                  <a16:creationId xmlns:a16="http://schemas.microsoft.com/office/drawing/2014/main" id="{1DAD6945-3934-F1F7-025A-8A850C6A0B9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cxnSp>
        <p:nvCxnSpPr>
          <p:cNvPr id="225" name="直線矢印コネクタ 224">
            <a:extLst>
              <a:ext uri="{FF2B5EF4-FFF2-40B4-BE49-F238E27FC236}">
                <a16:creationId xmlns:a16="http://schemas.microsoft.com/office/drawing/2014/main" id="{063A5E5F-E6D2-0AA1-EB71-1BE05088A372}"/>
              </a:ext>
            </a:extLst>
          </p:cNvPr>
          <p:cNvCxnSpPr>
            <a:cxnSpLocks/>
            <a:stCxn id="128" idx="3"/>
            <a:endCxn id="56" idx="4"/>
          </p:cNvCxnSpPr>
          <p:nvPr/>
        </p:nvCxnSpPr>
        <p:spPr>
          <a:xfrm flipV="1">
            <a:off x="5082412" y="2919336"/>
            <a:ext cx="197578" cy="35367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332650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798DE0-2E27-5633-8E83-6CF9FCD67DAD}"/>
            </a:ext>
          </a:extLst>
        </p:cNvPr>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50142D08-FF59-2922-A956-0D9FBA74F2A1}"/>
              </a:ext>
            </a:extLst>
          </p:cNvPr>
          <p:cNvGrpSpPr/>
          <p:nvPr/>
        </p:nvGrpSpPr>
        <p:grpSpPr>
          <a:xfrm>
            <a:off x="3338355" y="1451037"/>
            <a:ext cx="47531" cy="1171224"/>
            <a:chOff x="3338355" y="1451037"/>
            <a:chExt cx="47531" cy="1171224"/>
          </a:xfrm>
        </p:grpSpPr>
        <p:cxnSp>
          <p:nvCxnSpPr>
            <p:cNvPr id="253" name="直線矢印コネクタ 197">
              <a:extLst>
                <a:ext uri="{FF2B5EF4-FFF2-40B4-BE49-F238E27FC236}">
                  <a16:creationId xmlns:a16="http://schemas.microsoft.com/office/drawing/2014/main" id="{1D13B131-9DE2-131A-7C6D-A8767DAB8334}"/>
                </a:ext>
              </a:extLst>
            </p:cNvPr>
            <p:cNvCxnSpPr>
              <a:cxnSpLocks/>
              <a:stCxn id="199" idx="6"/>
              <a:endCxn id="254" idx="3"/>
            </p:cNvCxnSpPr>
            <p:nvPr/>
          </p:nvCxnSpPr>
          <p:spPr>
            <a:xfrm flipH="1" flipV="1">
              <a:off x="3362118" y="1522911"/>
              <a:ext cx="3" cy="1051819"/>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grpSp>
          <p:nvGrpSpPr>
            <p:cNvPr id="196" name="グループ化 195">
              <a:extLst>
                <a:ext uri="{FF2B5EF4-FFF2-40B4-BE49-F238E27FC236}">
                  <a16:creationId xmlns:a16="http://schemas.microsoft.com/office/drawing/2014/main" id="{00B3792F-4ED0-718C-3AC3-B66D5FA6F3AD}"/>
                </a:ext>
              </a:extLst>
            </p:cNvPr>
            <p:cNvGrpSpPr/>
            <p:nvPr/>
          </p:nvGrpSpPr>
          <p:grpSpPr>
            <a:xfrm>
              <a:off x="3338355" y="1451037"/>
              <a:ext cx="47531" cy="1171224"/>
              <a:chOff x="5256227" y="1451037"/>
              <a:chExt cx="47531" cy="1171224"/>
            </a:xfrm>
          </p:grpSpPr>
          <p:sp>
            <p:nvSpPr>
              <p:cNvPr id="199" name="楕円 198">
                <a:extLst>
                  <a:ext uri="{FF2B5EF4-FFF2-40B4-BE49-F238E27FC236}">
                    <a16:creationId xmlns:a16="http://schemas.microsoft.com/office/drawing/2014/main" id="{FB9DFD74-D62D-6361-F157-955EAB481469}"/>
                  </a:ext>
                </a:extLst>
              </p:cNvPr>
              <p:cNvSpPr/>
              <p:nvPr/>
            </p:nvSpPr>
            <p:spPr>
              <a:xfrm rot="16200000">
                <a:off x="5256227" y="257473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54" name="二等辺三角形 253">
                <a:extLst>
                  <a:ext uri="{FF2B5EF4-FFF2-40B4-BE49-F238E27FC236}">
                    <a16:creationId xmlns:a16="http://schemas.microsoft.com/office/drawing/2014/main" id="{1DF47851-4B87-B4CA-1EB9-FB3CD565BFFA}"/>
                  </a:ext>
                </a:extLst>
              </p:cNvPr>
              <p:cNvSpPr/>
              <p:nvPr/>
            </p:nvSpPr>
            <p:spPr>
              <a:xfrm>
                <a:off x="5256680"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grpSp>
        <p:nvGrpSpPr>
          <p:cNvPr id="13" name="グループ化 12">
            <a:extLst>
              <a:ext uri="{FF2B5EF4-FFF2-40B4-BE49-F238E27FC236}">
                <a16:creationId xmlns:a16="http://schemas.microsoft.com/office/drawing/2014/main" id="{A1B46D49-EADC-8BB1-9036-53BE736B960C}"/>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AE36B6E7-BA66-FF58-520A-C535B576FDFA}"/>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0EE04DC4-DA8F-92AC-7888-58D882D2DD38}"/>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7A1FEA9B-8D49-3EC3-EF76-33219B64C1C9}"/>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F482A025-F686-6B29-8630-2B25DCDD5304}"/>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920BC261-B6B3-D819-32DE-86756C99DD05}"/>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3.1.1.</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AAAB3D02-E983-3914-426B-8F27B1C2C051}"/>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公売</a:t>
              </a:r>
              <a:r>
                <a:rPr kumimoji="1" lang="en-US" altLang="ja-JP" sz="1000" b="1" dirty="0">
                  <a:solidFill>
                    <a:schemeClr val="tx1"/>
                  </a:solidFill>
                  <a:latin typeface="游ゴシック 本文"/>
                  <a:ea typeface="游ゴシック" panose="020B0400000000000000" pitchFamily="50" charset="-128"/>
                </a:rPr>
                <a:t>(1/2)</a:t>
              </a:r>
              <a:endParaRPr kumimoji="1" lang="ja-JP" altLang="en-US" sz="1000" b="1" dirty="0">
                <a:solidFill>
                  <a:schemeClr val="tx1"/>
                </a:solidFill>
                <a:latin typeface="游ゴシック 本文"/>
                <a:ea typeface="游ゴシック" panose="020B0400000000000000" pitchFamily="50" charset="-128"/>
              </a:endParaRPr>
            </a:p>
          </p:txBody>
        </p:sp>
        <p:sp>
          <p:nvSpPr>
            <p:cNvPr id="14" name="正方形/長方形 13">
              <a:extLst>
                <a:ext uri="{FF2B5EF4-FFF2-40B4-BE49-F238E27FC236}">
                  <a16:creationId xmlns:a16="http://schemas.microsoft.com/office/drawing/2014/main" id="{3B6E1B3F-93C2-054D-CFA0-BA3E414F9698}"/>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公売管理</a:t>
              </a:r>
            </a:p>
          </p:txBody>
        </p:sp>
      </p:grpSp>
      <p:grpSp>
        <p:nvGrpSpPr>
          <p:cNvPr id="16" name="グループ化 15">
            <a:extLst>
              <a:ext uri="{FF2B5EF4-FFF2-40B4-BE49-F238E27FC236}">
                <a16:creationId xmlns:a16="http://schemas.microsoft.com/office/drawing/2014/main" id="{E45EAF66-BC72-6051-C0E9-6CB6362E63D7}"/>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4FCBE160-C61B-A56D-93CA-A9EE87BC1F2F}"/>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9711D0ED-54E6-388D-9F15-DC48A8F1C3D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D91526AF-4184-C3B9-E9C7-51541471EB9D}"/>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26</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4DBF2A7E-15F4-4F08-2055-DF819357891D}"/>
              </a:ext>
            </a:extLst>
          </p:cNvPr>
          <p:cNvSpPr/>
          <p:nvPr/>
        </p:nvSpPr>
        <p:spPr>
          <a:xfrm>
            <a:off x="6758568" y="6048374"/>
            <a:ext cx="2053792" cy="45605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2.9.1</a:t>
            </a:r>
            <a:r>
              <a:rPr kumimoji="1" lang="ja-JP" altLang="en-US" sz="500" b="1" dirty="0">
                <a:solidFill>
                  <a:schemeClr val="tx1"/>
                </a:solidFill>
                <a:latin typeface="游ゴシック 本文"/>
                <a:ea typeface="游ゴシック" panose="020B0400000000000000" pitchFamily="50" charset="-128"/>
              </a:rPr>
              <a:t>　公売</a:t>
            </a:r>
            <a:endParaRPr kumimoji="1" lang="en-US" altLang="zh-TW" sz="500" b="1" dirty="0">
              <a:solidFill>
                <a:schemeClr val="tx1"/>
              </a:solidFill>
              <a:latin typeface="游ゴシック 本文"/>
              <a:ea typeface="游ゴシック" panose="020B0400000000000000" pitchFamily="50" charset="-128"/>
            </a:endParaRPr>
          </a:p>
        </p:txBody>
      </p:sp>
      <p:cxnSp>
        <p:nvCxnSpPr>
          <p:cNvPr id="126" name="直線矢印コネクタ 125">
            <a:extLst>
              <a:ext uri="{FF2B5EF4-FFF2-40B4-BE49-F238E27FC236}">
                <a16:creationId xmlns:a16="http://schemas.microsoft.com/office/drawing/2014/main" id="{78A47751-C9E2-148D-245C-DBAF7DA6AB12}"/>
              </a:ext>
            </a:extLst>
          </p:cNvPr>
          <p:cNvCxnSpPr>
            <a:cxnSpLocks/>
            <a:stCxn id="44" idx="3"/>
            <a:endCxn id="21" idx="1"/>
          </p:cNvCxnSpPr>
          <p:nvPr/>
        </p:nvCxnSpPr>
        <p:spPr>
          <a:xfrm>
            <a:off x="4412723" y="2766336"/>
            <a:ext cx="10992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7741567C-D6E6-6B6C-7A6F-808577212FC8}"/>
              </a:ext>
            </a:extLst>
          </p:cNvPr>
          <p:cNvSpPr/>
          <p:nvPr/>
        </p:nvSpPr>
        <p:spPr>
          <a:xfrm>
            <a:off x="2970053"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cxnSp>
        <p:nvCxnSpPr>
          <p:cNvPr id="153" name="直線矢印コネクタ 152">
            <a:extLst>
              <a:ext uri="{FF2B5EF4-FFF2-40B4-BE49-F238E27FC236}">
                <a16:creationId xmlns:a16="http://schemas.microsoft.com/office/drawing/2014/main" id="{4DD5E221-FA4F-CC67-29E9-8F80FB1210F7}"/>
              </a:ext>
            </a:extLst>
          </p:cNvPr>
          <p:cNvCxnSpPr>
            <a:cxnSpLocks/>
            <a:stCxn id="121" idx="3"/>
            <a:endCxn id="56" idx="2"/>
          </p:cNvCxnSpPr>
          <p:nvPr/>
        </p:nvCxnSpPr>
        <p:spPr>
          <a:xfrm>
            <a:off x="2873553" y="2766336"/>
            <a:ext cx="33556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656E0559-120C-33EE-8952-589F872716DE}"/>
              </a:ext>
            </a:extLst>
          </p:cNvPr>
          <p:cNvSpPr/>
          <p:nvPr/>
        </p:nvSpPr>
        <p:spPr>
          <a:xfrm>
            <a:off x="3013512" y="2033337"/>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54" name="グループ化 53">
            <a:extLst>
              <a:ext uri="{FF2B5EF4-FFF2-40B4-BE49-F238E27FC236}">
                <a16:creationId xmlns:a16="http://schemas.microsoft.com/office/drawing/2014/main" id="{A7E2A3C2-D449-21A5-E41B-1E51A8150FD2}"/>
              </a:ext>
            </a:extLst>
          </p:cNvPr>
          <p:cNvGrpSpPr>
            <a:grpSpLocks noChangeAspect="1"/>
          </p:cNvGrpSpPr>
          <p:nvPr/>
        </p:nvGrpSpPr>
        <p:grpSpPr>
          <a:xfrm>
            <a:off x="3209118" y="2613336"/>
            <a:ext cx="306000" cy="306000"/>
            <a:chOff x="2810266" y="3583909"/>
            <a:chExt cx="182044" cy="182044"/>
          </a:xfrm>
        </p:grpSpPr>
        <p:sp>
          <p:nvSpPr>
            <p:cNvPr id="56" name="楕円 55">
              <a:extLst>
                <a:ext uri="{FF2B5EF4-FFF2-40B4-BE49-F238E27FC236}">
                  <a16:creationId xmlns:a16="http://schemas.microsoft.com/office/drawing/2014/main" id="{EE561022-A6C9-FB95-64F2-553B94992139}"/>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242F7585-EAD0-396C-C005-C9F6A2C8668C}"/>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60D9BAB2-2824-4F99-DE7E-1BAD5D840914}"/>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1E52804D-D504-8545-311A-DFFBC0E0EB42}"/>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ED4E215F-B74F-7231-DC81-5DFCA8366A4C}"/>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738CAE2A-AF93-3F74-DBA5-04F6D96164CD}"/>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587E9FD8-0381-AE16-76C8-19C4C4D13C0A}"/>
              </a:ext>
            </a:extLst>
          </p:cNvPr>
          <p:cNvSpPr/>
          <p:nvPr/>
        </p:nvSpPr>
        <p:spPr>
          <a:xfrm>
            <a:off x="3002485" y="238118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63" name="グループ化 62">
            <a:extLst>
              <a:ext uri="{FF2B5EF4-FFF2-40B4-BE49-F238E27FC236}">
                <a16:creationId xmlns:a16="http://schemas.microsoft.com/office/drawing/2014/main" id="{F11DF129-EC67-BD78-2E99-31D91085AB0D}"/>
              </a:ext>
            </a:extLst>
          </p:cNvPr>
          <p:cNvGrpSpPr/>
          <p:nvPr/>
        </p:nvGrpSpPr>
        <p:grpSpPr>
          <a:xfrm>
            <a:off x="2372703" y="1457497"/>
            <a:ext cx="989415" cy="533609"/>
            <a:chOff x="4995539" y="4316156"/>
            <a:chExt cx="989415" cy="533609"/>
          </a:xfrm>
        </p:grpSpPr>
        <p:cxnSp>
          <p:nvCxnSpPr>
            <p:cNvPr id="64" name="直線矢印コネクタ 63">
              <a:extLst>
                <a:ext uri="{FF2B5EF4-FFF2-40B4-BE49-F238E27FC236}">
                  <a16:creationId xmlns:a16="http://schemas.microsoft.com/office/drawing/2014/main" id="{42D2E23D-480F-83F3-BD71-A550979E6536}"/>
                </a:ext>
              </a:extLst>
            </p:cNvPr>
            <p:cNvCxnSpPr>
              <a:cxnSpLocks/>
              <a:stCxn id="66" idx="3"/>
            </p:cNvCxnSpPr>
            <p:nvPr/>
          </p:nvCxnSpPr>
          <p:spPr>
            <a:xfrm>
              <a:off x="5643981" y="4469826"/>
              <a:ext cx="34097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28ACAFAC-8788-F36F-292F-D1B79125D829}"/>
                </a:ext>
              </a:extLst>
            </p:cNvPr>
            <p:cNvSpPr/>
            <p:nvPr/>
          </p:nvSpPr>
          <p:spPr>
            <a:xfrm>
              <a:off x="4995539" y="4593561"/>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差押財産の公売について</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予告</a:t>
              </a:r>
              <a:r>
                <a:rPr kumimoji="1" lang="en-US" altLang="ja-JP" sz="500" b="1" dirty="0">
                  <a:solidFill>
                    <a:schemeClr val="tx1"/>
                  </a:solidFill>
                  <a:latin typeface="游ゴシック 本文"/>
                  <a:ea typeface="游ゴシック" panose="020B0400000000000000" pitchFamily="50" charset="-128"/>
                </a:rPr>
                <a:t>)</a:t>
              </a:r>
            </a:p>
          </p:txBody>
        </p:sp>
        <p:pic>
          <p:nvPicPr>
            <p:cNvPr id="66" name="グラフィックス 65" descr="紙 枠線">
              <a:extLst>
                <a:ext uri="{FF2B5EF4-FFF2-40B4-BE49-F238E27FC236}">
                  <a16:creationId xmlns:a16="http://schemas.microsoft.com/office/drawing/2014/main" id="{3567202B-C573-EEED-AAA9-A0DF55A24A2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cxnSp>
        <p:nvCxnSpPr>
          <p:cNvPr id="117" name="直線矢印コネクタ 116">
            <a:extLst>
              <a:ext uri="{FF2B5EF4-FFF2-40B4-BE49-F238E27FC236}">
                <a16:creationId xmlns:a16="http://schemas.microsoft.com/office/drawing/2014/main" id="{CCA5B803-67C5-ED6A-27DD-04A8C726E94F}"/>
              </a:ext>
            </a:extLst>
          </p:cNvPr>
          <p:cNvCxnSpPr>
            <a:cxnSpLocks/>
            <a:stCxn id="27" idx="3"/>
            <a:endCxn id="121" idx="1"/>
          </p:cNvCxnSpPr>
          <p:nvPr/>
        </p:nvCxnSpPr>
        <p:spPr>
          <a:xfrm>
            <a:off x="1923528" y="2766336"/>
            <a:ext cx="35414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18" name="直線矢印コネクタ 117">
            <a:extLst>
              <a:ext uri="{FF2B5EF4-FFF2-40B4-BE49-F238E27FC236}">
                <a16:creationId xmlns:a16="http://schemas.microsoft.com/office/drawing/2014/main" id="{E5E2DDDD-F31B-BA0F-D730-FAD5D21F1DB4}"/>
              </a:ext>
            </a:extLst>
          </p:cNvPr>
          <p:cNvCxnSpPr>
            <a:cxnSpLocks/>
            <a:stCxn id="123" idx="1"/>
            <a:endCxn id="121" idx="2"/>
          </p:cNvCxnSpPr>
          <p:nvPr/>
        </p:nvCxnSpPr>
        <p:spPr>
          <a:xfrm flipH="1" flipV="1">
            <a:off x="2575611"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9" name="グループ化 118">
            <a:extLst>
              <a:ext uri="{FF2B5EF4-FFF2-40B4-BE49-F238E27FC236}">
                <a16:creationId xmlns:a16="http://schemas.microsoft.com/office/drawing/2014/main" id="{9E34CF8F-A5D7-89DE-A6F3-EF4519D4E817}"/>
              </a:ext>
            </a:extLst>
          </p:cNvPr>
          <p:cNvGrpSpPr/>
          <p:nvPr/>
        </p:nvGrpSpPr>
        <p:grpSpPr>
          <a:xfrm>
            <a:off x="2277669" y="2531961"/>
            <a:ext cx="595884" cy="468750"/>
            <a:chOff x="2420174" y="2805910"/>
            <a:chExt cx="595884" cy="468750"/>
          </a:xfrm>
        </p:grpSpPr>
        <p:pic>
          <p:nvPicPr>
            <p:cNvPr id="120" name="グラフィックス 119" descr="ユーザー 枠線">
              <a:extLst>
                <a:ext uri="{FF2B5EF4-FFF2-40B4-BE49-F238E27FC236}">
                  <a16:creationId xmlns:a16="http://schemas.microsoft.com/office/drawing/2014/main" id="{A40DD015-F7AF-7A22-75D5-2C2D6A7C9B37}"/>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21" name="四角形: 角を丸くする 120">
              <a:extLst>
                <a:ext uri="{FF2B5EF4-FFF2-40B4-BE49-F238E27FC236}">
                  <a16:creationId xmlns:a16="http://schemas.microsoft.com/office/drawing/2014/main" id="{A8DD4DF8-ADC2-9F9F-B821-C3BC1B53A86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公売予告通知書</a:t>
              </a:r>
            </a:p>
            <a:p>
              <a:pPr algn="ctr"/>
              <a:r>
                <a:rPr kumimoji="1" lang="zh-TW"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22" name="グループ化 121">
            <a:extLst>
              <a:ext uri="{FF2B5EF4-FFF2-40B4-BE49-F238E27FC236}">
                <a16:creationId xmlns:a16="http://schemas.microsoft.com/office/drawing/2014/main" id="{268FFF9E-45A6-C7EB-A6A7-58C4E3FB7EA8}"/>
              </a:ext>
            </a:extLst>
          </p:cNvPr>
          <p:cNvGrpSpPr/>
          <p:nvPr/>
        </p:nvGrpSpPr>
        <p:grpSpPr>
          <a:xfrm>
            <a:off x="2287793" y="4603475"/>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0C58111E-B1EF-3BC4-95F2-89ABF7F2103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4" name="円弧 123">
              <a:extLst>
                <a:ext uri="{FF2B5EF4-FFF2-40B4-BE49-F238E27FC236}">
                  <a16:creationId xmlns:a16="http://schemas.microsoft.com/office/drawing/2014/main" id="{05F2A118-3DD4-931A-C2A0-1777A4C7509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5" name="円弧 124">
              <a:extLst>
                <a:ext uri="{FF2B5EF4-FFF2-40B4-BE49-F238E27FC236}">
                  <a16:creationId xmlns:a16="http://schemas.microsoft.com/office/drawing/2014/main" id="{6E343BA5-8BBF-77BA-FE59-90EFD039D1F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27" name="グループ化 126">
            <a:extLst>
              <a:ext uri="{FF2B5EF4-FFF2-40B4-BE49-F238E27FC236}">
                <a16:creationId xmlns:a16="http://schemas.microsoft.com/office/drawing/2014/main" id="{F5BB6854-DAE5-0183-9EA3-D9B6E2ED0F7A}"/>
              </a:ext>
            </a:extLst>
          </p:cNvPr>
          <p:cNvGrpSpPr/>
          <p:nvPr/>
        </p:nvGrpSpPr>
        <p:grpSpPr>
          <a:xfrm>
            <a:off x="2659240" y="3002793"/>
            <a:ext cx="621625" cy="678812"/>
            <a:chOff x="2294932" y="3015289"/>
            <a:chExt cx="621625" cy="678812"/>
          </a:xfrm>
        </p:grpSpPr>
        <p:pic>
          <p:nvPicPr>
            <p:cNvPr id="128" name="グラフィックス 127" descr="紙 枠線">
              <a:extLst>
                <a:ext uri="{FF2B5EF4-FFF2-40B4-BE49-F238E27FC236}">
                  <a16:creationId xmlns:a16="http://schemas.microsoft.com/office/drawing/2014/main" id="{816F6EC7-655B-1731-1D34-37634493071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492892" y="3131836"/>
              <a:ext cx="307340" cy="307340"/>
            </a:xfrm>
            <a:prstGeom prst="rect">
              <a:avLst/>
            </a:prstGeom>
          </p:spPr>
        </p:pic>
        <p:cxnSp>
          <p:nvCxnSpPr>
            <p:cNvPr id="129" name="直線矢印コネクタ 36">
              <a:extLst>
                <a:ext uri="{FF2B5EF4-FFF2-40B4-BE49-F238E27FC236}">
                  <a16:creationId xmlns:a16="http://schemas.microsoft.com/office/drawing/2014/main" id="{770BACDD-6CD0-0D88-0E2C-CDF566A5985F}"/>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9579003A-BD53-8948-52FD-31866E437008}"/>
                </a:ext>
              </a:extLst>
            </p:cNvPr>
            <p:cNvSpPr/>
            <p:nvPr/>
          </p:nvSpPr>
          <p:spPr>
            <a:xfrm>
              <a:off x="2294932"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差押財産の公売について</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予告</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差押財産の公売について</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予告</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決裁用</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31" name="グループ化 130">
            <a:extLst>
              <a:ext uri="{FF2B5EF4-FFF2-40B4-BE49-F238E27FC236}">
                <a16:creationId xmlns:a16="http://schemas.microsoft.com/office/drawing/2014/main" id="{EF44C4F5-A99A-D4C7-280E-C7E1E1817C02}"/>
              </a:ext>
            </a:extLst>
          </p:cNvPr>
          <p:cNvGrpSpPr/>
          <p:nvPr/>
        </p:nvGrpSpPr>
        <p:grpSpPr>
          <a:xfrm flipH="1">
            <a:off x="1627967" y="4970186"/>
            <a:ext cx="752658" cy="405710"/>
            <a:chOff x="5549538" y="5066857"/>
            <a:chExt cx="752658" cy="405710"/>
          </a:xfrm>
        </p:grpSpPr>
        <p:cxnSp>
          <p:nvCxnSpPr>
            <p:cNvPr id="132" name="直線矢印コネクタ 131">
              <a:extLst>
                <a:ext uri="{FF2B5EF4-FFF2-40B4-BE49-F238E27FC236}">
                  <a16:creationId xmlns:a16="http://schemas.microsoft.com/office/drawing/2014/main" id="{5F7957CB-F22E-3B33-EE75-7776782E5A6F}"/>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3" name="グループ化 132">
              <a:extLst>
                <a:ext uri="{FF2B5EF4-FFF2-40B4-BE49-F238E27FC236}">
                  <a16:creationId xmlns:a16="http://schemas.microsoft.com/office/drawing/2014/main" id="{5D5D2391-CCF1-6BD4-8A33-5B8165DF13CB}"/>
                </a:ext>
              </a:extLst>
            </p:cNvPr>
            <p:cNvGrpSpPr/>
            <p:nvPr/>
          </p:nvGrpSpPr>
          <p:grpSpPr>
            <a:xfrm>
              <a:off x="5672158" y="5172745"/>
              <a:ext cx="69614" cy="299822"/>
              <a:chOff x="2439407" y="2962964"/>
              <a:chExt cx="69614" cy="430496"/>
            </a:xfrm>
          </p:grpSpPr>
          <p:cxnSp>
            <p:nvCxnSpPr>
              <p:cNvPr id="143" name="直線コネクタ 142">
                <a:extLst>
                  <a:ext uri="{FF2B5EF4-FFF2-40B4-BE49-F238E27FC236}">
                    <a16:creationId xmlns:a16="http://schemas.microsoft.com/office/drawing/2014/main" id="{EDBF7EC1-00A3-4CCB-31B4-935FDFE5CF0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4" name="直線コネクタ 143">
                <a:extLst>
                  <a:ext uri="{FF2B5EF4-FFF2-40B4-BE49-F238E27FC236}">
                    <a16:creationId xmlns:a16="http://schemas.microsoft.com/office/drawing/2014/main" id="{D8A62AB8-C052-1B5F-9682-209879B5040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29E77E2F-9851-A9A6-6593-37B1D9638E7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4" name="正方形/長方形 133">
              <a:extLst>
                <a:ext uri="{FF2B5EF4-FFF2-40B4-BE49-F238E27FC236}">
                  <a16:creationId xmlns:a16="http://schemas.microsoft.com/office/drawing/2014/main" id="{E6CFA155-AA10-646F-0AC9-A25642C527AF}"/>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165" name="直線矢印コネクタ 164">
            <a:extLst>
              <a:ext uri="{FF2B5EF4-FFF2-40B4-BE49-F238E27FC236}">
                <a16:creationId xmlns:a16="http://schemas.microsoft.com/office/drawing/2014/main" id="{94F0BA52-5C97-FBE0-8856-D487A314D2AD}"/>
              </a:ext>
            </a:extLst>
          </p:cNvPr>
          <p:cNvCxnSpPr>
            <a:cxnSpLocks/>
            <a:stCxn id="56" idx="6"/>
            <a:endCxn id="44" idx="1"/>
          </p:cNvCxnSpPr>
          <p:nvPr/>
        </p:nvCxnSpPr>
        <p:spPr>
          <a:xfrm>
            <a:off x="3515118" y="2766336"/>
            <a:ext cx="30172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6" name="グループ化 165">
            <a:extLst>
              <a:ext uri="{FF2B5EF4-FFF2-40B4-BE49-F238E27FC236}">
                <a16:creationId xmlns:a16="http://schemas.microsoft.com/office/drawing/2014/main" id="{8762D6F6-A864-376C-EC22-11A856B0A31A}"/>
              </a:ext>
            </a:extLst>
          </p:cNvPr>
          <p:cNvGrpSpPr/>
          <p:nvPr/>
        </p:nvGrpSpPr>
        <p:grpSpPr>
          <a:xfrm>
            <a:off x="6001114" y="2531961"/>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5A3CC6BF-FE03-DA3A-5FDB-84AE462DD374}"/>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B78740C8-C334-DFA7-BC3C-2390DADE268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見積価額登録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CEE6E419-4AA3-8279-3F7C-8C50BB3A7BE8}"/>
              </a:ext>
            </a:extLst>
          </p:cNvPr>
          <p:cNvCxnSpPr>
            <a:cxnSpLocks/>
            <a:stCxn id="168" idx="2"/>
            <a:endCxn id="171" idx="1"/>
          </p:cNvCxnSpPr>
          <p:nvPr/>
        </p:nvCxnSpPr>
        <p:spPr>
          <a:xfrm>
            <a:off x="6299056"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46E028EE-EEE3-B794-B48E-007F0F1EA926}"/>
              </a:ext>
            </a:extLst>
          </p:cNvPr>
          <p:cNvGrpSpPr/>
          <p:nvPr/>
        </p:nvGrpSpPr>
        <p:grpSpPr>
          <a:xfrm>
            <a:off x="6011238"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12EE1A51-0B5B-697C-0760-06ED34FEBE8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C6FF04FC-7B3F-A3C0-B003-D9D1C32C65F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2C30033D-54E6-7F1E-7444-11656AE27C4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6478E212-0AFE-3EA7-576E-8AEF5BE330E4}"/>
              </a:ext>
            </a:extLst>
          </p:cNvPr>
          <p:cNvGrpSpPr/>
          <p:nvPr/>
        </p:nvGrpSpPr>
        <p:grpSpPr>
          <a:xfrm flipH="1">
            <a:off x="5351412"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3E71EF23-9250-3404-429E-67D3A68CB23E}"/>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F7A8EB98-AC20-963A-65F0-8E526C441800}"/>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5DFAA347-B6E8-1122-0462-69F0D20161E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0A0813E5-87B5-A949-ED7B-30733B3B9BD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EACE163A-2BE3-8820-E460-C5BE98E71AE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4859461E-BC00-9DE7-475D-DAAD0718CC16}"/>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sp>
        <p:nvSpPr>
          <p:cNvPr id="190" name="正方形/長方形 189">
            <a:extLst>
              <a:ext uri="{FF2B5EF4-FFF2-40B4-BE49-F238E27FC236}">
                <a16:creationId xmlns:a16="http://schemas.microsoft.com/office/drawing/2014/main" id="{23F52E5D-FBB9-8BC0-ADAF-84E892E2402E}"/>
              </a:ext>
            </a:extLst>
          </p:cNvPr>
          <p:cNvSpPr/>
          <p:nvPr/>
        </p:nvSpPr>
        <p:spPr>
          <a:xfrm>
            <a:off x="8070911"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公売</a:t>
            </a:r>
            <a:r>
              <a:rPr kumimoji="1" lang="en-US" altLang="ja-JP" sz="600" b="1" dirty="0">
                <a:solidFill>
                  <a:schemeClr val="tx1"/>
                </a:solidFill>
                <a:latin typeface="游ゴシック 本文"/>
                <a:ea typeface="游ゴシック" panose="020B0400000000000000" pitchFamily="50" charset="-128"/>
              </a:rPr>
              <a:t>(2/2)</a:t>
            </a:r>
          </a:p>
        </p:txBody>
      </p:sp>
      <p:cxnSp>
        <p:nvCxnSpPr>
          <p:cNvPr id="227" name="直線矢印コネクタ 226">
            <a:extLst>
              <a:ext uri="{FF2B5EF4-FFF2-40B4-BE49-F238E27FC236}">
                <a16:creationId xmlns:a16="http://schemas.microsoft.com/office/drawing/2014/main" id="{0984246B-243C-68C7-C316-C7DFA1851C5C}"/>
              </a:ext>
            </a:extLst>
          </p:cNvPr>
          <p:cNvCxnSpPr>
            <a:cxnSpLocks/>
            <a:stCxn id="168" idx="3"/>
            <a:endCxn id="82" idx="1"/>
          </p:cNvCxnSpPr>
          <p:nvPr/>
        </p:nvCxnSpPr>
        <p:spPr>
          <a:xfrm>
            <a:off x="6596998" y="2766336"/>
            <a:ext cx="14486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1" name="ひし形 20">
            <a:extLst>
              <a:ext uri="{FF2B5EF4-FFF2-40B4-BE49-F238E27FC236}">
                <a16:creationId xmlns:a16="http://schemas.microsoft.com/office/drawing/2014/main" id="{2DA2CF59-7B73-3791-CF4A-A0462BC3758E}"/>
              </a:ext>
            </a:extLst>
          </p:cNvPr>
          <p:cNvSpPr/>
          <p:nvPr/>
        </p:nvSpPr>
        <p:spPr>
          <a:xfrm>
            <a:off x="4522647" y="2629333"/>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本文"/>
                <a:ea typeface="游ゴシック" panose="020B0400000000000000" pitchFamily="50" charset="-128"/>
              </a:rPr>
              <a:t>X</a:t>
            </a:r>
            <a:endParaRPr kumimoji="1" lang="ja-JP" altLang="en-US" sz="1400" b="1" dirty="0">
              <a:solidFill>
                <a:schemeClr val="tx1"/>
              </a:solidFill>
              <a:latin typeface="游ゴシック 本文"/>
              <a:ea typeface="游ゴシック" panose="020B0400000000000000" pitchFamily="50" charset="-128"/>
            </a:endParaRPr>
          </a:p>
        </p:txBody>
      </p:sp>
      <p:sp>
        <p:nvSpPr>
          <p:cNvPr id="22" name="正方形/長方形 21">
            <a:extLst>
              <a:ext uri="{FF2B5EF4-FFF2-40B4-BE49-F238E27FC236}">
                <a16:creationId xmlns:a16="http://schemas.microsoft.com/office/drawing/2014/main" id="{FC0B8525-02E7-A60C-BC03-678F72BC0DCF}"/>
              </a:ext>
            </a:extLst>
          </p:cNvPr>
          <p:cNvSpPr/>
          <p:nvPr/>
        </p:nvSpPr>
        <p:spPr>
          <a:xfrm>
            <a:off x="4183723" y="2344714"/>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送付後に完納したか</a:t>
            </a:r>
            <a:endParaRPr kumimoji="1" lang="en-US" altLang="ja-JP" sz="600" b="1" dirty="0">
              <a:solidFill>
                <a:schemeClr val="tx1"/>
              </a:solidFill>
              <a:latin typeface="游ゴシック 本文"/>
              <a:ea typeface="游ゴシック" panose="020B0400000000000000" pitchFamily="50" charset="-128"/>
            </a:endParaRPr>
          </a:p>
          <a:p>
            <a:pPr algn="ctr"/>
            <a:r>
              <a:rPr kumimoji="1" lang="ja-JP" altLang="en-US" sz="600" b="1" dirty="0">
                <a:solidFill>
                  <a:schemeClr val="tx1"/>
                </a:solidFill>
                <a:latin typeface="游ゴシック 本文"/>
                <a:ea typeface="游ゴシック" panose="020B0400000000000000" pitchFamily="50" charset="-128"/>
              </a:rPr>
              <a:t>どうか</a:t>
            </a:r>
          </a:p>
        </p:txBody>
      </p:sp>
      <p:sp>
        <p:nvSpPr>
          <p:cNvPr id="223" name="正方形/長方形 222">
            <a:extLst>
              <a:ext uri="{FF2B5EF4-FFF2-40B4-BE49-F238E27FC236}">
                <a16:creationId xmlns:a16="http://schemas.microsoft.com/office/drawing/2014/main" id="{1216A7B7-9E13-27CA-58DD-F657C0A56CD8}"/>
              </a:ext>
            </a:extLst>
          </p:cNvPr>
          <p:cNvSpPr/>
          <p:nvPr/>
        </p:nvSpPr>
        <p:spPr>
          <a:xfrm>
            <a:off x="504064"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585864A2-AF12-4F74-A49B-3F08D9C54557}"/>
              </a:ext>
            </a:extLst>
          </p:cNvPr>
          <p:cNvSpPr/>
          <p:nvPr/>
        </p:nvSpPr>
        <p:spPr>
          <a:xfrm>
            <a:off x="752762" y="2613336"/>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42" name="直線矢印コネクタ 241">
            <a:extLst>
              <a:ext uri="{FF2B5EF4-FFF2-40B4-BE49-F238E27FC236}">
                <a16:creationId xmlns:a16="http://schemas.microsoft.com/office/drawing/2014/main" id="{B1DD22B8-FE6A-00F0-A61A-BF6102974B32}"/>
              </a:ext>
            </a:extLst>
          </p:cNvPr>
          <p:cNvCxnSpPr>
            <a:cxnSpLocks/>
            <a:stCxn id="21" idx="2"/>
            <a:endCxn id="155" idx="0"/>
          </p:cNvCxnSpPr>
          <p:nvPr/>
        </p:nvCxnSpPr>
        <p:spPr>
          <a:xfrm flipH="1">
            <a:off x="4694632" y="2903339"/>
            <a:ext cx="1" cy="58568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4" name="正方形/長方形 23">
            <a:extLst>
              <a:ext uri="{FF2B5EF4-FFF2-40B4-BE49-F238E27FC236}">
                <a16:creationId xmlns:a16="http://schemas.microsoft.com/office/drawing/2014/main" id="{38259600-3F6D-031E-E957-DFE88784D1E9}"/>
              </a:ext>
            </a:extLst>
          </p:cNvPr>
          <p:cNvSpPr/>
          <p:nvPr/>
        </p:nvSpPr>
        <p:spPr>
          <a:xfrm>
            <a:off x="4243861" y="3143396"/>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完納</a:t>
            </a:r>
          </a:p>
        </p:txBody>
      </p:sp>
      <p:grpSp>
        <p:nvGrpSpPr>
          <p:cNvPr id="5" name="グループ化 4">
            <a:extLst>
              <a:ext uri="{FF2B5EF4-FFF2-40B4-BE49-F238E27FC236}">
                <a16:creationId xmlns:a16="http://schemas.microsoft.com/office/drawing/2014/main" id="{4ACA0692-DCD2-5BE2-EE1B-B3E50877A73E}"/>
              </a:ext>
            </a:extLst>
          </p:cNvPr>
          <p:cNvGrpSpPr/>
          <p:nvPr/>
        </p:nvGrpSpPr>
        <p:grpSpPr>
          <a:xfrm>
            <a:off x="5229444" y="2537580"/>
            <a:ext cx="587415" cy="457512"/>
            <a:chOff x="5266944" y="2798826"/>
            <a:chExt cx="455771" cy="301859"/>
          </a:xfrm>
        </p:grpSpPr>
        <p:sp>
          <p:nvSpPr>
            <p:cNvPr id="12" name="四角形: 角を丸くする 11">
              <a:extLst>
                <a:ext uri="{FF2B5EF4-FFF2-40B4-BE49-F238E27FC236}">
                  <a16:creationId xmlns:a16="http://schemas.microsoft.com/office/drawing/2014/main" id="{025B0924-891B-14DE-E365-146C90995E02}"/>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見積価格の決定</a:t>
              </a:r>
              <a:endParaRPr kumimoji="1" lang="en-US" altLang="ja-JP" sz="500" b="1" dirty="0">
                <a:solidFill>
                  <a:schemeClr val="tx1"/>
                </a:solidFill>
                <a:latin typeface="游ゴシック 本文"/>
                <a:ea typeface="游ゴシック" panose="020B0400000000000000" pitchFamily="50" charset="-128"/>
              </a:endParaRPr>
            </a:p>
          </p:txBody>
        </p:sp>
        <p:pic>
          <p:nvPicPr>
            <p:cNvPr id="19" name="グラフィックス 18" descr="挙手 枠線">
              <a:extLst>
                <a:ext uri="{FF2B5EF4-FFF2-40B4-BE49-F238E27FC236}">
                  <a16:creationId xmlns:a16="http://schemas.microsoft.com/office/drawing/2014/main" id="{FC25ABBB-8FEE-A27C-210A-B31AB85DAA43}"/>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cxnSp>
        <p:nvCxnSpPr>
          <p:cNvPr id="20" name="直線矢印コネクタ 19">
            <a:extLst>
              <a:ext uri="{FF2B5EF4-FFF2-40B4-BE49-F238E27FC236}">
                <a16:creationId xmlns:a16="http://schemas.microsoft.com/office/drawing/2014/main" id="{F476DFAB-82FC-95AD-195B-9499DD7D56C7}"/>
              </a:ext>
            </a:extLst>
          </p:cNvPr>
          <p:cNvCxnSpPr>
            <a:cxnSpLocks/>
            <a:stCxn id="224" idx="6"/>
            <a:endCxn id="27" idx="1"/>
          </p:cNvCxnSpPr>
          <p:nvPr/>
        </p:nvCxnSpPr>
        <p:spPr>
          <a:xfrm>
            <a:off x="1058762" y="2766336"/>
            <a:ext cx="26888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5" name="直線矢印コネクタ 24">
            <a:extLst>
              <a:ext uri="{FF2B5EF4-FFF2-40B4-BE49-F238E27FC236}">
                <a16:creationId xmlns:a16="http://schemas.microsoft.com/office/drawing/2014/main" id="{7C68428F-FA71-36A1-817C-B47BFDC18168}"/>
              </a:ext>
            </a:extLst>
          </p:cNvPr>
          <p:cNvCxnSpPr>
            <a:cxnSpLocks/>
            <a:stCxn id="21" idx="3"/>
            <a:endCxn id="12" idx="1"/>
          </p:cNvCxnSpPr>
          <p:nvPr/>
        </p:nvCxnSpPr>
        <p:spPr>
          <a:xfrm>
            <a:off x="4866618" y="2766336"/>
            <a:ext cx="36282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7" name="グループ化 66">
            <a:extLst>
              <a:ext uri="{FF2B5EF4-FFF2-40B4-BE49-F238E27FC236}">
                <a16:creationId xmlns:a16="http://schemas.microsoft.com/office/drawing/2014/main" id="{0A4B0761-85E6-18D6-637A-739164B15D06}"/>
              </a:ext>
            </a:extLst>
          </p:cNvPr>
          <p:cNvGrpSpPr/>
          <p:nvPr/>
        </p:nvGrpSpPr>
        <p:grpSpPr>
          <a:xfrm>
            <a:off x="1013949" y="2136278"/>
            <a:ext cx="1523796" cy="521871"/>
            <a:chOff x="4956093" y="1988022"/>
            <a:chExt cx="1523796" cy="508031"/>
          </a:xfrm>
        </p:grpSpPr>
        <p:cxnSp>
          <p:nvCxnSpPr>
            <p:cNvPr id="72" name="直線矢印コネクタ 71">
              <a:extLst>
                <a:ext uri="{FF2B5EF4-FFF2-40B4-BE49-F238E27FC236}">
                  <a16:creationId xmlns:a16="http://schemas.microsoft.com/office/drawing/2014/main" id="{DC2C6171-963C-E92A-7D47-B36113A69BEA}"/>
                </a:ext>
              </a:extLst>
            </p:cNvPr>
            <p:cNvCxnSpPr>
              <a:cxnSpLocks/>
              <a:stCxn id="224" idx="7"/>
              <a:endCxn id="74" idx="1"/>
            </p:cNvCxnSpPr>
            <p:nvPr/>
          </p:nvCxnSpPr>
          <p:spPr>
            <a:xfrm flipV="1">
              <a:off x="4956093" y="2139296"/>
              <a:ext cx="196569" cy="356757"/>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3" name="グループ化 72">
              <a:extLst>
                <a:ext uri="{FF2B5EF4-FFF2-40B4-BE49-F238E27FC236}">
                  <a16:creationId xmlns:a16="http://schemas.microsoft.com/office/drawing/2014/main" id="{F9312703-CD92-62CF-6983-61202B3D9ECE}"/>
                </a:ext>
              </a:extLst>
            </p:cNvPr>
            <p:cNvGrpSpPr/>
            <p:nvPr/>
          </p:nvGrpSpPr>
          <p:grpSpPr>
            <a:xfrm>
              <a:off x="5152661" y="1988022"/>
              <a:ext cx="69614" cy="303585"/>
              <a:chOff x="2439407" y="2962964"/>
              <a:chExt cx="69614" cy="430453"/>
            </a:xfrm>
          </p:grpSpPr>
          <p:cxnSp>
            <p:nvCxnSpPr>
              <p:cNvPr id="79" name="直線コネクタ 78">
                <a:extLst>
                  <a:ext uri="{FF2B5EF4-FFF2-40B4-BE49-F238E27FC236}">
                    <a16:creationId xmlns:a16="http://schemas.microsoft.com/office/drawing/2014/main" id="{89B36428-A88B-8C25-991C-D156045CECF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5" name="直線コネクタ 94">
                <a:extLst>
                  <a:ext uri="{FF2B5EF4-FFF2-40B4-BE49-F238E27FC236}">
                    <a16:creationId xmlns:a16="http://schemas.microsoft.com/office/drawing/2014/main" id="{7C4362DE-5941-CD95-4571-F4503367D991}"/>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7" name="直線コネクタ 146">
                <a:extLst>
                  <a:ext uri="{FF2B5EF4-FFF2-40B4-BE49-F238E27FC236}">
                    <a16:creationId xmlns:a16="http://schemas.microsoft.com/office/drawing/2014/main" id="{6E52CA18-13FB-28F5-E095-B562F6CFC4C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4" name="正方形/長方形 73">
              <a:extLst>
                <a:ext uri="{FF2B5EF4-FFF2-40B4-BE49-F238E27FC236}">
                  <a16:creationId xmlns:a16="http://schemas.microsoft.com/office/drawing/2014/main" id="{3D8490DD-57F3-A9F3-14AE-F3172AA46854}"/>
                </a:ext>
              </a:extLst>
            </p:cNvPr>
            <p:cNvSpPr/>
            <p:nvPr/>
          </p:nvSpPr>
          <p:spPr>
            <a:xfrm>
              <a:off x="5152662" y="1998069"/>
              <a:ext cx="132722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本文"/>
                  <a:ea typeface="游ゴシック" panose="020B0400000000000000" pitchFamily="50" charset="-128"/>
                </a:rPr>
                <a:t>公売の必要性の認識</a:t>
              </a:r>
            </a:p>
          </p:txBody>
        </p:sp>
      </p:grpSp>
      <p:sp>
        <p:nvSpPr>
          <p:cNvPr id="154" name="正方形/長方形 153">
            <a:extLst>
              <a:ext uri="{FF2B5EF4-FFF2-40B4-BE49-F238E27FC236}">
                <a16:creationId xmlns:a16="http://schemas.microsoft.com/office/drawing/2014/main" id="{9ED222A8-F808-A0FF-5B2C-4D5112437701}"/>
              </a:ext>
            </a:extLst>
          </p:cNvPr>
          <p:cNvSpPr/>
          <p:nvPr/>
        </p:nvSpPr>
        <p:spPr>
          <a:xfrm>
            <a:off x="4199925" y="380926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r>
              <a:rPr kumimoji="1" lang="en-US" altLang="ja-JP" sz="600" b="1" dirty="0">
                <a:solidFill>
                  <a:schemeClr val="tx1"/>
                </a:solidFill>
                <a:latin typeface="游ゴシック 本文"/>
                <a:ea typeface="游ゴシック" panose="020B0400000000000000" pitchFamily="50" charset="-128"/>
              </a:rPr>
              <a:t>(</a:t>
            </a:r>
            <a:r>
              <a:rPr kumimoji="1" lang="ja-JP" altLang="en-US" sz="600" b="1" dirty="0">
                <a:solidFill>
                  <a:schemeClr val="tx1"/>
                </a:solidFill>
                <a:latin typeface="游ゴシック 本文"/>
                <a:ea typeface="游ゴシック" panose="020B0400000000000000" pitchFamily="50" charset="-128"/>
              </a:rPr>
              <a:t>差押の解除</a:t>
            </a:r>
            <a:r>
              <a:rPr kumimoji="1" lang="en-US" altLang="ja-JP" sz="600" b="1" dirty="0">
                <a:solidFill>
                  <a:schemeClr val="tx1"/>
                </a:solidFill>
                <a:latin typeface="游ゴシック 本文"/>
                <a:ea typeface="游ゴシック" panose="020B0400000000000000" pitchFamily="50" charset="-128"/>
              </a:rPr>
              <a:t>)</a:t>
            </a:r>
          </a:p>
        </p:txBody>
      </p:sp>
      <p:sp>
        <p:nvSpPr>
          <p:cNvPr id="155" name="楕円 154">
            <a:extLst>
              <a:ext uri="{FF2B5EF4-FFF2-40B4-BE49-F238E27FC236}">
                <a16:creationId xmlns:a16="http://schemas.microsoft.com/office/drawing/2014/main" id="{0A65F3EB-62B7-41B1-E308-7BD74387BCDD}"/>
              </a:ext>
            </a:extLst>
          </p:cNvPr>
          <p:cNvSpPr/>
          <p:nvPr/>
        </p:nvSpPr>
        <p:spPr>
          <a:xfrm>
            <a:off x="4541873" y="3489019"/>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5" name="直線矢印コネクタ 224">
            <a:extLst>
              <a:ext uri="{FF2B5EF4-FFF2-40B4-BE49-F238E27FC236}">
                <a16:creationId xmlns:a16="http://schemas.microsoft.com/office/drawing/2014/main" id="{C39EA8AF-7F4C-61B9-FF32-E31E9AABCA52}"/>
              </a:ext>
            </a:extLst>
          </p:cNvPr>
          <p:cNvCxnSpPr>
            <a:cxnSpLocks/>
            <a:stCxn id="128" idx="3"/>
            <a:endCxn id="56" idx="4"/>
          </p:cNvCxnSpPr>
          <p:nvPr/>
        </p:nvCxnSpPr>
        <p:spPr>
          <a:xfrm flipV="1">
            <a:off x="3164540" y="2919336"/>
            <a:ext cx="197578" cy="35367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85B22D2C-AF01-B1BD-0854-BD4F42ABACC3}"/>
              </a:ext>
            </a:extLst>
          </p:cNvPr>
          <p:cNvGrpSpPr/>
          <p:nvPr/>
        </p:nvGrpSpPr>
        <p:grpSpPr>
          <a:xfrm>
            <a:off x="1327644" y="2531961"/>
            <a:ext cx="595884" cy="468750"/>
            <a:chOff x="2420174" y="2805910"/>
            <a:chExt cx="595884" cy="468750"/>
          </a:xfrm>
        </p:grpSpPr>
        <p:pic>
          <p:nvPicPr>
            <p:cNvPr id="26" name="グラフィックス 25" descr="ユーザー 枠線">
              <a:extLst>
                <a:ext uri="{FF2B5EF4-FFF2-40B4-BE49-F238E27FC236}">
                  <a16:creationId xmlns:a16="http://schemas.microsoft.com/office/drawing/2014/main" id="{5358D761-5E9D-17ED-3BD7-7CCAFAAD47B8}"/>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27" name="四角形: 角を丸くする 26">
              <a:extLst>
                <a:ext uri="{FF2B5EF4-FFF2-40B4-BE49-F238E27FC236}">
                  <a16:creationId xmlns:a16="http://schemas.microsoft.com/office/drawing/2014/main" id="{28FDEB11-E5E7-AFE6-DA46-B7A505843ED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公売情報の登録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28" name="直線矢印コネクタ 27">
            <a:extLst>
              <a:ext uri="{FF2B5EF4-FFF2-40B4-BE49-F238E27FC236}">
                <a16:creationId xmlns:a16="http://schemas.microsoft.com/office/drawing/2014/main" id="{B612CF8D-C375-F140-F930-AF8250D8C305}"/>
              </a:ext>
            </a:extLst>
          </p:cNvPr>
          <p:cNvCxnSpPr>
            <a:cxnSpLocks/>
            <a:stCxn id="27" idx="2"/>
            <a:endCxn id="30" idx="1"/>
          </p:cNvCxnSpPr>
          <p:nvPr/>
        </p:nvCxnSpPr>
        <p:spPr>
          <a:xfrm>
            <a:off x="1625586"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9" name="グループ化 28">
            <a:extLst>
              <a:ext uri="{FF2B5EF4-FFF2-40B4-BE49-F238E27FC236}">
                <a16:creationId xmlns:a16="http://schemas.microsoft.com/office/drawing/2014/main" id="{6C614EDB-4D53-B3F5-BFE0-D3A55FED21E5}"/>
              </a:ext>
            </a:extLst>
          </p:cNvPr>
          <p:cNvGrpSpPr/>
          <p:nvPr/>
        </p:nvGrpSpPr>
        <p:grpSpPr>
          <a:xfrm>
            <a:off x="1337768" y="4603475"/>
            <a:ext cx="575637" cy="451948"/>
            <a:chOff x="5274238" y="5435536"/>
            <a:chExt cx="439201" cy="345439"/>
          </a:xfrm>
        </p:grpSpPr>
        <p:sp>
          <p:nvSpPr>
            <p:cNvPr id="30" name="フローチャート: 磁気ディスク 29">
              <a:extLst>
                <a:ext uri="{FF2B5EF4-FFF2-40B4-BE49-F238E27FC236}">
                  <a16:creationId xmlns:a16="http://schemas.microsoft.com/office/drawing/2014/main" id="{FFDDD777-8942-95BD-DBE2-1D711F27FA5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31" name="円弧 30">
              <a:extLst>
                <a:ext uri="{FF2B5EF4-FFF2-40B4-BE49-F238E27FC236}">
                  <a16:creationId xmlns:a16="http://schemas.microsoft.com/office/drawing/2014/main" id="{FEEAFC6C-11D4-DE59-19AE-36F0B1E8E46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32" name="円弧 31">
              <a:extLst>
                <a:ext uri="{FF2B5EF4-FFF2-40B4-BE49-F238E27FC236}">
                  <a16:creationId xmlns:a16="http://schemas.microsoft.com/office/drawing/2014/main" id="{D229D078-8CA3-ACA3-AFC9-6B49CC8B333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33" name="グループ化 32">
            <a:extLst>
              <a:ext uri="{FF2B5EF4-FFF2-40B4-BE49-F238E27FC236}">
                <a16:creationId xmlns:a16="http://schemas.microsoft.com/office/drawing/2014/main" id="{C4E58850-5710-23C5-E472-D57A7DCD3CEF}"/>
              </a:ext>
            </a:extLst>
          </p:cNvPr>
          <p:cNvGrpSpPr/>
          <p:nvPr/>
        </p:nvGrpSpPr>
        <p:grpSpPr>
          <a:xfrm flipH="1">
            <a:off x="677942" y="4970186"/>
            <a:ext cx="752658" cy="405710"/>
            <a:chOff x="5549538" y="5066857"/>
            <a:chExt cx="752658" cy="405710"/>
          </a:xfrm>
        </p:grpSpPr>
        <p:cxnSp>
          <p:nvCxnSpPr>
            <p:cNvPr id="34" name="直線矢印コネクタ 33">
              <a:extLst>
                <a:ext uri="{FF2B5EF4-FFF2-40B4-BE49-F238E27FC236}">
                  <a16:creationId xmlns:a16="http://schemas.microsoft.com/office/drawing/2014/main" id="{D481513C-8807-3F62-DBC6-B71BAA3E5382}"/>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5" name="グループ化 34">
              <a:extLst>
                <a:ext uri="{FF2B5EF4-FFF2-40B4-BE49-F238E27FC236}">
                  <a16:creationId xmlns:a16="http://schemas.microsoft.com/office/drawing/2014/main" id="{D91F86EA-5CA9-488F-FDBE-85B8029F79F4}"/>
                </a:ext>
              </a:extLst>
            </p:cNvPr>
            <p:cNvGrpSpPr/>
            <p:nvPr/>
          </p:nvGrpSpPr>
          <p:grpSpPr>
            <a:xfrm>
              <a:off x="5672158" y="5172745"/>
              <a:ext cx="69614" cy="299822"/>
              <a:chOff x="2439407" y="2962964"/>
              <a:chExt cx="69614" cy="430496"/>
            </a:xfrm>
          </p:grpSpPr>
          <p:cxnSp>
            <p:nvCxnSpPr>
              <p:cNvPr id="37" name="直線コネクタ 36">
                <a:extLst>
                  <a:ext uri="{FF2B5EF4-FFF2-40B4-BE49-F238E27FC236}">
                    <a16:creationId xmlns:a16="http://schemas.microsoft.com/office/drawing/2014/main" id="{5D314E4C-49F9-6795-6708-4C1FAEDDDC8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38" name="直線コネクタ 37">
                <a:extLst>
                  <a:ext uri="{FF2B5EF4-FFF2-40B4-BE49-F238E27FC236}">
                    <a16:creationId xmlns:a16="http://schemas.microsoft.com/office/drawing/2014/main" id="{3C7B8592-1165-B077-19A8-4FB58FAD5B10}"/>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39" name="直線コネクタ 38">
                <a:extLst>
                  <a:ext uri="{FF2B5EF4-FFF2-40B4-BE49-F238E27FC236}">
                    <a16:creationId xmlns:a16="http://schemas.microsoft.com/office/drawing/2014/main" id="{CF3B96F9-DC57-198E-EE5A-1D7959CC2B0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6" name="正方形/長方形 35">
              <a:extLst>
                <a:ext uri="{FF2B5EF4-FFF2-40B4-BE49-F238E27FC236}">
                  <a16:creationId xmlns:a16="http://schemas.microsoft.com/office/drawing/2014/main" id="{F8EDB29C-C048-A832-E9E3-CA0738E41437}"/>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grpSp>
        <p:nvGrpSpPr>
          <p:cNvPr id="42" name="グループ化 41">
            <a:extLst>
              <a:ext uri="{FF2B5EF4-FFF2-40B4-BE49-F238E27FC236}">
                <a16:creationId xmlns:a16="http://schemas.microsoft.com/office/drawing/2014/main" id="{59EE32E3-8E47-738A-9698-549A20B9839D}"/>
              </a:ext>
            </a:extLst>
          </p:cNvPr>
          <p:cNvGrpSpPr/>
          <p:nvPr/>
        </p:nvGrpSpPr>
        <p:grpSpPr>
          <a:xfrm>
            <a:off x="3816839" y="2531961"/>
            <a:ext cx="595884" cy="468750"/>
            <a:chOff x="2420174" y="2805910"/>
            <a:chExt cx="595884" cy="468750"/>
          </a:xfrm>
        </p:grpSpPr>
        <p:pic>
          <p:nvPicPr>
            <p:cNvPr id="43" name="グラフィックス 42" descr="ユーザー 枠線">
              <a:extLst>
                <a:ext uri="{FF2B5EF4-FFF2-40B4-BE49-F238E27FC236}">
                  <a16:creationId xmlns:a16="http://schemas.microsoft.com/office/drawing/2014/main" id="{CBDD241C-BF47-AA84-EAB9-513327351BB7}"/>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44" name="四角形: 角を丸くする 43">
              <a:extLst>
                <a:ext uri="{FF2B5EF4-FFF2-40B4-BE49-F238E27FC236}">
                  <a16:creationId xmlns:a16="http://schemas.microsoft.com/office/drawing/2014/main" id="{05A39B36-524A-31F5-032B-701F21F337C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45" name="直線矢印コネクタ 44">
            <a:extLst>
              <a:ext uri="{FF2B5EF4-FFF2-40B4-BE49-F238E27FC236}">
                <a16:creationId xmlns:a16="http://schemas.microsoft.com/office/drawing/2014/main" id="{7F042484-8BC9-12E3-0423-4DA5E584FBA4}"/>
              </a:ext>
            </a:extLst>
          </p:cNvPr>
          <p:cNvCxnSpPr>
            <a:cxnSpLocks/>
            <a:stCxn id="44" idx="2"/>
            <a:endCxn id="47" idx="1"/>
          </p:cNvCxnSpPr>
          <p:nvPr/>
        </p:nvCxnSpPr>
        <p:spPr>
          <a:xfrm>
            <a:off x="4114781"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6" name="グループ化 45">
            <a:extLst>
              <a:ext uri="{FF2B5EF4-FFF2-40B4-BE49-F238E27FC236}">
                <a16:creationId xmlns:a16="http://schemas.microsoft.com/office/drawing/2014/main" id="{5C0B3409-EDDA-B958-10D0-43FC4BC5F300}"/>
              </a:ext>
            </a:extLst>
          </p:cNvPr>
          <p:cNvGrpSpPr/>
          <p:nvPr/>
        </p:nvGrpSpPr>
        <p:grpSpPr>
          <a:xfrm>
            <a:off x="3826963" y="4603475"/>
            <a:ext cx="575637" cy="451948"/>
            <a:chOff x="5274238" y="5435536"/>
            <a:chExt cx="439201" cy="345439"/>
          </a:xfrm>
        </p:grpSpPr>
        <p:sp>
          <p:nvSpPr>
            <p:cNvPr id="47" name="フローチャート: 磁気ディスク 46">
              <a:extLst>
                <a:ext uri="{FF2B5EF4-FFF2-40B4-BE49-F238E27FC236}">
                  <a16:creationId xmlns:a16="http://schemas.microsoft.com/office/drawing/2014/main" id="{C9C347A4-3F37-7D77-A764-1C0386C235D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8" name="円弧 47">
              <a:extLst>
                <a:ext uri="{FF2B5EF4-FFF2-40B4-BE49-F238E27FC236}">
                  <a16:creationId xmlns:a16="http://schemas.microsoft.com/office/drawing/2014/main" id="{862BD0C5-E474-94C9-9CE4-2E77532913F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9" name="円弧 48">
              <a:extLst>
                <a:ext uri="{FF2B5EF4-FFF2-40B4-BE49-F238E27FC236}">
                  <a16:creationId xmlns:a16="http://schemas.microsoft.com/office/drawing/2014/main" id="{9FEF216F-FC8D-D2D5-9779-43A2A4EE06B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50" name="グループ化 49">
            <a:extLst>
              <a:ext uri="{FF2B5EF4-FFF2-40B4-BE49-F238E27FC236}">
                <a16:creationId xmlns:a16="http://schemas.microsoft.com/office/drawing/2014/main" id="{E004F0B8-8223-C98B-F526-ED1A14A5D03B}"/>
              </a:ext>
            </a:extLst>
          </p:cNvPr>
          <p:cNvGrpSpPr/>
          <p:nvPr/>
        </p:nvGrpSpPr>
        <p:grpSpPr>
          <a:xfrm flipH="1">
            <a:off x="3167137" y="4970186"/>
            <a:ext cx="752658" cy="405710"/>
            <a:chOff x="5549538" y="5066857"/>
            <a:chExt cx="752658" cy="405710"/>
          </a:xfrm>
        </p:grpSpPr>
        <p:cxnSp>
          <p:nvCxnSpPr>
            <p:cNvPr id="51" name="直線矢印コネクタ 50">
              <a:extLst>
                <a:ext uri="{FF2B5EF4-FFF2-40B4-BE49-F238E27FC236}">
                  <a16:creationId xmlns:a16="http://schemas.microsoft.com/office/drawing/2014/main" id="{CE58391B-B787-7826-66D1-5E58927D3EFF}"/>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8" name="グループ化 67">
              <a:extLst>
                <a:ext uri="{FF2B5EF4-FFF2-40B4-BE49-F238E27FC236}">
                  <a16:creationId xmlns:a16="http://schemas.microsoft.com/office/drawing/2014/main" id="{332BE01C-2F21-8F8A-9E5A-DF4073A9F021}"/>
                </a:ext>
              </a:extLst>
            </p:cNvPr>
            <p:cNvGrpSpPr/>
            <p:nvPr/>
          </p:nvGrpSpPr>
          <p:grpSpPr>
            <a:xfrm>
              <a:off x="5672158" y="5172745"/>
              <a:ext cx="69614" cy="299822"/>
              <a:chOff x="2439407" y="2962964"/>
              <a:chExt cx="69614" cy="430496"/>
            </a:xfrm>
          </p:grpSpPr>
          <p:cxnSp>
            <p:nvCxnSpPr>
              <p:cNvPr id="70" name="直線コネクタ 69">
                <a:extLst>
                  <a:ext uri="{FF2B5EF4-FFF2-40B4-BE49-F238E27FC236}">
                    <a16:creationId xmlns:a16="http://schemas.microsoft.com/office/drawing/2014/main" id="{B82C4B37-965C-B54E-C2CF-83BFD8147DF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F440A80A-B44A-CCEC-E3B1-E3E77C52F6D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5" name="直線コネクタ 74">
                <a:extLst>
                  <a:ext uri="{FF2B5EF4-FFF2-40B4-BE49-F238E27FC236}">
                    <a16:creationId xmlns:a16="http://schemas.microsoft.com/office/drawing/2014/main" id="{D2B0D37E-E27E-D396-A98A-B1D2B73C9D2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9" name="正方形/長方形 68">
              <a:extLst>
                <a:ext uri="{FF2B5EF4-FFF2-40B4-BE49-F238E27FC236}">
                  <a16:creationId xmlns:a16="http://schemas.microsoft.com/office/drawing/2014/main" id="{48AA01F3-1548-BBE2-7103-44893393D318}"/>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cxnSp>
        <p:nvCxnSpPr>
          <p:cNvPr id="78" name="直線矢印コネクタ 77">
            <a:extLst>
              <a:ext uri="{FF2B5EF4-FFF2-40B4-BE49-F238E27FC236}">
                <a16:creationId xmlns:a16="http://schemas.microsoft.com/office/drawing/2014/main" id="{B76C6568-2C2B-4E1E-3630-38043E6A16BF}"/>
              </a:ext>
            </a:extLst>
          </p:cNvPr>
          <p:cNvCxnSpPr>
            <a:cxnSpLocks/>
            <a:stCxn id="84" idx="1"/>
            <a:endCxn id="82" idx="2"/>
          </p:cNvCxnSpPr>
          <p:nvPr/>
        </p:nvCxnSpPr>
        <p:spPr>
          <a:xfrm flipH="1" flipV="1">
            <a:off x="7039808"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80" name="グループ化 79">
            <a:extLst>
              <a:ext uri="{FF2B5EF4-FFF2-40B4-BE49-F238E27FC236}">
                <a16:creationId xmlns:a16="http://schemas.microsoft.com/office/drawing/2014/main" id="{29900D1B-6813-629E-AA24-A7EBB8B915B3}"/>
              </a:ext>
            </a:extLst>
          </p:cNvPr>
          <p:cNvGrpSpPr/>
          <p:nvPr/>
        </p:nvGrpSpPr>
        <p:grpSpPr>
          <a:xfrm>
            <a:off x="6741866" y="2531961"/>
            <a:ext cx="595884" cy="468750"/>
            <a:chOff x="2420174" y="2805910"/>
            <a:chExt cx="595884" cy="468750"/>
          </a:xfrm>
        </p:grpSpPr>
        <p:pic>
          <p:nvPicPr>
            <p:cNvPr id="81" name="グラフィックス 80" descr="ユーザー 枠線">
              <a:extLst>
                <a:ext uri="{FF2B5EF4-FFF2-40B4-BE49-F238E27FC236}">
                  <a16:creationId xmlns:a16="http://schemas.microsoft.com/office/drawing/2014/main" id="{167D73E9-4182-7596-5A2A-44FFE558438D}"/>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82" name="四角形: 角を丸くする 81">
              <a:extLst>
                <a:ext uri="{FF2B5EF4-FFF2-40B4-BE49-F238E27FC236}">
                  <a16:creationId xmlns:a16="http://schemas.microsoft.com/office/drawing/2014/main" id="{D998A86B-4045-3236-9CAE-047D9B2D511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公売公告の作成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83" name="グループ化 82">
            <a:extLst>
              <a:ext uri="{FF2B5EF4-FFF2-40B4-BE49-F238E27FC236}">
                <a16:creationId xmlns:a16="http://schemas.microsoft.com/office/drawing/2014/main" id="{44716788-02E8-84B7-A696-24DF3C25DE93}"/>
              </a:ext>
            </a:extLst>
          </p:cNvPr>
          <p:cNvGrpSpPr/>
          <p:nvPr/>
        </p:nvGrpSpPr>
        <p:grpSpPr>
          <a:xfrm>
            <a:off x="6751990" y="4603475"/>
            <a:ext cx="575637" cy="451948"/>
            <a:chOff x="5274238" y="5435536"/>
            <a:chExt cx="439201" cy="345439"/>
          </a:xfrm>
        </p:grpSpPr>
        <p:sp>
          <p:nvSpPr>
            <p:cNvPr id="84" name="フローチャート: 磁気ディスク 83">
              <a:extLst>
                <a:ext uri="{FF2B5EF4-FFF2-40B4-BE49-F238E27FC236}">
                  <a16:creationId xmlns:a16="http://schemas.microsoft.com/office/drawing/2014/main" id="{C65459F1-5AF9-D4BA-9A77-F0DC67817701}"/>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85" name="円弧 84">
              <a:extLst>
                <a:ext uri="{FF2B5EF4-FFF2-40B4-BE49-F238E27FC236}">
                  <a16:creationId xmlns:a16="http://schemas.microsoft.com/office/drawing/2014/main" id="{0965B309-73DA-9432-F535-97B3C669A55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86" name="円弧 85">
              <a:extLst>
                <a:ext uri="{FF2B5EF4-FFF2-40B4-BE49-F238E27FC236}">
                  <a16:creationId xmlns:a16="http://schemas.microsoft.com/office/drawing/2014/main" id="{AC2B6AC8-B615-7870-1605-5BBF1D0AB39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87" name="グループ化 86">
            <a:extLst>
              <a:ext uri="{FF2B5EF4-FFF2-40B4-BE49-F238E27FC236}">
                <a16:creationId xmlns:a16="http://schemas.microsoft.com/office/drawing/2014/main" id="{AC16F6A4-CE56-A76F-8519-01DD6A0C98E6}"/>
              </a:ext>
            </a:extLst>
          </p:cNvPr>
          <p:cNvGrpSpPr/>
          <p:nvPr/>
        </p:nvGrpSpPr>
        <p:grpSpPr>
          <a:xfrm>
            <a:off x="7154935" y="3002793"/>
            <a:ext cx="625173" cy="678812"/>
            <a:chOff x="2334384" y="3015289"/>
            <a:chExt cx="625173" cy="678812"/>
          </a:xfrm>
        </p:grpSpPr>
        <p:pic>
          <p:nvPicPr>
            <p:cNvPr id="88" name="グラフィックス 87" descr="紙 枠線">
              <a:extLst>
                <a:ext uri="{FF2B5EF4-FFF2-40B4-BE49-F238E27FC236}">
                  <a16:creationId xmlns:a16="http://schemas.microsoft.com/office/drawing/2014/main" id="{8741F323-91C8-436A-BCF9-544D1E36DDE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492892" y="3131836"/>
              <a:ext cx="307340" cy="307340"/>
            </a:xfrm>
            <a:prstGeom prst="rect">
              <a:avLst/>
            </a:prstGeom>
          </p:spPr>
        </p:pic>
        <p:cxnSp>
          <p:nvCxnSpPr>
            <p:cNvPr id="89" name="直線矢印コネクタ 36">
              <a:extLst>
                <a:ext uri="{FF2B5EF4-FFF2-40B4-BE49-F238E27FC236}">
                  <a16:creationId xmlns:a16="http://schemas.microsoft.com/office/drawing/2014/main" id="{07DFF01C-3724-6491-8E11-94DBBB18AD3C}"/>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123A1B48-6371-BD73-D26E-23C92FCF7169}"/>
                </a:ext>
              </a:extLst>
            </p:cNvPr>
            <p:cNvSpPr/>
            <p:nvPr/>
          </p:nvSpPr>
          <p:spPr>
            <a:xfrm>
              <a:off x="2337932"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zh-TW" altLang="en-US" sz="500" b="1" dirty="0">
                  <a:solidFill>
                    <a:schemeClr val="tx1"/>
                  </a:solidFill>
                  <a:latin typeface="游ゴシック 本文"/>
                  <a:ea typeface="游ゴシック" panose="020B0400000000000000" pitchFamily="50" charset="-128"/>
                </a:rPr>
                <a:t>公売公告兼</a:t>
              </a:r>
            </a:p>
            <a:p>
              <a:pPr algn="ctr"/>
              <a:r>
                <a:rPr kumimoji="1" lang="zh-TW" altLang="en-US" sz="500" b="1" dirty="0">
                  <a:solidFill>
                    <a:schemeClr val="tx1"/>
                  </a:solidFill>
                  <a:latin typeface="游ゴシック 本文"/>
                  <a:ea typeface="游ゴシック" panose="020B0400000000000000" pitchFamily="50" charset="-128"/>
                </a:rPr>
                <a:t>見積価額公告</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決裁用</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91" name="グループ化 90">
            <a:extLst>
              <a:ext uri="{FF2B5EF4-FFF2-40B4-BE49-F238E27FC236}">
                <a16:creationId xmlns:a16="http://schemas.microsoft.com/office/drawing/2014/main" id="{928BBE66-5D78-798C-F86E-A0D157CBAFEB}"/>
              </a:ext>
            </a:extLst>
          </p:cNvPr>
          <p:cNvGrpSpPr/>
          <p:nvPr/>
        </p:nvGrpSpPr>
        <p:grpSpPr>
          <a:xfrm flipH="1">
            <a:off x="6092164" y="4970186"/>
            <a:ext cx="752658" cy="405710"/>
            <a:chOff x="5549538" y="5066857"/>
            <a:chExt cx="752658" cy="405710"/>
          </a:xfrm>
        </p:grpSpPr>
        <p:cxnSp>
          <p:nvCxnSpPr>
            <p:cNvPr id="92" name="直線矢印コネクタ 91">
              <a:extLst>
                <a:ext uri="{FF2B5EF4-FFF2-40B4-BE49-F238E27FC236}">
                  <a16:creationId xmlns:a16="http://schemas.microsoft.com/office/drawing/2014/main" id="{AE84B9FD-F82F-4A81-914C-E5EB048BCDA5}"/>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93" name="グループ化 92">
              <a:extLst>
                <a:ext uri="{FF2B5EF4-FFF2-40B4-BE49-F238E27FC236}">
                  <a16:creationId xmlns:a16="http://schemas.microsoft.com/office/drawing/2014/main" id="{5E54D9CC-9500-E64A-F871-A58CC065FB6F}"/>
                </a:ext>
              </a:extLst>
            </p:cNvPr>
            <p:cNvGrpSpPr/>
            <p:nvPr/>
          </p:nvGrpSpPr>
          <p:grpSpPr>
            <a:xfrm>
              <a:off x="5672158" y="5172745"/>
              <a:ext cx="69614" cy="299822"/>
              <a:chOff x="2439407" y="2962964"/>
              <a:chExt cx="69614" cy="430496"/>
            </a:xfrm>
          </p:grpSpPr>
          <p:cxnSp>
            <p:nvCxnSpPr>
              <p:cNvPr id="96" name="直線コネクタ 95">
                <a:extLst>
                  <a:ext uri="{FF2B5EF4-FFF2-40B4-BE49-F238E27FC236}">
                    <a16:creationId xmlns:a16="http://schemas.microsoft.com/office/drawing/2014/main" id="{DC640821-832C-DFA5-17D2-91036EDFCCB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7" name="直線コネクタ 96">
                <a:extLst>
                  <a:ext uri="{FF2B5EF4-FFF2-40B4-BE49-F238E27FC236}">
                    <a16:creationId xmlns:a16="http://schemas.microsoft.com/office/drawing/2014/main" id="{CE7CA5CA-B3DC-3F1D-7FD5-11F7CA26151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98" name="直線コネクタ 97">
                <a:extLst>
                  <a:ext uri="{FF2B5EF4-FFF2-40B4-BE49-F238E27FC236}">
                    <a16:creationId xmlns:a16="http://schemas.microsoft.com/office/drawing/2014/main" id="{8A185DA3-2417-B7A3-EF5E-BB880D9AC31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94" name="正方形/長方形 93">
              <a:extLst>
                <a:ext uri="{FF2B5EF4-FFF2-40B4-BE49-F238E27FC236}">
                  <a16:creationId xmlns:a16="http://schemas.microsoft.com/office/drawing/2014/main" id="{CA9A1648-922F-F986-CC40-A0CCB8004D14}"/>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99" name="直線矢印コネクタ 98">
            <a:extLst>
              <a:ext uri="{FF2B5EF4-FFF2-40B4-BE49-F238E27FC236}">
                <a16:creationId xmlns:a16="http://schemas.microsoft.com/office/drawing/2014/main" id="{973D62E8-21DD-E99D-1C14-FF5A781B59C1}"/>
              </a:ext>
            </a:extLst>
          </p:cNvPr>
          <p:cNvCxnSpPr>
            <a:cxnSpLocks/>
            <a:stCxn id="104" idx="1"/>
            <a:endCxn id="102" idx="2"/>
          </p:cNvCxnSpPr>
          <p:nvPr/>
        </p:nvCxnSpPr>
        <p:spPr>
          <a:xfrm flipH="1" flipV="1">
            <a:off x="7899235"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00" name="グループ化 99">
            <a:extLst>
              <a:ext uri="{FF2B5EF4-FFF2-40B4-BE49-F238E27FC236}">
                <a16:creationId xmlns:a16="http://schemas.microsoft.com/office/drawing/2014/main" id="{B26C11F6-6B38-673F-80E0-C783202F6ED6}"/>
              </a:ext>
            </a:extLst>
          </p:cNvPr>
          <p:cNvGrpSpPr/>
          <p:nvPr/>
        </p:nvGrpSpPr>
        <p:grpSpPr>
          <a:xfrm>
            <a:off x="7601293" y="2531961"/>
            <a:ext cx="595884" cy="468750"/>
            <a:chOff x="2420174" y="2805910"/>
            <a:chExt cx="595884" cy="468750"/>
          </a:xfrm>
        </p:grpSpPr>
        <p:pic>
          <p:nvPicPr>
            <p:cNvPr id="101" name="グラフィックス 100" descr="ユーザー 枠線">
              <a:extLst>
                <a:ext uri="{FF2B5EF4-FFF2-40B4-BE49-F238E27FC236}">
                  <a16:creationId xmlns:a16="http://schemas.microsoft.com/office/drawing/2014/main" id="{BCFA1783-EC27-7BC9-49D5-558A9EC29744}"/>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02" name="四角形: 角を丸くする 101">
              <a:extLst>
                <a:ext uri="{FF2B5EF4-FFF2-40B4-BE49-F238E27FC236}">
                  <a16:creationId xmlns:a16="http://schemas.microsoft.com/office/drawing/2014/main" id="{8BCE8B46-9680-94B9-DD32-38036B678BB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公売公告</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03" name="グループ化 102">
            <a:extLst>
              <a:ext uri="{FF2B5EF4-FFF2-40B4-BE49-F238E27FC236}">
                <a16:creationId xmlns:a16="http://schemas.microsoft.com/office/drawing/2014/main" id="{2391463B-D425-FCBB-86E4-E51CF5910ECE}"/>
              </a:ext>
            </a:extLst>
          </p:cNvPr>
          <p:cNvGrpSpPr/>
          <p:nvPr/>
        </p:nvGrpSpPr>
        <p:grpSpPr>
          <a:xfrm>
            <a:off x="7611417" y="4603475"/>
            <a:ext cx="575637" cy="451948"/>
            <a:chOff x="5274238" y="5435536"/>
            <a:chExt cx="439201" cy="345439"/>
          </a:xfrm>
        </p:grpSpPr>
        <p:sp>
          <p:nvSpPr>
            <p:cNvPr id="104" name="フローチャート: 磁気ディスク 103">
              <a:extLst>
                <a:ext uri="{FF2B5EF4-FFF2-40B4-BE49-F238E27FC236}">
                  <a16:creationId xmlns:a16="http://schemas.microsoft.com/office/drawing/2014/main" id="{DDE52C64-EE01-7747-F179-F9E7F889AE8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05" name="円弧 104">
              <a:extLst>
                <a:ext uri="{FF2B5EF4-FFF2-40B4-BE49-F238E27FC236}">
                  <a16:creationId xmlns:a16="http://schemas.microsoft.com/office/drawing/2014/main" id="{98FE4B50-A13E-3771-90AB-A2413BD0736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6" name="円弧 105">
              <a:extLst>
                <a:ext uri="{FF2B5EF4-FFF2-40B4-BE49-F238E27FC236}">
                  <a16:creationId xmlns:a16="http://schemas.microsoft.com/office/drawing/2014/main" id="{549B2D9A-CAAC-2DD1-0D8E-EF4567CA4F4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07" name="グループ化 106">
            <a:extLst>
              <a:ext uri="{FF2B5EF4-FFF2-40B4-BE49-F238E27FC236}">
                <a16:creationId xmlns:a16="http://schemas.microsoft.com/office/drawing/2014/main" id="{FFDD3DF5-02EC-36BF-EC70-7B04632E7D7D}"/>
              </a:ext>
            </a:extLst>
          </p:cNvPr>
          <p:cNvGrpSpPr/>
          <p:nvPr/>
        </p:nvGrpSpPr>
        <p:grpSpPr>
          <a:xfrm>
            <a:off x="7982864" y="3002793"/>
            <a:ext cx="621625" cy="678812"/>
            <a:chOff x="2294932" y="3015289"/>
            <a:chExt cx="621625" cy="678812"/>
          </a:xfrm>
        </p:grpSpPr>
        <p:pic>
          <p:nvPicPr>
            <p:cNvPr id="108" name="グラフィックス 107" descr="紙 枠線">
              <a:extLst>
                <a:ext uri="{FF2B5EF4-FFF2-40B4-BE49-F238E27FC236}">
                  <a16:creationId xmlns:a16="http://schemas.microsoft.com/office/drawing/2014/main" id="{59CE5DC2-E1D8-2096-1ACE-872DADA1B73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492892" y="3131836"/>
              <a:ext cx="307340" cy="307340"/>
            </a:xfrm>
            <a:prstGeom prst="rect">
              <a:avLst/>
            </a:prstGeom>
          </p:spPr>
        </p:pic>
        <p:cxnSp>
          <p:nvCxnSpPr>
            <p:cNvPr id="109" name="直線矢印コネクタ 36">
              <a:extLst>
                <a:ext uri="{FF2B5EF4-FFF2-40B4-BE49-F238E27FC236}">
                  <a16:creationId xmlns:a16="http://schemas.microsoft.com/office/drawing/2014/main" id="{2AC23CB0-334B-3F63-CCD0-E7A014BB9A37}"/>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10" name="正方形/長方形 109">
              <a:extLst>
                <a:ext uri="{FF2B5EF4-FFF2-40B4-BE49-F238E27FC236}">
                  <a16:creationId xmlns:a16="http://schemas.microsoft.com/office/drawing/2014/main" id="{3361AED5-4D12-AABB-1CCD-D8B695FABC46}"/>
                </a:ext>
              </a:extLst>
            </p:cNvPr>
            <p:cNvSpPr/>
            <p:nvPr/>
          </p:nvSpPr>
          <p:spPr>
            <a:xfrm>
              <a:off x="2294932"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公売公告兼見積価額公告</a:t>
              </a:r>
            </a:p>
            <a:p>
              <a:r>
                <a:rPr kumimoji="1" lang="zh-TW" altLang="en-US" sz="500" b="1" dirty="0">
                  <a:solidFill>
                    <a:schemeClr val="tx1"/>
                  </a:solidFill>
                  <a:latin typeface="游ゴシック 本文"/>
                  <a:ea typeface="游ゴシック" panose="020B0400000000000000" pitchFamily="50" charset="-128"/>
                </a:rPr>
                <a:t>公売公告</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別紙</a:t>
              </a:r>
              <a:r>
                <a:rPr kumimoji="1" lang="en-US" altLang="zh-TW" sz="500" b="1" dirty="0">
                  <a:solidFill>
                    <a:schemeClr val="tx1"/>
                  </a:solidFill>
                  <a:latin typeface="游ゴシック 本文"/>
                  <a:ea typeface="游ゴシック" panose="020B0400000000000000" pitchFamily="50" charset="-128"/>
                </a:rPr>
                <a:t>)</a:t>
              </a:r>
              <a:endParaRPr kumimoji="1" lang="zh-TW" altLang="en-US"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公売財産一覧表</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11" name="グループ化 110">
            <a:extLst>
              <a:ext uri="{FF2B5EF4-FFF2-40B4-BE49-F238E27FC236}">
                <a16:creationId xmlns:a16="http://schemas.microsoft.com/office/drawing/2014/main" id="{46BA7D85-338C-74CE-A6F6-E3D2EB7CCD5B}"/>
              </a:ext>
            </a:extLst>
          </p:cNvPr>
          <p:cNvGrpSpPr/>
          <p:nvPr/>
        </p:nvGrpSpPr>
        <p:grpSpPr>
          <a:xfrm flipH="1">
            <a:off x="6951591" y="4970186"/>
            <a:ext cx="752658" cy="405710"/>
            <a:chOff x="5549538" y="5066857"/>
            <a:chExt cx="752658" cy="405710"/>
          </a:xfrm>
        </p:grpSpPr>
        <p:cxnSp>
          <p:nvCxnSpPr>
            <p:cNvPr id="112" name="直線矢印コネクタ 111">
              <a:extLst>
                <a:ext uri="{FF2B5EF4-FFF2-40B4-BE49-F238E27FC236}">
                  <a16:creationId xmlns:a16="http://schemas.microsoft.com/office/drawing/2014/main" id="{18B25BF7-4AE2-FE46-1DBF-1C8DADCFE6AD}"/>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3" name="グループ化 112">
              <a:extLst>
                <a:ext uri="{FF2B5EF4-FFF2-40B4-BE49-F238E27FC236}">
                  <a16:creationId xmlns:a16="http://schemas.microsoft.com/office/drawing/2014/main" id="{624861C8-85A9-DA9F-59FF-6F9655F73EA9}"/>
                </a:ext>
              </a:extLst>
            </p:cNvPr>
            <p:cNvGrpSpPr/>
            <p:nvPr/>
          </p:nvGrpSpPr>
          <p:grpSpPr>
            <a:xfrm>
              <a:off x="5672158" y="5172745"/>
              <a:ext cx="69614" cy="299822"/>
              <a:chOff x="2439407" y="2962964"/>
              <a:chExt cx="69614" cy="430496"/>
            </a:xfrm>
          </p:grpSpPr>
          <p:cxnSp>
            <p:nvCxnSpPr>
              <p:cNvPr id="115" name="直線コネクタ 114">
                <a:extLst>
                  <a:ext uri="{FF2B5EF4-FFF2-40B4-BE49-F238E27FC236}">
                    <a16:creationId xmlns:a16="http://schemas.microsoft.com/office/drawing/2014/main" id="{81A0108C-A95D-91B1-7319-6327C5F23AC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F747B5D5-EA8E-EE05-4B83-EE3B8117CB6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35" name="直線コネクタ 134">
                <a:extLst>
                  <a:ext uri="{FF2B5EF4-FFF2-40B4-BE49-F238E27FC236}">
                    <a16:creationId xmlns:a16="http://schemas.microsoft.com/office/drawing/2014/main" id="{8BDC06EF-E809-C29B-5B33-0AD98D29D6C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4" name="正方形/長方形 113">
              <a:extLst>
                <a:ext uri="{FF2B5EF4-FFF2-40B4-BE49-F238E27FC236}">
                  <a16:creationId xmlns:a16="http://schemas.microsoft.com/office/drawing/2014/main" id="{173C37C1-3818-ADF6-B895-731239920981}"/>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endParaRPr kumimoji="1" lang="en-US" altLang="ja-JP" sz="600" b="1" dirty="0">
                <a:solidFill>
                  <a:schemeClr val="tx1"/>
                </a:solidFill>
                <a:latin typeface="游ゴシック 本文"/>
                <a:ea typeface="游ゴシック" panose="020B0400000000000000" pitchFamily="50" charset="-128"/>
              </a:endParaRPr>
            </a:p>
          </p:txBody>
        </p:sp>
      </p:grpSp>
      <p:grpSp>
        <p:nvGrpSpPr>
          <p:cNvPr id="136" name="グループ化 135">
            <a:extLst>
              <a:ext uri="{FF2B5EF4-FFF2-40B4-BE49-F238E27FC236}">
                <a16:creationId xmlns:a16="http://schemas.microsoft.com/office/drawing/2014/main" id="{30559B06-3717-3C4E-14B6-F9E9098D152A}"/>
              </a:ext>
            </a:extLst>
          </p:cNvPr>
          <p:cNvGrpSpPr>
            <a:grpSpLocks noChangeAspect="1"/>
          </p:cNvGrpSpPr>
          <p:nvPr/>
        </p:nvGrpSpPr>
        <p:grpSpPr>
          <a:xfrm>
            <a:off x="8412618" y="2613336"/>
            <a:ext cx="306000" cy="306000"/>
            <a:chOff x="2800403" y="5001346"/>
            <a:chExt cx="182044" cy="182044"/>
          </a:xfrm>
        </p:grpSpPr>
        <p:sp>
          <p:nvSpPr>
            <p:cNvPr id="137" name="楕円 136">
              <a:extLst>
                <a:ext uri="{FF2B5EF4-FFF2-40B4-BE49-F238E27FC236}">
                  <a16:creationId xmlns:a16="http://schemas.microsoft.com/office/drawing/2014/main" id="{5A86FB9B-A5BD-1C6C-A9D2-EF9358A9687B}"/>
                </a:ext>
              </a:extLst>
            </p:cNvPr>
            <p:cNvSpPr/>
            <p:nvPr/>
          </p:nvSpPr>
          <p:spPr>
            <a:xfrm>
              <a:off x="2800403" y="5001346"/>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38" name="矢印: 右 137">
              <a:extLst>
                <a:ext uri="{FF2B5EF4-FFF2-40B4-BE49-F238E27FC236}">
                  <a16:creationId xmlns:a16="http://schemas.microsoft.com/office/drawing/2014/main" id="{BA21568A-7858-7B30-B1D7-60652C601604}"/>
                </a:ext>
              </a:extLst>
            </p:cNvPr>
            <p:cNvSpPr/>
            <p:nvPr/>
          </p:nvSpPr>
          <p:spPr>
            <a:xfrm>
              <a:off x="2839038" y="5043368"/>
              <a:ext cx="116205" cy="94511"/>
            </a:xfrm>
            <a:prstGeom prst="rightArrow">
              <a:avLst/>
            </a:prstGeom>
            <a:solidFill>
              <a:schemeClr val="tx1"/>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cxnSp>
        <p:nvCxnSpPr>
          <p:cNvPr id="157" name="直線矢印コネクタ 156">
            <a:extLst>
              <a:ext uri="{FF2B5EF4-FFF2-40B4-BE49-F238E27FC236}">
                <a16:creationId xmlns:a16="http://schemas.microsoft.com/office/drawing/2014/main" id="{BDD0A11D-B1D3-E6E5-C49E-A1B2F6C55452}"/>
              </a:ext>
            </a:extLst>
          </p:cNvPr>
          <p:cNvCxnSpPr>
            <a:cxnSpLocks/>
            <a:stCxn id="12" idx="3"/>
            <a:endCxn id="168" idx="1"/>
          </p:cNvCxnSpPr>
          <p:nvPr/>
        </p:nvCxnSpPr>
        <p:spPr>
          <a:xfrm>
            <a:off x="5816859" y="2766336"/>
            <a:ext cx="18425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3" name="正方形/長方形 22">
            <a:extLst>
              <a:ext uri="{FF2B5EF4-FFF2-40B4-BE49-F238E27FC236}">
                <a16:creationId xmlns:a16="http://schemas.microsoft.com/office/drawing/2014/main" id="{07CE5858-39C7-3C5C-72C7-926888299826}"/>
              </a:ext>
            </a:extLst>
          </p:cNvPr>
          <p:cNvSpPr/>
          <p:nvPr/>
        </p:nvSpPr>
        <p:spPr>
          <a:xfrm>
            <a:off x="4560960" y="2658114"/>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未納</a:t>
            </a:r>
          </a:p>
        </p:txBody>
      </p:sp>
      <p:cxnSp>
        <p:nvCxnSpPr>
          <p:cNvPr id="162" name="直線矢印コネクタ 161">
            <a:extLst>
              <a:ext uri="{FF2B5EF4-FFF2-40B4-BE49-F238E27FC236}">
                <a16:creationId xmlns:a16="http://schemas.microsoft.com/office/drawing/2014/main" id="{6876D94E-5FEC-EFBA-8D94-6EBAE6DC4C40}"/>
              </a:ext>
            </a:extLst>
          </p:cNvPr>
          <p:cNvCxnSpPr>
            <a:cxnSpLocks/>
            <a:stCxn id="82" idx="3"/>
            <a:endCxn id="102" idx="1"/>
          </p:cNvCxnSpPr>
          <p:nvPr/>
        </p:nvCxnSpPr>
        <p:spPr>
          <a:xfrm>
            <a:off x="7337750" y="2766336"/>
            <a:ext cx="26354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77" name="直線矢印コネクタ 176">
            <a:extLst>
              <a:ext uri="{FF2B5EF4-FFF2-40B4-BE49-F238E27FC236}">
                <a16:creationId xmlns:a16="http://schemas.microsoft.com/office/drawing/2014/main" id="{1F633154-F277-FDD5-07F7-BE89961DC98C}"/>
              </a:ext>
            </a:extLst>
          </p:cNvPr>
          <p:cNvCxnSpPr>
            <a:cxnSpLocks/>
            <a:stCxn id="102" idx="3"/>
            <a:endCxn id="137" idx="2"/>
          </p:cNvCxnSpPr>
          <p:nvPr/>
        </p:nvCxnSpPr>
        <p:spPr>
          <a:xfrm>
            <a:off x="8197177" y="2766336"/>
            <a:ext cx="21544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052297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A0564E-2697-A2D5-7454-22EE13ACDDA3}"/>
            </a:ext>
          </a:extLst>
        </p:cNvPr>
        <p:cNvGrpSpPr/>
        <p:nvPr/>
      </p:nvGrpSpPr>
      <p:grpSpPr>
        <a:xfrm>
          <a:off x="0" y="0"/>
          <a:ext cx="0" cy="0"/>
          <a:chOff x="0" y="0"/>
          <a:chExt cx="0" cy="0"/>
        </a:xfrm>
      </p:grpSpPr>
      <p:grpSp>
        <p:nvGrpSpPr>
          <p:cNvPr id="147" name="グループ化 146">
            <a:extLst>
              <a:ext uri="{FF2B5EF4-FFF2-40B4-BE49-F238E27FC236}">
                <a16:creationId xmlns:a16="http://schemas.microsoft.com/office/drawing/2014/main" id="{79F0FE71-2C11-029A-A435-D53643BF8C4D}"/>
              </a:ext>
            </a:extLst>
          </p:cNvPr>
          <p:cNvGrpSpPr/>
          <p:nvPr/>
        </p:nvGrpSpPr>
        <p:grpSpPr>
          <a:xfrm>
            <a:off x="1727182" y="1444191"/>
            <a:ext cx="1713303" cy="1178070"/>
            <a:chOff x="3008338" y="1444191"/>
            <a:chExt cx="1713303" cy="1178070"/>
          </a:xfrm>
        </p:grpSpPr>
        <p:sp>
          <p:nvSpPr>
            <p:cNvPr id="199" name="楕円 198">
              <a:extLst>
                <a:ext uri="{FF2B5EF4-FFF2-40B4-BE49-F238E27FC236}">
                  <a16:creationId xmlns:a16="http://schemas.microsoft.com/office/drawing/2014/main" id="{D292C076-FC5F-764C-CDE0-1E6632639ABD}"/>
                </a:ext>
              </a:extLst>
            </p:cNvPr>
            <p:cNvSpPr/>
            <p:nvPr/>
          </p:nvSpPr>
          <p:spPr>
            <a:xfrm rot="16200000">
              <a:off x="3847666" y="257473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8" name="直線矢印コネクタ 197">
              <a:extLst>
                <a:ext uri="{FF2B5EF4-FFF2-40B4-BE49-F238E27FC236}">
                  <a16:creationId xmlns:a16="http://schemas.microsoft.com/office/drawing/2014/main" id="{3CD8C439-2F59-3F35-46F4-A0FCFDF220B8}"/>
                </a:ext>
              </a:extLst>
            </p:cNvPr>
            <p:cNvCxnSpPr>
              <a:cxnSpLocks/>
              <a:stCxn id="199" idx="6"/>
              <a:endCxn id="200" idx="3"/>
            </p:cNvCxnSpPr>
            <p:nvPr/>
          </p:nvCxnSpPr>
          <p:spPr>
            <a:xfrm rot="16200000" flipV="1">
              <a:off x="3082767" y="1786063"/>
              <a:ext cx="1058665" cy="518665"/>
            </a:xfrm>
            <a:prstGeom prst="bentConnector3">
              <a:avLst>
                <a:gd name="adj1" fmla="val 26008"/>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00" name="二等辺三角形 199">
              <a:extLst>
                <a:ext uri="{FF2B5EF4-FFF2-40B4-BE49-F238E27FC236}">
                  <a16:creationId xmlns:a16="http://schemas.microsoft.com/office/drawing/2014/main" id="{CFDDE54B-5756-FEF9-E984-0301E55F620A}"/>
                </a:ext>
              </a:extLst>
            </p:cNvPr>
            <p:cNvSpPr/>
            <p:nvPr/>
          </p:nvSpPr>
          <p:spPr>
            <a:xfrm>
              <a:off x="3329457" y="1444191"/>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53" name="直線矢印コネクタ 197">
              <a:extLst>
                <a:ext uri="{FF2B5EF4-FFF2-40B4-BE49-F238E27FC236}">
                  <a16:creationId xmlns:a16="http://schemas.microsoft.com/office/drawing/2014/main" id="{8C1400BC-76DB-DEF4-D915-78DB4D1977C3}"/>
                </a:ext>
              </a:extLst>
            </p:cNvPr>
            <p:cNvCxnSpPr>
              <a:cxnSpLocks/>
              <a:stCxn id="199" idx="6"/>
              <a:endCxn id="254" idx="3"/>
            </p:cNvCxnSpPr>
            <p:nvPr/>
          </p:nvCxnSpPr>
          <p:spPr>
            <a:xfrm rot="5400000" flipH="1" flipV="1">
              <a:off x="3595133" y="1796829"/>
              <a:ext cx="1054200" cy="501603"/>
            </a:xfrm>
            <a:prstGeom prst="bentConnector3">
              <a:avLst>
                <a:gd name="adj1" fmla="val 2628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54" name="二等辺三角形 253">
              <a:extLst>
                <a:ext uri="{FF2B5EF4-FFF2-40B4-BE49-F238E27FC236}">
                  <a16:creationId xmlns:a16="http://schemas.microsoft.com/office/drawing/2014/main" id="{80341F4F-0D6A-AFFB-3224-DE68D9FF6695}"/>
                </a:ext>
              </a:extLst>
            </p:cNvPr>
            <p:cNvSpPr/>
            <p:nvPr/>
          </p:nvSpPr>
          <p:spPr>
            <a:xfrm>
              <a:off x="4349725" y="1448656"/>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53" name="正方形/長方形 52">
              <a:extLst>
                <a:ext uri="{FF2B5EF4-FFF2-40B4-BE49-F238E27FC236}">
                  <a16:creationId xmlns:a16="http://schemas.microsoft.com/office/drawing/2014/main" id="{D33E9E4B-AE1B-BA54-897F-21D341748199}"/>
                </a:ext>
              </a:extLst>
            </p:cNvPr>
            <p:cNvSpPr/>
            <p:nvPr/>
          </p:nvSpPr>
          <p:spPr>
            <a:xfrm>
              <a:off x="4024429" y="2035801"/>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13" name="正方形/長方形 212">
              <a:extLst>
                <a:ext uri="{FF2B5EF4-FFF2-40B4-BE49-F238E27FC236}">
                  <a16:creationId xmlns:a16="http://schemas.microsoft.com/office/drawing/2014/main" id="{377A156E-26AB-3499-83F2-A390048A5FF2}"/>
                </a:ext>
              </a:extLst>
            </p:cNvPr>
            <p:cNvSpPr/>
            <p:nvPr/>
          </p:nvSpPr>
          <p:spPr>
            <a:xfrm>
              <a:off x="3008338" y="203430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grpSp>
        <p:nvGrpSpPr>
          <p:cNvPr id="208" name="グループ化 207">
            <a:extLst>
              <a:ext uri="{FF2B5EF4-FFF2-40B4-BE49-F238E27FC236}">
                <a16:creationId xmlns:a16="http://schemas.microsoft.com/office/drawing/2014/main" id="{6CC10F15-41D1-C326-2DD9-4420C42162C4}"/>
              </a:ext>
            </a:extLst>
          </p:cNvPr>
          <p:cNvGrpSpPr/>
          <p:nvPr/>
        </p:nvGrpSpPr>
        <p:grpSpPr>
          <a:xfrm rot="16200000">
            <a:off x="5703128" y="2007277"/>
            <a:ext cx="1188298" cy="47531"/>
            <a:chOff x="7821025" y="5728212"/>
            <a:chExt cx="1188298" cy="47531"/>
          </a:xfrm>
        </p:grpSpPr>
        <p:cxnSp>
          <p:nvCxnSpPr>
            <p:cNvPr id="214" name="直線矢印コネクタ 213">
              <a:extLst>
                <a:ext uri="{FF2B5EF4-FFF2-40B4-BE49-F238E27FC236}">
                  <a16:creationId xmlns:a16="http://schemas.microsoft.com/office/drawing/2014/main" id="{217244B1-F11E-B93F-4CFC-1F45B1705EF4}"/>
                </a:ext>
              </a:extLst>
            </p:cNvPr>
            <p:cNvCxnSpPr>
              <a:cxnSpLocks/>
              <a:stCxn id="215" idx="6"/>
              <a:endCxn id="216" idx="0"/>
            </p:cNvCxnSpPr>
            <p:nvPr/>
          </p:nvCxnSpPr>
          <p:spPr>
            <a:xfrm rot="5400000" flipV="1">
              <a:off x="8438935" y="5181599"/>
              <a:ext cx="8" cy="1140767"/>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15" name="楕円 214">
              <a:extLst>
                <a:ext uri="{FF2B5EF4-FFF2-40B4-BE49-F238E27FC236}">
                  <a16:creationId xmlns:a16="http://schemas.microsoft.com/office/drawing/2014/main" id="{D0354E23-755B-2942-EC1E-CB511B4C7231}"/>
                </a:ext>
              </a:extLst>
            </p:cNvPr>
            <p:cNvSpPr/>
            <p:nvPr/>
          </p:nvSpPr>
          <p:spPr>
            <a:xfrm>
              <a:off x="7821025"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16" name="二等辺三角形 215">
              <a:extLst>
                <a:ext uri="{FF2B5EF4-FFF2-40B4-BE49-F238E27FC236}">
                  <a16:creationId xmlns:a16="http://schemas.microsoft.com/office/drawing/2014/main" id="{1AB601BC-D840-21D3-D63A-B359B79B7899}"/>
                </a:ext>
              </a:extLst>
            </p:cNvPr>
            <p:cNvSpPr/>
            <p:nvPr/>
          </p:nvSpPr>
          <p:spPr>
            <a:xfrm rot="5400000">
              <a:off x="8950076" y="5716049"/>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01FA8A10-6836-6EEA-1573-DC0DDC5B7112}"/>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58C519B5-0A00-40D2-091B-77740430BB02}"/>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5E7DC4A5-93FA-B8AE-D0C6-1C707F112AC7}"/>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5E06305B-38AA-9F1E-84DD-3FFE0BC00195}"/>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453DFEFB-B556-52EF-0EB0-646E6C402362}"/>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7F44BF72-4077-E9A0-7A32-61DFD138652A}"/>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3.1.2.</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A97D0978-CB4D-FA68-4428-8771C1DCDE15}"/>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公売</a:t>
              </a:r>
              <a:r>
                <a:rPr kumimoji="1" lang="en-US" altLang="ja-JP" sz="1000" b="1" dirty="0">
                  <a:solidFill>
                    <a:schemeClr val="tx1"/>
                  </a:solidFill>
                  <a:latin typeface="游ゴシック 本文"/>
                  <a:ea typeface="游ゴシック" panose="020B0400000000000000" pitchFamily="50" charset="-128"/>
                </a:rPr>
                <a:t>(2/2)</a:t>
              </a:r>
              <a:endParaRPr kumimoji="1" lang="ja-JP" altLang="en-US" sz="1000" b="1" dirty="0">
                <a:solidFill>
                  <a:schemeClr val="tx1"/>
                </a:solidFill>
                <a:latin typeface="游ゴシック 本文"/>
                <a:ea typeface="游ゴシック" panose="020B0400000000000000" pitchFamily="50" charset="-128"/>
              </a:endParaRPr>
            </a:p>
          </p:txBody>
        </p:sp>
        <p:sp>
          <p:nvSpPr>
            <p:cNvPr id="14" name="正方形/長方形 13">
              <a:extLst>
                <a:ext uri="{FF2B5EF4-FFF2-40B4-BE49-F238E27FC236}">
                  <a16:creationId xmlns:a16="http://schemas.microsoft.com/office/drawing/2014/main" id="{EBC9B7C8-CAB0-4E38-B783-4C254038552D}"/>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公売管理</a:t>
              </a:r>
            </a:p>
          </p:txBody>
        </p:sp>
      </p:grpSp>
      <p:grpSp>
        <p:nvGrpSpPr>
          <p:cNvPr id="16" name="グループ化 15">
            <a:extLst>
              <a:ext uri="{FF2B5EF4-FFF2-40B4-BE49-F238E27FC236}">
                <a16:creationId xmlns:a16="http://schemas.microsoft.com/office/drawing/2014/main" id="{C3FB9E2B-B99C-44F7-EEFD-4FC4129D0B8B}"/>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08665337-D9FD-8BB4-D823-A286964C8E61}"/>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DE0F7E47-44D0-5599-D196-C940ED9F6704}"/>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B8D8F68B-8012-173C-FB3C-A4A475B7AB25}"/>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27</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662E851C-8ACA-E9AE-513D-1FD64A8ABED8}"/>
              </a:ext>
            </a:extLst>
          </p:cNvPr>
          <p:cNvSpPr/>
          <p:nvPr/>
        </p:nvSpPr>
        <p:spPr>
          <a:xfrm>
            <a:off x="6758568" y="6043612"/>
            <a:ext cx="2053792" cy="460817"/>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2.9.1</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公売</a:t>
            </a:r>
            <a:endParaRPr kumimoji="1" lang="en-US" altLang="zh-TW" sz="500" b="1" dirty="0">
              <a:solidFill>
                <a:schemeClr val="tx1"/>
              </a:solidFill>
              <a:latin typeface="游ゴシック 本文"/>
              <a:ea typeface="游ゴシック" panose="020B0400000000000000" pitchFamily="50" charset="-128"/>
            </a:endParaRPr>
          </a:p>
        </p:txBody>
      </p:sp>
      <p:cxnSp>
        <p:nvCxnSpPr>
          <p:cNvPr id="138" name="直線矢印コネクタ 137">
            <a:extLst>
              <a:ext uri="{FF2B5EF4-FFF2-40B4-BE49-F238E27FC236}">
                <a16:creationId xmlns:a16="http://schemas.microsoft.com/office/drawing/2014/main" id="{02F05A34-DBA9-5D02-EC83-F4F2D8624F19}"/>
              </a:ext>
            </a:extLst>
          </p:cNvPr>
          <p:cNvCxnSpPr>
            <a:cxnSpLocks/>
            <a:stCxn id="140" idx="1"/>
            <a:endCxn id="137" idx="2"/>
          </p:cNvCxnSpPr>
          <p:nvPr/>
        </p:nvCxnSpPr>
        <p:spPr>
          <a:xfrm flipH="1" flipV="1">
            <a:off x="1735454"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3797AB2F-8FE3-1015-32BA-2C843F5B5BA7}"/>
              </a:ext>
            </a:extLst>
          </p:cNvPr>
          <p:cNvGrpSpPr/>
          <p:nvPr/>
        </p:nvGrpSpPr>
        <p:grpSpPr>
          <a:xfrm>
            <a:off x="1437512" y="2532787"/>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646E6E8A-BDF2-62A0-11BF-6B58F9E24E31}"/>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55058A88-A476-895E-6DAC-55BC0AA9355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公売通知書作成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39" name="グループ化 138">
            <a:extLst>
              <a:ext uri="{FF2B5EF4-FFF2-40B4-BE49-F238E27FC236}">
                <a16:creationId xmlns:a16="http://schemas.microsoft.com/office/drawing/2014/main" id="{730E545E-5907-FE15-61BD-915DB9CF7657}"/>
              </a:ext>
            </a:extLst>
          </p:cNvPr>
          <p:cNvGrpSpPr/>
          <p:nvPr/>
        </p:nvGrpSpPr>
        <p:grpSpPr>
          <a:xfrm>
            <a:off x="1447636" y="4603475"/>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3EE4B0CA-8052-47FD-27DC-B657AF4D029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F4369014-0C72-0D3F-53C7-284A80570FD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2C6EA294-A580-468A-B1B7-9699D77FF83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229" name="グループ化 228">
            <a:extLst>
              <a:ext uri="{FF2B5EF4-FFF2-40B4-BE49-F238E27FC236}">
                <a16:creationId xmlns:a16="http://schemas.microsoft.com/office/drawing/2014/main" id="{0CB4D875-DA53-92F3-B07B-892932A97978}"/>
              </a:ext>
            </a:extLst>
          </p:cNvPr>
          <p:cNvGrpSpPr/>
          <p:nvPr/>
        </p:nvGrpSpPr>
        <p:grpSpPr>
          <a:xfrm>
            <a:off x="1889753" y="3001537"/>
            <a:ext cx="976409" cy="682818"/>
            <a:chOff x="1889753" y="3001537"/>
            <a:chExt cx="976409" cy="682818"/>
          </a:xfrm>
        </p:grpSpPr>
        <p:pic>
          <p:nvPicPr>
            <p:cNvPr id="88" name="グラフィックス 87" descr="紙 枠線">
              <a:extLst>
                <a:ext uri="{FF2B5EF4-FFF2-40B4-BE49-F238E27FC236}">
                  <a16:creationId xmlns:a16="http://schemas.microsoft.com/office/drawing/2014/main" id="{3D450994-F046-E7E7-28B4-2C9E77379656}"/>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37273" y="3126615"/>
              <a:ext cx="307340" cy="307340"/>
            </a:xfrm>
            <a:prstGeom prst="rect">
              <a:avLst/>
            </a:prstGeom>
          </p:spPr>
        </p:pic>
        <p:cxnSp>
          <p:nvCxnSpPr>
            <p:cNvPr id="89" name="直線矢印コネクタ 36">
              <a:extLst>
                <a:ext uri="{FF2B5EF4-FFF2-40B4-BE49-F238E27FC236}">
                  <a16:creationId xmlns:a16="http://schemas.microsoft.com/office/drawing/2014/main" id="{8146AABE-B54D-6792-3617-2DD89ABB55F0}"/>
                </a:ext>
              </a:extLst>
            </p:cNvPr>
            <p:cNvCxnSpPr>
              <a:cxnSpLocks/>
            </p:cNvCxnSpPr>
            <p:nvPr/>
          </p:nvCxnSpPr>
          <p:spPr>
            <a:xfrm>
              <a:off x="1889753" y="3001537"/>
              <a:ext cx="612556" cy="278746"/>
            </a:xfrm>
            <a:prstGeom prst="curvedConnector3">
              <a:avLst>
                <a:gd name="adj1" fmla="val 24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B08B7099-56BD-FF25-2E36-FDDD2832287C}"/>
                </a:ext>
              </a:extLst>
            </p:cNvPr>
            <p:cNvSpPr/>
            <p:nvPr/>
          </p:nvSpPr>
          <p:spPr>
            <a:xfrm>
              <a:off x="2244537" y="340190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公売通知書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p>
            <a:p>
              <a:r>
                <a:rPr kumimoji="1" lang="zh-TW" altLang="en-US" sz="500" b="1" dirty="0">
                  <a:solidFill>
                    <a:schemeClr val="tx1"/>
                  </a:solidFill>
                  <a:latin typeface="游ゴシック 本文"/>
                  <a:ea typeface="游ゴシック" panose="020B0400000000000000" pitchFamily="50" charset="-128"/>
                </a:rPr>
                <a:t>公売通知書兼債権現在額申立催告書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権利者用</a:t>
              </a:r>
            </a:p>
            <a:p>
              <a:r>
                <a:rPr kumimoji="1" lang="zh-TW" altLang="en-US" sz="500" b="1" dirty="0">
                  <a:solidFill>
                    <a:schemeClr val="tx1"/>
                  </a:solidFill>
                  <a:latin typeface="游ゴシック 本文"/>
                  <a:ea typeface="游ゴシック" panose="020B0400000000000000" pitchFamily="50" charset="-128"/>
                </a:rPr>
                <a:t>公売通知書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決裁用</a:t>
              </a:r>
              <a:r>
                <a:rPr kumimoji="1" lang="en-US" altLang="zh-TW" sz="500" b="1" dirty="0">
                  <a:solidFill>
                    <a:schemeClr val="tx1"/>
                  </a:solidFill>
                  <a:latin typeface="游ゴシック 本文"/>
                  <a:ea typeface="游ゴシック" panose="020B0400000000000000" pitchFamily="50" charset="-128"/>
                </a:rPr>
                <a:t>)</a:t>
              </a:r>
              <a:endParaRPr kumimoji="1" lang="zh-TW" altLang="en-US"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公売通知書兼債権申立催告書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決議用</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31CD8D5C-E57B-E9D2-BFC6-AD4FEE3A0F7A}"/>
              </a:ext>
            </a:extLst>
          </p:cNvPr>
          <p:cNvGrpSpPr/>
          <p:nvPr/>
        </p:nvGrpSpPr>
        <p:grpSpPr>
          <a:xfrm flipH="1">
            <a:off x="787810" y="4970186"/>
            <a:ext cx="752658" cy="405710"/>
            <a:chOff x="5549538" y="5066857"/>
            <a:chExt cx="752658" cy="405710"/>
          </a:xfrm>
        </p:grpSpPr>
        <p:cxnSp>
          <p:nvCxnSpPr>
            <p:cNvPr id="111" name="直線矢印コネクタ 110">
              <a:extLst>
                <a:ext uri="{FF2B5EF4-FFF2-40B4-BE49-F238E27FC236}">
                  <a16:creationId xmlns:a16="http://schemas.microsoft.com/office/drawing/2014/main" id="{947BF09B-4B11-0BA1-96E0-0BCE7A8D1F9D}"/>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CC1C6A42-3DD0-6A90-78A5-67BD3582BC3D}"/>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E92246E5-7783-5095-B727-4BCD8870A3D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362F4215-6C7F-3C80-ADE3-125CE7F274E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ED8F513E-BC7E-8878-463E-E14148DC16B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6E1767E2-F129-57AC-C773-B82A5E9F3386}"/>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cxnSp>
        <p:nvCxnSpPr>
          <p:cNvPr id="126" name="直線矢印コネクタ 125">
            <a:extLst>
              <a:ext uri="{FF2B5EF4-FFF2-40B4-BE49-F238E27FC236}">
                <a16:creationId xmlns:a16="http://schemas.microsoft.com/office/drawing/2014/main" id="{39929FB6-79D4-FCDD-282F-03083B5FCF08}"/>
              </a:ext>
            </a:extLst>
          </p:cNvPr>
          <p:cNvCxnSpPr>
            <a:cxnSpLocks/>
            <a:stCxn id="56" idx="6"/>
            <a:endCxn id="3" idx="1"/>
          </p:cNvCxnSpPr>
          <p:nvPr/>
        </p:nvCxnSpPr>
        <p:spPr>
          <a:xfrm>
            <a:off x="2743273" y="2767162"/>
            <a:ext cx="29053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E44F48D1-76EE-AAB4-B895-B47D17425DAF}"/>
              </a:ext>
            </a:extLst>
          </p:cNvPr>
          <p:cNvSpPr/>
          <p:nvPr/>
        </p:nvSpPr>
        <p:spPr>
          <a:xfrm>
            <a:off x="2699814"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権利者</a:t>
            </a:r>
          </a:p>
        </p:txBody>
      </p:sp>
      <p:cxnSp>
        <p:nvCxnSpPr>
          <p:cNvPr id="145" name="直線矢印コネクタ 144">
            <a:extLst>
              <a:ext uri="{FF2B5EF4-FFF2-40B4-BE49-F238E27FC236}">
                <a16:creationId xmlns:a16="http://schemas.microsoft.com/office/drawing/2014/main" id="{B35B9B06-034B-0698-484C-90C387DEBADA}"/>
              </a:ext>
            </a:extLst>
          </p:cNvPr>
          <p:cNvCxnSpPr>
            <a:cxnSpLocks/>
            <a:stCxn id="91" idx="6"/>
            <a:endCxn id="34" idx="1"/>
          </p:cNvCxnSpPr>
          <p:nvPr/>
        </p:nvCxnSpPr>
        <p:spPr>
          <a:xfrm>
            <a:off x="6450271" y="2767162"/>
            <a:ext cx="26015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3" name="直線矢印コネクタ 152">
            <a:extLst>
              <a:ext uri="{FF2B5EF4-FFF2-40B4-BE49-F238E27FC236}">
                <a16:creationId xmlns:a16="http://schemas.microsoft.com/office/drawing/2014/main" id="{6AEFC74B-C0AD-8100-9000-3AE696059BA8}"/>
              </a:ext>
            </a:extLst>
          </p:cNvPr>
          <p:cNvCxnSpPr>
            <a:cxnSpLocks/>
            <a:stCxn id="137" idx="3"/>
            <a:endCxn id="56" idx="2"/>
          </p:cNvCxnSpPr>
          <p:nvPr/>
        </p:nvCxnSpPr>
        <p:spPr>
          <a:xfrm>
            <a:off x="2033396" y="2767162"/>
            <a:ext cx="40387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2" name="正方形/長方形 51">
            <a:extLst>
              <a:ext uri="{FF2B5EF4-FFF2-40B4-BE49-F238E27FC236}">
                <a16:creationId xmlns:a16="http://schemas.microsoft.com/office/drawing/2014/main" id="{67521FF8-344D-61CB-FC0C-39CDDA60F260}"/>
              </a:ext>
            </a:extLst>
          </p:cNvPr>
          <p:cNvSpPr/>
          <p:nvPr/>
        </p:nvSpPr>
        <p:spPr>
          <a:xfrm>
            <a:off x="1683723"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grpSp>
        <p:nvGrpSpPr>
          <p:cNvPr id="54" name="グループ化 53">
            <a:extLst>
              <a:ext uri="{FF2B5EF4-FFF2-40B4-BE49-F238E27FC236}">
                <a16:creationId xmlns:a16="http://schemas.microsoft.com/office/drawing/2014/main" id="{9C7E82B1-7E68-34B6-F577-9F54DC5C427E}"/>
              </a:ext>
            </a:extLst>
          </p:cNvPr>
          <p:cNvGrpSpPr>
            <a:grpSpLocks noChangeAspect="1"/>
          </p:cNvGrpSpPr>
          <p:nvPr/>
        </p:nvGrpSpPr>
        <p:grpSpPr>
          <a:xfrm>
            <a:off x="2437273" y="2614162"/>
            <a:ext cx="306000" cy="306000"/>
            <a:chOff x="2810266" y="3583909"/>
            <a:chExt cx="182044" cy="182044"/>
          </a:xfrm>
        </p:grpSpPr>
        <p:sp>
          <p:nvSpPr>
            <p:cNvPr id="56" name="楕円 55">
              <a:extLst>
                <a:ext uri="{FF2B5EF4-FFF2-40B4-BE49-F238E27FC236}">
                  <a16:creationId xmlns:a16="http://schemas.microsoft.com/office/drawing/2014/main" id="{0FEC6C2E-CF33-3F1F-8EC7-BFB5C782E8E2}"/>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3902C632-9407-64A0-47DC-35F4C01BB8F4}"/>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47759457-1003-05A9-F75B-59ABDE549D55}"/>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49918BAB-FCCE-6F8C-3A03-61232AF4A504}"/>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AB79B95F-53CC-F2CC-1BAA-000DA504DE12}"/>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660C5D03-84A8-D229-226E-42CC3FD62E1D}"/>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1CB494E6-FE19-1D88-4B31-8058B49D50AB}"/>
              </a:ext>
            </a:extLst>
          </p:cNvPr>
          <p:cNvSpPr/>
          <p:nvPr/>
        </p:nvSpPr>
        <p:spPr>
          <a:xfrm>
            <a:off x="2230640" y="238118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86" name="グループ化 85">
            <a:extLst>
              <a:ext uri="{FF2B5EF4-FFF2-40B4-BE49-F238E27FC236}">
                <a16:creationId xmlns:a16="http://schemas.microsoft.com/office/drawing/2014/main" id="{DB496384-E6B8-1F05-35A2-EC55548CF802}"/>
              </a:ext>
            </a:extLst>
          </p:cNvPr>
          <p:cNvGrpSpPr>
            <a:grpSpLocks noChangeAspect="1"/>
          </p:cNvGrpSpPr>
          <p:nvPr/>
        </p:nvGrpSpPr>
        <p:grpSpPr>
          <a:xfrm>
            <a:off x="6144271" y="2614162"/>
            <a:ext cx="306000" cy="306000"/>
            <a:chOff x="2810266" y="3583909"/>
            <a:chExt cx="182044" cy="182044"/>
          </a:xfrm>
        </p:grpSpPr>
        <p:sp>
          <p:nvSpPr>
            <p:cNvPr id="91" name="楕円 90">
              <a:extLst>
                <a:ext uri="{FF2B5EF4-FFF2-40B4-BE49-F238E27FC236}">
                  <a16:creationId xmlns:a16="http://schemas.microsoft.com/office/drawing/2014/main" id="{BDC01B85-568C-3701-A179-69D55A73C55F}"/>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92" name="グループ化 91">
              <a:extLst>
                <a:ext uri="{FF2B5EF4-FFF2-40B4-BE49-F238E27FC236}">
                  <a16:creationId xmlns:a16="http://schemas.microsoft.com/office/drawing/2014/main" id="{DCD57EEF-03D7-5081-6E37-4F9B107FD042}"/>
                </a:ext>
              </a:extLst>
            </p:cNvPr>
            <p:cNvGrpSpPr/>
            <p:nvPr/>
          </p:nvGrpSpPr>
          <p:grpSpPr>
            <a:xfrm>
              <a:off x="2835232" y="3634549"/>
              <a:ext cx="132113" cy="80765"/>
              <a:chOff x="2601006" y="3678667"/>
              <a:chExt cx="132113" cy="80765"/>
            </a:xfrm>
          </p:grpSpPr>
          <p:sp>
            <p:nvSpPr>
              <p:cNvPr id="93" name="正方形/長方形 92">
                <a:extLst>
                  <a:ext uri="{FF2B5EF4-FFF2-40B4-BE49-F238E27FC236}">
                    <a16:creationId xmlns:a16="http://schemas.microsoft.com/office/drawing/2014/main" id="{4DA83C11-B451-6E17-1C1B-1D51FF611714}"/>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97" name="二等辺三角形 96">
                <a:extLst>
                  <a:ext uri="{FF2B5EF4-FFF2-40B4-BE49-F238E27FC236}">
                    <a16:creationId xmlns:a16="http://schemas.microsoft.com/office/drawing/2014/main" id="{A52FF289-99C7-E5E6-6CAD-985734C0EE87}"/>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4" name="二等辺三角形 103">
                <a:extLst>
                  <a:ext uri="{FF2B5EF4-FFF2-40B4-BE49-F238E27FC236}">
                    <a16:creationId xmlns:a16="http://schemas.microsoft.com/office/drawing/2014/main" id="{3BC77190-B94E-8B98-2375-8472F4EF66E9}"/>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05" name="正方形/長方形 104">
                <a:extLst>
                  <a:ext uri="{FF2B5EF4-FFF2-40B4-BE49-F238E27FC236}">
                    <a16:creationId xmlns:a16="http://schemas.microsoft.com/office/drawing/2014/main" id="{ED947DE9-3E9A-6774-E11A-E4E5A8B0D172}"/>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cxnSp>
        <p:nvCxnSpPr>
          <p:cNvPr id="118" name="直線矢印コネクタ 117">
            <a:extLst>
              <a:ext uri="{FF2B5EF4-FFF2-40B4-BE49-F238E27FC236}">
                <a16:creationId xmlns:a16="http://schemas.microsoft.com/office/drawing/2014/main" id="{48021D1E-EFDF-AD5F-D610-FA82752BBA16}"/>
              </a:ext>
            </a:extLst>
          </p:cNvPr>
          <p:cNvCxnSpPr>
            <a:cxnSpLocks/>
            <a:stCxn id="123" idx="1"/>
            <a:endCxn id="121" idx="2"/>
          </p:cNvCxnSpPr>
          <p:nvPr/>
        </p:nvCxnSpPr>
        <p:spPr>
          <a:xfrm flipH="1" flipV="1">
            <a:off x="5167200"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9" name="グループ化 118">
            <a:extLst>
              <a:ext uri="{FF2B5EF4-FFF2-40B4-BE49-F238E27FC236}">
                <a16:creationId xmlns:a16="http://schemas.microsoft.com/office/drawing/2014/main" id="{B3F873FC-DCA6-90E0-025F-8DC328A8E4B3}"/>
              </a:ext>
            </a:extLst>
          </p:cNvPr>
          <p:cNvGrpSpPr/>
          <p:nvPr/>
        </p:nvGrpSpPr>
        <p:grpSpPr>
          <a:xfrm>
            <a:off x="4869258" y="2532787"/>
            <a:ext cx="595884" cy="468750"/>
            <a:chOff x="2420174" y="2805910"/>
            <a:chExt cx="595884" cy="468750"/>
          </a:xfrm>
        </p:grpSpPr>
        <p:pic>
          <p:nvPicPr>
            <p:cNvPr id="120" name="グラフィックス 119" descr="ユーザー 枠線">
              <a:extLst>
                <a:ext uri="{FF2B5EF4-FFF2-40B4-BE49-F238E27FC236}">
                  <a16:creationId xmlns:a16="http://schemas.microsoft.com/office/drawing/2014/main" id="{7223B4D8-F4FD-A4E4-B6EB-10591170FE3B}"/>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21" name="四角形: 角を丸くする 120">
              <a:extLst>
                <a:ext uri="{FF2B5EF4-FFF2-40B4-BE49-F238E27FC236}">
                  <a16:creationId xmlns:a16="http://schemas.microsoft.com/office/drawing/2014/main" id="{5A7C15C5-FD74-2E9C-256A-F70001B1CCE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zh-TW" sz="500" b="1" dirty="0">
                <a:solidFill>
                  <a:schemeClr val="tx1"/>
                </a:solidFill>
                <a:latin typeface="游ゴシック 本文"/>
                <a:ea typeface="游ゴシック" panose="020B0400000000000000" pitchFamily="50" charset="-128"/>
              </a:endParaRPr>
            </a:p>
            <a:p>
              <a:pPr algn="ctr"/>
              <a:endParaRPr kumimoji="1" lang="en-US" altLang="zh-TW"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売却決定通知書</a:t>
              </a:r>
            </a:p>
            <a:p>
              <a:pPr algn="ctr"/>
              <a:r>
                <a:rPr kumimoji="1" lang="zh-TW"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22" name="グループ化 121">
            <a:extLst>
              <a:ext uri="{FF2B5EF4-FFF2-40B4-BE49-F238E27FC236}">
                <a16:creationId xmlns:a16="http://schemas.microsoft.com/office/drawing/2014/main" id="{954851DF-5AF5-1FD7-5262-5C39D1BB6EBD}"/>
              </a:ext>
            </a:extLst>
          </p:cNvPr>
          <p:cNvGrpSpPr/>
          <p:nvPr/>
        </p:nvGrpSpPr>
        <p:grpSpPr>
          <a:xfrm>
            <a:off x="4879382" y="4603475"/>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19B28C45-2FA6-0E7A-5FA0-ED6BA8AED91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4" name="円弧 123">
              <a:extLst>
                <a:ext uri="{FF2B5EF4-FFF2-40B4-BE49-F238E27FC236}">
                  <a16:creationId xmlns:a16="http://schemas.microsoft.com/office/drawing/2014/main" id="{403AD34C-D9E0-E302-0622-2BEA4D4293A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5" name="円弧 124">
              <a:extLst>
                <a:ext uri="{FF2B5EF4-FFF2-40B4-BE49-F238E27FC236}">
                  <a16:creationId xmlns:a16="http://schemas.microsoft.com/office/drawing/2014/main" id="{41739EC2-C697-10C3-86C0-E59BDB2FA84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230" name="グループ化 229">
            <a:extLst>
              <a:ext uri="{FF2B5EF4-FFF2-40B4-BE49-F238E27FC236}">
                <a16:creationId xmlns:a16="http://schemas.microsoft.com/office/drawing/2014/main" id="{F827C832-75F4-80DA-F214-F2810BD52A9C}"/>
              </a:ext>
            </a:extLst>
          </p:cNvPr>
          <p:cNvGrpSpPr/>
          <p:nvPr/>
        </p:nvGrpSpPr>
        <p:grpSpPr>
          <a:xfrm>
            <a:off x="5325674" y="3001537"/>
            <a:ext cx="1160198" cy="680068"/>
            <a:chOff x="5325674" y="3001537"/>
            <a:chExt cx="1160198" cy="680068"/>
          </a:xfrm>
        </p:grpSpPr>
        <p:pic>
          <p:nvPicPr>
            <p:cNvPr id="128" name="グラフィックス 127" descr="紙 枠線">
              <a:extLst>
                <a:ext uri="{FF2B5EF4-FFF2-40B4-BE49-F238E27FC236}">
                  <a16:creationId xmlns:a16="http://schemas.microsoft.com/office/drawing/2014/main" id="{13ACF575-DC56-3054-6AD9-99F554B0331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144271" y="3119340"/>
              <a:ext cx="307340" cy="307340"/>
            </a:xfrm>
            <a:prstGeom prst="rect">
              <a:avLst/>
            </a:prstGeom>
          </p:spPr>
        </p:pic>
        <p:cxnSp>
          <p:nvCxnSpPr>
            <p:cNvPr id="129" name="直線矢印コネクタ 36">
              <a:extLst>
                <a:ext uri="{FF2B5EF4-FFF2-40B4-BE49-F238E27FC236}">
                  <a16:creationId xmlns:a16="http://schemas.microsoft.com/office/drawing/2014/main" id="{24527CF3-014C-06C9-32A6-7838674E3F9E}"/>
                </a:ext>
              </a:extLst>
            </p:cNvPr>
            <p:cNvCxnSpPr>
              <a:cxnSpLocks/>
            </p:cNvCxnSpPr>
            <p:nvPr/>
          </p:nvCxnSpPr>
          <p:spPr>
            <a:xfrm>
              <a:off x="5325674" y="3001537"/>
              <a:ext cx="878169" cy="271472"/>
            </a:xfrm>
            <a:prstGeom prst="curvedConnector3">
              <a:avLst>
                <a:gd name="adj1" fmla="val 468"/>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D5C50E78-F3FC-2CBA-C906-3196237E7324}"/>
                </a:ext>
              </a:extLst>
            </p:cNvPr>
            <p:cNvSpPr/>
            <p:nvPr/>
          </p:nvSpPr>
          <p:spPr>
            <a:xfrm>
              <a:off x="5864247" y="339915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売却決定通知書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買受人用</a:t>
              </a:r>
            </a:p>
            <a:p>
              <a:r>
                <a:rPr kumimoji="1" lang="ja-JP" altLang="en-US" sz="500" b="1" dirty="0">
                  <a:solidFill>
                    <a:schemeClr val="tx1"/>
                  </a:solidFill>
                  <a:latin typeface="游ゴシック 本文"/>
                  <a:ea typeface="游ゴシック" panose="020B0400000000000000" pitchFamily="50" charset="-128"/>
                </a:rPr>
                <a:t>売却決定通知書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決裁用</a:t>
              </a:r>
              <a:r>
                <a:rPr kumimoji="1" lang="en-US" altLang="ja-JP" sz="500" b="1" dirty="0">
                  <a:solidFill>
                    <a:schemeClr val="tx1"/>
                  </a:solidFill>
                  <a:latin typeface="游ゴシック 本文"/>
                  <a:ea typeface="游ゴシック" panose="020B0400000000000000" pitchFamily="50" charset="-128"/>
                </a:rPr>
                <a:t>)</a:t>
              </a:r>
            </a:p>
            <a:p>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＜標準オプション帳票＞</a:t>
              </a:r>
            </a:p>
            <a:p>
              <a:r>
                <a:rPr kumimoji="1" lang="ja-JP" altLang="en-US" sz="500" b="1" dirty="0">
                  <a:solidFill>
                    <a:schemeClr val="tx1"/>
                  </a:solidFill>
                  <a:latin typeface="游ゴシック 本文"/>
                  <a:ea typeface="游ゴシック" panose="020B0400000000000000" pitchFamily="50" charset="-128"/>
                </a:rPr>
                <a:t>売却決定通知書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第三債務者等用</a:t>
              </a:r>
            </a:p>
          </p:txBody>
        </p:sp>
      </p:grpSp>
      <p:grpSp>
        <p:nvGrpSpPr>
          <p:cNvPr id="131" name="グループ化 130">
            <a:extLst>
              <a:ext uri="{FF2B5EF4-FFF2-40B4-BE49-F238E27FC236}">
                <a16:creationId xmlns:a16="http://schemas.microsoft.com/office/drawing/2014/main" id="{2ABFBFD5-A203-8A98-AE66-16BD5CC86685}"/>
              </a:ext>
            </a:extLst>
          </p:cNvPr>
          <p:cNvGrpSpPr/>
          <p:nvPr/>
        </p:nvGrpSpPr>
        <p:grpSpPr>
          <a:xfrm flipH="1">
            <a:off x="4219556" y="4970186"/>
            <a:ext cx="752658" cy="405710"/>
            <a:chOff x="5549538" y="5066857"/>
            <a:chExt cx="752658" cy="405710"/>
          </a:xfrm>
        </p:grpSpPr>
        <p:cxnSp>
          <p:nvCxnSpPr>
            <p:cNvPr id="132" name="直線矢印コネクタ 131">
              <a:extLst>
                <a:ext uri="{FF2B5EF4-FFF2-40B4-BE49-F238E27FC236}">
                  <a16:creationId xmlns:a16="http://schemas.microsoft.com/office/drawing/2014/main" id="{8F0F6C1E-77BE-94FE-D10E-357EE1DD9F54}"/>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3" name="グループ化 132">
              <a:extLst>
                <a:ext uri="{FF2B5EF4-FFF2-40B4-BE49-F238E27FC236}">
                  <a16:creationId xmlns:a16="http://schemas.microsoft.com/office/drawing/2014/main" id="{D3B3FC5C-DF11-C837-6C46-ED5F0EA1AE36}"/>
                </a:ext>
              </a:extLst>
            </p:cNvPr>
            <p:cNvGrpSpPr/>
            <p:nvPr/>
          </p:nvGrpSpPr>
          <p:grpSpPr>
            <a:xfrm>
              <a:off x="5672158" y="5172745"/>
              <a:ext cx="69614" cy="299822"/>
              <a:chOff x="2439407" y="2962964"/>
              <a:chExt cx="69614" cy="430496"/>
            </a:xfrm>
          </p:grpSpPr>
          <p:cxnSp>
            <p:nvCxnSpPr>
              <p:cNvPr id="143" name="直線コネクタ 142">
                <a:extLst>
                  <a:ext uri="{FF2B5EF4-FFF2-40B4-BE49-F238E27FC236}">
                    <a16:creationId xmlns:a16="http://schemas.microsoft.com/office/drawing/2014/main" id="{E7BA771B-2E45-5A36-E7F8-265C9D388A5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4" name="直線コネクタ 143">
                <a:extLst>
                  <a:ext uri="{FF2B5EF4-FFF2-40B4-BE49-F238E27FC236}">
                    <a16:creationId xmlns:a16="http://schemas.microsoft.com/office/drawing/2014/main" id="{D37EDBF3-B8FC-2BD3-1BE0-DF26B3C022D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64CD232C-BD79-DDF7-02D5-8ADE5CAF8B3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4" name="正方形/長方形 133">
              <a:extLst>
                <a:ext uri="{FF2B5EF4-FFF2-40B4-BE49-F238E27FC236}">
                  <a16:creationId xmlns:a16="http://schemas.microsoft.com/office/drawing/2014/main" id="{1C81A850-BF13-CB9A-626B-C733CC7CD3E1}"/>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165" name="直線矢印コネクタ 164">
            <a:extLst>
              <a:ext uri="{FF2B5EF4-FFF2-40B4-BE49-F238E27FC236}">
                <a16:creationId xmlns:a16="http://schemas.microsoft.com/office/drawing/2014/main" id="{711CA692-348D-3FF9-4CA8-798ED4DE8B2A}"/>
              </a:ext>
            </a:extLst>
          </p:cNvPr>
          <p:cNvCxnSpPr>
            <a:cxnSpLocks/>
            <a:stCxn id="121" idx="3"/>
            <a:endCxn id="91" idx="2"/>
          </p:cNvCxnSpPr>
          <p:nvPr/>
        </p:nvCxnSpPr>
        <p:spPr>
          <a:xfrm>
            <a:off x="5465142" y="2767162"/>
            <a:ext cx="67912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6" name="グループ化 165">
            <a:extLst>
              <a:ext uri="{FF2B5EF4-FFF2-40B4-BE49-F238E27FC236}">
                <a16:creationId xmlns:a16="http://schemas.microsoft.com/office/drawing/2014/main" id="{0CA7F13E-D730-7F45-7CA2-C5670E6527D0}"/>
              </a:ext>
            </a:extLst>
          </p:cNvPr>
          <p:cNvGrpSpPr/>
          <p:nvPr/>
        </p:nvGrpSpPr>
        <p:grpSpPr>
          <a:xfrm>
            <a:off x="7536239" y="2532787"/>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F9A3B2DE-4B47-0503-B2ED-6C16EE56217B}"/>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5ACCF6F4-FD25-94DB-DC04-3CEE2A77115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a:t>
              </a:r>
              <a:r>
                <a:rPr kumimoji="1" lang="ja-JP" altLang="en-US" sz="500" b="1" dirty="0">
                  <a:solidFill>
                    <a:schemeClr val="tx1"/>
                  </a:solidFill>
                  <a:latin typeface="游ゴシック 本文"/>
                  <a:ea typeface="游ゴシック" panose="020B0400000000000000" pitchFamily="50" charset="-128"/>
                </a:rPr>
                <a:t>の</a:t>
              </a:r>
              <a:r>
                <a:rPr kumimoji="1" lang="zh-TW" altLang="en-US" sz="500" b="1" dirty="0">
                  <a:solidFill>
                    <a:schemeClr val="tx1"/>
                  </a:solidFill>
                  <a:latin typeface="游ゴシック 本文"/>
                  <a:ea typeface="游ゴシック" panose="020B0400000000000000" pitchFamily="50" charset="-128"/>
                </a:rPr>
                <a:t>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438C809C-A793-4F3B-430C-05CD5A1AC562}"/>
              </a:ext>
            </a:extLst>
          </p:cNvPr>
          <p:cNvCxnSpPr>
            <a:cxnSpLocks/>
            <a:stCxn id="168" idx="2"/>
            <a:endCxn id="171" idx="1"/>
          </p:cNvCxnSpPr>
          <p:nvPr/>
        </p:nvCxnSpPr>
        <p:spPr>
          <a:xfrm>
            <a:off x="7834181"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50FFD447-1069-D942-D73B-34EB9A62C3EE}"/>
              </a:ext>
            </a:extLst>
          </p:cNvPr>
          <p:cNvGrpSpPr/>
          <p:nvPr/>
        </p:nvGrpSpPr>
        <p:grpSpPr>
          <a:xfrm>
            <a:off x="7546363"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160D574A-B4FF-146E-0B03-2EDB4E81D55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0F72B500-BF8E-8478-C3F9-C5BE5FE193D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59EBF757-CD4E-27EE-5968-B2E4CE9842F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138FDA14-9401-597E-7318-EA466C69239B}"/>
              </a:ext>
            </a:extLst>
          </p:cNvPr>
          <p:cNvGrpSpPr/>
          <p:nvPr/>
        </p:nvGrpSpPr>
        <p:grpSpPr>
          <a:xfrm flipH="1">
            <a:off x="6886537"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A66C05DD-8281-6B4C-8AD2-BE5453810B18}"/>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C46E7270-793A-0D36-D42B-05F73148E859}"/>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E720E29A-59E4-8124-E1E4-43F38DF88A6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D8F4C6BA-9E9C-8962-DC2F-7F51E5B9853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AEA523F4-F56B-C8E8-AABA-0BA1A68167A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19A459CD-ED56-2471-29F7-E522F57DD06F}"/>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38718550-B9A4-5BA6-DE6B-C661A1061193}"/>
              </a:ext>
            </a:extLst>
          </p:cNvPr>
          <p:cNvSpPr/>
          <p:nvPr/>
        </p:nvSpPr>
        <p:spPr>
          <a:xfrm>
            <a:off x="7992655"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5A69D0CC-4378-FF49-46C1-350DA91A9E2F}"/>
              </a:ext>
            </a:extLst>
          </p:cNvPr>
          <p:cNvSpPr/>
          <p:nvPr/>
        </p:nvSpPr>
        <p:spPr>
          <a:xfrm>
            <a:off x="8334604" y="2614403"/>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nvGrpSpPr>
          <p:cNvPr id="209" name="グループ化 208">
            <a:extLst>
              <a:ext uri="{FF2B5EF4-FFF2-40B4-BE49-F238E27FC236}">
                <a16:creationId xmlns:a16="http://schemas.microsoft.com/office/drawing/2014/main" id="{042DE373-790B-DD8F-FA2F-18941F2F844C}"/>
              </a:ext>
            </a:extLst>
          </p:cNvPr>
          <p:cNvGrpSpPr/>
          <p:nvPr/>
        </p:nvGrpSpPr>
        <p:grpSpPr>
          <a:xfrm>
            <a:off x="1162191" y="1453853"/>
            <a:ext cx="989415" cy="539720"/>
            <a:chOff x="4994866" y="4316156"/>
            <a:chExt cx="989415" cy="539720"/>
          </a:xfrm>
        </p:grpSpPr>
        <p:cxnSp>
          <p:nvCxnSpPr>
            <p:cNvPr id="210" name="直線矢印コネクタ 209">
              <a:extLst>
                <a:ext uri="{FF2B5EF4-FFF2-40B4-BE49-F238E27FC236}">
                  <a16:creationId xmlns:a16="http://schemas.microsoft.com/office/drawing/2014/main" id="{8B562AEC-5810-E2F7-C848-E5280A5D346C}"/>
                </a:ext>
              </a:extLst>
            </p:cNvPr>
            <p:cNvCxnSpPr>
              <a:cxnSpLocks/>
              <a:endCxn id="212" idx="3"/>
            </p:cNvCxnSpPr>
            <p:nvPr/>
          </p:nvCxnSpPr>
          <p:spPr>
            <a:xfrm flipH="1">
              <a:off x="5643981" y="4469826"/>
              <a:ext cx="257392"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1" name="正方形/長方形 210">
              <a:extLst>
                <a:ext uri="{FF2B5EF4-FFF2-40B4-BE49-F238E27FC236}">
                  <a16:creationId xmlns:a16="http://schemas.microsoft.com/office/drawing/2014/main" id="{16A10FBF-9194-40C3-BEC1-AB8F1346912F}"/>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公売通知書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endParaRPr kumimoji="1" lang="ja-JP" altLang="en-US" sz="500" b="1" dirty="0">
                <a:solidFill>
                  <a:schemeClr val="tx1"/>
                </a:solidFill>
                <a:latin typeface="游ゴシック 本文"/>
                <a:ea typeface="游ゴシック" panose="020B0400000000000000" pitchFamily="50" charset="-128"/>
              </a:endParaRPr>
            </a:p>
          </p:txBody>
        </p:sp>
        <p:pic>
          <p:nvPicPr>
            <p:cNvPr id="212" name="グラフィックス 211" descr="紙 枠線">
              <a:extLst>
                <a:ext uri="{FF2B5EF4-FFF2-40B4-BE49-F238E27FC236}">
                  <a16:creationId xmlns:a16="http://schemas.microsoft.com/office/drawing/2014/main" id="{7D151EE6-61B4-3C63-C56B-4332B78B799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sp>
        <p:nvSpPr>
          <p:cNvPr id="221" name="正方形/長方形 220">
            <a:extLst>
              <a:ext uri="{FF2B5EF4-FFF2-40B4-BE49-F238E27FC236}">
                <a16:creationId xmlns:a16="http://schemas.microsoft.com/office/drawing/2014/main" id="{60821C68-F9FC-F089-2546-23E35531508B}"/>
              </a:ext>
            </a:extLst>
          </p:cNvPr>
          <p:cNvSpPr/>
          <p:nvPr/>
        </p:nvSpPr>
        <p:spPr>
          <a:xfrm>
            <a:off x="5955563" y="23311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3AF7C4CB-1428-E798-E50B-4952F35094EA}"/>
              </a:ext>
            </a:extLst>
          </p:cNvPr>
          <p:cNvCxnSpPr>
            <a:cxnSpLocks/>
            <a:stCxn id="168" idx="3"/>
            <a:endCxn id="191" idx="2"/>
          </p:cNvCxnSpPr>
          <p:nvPr/>
        </p:nvCxnSpPr>
        <p:spPr>
          <a:xfrm>
            <a:off x="8132123" y="2767162"/>
            <a:ext cx="20248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17" name="正方形/長方形 216">
            <a:extLst>
              <a:ext uri="{FF2B5EF4-FFF2-40B4-BE49-F238E27FC236}">
                <a16:creationId xmlns:a16="http://schemas.microsoft.com/office/drawing/2014/main" id="{79B1B2B4-B9B6-FE71-BDD8-AF13035A73B1}"/>
              </a:ext>
            </a:extLst>
          </p:cNvPr>
          <p:cNvSpPr/>
          <p:nvPr/>
        </p:nvSpPr>
        <p:spPr>
          <a:xfrm>
            <a:off x="5948666" y="2048441"/>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23" name="正方形/長方形 222">
            <a:extLst>
              <a:ext uri="{FF2B5EF4-FFF2-40B4-BE49-F238E27FC236}">
                <a16:creationId xmlns:a16="http://schemas.microsoft.com/office/drawing/2014/main" id="{0302DE09-EB00-9866-00C7-180E50DD90F9}"/>
              </a:ext>
            </a:extLst>
          </p:cNvPr>
          <p:cNvSpPr/>
          <p:nvPr/>
        </p:nvSpPr>
        <p:spPr>
          <a:xfrm>
            <a:off x="561893"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公売</a:t>
            </a:r>
            <a:r>
              <a:rPr kumimoji="1" lang="en-US" altLang="ja-JP" sz="600" b="1" dirty="0">
                <a:solidFill>
                  <a:schemeClr val="tx1"/>
                </a:solidFill>
                <a:latin typeface="游ゴシック 本文"/>
                <a:ea typeface="游ゴシック" panose="020B0400000000000000" pitchFamily="50" charset="-128"/>
              </a:rPr>
              <a:t>(1/2)</a:t>
            </a:r>
          </a:p>
        </p:txBody>
      </p:sp>
      <p:cxnSp>
        <p:nvCxnSpPr>
          <p:cNvPr id="235" name="直線矢印コネクタ 234">
            <a:extLst>
              <a:ext uri="{FF2B5EF4-FFF2-40B4-BE49-F238E27FC236}">
                <a16:creationId xmlns:a16="http://schemas.microsoft.com/office/drawing/2014/main" id="{EADBC4DC-47F9-06E6-9BEE-753B93BB3510}"/>
              </a:ext>
            </a:extLst>
          </p:cNvPr>
          <p:cNvCxnSpPr>
            <a:cxnSpLocks/>
            <a:stCxn id="34" idx="3"/>
            <a:endCxn id="168" idx="1"/>
          </p:cNvCxnSpPr>
          <p:nvPr/>
        </p:nvCxnSpPr>
        <p:spPr>
          <a:xfrm>
            <a:off x="7297842" y="2767162"/>
            <a:ext cx="23839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2" name="直線矢印コネクタ 151">
            <a:extLst>
              <a:ext uri="{FF2B5EF4-FFF2-40B4-BE49-F238E27FC236}">
                <a16:creationId xmlns:a16="http://schemas.microsoft.com/office/drawing/2014/main" id="{D4CB8047-8044-F2DC-4B48-9288DA26DB6C}"/>
              </a:ext>
            </a:extLst>
          </p:cNvPr>
          <p:cNvCxnSpPr>
            <a:cxnSpLocks/>
            <a:stCxn id="88" idx="0"/>
            <a:endCxn id="56" idx="4"/>
          </p:cNvCxnSpPr>
          <p:nvPr/>
        </p:nvCxnSpPr>
        <p:spPr>
          <a:xfrm flipH="1" flipV="1">
            <a:off x="2590273" y="2920162"/>
            <a:ext cx="670" cy="20645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17E9BA74-5360-3B3A-E752-4BAE484B7743}"/>
              </a:ext>
            </a:extLst>
          </p:cNvPr>
          <p:cNvGrpSpPr/>
          <p:nvPr/>
        </p:nvGrpSpPr>
        <p:grpSpPr>
          <a:xfrm>
            <a:off x="3033809" y="2538406"/>
            <a:ext cx="587415" cy="457512"/>
            <a:chOff x="5266944" y="2798826"/>
            <a:chExt cx="455771" cy="301859"/>
          </a:xfrm>
        </p:grpSpPr>
        <p:sp>
          <p:nvSpPr>
            <p:cNvPr id="3" name="四角形: 角を丸くする 2">
              <a:extLst>
                <a:ext uri="{FF2B5EF4-FFF2-40B4-BE49-F238E27FC236}">
                  <a16:creationId xmlns:a16="http://schemas.microsoft.com/office/drawing/2014/main" id="{2BC6F07B-DBFE-3C3A-88BD-53D078C5C376}"/>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公売実施</a:t>
              </a:r>
              <a:endParaRPr kumimoji="1" lang="en-US" altLang="ja-JP" sz="500" b="1" dirty="0">
                <a:solidFill>
                  <a:schemeClr val="tx1"/>
                </a:solidFill>
                <a:latin typeface="游ゴシック 本文"/>
                <a:ea typeface="游ゴシック" panose="020B0400000000000000" pitchFamily="50" charset="-128"/>
              </a:endParaRPr>
            </a:p>
          </p:txBody>
        </p:sp>
        <p:pic>
          <p:nvPicPr>
            <p:cNvPr id="4" name="グラフィックス 3" descr="挙手 枠線">
              <a:extLst>
                <a:ext uri="{FF2B5EF4-FFF2-40B4-BE49-F238E27FC236}">
                  <a16:creationId xmlns:a16="http://schemas.microsoft.com/office/drawing/2014/main" id="{3B14B185-A9E6-EBD6-674A-BAAEEF78C6D5}"/>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cxnSp>
        <p:nvCxnSpPr>
          <p:cNvPr id="72" name="直線矢印コネクタ 151">
            <a:extLst>
              <a:ext uri="{FF2B5EF4-FFF2-40B4-BE49-F238E27FC236}">
                <a16:creationId xmlns:a16="http://schemas.microsoft.com/office/drawing/2014/main" id="{17D487A2-40E7-D4DB-A881-F436C46C50A6}"/>
              </a:ext>
            </a:extLst>
          </p:cNvPr>
          <p:cNvCxnSpPr>
            <a:cxnSpLocks/>
            <a:stCxn id="128" idx="0"/>
            <a:endCxn id="91" idx="4"/>
          </p:cNvCxnSpPr>
          <p:nvPr/>
        </p:nvCxnSpPr>
        <p:spPr>
          <a:xfrm flipH="1" flipV="1">
            <a:off x="6297271" y="2920162"/>
            <a:ext cx="670" cy="19917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48" name="グループ化 147">
            <a:extLst>
              <a:ext uri="{FF2B5EF4-FFF2-40B4-BE49-F238E27FC236}">
                <a16:creationId xmlns:a16="http://schemas.microsoft.com/office/drawing/2014/main" id="{8FBCE8CB-89AC-503F-F2FA-3F2A7F5A7680}"/>
              </a:ext>
            </a:extLst>
          </p:cNvPr>
          <p:cNvGrpSpPr/>
          <p:nvPr/>
        </p:nvGrpSpPr>
        <p:grpSpPr>
          <a:xfrm>
            <a:off x="3094865" y="1453853"/>
            <a:ext cx="1200330" cy="539720"/>
            <a:chOff x="4783951" y="4316156"/>
            <a:chExt cx="1200330" cy="539720"/>
          </a:xfrm>
        </p:grpSpPr>
        <p:cxnSp>
          <p:nvCxnSpPr>
            <p:cNvPr id="149" name="直線矢印コネクタ 148">
              <a:extLst>
                <a:ext uri="{FF2B5EF4-FFF2-40B4-BE49-F238E27FC236}">
                  <a16:creationId xmlns:a16="http://schemas.microsoft.com/office/drawing/2014/main" id="{AA51E2AA-1AC2-0E77-F467-7DCFABECA3BB}"/>
                </a:ext>
              </a:extLst>
            </p:cNvPr>
            <p:cNvCxnSpPr>
              <a:cxnSpLocks/>
              <a:stCxn id="151" idx="1"/>
            </p:cNvCxnSpPr>
            <p:nvPr/>
          </p:nvCxnSpPr>
          <p:spPr>
            <a:xfrm flipH="1">
              <a:off x="4783951" y="4469826"/>
              <a:ext cx="552690"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BDD928BD-BDA5-1FA7-60A1-B1AE2374D2A2}"/>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公売通知書兼債権現在額申立催告書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権利者用</a:t>
              </a:r>
              <a:endParaRPr kumimoji="1" lang="ja-JP" altLang="en-US" sz="500" b="1" dirty="0">
                <a:solidFill>
                  <a:schemeClr val="tx1"/>
                </a:solidFill>
                <a:latin typeface="游ゴシック 本文"/>
                <a:ea typeface="游ゴシック" panose="020B0400000000000000" pitchFamily="50" charset="-128"/>
              </a:endParaRPr>
            </a:p>
          </p:txBody>
        </p:sp>
        <p:pic>
          <p:nvPicPr>
            <p:cNvPr id="151" name="グラフィックス 150" descr="紙 枠線">
              <a:extLst>
                <a:ext uri="{FF2B5EF4-FFF2-40B4-BE49-F238E27FC236}">
                  <a16:creationId xmlns:a16="http://schemas.microsoft.com/office/drawing/2014/main" id="{362E231C-859A-1799-4731-4617788E0B27}"/>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cxnSp>
        <p:nvCxnSpPr>
          <p:cNvPr id="155" name="直線矢印コネクタ 154">
            <a:extLst>
              <a:ext uri="{FF2B5EF4-FFF2-40B4-BE49-F238E27FC236}">
                <a16:creationId xmlns:a16="http://schemas.microsoft.com/office/drawing/2014/main" id="{6982E8B0-9158-0476-5880-D9F6566EB493}"/>
              </a:ext>
            </a:extLst>
          </p:cNvPr>
          <p:cNvCxnSpPr>
            <a:cxnSpLocks/>
            <a:stCxn id="3" idx="3"/>
            <a:endCxn id="23" idx="1"/>
          </p:cNvCxnSpPr>
          <p:nvPr/>
        </p:nvCxnSpPr>
        <p:spPr>
          <a:xfrm>
            <a:off x="3621224" y="2767162"/>
            <a:ext cx="31232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5" name="グループ化 4">
            <a:extLst>
              <a:ext uri="{FF2B5EF4-FFF2-40B4-BE49-F238E27FC236}">
                <a16:creationId xmlns:a16="http://schemas.microsoft.com/office/drawing/2014/main" id="{7606A8F6-B57B-B976-4FC2-8BCD4DB46E18}"/>
              </a:ext>
            </a:extLst>
          </p:cNvPr>
          <p:cNvGrpSpPr>
            <a:grpSpLocks noChangeAspect="1"/>
          </p:cNvGrpSpPr>
          <p:nvPr/>
        </p:nvGrpSpPr>
        <p:grpSpPr>
          <a:xfrm>
            <a:off x="810591" y="2614162"/>
            <a:ext cx="306000" cy="306000"/>
            <a:chOff x="2800403" y="4528867"/>
            <a:chExt cx="182044" cy="182044"/>
          </a:xfrm>
        </p:grpSpPr>
        <p:sp>
          <p:nvSpPr>
            <p:cNvPr id="6" name="楕円 5">
              <a:extLst>
                <a:ext uri="{FF2B5EF4-FFF2-40B4-BE49-F238E27FC236}">
                  <a16:creationId xmlns:a16="http://schemas.microsoft.com/office/drawing/2014/main" id="{DEE606B9-F1EE-E19C-4944-8F07A36947F6}"/>
                </a:ext>
              </a:extLst>
            </p:cNvPr>
            <p:cNvSpPr/>
            <p:nvPr/>
          </p:nvSpPr>
          <p:spPr>
            <a:xfrm>
              <a:off x="2800403" y="4528867"/>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1" name="矢印: 右 20">
              <a:extLst>
                <a:ext uri="{FF2B5EF4-FFF2-40B4-BE49-F238E27FC236}">
                  <a16:creationId xmlns:a16="http://schemas.microsoft.com/office/drawing/2014/main" id="{448A28BD-AE84-EFD8-8E95-276D7FCB6ADB}"/>
                </a:ext>
              </a:extLst>
            </p:cNvPr>
            <p:cNvSpPr/>
            <p:nvPr/>
          </p:nvSpPr>
          <p:spPr>
            <a:xfrm>
              <a:off x="2839038" y="4572634"/>
              <a:ext cx="116205" cy="94511"/>
            </a:xfrm>
            <a:prstGeom prst="rightArrow">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22" name="グループ化 21">
            <a:extLst>
              <a:ext uri="{FF2B5EF4-FFF2-40B4-BE49-F238E27FC236}">
                <a16:creationId xmlns:a16="http://schemas.microsoft.com/office/drawing/2014/main" id="{F8FF0984-CB64-61D2-E4BF-D3403EEA6D3C}"/>
              </a:ext>
            </a:extLst>
          </p:cNvPr>
          <p:cNvGrpSpPr/>
          <p:nvPr/>
        </p:nvGrpSpPr>
        <p:grpSpPr>
          <a:xfrm>
            <a:off x="3933548" y="2538406"/>
            <a:ext cx="587415" cy="457512"/>
            <a:chOff x="5266944" y="2798826"/>
            <a:chExt cx="455771" cy="301859"/>
          </a:xfrm>
        </p:grpSpPr>
        <p:sp>
          <p:nvSpPr>
            <p:cNvPr id="23" name="四角形: 角を丸くする 22">
              <a:extLst>
                <a:ext uri="{FF2B5EF4-FFF2-40B4-BE49-F238E27FC236}">
                  <a16:creationId xmlns:a16="http://schemas.microsoft.com/office/drawing/2014/main" id="{D3D8E69D-D38B-EB02-C842-C436F30E9AD7}"/>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買受代金の受領</a:t>
              </a:r>
              <a:endParaRPr kumimoji="1" lang="en-US" altLang="ja-JP" sz="500" b="1" dirty="0">
                <a:solidFill>
                  <a:schemeClr val="tx1"/>
                </a:solidFill>
                <a:latin typeface="游ゴシック 本文"/>
                <a:ea typeface="游ゴシック" panose="020B0400000000000000" pitchFamily="50" charset="-128"/>
              </a:endParaRPr>
            </a:p>
          </p:txBody>
        </p:sp>
        <p:pic>
          <p:nvPicPr>
            <p:cNvPr id="24" name="グラフィックス 23" descr="挙手 枠線">
              <a:extLst>
                <a:ext uri="{FF2B5EF4-FFF2-40B4-BE49-F238E27FC236}">
                  <a16:creationId xmlns:a16="http://schemas.microsoft.com/office/drawing/2014/main" id="{F7875008-2B9A-36E9-8578-DB5F57142D08}"/>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grpSp>
        <p:nvGrpSpPr>
          <p:cNvPr id="30" name="グループ化 29">
            <a:extLst>
              <a:ext uri="{FF2B5EF4-FFF2-40B4-BE49-F238E27FC236}">
                <a16:creationId xmlns:a16="http://schemas.microsoft.com/office/drawing/2014/main" id="{4805D895-2DE6-4B7D-8F39-AD9A5612D3CD}"/>
              </a:ext>
            </a:extLst>
          </p:cNvPr>
          <p:cNvGrpSpPr/>
          <p:nvPr/>
        </p:nvGrpSpPr>
        <p:grpSpPr>
          <a:xfrm>
            <a:off x="6710427" y="2538406"/>
            <a:ext cx="587415" cy="457512"/>
            <a:chOff x="5266944" y="2798826"/>
            <a:chExt cx="455771" cy="301859"/>
          </a:xfrm>
        </p:grpSpPr>
        <p:sp>
          <p:nvSpPr>
            <p:cNvPr id="34" name="四角形: 角を丸くする 33">
              <a:extLst>
                <a:ext uri="{FF2B5EF4-FFF2-40B4-BE49-F238E27FC236}">
                  <a16:creationId xmlns:a16="http://schemas.microsoft.com/office/drawing/2014/main" id="{DCAB4B4B-C9E0-017E-5D02-6A5E3A4D8C5D}"/>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権利移転・引渡しの</a:t>
              </a:r>
            </a:p>
            <a:p>
              <a:pPr algn="ctr"/>
              <a:r>
                <a:rPr kumimoji="1" lang="ja-JP" altLang="en-US" sz="500" b="1" dirty="0">
                  <a:solidFill>
                    <a:schemeClr val="tx1"/>
                  </a:solidFill>
                  <a:latin typeface="游ゴシック 本文"/>
                  <a:ea typeface="游ゴシック" panose="020B0400000000000000" pitchFamily="50" charset="-128"/>
                </a:rPr>
                <a:t>手続き</a:t>
              </a:r>
              <a:endParaRPr kumimoji="1" lang="en-US" altLang="ja-JP" sz="500" b="1" dirty="0">
                <a:solidFill>
                  <a:schemeClr val="tx1"/>
                </a:solidFill>
                <a:latin typeface="游ゴシック 本文"/>
                <a:ea typeface="游ゴシック" panose="020B0400000000000000" pitchFamily="50" charset="-128"/>
              </a:endParaRPr>
            </a:p>
          </p:txBody>
        </p:sp>
        <p:pic>
          <p:nvPicPr>
            <p:cNvPr id="63" name="グラフィックス 62" descr="挙手 枠線">
              <a:extLst>
                <a:ext uri="{FF2B5EF4-FFF2-40B4-BE49-F238E27FC236}">
                  <a16:creationId xmlns:a16="http://schemas.microsoft.com/office/drawing/2014/main" id="{BFD1A697-3EEE-215A-9DB1-2A807AEAD8D3}"/>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cxnSp>
        <p:nvCxnSpPr>
          <p:cNvPr id="64" name="直線矢印コネクタ 63">
            <a:extLst>
              <a:ext uri="{FF2B5EF4-FFF2-40B4-BE49-F238E27FC236}">
                <a16:creationId xmlns:a16="http://schemas.microsoft.com/office/drawing/2014/main" id="{136DC64B-587D-9A92-261C-016A78F1FF93}"/>
              </a:ext>
            </a:extLst>
          </p:cNvPr>
          <p:cNvCxnSpPr>
            <a:cxnSpLocks/>
            <a:stCxn id="6" idx="6"/>
            <a:endCxn id="137" idx="1"/>
          </p:cNvCxnSpPr>
          <p:nvPr/>
        </p:nvCxnSpPr>
        <p:spPr>
          <a:xfrm>
            <a:off x="1116591" y="2767162"/>
            <a:ext cx="32092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79" name="直線矢印コネクタ 78">
            <a:extLst>
              <a:ext uri="{FF2B5EF4-FFF2-40B4-BE49-F238E27FC236}">
                <a16:creationId xmlns:a16="http://schemas.microsoft.com/office/drawing/2014/main" id="{C010F316-A54F-6411-A760-0625AE4D3B46}"/>
              </a:ext>
            </a:extLst>
          </p:cNvPr>
          <p:cNvCxnSpPr>
            <a:cxnSpLocks/>
            <a:stCxn id="23" idx="3"/>
            <a:endCxn id="121" idx="1"/>
          </p:cNvCxnSpPr>
          <p:nvPr/>
        </p:nvCxnSpPr>
        <p:spPr>
          <a:xfrm>
            <a:off x="4520963" y="2767162"/>
            <a:ext cx="34829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84" name="正方形/長方形 83">
            <a:extLst>
              <a:ext uri="{FF2B5EF4-FFF2-40B4-BE49-F238E27FC236}">
                <a16:creationId xmlns:a16="http://schemas.microsoft.com/office/drawing/2014/main" id="{503E71A0-56F6-A584-E6A8-ACB72640DBA7}"/>
              </a:ext>
            </a:extLst>
          </p:cNvPr>
          <p:cNvSpPr/>
          <p:nvPr/>
        </p:nvSpPr>
        <p:spPr>
          <a:xfrm>
            <a:off x="5905207"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買受人</a:t>
            </a:r>
          </a:p>
        </p:txBody>
      </p:sp>
      <p:grpSp>
        <p:nvGrpSpPr>
          <p:cNvPr id="85" name="グループ化 84">
            <a:extLst>
              <a:ext uri="{FF2B5EF4-FFF2-40B4-BE49-F238E27FC236}">
                <a16:creationId xmlns:a16="http://schemas.microsoft.com/office/drawing/2014/main" id="{2F798774-7DC6-4B3A-32DA-9A122607BD0A}"/>
              </a:ext>
            </a:extLst>
          </p:cNvPr>
          <p:cNvGrpSpPr/>
          <p:nvPr/>
        </p:nvGrpSpPr>
        <p:grpSpPr>
          <a:xfrm rot="16200000">
            <a:off x="1100984" y="2039090"/>
            <a:ext cx="296734" cy="669902"/>
            <a:chOff x="4802126" y="1988022"/>
            <a:chExt cx="912578" cy="303585"/>
          </a:xfrm>
        </p:grpSpPr>
        <p:cxnSp>
          <p:nvCxnSpPr>
            <p:cNvPr id="95" name="直線矢印コネクタ 94">
              <a:extLst>
                <a:ext uri="{FF2B5EF4-FFF2-40B4-BE49-F238E27FC236}">
                  <a16:creationId xmlns:a16="http://schemas.microsoft.com/office/drawing/2014/main" id="{4F86660D-7D5B-73BE-7DAB-84E5DA7A29F7}"/>
                </a:ext>
              </a:extLst>
            </p:cNvPr>
            <p:cNvCxnSpPr>
              <a:cxnSpLocks/>
              <a:endCxn id="99" idx="1"/>
            </p:cNvCxnSpPr>
            <p:nvPr/>
          </p:nvCxnSpPr>
          <p:spPr>
            <a:xfrm rot="5400000" flipH="1" flipV="1">
              <a:off x="4908094" y="2033329"/>
              <a:ext cx="138608" cy="350544"/>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98" name="グループ化 97">
              <a:extLst>
                <a:ext uri="{FF2B5EF4-FFF2-40B4-BE49-F238E27FC236}">
                  <a16:creationId xmlns:a16="http://schemas.microsoft.com/office/drawing/2014/main" id="{58D0BF74-3C64-8C90-A4BF-13A387C03A76}"/>
                </a:ext>
              </a:extLst>
            </p:cNvPr>
            <p:cNvGrpSpPr/>
            <p:nvPr/>
          </p:nvGrpSpPr>
          <p:grpSpPr>
            <a:xfrm>
              <a:off x="5152661" y="1988022"/>
              <a:ext cx="69614" cy="303585"/>
              <a:chOff x="2439407" y="2962964"/>
              <a:chExt cx="69614" cy="430453"/>
            </a:xfrm>
          </p:grpSpPr>
          <p:cxnSp>
            <p:nvCxnSpPr>
              <p:cNvPr id="100" name="直線コネクタ 99">
                <a:extLst>
                  <a:ext uri="{FF2B5EF4-FFF2-40B4-BE49-F238E27FC236}">
                    <a16:creationId xmlns:a16="http://schemas.microsoft.com/office/drawing/2014/main" id="{B23E760E-9B59-2512-992A-619634C2FF0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02" name="直線コネクタ 101">
                <a:extLst>
                  <a:ext uri="{FF2B5EF4-FFF2-40B4-BE49-F238E27FC236}">
                    <a16:creationId xmlns:a16="http://schemas.microsoft.com/office/drawing/2014/main" id="{A7F92D33-6E7C-A280-0280-234E6195401D}"/>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03" name="直線コネクタ 102">
                <a:extLst>
                  <a:ext uri="{FF2B5EF4-FFF2-40B4-BE49-F238E27FC236}">
                    <a16:creationId xmlns:a16="http://schemas.microsoft.com/office/drawing/2014/main" id="{74A8B331-B02D-A705-B7FE-DE0DCC424F6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99" name="正方形/長方形 98">
              <a:extLst>
                <a:ext uri="{FF2B5EF4-FFF2-40B4-BE49-F238E27FC236}">
                  <a16:creationId xmlns:a16="http://schemas.microsoft.com/office/drawing/2014/main" id="{7C382015-121F-4E1B-4FCD-B5BF95C2A83F}"/>
                </a:ext>
              </a:extLst>
            </p:cNvPr>
            <p:cNvSpPr/>
            <p:nvPr/>
          </p:nvSpPr>
          <p:spPr>
            <a:xfrm>
              <a:off x="5152676" y="1998070"/>
              <a:ext cx="56202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500" b="1" dirty="0">
                  <a:solidFill>
                    <a:schemeClr val="tx1"/>
                  </a:solidFill>
                  <a:latin typeface="游ゴシック 本文"/>
                  <a:ea typeface="游ゴシック" panose="020B0400000000000000" pitchFamily="50" charset="-128"/>
                </a:rPr>
                <a:t>接触状況による</a:t>
              </a:r>
            </a:p>
          </p:txBody>
        </p:sp>
      </p:grpSp>
      <p:grpSp>
        <p:nvGrpSpPr>
          <p:cNvPr id="194" name="グループ化 193">
            <a:extLst>
              <a:ext uri="{FF2B5EF4-FFF2-40B4-BE49-F238E27FC236}">
                <a16:creationId xmlns:a16="http://schemas.microsoft.com/office/drawing/2014/main" id="{9E3E0E2E-98BA-AA64-95C0-356D6DFDA07A}"/>
              </a:ext>
            </a:extLst>
          </p:cNvPr>
          <p:cNvGrpSpPr/>
          <p:nvPr/>
        </p:nvGrpSpPr>
        <p:grpSpPr>
          <a:xfrm>
            <a:off x="6258717" y="1453853"/>
            <a:ext cx="989415" cy="539720"/>
            <a:chOff x="4994866" y="4316156"/>
            <a:chExt cx="989415" cy="539720"/>
          </a:xfrm>
        </p:grpSpPr>
        <p:cxnSp>
          <p:nvCxnSpPr>
            <p:cNvPr id="195" name="直線矢印コネクタ 194">
              <a:extLst>
                <a:ext uri="{FF2B5EF4-FFF2-40B4-BE49-F238E27FC236}">
                  <a16:creationId xmlns:a16="http://schemas.microsoft.com/office/drawing/2014/main" id="{E9A11472-1020-7844-E15A-E9CEC0004104}"/>
                </a:ext>
              </a:extLst>
            </p:cNvPr>
            <p:cNvCxnSpPr>
              <a:cxnSpLocks/>
              <a:stCxn id="204" idx="1"/>
            </p:cNvCxnSpPr>
            <p:nvPr/>
          </p:nvCxnSpPr>
          <p:spPr>
            <a:xfrm flipH="1">
              <a:off x="5028866" y="4469826"/>
              <a:ext cx="30777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96" name="正方形/長方形 195">
              <a:extLst>
                <a:ext uri="{FF2B5EF4-FFF2-40B4-BE49-F238E27FC236}">
                  <a16:creationId xmlns:a16="http://schemas.microsoft.com/office/drawing/2014/main" id="{807A8474-3A63-5AC2-D58C-75624AC135AA}"/>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売却決定通知書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買受人用</a:t>
              </a:r>
              <a:endParaRPr kumimoji="1" lang="ja-JP" altLang="en-US" sz="500" b="1" dirty="0">
                <a:solidFill>
                  <a:schemeClr val="tx1"/>
                </a:solidFill>
                <a:latin typeface="游ゴシック 本文"/>
                <a:ea typeface="游ゴシック" panose="020B0400000000000000" pitchFamily="50" charset="-128"/>
              </a:endParaRPr>
            </a:p>
          </p:txBody>
        </p:sp>
        <p:pic>
          <p:nvPicPr>
            <p:cNvPr id="204" name="グラフィックス 203" descr="紙 枠線">
              <a:extLst>
                <a:ext uri="{FF2B5EF4-FFF2-40B4-BE49-F238E27FC236}">
                  <a16:creationId xmlns:a16="http://schemas.microsoft.com/office/drawing/2014/main" id="{4DA90304-D11D-AC1B-2C28-8E1C9B2DAAD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spTree>
    <p:extLst>
      <p:ext uri="{BB962C8B-B14F-4D97-AF65-F5344CB8AC3E}">
        <p14:creationId xmlns:p14="http://schemas.microsoft.com/office/powerpoint/2010/main" val="14087384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5315B1-E252-B084-5929-51202AABCDCD}"/>
            </a:ext>
          </a:extLst>
        </p:cNvPr>
        <p:cNvGrpSpPr/>
        <p:nvPr/>
      </p:nvGrpSpPr>
      <p:grpSpPr>
        <a:xfrm>
          <a:off x="0" y="0"/>
          <a:ext cx="0" cy="0"/>
          <a:chOff x="0" y="0"/>
          <a:chExt cx="0" cy="0"/>
        </a:xfrm>
      </p:grpSpPr>
      <p:cxnSp>
        <p:nvCxnSpPr>
          <p:cNvPr id="37" name="直線矢印コネクタ 36">
            <a:extLst>
              <a:ext uri="{FF2B5EF4-FFF2-40B4-BE49-F238E27FC236}">
                <a16:creationId xmlns:a16="http://schemas.microsoft.com/office/drawing/2014/main" id="{B220E28A-2C93-BA3F-E43C-FB9C1C6BF547}"/>
              </a:ext>
            </a:extLst>
          </p:cNvPr>
          <p:cNvCxnSpPr>
            <a:cxnSpLocks/>
            <a:stCxn id="43" idx="1"/>
            <a:endCxn id="89" idx="2"/>
          </p:cNvCxnSpPr>
          <p:nvPr/>
        </p:nvCxnSpPr>
        <p:spPr>
          <a:xfrm flipH="1" flipV="1">
            <a:off x="4636042" y="2674673"/>
            <a:ext cx="1299" cy="192880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 name="グループ化 2">
            <a:extLst>
              <a:ext uri="{FF2B5EF4-FFF2-40B4-BE49-F238E27FC236}">
                <a16:creationId xmlns:a16="http://schemas.microsoft.com/office/drawing/2014/main" id="{11858F1E-960C-7C95-DF61-2AD4E7CE81DC}"/>
              </a:ext>
            </a:extLst>
          </p:cNvPr>
          <p:cNvGrpSpPr/>
          <p:nvPr/>
        </p:nvGrpSpPr>
        <p:grpSpPr>
          <a:xfrm rot="5400000" flipV="1">
            <a:off x="313443" y="2102611"/>
            <a:ext cx="1439098" cy="47531"/>
            <a:chOff x="8004337" y="5728209"/>
            <a:chExt cx="1439098" cy="47531"/>
          </a:xfrm>
        </p:grpSpPr>
        <p:cxnSp>
          <p:nvCxnSpPr>
            <p:cNvPr id="4" name="直線矢印コネクタ 3">
              <a:extLst>
                <a:ext uri="{FF2B5EF4-FFF2-40B4-BE49-F238E27FC236}">
                  <a16:creationId xmlns:a16="http://schemas.microsoft.com/office/drawing/2014/main" id="{450F0255-C452-33FD-48E2-CF4586D4F78E}"/>
                </a:ext>
              </a:extLst>
            </p:cNvPr>
            <p:cNvCxnSpPr>
              <a:cxnSpLocks/>
              <a:stCxn id="5" idx="6"/>
              <a:endCxn id="12" idx="0"/>
            </p:cNvCxnSpPr>
            <p:nvPr/>
          </p:nvCxnSpPr>
          <p:spPr>
            <a:xfrm rot="5400000" flipV="1">
              <a:off x="8747647" y="5056197"/>
              <a:ext cx="9" cy="1391566"/>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 name="楕円 4">
              <a:extLst>
                <a:ext uri="{FF2B5EF4-FFF2-40B4-BE49-F238E27FC236}">
                  <a16:creationId xmlns:a16="http://schemas.microsoft.com/office/drawing/2014/main" id="{86D430EF-C1EF-0BDB-5D1B-2B0DB11E795D}"/>
                </a:ext>
              </a:extLst>
            </p:cNvPr>
            <p:cNvSpPr/>
            <p:nvPr/>
          </p:nvSpPr>
          <p:spPr>
            <a:xfrm>
              <a:off x="8004337" y="572820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2" name="二等辺三角形 11">
              <a:extLst>
                <a:ext uri="{FF2B5EF4-FFF2-40B4-BE49-F238E27FC236}">
                  <a16:creationId xmlns:a16="http://schemas.microsoft.com/office/drawing/2014/main" id="{D968E741-1B3B-7AC1-220C-CD69A22A5786}"/>
                </a:ext>
              </a:extLst>
            </p:cNvPr>
            <p:cNvSpPr/>
            <p:nvPr/>
          </p:nvSpPr>
          <p:spPr>
            <a:xfrm rot="5400000">
              <a:off x="9384187"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93" name="グループ化 192">
            <a:extLst>
              <a:ext uri="{FF2B5EF4-FFF2-40B4-BE49-F238E27FC236}">
                <a16:creationId xmlns:a16="http://schemas.microsoft.com/office/drawing/2014/main" id="{BC4B0C43-AD2E-3C68-7A35-900C556550EB}"/>
              </a:ext>
            </a:extLst>
          </p:cNvPr>
          <p:cNvGrpSpPr/>
          <p:nvPr/>
        </p:nvGrpSpPr>
        <p:grpSpPr>
          <a:xfrm rot="16200000">
            <a:off x="6021316" y="2419707"/>
            <a:ext cx="2000409" cy="47531"/>
            <a:chOff x="7111467" y="5728212"/>
            <a:chExt cx="2000409" cy="47531"/>
          </a:xfrm>
        </p:grpSpPr>
        <p:cxnSp>
          <p:nvCxnSpPr>
            <p:cNvPr id="194" name="直線矢印コネクタ 193">
              <a:extLst>
                <a:ext uri="{FF2B5EF4-FFF2-40B4-BE49-F238E27FC236}">
                  <a16:creationId xmlns:a16="http://schemas.microsoft.com/office/drawing/2014/main" id="{52AEFB0B-A677-2CE1-B4FF-014B85143552}"/>
                </a:ext>
              </a:extLst>
            </p:cNvPr>
            <p:cNvCxnSpPr>
              <a:cxnSpLocks/>
              <a:stCxn id="195" idx="6"/>
              <a:endCxn id="197" idx="0"/>
            </p:cNvCxnSpPr>
            <p:nvPr/>
          </p:nvCxnSpPr>
          <p:spPr>
            <a:xfrm rot="5400000" flipV="1">
              <a:off x="8135432" y="4775544"/>
              <a:ext cx="9" cy="195287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95" name="楕円 194">
              <a:extLst>
                <a:ext uri="{FF2B5EF4-FFF2-40B4-BE49-F238E27FC236}">
                  <a16:creationId xmlns:a16="http://schemas.microsoft.com/office/drawing/2014/main" id="{FE6883E8-E07C-77ED-4D00-F569311FC9DF}"/>
                </a:ext>
              </a:extLst>
            </p:cNvPr>
            <p:cNvSpPr/>
            <p:nvPr/>
          </p:nvSpPr>
          <p:spPr>
            <a:xfrm>
              <a:off x="7111467"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97" name="二等辺三角形 196">
              <a:extLst>
                <a:ext uri="{FF2B5EF4-FFF2-40B4-BE49-F238E27FC236}">
                  <a16:creationId xmlns:a16="http://schemas.microsoft.com/office/drawing/2014/main" id="{93B6605D-B328-3F65-3F6F-C9F50FAC19D2}"/>
                </a:ext>
              </a:extLst>
            </p:cNvPr>
            <p:cNvSpPr/>
            <p:nvPr/>
          </p:nvSpPr>
          <p:spPr>
            <a:xfrm rot="5400000">
              <a:off x="9052629" y="5716050"/>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 name="グループ化 1">
            <a:extLst>
              <a:ext uri="{FF2B5EF4-FFF2-40B4-BE49-F238E27FC236}">
                <a16:creationId xmlns:a16="http://schemas.microsoft.com/office/drawing/2014/main" id="{85230211-4007-BA28-F534-35B6E0FC0D2B}"/>
              </a:ext>
            </a:extLst>
          </p:cNvPr>
          <p:cNvGrpSpPr/>
          <p:nvPr/>
        </p:nvGrpSpPr>
        <p:grpSpPr>
          <a:xfrm>
            <a:off x="5414695" y="1436945"/>
            <a:ext cx="47531" cy="857870"/>
            <a:chOff x="3882116" y="1308064"/>
            <a:chExt cx="47531" cy="857870"/>
          </a:xfrm>
        </p:grpSpPr>
        <p:sp>
          <p:nvSpPr>
            <p:cNvPr id="199" name="楕円 198">
              <a:extLst>
                <a:ext uri="{FF2B5EF4-FFF2-40B4-BE49-F238E27FC236}">
                  <a16:creationId xmlns:a16="http://schemas.microsoft.com/office/drawing/2014/main" id="{F82D74A0-A549-16B0-0675-EAD2FAD3E454}"/>
                </a:ext>
              </a:extLst>
            </p:cNvPr>
            <p:cNvSpPr/>
            <p:nvPr/>
          </p:nvSpPr>
          <p:spPr>
            <a:xfrm rot="16200000">
              <a:off x="3882116" y="2118403"/>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53" name="直線矢印コネクタ 197">
              <a:extLst>
                <a:ext uri="{FF2B5EF4-FFF2-40B4-BE49-F238E27FC236}">
                  <a16:creationId xmlns:a16="http://schemas.microsoft.com/office/drawing/2014/main" id="{5B8386F7-D878-0FFE-5E1F-5A6EAE341329}"/>
                </a:ext>
              </a:extLst>
            </p:cNvPr>
            <p:cNvCxnSpPr>
              <a:cxnSpLocks/>
              <a:stCxn id="199" idx="6"/>
              <a:endCxn id="254" idx="3"/>
            </p:cNvCxnSpPr>
            <p:nvPr/>
          </p:nvCxnSpPr>
          <p:spPr>
            <a:xfrm flipH="1" flipV="1">
              <a:off x="3905879" y="1379938"/>
              <a:ext cx="3" cy="738465"/>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54" name="二等辺三角形 253">
              <a:extLst>
                <a:ext uri="{FF2B5EF4-FFF2-40B4-BE49-F238E27FC236}">
                  <a16:creationId xmlns:a16="http://schemas.microsoft.com/office/drawing/2014/main" id="{5B6305A1-18E9-55A4-CFF4-ED21EA95AC9A}"/>
                </a:ext>
              </a:extLst>
            </p:cNvPr>
            <p:cNvSpPr/>
            <p:nvPr/>
          </p:nvSpPr>
          <p:spPr>
            <a:xfrm>
              <a:off x="3882569" y="1308064"/>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C24C5C95-D79B-DE6A-7E06-1083D9ECF238}"/>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D2FE9B9A-13D1-F7F1-6A7C-0DA3D43CC4E9}"/>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A0115F22-EBAC-F33D-3EDB-5491425C498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D48D8088-6E5D-9E16-1748-F180FCF47B7A}"/>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79462E4F-5C3D-F2A5-3EC3-CEC02B2FDD71}"/>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EC09C2E6-ECAB-B5AA-B48C-C7A008770AB6}"/>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4.1.</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169B1B0F-AA59-301C-0108-375FF4C0ED3B}"/>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延滞金減免</a:t>
              </a:r>
            </a:p>
          </p:txBody>
        </p:sp>
        <p:sp>
          <p:nvSpPr>
            <p:cNvPr id="14" name="正方形/長方形 13">
              <a:extLst>
                <a:ext uri="{FF2B5EF4-FFF2-40B4-BE49-F238E27FC236}">
                  <a16:creationId xmlns:a16="http://schemas.microsoft.com/office/drawing/2014/main" id="{EBF2688A-E3C4-B3E1-7522-D1EDF09DC950}"/>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減免・猶予・停止</a:t>
              </a:r>
            </a:p>
          </p:txBody>
        </p:sp>
      </p:grpSp>
      <p:grpSp>
        <p:nvGrpSpPr>
          <p:cNvPr id="16" name="グループ化 15">
            <a:extLst>
              <a:ext uri="{FF2B5EF4-FFF2-40B4-BE49-F238E27FC236}">
                <a16:creationId xmlns:a16="http://schemas.microsoft.com/office/drawing/2014/main" id="{9ADDF906-E89B-DBC0-A302-86BE0A717A8C}"/>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7A5AE55B-5538-D29E-0B34-19A8E50FA855}"/>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91A51738-73A7-39C3-3D28-6AF1C7B5444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8B060A36-19A2-7353-742C-A4D513EB881E}"/>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28</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0FB0CD5A-1F86-3A6E-0852-51B70C9247F2}"/>
              </a:ext>
            </a:extLst>
          </p:cNvPr>
          <p:cNvSpPr/>
          <p:nvPr/>
        </p:nvSpPr>
        <p:spPr>
          <a:xfrm>
            <a:off x="6758568" y="5799522"/>
            <a:ext cx="2053792" cy="704907"/>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①</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4.1.3</a:t>
            </a:r>
            <a:r>
              <a:rPr kumimoji="1" lang="ja-JP" altLang="en-US" sz="500" b="1" dirty="0">
                <a:solidFill>
                  <a:schemeClr val="tx1"/>
                </a:solidFill>
                <a:latin typeface="游ゴシック 本文"/>
                <a:ea typeface="游ゴシック" panose="020B0400000000000000" pitchFamily="50" charset="-128"/>
              </a:rPr>
              <a:t>　延滞金減免</a:t>
            </a:r>
            <a:endParaRPr kumimoji="1" lang="en-US" altLang="ja-JP" sz="500" b="1" dirty="0">
              <a:solidFill>
                <a:schemeClr val="tx1"/>
              </a:solidFill>
              <a:latin typeface="游ゴシック 本文"/>
              <a:ea typeface="游ゴシック" panose="020B0400000000000000" pitchFamily="50" charset="-128"/>
            </a:endParaRPr>
          </a:p>
          <a:p>
            <a:endParaRPr kumimoji="1" lang="ja-JP" altLang="en-US"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延滞金減免決定通知書は通知書本文にて決定・非決定を使い分けることを想定している。</a:t>
            </a:r>
            <a:endParaRPr kumimoji="1" lang="en-US" altLang="zh-TW" sz="500" b="1" dirty="0">
              <a:solidFill>
                <a:schemeClr val="tx1"/>
              </a:solidFill>
              <a:latin typeface="游ゴシック 本文"/>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37750695-B9C1-2C1D-BE4C-105E90ADE0AC}"/>
              </a:ext>
            </a:extLst>
          </p:cNvPr>
          <p:cNvCxnSpPr>
            <a:cxnSpLocks/>
            <a:stCxn id="41" idx="3"/>
            <a:endCxn id="21" idx="1"/>
          </p:cNvCxnSpPr>
          <p:nvPr/>
        </p:nvCxnSpPr>
        <p:spPr>
          <a:xfrm>
            <a:off x="2158509" y="3010635"/>
            <a:ext cx="35107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618499F0-2622-1650-1333-D888F603EC90}"/>
              </a:ext>
            </a:extLst>
          </p:cNvPr>
          <p:cNvCxnSpPr>
            <a:cxnSpLocks/>
            <a:stCxn id="137" idx="2"/>
            <a:endCxn id="140" idx="1"/>
          </p:cNvCxnSpPr>
          <p:nvPr/>
        </p:nvCxnSpPr>
        <p:spPr>
          <a:xfrm>
            <a:off x="3614675" y="2674673"/>
            <a:ext cx="1299" cy="192880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7E4EEE4F-4EBF-FA1E-3DF6-599265568ECE}"/>
              </a:ext>
            </a:extLst>
          </p:cNvPr>
          <p:cNvGrpSpPr/>
          <p:nvPr/>
        </p:nvGrpSpPr>
        <p:grpSpPr>
          <a:xfrm>
            <a:off x="3326857" y="4603475"/>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902F45E9-3C50-4420-C990-E9B256D8F1D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838E7762-DC06-5CB7-BBCC-CA998DE636B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8CF2EB34-9EBF-26CB-151E-441C76AEEBF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2F8D7699-EDA0-B4D1-0D47-B4FAA08A39AC}"/>
              </a:ext>
            </a:extLst>
          </p:cNvPr>
          <p:cNvGrpSpPr/>
          <p:nvPr/>
        </p:nvGrpSpPr>
        <p:grpSpPr>
          <a:xfrm flipH="1">
            <a:off x="2667031" y="4970186"/>
            <a:ext cx="752658" cy="405710"/>
            <a:chOff x="5549538" y="5066857"/>
            <a:chExt cx="752658" cy="405710"/>
          </a:xfrm>
        </p:grpSpPr>
        <p:cxnSp>
          <p:nvCxnSpPr>
            <p:cNvPr id="111" name="直線矢印コネクタ 110">
              <a:extLst>
                <a:ext uri="{FF2B5EF4-FFF2-40B4-BE49-F238E27FC236}">
                  <a16:creationId xmlns:a16="http://schemas.microsoft.com/office/drawing/2014/main" id="{96735A74-19AB-E18E-A466-778CF408CE12}"/>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0024E5C5-E777-F979-6937-70651DE7E158}"/>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002A237F-D14F-8561-1F15-927AB4B62C2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2B27CF08-71D3-1E2F-D0E6-C36EDFE0A650}"/>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E118C3FD-17C7-0DBF-411C-8012822610A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C4C64DC4-CA26-EDF4-F19B-E2BAB6A71A9E}"/>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cxnSp>
        <p:nvCxnSpPr>
          <p:cNvPr id="42" name="直線矢印コネクタ 41">
            <a:extLst>
              <a:ext uri="{FF2B5EF4-FFF2-40B4-BE49-F238E27FC236}">
                <a16:creationId xmlns:a16="http://schemas.microsoft.com/office/drawing/2014/main" id="{115863AF-7D5D-1DB3-3039-A7ED765A2B8A}"/>
              </a:ext>
            </a:extLst>
          </p:cNvPr>
          <p:cNvCxnSpPr>
            <a:cxnSpLocks/>
            <a:stCxn id="45" idx="1"/>
            <a:endCxn id="41" idx="2"/>
          </p:cNvCxnSpPr>
          <p:nvPr/>
        </p:nvCxnSpPr>
        <p:spPr>
          <a:xfrm flipH="1" flipV="1">
            <a:off x="1860567" y="3245010"/>
            <a:ext cx="1299" cy="135846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8A1F9926-35B1-1562-BD0E-1A26786B1A49}"/>
              </a:ext>
            </a:extLst>
          </p:cNvPr>
          <p:cNvSpPr/>
          <p:nvPr/>
        </p:nvSpPr>
        <p:spPr>
          <a:xfrm>
            <a:off x="5046393"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grpSp>
        <p:nvGrpSpPr>
          <p:cNvPr id="44" name="グループ化 43">
            <a:extLst>
              <a:ext uri="{FF2B5EF4-FFF2-40B4-BE49-F238E27FC236}">
                <a16:creationId xmlns:a16="http://schemas.microsoft.com/office/drawing/2014/main" id="{F1BED39F-4BB5-2897-8ED4-2A9BBC210BD1}"/>
              </a:ext>
            </a:extLst>
          </p:cNvPr>
          <p:cNvGrpSpPr/>
          <p:nvPr/>
        </p:nvGrpSpPr>
        <p:grpSpPr>
          <a:xfrm>
            <a:off x="1572749" y="4603475"/>
            <a:ext cx="575637" cy="451948"/>
            <a:chOff x="5274238" y="5435536"/>
            <a:chExt cx="439201" cy="345439"/>
          </a:xfrm>
        </p:grpSpPr>
        <p:sp>
          <p:nvSpPr>
            <p:cNvPr id="45" name="フローチャート: 磁気ディスク 44">
              <a:extLst>
                <a:ext uri="{FF2B5EF4-FFF2-40B4-BE49-F238E27FC236}">
                  <a16:creationId xmlns:a16="http://schemas.microsoft.com/office/drawing/2014/main" id="{52648DE2-1364-9AB0-4E8F-40AAA90AFAA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6" name="円弧 45">
              <a:extLst>
                <a:ext uri="{FF2B5EF4-FFF2-40B4-BE49-F238E27FC236}">
                  <a16:creationId xmlns:a16="http://schemas.microsoft.com/office/drawing/2014/main" id="{33F69D19-9ACE-237E-FAFE-5B347A366FC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7" name="円弧 46">
              <a:extLst>
                <a:ext uri="{FF2B5EF4-FFF2-40B4-BE49-F238E27FC236}">
                  <a16:creationId xmlns:a16="http://schemas.microsoft.com/office/drawing/2014/main" id="{75BB711C-B954-C3A2-D0F9-BF0BE2EE5D3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48" name="グループ化 47">
            <a:extLst>
              <a:ext uri="{FF2B5EF4-FFF2-40B4-BE49-F238E27FC236}">
                <a16:creationId xmlns:a16="http://schemas.microsoft.com/office/drawing/2014/main" id="{FC1C0B45-6528-298E-2EB0-64861908DD27}"/>
              </a:ext>
            </a:extLst>
          </p:cNvPr>
          <p:cNvGrpSpPr/>
          <p:nvPr/>
        </p:nvGrpSpPr>
        <p:grpSpPr>
          <a:xfrm flipH="1">
            <a:off x="912923" y="4970186"/>
            <a:ext cx="752658" cy="405710"/>
            <a:chOff x="5549538" y="5066857"/>
            <a:chExt cx="752658" cy="405710"/>
          </a:xfrm>
        </p:grpSpPr>
        <p:cxnSp>
          <p:nvCxnSpPr>
            <p:cNvPr id="49" name="直線矢印コネクタ 48">
              <a:extLst>
                <a:ext uri="{FF2B5EF4-FFF2-40B4-BE49-F238E27FC236}">
                  <a16:creationId xmlns:a16="http://schemas.microsoft.com/office/drawing/2014/main" id="{A72EF6A5-6C9A-9EDE-BDA1-3C6B0CC28FD7}"/>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92542D63-8A21-B507-2D09-ACECC6269922}"/>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D0C76FF4-1626-ABE3-D006-BFA33408EDA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C894F062-5A76-D09B-DEC3-FB40FE9D675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B1C76926-8FF0-4E2F-9F4D-36E31FE9CB2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9CB1B567-43C3-2A9C-1314-7FAC7EE20AD3}"/>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153" name="直線矢印コネクタ 152">
            <a:extLst>
              <a:ext uri="{FF2B5EF4-FFF2-40B4-BE49-F238E27FC236}">
                <a16:creationId xmlns:a16="http://schemas.microsoft.com/office/drawing/2014/main" id="{A44A3147-F3FA-11B5-3C1C-5C00B906F983}"/>
              </a:ext>
            </a:extLst>
          </p:cNvPr>
          <p:cNvCxnSpPr>
            <a:cxnSpLocks/>
            <a:stCxn id="137" idx="3"/>
            <a:endCxn id="89" idx="1"/>
          </p:cNvCxnSpPr>
          <p:nvPr/>
        </p:nvCxnSpPr>
        <p:spPr>
          <a:xfrm>
            <a:off x="3912617" y="2440298"/>
            <a:ext cx="42548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62" name="正方形/長方形 61">
            <a:extLst>
              <a:ext uri="{FF2B5EF4-FFF2-40B4-BE49-F238E27FC236}">
                <a16:creationId xmlns:a16="http://schemas.microsoft.com/office/drawing/2014/main" id="{D2CFE05D-E498-17E0-8A46-0DA58FE76F99}"/>
              </a:ext>
            </a:extLst>
          </p:cNvPr>
          <p:cNvSpPr/>
          <p:nvPr/>
        </p:nvSpPr>
        <p:spPr>
          <a:xfrm>
            <a:off x="5144685" y="213771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cxnSp>
        <p:nvCxnSpPr>
          <p:cNvPr id="117" name="直線矢印コネクタ 116">
            <a:extLst>
              <a:ext uri="{FF2B5EF4-FFF2-40B4-BE49-F238E27FC236}">
                <a16:creationId xmlns:a16="http://schemas.microsoft.com/office/drawing/2014/main" id="{4BBDFE5A-7F35-8F2E-E8E7-0F2E2FD4988C}"/>
              </a:ext>
            </a:extLst>
          </p:cNvPr>
          <p:cNvCxnSpPr>
            <a:cxnSpLocks/>
            <a:stCxn id="21" idx="0"/>
            <a:endCxn id="137" idx="1"/>
          </p:cNvCxnSpPr>
          <p:nvPr/>
        </p:nvCxnSpPr>
        <p:spPr>
          <a:xfrm rot="5400000" flipH="1" flipV="1">
            <a:off x="2782482" y="2339381"/>
            <a:ext cx="433334" cy="635168"/>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9" name="直線矢印コネクタ 168">
            <a:extLst>
              <a:ext uri="{FF2B5EF4-FFF2-40B4-BE49-F238E27FC236}">
                <a16:creationId xmlns:a16="http://schemas.microsoft.com/office/drawing/2014/main" id="{013C1B40-D092-4478-A5B5-03B41B8E023F}"/>
              </a:ext>
            </a:extLst>
          </p:cNvPr>
          <p:cNvCxnSpPr>
            <a:cxnSpLocks/>
            <a:stCxn id="168" idx="2"/>
            <a:endCxn id="171" idx="1"/>
          </p:cNvCxnSpPr>
          <p:nvPr/>
        </p:nvCxnSpPr>
        <p:spPr>
          <a:xfrm>
            <a:off x="7943258" y="3245010"/>
            <a:ext cx="1299" cy="135846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42392EA2-1710-6ABD-1CE5-F2DA0ACCAE4A}"/>
              </a:ext>
            </a:extLst>
          </p:cNvPr>
          <p:cNvGrpSpPr/>
          <p:nvPr/>
        </p:nvGrpSpPr>
        <p:grpSpPr>
          <a:xfrm>
            <a:off x="7655440"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FD96611D-1E01-1B69-1D87-EA06531FD33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D9F8B55C-3CEA-D5B9-7584-6DE8149C7AA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F7402070-7395-8ADC-6229-2EF97576E4C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98868AD9-210F-4261-1A48-FCCA9B2200CD}"/>
              </a:ext>
            </a:extLst>
          </p:cNvPr>
          <p:cNvGrpSpPr/>
          <p:nvPr/>
        </p:nvGrpSpPr>
        <p:grpSpPr>
          <a:xfrm flipH="1">
            <a:off x="6995614"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79069D34-FCEE-02F1-FFA1-7DE52C9D4841}"/>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F21BF7B1-57DF-BAC2-25DC-E70172E82492}"/>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4EA230EF-0A94-4986-D1DE-F253E8A5137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53D286D6-6BDC-E4A0-5E80-ED0B86AF81F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172857F9-2375-9633-7D5D-C7CE392D7BF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66854FCF-3AB9-A9C8-6E83-E93EDDEBDBB5}"/>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C88D05FA-B0B3-743C-A0E9-A492BAC8486D}"/>
              </a:ext>
            </a:extLst>
          </p:cNvPr>
          <p:cNvSpPr/>
          <p:nvPr/>
        </p:nvSpPr>
        <p:spPr>
          <a:xfrm>
            <a:off x="8097313" y="316433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grpSp>
        <p:nvGrpSpPr>
          <p:cNvPr id="209" name="グループ化 208">
            <a:extLst>
              <a:ext uri="{FF2B5EF4-FFF2-40B4-BE49-F238E27FC236}">
                <a16:creationId xmlns:a16="http://schemas.microsoft.com/office/drawing/2014/main" id="{C81830C1-4909-F934-B066-157292972E4D}"/>
              </a:ext>
            </a:extLst>
          </p:cNvPr>
          <p:cNvGrpSpPr/>
          <p:nvPr/>
        </p:nvGrpSpPr>
        <p:grpSpPr>
          <a:xfrm>
            <a:off x="4372515" y="1453853"/>
            <a:ext cx="1065943" cy="561912"/>
            <a:chOff x="4994866" y="4316156"/>
            <a:chExt cx="1065943" cy="561912"/>
          </a:xfrm>
        </p:grpSpPr>
        <p:cxnSp>
          <p:nvCxnSpPr>
            <p:cNvPr id="210" name="直線矢印コネクタ 209">
              <a:extLst>
                <a:ext uri="{FF2B5EF4-FFF2-40B4-BE49-F238E27FC236}">
                  <a16:creationId xmlns:a16="http://schemas.microsoft.com/office/drawing/2014/main" id="{F4EE2B61-62D0-41CD-AF2B-4D4910BE4205}"/>
                </a:ext>
              </a:extLst>
            </p:cNvPr>
            <p:cNvCxnSpPr>
              <a:cxnSpLocks/>
              <a:endCxn id="212" idx="3"/>
            </p:cNvCxnSpPr>
            <p:nvPr/>
          </p:nvCxnSpPr>
          <p:spPr>
            <a:xfrm flipH="1">
              <a:off x="5643981" y="4469826"/>
              <a:ext cx="416828"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1" name="正方形/長方形 210">
              <a:extLst>
                <a:ext uri="{FF2B5EF4-FFF2-40B4-BE49-F238E27FC236}">
                  <a16:creationId xmlns:a16="http://schemas.microsoft.com/office/drawing/2014/main" id="{CDE68E71-26BD-5C50-911A-1BEDC866BD95}"/>
                </a:ext>
              </a:extLst>
            </p:cNvPr>
            <p:cNvSpPr/>
            <p:nvPr/>
          </p:nvSpPr>
          <p:spPr>
            <a:xfrm>
              <a:off x="4994866" y="459561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延滞金減免決定通知書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決定</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pic>
          <p:nvPicPr>
            <p:cNvPr id="212" name="グラフィックス 211" descr="紙 枠線">
              <a:extLst>
                <a:ext uri="{FF2B5EF4-FFF2-40B4-BE49-F238E27FC236}">
                  <a16:creationId xmlns:a16="http://schemas.microsoft.com/office/drawing/2014/main" id="{6B6CBCDB-122F-49B8-38CF-2B7ECD83FCA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cxnSp>
        <p:nvCxnSpPr>
          <p:cNvPr id="227" name="直線矢印コネクタ 226">
            <a:extLst>
              <a:ext uri="{FF2B5EF4-FFF2-40B4-BE49-F238E27FC236}">
                <a16:creationId xmlns:a16="http://schemas.microsoft.com/office/drawing/2014/main" id="{9623D400-9AF3-9850-DFF4-C111271ACDA2}"/>
              </a:ext>
            </a:extLst>
          </p:cNvPr>
          <p:cNvCxnSpPr>
            <a:cxnSpLocks/>
            <a:stCxn id="168" idx="3"/>
            <a:endCxn id="191" idx="2"/>
          </p:cNvCxnSpPr>
          <p:nvPr/>
        </p:nvCxnSpPr>
        <p:spPr>
          <a:xfrm>
            <a:off x="8241200" y="3010635"/>
            <a:ext cx="19806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2" name="正方形/長方形 21">
            <a:extLst>
              <a:ext uri="{FF2B5EF4-FFF2-40B4-BE49-F238E27FC236}">
                <a16:creationId xmlns:a16="http://schemas.microsoft.com/office/drawing/2014/main" id="{54C33C9A-8A9C-D56C-D1AF-A50F5791DDC5}"/>
              </a:ext>
            </a:extLst>
          </p:cNvPr>
          <p:cNvSpPr/>
          <p:nvPr/>
        </p:nvSpPr>
        <p:spPr>
          <a:xfrm>
            <a:off x="2588056" y="2857269"/>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審査結果</a:t>
            </a:r>
          </a:p>
        </p:txBody>
      </p:sp>
      <p:grpSp>
        <p:nvGrpSpPr>
          <p:cNvPr id="135" name="グループ化 134">
            <a:extLst>
              <a:ext uri="{FF2B5EF4-FFF2-40B4-BE49-F238E27FC236}">
                <a16:creationId xmlns:a16="http://schemas.microsoft.com/office/drawing/2014/main" id="{21330704-8835-B20E-9D4A-3180E73939AB}"/>
              </a:ext>
            </a:extLst>
          </p:cNvPr>
          <p:cNvGrpSpPr/>
          <p:nvPr/>
        </p:nvGrpSpPr>
        <p:grpSpPr>
          <a:xfrm>
            <a:off x="3316733" y="2205923"/>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EFD358A1-89BF-2480-3393-7A85350C88EF}"/>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78DEBC1E-6021-2032-6377-03EAA0B6EE53}"/>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延滞金減免情報</a:t>
              </a:r>
            </a:p>
            <a:p>
              <a:pPr algn="ctr"/>
              <a:r>
                <a:rPr kumimoji="1" lang="zh-TW" altLang="en-US" sz="500" b="1" dirty="0">
                  <a:solidFill>
                    <a:schemeClr val="tx1"/>
                  </a:solidFill>
                  <a:latin typeface="游ゴシック 本文"/>
                  <a:ea typeface="游ゴシック" panose="020B0400000000000000" pitchFamily="50" charset="-128"/>
                </a:rPr>
                <a:t>登録</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54" name="グループ化 53">
            <a:extLst>
              <a:ext uri="{FF2B5EF4-FFF2-40B4-BE49-F238E27FC236}">
                <a16:creationId xmlns:a16="http://schemas.microsoft.com/office/drawing/2014/main" id="{EF1EED2C-FA0B-0BC0-49B6-A2574081498A}"/>
              </a:ext>
            </a:extLst>
          </p:cNvPr>
          <p:cNvGrpSpPr>
            <a:grpSpLocks noChangeAspect="1"/>
          </p:cNvGrpSpPr>
          <p:nvPr/>
        </p:nvGrpSpPr>
        <p:grpSpPr>
          <a:xfrm>
            <a:off x="5285458" y="2287298"/>
            <a:ext cx="306000" cy="306000"/>
            <a:chOff x="2810266" y="3583909"/>
            <a:chExt cx="182044" cy="182044"/>
          </a:xfrm>
        </p:grpSpPr>
        <p:sp>
          <p:nvSpPr>
            <p:cNvPr id="56" name="楕円 55">
              <a:extLst>
                <a:ext uri="{FF2B5EF4-FFF2-40B4-BE49-F238E27FC236}">
                  <a16:creationId xmlns:a16="http://schemas.microsoft.com/office/drawing/2014/main" id="{B900DF0F-33CC-DF94-A087-C38C412C79A2}"/>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18978E7F-37C3-222B-EB02-3BA5E50147E2}"/>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DBE374F8-AABE-D7D7-DBD0-CE641CBDD960}"/>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81A9C508-335B-BF00-1E49-8883BFFBD562}"/>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15ABC084-BD92-836E-3486-FC15EFA6C0D4}"/>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F41FA469-CC43-47FB-1095-B4CA76FDF000}"/>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23" name="正方形/長方形 22">
            <a:extLst>
              <a:ext uri="{FF2B5EF4-FFF2-40B4-BE49-F238E27FC236}">
                <a16:creationId xmlns:a16="http://schemas.microsoft.com/office/drawing/2014/main" id="{0A81DBD9-B7DC-3144-112C-520561DB03D0}"/>
              </a:ext>
            </a:extLst>
          </p:cNvPr>
          <p:cNvSpPr/>
          <p:nvPr/>
        </p:nvSpPr>
        <p:spPr>
          <a:xfrm>
            <a:off x="2230794" y="2332076"/>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決定</a:t>
            </a:r>
          </a:p>
        </p:txBody>
      </p:sp>
      <p:sp>
        <p:nvSpPr>
          <p:cNvPr id="223" name="正方形/長方形 222">
            <a:extLst>
              <a:ext uri="{FF2B5EF4-FFF2-40B4-BE49-F238E27FC236}">
                <a16:creationId xmlns:a16="http://schemas.microsoft.com/office/drawing/2014/main" id="{AC085F71-8835-C51B-3DF3-F99266E9DAA7}"/>
              </a:ext>
            </a:extLst>
          </p:cNvPr>
          <p:cNvSpPr/>
          <p:nvPr/>
        </p:nvSpPr>
        <p:spPr>
          <a:xfrm>
            <a:off x="631293" y="316433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申請を受理後に</a:t>
            </a:r>
            <a:endParaRPr kumimoji="1" lang="en-US" altLang="ja-JP" sz="600" b="1" dirty="0">
              <a:solidFill>
                <a:schemeClr val="tx1"/>
              </a:solidFill>
              <a:latin typeface="游ゴシック 本文"/>
              <a:ea typeface="游ゴシック" panose="020B0400000000000000" pitchFamily="50" charset="-128"/>
            </a:endParaRPr>
          </a:p>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grpSp>
        <p:nvGrpSpPr>
          <p:cNvPr id="39" name="グループ化 38">
            <a:extLst>
              <a:ext uri="{FF2B5EF4-FFF2-40B4-BE49-F238E27FC236}">
                <a16:creationId xmlns:a16="http://schemas.microsoft.com/office/drawing/2014/main" id="{DDE1B754-68CB-C0E2-17A7-D922CE3F336B}"/>
              </a:ext>
            </a:extLst>
          </p:cNvPr>
          <p:cNvGrpSpPr/>
          <p:nvPr/>
        </p:nvGrpSpPr>
        <p:grpSpPr>
          <a:xfrm>
            <a:off x="1562625" y="2776260"/>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45B46A3D-F673-1EB6-815A-07865B4610EF}"/>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D48DF9F0-EF4F-02FD-AE60-2EC041E90C0E}"/>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審査</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66" name="グループ化 165">
            <a:extLst>
              <a:ext uri="{FF2B5EF4-FFF2-40B4-BE49-F238E27FC236}">
                <a16:creationId xmlns:a16="http://schemas.microsoft.com/office/drawing/2014/main" id="{CA34A1EF-80D8-D68E-6E72-A32B6023AB4D}"/>
              </a:ext>
            </a:extLst>
          </p:cNvPr>
          <p:cNvGrpSpPr/>
          <p:nvPr/>
        </p:nvGrpSpPr>
        <p:grpSpPr>
          <a:xfrm>
            <a:off x="7645316" y="2776260"/>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CB09C0AB-1259-7B14-486E-8B3A3D6E5887}"/>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A5EFDFF5-DE58-62B3-C20C-82CF730A89B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sp>
        <p:nvSpPr>
          <p:cNvPr id="191" name="楕円 190">
            <a:extLst>
              <a:ext uri="{FF2B5EF4-FFF2-40B4-BE49-F238E27FC236}">
                <a16:creationId xmlns:a16="http://schemas.microsoft.com/office/drawing/2014/main" id="{CDF0D6E0-A749-FFFD-8B0B-0E244E0C2231}"/>
              </a:ext>
            </a:extLst>
          </p:cNvPr>
          <p:cNvSpPr/>
          <p:nvPr/>
        </p:nvSpPr>
        <p:spPr>
          <a:xfrm>
            <a:off x="8439262" y="2857876"/>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21" name="ひし形 20">
            <a:extLst>
              <a:ext uri="{FF2B5EF4-FFF2-40B4-BE49-F238E27FC236}">
                <a16:creationId xmlns:a16="http://schemas.microsoft.com/office/drawing/2014/main" id="{952AA4F5-A24B-B593-BA89-FDF17A6F3E63}"/>
              </a:ext>
            </a:extLst>
          </p:cNvPr>
          <p:cNvSpPr/>
          <p:nvPr/>
        </p:nvSpPr>
        <p:spPr>
          <a:xfrm>
            <a:off x="2509579" y="2873632"/>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本文"/>
                <a:ea typeface="游ゴシック" panose="020B0400000000000000" pitchFamily="50" charset="-128"/>
              </a:rPr>
              <a:t>X</a:t>
            </a:r>
            <a:endParaRPr kumimoji="1" lang="ja-JP" altLang="en-US" sz="1400" b="1" dirty="0">
              <a:solidFill>
                <a:schemeClr val="tx1"/>
              </a:solidFill>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EBB47221-0F55-7262-77B4-C1757A73283D}"/>
              </a:ext>
            </a:extLst>
          </p:cNvPr>
          <p:cNvCxnSpPr>
            <a:cxnSpLocks/>
            <a:stCxn id="20" idx="6"/>
            <a:endCxn id="41" idx="1"/>
          </p:cNvCxnSpPr>
          <p:nvPr/>
        </p:nvCxnSpPr>
        <p:spPr>
          <a:xfrm>
            <a:off x="1185991" y="3010635"/>
            <a:ext cx="37663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5" name="直線矢印コネクタ 241">
            <a:extLst>
              <a:ext uri="{FF2B5EF4-FFF2-40B4-BE49-F238E27FC236}">
                <a16:creationId xmlns:a16="http://schemas.microsoft.com/office/drawing/2014/main" id="{2B33BFCA-0B52-33D7-5F6D-57C59AA808D2}"/>
              </a:ext>
            </a:extLst>
          </p:cNvPr>
          <p:cNvCxnSpPr>
            <a:cxnSpLocks/>
            <a:stCxn id="98" idx="6"/>
            <a:endCxn id="168" idx="1"/>
          </p:cNvCxnSpPr>
          <p:nvPr/>
        </p:nvCxnSpPr>
        <p:spPr>
          <a:xfrm flipV="1">
            <a:off x="7174512" y="3010635"/>
            <a:ext cx="470804" cy="570338"/>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56" name="正方形/長方形 255">
            <a:extLst>
              <a:ext uri="{FF2B5EF4-FFF2-40B4-BE49-F238E27FC236}">
                <a16:creationId xmlns:a16="http://schemas.microsoft.com/office/drawing/2014/main" id="{D53B3AC2-47BA-B56A-6A15-FAC4A5223CA7}"/>
              </a:ext>
            </a:extLst>
          </p:cNvPr>
          <p:cNvSpPr/>
          <p:nvPr/>
        </p:nvSpPr>
        <p:spPr>
          <a:xfrm>
            <a:off x="6735751" y="325492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cxnSp>
        <p:nvCxnSpPr>
          <p:cNvPr id="186" name="直線矢印コネクタ 185">
            <a:extLst>
              <a:ext uri="{FF2B5EF4-FFF2-40B4-BE49-F238E27FC236}">
                <a16:creationId xmlns:a16="http://schemas.microsoft.com/office/drawing/2014/main" id="{ACA4DFB3-5191-AADD-0333-27EB58085870}"/>
              </a:ext>
            </a:extLst>
          </p:cNvPr>
          <p:cNvCxnSpPr>
            <a:cxnSpLocks/>
            <a:stCxn id="95" idx="3"/>
            <a:endCxn id="56" idx="4"/>
          </p:cNvCxnSpPr>
          <p:nvPr/>
        </p:nvCxnSpPr>
        <p:spPr>
          <a:xfrm flipV="1">
            <a:off x="5232807" y="2593298"/>
            <a:ext cx="205651" cy="36150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AB45AEAB-FDD6-A239-B88C-C3ECB0D0D7DC}"/>
              </a:ext>
            </a:extLst>
          </p:cNvPr>
          <p:cNvSpPr/>
          <p:nvPr/>
        </p:nvSpPr>
        <p:spPr>
          <a:xfrm>
            <a:off x="5089852" y="2056242"/>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cxnSp>
        <p:nvCxnSpPr>
          <p:cNvPr id="74" name="直線矢印コネクタ 73">
            <a:extLst>
              <a:ext uri="{FF2B5EF4-FFF2-40B4-BE49-F238E27FC236}">
                <a16:creationId xmlns:a16="http://schemas.microsoft.com/office/drawing/2014/main" id="{B9B92674-DEFA-5EBE-15CD-ECBFACD81346}"/>
              </a:ext>
            </a:extLst>
          </p:cNvPr>
          <p:cNvCxnSpPr>
            <a:cxnSpLocks/>
            <a:stCxn id="92" idx="1"/>
            <a:endCxn id="87" idx="2"/>
          </p:cNvCxnSpPr>
          <p:nvPr/>
        </p:nvCxnSpPr>
        <p:spPr>
          <a:xfrm flipH="1" flipV="1">
            <a:off x="6061620" y="3815348"/>
            <a:ext cx="1299" cy="78812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82" name="グループ化 81">
            <a:extLst>
              <a:ext uri="{FF2B5EF4-FFF2-40B4-BE49-F238E27FC236}">
                <a16:creationId xmlns:a16="http://schemas.microsoft.com/office/drawing/2014/main" id="{CAE4344A-6F3E-55AF-215A-899AB88A6C18}"/>
              </a:ext>
            </a:extLst>
          </p:cNvPr>
          <p:cNvGrpSpPr>
            <a:grpSpLocks noChangeAspect="1"/>
          </p:cNvGrpSpPr>
          <p:nvPr/>
        </p:nvGrpSpPr>
        <p:grpSpPr>
          <a:xfrm>
            <a:off x="6868512" y="3427973"/>
            <a:ext cx="306000" cy="306000"/>
            <a:chOff x="2810266" y="3583909"/>
            <a:chExt cx="182044" cy="182044"/>
          </a:xfrm>
        </p:grpSpPr>
        <p:sp>
          <p:nvSpPr>
            <p:cNvPr id="98" name="楕円 97">
              <a:extLst>
                <a:ext uri="{FF2B5EF4-FFF2-40B4-BE49-F238E27FC236}">
                  <a16:creationId xmlns:a16="http://schemas.microsoft.com/office/drawing/2014/main" id="{75ACD4D5-3C22-7100-2B8E-0A7E8E861B29}"/>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99" name="グループ化 98">
              <a:extLst>
                <a:ext uri="{FF2B5EF4-FFF2-40B4-BE49-F238E27FC236}">
                  <a16:creationId xmlns:a16="http://schemas.microsoft.com/office/drawing/2014/main" id="{81BFA910-1323-ACB6-4BC9-F83A19BB91FA}"/>
                </a:ext>
              </a:extLst>
            </p:cNvPr>
            <p:cNvGrpSpPr/>
            <p:nvPr/>
          </p:nvGrpSpPr>
          <p:grpSpPr>
            <a:xfrm>
              <a:off x="2835232" y="3634549"/>
              <a:ext cx="132113" cy="80765"/>
              <a:chOff x="2601006" y="3678667"/>
              <a:chExt cx="132113" cy="80765"/>
            </a:xfrm>
          </p:grpSpPr>
          <p:sp>
            <p:nvSpPr>
              <p:cNvPr id="100" name="正方形/長方形 99">
                <a:extLst>
                  <a:ext uri="{FF2B5EF4-FFF2-40B4-BE49-F238E27FC236}">
                    <a16:creationId xmlns:a16="http://schemas.microsoft.com/office/drawing/2014/main" id="{6E8E5AB1-2F87-CEFC-864D-5FAA7EABE71F}"/>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2" name="二等辺三角形 101">
                <a:extLst>
                  <a:ext uri="{FF2B5EF4-FFF2-40B4-BE49-F238E27FC236}">
                    <a16:creationId xmlns:a16="http://schemas.microsoft.com/office/drawing/2014/main" id="{277F738C-AA98-E56D-DAB8-E6725A472BA6}"/>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3" name="二等辺三角形 102">
                <a:extLst>
                  <a:ext uri="{FF2B5EF4-FFF2-40B4-BE49-F238E27FC236}">
                    <a16:creationId xmlns:a16="http://schemas.microsoft.com/office/drawing/2014/main" id="{A36DB1A4-7FA9-A812-4893-3ADBA106A598}"/>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06" name="正方形/長方形 105">
                <a:extLst>
                  <a:ext uri="{FF2B5EF4-FFF2-40B4-BE49-F238E27FC236}">
                    <a16:creationId xmlns:a16="http://schemas.microsoft.com/office/drawing/2014/main" id="{5A784149-EDBA-18BC-8AAF-82C5E317BBEA}"/>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grpSp>
        <p:nvGrpSpPr>
          <p:cNvPr id="75" name="グループ化 74">
            <a:extLst>
              <a:ext uri="{FF2B5EF4-FFF2-40B4-BE49-F238E27FC236}">
                <a16:creationId xmlns:a16="http://schemas.microsoft.com/office/drawing/2014/main" id="{E554E6F0-5680-BFCB-69B0-B9F609CF0743}"/>
              </a:ext>
            </a:extLst>
          </p:cNvPr>
          <p:cNvGrpSpPr/>
          <p:nvPr/>
        </p:nvGrpSpPr>
        <p:grpSpPr>
          <a:xfrm>
            <a:off x="5763678" y="3346598"/>
            <a:ext cx="595884" cy="468750"/>
            <a:chOff x="2420174" y="2805910"/>
            <a:chExt cx="595884" cy="468750"/>
          </a:xfrm>
        </p:grpSpPr>
        <p:pic>
          <p:nvPicPr>
            <p:cNvPr id="86" name="グラフィックス 85" descr="ユーザー 枠線">
              <a:extLst>
                <a:ext uri="{FF2B5EF4-FFF2-40B4-BE49-F238E27FC236}">
                  <a16:creationId xmlns:a16="http://schemas.microsoft.com/office/drawing/2014/main" id="{DC82F95B-C842-1AAB-DDCC-B5D59A1E6BB9}"/>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87" name="四角形: 角を丸くする 86">
              <a:extLst>
                <a:ext uri="{FF2B5EF4-FFF2-40B4-BE49-F238E27FC236}">
                  <a16:creationId xmlns:a16="http://schemas.microsoft.com/office/drawing/2014/main" id="{4E1C1516-E239-DA18-1CFD-5DBD1433019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延滞金減免決定</a:t>
              </a:r>
              <a:endParaRPr kumimoji="1" lang="en-US" altLang="zh-TW"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通知書作成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91" name="グループ化 90">
            <a:extLst>
              <a:ext uri="{FF2B5EF4-FFF2-40B4-BE49-F238E27FC236}">
                <a16:creationId xmlns:a16="http://schemas.microsoft.com/office/drawing/2014/main" id="{B4CFDECB-90F8-2F8B-2EDE-6039457E556D}"/>
              </a:ext>
            </a:extLst>
          </p:cNvPr>
          <p:cNvGrpSpPr/>
          <p:nvPr/>
        </p:nvGrpSpPr>
        <p:grpSpPr>
          <a:xfrm>
            <a:off x="5773802" y="4603475"/>
            <a:ext cx="575637" cy="451948"/>
            <a:chOff x="5274238" y="5435536"/>
            <a:chExt cx="439201" cy="345439"/>
          </a:xfrm>
        </p:grpSpPr>
        <p:sp>
          <p:nvSpPr>
            <p:cNvPr id="92" name="フローチャート: 磁気ディスク 91">
              <a:extLst>
                <a:ext uri="{FF2B5EF4-FFF2-40B4-BE49-F238E27FC236}">
                  <a16:creationId xmlns:a16="http://schemas.microsoft.com/office/drawing/2014/main" id="{1B9FA912-9343-8295-0A0D-39F7B816944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93" name="円弧 92">
              <a:extLst>
                <a:ext uri="{FF2B5EF4-FFF2-40B4-BE49-F238E27FC236}">
                  <a16:creationId xmlns:a16="http://schemas.microsoft.com/office/drawing/2014/main" id="{4F9A195F-ADE4-61A4-D50B-6BAE20E0284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94" name="円弧 93">
              <a:extLst>
                <a:ext uri="{FF2B5EF4-FFF2-40B4-BE49-F238E27FC236}">
                  <a16:creationId xmlns:a16="http://schemas.microsoft.com/office/drawing/2014/main" id="{C2B4277D-DCD7-2D8C-855E-CFDFB84F537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96" name="グループ化 95">
            <a:extLst>
              <a:ext uri="{FF2B5EF4-FFF2-40B4-BE49-F238E27FC236}">
                <a16:creationId xmlns:a16="http://schemas.microsoft.com/office/drawing/2014/main" id="{17497C70-915A-99EE-21BB-44A8BC36A6E7}"/>
              </a:ext>
            </a:extLst>
          </p:cNvPr>
          <p:cNvGrpSpPr/>
          <p:nvPr/>
        </p:nvGrpSpPr>
        <p:grpSpPr>
          <a:xfrm flipH="1">
            <a:off x="5113976" y="4970186"/>
            <a:ext cx="752658" cy="405710"/>
            <a:chOff x="5549538" y="5066857"/>
            <a:chExt cx="752658" cy="405710"/>
          </a:xfrm>
        </p:grpSpPr>
        <p:cxnSp>
          <p:nvCxnSpPr>
            <p:cNvPr id="97" name="直線矢印コネクタ 96">
              <a:extLst>
                <a:ext uri="{FF2B5EF4-FFF2-40B4-BE49-F238E27FC236}">
                  <a16:creationId xmlns:a16="http://schemas.microsoft.com/office/drawing/2014/main" id="{62B0D4D5-5414-B28D-228D-9BAA53783009}"/>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04" name="グループ化 103">
              <a:extLst>
                <a:ext uri="{FF2B5EF4-FFF2-40B4-BE49-F238E27FC236}">
                  <a16:creationId xmlns:a16="http://schemas.microsoft.com/office/drawing/2014/main" id="{0D55D484-E226-C873-1B55-416A8975CA0A}"/>
                </a:ext>
              </a:extLst>
            </p:cNvPr>
            <p:cNvGrpSpPr/>
            <p:nvPr/>
          </p:nvGrpSpPr>
          <p:grpSpPr>
            <a:xfrm>
              <a:off x="5672158" y="5172745"/>
              <a:ext cx="69614" cy="299822"/>
              <a:chOff x="2439407" y="2962964"/>
              <a:chExt cx="69614" cy="430496"/>
            </a:xfrm>
          </p:grpSpPr>
          <p:cxnSp>
            <p:nvCxnSpPr>
              <p:cNvPr id="107" name="直線コネクタ 106">
                <a:extLst>
                  <a:ext uri="{FF2B5EF4-FFF2-40B4-BE49-F238E27FC236}">
                    <a16:creationId xmlns:a16="http://schemas.microsoft.com/office/drawing/2014/main" id="{A207A85F-2FC8-2AC4-78E3-E000CBA995F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08" name="直線コネクタ 107">
                <a:extLst>
                  <a:ext uri="{FF2B5EF4-FFF2-40B4-BE49-F238E27FC236}">
                    <a16:creationId xmlns:a16="http://schemas.microsoft.com/office/drawing/2014/main" id="{412179E3-EE4F-4EBE-E373-25179BF38F68}"/>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09" name="直線コネクタ 108">
                <a:extLst>
                  <a:ext uri="{FF2B5EF4-FFF2-40B4-BE49-F238E27FC236}">
                    <a16:creationId xmlns:a16="http://schemas.microsoft.com/office/drawing/2014/main" id="{D3D77EC6-E9D2-9F85-14BA-E98B76B575E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05" name="正方形/長方形 104">
              <a:extLst>
                <a:ext uri="{FF2B5EF4-FFF2-40B4-BE49-F238E27FC236}">
                  <a16:creationId xmlns:a16="http://schemas.microsoft.com/office/drawing/2014/main" id="{E65A67D8-ACE9-C554-1BC0-548D636AF4DE}"/>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cxnSp>
        <p:nvCxnSpPr>
          <p:cNvPr id="187" name="直線矢印コネクタ 186">
            <a:extLst>
              <a:ext uri="{FF2B5EF4-FFF2-40B4-BE49-F238E27FC236}">
                <a16:creationId xmlns:a16="http://schemas.microsoft.com/office/drawing/2014/main" id="{067D2C26-E506-6646-BFC1-76B1AA8A6D4B}"/>
              </a:ext>
            </a:extLst>
          </p:cNvPr>
          <p:cNvCxnSpPr>
            <a:cxnSpLocks/>
            <a:stCxn id="87" idx="3"/>
            <a:endCxn id="98" idx="2"/>
          </p:cNvCxnSpPr>
          <p:nvPr/>
        </p:nvCxnSpPr>
        <p:spPr>
          <a:xfrm>
            <a:off x="6359562" y="3580973"/>
            <a:ext cx="50895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01" name="正方形/長方形 200">
            <a:extLst>
              <a:ext uri="{FF2B5EF4-FFF2-40B4-BE49-F238E27FC236}">
                <a16:creationId xmlns:a16="http://schemas.microsoft.com/office/drawing/2014/main" id="{BB4D8AE4-7A3C-85C6-83CA-FECA96EFA6C5}"/>
              </a:ext>
            </a:extLst>
          </p:cNvPr>
          <p:cNvSpPr/>
          <p:nvPr/>
        </p:nvSpPr>
        <p:spPr>
          <a:xfrm>
            <a:off x="6630232"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grpSp>
        <p:nvGrpSpPr>
          <p:cNvPr id="202" name="グループ化 201">
            <a:extLst>
              <a:ext uri="{FF2B5EF4-FFF2-40B4-BE49-F238E27FC236}">
                <a16:creationId xmlns:a16="http://schemas.microsoft.com/office/drawing/2014/main" id="{A4F7811D-1B75-2230-855A-F24890B6F8EF}"/>
              </a:ext>
            </a:extLst>
          </p:cNvPr>
          <p:cNvGrpSpPr/>
          <p:nvPr/>
        </p:nvGrpSpPr>
        <p:grpSpPr>
          <a:xfrm>
            <a:off x="7021512" y="1457497"/>
            <a:ext cx="1020934" cy="533055"/>
            <a:chOff x="4964020" y="4316156"/>
            <a:chExt cx="1020934" cy="533055"/>
          </a:xfrm>
        </p:grpSpPr>
        <p:cxnSp>
          <p:nvCxnSpPr>
            <p:cNvPr id="203" name="直線矢印コネクタ 202">
              <a:extLst>
                <a:ext uri="{FF2B5EF4-FFF2-40B4-BE49-F238E27FC236}">
                  <a16:creationId xmlns:a16="http://schemas.microsoft.com/office/drawing/2014/main" id="{BC02EE29-C73B-30AB-A760-17C132228B9A}"/>
                </a:ext>
              </a:extLst>
            </p:cNvPr>
            <p:cNvCxnSpPr>
              <a:cxnSpLocks/>
              <a:endCxn id="214" idx="1"/>
            </p:cNvCxnSpPr>
            <p:nvPr/>
          </p:nvCxnSpPr>
          <p:spPr>
            <a:xfrm>
              <a:off x="4964020" y="4469826"/>
              <a:ext cx="372621"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08" name="正方形/長方形 207">
              <a:extLst>
                <a:ext uri="{FF2B5EF4-FFF2-40B4-BE49-F238E27FC236}">
                  <a16:creationId xmlns:a16="http://schemas.microsoft.com/office/drawing/2014/main" id="{A1BAAD29-E2D4-6317-1125-CD08F156107C}"/>
                </a:ext>
              </a:extLst>
            </p:cNvPr>
            <p:cNvSpPr/>
            <p:nvPr/>
          </p:nvSpPr>
          <p:spPr>
            <a:xfrm>
              <a:off x="4995539" y="4593007"/>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延滞金減免決定通知書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非決定</a:t>
              </a:r>
              <a:r>
                <a:rPr kumimoji="1" lang="en-US" altLang="zh-TW" sz="500" b="1" dirty="0">
                  <a:solidFill>
                    <a:schemeClr val="tx1"/>
                  </a:solidFill>
                  <a:latin typeface="游ゴシック 本文"/>
                  <a:ea typeface="游ゴシック" panose="020B0400000000000000" pitchFamily="50" charset="-128"/>
                </a:rPr>
                <a:t>)</a:t>
              </a:r>
              <a:endParaRPr kumimoji="1" lang="en-US" altLang="ja-JP" sz="500" b="1" dirty="0">
                <a:solidFill>
                  <a:schemeClr val="tx1"/>
                </a:solidFill>
                <a:latin typeface="游ゴシック 本文"/>
                <a:ea typeface="游ゴシック" panose="020B0400000000000000" pitchFamily="50" charset="-128"/>
              </a:endParaRPr>
            </a:p>
          </p:txBody>
        </p:sp>
        <p:pic>
          <p:nvPicPr>
            <p:cNvPr id="214" name="グラフィックス 213" descr="紙 枠線">
              <a:extLst>
                <a:ext uri="{FF2B5EF4-FFF2-40B4-BE49-F238E27FC236}">
                  <a16:creationId xmlns:a16="http://schemas.microsoft.com/office/drawing/2014/main" id="{B955B625-ECEE-7951-0E16-C1BBC8C0EDC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grpSp>
        <p:nvGrpSpPr>
          <p:cNvPr id="246" name="グループ化 245">
            <a:extLst>
              <a:ext uri="{FF2B5EF4-FFF2-40B4-BE49-F238E27FC236}">
                <a16:creationId xmlns:a16="http://schemas.microsoft.com/office/drawing/2014/main" id="{2A577A3B-7528-A39A-839B-009A89BA8CE3}"/>
              </a:ext>
            </a:extLst>
          </p:cNvPr>
          <p:cNvGrpSpPr/>
          <p:nvPr/>
        </p:nvGrpSpPr>
        <p:grpSpPr>
          <a:xfrm>
            <a:off x="6184309" y="3815347"/>
            <a:ext cx="651679" cy="673348"/>
            <a:chOff x="5869436" y="3670577"/>
            <a:chExt cx="651679" cy="673348"/>
          </a:xfrm>
        </p:grpSpPr>
        <p:pic>
          <p:nvPicPr>
            <p:cNvPr id="220" name="グラフィックス 219" descr="紙 枠線">
              <a:extLst>
                <a:ext uri="{FF2B5EF4-FFF2-40B4-BE49-F238E27FC236}">
                  <a16:creationId xmlns:a16="http://schemas.microsoft.com/office/drawing/2014/main" id="{807ED03A-9A42-236D-6A7C-B35934DBA69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056632" y="3781660"/>
              <a:ext cx="307340" cy="307340"/>
            </a:xfrm>
            <a:prstGeom prst="rect">
              <a:avLst/>
            </a:prstGeom>
          </p:spPr>
        </p:pic>
        <p:cxnSp>
          <p:nvCxnSpPr>
            <p:cNvPr id="221" name="直線矢印コネクタ 36">
              <a:extLst>
                <a:ext uri="{FF2B5EF4-FFF2-40B4-BE49-F238E27FC236}">
                  <a16:creationId xmlns:a16="http://schemas.microsoft.com/office/drawing/2014/main" id="{A7E51FD8-F04A-81FC-3553-2FE5DE4336EC}"/>
                </a:ext>
              </a:extLst>
            </p:cNvPr>
            <p:cNvCxnSpPr>
              <a:cxnSpLocks/>
            </p:cNvCxnSpPr>
            <p:nvPr/>
          </p:nvCxnSpPr>
          <p:spPr>
            <a:xfrm rot="16200000" flipH="1">
              <a:off x="5861061" y="3678952"/>
              <a:ext cx="264751" cy="248002"/>
            </a:xfrm>
            <a:prstGeom prst="curvedConnector3">
              <a:avLst>
                <a:gd name="adj1" fmla="val 100369"/>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22" name="正方形/長方形 221">
              <a:extLst>
                <a:ext uri="{FF2B5EF4-FFF2-40B4-BE49-F238E27FC236}">
                  <a16:creationId xmlns:a16="http://schemas.microsoft.com/office/drawing/2014/main" id="{17CCBA55-3BC2-5E63-5F41-8C785ED9B9F7}"/>
                </a:ext>
              </a:extLst>
            </p:cNvPr>
            <p:cNvSpPr/>
            <p:nvPr/>
          </p:nvSpPr>
          <p:spPr>
            <a:xfrm>
              <a:off x="5899490" y="406147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zh-TW" altLang="en-US" sz="500" b="1" dirty="0">
                  <a:solidFill>
                    <a:schemeClr val="tx1"/>
                  </a:solidFill>
                  <a:latin typeface="游ゴシック 本文"/>
                  <a:ea typeface="游ゴシック" panose="020B0400000000000000" pitchFamily="50" charset="-128"/>
                </a:rPr>
                <a:t>延滞金減免決定通知書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非決定</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cxnSp>
        <p:nvCxnSpPr>
          <p:cNvPr id="228" name="直線矢印コネクタ 185">
            <a:extLst>
              <a:ext uri="{FF2B5EF4-FFF2-40B4-BE49-F238E27FC236}">
                <a16:creationId xmlns:a16="http://schemas.microsoft.com/office/drawing/2014/main" id="{2A1B2D53-7907-FBDB-BBCF-9242AF4AD974}"/>
              </a:ext>
            </a:extLst>
          </p:cNvPr>
          <p:cNvCxnSpPr>
            <a:cxnSpLocks/>
            <a:stCxn id="220" idx="3"/>
            <a:endCxn id="98" idx="4"/>
          </p:cNvCxnSpPr>
          <p:nvPr/>
        </p:nvCxnSpPr>
        <p:spPr>
          <a:xfrm flipV="1">
            <a:off x="6678845" y="3733973"/>
            <a:ext cx="342667" cy="346127"/>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48" name="正方形/長方形 247">
            <a:extLst>
              <a:ext uri="{FF2B5EF4-FFF2-40B4-BE49-F238E27FC236}">
                <a16:creationId xmlns:a16="http://schemas.microsoft.com/office/drawing/2014/main" id="{5B1171EA-FFA2-1A31-B5C4-ADC313C683E3}"/>
              </a:ext>
            </a:extLst>
          </p:cNvPr>
          <p:cNvSpPr/>
          <p:nvPr/>
        </p:nvSpPr>
        <p:spPr>
          <a:xfrm>
            <a:off x="6673691" y="2056242"/>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255" name="グループ化 254">
            <a:extLst>
              <a:ext uri="{FF2B5EF4-FFF2-40B4-BE49-F238E27FC236}">
                <a16:creationId xmlns:a16="http://schemas.microsoft.com/office/drawing/2014/main" id="{DAFA12CA-BA0F-17BB-A3A9-2BF67904AE21}"/>
              </a:ext>
            </a:extLst>
          </p:cNvPr>
          <p:cNvGrpSpPr/>
          <p:nvPr/>
        </p:nvGrpSpPr>
        <p:grpSpPr>
          <a:xfrm>
            <a:off x="5591458" y="2389491"/>
            <a:ext cx="2053858" cy="621144"/>
            <a:chOff x="5591458" y="2244721"/>
            <a:chExt cx="2053858" cy="621144"/>
          </a:xfrm>
        </p:grpSpPr>
        <p:cxnSp>
          <p:nvCxnSpPr>
            <p:cNvPr id="126" name="直線矢印コネクタ 125">
              <a:extLst>
                <a:ext uri="{FF2B5EF4-FFF2-40B4-BE49-F238E27FC236}">
                  <a16:creationId xmlns:a16="http://schemas.microsoft.com/office/drawing/2014/main" id="{878E8554-9C69-B816-4F27-A7EB22A9A5CF}"/>
                </a:ext>
              </a:extLst>
            </p:cNvPr>
            <p:cNvCxnSpPr>
              <a:cxnSpLocks/>
              <a:stCxn id="56" idx="6"/>
              <a:endCxn id="168" idx="1"/>
            </p:cNvCxnSpPr>
            <p:nvPr/>
          </p:nvCxnSpPr>
          <p:spPr>
            <a:xfrm>
              <a:off x="5591458" y="2295528"/>
              <a:ext cx="2053858" cy="570337"/>
            </a:xfrm>
            <a:prstGeom prst="bentConnector3">
              <a:avLst>
                <a:gd name="adj1" fmla="val 88585"/>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51" name="円弧 250">
              <a:extLst>
                <a:ext uri="{FF2B5EF4-FFF2-40B4-BE49-F238E27FC236}">
                  <a16:creationId xmlns:a16="http://schemas.microsoft.com/office/drawing/2014/main" id="{46633991-F9E1-0B3D-D3EB-C5048AA65631}"/>
                </a:ext>
              </a:extLst>
            </p:cNvPr>
            <p:cNvSpPr/>
            <p:nvPr/>
          </p:nvSpPr>
          <p:spPr>
            <a:xfrm>
              <a:off x="6967577" y="2244721"/>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44" name="グループ化 143">
            <a:extLst>
              <a:ext uri="{FF2B5EF4-FFF2-40B4-BE49-F238E27FC236}">
                <a16:creationId xmlns:a16="http://schemas.microsoft.com/office/drawing/2014/main" id="{4D7CED80-E450-C524-4F4E-8C872D50AF98}"/>
              </a:ext>
            </a:extLst>
          </p:cNvPr>
          <p:cNvGrpSpPr/>
          <p:nvPr/>
        </p:nvGrpSpPr>
        <p:grpSpPr>
          <a:xfrm>
            <a:off x="2681565" y="3147637"/>
            <a:ext cx="3082113" cy="504188"/>
            <a:chOff x="2681565" y="3147637"/>
            <a:chExt cx="3082113" cy="504188"/>
          </a:xfrm>
        </p:grpSpPr>
        <p:cxnSp>
          <p:nvCxnSpPr>
            <p:cNvPr id="242" name="直線矢印コネクタ 241">
              <a:extLst>
                <a:ext uri="{FF2B5EF4-FFF2-40B4-BE49-F238E27FC236}">
                  <a16:creationId xmlns:a16="http://schemas.microsoft.com/office/drawing/2014/main" id="{0983FDD8-EB18-65AE-C58E-889CE7970C37}"/>
                </a:ext>
              </a:extLst>
            </p:cNvPr>
            <p:cNvCxnSpPr>
              <a:cxnSpLocks/>
              <a:stCxn id="21" idx="2"/>
              <a:endCxn id="87" idx="1"/>
            </p:cNvCxnSpPr>
            <p:nvPr/>
          </p:nvCxnSpPr>
          <p:spPr>
            <a:xfrm rot="16200000" flipH="1">
              <a:off x="4005954" y="1823248"/>
              <a:ext cx="433335" cy="3082113"/>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60" name="円弧 259">
              <a:extLst>
                <a:ext uri="{FF2B5EF4-FFF2-40B4-BE49-F238E27FC236}">
                  <a16:creationId xmlns:a16="http://schemas.microsoft.com/office/drawing/2014/main" id="{12BF1540-9CC7-BE60-C5F6-1953B81C2C80}"/>
                </a:ext>
              </a:extLst>
            </p:cNvPr>
            <p:cNvSpPr/>
            <p:nvPr/>
          </p:nvSpPr>
          <p:spPr>
            <a:xfrm>
              <a:off x="3560657" y="3529168"/>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31" name="円弧 130">
              <a:extLst>
                <a:ext uri="{FF2B5EF4-FFF2-40B4-BE49-F238E27FC236}">
                  <a16:creationId xmlns:a16="http://schemas.microsoft.com/office/drawing/2014/main" id="{028E1BD4-566C-978E-B47E-4DD03E53C0CA}"/>
                </a:ext>
              </a:extLst>
            </p:cNvPr>
            <p:cNvSpPr/>
            <p:nvPr/>
          </p:nvSpPr>
          <p:spPr>
            <a:xfrm>
              <a:off x="4581281" y="3529168"/>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sp>
        <p:nvSpPr>
          <p:cNvPr id="24" name="正方形/長方形 23">
            <a:extLst>
              <a:ext uri="{FF2B5EF4-FFF2-40B4-BE49-F238E27FC236}">
                <a16:creationId xmlns:a16="http://schemas.microsoft.com/office/drawing/2014/main" id="{5952CD57-5039-0724-F9E9-AE297EF084FD}"/>
              </a:ext>
            </a:extLst>
          </p:cNvPr>
          <p:cNvSpPr/>
          <p:nvPr/>
        </p:nvSpPr>
        <p:spPr>
          <a:xfrm>
            <a:off x="2230793" y="3472751"/>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非決定</a:t>
            </a:r>
          </a:p>
        </p:txBody>
      </p:sp>
      <p:grpSp>
        <p:nvGrpSpPr>
          <p:cNvPr id="19" name="グループ化 18">
            <a:extLst>
              <a:ext uri="{FF2B5EF4-FFF2-40B4-BE49-F238E27FC236}">
                <a16:creationId xmlns:a16="http://schemas.microsoft.com/office/drawing/2014/main" id="{6DAC4218-F06F-1021-263B-3F220F20F0A2}"/>
              </a:ext>
            </a:extLst>
          </p:cNvPr>
          <p:cNvGrpSpPr/>
          <p:nvPr/>
        </p:nvGrpSpPr>
        <p:grpSpPr>
          <a:xfrm>
            <a:off x="879991" y="2857635"/>
            <a:ext cx="306000" cy="306000"/>
            <a:chOff x="8420362" y="5457393"/>
            <a:chExt cx="182044" cy="182044"/>
          </a:xfrm>
        </p:grpSpPr>
        <p:sp>
          <p:nvSpPr>
            <p:cNvPr id="20" name="楕円 19">
              <a:extLst>
                <a:ext uri="{FF2B5EF4-FFF2-40B4-BE49-F238E27FC236}">
                  <a16:creationId xmlns:a16="http://schemas.microsoft.com/office/drawing/2014/main" id="{F1A4D155-B2D4-46D2-89A6-13855593509D}"/>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pic>
          <p:nvPicPr>
            <p:cNvPr id="25" name="グラフィックス 24" descr="封筒 枠線">
              <a:extLst>
                <a:ext uri="{FF2B5EF4-FFF2-40B4-BE49-F238E27FC236}">
                  <a16:creationId xmlns:a16="http://schemas.microsoft.com/office/drawing/2014/main" id="{1ABA7DF9-7A88-9824-72AD-421818CEBEB6}"/>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432184" y="5469215"/>
              <a:ext cx="158400" cy="158400"/>
            </a:xfrm>
            <a:prstGeom prst="rect">
              <a:avLst/>
            </a:prstGeom>
          </p:spPr>
        </p:pic>
      </p:grpSp>
      <p:sp>
        <p:nvSpPr>
          <p:cNvPr id="26" name="正方形/長方形 25">
            <a:extLst>
              <a:ext uri="{FF2B5EF4-FFF2-40B4-BE49-F238E27FC236}">
                <a16:creationId xmlns:a16="http://schemas.microsoft.com/office/drawing/2014/main" id="{1059DA5E-8A27-7EFE-EBB4-19C2816229FF}"/>
              </a:ext>
            </a:extLst>
          </p:cNvPr>
          <p:cNvSpPr/>
          <p:nvPr/>
        </p:nvSpPr>
        <p:spPr>
          <a:xfrm>
            <a:off x="684385" y="2056242"/>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申請</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27" name="グループ化 26">
            <a:extLst>
              <a:ext uri="{FF2B5EF4-FFF2-40B4-BE49-F238E27FC236}">
                <a16:creationId xmlns:a16="http://schemas.microsoft.com/office/drawing/2014/main" id="{44817E51-4F61-1064-45BF-F3C96F05123B}"/>
              </a:ext>
            </a:extLst>
          </p:cNvPr>
          <p:cNvGrpSpPr/>
          <p:nvPr/>
        </p:nvGrpSpPr>
        <p:grpSpPr>
          <a:xfrm>
            <a:off x="931773" y="1457497"/>
            <a:ext cx="989415" cy="533055"/>
            <a:chOff x="4995539" y="4316156"/>
            <a:chExt cx="989415" cy="533055"/>
          </a:xfrm>
        </p:grpSpPr>
        <p:cxnSp>
          <p:nvCxnSpPr>
            <p:cNvPr id="28" name="直線矢印コネクタ 27">
              <a:extLst>
                <a:ext uri="{FF2B5EF4-FFF2-40B4-BE49-F238E27FC236}">
                  <a16:creationId xmlns:a16="http://schemas.microsoft.com/office/drawing/2014/main" id="{163E9640-AC9E-BD6E-B2FA-62B6ECB6CE6C}"/>
                </a:ext>
              </a:extLst>
            </p:cNvPr>
            <p:cNvCxnSpPr>
              <a:cxnSpLocks/>
              <a:endCxn id="31" idx="1"/>
            </p:cNvCxnSpPr>
            <p:nvPr/>
          </p:nvCxnSpPr>
          <p:spPr>
            <a:xfrm>
              <a:off x="5101398" y="4469826"/>
              <a:ext cx="23524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9" name="正方形/長方形 28">
              <a:extLst>
                <a:ext uri="{FF2B5EF4-FFF2-40B4-BE49-F238E27FC236}">
                  <a16:creationId xmlns:a16="http://schemas.microsoft.com/office/drawing/2014/main" id="{613EDA84-5601-053E-67F3-4812A45F5EE8}"/>
                </a:ext>
              </a:extLst>
            </p:cNvPr>
            <p:cNvSpPr/>
            <p:nvPr/>
          </p:nvSpPr>
          <p:spPr>
            <a:xfrm>
              <a:off x="4995539" y="4593007"/>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延滞金減免申請書</a:t>
              </a:r>
              <a:endParaRPr kumimoji="1" lang="en-US" altLang="ja-JP" sz="500" b="1" dirty="0">
                <a:solidFill>
                  <a:schemeClr val="tx1"/>
                </a:solidFill>
                <a:latin typeface="游ゴシック 本文"/>
                <a:ea typeface="游ゴシック" panose="020B0400000000000000" pitchFamily="50" charset="-128"/>
              </a:endParaRPr>
            </a:p>
          </p:txBody>
        </p:sp>
        <p:pic>
          <p:nvPicPr>
            <p:cNvPr id="31" name="グラフィックス 30" descr="紙 枠線">
              <a:extLst>
                <a:ext uri="{FF2B5EF4-FFF2-40B4-BE49-F238E27FC236}">
                  <a16:creationId xmlns:a16="http://schemas.microsoft.com/office/drawing/2014/main" id="{7A84B41C-0248-2711-34A8-EE81F42542A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grpSp>
        <p:nvGrpSpPr>
          <p:cNvPr id="32" name="グループ化 31">
            <a:extLst>
              <a:ext uri="{FF2B5EF4-FFF2-40B4-BE49-F238E27FC236}">
                <a16:creationId xmlns:a16="http://schemas.microsoft.com/office/drawing/2014/main" id="{F594DF73-EB3E-0020-338F-6CDD39FAE0B8}"/>
              </a:ext>
            </a:extLst>
          </p:cNvPr>
          <p:cNvGrpSpPr/>
          <p:nvPr/>
        </p:nvGrpSpPr>
        <p:grpSpPr>
          <a:xfrm>
            <a:off x="1992623" y="3245010"/>
            <a:ext cx="627449" cy="678812"/>
            <a:chOff x="2334384" y="3015289"/>
            <a:chExt cx="627449" cy="678812"/>
          </a:xfrm>
        </p:grpSpPr>
        <p:pic>
          <p:nvPicPr>
            <p:cNvPr id="33" name="グラフィックス 32" descr="紙 枠線">
              <a:extLst>
                <a:ext uri="{FF2B5EF4-FFF2-40B4-BE49-F238E27FC236}">
                  <a16:creationId xmlns:a16="http://schemas.microsoft.com/office/drawing/2014/main" id="{3E207786-92BE-D5D5-924B-160C46BD6AA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492892" y="3131836"/>
              <a:ext cx="307340" cy="307340"/>
            </a:xfrm>
            <a:prstGeom prst="rect">
              <a:avLst/>
            </a:prstGeom>
          </p:spPr>
        </p:pic>
        <p:cxnSp>
          <p:nvCxnSpPr>
            <p:cNvPr id="35" name="直線矢印コネクタ 36">
              <a:extLst>
                <a:ext uri="{FF2B5EF4-FFF2-40B4-BE49-F238E27FC236}">
                  <a16:creationId xmlns:a16="http://schemas.microsoft.com/office/drawing/2014/main" id="{8CD28D7B-AF1E-181C-357C-137A57EC96A6}"/>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36" name="正方形/長方形 35">
              <a:extLst>
                <a:ext uri="{FF2B5EF4-FFF2-40B4-BE49-F238E27FC236}">
                  <a16:creationId xmlns:a16="http://schemas.microsoft.com/office/drawing/2014/main" id="{59829835-D238-BAC1-4B90-645CDE98735B}"/>
                </a:ext>
              </a:extLst>
            </p:cNvPr>
            <p:cNvSpPr/>
            <p:nvPr/>
          </p:nvSpPr>
          <p:spPr>
            <a:xfrm>
              <a:off x="2340208"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zh-TW" altLang="en-US" sz="500" b="1" dirty="0">
                  <a:solidFill>
                    <a:schemeClr val="tx1"/>
                  </a:solidFill>
                  <a:latin typeface="游ゴシック 本文"/>
                  <a:ea typeface="游ゴシック" panose="020B0400000000000000" pitchFamily="50" charset="-128"/>
                </a:rPr>
                <a:t>延滞金減免申請書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決裁用</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38" name="グループ化 37">
            <a:extLst>
              <a:ext uri="{FF2B5EF4-FFF2-40B4-BE49-F238E27FC236}">
                <a16:creationId xmlns:a16="http://schemas.microsoft.com/office/drawing/2014/main" id="{611E7525-1054-2DA8-F97E-CB292B894EAC}"/>
              </a:ext>
            </a:extLst>
          </p:cNvPr>
          <p:cNvGrpSpPr/>
          <p:nvPr/>
        </p:nvGrpSpPr>
        <p:grpSpPr>
          <a:xfrm>
            <a:off x="4348224" y="4603475"/>
            <a:ext cx="575637" cy="451948"/>
            <a:chOff x="5274238" y="5435536"/>
            <a:chExt cx="439201" cy="345439"/>
          </a:xfrm>
        </p:grpSpPr>
        <p:sp>
          <p:nvSpPr>
            <p:cNvPr id="43" name="フローチャート: 磁気ディスク 42">
              <a:extLst>
                <a:ext uri="{FF2B5EF4-FFF2-40B4-BE49-F238E27FC236}">
                  <a16:creationId xmlns:a16="http://schemas.microsoft.com/office/drawing/2014/main" id="{F8B6C2FC-CDE7-BC4D-6014-7794DC2EFF6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52" name="円弧 51">
              <a:extLst>
                <a:ext uri="{FF2B5EF4-FFF2-40B4-BE49-F238E27FC236}">
                  <a16:creationId xmlns:a16="http://schemas.microsoft.com/office/drawing/2014/main" id="{3AC30D2D-0B3D-EEB6-F99D-D2A3AAFA1F2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3" name="円弧 62">
              <a:extLst>
                <a:ext uri="{FF2B5EF4-FFF2-40B4-BE49-F238E27FC236}">
                  <a16:creationId xmlns:a16="http://schemas.microsoft.com/office/drawing/2014/main" id="{8B4B60EE-250C-FCE7-F74D-A5E23792B9F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64" name="グループ化 63">
            <a:extLst>
              <a:ext uri="{FF2B5EF4-FFF2-40B4-BE49-F238E27FC236}">
                <a16:creationId xmlns:a16="http://schemas.microsoft.com/office/drawing/2014/main" id="{0EB38373-1987-25A5-2C7F-C1518AFD06A0}"/>
              </a:ext>
            </a:extLst>
          </p:cNvPr>
          <p:cNvGrpSpPr/>
          <p:nvPr/>
        </p:nvGrpSpPr>
        <p:grpSpPr>
          <a:xfrm flipH="1">
            <a:off x="3688398" y="4970186"/>
            <a:ext cx="752658" cy="405710"/>
            <a:chOff x="5549538" y="5066857"/>
            <a:chExt cx="752658" cy="405710"/>
          </a:xfrm>
        </p:grpSpPr>
        <p:cxnSp>
          <p:nvCxnSpPr>
            <p:cNvPr id="65" name="直線矢印コネクタ 64">
              <a:extLst>
                <a:ext uri="{FF2B5EF4-FFF2-40B4-BE49-F238E27FC236}">
                  <a16:creationId xmlns:a16="http://schemas.microsoft.com/office/drawing/2014/main" id="{7EB48E41-04DC-DB28-86F2-6E5AB9CAB41E}"/>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6" name="グループ化 65">
              <a:extLst>
                <a:ext uri="{FF2B5EF4-FFF2-40B4-BE49-F238E27FC236}">
                  <a16:creationId xmlns:a16="http://schemas.microsoft.com/office/drawing/2014/main" id="{8592D92A-DA68-822F-676D-F00A66E26A7D}"/>
                </a:ext>
              </a:extLst>
            </p:cNvPr>
            <p:cNvGrpSpPr/>
            <p:nvPr/>
          </p:nvGrpSpPr>
          <p:grpSpPr>
            <a:xfrm>
              <a:off x="5672158" y="5172745"/>
              <a:ext cx="69614" cy="299822"/>
              <a:chOff x="2439407" y="2962964"/>
              <a:chExt cx="69614" cy="430496"/>
            </a:xfrm>
          </p:grpSpPr>
          <p:cxnSp>
            <p:nvCxnSpPr>
              <p:cNvPr id="76" name="直線コネクタ 75">
                <a:extLst>
                  <a:ext uri="{FF2B5EF4-FFF2-40B4-BE49-F238E27FC236}">
                    <a16:creationId xmlns:a16="http://schemas.microsoft.com/office/drawing/2014/main" id="{AC8143ED-465C-5815-1F9A-67A8F36EC2C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7" name="直線コネクタ 76">
                <a:extLst>
                  <a:ext uri="{FF2B5EF4-FFF2-40B4-BE49-F238E27FC236}">
                    <a16:creationId xmlns:a16="http://schemas.microsoft.com/office/drawing/2014/main" id="{420B384E-6346-C878-61AB-A5F7C565D78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D0BA2242-BB95-7BAB-D9DE-C33432BC81E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8" name="正方形/長方形 67">
              <a:extLst>
                <a:ext uri="{FF2B5EF4-FFF2-40B4-BE49-F238E27FC236}">
                  <a16:creationId xmlns:a16="http://schemas.microsoft.com/office/drawing/2014/main" id="{BB8EBDAF-5955-4A21-F75E-CFB0DBCEA0DA}"/>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grpSp>
        <p:nvGrpSpPr>
          <p:cNvPr id="79" name="グループ化 78">
            <a:extLst>
              <a:ext uri="{FF2B5EF4-FFF2-40B4-BE49-F238E27FC236}">
                <a16:creationId xmlns:a16="http://schemas.microsoft.com/office/drawing/2014/main" id="{387CEAC7-40B4-63FD-02B4-592DADF051DC}"/>
              </a:ext>
            </a:extLst>
          </p:cNvPr>
          <p:cNvGrpSpPr/>
          <p:nvPr/>
        </p:nvGrpSpPr>
        <p:grpSpPr>
          <a:xfrm>
            <a:off x="4338100" y="2205923"/>
            <a:ext cx="595884" cy="468750"/>
            <a:chOff x="2420174" y="2805910"/>
            <a:chExt cx="595884" cy="468750"/>
          </a:xfrm>
        </p:grpSpPr>
        <p:pic>
          <p:nvPicPr>
            <p:cNvPr id="88" name="グラフィックス 87" descr="ユーザー 枠線">
              <a:extLst>
                <a:ext uri="{FF2B5EF4-FFF2-40B4-BE49-F238E27FC236}">
                  <a16:creationId xmlns:a16="http://schemas.microsoft.com/office/drawing/2014/main" id="{DFBCD9F7-7A46-2519-5969-F088A69608B2}"/>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89" name="四角形: 角を丸くする 88">
              <a:extLst>
                <a:ext uri="{FF2B5EF4-FFF2-40B4-BE49-F238E27FC236}">
                  <a16:creationId xmlns:a16="http://schemas.microsoft.com/office/drawing/2014/main" id="{CC7E41BC-BB6F-09EE-338D-601B3EFD7DE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延滞金減免決定</a:t>
              </a:r>
              <a:endParaRPr kumimoji="1" lang="en-US" altLang="zh-TW"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通知書作成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90" name="グループ化 89">
            <a:extLst>
              <a:ext uri="{FF2B5EF4-FFF2-40B4-BE49-F238E27FC236}">
                <a16:creationId xmlns:a16="http://schemas.microsoft.com/office/drawing/2014/main" id="{6514E1BD-46E9-5D9A-0B1E-2C65AA91A449}"/>
              </a:ext>
            </a:extLst>
          </p:cNvPr>
          <p:cNvGrpSpPr/>
          <p:nvPr/>
        </p:nvGrpSpPr>
        <p:grpSpPr>
          <a:xfrm>
            <a:off x="4765289" y="2684585"/>
            <a:ext cx="621625" cy="678812"/>
            <a:chOff x="2332714" y="3015289"/>
            <a:chExt cx="621625" cy="678812"/>
          </a:xfrm>
        </p:grpSpPr>
        <p:pic>
          <p:nvPicPr>
            <p:cNvPr id="95" name="グラフィックス 94" descr="紙 枠線">
              <a:extLst>
                <a:ext uri="{FF2B5EF4-FFF2-40B4-BE49-F238E27FC236}">
                  <a16:creationId xmlns:a16="http://schemas.microsoft.com/office/drawing/2014/main" id="{B699BF91-485C-0436-6262-61A1506CBEF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492892" y="3131836"/>
              <a:ext cx="307340" cy="307340"/>
            </a:xfrm>
            <a:prstGeom prst="rect">
              <a:avLst/>
            </a:prstGeom>
          </p:spPr>
        </p:pic>
        <p:cxnSp>
          <p:nvCxnSpPr>
            <p:cNvPr id="118" name="直線矢印コネクタ 36">
              <a:extLst>
                <a:ext uri="{FF2B5EF4-FFF2-40B4-BE49-F238E27FC236}">
                  <a16:creationId xmlns:a16="http://schemas.microsoft.com/office/drawing/2014/main" id="{1455DF5B-B5E9-B346-4A29-9648ECAE70B9}"/>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19" name="正方形/長方形 118">
              <a:extLst>
                <a:ext uri="{FF2B5EF4-FFF2-40B4-BE49-F238E27FC236}">
                  <a16:creationId xmlns:a16="http://schemas.microsoft.com/office/drawing/2014/main" id="{C0B9FC1E-1E78-88F0-5AC3-2AC9D46C86D9}"/>
                </a:ext>
              </a:extLst>
            </p:cNvPr>
            <p:cNvSpPr/>
            <p:nvPr/>
          </p:nvSpPr>
          <p:spPr>
            <a:xfrm>
              <a:off x="2332714"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zh-TW" altLang="en-US" sz="500" b="1" dirty="0">
                  <a:solidFill>
                    <a:schemeClr val="tx1"/>
                  </a:solidFill>
                  <a:latin typeface="游ゴシック 本文"/>
                  <a:ea typeface="游ゴシック" panose="020B0400000000000000" pitchFamily="50" charset="-128"/>
                </a:rPr>
                <a:t>延滞金減免決定通知書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決定</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sp>
        <p:nvSpPr>
          <p:cNvPr id="123" name="正方形/長方形 122">
            <a:extLst>
              <a:ext uri="{FF2B5EF4-FFF2-40B4-BE49-F238E27FC236}">
                <a16:creationId xmlns:a16="http://schemas.microsoft.com/office/drawing/2014/main" id="{797E099B-9CEB-CC0D-BACF-3000F6074414}"/>
              </a:ext>
            </a:extLst>
          </p:cNvPr>
          <p:cNvSpPr/>
          <p:nvPr/>
        </p:nvSpPr>
        <p:spPr>
          <a:xfrm>
            <a:off x="640926"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cxnSp>
        <p:nvCxnSpPr>
          <p:cNvPr id="154" name="直線矢印コネクタ 153">
            <a:extLst>
              <a:ext uri="{FF2B5EF4-FFF2-40B4-BE49-F238E27FC236}">
                <a16:creationId xmlns:a16="http://schemas.microsoft.com/office/drawing/2014/main" id="{E4D5995D-9EA1-DFCF-8A5D-AA211A39AB1F}"/>
              </a:ext>
            </a:extLst>
          </p:cNvPr>
          <p:cNvCxnSpPr>
            <a:cxnSpLocks/>
            <a:stCxn id="89" idx="3"/>
            <a:endCxn id="56" idx="2"/>
          </p:cNvCxnSpPr>
          <p:nvPr/>
        </p:nvCxnSpPr>
        <p:spPr>
          <a:xfrm>
            <a:off x="4933984" y="2440298"/>
            <a:ext cx="35147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5196591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5F06B8-2ED3-EFA7-DDB9-10AFA3BD4343}"/>
            </a:ext>
          </a:extLst>
        </p:cNvPr>
        <p:cNvGrpSpPr/>
        <p:nvPr/>
      </p:nvGrpSpPr>
      <p:grpSpPr>
        <a:xfrm>
          <a:off x="0" y="0"/>
          <a:ext cx="0" cy="0"/>
          <a:chOff x="0" y="0"/>
          <a:chExt cx="0" cy="0"/>
        </a:xfrm>
      </p:grpSpPr>
      <p:cxnSp>
        <p:nvCxnSpPr>
          <p:cNvPr id="189" name="直線矢印コネクタ 188">
            <a:extLst>
              <a:ext uri="{FF2B5EF4-FFF2-40B4-BE49-F238E27FC236}">
                <a16:creationId xmlns:a16="http://schemas.microsoft.com/office/drawing/2014/main" id="{B67CC913-F0BB-8FF9-4893-C739362CDB99}"/>
              </a:ext>
            </a:extLst>
          </p:cNvPr>
          <p:cNvCxnSpPr>
            <a:cxnSpLocks/>
            <a:stCxn id="85" idx="3"/>
            <a:endCxn id="89" idx="1"/>
          </p:cNvCxnSpPr>
          <p:nvPr/>
        </p:nvCxnSpPr>
        <p:spPr>
          <a:xfrm>
            <a:off x="3891895" y="2630184"/>
            <a:ext cx="44620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21" name="直線矢印コネクタ 120">
            <a:extLst>
              <a:ext uri="{FF2B5EF4-FFF2-40B4-BE49-F238E27FC236}">
                <a16:creationId xmlns:a16="http://schemas.microsoft.com/office/drawing/2014/main" id="{73B1ED75-41DA-B53E-321A-0F0903CE88D0}"/>
              </a:ext>
            </a:extLst>
          </p:cNvPr>
          <p:cNvCxnSpPr>
            <a:cxnSpLocks/>
            <a:stCxn id="124" idx="1"/>
            <a:endCxn id="147" idx="2"/>
          </p:cNvCxnSpPr>
          <p:nvPr/>
        </p:nvCxnSpPr>
        <p:spPr>
          <a:xfrm flipH="1" flipV="1">
            <a:off x="5376990" y="2864559"/>
            <a:ext cx="1299" cy="210257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37" name="直線矢印コネクタ 36">
            <a:extLst>
              <a:ext uri="{FF2B5EF4-FFF2-40B4-BE49-F238E27FC236}">
                <a16:creationId xmlns:a16="http://schemas.microsoft.com/office/drawing/2014/main" id="{C2720858-039B-4F13-BF7B-0242BCAFECD9}"/>
              </a:ext>
            </a:extLst>
          </p:cNvPr>
          <p:cNvCxnSpPr>
            <a:cxnSpLocks/>
            <a:stCxn id="89" idx="2"/>
            <a:endCxn id="43" idx="1"/>
          </p:cNvCxnSpPr>
          <p:nvPr/>
        </p:nvCxnSpPr>
        <p:spPr>
          <a:xfrm>
            <a:off x="4636042" y="2864559"/>
            <a:ext cx="1299" cy="210257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 name="グループ化 2">
            <a:extLst>
              <a:ext uri="{FF2B5EF4-FFF2-40B4-BE49-F238E27FC236}">
                <a16:creationId xmlns:a16="http://schemas.microsoft.com/office/drawing/2014/main" id="{9F6E8B29-1607-3275-D38B-109691A1073A}"/>
              </a:ext>
            </a:extLst>
          </p:cNvPr>
          <p:cNvGrpSpPr/>
          <p:nvPr/>
        </p:nvGrpSpPr>
        <p:grpSpPr>
          <a:xfrm rot="5400000" flipV="1">
            <a:off x="217317" y="2198739"/>
            <a:ext cx="1631352" cy="47531"/>
            <a:chOff x="8004337" y="5728209"/>
            <a:chExt cx="1631352" cy="47531"/>
          </a:xfrm>
        </p:grpSpPr>
        <p:cxnSp>
          <p:nvCxnSpPr>
            <p:cNvPr id="4" name="直線矢印コネクタ 3">
              <a:extLst>
                <a:ext uri="{FF2B5EF4-FFF2-40B4-BE49-F238E27FC236}">
                  <a16:creationId xmlns:a16="http://schemas.microsoft.com/office/drawing/2014/main" id="{4F0A0DDE-DED6-D837-C235-12A59CF65AF6}"/>
                </a:ext>
              </a:extLst>
            </p:cNvPr>
            <p:cNvCxnSpPr>
              <a:cxnSpLocks/>
              <a:stCxn id="5" idx="6"/>
              <a:endCxn id="12" idx="0"/>
            </p:cNvCxnSpPr>
            <p:nvPr/>
          </p:nvCxnSpPr>
          <p:spPr>
            <a:xfrm rot="5400000" flipV="1">
              <a:off x="8843774" y="4960070"/>
              <a:ext cx="10" cy="158382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 name="楕円 4">
              <a:extLst>
                <a:ext uri="{FF2B5EF4-FFF2-40B4-BE49-F238E27FC236}">
                  <a16:creationId xmlns:a16="http://schemas.microsoft.com/office/drawing/2014/main" id="{CC6FA4E1-9191-F0D9-4086-E57211C8897C}"/>
                </a:ext>
              </a:extLst>
            </p:cNvPr>
            <p:cNvSpPr/>
            <p:nvPr/>
          </p:nvSpPr>
          <p:spPr>
            <a:xfrm>
              <a:off x="8004337" y="572820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2" name="二等辺三角形 11">
              <a:extLst>
                <a:ext uri="{FF2B5EF4-FFF2-40B4-BE49-F238E27FC236}">
                  <a16:creationId xmlns:a16="http://schemas.microsoft.com/office/drawing/2014/main" id="{BBE4ABE1-8C5E-00A7-B3BC-DF7645980B42}"/>
                </a:ext>
              </a:extLst>
            </p:cNvPr>
            <p:cNvSpPr/>
            <p:nvPr/>
          </p:nvSpPr>
          <p:spPr>
            <a:xfrm rot="5400000">
              <a:off x="9576442" y="571604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93" name="グループ化 192">
            <a:extLst>
              <a:ext uri="{FF2B5EF4-FFF2-40B4-BE49-F238E27FC236}">
                <a16:creationId xmlns:a16="http://schemas.microsoft.com/office/drawing/2014/main" id="{B5B317F8-0D8F-078E-FCD6-9A06785235C0}"/>
              </a:ext>
            </a:extLst>
          </p:cNvPr>
          <p:cNvGrpSpPr/>
          <p:nvPr/>
        </p:nvGrpSpPr>
        <p:grpSpPr>
          <a:xfrm rot="16200000">
            <a:off x="5834601" y="2606423"/>
            <a:ext cx="2373840" cy="47531"/>
            <a:chOff x="6738036" y="5728212"/>
            <a:chExt cx="2373840" cy="47531"/>
          </a:xfrm>
        </p:grpSpPr>
        <p:cxnSp>
          <p:nvCxnSpPr>
            <p:cNvPr id="194" name="直線矢印コネクタ 193">
              <a:extLst>
                <a:ext uri="{FF2B5EF4-FFF2-40B4-BE49-F238E27FC236}">
                  <a16:creationId xmlns:a16="http://schemas.microsoft.com/office/drawing/2014/main" id="{EEFCE6A7-D8E9-800D-F251-332CE10F3932}"/>
                </a:ext>
              </a:extLst>
            </p:cNvPr>
            <p:cNvCxnSpPr>
              <a:cxnSpLocks/>
              <a:stCxn id="195" idx="6"/>
              <a:endCxn id="197" idx="0"/>
            </p:cNvCxnSpPr>
            <p:nvPr/>
          </p:nvCxnSpPr>
          <p:spPr>
            <a:xfrm rot="5400000" flipV="1">
              <a:off x="7948717" y="4588828"/>
              <a:ext cx="9" cy="2326309"/>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95" name="楕円 194">
              <a:extLst>
                <a:ext uri="{FF2B5EF4-FFF2-40B4-BE49-F238E27FC236}">
                  <a16:creationId xmlns:a16="http://schemas.microsoft.com/office/drawing/2014/main" id="{ACCB9731-073C-DEBD-179D-E730620506E8}"/>
                </a:ext>
              </a:extLst>
            </p:cNvPr>
            <p:cNvSpPr/>
            <p:nvPr/>
          </p:nvSpPr>
          <p:spPr>
            <a:xfrm>
              <a:off x="6738036"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97" name="二等辺三角形 196">
              <a:extLst>
                <a:ext uri="{FF2B5EF4-FFF2-40B4-BE49-F238E27FC236}">
                  <a16:creationId xmlns:a16="http://schemas.microsoft.com/office/drawing/2014/main" id="{ABEE4725-A393-E91D-078F-8A2277B00A56}"/>
                </a:ext>
              </a:extLst>
            </p:cNvPr>
            <p:cNvSpPr/>
            <p:nvPr/>
          </p:nvSpPr>
          <p:spPr>
            <a:xfrm rot="5400000">
              <a:off x="9052629" y="5716050"/>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 name="グループ化 1">
            <a:extLst>
              <a:ext uri="{FF2B5EF4-FFF2-40B4-BE49-F238E27FC236}">
                <a16:creationId xmlns:a16="http://schemas.microsoft.com/office/drawing/2014/main" id="{1ACD2DE6-6061-5F90-6BCD-E9CE8600A089}"/>
              </a:ext>
            </a:extLst>
          </p:cNvPr>
          <p:cNvGrpSpPr/>
          <p:nvPr/>
        </p:nvGrpSpPr>
        <p:grpSpPr>
          <a:xfrm>
            <a:off x="5990254" y="1445900"/>
            <a:ext cx="47531" cy="1035501"/>
            <a:chOff x="3882116" y="1130433"/>
            <a:chExt cx="47531" cy="1035501"/>
          </a:xfrm>
        </p:grpSpPr>
        <p:sp>
          <p:nvSpPr>
            <p:cNvPr id="199" name="楕円 198">
              <a:extLst>
                <a:ext uri="{FF2B5EF4-FFF2-40B4-BE49-F238E27FC236}">
                  <a16:creationId xmlns:a16="http://schemas.microsoft.com/office/drawing/2014/main" id="{FA49110B-D91A-5021-37D6-33FEEFDB2BF6}"/>
                </a:ext>
              </a:extLst>
            </p:cNvPr>
            <p:cNvSpPr/>
            <p:nvPr/>
          </p:nvSpPr>
          <p:spPr>
            <a:xfrm rot="16200000">
              <a:off x="3882116" y="2118403"/>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53" name="直線矢印コネクタ 197">
              <a:extLst>
                <a:ext uri="{FF2B5EF4-FFF2-40B4-BE49-F238E27FC236}">
                  <a16:creationId xmlns:a16="http://schemas.microsoft.com/office/drawing/2014/main" id="{7816CB34-531C-645F-0039-ED1142D60793}"/>
                </a:ext>
              </a:extLst>
            </p:cNvPr>
            <p:cNvCxnSpPr>
              <a:cxnSpLocks/>
              <a:stCxn id="199" idx="6"/>
              <a:endCxn id="254" idx="3"/>
            </p:cNvCxnSpPr>
            <p:nvPr/>
          </p:nvCxnSpPr>
          <p:spPr>
            <a:xfrm flipH="1" flipV="1">
              <a:off x="3905879" y="1202307"/>
              <a:ext cx="3" cy="916096"/>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54" name="二等辺三角形 253">
              <a:extLst>
                <a:ext uri="{FF2B5EF4-FFF2-40B4-BE49-F238E27FC236}">
                  <a16:creationId xmlns:a16="http://schemas.microsoft.com/office/drawing/2014/main" id="{14030765-2AB8-4683-D3E2-D2FA71C53CDC}"/>
                </a:ext>
              </a:extLst>
            </p:cNvPr>
            <p:cNvSpPr/>
            <p:nvPr/>
          </p:nvSpPr>
          <p:spPr>
            <a:xfrm>
              <a:off x="3882569" y="1130433"/>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589B3C76-398E-B675-1CC6-419C666B8485}"/>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0219A35A-4ED4-9C7D-565C-5778B922F662}"/>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EAC58BD2-A739-CAE6-E6BD-94909FB9ED25}"/>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513B22D0-ACB6-1C69-17D8-047F36720432}"/>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DAAC88E0-5DA1-59E1-7E7F-5957B4ADE02E}"/>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E48CEE49-0025-FF45-51C9-9DAC006197FF}"/>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4.2.</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2243B13E-E66D-8CC0-DCBD-DABC28C84662}"/>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徴収猶予</a:t>
              </a:r>
            </a:p>
          </p:txBody>
        </p:sp>
        <p:sp>
          <p:nvSpPr>
            <p:cNvPr id="14" name="正方形/長方形 13">
              <a:extLst>
                <a:ext uri="{FF2B5EF4-FFF2-40B4-BE49-F238E27FC236}">
                  <a16:creationId xmlns:a16="http://schemas.microsoft.com/office/drawing/2014/main" id="{B51BFBFD-8CEB-46F7-117F-FAE5D9584625}"/>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減免・猶予・停止</a:t>
              </a:r>
            </a:p>
          </p:txBody>
        </p:sp>
      </p:grpSp>
      <p:grpSp>
        <p:nvGrpSpPr>
          <p:cNvPr id="16" name="グループ化 15">
            <a:extLst>
              <a:ext uri="{FF2B5EF4-FFF2-40B4-BE49-F238E27FC236}">
                <a16:creationId xmlns:a16="http://schemas.microsoft.com/office/drawing/2014/main" id="{C48A0769-6B53-C1ED-5EBF-F9B08D345546}"/>
              </a:ext>
            </a:extLst>
          </p:cNvPr>
          <p:cNvGrpSpPr/>
          <p:nvPr/>
        </p:nvGrpSpPr>
        <p:grpSpPr>
          <a:xfrm>
            <a:off x="331641" y="2079456"/>
            <a:ext cx="8480719" cy="2736384"/>
            <a:chOff x="4383024" y="977900"/>
            <a:chExt cx="8480719" cy="447033"/>
          </a:xfrm>
        </p:grpSpPr>
        <p:sp>
          <p:nvSpPr>
            <p:cNvPr id="17" name="正方形/長方形 16">
              <a:extLst>
                <a:ext uri="{FF2B5EF4-FFF2-40B4-BE49-F238E27FC236}">
                  <a16:creationId xmlns:a16="http://schemas.microsoft.com/office/drawing/2014/main" id="{F9A0E1DB-5D5C-9540-264D-E9BD0CFFDDC6}"/>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72B670AA-9CE2-0C9F-1866-DFD4EA1781F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364EA324-4B53-07EC-5118-EA41D8F5D4EC}"/>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29</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291869BB-9340-D72D-1F06-4DFE229B4E9D}"/>
              </a:ext>
            </a:extLst>
          </p:cNvPr>
          <p:cNvSpPr/>
          <p:nvPr/>
        </p:nvSpPr>
        <p:spPr>
          <a:xfrm>
            <a:off x="6758568" y="5880100"/>
            <a:ext cx="2053792" cy="62432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①</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2.4.1</a:t>
            </a:r>
            <a:r>
              <a:rPr kumimoji="1" lang="ja-JP" altLang="en-US" sz="500" b="1" dirty="0">
                <a:solidFill>
                  <a:schemeClr val="tx1"/>
                </a:solidFill>
                <a:latin typeface="游ゴシック 本文"/>
                <a:ea typeface="游ゴシック" panose="020B0400000000000000" pitchFamily="50" charset="-128"/>
              </a:rPr>
              <a:t>　分納計画策定</a:t>
            </a: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2.5.1</a:t>
            </a:r>
            <a:r>
              <a:rPr kumimoji="1" lang="ja-JP" altLang="en-US" sz="500" b="1" dirty="0">
                <a:solidFill>
                  <a:schemeClr val="tx1"/>
                </a:solidFill>
                <a:latin typeface="游ゴシック 本文"/>
                <a:ea typeface="游ゴシック" panose="020B0400000000000000" pitchFamily="50" charset="-128"/>
              </a:rPr>
              <a:t>～</a:t>
            </a:r>
            <a:r>
              <a:rPr kumimoji="1" lang="en-US" altLang="ja-JP" sz="500" b="1" dirty="0">
                <a:solidFill>
                  <a:schemeClr val="tx1"/>
                </a:solidFill>
                <a:latin typeface="游ゴシック 本文"/>
                <a:ea typeface="游ゴシック" panose="020B0400000000000000" pitchFamily="50" charset="-128"/>
              </a:rPr>
              <a:t>2.5.4</a:t>
            </a:r>
            <a:r>
              <a:rPr kumimoji="1" lang="ja-JP" altLang="en-US" sz="500" b="1" dirty="0">
                <a:solidFill>
                  <a:schemeClr val="tx1"/>
                </a:solidFill>
                <a:latin typeface="游ゴシック 本文"/>
                <a:ea typeface="游ゴシック" panose="020B0400000000000000" pitchFamily="50" charset="-128"/>
              </a:rPr>
              <a:t>　徴収</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換価</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猶予の管理</a:t>
            </a:r>
            <a:endParaRPr kumimoji="1" lang="en-US" altLang="zh-TW" sz="500" b="1" dirty="0">
              <a:solidFill>
                <a:schemeClr val="tx1"/>
              </a:solidFill>
              <a:latin typeface="游ゴシック 本文"/>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284D4829-F5B8-BC96-1DE2-DAA660D55ECA}"/>
              </a:ext>
            </a:extLst>
          </p:cNvPr>
          <p:cNvCxnSpPr>
            <a:cxnSpLocks/>
            <a:stCxn id="30" idx="3"/>
            <a:endCxn id="21" idx="1"/>
          </p:cNvCxnSpPr>
          <p:nvPr/>
        </p:nvCxnSpPr>
        <p:spPr>
          <a:xfrm>
            <a:off x="2150040" y="3197613"/>
            <a:ext cx="16137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43B904DF-2E68-4ABE-7FDA-F30B6A05A8A2}"/>
              </a:ext>
            </a:extLst>
          </p:cNvPr>
          <p:cNvCxnSpPr>
            <a:cxnSpLocks/>
            <a:stCxn id="137" idx="2"/>
            <a:endCxn id="140" idx="1"/>
          </p:cNvCxnSpPr>
          <p:nvPr/>
        </p:nvCxnSpPr>
        <p:spPr>
          <a:xfrm>
            <a:off x="3128610" y="2864559"/>
            <a:ext cx="1299" cy="210257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45A9C936-0C89-E028-68DB-DB5C5BFABB34}"/>
              </a:ext>
            </a:extLst>
          </p:cNvPr>
          <p:cNvGrpSpPr/>
          <p:nvPr/>
        </p:nvGrpSpPr>
        <p:grpSpPr>
          <a:xfrm>
            <a:off x="2840792" y="4967138"/>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9BEB4FD3-D911-4264-D816-E977296E84B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BBF9C73D-1D7E-54F7-C92B-1FF8ACF1546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CB139BE0-C3D5-06B5-2EE7-ED605D263B2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6D9C7869-5A9D-B4EC-A21E-8E42E27972D3}"/>
              </a:ext>
            </a:extLst>
          </p:cNvPr>
          <p:cNvGrpSpPr/>
          <p:nvPr/>
        </p:nvGrpSpPr>
        <p:grpSpPr>
          <a:xfrm flipH="1">
            <a:off x="2180966" y="5333849"/>
            <a:ext cx="752658" cy="405710"/>
            <a:chOff x="5549538" y="5066857"/>
            <a:chExt cx="752658" cy="405710"/>
          </a:xfrm>
        </p:grpSpPr>
        <p:cxnSp>
          <p:nvCxnSpPr>
            <p:cNvPr id="111" name="直線矢印コネクタ 110">
              <a:extLst>
                <a:ext uri="{FF2B5EF4-FFF2-40B4-BE49-F238E27FC236}">
                  <a16:creationId xmlns:a16="http://schemas.microsoft.com/office/drawing/2014/main" id="{EE618999-EEA2-CA58-B8E9-7831A4D14CC7}"/>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D56E2E81-A405-D9AB-198D-3176658A4798}"/>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DBFA219C-B636-DEC9-5B59-807FA8333CD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2B716EB7-4E5D-D3DA-E5F1-387E78A043C0}"/>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2B03DBB2-A06E-5629-B76A-C40CB0CCB79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33F1F16A-4695-26E9-04CA-42CDC03BB881}"/>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sp>
        <p:nvSpPr>
          <p:cNvPr id="175" name="正方形/長方形 174">
            <a:extLst>
              <a:ext uri="{FF2B5EF4-FFF2-40B4-BE49-F238E27FC236}">
                <a16:creationId xmlns:a16="http://schemas.microsoft.com/office/drawing/2014/main" id="{738A6DF3-6468-22DB-D72F-45456E5D3768}"/>
              </a:ext>
            </a:extLst>
          </p:cNvPr>
          <p:cNvSpPr/>
          <p:nvPr/>
        </p:nvSpPr>
        <p:spPr>
          <a:xfrm>
            <a:off x="5621952"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cxnSp>
        <p:nvCxnSpPr>
          <p:cNvPr id="153" name="直線矢印コネクタ 152">
            <a:extLst>
              <a:ext uri="{FF2B5EF4-FFF2-40B4-BE49-F238E27FC236}">
                <a16:creationId xmlns:a16="http://schemas.microsoft.com/office/drawing/2014/main" id="{DF096ECC-13CD-395F-2035-17CC76025030}"/>
              </a:ext>
            </a:extLst>
          </p:cNvPr>
          <p:cNvCxnSpPr>
            <a:cxnSpLocks/>
            <a:stCxn id="137" idx="3"/>
            <a:endCxn id="85" idx="1"/>
          </p:cNvCxnSpPr>
          <p:nvPr/>
        </p:nvCxnSpPr>
        <p:spPr>
          <a:xfrm>
            <a:off x="3426552" y="2630184"/>
            <a:ext cx="12137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62" name="正方形/長方形 61">
            <a:extLst>
              <a:ext uri="{FF2B5EF4-FFF2-40B4-BE49-F238E27FC236}">
                <a16:creationId xmlns:a16="http://schemas.microsoft.com/office/drawing/2014/main" id="{F82C7CDF-011C-7127-401C-63562E35A886}"/>
              </a:ext>
            </a:extLst>
          </p:cNvPr>
          <p:cNvSpPr/>
          <p:nvPr/>
        </p:nvSpPr>
        <p:spPr>
          <a:xfrm>
            <a:off x="5720244" y="232760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cxnSp>
        <p:nvCxnSpPr>
          <p:cNvPr id="117" name="直線矢印コネクタ 116">
            <a:extLst>
              <a:ext uri="{FF2B5EF4-FFF2-40B4-BE49-F238E27FC236}">
                <a16:creationId xmlns:a16="http://schemas.microsoft.com/office/drawing/2014/main" id="{8E4A9BF6-48EB-F799-0199-06361CDDA72D}"/>
              </a:ext>
            </a:extLst>
          </p:cNvPr>
          <p:cNvCxnSpPr>
            <a:cxnSpLocks/>
            <a:stCxn id="21" idx="0"/>
            <a:endCxn id="137" idx="1"/>
          </p:cNvCxnSpPr>
          <p:nvPr/>
        </p:nvCxnSpPr>
        <p:spPr>
          <a:xfrm rot="5400000" flipH="1" flipV="1">
            <a:off x="2441819" y="2671762"/>
            <a:ext cx="430426" cy="347271"/>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9" name="直線矢印コネクタ 168">
            <a:extLst>
              <a:ext uri="{FF2B5EF4-FFF2-40B4-BE49-F238E27FC236}">
                <a16:creationId xmlns:a16="http://schemas.microsoft.com/office/drawing/2014/main" id="{AD14EAFB-360B-1BA7-5CF1-EF0218693E7E}"/>
              </a:ext>
            </a:extLst>
          </p:cNvPr>
          <p:cNvCxnSpPr>
            <a:cxnSpLocks/>
            <a:stCxn id="168" idx="2"/>
            <a:endCxn id="171" idx="1"/>
          </p:cNvCxnSpPr>
          <p:nvPr/>
        </p:nvCxnSpPr>
        <p:spPr>
          <a:xfrm>
            <a:off x="7943258" y="3431988"/>
            <a:ext cx="1299" cy="153515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59A29ACD-9F38-BD84-9658-9A9554F4F2B9}"/>
              </a:ext>
            </a:extLst>
          </p:cNvPr>
          <p:cNvGrpSpPr/>
          <p:nvPr/>
        </p:nvGrpSpPr>
        <p:grpSpPr>
          <a:xfrm>
            <a:off x="7655440" y="4967138"/>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8A4C5F65-9140-1715-E086-EE01910AAD8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ED67699B-E9C9-3DAA-5943-9F9507F4336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11ED3F44-EEE0-4035-D498-BF63520E84C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908655B8-F68A-21F4-002A-BAB7ABF062EC}"/>
              </a:ext>
            </a:extLst>
          </p:cNvPr>
          <p:cNvGrpSpPr/>
          <p:nvPr/>
        </p:nvGrpSpPr>
        <p:grpSpPr>
          <a:xfrm flipH="1">
            <a:off x="6995614" y="5333849"/>
            <a:ext cx="752658" cy="405710"/>
            <a:chOff x="5549538" y="5066857"/>
            <a:chExt cx="752658" cy="405710"/>
          </a:xfrm>
        </p:grpSpPr>
        <p:cxnSp>
          <p:nvCxnSpPr>
            <p:cNvPr id="176" name="直線矢印コネクタ 175">
              <a:extLst>
                <a:ext uri="{FF2B5EF4-FFF2-40B4-BE49-F238E27FC236}">
                  <a16:creationId xmlns:a16="http://schemas.microsoft.com/office/drawing/2014/main" id="{6528DC45-9539-F572-9D1B-7DE572C736A4}"/>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20BDB52F-C437-583B-C95E-A0B5731520FA}"/>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4A305A2F-DCC2-35F3-B06E-687B9FDF0C0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205E1137-9A9B-E90B-4F0F-DE69AF804590}"/>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6D0021A2-9371-A94D-D947-852D5E90B05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F078BC82-6AFE-FCFD-B669-D250FCFEC3D1}"/>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030EE57C-552C-BA8D-69FF-A1D1775C4733}"/>
              </a:ext>
            </a:extLst>
          </p:cNvPr>
          <p:cNvSpPr/>
          <p:nvPr/>
        </p:nvSpPr>
        <p:spPr>
          <a:xfrm>
            <a:off x="8097313" y="335421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grpSp>
        <p:nvGrpSpPr>
          <p:cNvPr id="209" name="グループ化 208">
            <a:extLst>
              <a:ext uri="{FF2B5EF4-FFF2-40B4-BE49-F238E27FC236}">
                <a16:creationId xmlns:a16="http://schemas.microsoft.com/office/drawing/2014/main" id="{6F044D75-743F-F15E-1FFC-C4F2F52EFF7F}"/>
              </a:ext>
            </a:extLst>
          </p:cNvPr>
          <p:cNvGrpSpPr/>
          <p:nvPr/>
        </p:nvGrpSpPr>
        <p:grpSpPr>
          <a:xfrm>
            <a:off x="5006516" y="1453853"/>
            <a:ext cx="1007501" cy="561912"/>
            <a:chOff x="5053308" y="4316156"/>
            <a:chExt cx="1007501" cy="561912"/>
          </a:xfrm>
        </p:grpSpPr>
        <p:cxnSp>
          <p:nvCxnSpPr>
            <p:cNvPr id="210" name="直線矢印コネクタ 209">
              <a:extLst>
                <a:ext uri="{FF2B5EF4-FFF2-40B4-BE49-F238E27FC236}">
                  <a16:creationId xmlns:a16="http://schemas.microsoft.com/office/drawing/2014/main" id="{234EE395-5CD9-D18F-7B87-E3DCC04CCCC7}"/>
                </a:ext>
              </a:extLst>
            </p:cNvPr>
            <p:cNvCxnSpPr>
              <a:cxnSpLocks/>
              <a:endCxn id="212" idx="3"/>
            </p:cNvCxnSpPr>
            <p:nvPr/>
          </p:nvCxnSpPr>
          <p:spPr>
            <a:xfrm flipH="1">
              <a:off x="5643981" y="4469826"/>
              <a:ext cx="416828"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1" name="正方形/長方形 210">
              <a:extLst>
                <a:ext uri="{FF2B5EF4-FFF2-40B4-BE49-F238E27FC236}">
                  <a16:creationId xmlns:a16="http://schemas.microsoft.com/office/drawing/2014/main" id="{3E5DEAF6-DB97-21B6-BA96-7C81A8013373}"/>
                </a:ext>
              </a:extLst>
            </p:cNvPr>
            <p:cNvSpPr/>
            <p:nvPr/>
          </p:nvSpPr>
          <p:spPr>
            <a:xfrm>
              <a:off x="5053308" y="459561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ja-JP" altLang="en-US" sz="500" b="1" dirty="0">
                  <a:solidFill>
                    <a:schemeClr val="tx1"/>
                  </a:solidFill>
                  <a:latin typeface="游ゴシック 本文"/>
                  <a:ea typeface="游ゴシック" panose="020B0400000000000000" pitchFamily="50" charset="-128"/>
                </a:rPr>
                <a:t>徴収猶予の許可通知書</a:t>
              </a:r>
            </a:p>
            <a:p>
              <a:r>
                <a:rPr kumimoji="1" lang="ja-JP" altLang="en-US" sz="500" b="1" dirty="0">
                  <a:solidFill>
                    <a:schemeClr val="tx1"/>
                  </a:solidFill>
                  <a:latin typeface="游ゴシック 本文"/>
                  <a:ea typeface="游ゴシック" panose="020B0400000000000000" pitchFamily="50" charset="-128"/>
                </a:rPr>
                <a:t>猶予における納付計画書</a:t>
              </a:r>
            </a:p>
            <a:p>
              <a:r>
                <a:rPr kumimoji="1" lang="ja-JP" altLang="en-US" sz="500" b="1" dirty="0">
                  <a:solidFill>
                    <a:schemeClr val="tx1"/>
                  </a:solidFill>
                  <a:latin typeface="游ゴシック 本文"/>
                  <a:ea typeface="游ゴシック" panose="020B0400000000000000" pitchFamily="50" charset="-128"/>
                </a:rPr>
                <a:t>猶予における納付計画明細書</a:t>
              </a:r>
            </a:p>
          </p:txBody>
        </p:sp>
        <p:pic>
          <p:nvPicPr>
            <p:cNvPr id="212" name="グラフィックス 211" descr="紙 枠線">
              <a:extLst>
                <a:ext uri="{FF2B5EF4-FFF2-40B4-BE49-F238E27FC236}">
                  <a16:creationId xmlns:a16="http://schemas.microsoft.com/office/drawing/2014/main" id="{1D0FCA70-0D9B-64B5-13F0-9D16D0D96D0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cxnSp>
        <p:nvCxnSpPr>
          <p:cNvPr id="227" name="直線矢印コネクタ 226">
            <a:extLst>
              <a:ext uri="{FF2B5EF4-FFF2-40B4-BE49-F238E27FC236}">
                <a16:creationId xmlns:a16="http://schemas.microsoft.com/office/drawing/2014/main" id="{B4663845-A566-A2B3-FC43-1162D8135342}"/>
              </a:ext>
            </a:extLst>
          </p:cNvPr>
          <p:cNvCxnSpPr>
            <a:cxnSpLocks/>
            <a:stCxn id="168" idx="3"/>
            <a:endCxn id="191" idx="2"/>
          </p:cNvCxnSpPr>
          <p:nvPr/>
        </p:nvCxnSpPr>
        <p:spPr>
          <a:xfrm>
            <a:off x="8241200" y="3197613"/>
            <a:ext cx="19806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2" name="正方形/長方形 21">
            <a:extLst>
              <a:ext uri="{FF2B5EF4-FFF2-40B4-BE49-F238E27FC236}">
                <a16:creationId xmlns:a16="http://schemas.microsoft.com/office/drawing/2014/main" id="{1D7D1DA7-98F4-F3C8-8D8A-652528FE2ACB}"/>
              </a:ext>
            </a:extLst>
          </p:cNvPr>
          <p:cNvSpPr/>
          <p:nvPr/>
        </p:nvSpPr>
        <p:spPr>
          <a:xfrm>
            <a:off x="2290072" y="2870777"/>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申請を許可</a:t>
            </a:r>
            <a:endParaRPr kumimoji="1" lang="en-US" altLang="ja-JP" sz="600" b="1" dirty="0">
              <a:solidFill>
                <a:schemeClr val="tx1"/>
              </a:solidFill>
              <a:latin typeface="游ゴシック 本文"/>
              <a:ea typeface="游ゴシック" panose="020B0400000000000000" pitchFamily="50" charset="-128"/>
            </a:endParaRPr>
          </a:p>
          <a:p>
            <a:pPr algn="ctr"/>
            <a:r>
              <a:rPr kumimoji="1" lang="ja-JP" altLang="en-US" sz="600" b="1" dirty="0">
                <a:solidFill>
                  <a:schemeClr val="tx1"/>
                </a:solidFill>
                <a:latin typeface="游ゴシック 本文"/>
                <a:ea typeface="游ゴシック" panose="020B0400000000000000" pitchFamily="50" charset="-128"/>
              </a:rPr>
              <a:t>もしくは不許可</a:t>
            </a:r>
          </a:p>
        </p:txBody>
      </p:sp>
      <p:grpSp>
        <p:nvGrpSpPr>
          <p:cNvPr id="135" name="グループ化 134">
            <a:extLst>
              <a:ext uri="{FF2B5EF4-FFF2-40B4-BE49-F238E27FC236}">
                <a16:creationId xmlns:a16="http://schemas.microsoft.com/office/drawing/2014/main" id="{11847FD6-1CD0-B3C7-6796-DD3870A9889D}"/>
              </a:ext>
            </a:extLst>
          </p:cNvPr>
          <p:cNvGrpSpPr/>
          <p:nvPr/>
        </p:nvGrpSpPr>
        <p:grpSpPr>
          <a:xfrm>
            <a:off x="2830668" y="2395809"/>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494CA65A-B6E2-DC9D-24FD-183808D8CBF9}"/>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9C563DF3-41A5-7106-5F9C-05F8CB2A7FF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徴収猶予情報登録</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54" name="グループ化 53">
            <a:extLst>
              <a:ext uri="{FF2B5EF4-FFF2-40B4-BE49-F238E27FC236}">
                <a16:creationId xmlns:a16="http://schemas.microsoft.com/office/drawing/2014/main" id="{93B195E9-56D8-F4E0-0F45-07BC0D211544}"/>
              </a:ext>
            </a:extLst>
          </p:cNvPr>
          <p:cNvGrpSpPr>
            <a:grpSpLocks noChangeAspect="1"/>
          </p:cNvGrpSpPr>
          <p:nvPr/>
        </p:nvGrpSpPr>
        <p:grpSpPr>
          <a:xfrm>
            <a:off x="5862680" y="2477184"/>
            <a:ext cx="306000" cy="306000"/>
            <a:chOff x="2810266" y="3583909"/>
            <a:chExt cx="182044" cy="182044"/>
          </a:xfrm>
        </p:grpSpPr>
        <p:sp>
          <p:nvSpPr>
            <p:cNvPr id="56" name="楕円 55">
              <a:extLst>
                <a:ext uri="{FF2B5EF4-FFF2-40B4-BE49-F238E27FC236}">
                  <a16:creationId xmlns:a16="http://schemas.microsoft.com/office/drawing/2014/main" id="{B2729115-8CDA-7D83-5D56-F479D464DCA7}"/>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931EEC06-B781-F1E1-582C-6E754753BC62}"/>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B270C8B3-E35A-C7F1-DA4E-356DAD6146E1}"/>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5E7A0666-E48A-5BF1-818A-22FB92B0FCDC}"/>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C50A0DE5-71B8-1AC8-B52A-C95C0B9E20D8}"/>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C3292C5C-0A86-0019-1990-88B337BEB2D8}"/>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23" name="正方形/長方形 22">
            <a:extLst>
              <a:ext uri="{FF2B5EF4-FFF2-40B4-BE49-F238E27FC236}">
                <a16:creationId xmlns:a16="http://schemas.microsoft.com/office/drawing/2014/main" id="{4529932F-E77D-ADB8-CF90-F0E89DB421ED}"/>
              </a:ext>
            </a:extLst>
          </p:cNvPr>
          <p:cNvSpPr/>
          <p:nvPr/>
        </p:nvSpPr>
        <p:spPr>
          <a:xfrm>
            <a:off x="2032626" y="2521962"/>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許可</a:t>
            </a:r>
          </a:p>
        </p:txBody>
      </p:sp>
      <p:sp>
        <p:nvSpPr>
          <p:cNvPr id="223" name="正方形/長方形 222">
            <a:extLst>
              <a:ext uri="{FF2B5EF4-FFF2-40B4-BE49-F238E27FC236}">
                <a16:creationId xmlns:a16="http://schemas.microsoft.com/office/drawing/2014/main" id="{0130DB4E-3DD4-7104-612B-E52974FEA6B2}"/>
              </a:ext>
            </a:extLst>
          </p:cNvPr>
          <p:cNvSpPr/>
          <p:nvPr/>
        </p:nvSpPr>
        <p:spPr>
          <a:xfrm>
            <a:off x="631293" y="3354217"/>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申請受付後に</a:t>
            </a:r>
            <a:endParaRPr kumimoji="1" lang="en-US" altLang="ja-JP" sz="600" b="1" dirty="0">
              <a:solidFill>
                <a:schemeClr val="tx1"/>
              </a:solidFill>
              <a:latin typeface="游ゴシック 本文"/>
              <a:ea typeface="游ゴシック" panose="020B0400000000000000" pitchFamily="50" charset="-128"/>
            </a:endParaRPr>
          </a:p>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grpSp>
        <p:nvGrpSpPr>
          <p:cNvPr id="166" name="グループ化 165">
            <a:extLst>
              <a:ext uri="{FF2B5EF4-FFF2-40B4-BE49-F238E27FC236}">
                <a16:creationId xmlns:a16="http://schemas.microsoft.com/office/drawing/2014/main" id="{E755B2C2-2443-1457-6FB5-DCD2F180CEFC}"/>
              </a:ext>
            </a:extLst>
          </p:cNvPr>
          <p:cNvGrpSpPr/>
          <p:nvPr/>
        </p:nvGrpSpPr>
        <p:grpSpPr>
          <a:xfrm>
            <a:off x="7645316" y="2963238"/>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D80130E5-9BFB-BDBF-DCD6-5C3A3A870132}"/>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83D9802F-FB88-D154-13CF-F7D6280112A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sp>
        <p:nvSpPr>
          <p:cNvPr id="191" name="楕円 190">
            <a:extLst>
              <a:ext uri="{FF2B5EF4-FFF2-40B4-BE49-F238E27FC236}">
                <a16:creationId xmlns:a16="http://schemas.microsoft.com/office/drawing/2014/main" id="{4E128659-1B60-A9E5-C28F-266EA0BA3D55}"/>
              </a:ext>
            </a:extLst>
          </p:cNvPr>
          <p:cNvSpPr/>
          <p:nvPr/>
        </p:nvSpPr>
        <p:spPr>
          <a:xfrm>
            <a:off x="8439262" y="3044854"/>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21" name="ひし形 20">
            <a:extLst>
              <a:ext uri="{FF2B5EF4-FFF2-40B4-BE49-F238E27FC236}">
                <a16:creationId xmlns:a16="http://schemas.microsoft.com/office/drawing/2014/main" id="{3B1A4FCF-75E0-55A6-4399-5961C4EFEAF8}"/>
              </a:ext>
            </a:extLst>
          </p:cNvPr>
          <p:cNvSpPr/>
          <p:nvPr/>
        </p:nvSpPr>
        <p:spPr>
          <a:xfrm>
            <a:off x="2311411" y="3060610"/>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本文"/>
                <a:ea typeface="游ゴシック" panose="020B0400000000000000" pitchFamily="50" charset="-128"/>
              </a:rPr>
              <a:t>X</a:t>
            </a:r>
            <a:endParaRPr kumimoji="1" lang="ja-JP" altLang="en-US" sz="1400" b="1" dirty="0">
              <a:solidFill>
                <a:schemeClr val="tx1"/>
              </a:solidFill>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FBF328EB-4285-FEFF-DEF3-1FE0EFCB2753}"/>
              </a:ext>
            </a:extLst>
          </p:cNvPr>
          <p:cNvCxnSpPr>
            <a:cxnSpLocks/>
            <a:stCxn id="20" idx="6"/>
          </p:cNvCxnSpPr>
          <p:nvPr/>
        </p:nvCxnSpPr>
        <p:spPr>
          <a:xfrm>
            <a:off x="1185991" y="3197613"/>
            <a:ext cx="376634" cy="2908"/>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5" name="直線矢印コネクタ 241">
            <a:extLst>
              <a:ext uri="{FF2B5EF4-FFF2-40B4-BE49-F238E27FC236}">
                <a16:creationId xmlns:a16="http://schemas.microsoft.com/office/drawing/2014/main" id="{E28C0E80-8E69-4A22-AADE-94F9DB0A839D}"/>
              </a:ext>
            </a:extLst>
          </p:cNvPr>
          <p:cNvCxnSpPr>
            <a:cxnSpLocks/>
            <a:stCxn id="98" idx="6"/>
            <a:endCxn id="168" idx="1"/>
          </p:cNvCxnSpPr>
          <p:nvPr/>
        </p:nvCxnSpPr>
        <p:spPr>
          <a:xfrm flipV="1">
            <a:off x="7174512" y="3197613"/>
            <a:ext cx="470804" cy="756791"/>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56" name="正方形/長方形 255">
            <a:extLst>
              <a:ext uri="{FF2B5EF4-FFF2-40B4-BE49-F238E27FC236}">
                <a16:creationId xmlns:a16="http://schemas.microsoft.com/office/drawing/2014/main" id="{8C6FA2FE-C38B-9C01-36AB-4FD77492B243}"/>
              </a:ext>
            </a:extLst>
          </p:cNvPr>
          <p:cNvSpPr/>
          <p:nvPr/>
        </p:nvSpPr>
        <p:spPr>
          <a:xfrm>
            <a:off x="6735751" y="362835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cxnSp>
        <p:nvCxnSpPr>
          <p:cNvPr id="186" name="直線矢印コネクタ 185">
            <a:extLst>
              <a:ext uri="{FF2B5EF4-FFF2-40B4-BE49-F238E27FC236}">
                <a16:creationId xmlns:a16="http://schemas.microsoft.com/office/drawing/2014/main" id="{C5F982F6-4C89-8EFB-0EA6-51EF8B129C0F}"/>
              </a:ext>
            </a:extLst>
          </p:cNvPr>
          <p:cNvCxnSpPr>
            <a:cxnSpLocks/>
            <a:stCxn id="149" idx="0"/>
            <a:endCxn id="56" idx="4"/>
          </p:cNvCxnSpPr>
          <p:nvPr/>
        </p:nvCxnSpPr>
        <p:spPr>
          <a:xfrm flipV="1">
            <a:off x="6015680" y="2783184"/>
            <a:ext cx="0" cy="20783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2DFF32B9-43C7-8983-EAD9-5AA1C05F84F6}"/>
              </a:ext>
            </a:extLst>
          </p:cNvPr>
          <p:cNvSpPr/>
          <p:nvPr/>
        </p:nvSpPr>
        <p:spPr>
          <a:xfrm>
            <a:off x="5665411" y="2246128"/>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cxnSp>
        <p:nvCxnSpPr>
          <p:cNvPr id="74" name="直線矢印コネクタ 73">
            <a:extLst>
              <a:ext uri="{FF2B5EF4-FFF2-40B4-BE49-F238E27FC236}">
                <a16:creationId xmlns:a16="http://schemas.microsoft.com/office/drawing/2014/main" id="{A2F2F2E2-C776-4CB3-C11C-FB1BF189BB31}"/>
              </a:ext>
            </a:extLst>
          </p:cNvPr>
          <p:cNvCxnSpPr>
            <a:cxnSpLocks/>
            <a:stCxn id="92" idx="1"/>
            <a:endCxn id="87" idx="2"/>
          </p:cNvCxnSpPr>
          <p:nvPr/>
        </p:nvCxnSpPr>
        <p:spPr>
          <a:xfrm flipH="1" flipV="1">
            <a:off x="6061620" y="4188779"/>
            <a:ext cx="1299" cy="77835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82" name="グループ化 81">
            <a:extLst>
              <a:ext uri="{FF2B5EF4-FFF2-40B4-BE49-F238E27FC236}">
                <a16:creationId xmlns:a16="http://schemas.microsoft.com/office/drawing/2014/main" id="{AF02F5BE-0022-0959-8461-EBB51CEFAD06}"/>
              </a:ext>
            </a:extLst>
          </p:cNvPr>
          <p:cNvGrpSpPr>
            <a:grpSpLocks noChangeAspect="1"/>
          </p:cNvGrpSpPr>
          <p:nvPr/>
        </p:nvGrpSpPr>
        <p:grpSpPr>
          <a:xfrm>
            <a:off x="6868512" y="3801404"/>
            <a:ext cx="306000" cy="306000"/>
            <a:chOff x="2810266" y="3583909"/>
            <a:chExt cx="182044" cy="182044"/>
          </a:xfrm>
        </p:grpSpPr>
        <p:sp>
          <p:nvSpPr>
            <p:cNvPr id="98" name="楕円 97">
              <a:extLst>
                <a:ext uri="{FF2B5EF4-FFF2-40B4-BE49-F238E27FC236}">
                  <a16:creationId xmlns:a16="http://schemas.microsoft.com/office/drawing/2014/main" id="{945B1EED-9F1E-E903-14FC-2F30F8444EF5}"/>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99" name="グループ化 98">
              <a:extLst>
                <a:ext uri="{FF2B5EF4-FFF2-40B4-BE49-F238E27FC236}">
                  <a16:creationId xmlns:a16="http://schemas.microsoft.com/office/drawing/2014/main" id="{8E2FFB22-C775-BB67-8DD9-ACE2B00147CC}"/>
                </a:ext>
              </a:extLst>
            </p:cNvPr>
            <p:cNvGrpSpPr/>
            <p:nvPr/>
          </p:nvGrpSpPr>
          <p:grpSpPr>
            <a:xfrm>
              <a:off x="2835232" y="3634549"/>
              <a:ext cx="132113" cy="80765"/>
              <a:chOff x="2601006" y="3678667"/>
              <a:chExt cx="132113" cy="80765"/>
            </a:xfrm>
          </p:grpSpPr>
          <p:sp>
            <p:nvSpPr>
              <p:cNvPr id="100" name="正方形/長方形 99">
                <a:extLst>
                  <a:ext uri="{FF2B5EF4-FFF2-40B4-BE49-F238E27FC236}">
                    <a16:creationId xmlns:a16="http://schemas.microsoft.com/office/drawing/2014/main" id="{FC9739CC-091E-5948-50CC-BBB486A356AF}"/>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2" name="二等辺三角形 101">
                <a:extLst>
                  <a:ext uri="{FF2B5EF4-FFF2-40B4-BE49-F238E27FC236}">
                    <a16:creationId xmlns:a16="http://schemas.microsoft.com/office/drawing/2014/main" id="{EB359F66-4848-B29C-6550-F7005AF6DE7E}"/>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3" name="二等辺三角形 102">
                <a:extLst>
                  <a:ext uri="{FF2B5EF4-FFF2-40B4-BE49-F238E27FC236}">
                    <a16:creationId xmlns:a16="http://schemas.microsoft.com/office/drawing/2014/main" id="{C0E5E09C-024E-181E-0E29-BCE9BDA8489E}"/>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06" name="正方形/長方形 105">
                <a:extLst>
                  <a:ext uri="{FF2B5EF4-FFF2-40B4-BE49-F238E27FC236}">
                    <a16:creationId xmlns:a16="http://schemas.microsoft.com/office/drawing/2014/main" id="{739A1A1D-9AFD-B7C1-D514-D1F545E60A8F}"/>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grpSp>
        <p:nvGrpSpPr>
          <p:cNvPr id="75" name="グループ化 74">
            <a:extLst>
              <a:ext uri="{FF2B5EF4-FFF2-40B4-BE49-F238E27FC236}">
                <a16:creationId xmlns:a16="http://schemas.microsoft.com/office/drawing/2014/main" id="{A952EB13-CC05-7F72-6567-84D5C31A3747}"/>
              </a:ext>
            </a:extLst>
          </p:cNvPr>
          <p:cNvGrpSpPr/>
          <p:nvPr/>
        </p:nvGrpSpPr>
        <p:grpSpPr>
          <a:xfrm>
            <a:off x="5763678" y="3720029"/>
            <a:ext cx="595884" cy="468750"/>
            <a:chOff x="2420174" y="2805910"/>
            <a:chExt cx="595884" cy="468750"/>
          </a:xfrm>
        </p:grpSpPr>
        <p:pic>
          <p:nvPicPr>
            <p:cNvPr id="86" name="グラフィックス 85" descr="ユーザー 枠線">
              <a:extLst>
                <a:ext uri="{FF2B5EF4-FFF2-40B4-BE49-F238E27FC236}">
                  <a16:creationId xmlns:a16="http://schemas.microsoft.com/office/drawing/2014/main" id="{A43F7534-8EB5-74CE-BA5B-A1ED1338CAE5}"/>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87" name="四角形: 角を丸くする 86">
              <a:extLst>
                <a:ext uri="{FF2B5EF4-FFF2-40B4-BE49-F238E27FC236}">
                  <a16:creationId xmlns:a16="http://schemas.microsoft.com/office/drawing/2014/main" id="{AB633C07-E428-B169-2CC5-BD081584221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徴収猶予の不許可</a:t>
              </a:r>
            </a:p>
            <a:p>
              <a:pPr algn="ctr"/>
              <a:r>
                <a:rPr kumimoji="1" lang="ja-JP" altLang="en-US" sz="500" b="1" dirty="0">
                  <a:solidFill>
                    <a:schemeClr val="tx1"/>
                  </a:solidFill>
                  <a:latin typeface="游ゴシック 本文"/>
                  <a:ea typeface="游ゴシック" panose="020B0400000000000000" pitchFamily="50" charset="-128"/>
                </a:rPr>
                <a:t>通知書作成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91" name="グループ化 90">
            <a:extLst>
              <a:ext uri="{FF2B5EF4-FFF2-40B4-BE49-F238E27FC236}">
                <a16:creationId xmlns:a16="http://schemas.microsoft.com/office/drawing/2014/main" id="{C288B750-4D58-B51C-E45E-D11C84411D9C}"/>
              </a:ext>
            </a:extLst>
          </p:cNvPr>
          <p:cNvGrpSpPr/>
          <p:nvPr/>
        </p:nvGrpSpPr>
        <p:grpSpPr>
          <a:xfrm>
            <a:off x="5773802" y="4967138"/>
            <a:ext cx="575637" cy="451948"/>
            <a:chOff x="5274238" y="5435536"/>
            <a:chExt cx="439201" cy="345439"/>
          </a:xfrm>
        </p:grpSpPr>
        <p:sp>
          <p:nvSpPr>
            <p:cNvPr id="92" name="フローチャート: 磁気ディスク 91">
              <a:extLst>
                <a:ext uri="{FF2B5EF4-FFF2-40B4-BE49-F238E27FC236}">
                  <a16:creationId xmlns:a16="http://schemas.microsoft.com/office/drawing/2014/main" id="{F1F4EAA2-2705-8F0E-42FF-03643817C47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93" name="円弧 92">
              <a:extLst>
                <a:ext uri="{FF2B5EF4-FFF2-40B4-BE49-F238E27FC236}">
                  <a16:creationId xmlns:a16="http://schemas.microsoft.com/office/drawing/2014/main" id="{87BD00B7-0306-A065-408A-5D75A2606D3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94" name="円弧 93">
              <a:extLst>
                <a:ext uri="{FF2B5EF4-FFF2-40B4-BE49-F238E27FC236}">
                  <a16:creationId xmlns:a16="http://schemas.microsoft.com/office/drawing/2014/main" id="{8AF47818-9106-28E9-1C9E-8977303CAEE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96" name="グループ化 95">
            <a:extLst>
              <a:ext uri="{FF2B5EF4-FFF2-40B4-BE49-F238E27FC236}">
                <a16:creationId xmlns:a16="http://schemas.microsoft.com/office/drawing/2014/main" id="{221651AC-3A65-1646-D394-F2102C4BBA60}"/>
              </a:ext>
            </a:extLst>
          </p:cNvPr>
          <p:cNvGrpSpPr/>
          <p:nvPr/>
        </p:nvGrpSpPr>
        <p:grpSpPr>
          <a:xfrm flipH="1">
            <a:off x="5113976" y="5333849"/>
            <a:ext cx="752658" cy="405710"/>
            <a:chOff x="5549538" y="5066857"/>
            <a:chExt cx="752658" cy="405710"/>
          </a:xfrm>
        </p:grpSpPr>
        <p:cxnSp>
          <p:nvCxnSpPr>
            <p:cNvPr id="97" name="直線矢印コネクタ 96">
              <a:extLst>
                <a:ext uri="{FF2B5EF4-FFF2-40B4-BE49-F238E27FC236}">
                  <a16:creationId xmlns:a16="http://schemas.microsoft.com/office/drawing/2014/main" id="{5B377BBE-393A-C822-A421-89CCCE4A86B3}"/>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04" name="グループ化 103">
              <a:extLst>
                <a:ext uri="{FF2B5EF4-FFF2-40B4-BE49-F238E27FC236}">
                  <a16:creationId xmlns:a16="http://schemas.microsoft.com/office/drawing/2014/main" id="{90551A7E-7F12-2501-65BD-1816EFFBB651}"/>
                </a:ext>
              </a:extLst>
            </p:cNvPr>
            <p:cNvGrpSpPr/>
            <p:nvPr/>
          </p:nvGrpSpPr>
          <p:grpSpPr>
            <a:xfrm>
              <a:off x="5672158" y="5172745"/>
              <a:ext cx="69614" cy="299822"/>
              <a:chOff x="2439407" y="2962964"/>
              <a:chExt cx="69614" cy="430496"/>
            </a:xfrm>
          </p:grpSpPr>
          <p:cxnSp>
            <p:nvCxnSpPr>
              <p:cNvPr id="107" name="直線コネクタ 106">
                <a:extLst>
                  <a:ext uri="{FF2B5EF4-FFF2-40B4-BE49-F238E27FC236}">
                    <a16:creationId xmlns:a16="http://schemas.microsoft.com/office/drawing/2014/main" id="{A90574AE-9D32-0A97-B3A3-457C115F5CA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08" name="直線コネクタ 107">
                <a:extLst>
                  <a:ext uri="{FF2B5EF4-FFF2-40B4-BE49-F238E27FC236}">
                    <a16:creationId xmlns:a16="http://schemas.microsoft.com/office/drawing/2014/main" id="{100692B4-DC52-413F-F404-16B7B42B165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09" name="直線コネクタ 108">
                <a:extLst>
                  <a:ext uri="{FF2B5EF4-FFF2-40B4-BE49-F238E27FC236}">
                    <a16:creationId xmlns:a16="http://schemas.microsoft.com/office/drawing/2014/main" id="{1F1A45C6-AC92-5C30-2D23-E7C6CAA52F0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05" name="正方形/長方形 104">
              <a:extLst>
                <a:ext uri="{FF2B5EF4-FFF2-40B4-BE49-F238E27FC236}">
                  <a16:creationId xmlns:a16="http://schemas.microsoft.com/office/drawing/2014/main" id="{78529346-92A9-7A36-3A58-17C200DCA985}"/>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cxnSp>
        <p:nvCxnSpPr>
          <p:cNvPr id="187" name="直線矢印コネクタ 186">
            <a:extLst>
              <a:ext uri="{FF2B5EF4-FFF2-40B4-BE49-F238E27FC236}">
                <a16:creationId xmlns:a16="http://schemas.microsoft.com/office/drawing/2014/main" id="{3DE27854-228B-B3EB-8F98-69AE8BBC7356}"/>
              </a:ext>
            </a:extLst>
          </p:cNvPr>
          <p:cNvCxnSpPr>
            <a:cxnSpLocks/>
            <a:stCxn id="87" idx="3"/>
            <a:endCxn id="98" idx="2"/>
          </p:cNvCxnSpPr>
          <p:nvPr/>
        </p:nvCxnSpPr>
        <p:spPr>
          <a:xfrm>
            <a:off x="6359562" y="3954404"/>
            <a:ext cx="50895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01" name="正方形/長方形 200">
            <a:extLst>
              <a:ext uri="{FF2B5EF4-FFF2-40B4-BE49-F238E27FC236}">
                <a16:creationId xmlns:a16="http://schemas.microsoft.com/office/drawing/2014/main" id="{6A9BC0C3-4582-EB97-33F9-55C81459CB6E}"/>
              </a:ext>
            </a:extLst>
          </p:cNvPr>
          <p:cNvSpPr/>
          <p:nvPr/>
        </p:nvSpPr>
        <p:spPr>
          <a:xfrm>
            <a:off x="6630232"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grpSp>
        <p:nvGrpSpPr>
          <p:cNvPr id="202" name="グループ化 201">
            <a:extLst>
              <a:ext uri="{FF2B5EF4-FFF2-40B4-BE49-F238E27FC236}">
                <a16:creationId xmlns:a16="http://schemas.microsoft.com/office/drawing/2014/main" id="{1B2B28DF-F6A4-C83D-0565-2BD283229D38}"/>
              </a:ext>
            </a:extLst>
          </p:cNvPr>
          <p:cNvGrpSpPr/>
          <p:nvPr/>
        </p:nvGrpSpPr>
        <p:grpSpPr>
          <a:xfrm>
            <a:off x="7021512" y="1457497"/>
            <a:ext cx="1020934" cy="533055"/>
            <a:chOff x="4964020" y="4316156"/>
            <a:chExt cx="1020934" cy="533055"/>
          </a:xfrm>
        </p:grpSpPr>
        <p:cxnSp>
          <p:nvCxnSpPr>
            <p:cNvPr id="203" name="直線矢印コネクタ 202">
              <a:extLst>
                <a:ext uri="{FF2B5EF4-FFF2-40B4-BE49-F238E27FC236}">
                  <a16:creationId xmlns:a16="http://schemas.microsoft.com/office/drawing/2014/main" id="{A25B62BF-2C38-EF2C-FFE3-71AB6FFEC5FD}"/>
                </a:ext>
              </a:extLst>
            </p:cNvPr>
            <p:cNvCxnSpPr>
              <a:cxnSpLocks/>
              <a:endCxn id="214" idx="1"/>
            </p:cNvCxnSpPr>
            <p:nvPr/>
          </p:nvCxnSpPr>
          <p:spPr>
            <a:xfrm>
              <a:off x="4964020" y="4469826"/>
              <a:ext cx="372621"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08" name="正方形/長方形 207">
              <a:extLst>
                <a:ext uri="{FF2B5EF4-FFF2-40B4-BE49-F238E27FC236}">
                  <a16:creationId xmlns:a16="http://schemas.microsoft.com/office/drawing/2014/main" id="{615A1E3B-30A1-8A1C-B3F8-0016A0BF0732}"/>
                </a:ext>
              </a:extLst>
            </p:cNvPr>
            <p:cNvSpPr/>
            <p:nvPr/>
          </p:nvSpPr>
          <p:spPr>
            <a:xfrm>
              <a:off x="4995539" y="4593007"/>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徴収猶予の不許可通知書</a:t>
              </a:r>
              <a:endParaRPr kumimoji="1" lang="en-US" altLang="ja-JP" sz="500" b="1" dirty="0">
                <a:solidFill>
                  <a:schemeClr val="tx1"/>
                </a:solidFill>
                <a:latin typeface="游ゴシック 本文"/>
                <a:ea typeface="游ゴシック" panose="020B0400000000000000" pitchFamily="50" charset="-128"/>
              </a:endParaRPr>
            </a:p>
          </p:txBody>
        </p:sp>
        <p:pic>
          <p:nvPicPr>
            <p:cNvPr id="214" name="グラフィックス 213" descr="紙 枠線">
              <a:extLst>
                <a:ext uri="{FF2B5EF4-FFF2-40B4-BE49-F238E27FC236}">
                  <a16:creationId xmlns:a16="http://schemas.microsoft.com/office/drawing/2014/main" id="{B2290F21-EB8F-B130-A5B5-23E97E97AFC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grpSp>
        <p:nvGrpSpPr>
          <p:cNvPr id="258" name="グループ化 257">
            <a:extLst>
              <a:ext uri="{FF2B5EF4-FFF2-40B4-BE49-F238E27FC236}">
                <a16:creationId xmlns:a16="http://schemas.microsoft.com/office/drawing/2014/main" id="{2C51D3B6-C2B7-B099-7DA0-4285A72A4E01}"/>
              </a:ext>
            </a:extLst>
          </p:cNvPr>
          <p:cNvGrpSpPr/>
          <p:nvPr/>
        </p:nvGrpSpPr>
        <p:grpSpPr>
          <a:xfrm>
            <a:off x="6222948" y="4188779"/>
            <a:ext cx="995911" cy="673347"/>
            <a:chOff x="6222948" y="4188779"/>
            <a:chExt cx="995911" cy="673347"/>
          </a:xfrm>
        </p:grpSpPr>
        <p:pic>
          <p:nvPicPr>
            <p:cNvPr id="220" name="グラフィックス 219" descr="紙 枠線">
              <a:extLst>
                <a:ext uri="{FF2B5EF4-FFF2-40B4-BE49-F238E27FC236}">
                  <a16:creationId xmlns:a16="http://schemas.microsoft.com/office/drawing/2014/main" id="{0538E0EA-38EB-E85A-0A82-24AD8A451B4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864861" y="4299861"/>
              <a:ext cx="307340" cy="307340"/>
            </a:xfrm>
            <a:prstGeom prst="rect">
              <a:avLst/>
            </a:prstGeom>
          </p:spPr>
        </p:pic>
        <p:cxnSp>
          <p:nvCxnSpPr>
            <p:cNvPr id="221" name="直線矢印コネクタ 36">
              <a:extLst>
                <a:ext uri="{FF2B5EF4-FFF2-40B4-BE49-F238E27FC236}">
                  <a16:creationId xmlns:a16="http://schemas.microsoft.com/office/drawing/2014/main" id="{D38F6A1B-AC25-8C67-89E3-7809892EEC8B}"/>
                </a:ext>
              </a:extLst>
            </p:cNvPr>
            <p:cNvCxnSpPr>
              <a:cxnSpLocks/>
            </p:cNvCxnSpPr>
            <p:nvPr/>
          </p:nvCxnSpPr>
          <p:spPr>
            <a:xfrm>
              <a:off x="6222948" y="4188779"/>
              <a:ext cx="692238" cy="264751"/>
            </a:xfrm>
            <a:prstGeom prst="curvedConnector3">
              <a:avLst>
                <a:gd name="adj1" fmla="val 12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22" name="正方形/長方形 221">
              <a:extLst>
                <a:ext uri="{FF2B5EF4-FFF2-40B4-BE49-F238E27FC236}">
                  <a16:creationId xmlns:a16="http://schemas.microsoft.com/office/drawing/2014/main" id="{8F57C5B6-4703-1D4B-3073-E759D1B40CD4}"/>
                </a:ext>
              </a:extLst>
            </p:cNvPr>
            <p:cNvSpPr/>
            <p:nvPr/>
          </p:nvSpPr>
          <p:spPr>
            <a:xfrm>
              <a:off x="6597234" y="4579673"/>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徴収猶予の不許可通知書</a:t>
              </a:r>
            </a:p>
            <a:p>
              <a:r>
                <a:rPr kumimoji="1" lang="ja-JP" altLang="en-US" sz="500" b="1" dirty="0">
                  <a:solidFill>
                    <a:schemeClr val="tx1"/>
                  </a:solidFill>
                  <a:latin typeface="游ゴシック 本文"/>
                  <a:ea typeface="游ゴシック" panose="020B0400000000000000" pitchFamily="50" charset="-128"/>
                </a:rPr>
                <a:t>徴収猶予の不許可通知書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決裁用</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cxnSp>
        <p:nvCxnSpPr>
          <p:cNvPr id="228" name="直線矢印コネクタ 185">
            <a:extLst>
              <a:ext uri="{FF2B5EF4-FFF2-40B4-BE49-F238E27FC236}">
                <a16:creationId xmlns:a16="http://schemas.microsoft.com/office/drawing/2014/main" id="{24B550B2-DE6E-343F-D1BA-802FDDF97B24}"/>
              </a:ext>
            </a:extLst>
          </p:cNvPr>
          <p:cNvCxnSpPr>
            <a:cxnSpLocks/>
            <a:stCxn id="220" idx="0"/>
            <a:endCxn id="98" idx="4"/>
          </p:cNvCxnSpPr>
          <p:nvPr/>
        </p:nvCxnSpPr>
        <p:spPr>
          <a:xfrm flipV="1">
            <a:off x="7018531" y="4107404"/>
            <a:ext cx="2981" cy="19245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48" name="正方形/長方形 247">
            <a:extLst>
              <a:ext uri="{FF2B5EF4-FFF2-40B4-BE49-F238E27FC236}">
                <a16:creationId xmlns:a16="http://schemas.microsoft.com/office/drawing/2014/main" id="{9BEF9FD5-073E-D4D5-5C06-E3A361833273}"/>
              </a:ext>
            </a:extLst>
          </p:cNvPr>
          <p:cNvSpPr/>
          <p:nvPr/>
        </p:nvSpPr>
        <p:spPr>
          <a:xfrm>
            <a:off x="6673691" y="2246128"/>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215" name="グループ化 214">
            <a:extLst>
              <a:ext uri="{FF2B5EF4-FFF2-40B4-BE49-F238E27FC236}">
                <a16:creationId xmlns:a16="http://schemas.microsoft.com/office/drawing/2014/main" id="{87740229-4111-C50B-9B18-1A80720B9194}"/>
              </a:ext>
            </a:extLst>
          </p:cNvPr>
          <p:cNvGrpSpPr/>
          <p:nvPr/>
        </p:nvGrpSpPr>
        <p:grpSpPr>
          <a:xfrm>
            <a:off x="6168680" y="2579377"/>
            <a:ext cx="1476636" cy="618236"/>
            <a:chOff x="6168680" y="2389491"/>
            <a:chExt cx="1476636" cy="618236"/>
          </a:xfrm>
        </p:grpSpPr>
        <p:cxnSp>
          <p:nvCxnSpPr>
            <p:cNvPr id="126" name="直線矢印コネクタ 125">
              <a:extLst>
                <a:ext uri="{FF2B5EF4-FFF2-40B4-BE49-F238E27FC236}">
                  <a16:creationId xmlns:a16="http://schemas.microsoft.com/office/drawing/2014/main" id="{9F579A7C-9A20-C5A8-621B-4F75BC91FB10}"/>
                </a:ext>
              </a:extLst>
            </p:cNvPr>
            <p:cNvCxnSpPr>
              <a:cxnSpLocks/>
              <a:stCxn id="56" idx="6"/>
              <a:endCxn id="168" idx="1"/>
            </p:cNvCxnSpPr>
            <p:nvPr/>
          </p:nvCxnSpPr>
          <p:spPr>
            <a:xfrm>
              <a:off x="6168680" y="2440298"/>
              <a:ext cx="1476636" cy="567429"/>
            </a:xfrm>
            <a:prstGeom prst="bentConnector3">
              <a:avLst>
                <a:gd name="adj1" fmla="val 84027"/>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51" name="円弧 250">
              <a:extLst>
                <a:ext uri="{FF2B5EF4-FFF2-40B4-BE49-F238E27FC236}">
                  <a16:creationId xmlns:a16="http://schemas.microsoft.com/office/drawing/2014/main" id="{D2A33D9B-DF57-325B-FEC4-B72C08FD8995}"/>
                </a:ext>
              </a:extLst>
            </p:cNvPr>
            <p:cNvSpPr/>
            <p:nvPr/>
          </p:nvSpPr>
          <p:spPr>
            <a:xfrm>
              <a:off x="6967577" y="2389491"/>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44" name="グループ化 143">
            <a:extLst>
              <a:ext uri="{FF2B5EF4-FFF2-40B4-BE49-F238E27FC236}">
                <a16:creationId xmlns:a16="http://schemas.microsoft.com/office/drawing/2014/main" id="{AF4EC896-A753-4C21-C196-3476BD8C8BB3}"/>
              </a:ext>
            </a:extLst>
          </p:cNvPr>
          <p:cNvGrpSpPr/>
          <p:nvPr/>
        </p:nvGrpSpPr>
        <p:grpSpPr>
          <a:xfrm>
            <a:off x="2483396" y="3334616"/>
            <a:ext cx="3280281" cy="689778"/>
            <a:chOff x="2483396" y="3334616"/>
            <a:chExt cx="3280281" cy="689778"/>
          </a:xfrm>
        </p:grpSpPr>
        <p:cxnSp>
          <p:nvCxnSpPr>
            <p:cNvPr id="242" name="直線矢印コネクタ 241">
              <a:extLst>
                <a:ext uri="{FF2B5EF4-FFF2-40B4-BE49-F238E27FC236}">
                  <a16:creationId xmlns:a16="http://schemas.microsoft.com/office/drawing/2014/main" id="{D49D2F6F-00CC-E314-3FC1-6180DA58CAC2}"/>
                </a:ext>
              </a:extLst>
            </p:cNvPr>
            <p:cNvCxnSpPr>
              <a:cxnSpLocks/>
              <a:stCxn id="21" idx="2"/>
              <a:endCxn id="87" idx="1"/>
            </p:cNvCxnSpPr>
            <p:nvPr/>
          </p:nvCxnSpPr>
          <p:spPr>
            <a:xfrm rot="16200000" flipH="1">
              <a:off x="3813643" y="2004369"/>
              <a:ext cx="619788" cy="3280281"/>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60" name="円弧 259">
              <a:extLst>
                <a:ext uri="{FF2B5EF4-FFF2-40B4-BE49-F238E27FC236}">
                  <a16:creationId xmlns:a16="http://schemas.microsoft.com/office/drawing/2014/main" id="{CD673883-16DD-F28A-814D-2BE883AF4716}"/>
                </a:ext>
              </a:extLst>
            </p:cNvPr>
            <p:cNvSpPr/>
            <p:nvPr/>
          </p:nvSpPr>
          <p:spPr>
            <a:xfrm>
              <a:off x="3076337" y="3901737"/>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31" name="円弧 130">
              <a:extLst>
                <a:ext uri="{FF2B5EF4-FFF2-40B4-BE49-F238E27FC236}">
                  <a16:creationId xmlns:a16="http://schemas.microsoft.com/office/drawing/2014/main" id="{F7FB7426-6E58-01A9-DCC2-D0997060B24A}"/>
                </a:ext>
              </a:extLst>
            </p:cNvPr>
            <p:cNvSpPr/>
            <p:nvPr/>
          </p:nvSpPr>
          <p:spPr>
            <a:xfrm>
              <a:off x="4581281" y="3901737"/>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85" name="円弧 184">
              <a:extLst>
                <a:ext uri="{FF2B5EF4-FFF2-40B4-BE49-F238E27FC236}">
                  <a16:creationId xmlns:a16="http://schemas.microsoft.com/office/drawing/2014/main" id="{B0052BF6-24BD-00F2-D519-F5E6246A5627}"/>
                </a:ext>
              </a:extLst>
            </p:cNvPr>
            <p:cNvSpPr/>
            <p:nvPr/>
          </p:nvSpPr>
          <p:spPr>
            <a:xfrm>
              <a:off x="5322270" y="3901737"/>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sp>
        <p:nvSpPr>
          <p:cNvPr id="24" name="正方形/長方形 23">
            <a:extLst>
              <a:ext uri="{FF2B5EF4-FFF2-40B4-BE49-F238E27FC236}">
                <a16:creationId xmlns:a16="http://schemas.microsoft.com/office/drawing/2014/main" id="{3987DE6F-803C-945C-4927-3A1DE3779073}"/>
              </a:ext>
            </a:extLst>
          </p:cNvPr>
          <p:cNvSpPr/>
          <p:nvPr/>
        </p:nvSpPr>
        <p:spPr>
          <a:xfrm>
            <a:off x="2032625" y="3846182"/>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不許可</a:t>
            </a:r>
          </a:p>
        </p:txBody>
      </p:sp>
      <p:grpSp>
        <p:nvGrpSpPr>
          <p:cNvPr id="19" name="グループ化 18">
            <a:extLst>
              <a:ext uri="{FF2B5EF4-FFF2-40B4-BE49-F238E27FC236}">
                <a16:creationId xmlns:a16="http://schemas.microsoft.com/office/drawing/2014/main" id="{E75B8B83-7D2F-C78F-545A-FC7CF70296DF}"/>
              </a:ext>
            </a:extLst>
          </p:cNvPr>
          <p:cNvGrpSpPr/>
          <p:nvPr/>
        </p:nvGrpSpPr>
        <p:grpSpPr>
          <a:xfrm>
            <a:off x="879991" y="3044613"/>
            <a:ext cx="306000" cy="306000"/>
            <a:chOff x="8420362" y="5457393"/>
            <a:chExt cx="182044" cy="182044"/>
          </a:xfrm>
        </p:grpSpPr>
        <p:sp>
          <p:nvSpPr>
            <p:cNvPr id="20" name="楕円 19">
              <a:extLst>
                <a:ext uri="{FF2B5EF4-FFF2-40B4-BE49-F238E27FC236}">
                  <a16:creationId xmlns:a16="http://schemas.microsoft.com/office/drawing/2014/main" id="{A2D79F5B-4CDF-9841-9CDF-E7609EB801F8}"/>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pic>
          <p:nvPicPr>
            <p:cNvPr id="25" name="グラフィックス 24" descr="封筒 枠線">
              <a:extLst>
                <a:ext uri="{FF2B5EF4-FFF2-40B4-BE49-F238E27FC236}">
                  <a16:creationId xmlns:a16="http://schemas.microsoft.com/office/drawing/2014/main" id="{A8BE35BA-1AE3-6127-F1E1-75F87AC591AA}"/>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432184" y="5469215"/>
              <a:ext cx="158400" cy="158400"/>
            </a:xfrm>
            <a:prstGeom prst="rect">
              <a:avLst/>
            </a:prstGeom>
          </p:spPr>
        </p:pic>
      </p:grpSp>
      <p:sp>
        <p:nvSpPr>
          <p:cNvPr id="26" name="正方形/長方形 25">
            <a:extLst>
              <a:ext uri="{FF2B5EF4-FFF2-40B4-BE49-F238E27FC236}">
                <a16:creationId xmlns:a16="http://schemas.microsoft.com/office/drawing/2014/main" id="{80002924-EB65-0EA7-2A79-3CB67ADDC10E}"/>
              </a:ext>
            </a:extLst>
          </p:cNvPr>
          <p:cNvSpPr/>
          <p:nvPr/>
        </p:nvSpPr>
        <p:spPr>
          <a:xfrm>
            <a:off x="684385" y="2246128"/>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申請</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27" name="グループ化 26">
            <a:extLst>
              <a:ext uri="{FF2B5EF4-FFF2-40B4-BE49-F238E27FC236}">
                <a16:creationId xmlns:a16="http://schemas.microsoft.com/office/drawing/2014/main" id="{FCA3D2A5-761F-8A29-DAD1-F3CA96EAC643}"/>
              </a:ext>
            </a:extLst>
          </p:cNvPr>
          <p:cNvGrpSpPr/>
          <p:nvPr/>
        </p:nvGrpSpPr>
        <p:grpSpPr>
          <a:xfrm>
            <a:off x="931773" y="1457497"/>
            <a:ext cx="989415" cy="533055"/>
            <a:chOff x="4995539" y="4316156"/>
            <a:chExt cx="989415" cy="533055"/>
          </a:xfrm>
        </p:grpSpPr>
        <p:cxnSp>
          <p:nvCxnSpPr>
            <p:cNvPr id="28" name="直線矢印コネクタ 27">
              <a:extLst>
                <a:ext uri="{FF2B5EF4-FFF2-40B4-BE49-F238E27FC236}">
                  <a16:creationId xmlns:a16="http://schemas.microsoft.com/office/drawing/2014/main" id="{6D8FFDEE-456B-012E-304D-D67C5A1195EF}"/>
                </a:ext>
              </a:extLst>
            </p:cNvPr>
            <p:cNvCxnSpPr>
              <a:cxnSpLocks/>
              <a:endCxn id="31" idx="1"/>
            </p:cNvCxnSpPr>
            <p:nvPr/>
          </p:nvCxnSpPr>
          <p:spPr>
            <a:xfrm>
              <a:off x="5101398" y="4469826"/>
              <a:ext cx="23524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9" name="正方形/長方形 28">
              <a:extLst>
                <a:ext uri="{FF2B5EF4-FFF2-40B4-BE49-F238E27FC236}">
                  <a16:creationId xmlns:a16="http://schemas.microsoft.com/office/drawing/2014/main" id="{A04E33A5-3799-AAB1-3A4D-29DE4800463D}"/>
                </a:ext>
              </a:extLst>
            </p:cNvPr>
            <p:cNvSpPr/>
            <p:nvPr/>
          </p:nvSpPr>
          <p:spPr>
            <a:xfrm>
              <a:off x="4995539" y="4593007"/>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徴収猶予申請書</a:t>
              </a:r>
              <a:endParaRPr kumimoji="1" lang="en-US" altLang="ja-JP" sz="500" b="1" dirty="0">
                <a:solidFill>
                  <a:schemeClr val="tx1"/>
                </a:solidFill>
                <a:latin typeface="游ゴシック 本文"/>
                <a:ea typeface="游ゴシック" panose="020B0400000000000000" pitchFamily="50" charset="-128"/>
              </a:endParaRPr>
            </a:p>
          </p:txBody>
        </p:sp>
        <p:pic>
          <p:nvPicPr>
            <p:cNvPr id="31" name="グラフィックス 30" descr="紙 枠線">
              <a:extLst>
                <a:ext uri="{FF2B5EF4-FFF2-40B4-BE49-F238E27FC236}">
                  <a16:creationId xmlns:a16="http://schemas.microsoft.com/office/drawing/2014/main" id="{AE631DA0-42E3-9E15-FDC5-8E12E69CDDC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grpSp>
        <p:nvGrpSpPr>
          <p:cNvPr id="38" name="グループ化 37">
            <a:extLst>
              <a:ext uri="{FF2B5EF4-FFF2-40B4-BE49-F238E27FC236}">
                <a16:creationId xmlns:a16="http://schemas.microsoft.com/office/drawing/2014/main" id="{99A776A4-C95F-C7B7-9C5C-5E8E6311CFA3}"/>
              </a:ext>
            </a:extLst>
          </p:cNvPr>
          <p:cNvGrpSpPr/>
          <p:nvPr/>
        </p:nvGrpSpPr>
        <p:grpSpPr>
          <a:xfrm>
            <a:off x="4348224" y="4967138"/>
            <a:ext cx="575637" cy="451948"/>
            <a:chOff x="5274238" y="5435536"/>
            <a:chExt cx="439201" cy="345439"/>
          </a:xfrm>
        </p:grpSpPr>
        <p:sp>
          <p:nvSpPr>
            <p:cNvPr id="43" name="フローチャート: 磁気ディスク 42">
              <a:extLst>
                <a:ext uri="{FF2B5EF4-FFF2-40B4-BE49-F238E27FC236}">
                  <a16:creationId xmlns:a16="http://schemas.microsoft.com/office/drawing/2014/main" id="{B1FBE8B0-11F2-482F-B8AD-DBB4011064F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52" name="円弧 51">
              <a:extLst>
                <a:ext uri="{FF2B5EF4-FFF2-40B4-BE49-F238E27FC236}">
                  <a16:creationId xmlns:a16="http://schemas.microsoft.com/office/drawing/2014/main" id="{89F04D42-16D8-828C-8A6A-1920A142850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3" name="円弧 62">
              <a:extLst>
                <a:ext uri="{FF2B5EF4-FFF2-40B4-BE49-F238E27FC236}">
                  <a16:creationId xmlns:a16="http://schemas.microsoft.com/office/drawing/2014/main" id="{A6E5A3EE-0B09-BE08-16DA-8983D635FA8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64" name="グループ化 63">
            <a:extLst>
              <a:ext uri="{FF2B5EF4-FFF2-40B4-BE49-F238E27FC236}">
                <a16:creationId xmlns:a16="http://schemas.microsoft.com/office/drawing/2014/main" id="{FDA584AC-67C9-EAC9-B96C-BC642B2E502C}"/>
              </a:ext>
            </a:extLst>
          </p:cNvPr>
          <p:cNvGrpSpPr/>
          <p:nvPr/>
        </p:nvGrpSpPr>
        <p:grpSpPr>
          <a:xfrm flipH="1">
            <a:off x="3688398" y="5333849"/>
            <a:ext cx="752658" cy="405710"/>
            <a:chOff x="5549538" y="5066857"/>
            <a:chExt cx="752658" cy="405710"/>
          </a:xfrm>
        </p:grpSpPr>
        <p:cxnSp>
          <p:nvCxnSpPr>
            <p:cNvPr id="65" name="直線矢印コネクタ 64">
              <a:extLst>
                <a:ext uri="{FF2B5EF4-FFF2-40B4-BE49-F238E27FC236}">
                  <a16:creationId xmlns:a16="http://schemas.microsoft.com/office/drawing/2014/main" id="{C5929AB4-DE3F-981A-3BA7-AED79BB98122}"/>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6" name="グループ化 65">
              <a:extLst>
                <a:ext uri="{FF2B5EF4-FFF2-40B4-BE49-F238E27FC236}">
                  <a16:creationId xmlns:a16="http://schemas.microsoft.com/office/drawing/2014/main" id="{5444B764-F220-A891-DCD8-A3FEF42A1B97}"/>
                </a:ext>
              </a:extLst>
            </p:cNvPr>
            <p:cNvGrpSpPr/>
            <p:nvPr/>
          </p:nvGrpSpPr>
          <p:grpSpPr>
            <a:xfrm>
              <a:off x="5672158" y="5172745"/>
              <a:ext cx="69614" cy="299822"/>
              <a:chOff x="2439407" y="2962964"/>
              <a:chExt cx="69614" cy="430496"/>
            </a:xfrm>
          </p:grpSpPr>
          <p:cxnSp>
            <p:nvCxnSpPr>
              <p:cNvPr id="76" name="直線コネクタ 75">
                <a:extLst>
                  <a:ext uri="{FF2B5EF4-FFF2-40B4-BE49-F238E27FC236}">
                    <a16:creationId xmlns:a16="http://schemas.microsoft.com/office/drawing/2014/main" id="{19EDD415-2B34-1B80-A495-2C561973011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7" name="直線コネクタ 76">
                <a:extLst>
                  <a:ext uri="{FF2B5EF4-FFF2-40B4-BE49-F238E27FC236}">
                    <a16:creationId xmlns:a16="http://schemas.microsoft.com/office/drawing/2014/main" id="{E9883110-C60B-7066-8A36-30005FC0C0D8}"/>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CC38FDCA-64ED-5177-AF03-420D60744D8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8" name="正方形/長方形 67">
              <a:extLst>
                <a:ext uri="{FF2B5EF4-FFF2-40B4-BE49-F238E27FC236}">
                  <a16:creationId xmlns:a16="http://schemas.microsoft.com/office/drawing/2014/main" id="{8AA7CFF9-F4A9-51FB-C0E9-0B4A7C671FCE}"/>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grpSp>
        <p:nvGrpSpPr>
          <p:cNvPr id="79" name="グループ化 78">
            <a:extLst>
              <a:ext uri="{FF2B5EF4-FFF2-40B4-BE49-F238E27FC236}">
                <a16:creationId xmlns:a16="http://schemas.microsoft.com/office/drawing/2014/main" id="{F3F68E72-3A1D-D4AB-F4EB-ECA656FEA143}"/>
              </a:ext>
            </a:extLst>
          </p:cNvPr>
          <p:cNvGrpSpPr/>
          <p:nvPr/>
        </p:nvGrpSpPr>
        <p:grpSpPr>
          <a:xfrm>
            <a:off x="4338100" y="2395809"/>
            <a:ext cx="595884" cy="468750"/>
            <a:chOff x="2420174" y="2805910"/>
            <a:chExt cx="595884" cy="468750"/>
          </a:xfrm>
        </p:grpSpPr>
        <p:pic>
          <p:nvPicPr>
            <p:cNvPr id="88" name="グラフィックス 87" descr="ユーザー 枠線">
              <a:extLst>
                <a:ext uri="{FF2B5EF4-FFF2-40B4-BE49-F238E27FC236}">
                  <a16:creationId xmlns:a16="http://schemas.microsoft.com/office/drawing/2014/main" id="{31467F7E-CBA8-2961-A792-11C71302650E}"/>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89" name="四角形: 角を丸くする 88">
              <a:extLst>
                <a:ext uri="{FF2B5EF4-FFF2-40B4-BE49-F238E27FC236}">
                  <a16:creationId xmlns:a16="http://schemas.microsoft.com/office/drawing/2014/main" id="{CBC76941-6416-1F8E-4F80-6FE07306C04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分納計画登録</a:t>
              </a:r>
              <a:endParaRPr kumimoji="1" lang="en-US" altLang="ja-JP" sz="500" b="1" dirty="0">
                <a:solidFill>
                  <a:schemeClr val="tx1"/>
                </a:solidFill>
                <a:latin typeface="游ゴシック 本文"/>
                <a:ea typeface="游ゴシック" panose="020B0400000000000000" pitchFamily="50" charset="-128"/>
              </a:endParaRPr>
            </a:p>
          </p:txBody>
        </p:sp>
      </p:grpSp>
      <p:sp>
        <p:nvSpPr>
          <p:cNvPr id="123" name="正方形/長方形 122">
            <a:extLst>
              <a:ext uri="{FF2B5EF4-FFF2-40B4-BE49-F238E27FC236}">
                <a16:creationId xmlns:a16="http://schemas.microsoft.com/office/drawing/2014/main" id="{8064BE5E-9A2F-03DD-9183-5343E4802ECB}"/>
              </a:ext>
            </a:extLst>
          </p:cNvPr>
          <p:cNvSpPr/>
          <p:nvPr/>
        </p:nvSpPr>
        <p:spPr>
          <a:xfrm>
            <a:off x="640926"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cxnSp>
        <p:nvCxnSpPr>
          <p:cNvPr id="154" name="直線矢印コネクタ 153">
            <a:extLst>
              <a:ext uri="{FF2B5EF4-FFF2-40B4-BE49-F238E27FC236}">
                <a16:creationId xmlns:a16="http://schemas.microsoft.com/office/drawing/2014/main" id="{D31DABBE-D2A7-8130-B5D4-4AC851344EE3}"/>
              </a:ext>
            </a:extLst>
          </p:cNvPr>
          <p:cNvCxnSpPr>
            <a:cxnSpLocks/>
            <a:stCxn id="89" idx="3"/>
            <a:endCxn id="147" idx="1"/>
          </p:cNvCxnSpPr>
          <p:nvPr/>
        </p:nvCxnSpPr>
        <p:spPr>
          <a:xfrm>
            <a:off x="4933984" y="2630184"/>
            <a:ext cx="14506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8B394747-5BD7-E9FC-30F8-B1977C4BCE3D}"/>
              </a:ext>
            </a:extLst>
          </p:cNvPr>
          <p:cNvGrpSpPr/>
          <p:nvPr/>
        </p:nvGrpSpPr>
        <p:grpSpPr>
          <a:xfrm>
            <a:off x="1562625" y="2968857"/>
            <a:ext cx="587415" cy="457512"/>
            <a:chOff x="5266944" y="2798826"/>
            <a:chExt cx="455771" cy="301859"/>
          </a:xfrm>
        </p:grpSpPr>
        <p:sp>
          <p:nvSpPr>
            <p:cNvPr id="30" name="四角形: 角を丸くする 29">
              <a:extLst>
                <a:ext uri="{FF2B5EF4-FFF2-40B4-BE49-F238E27FC236}">
                  <a16:creationId xmlns:a16="http://schemas.microsoft.com/office/drawing/2014/main" id="{7D3623CE-9DB4-45CF-08E9-307D5CF91F07}"/>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審査</a:t>
              </a:r>
              <a:endParaRPr kumimoji="1" lang="en-US" altLang="ja-JP" sz="500" b="1" dirty="0">
                <a:solidFill>
                  <a:schemeClr val="tx1"/>
                </a:solidFill>
                <a:latin typeface="游ゴシック 本文"/>
                <a:ea typeface="游ゴシック" panose="020B0400000000000000" pitchFamily="50" charset="-128"/>
              </a:endParaRPr>
            </a:p>
          </p:txBody>
        </p:sp>
        <p:pic>
          <p:nvPicPr>
            <p:cNvPr id="34" name="グラフィックス 33" descr="挙手 枠線">
              <a:extLst>
                <a:ext uri="{FF2B5EF4-FFF2-40B4-BE49-F238E27FC236}">
                  <a16:creationId xmlns:a16="http://schemas.microsoft.com/office/drawing/2014/main" id="{704E370C-1D17-E09F-6D60-5ACAE70EAA3D}"/>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rot="16200000" flipV="1">
              <a:off x="5301234" y="2831681"/>
              <a:ext cx="98334" cy="98334"/>
            </a:xfrm>
            <a:prstGeom prst="rect">
              <a:avLst/>
            </a:prstGeom>
          </p:spPr>
        </p:pic>
      </p:grpSp>
      <p:sp>
        <p:nvSpPr>
          <p:cNvPr id="84" name="正方形/長方形 83">
            <a:extLst>
              <a:ext uri="{FF2B5EF4-FFF2-40B4-BE49-F238E27FC236}">
                <a16:creationId xmlns:a16="http://schemas.microsoft.com/office/drawing/2014/main" id="{F5D3B173-714F-C1A1-7934-983114476672}"/>
              </a:ext>
            </a:extLst>
          </p:cNvPr>
          <p:cNvSpPr/>
          <p:nvPr/>
        </p:nvSpPr>
        <p:spPr>
          <a:xfrm>
            <a:off x="3209000" y="2195126"/>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分納計画を立てるか</a:t>
            </a:r>
          </a:p>
        </p:txBody>
      </p:sp>
      <p:sp>
        <p:nvSpPr>
          <p:cNvPr id="85" name="ひし形 84">
            <a:extLst>
              <a:ext uri="{FF2B5EF4-FFF2-40B4-BE49-F238E27FC236}">
                <a16:creationId xmlns:a16="http://schemas.microsoft.com/office/drawing/2014/main" id="{D260E4E5-DB26-F1D7-7D24-B06BC2B5D8CB}"/>
              </a:ext>
            </a:extLst>
          </p:cNvPr>
          <p:cNvSpPr/>
          <p:nvPr/>
        </p:nvSpPr>
        <p:spPr>
          <a:xfrm>
            <a:off x="3547924" y="2493181"/>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本文"/>
                <a:ea typeface="游ゴシック" panose="020B0400000000000000" pitchFamily="50" charset="-128"/>
              </a:rPr>
              <a:t>X</a:t>
            </a:r>
            <a:endParaRPr kumimoji="1" lang="ja-JP" altLang="en-US" sz="1400" b="1" dirty="0">
              <a:solidFill>
                <a:schemeClr val="tx1"/>
              </a:solidFill>
              <a:latin typeface="游ゴシック 本文"/>
              <a:ea typeface="游ゴシック" panose="020B0400000000000000" pitchFamily="50" charset="-128"/>
            </a:endParaRPr>
          </a:p>
        </p:txBody>
      </p:sp>
      <p:sp>
        <p:nvSpPr>
          <p:cNvPr id="120" name="正方形/長方形 119">
            <a:extLst>
              <a:ext uri="{FF2B5EF4-FFF2-40B4-BE49-F238E27FC236}">
                <a16:creationId xmlns:a16="http://schemas.microsoft.com/office/drawing/2014/main" id="{5E33BC03-91CD-48CA-FBF9-6BB7FAFC7942}"/>
              </a:ext>
            </a:extLst>
          </p:cNvPr>
          <p:cNvSpPr/>
          <p:nvPr/>
        </p:nvSpPr>
        <p:spPr>
          <a:xfrm>
            <a:off x="3629390" y="2521962"/>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游ゴシック 本文"/>
                <a:ea typeface="游ゴシック" panose="020B0400000000000000" pitchFamily="50" charset="-128"/>
              </a:rPr>
              <a:t>Yes</a:t>
            </a:r>
            <a:endParaRPr kumimoji="1" lang="ja-JP" altLang="en-US" sz="600" b="1" dirty="0">
              <a:solidFill>
                <a:schemeClr val="tx1"/>
              </a:solidFill>
              <a:highlight>
                <a:srgbClr val="FFFFFF"/>
              </a:highlight>
              <a:latin typeface="游ゴシック 本文"/>
              <a:ea typeface="游ゴシック" panose="020B0400000000000000" pitchFamily="50" charset="-128"/>
            </a:endParaRPr>
          </a:p>
        </p:txBody>
      </p:sp>
      <p:grpSp>
        <p:nvGrpSpPr>
          <p:cNvPr id="122" name="グループ化 121">
            <a:extLst>
              <a:ext uri="{FF2B5EF4-FFF2-40B4-BE49-F238E27FC236}">
                <a16:creationId xmlns:a16="http://schemas.microsoft.com/office/drawing/2014/main" id="{FB7C04C9-C1A4-E563-3A20-7C0724D97324}"/>
              </a:ext>
            </a:extLst>
          </p:cNvPr>
          <p:cNvGrpSpPr/>
          <p:nvPr/>
        </p:nvGrpSpPr>
        <p:grpSpPr>
          <a:xfrm>
            <a:off x="5089172" y="4967138"/>
            <a:ext cx="575637" cy="451948"/>
            <a:chOff x="5274238" y="5435536"/>
            <a:chExt cx="439201" cy="345439"/>
          </a:xfrm>
        </p:grpSpPr>
        <p:sp>
          <p:nvSpPr>
            <p:cNvPr id="124" name="フローチャート: 磁気ディスク 123">
              <a:extLst>
                <a:ext uri="{FF2B5EF4-FFF2-40B4-BE49-F238E27FC236}">
                  <a16:creationId xmlns:a16="http://schemas.microsoft.com/office/drawing/2014/main" id="{1071314D-D914-ED75-5191-8A33DB9AECB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5" name="円弧 124">
              <a:extLst>
                <a:ext uri="{FF2B5EF4-FFF2-40B4-BE49-F238E27FC236}">
                  <a16:creationId xmlns:a16="http://schemas.microsoft.com/office/drawing/2014/main" id="{9E71B058-4893-BA6B-7093-C5A5411B208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7" name="円弧 126">
              <a:extLst>
                <a:ext uri="{FF2B5EF4-FFF2-40B4-BE49-F238E27FC236}">
                  <a16:creationId xmlns:a16="http://schemas.microsoft.com/office/drawing/2014/main" id="{9DC41E26-ED2F-28D5-F7D9-815911743C7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28" name="グループ化 127">
            <a:extLst>
              <a:ext uri="{FF2B5EF4-FFF2-40B4-BE49-F238E27FC236}">
                <a16:creationId xmlns:a16="http://schemas.microsoft.com/office/drawing/2014/main" id="{ED7D7749-5A02-F995-0964-A942A3028BF5}"/>
              </a:ext>
            </a:extLst>
          </p:cNvPr>
          <p:cNvGrpSpPr/>
          <p:nvPr/>
        </p:nvGrpSpPr>
        <p:grpSpPr>
          <a:xfrm flipH="1">
            <a:off x="4429346" y="5333849"/>
            <a:ext cx="752658" cy="405710"/>
            <a:chOff x="5549538" y="5066857"/>
            <a:chExt cx="752658" cy="405710"/>
          </a:xfrm>
        </p:grpSpPr>
        <p:cxnSp>
          <p:nvCxnSpPr>
            <p:cNvPr id="129" name="直線矢印コネクタ 128">
              <a:extLst>
                <a:ext uri="{FF2B5EF4-FFF2-40B4-BE49-F238E27FC236}">
                  <a16:creationId xmlns:a16="http://schemas.microsoft.com/office/drawing/2014/main" id="{84671D3C-86E1-6D51-B45C-242199C93504}"/>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0" name="グループ化 129">
              <a:extLst>
                <a:ext uri="{FF2B5EF4-FFF2-40B4-BE49-F238E27FC236}">
                  <a16:creationId xmlns:a16="http://schemas.microsoft.com/office/drawing/2014/main" id="{01249CD1-E6A3-640C-6F97-5811A80F64E9}"/>
                </a:ext>
              </a:extLst>
            </p:cNvPr>
            <p:cNvGrpSpPr/>
            <p:nvPr/>
          </p:nvGrpSpPr>
          <p:grpSpPr>
            <a:xfrm>
              <a:off x="5672158" y="5172745"/>
              <a:ext cx="69614" cy="299822"/>
              <a:chOff x="2439407" y="2962964"/>
              <a:chExt cx="69614" cy="430496"/>
            </a:xfrm>
          </p:grpSpPr>
          <p:cxnSp>
            <p:nvCxnSpPr>
              <p:cNvPr id="133" name="直線コネクタ 132">
                <a:extLst>
                  <a:ext uri="{FF2B5EF4-FFF2-40B4-BE49-F238E27FC236}">
                    <a16:creationId xmlns:a16="http://schemas.microsoft.com/office/drawing/2014/main" id="{B0057259-07B2-EFCF-F301-6915BE682E0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34" name="直線コネクタ 133">
                <a:extLst>
                  <a:ext uri="{FF2B5EF4-FFF2-40B4-BE49-F238E27FC236}">
                    <a16:creationId xmlns:a16="http://schemas.microsoft.com/office/drawing/2014/main" id="{2F089922-1E9B-16EC-3C58-AA6485B287A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3" name="直線コネクタ 142">
                <a:extLst>
                  <a:ext uri="{FF2B5EF4-FFF2-40B4-BE49-F238E27FC236}">
                    <a16:creationId xmlns:a16="http://schemas.microsoft.com/office/drawing/2014/main" id="{EA27CC71-F6DE-3EEC-1BCD-0630EE786A8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2" name="正方形/長方形 131">
              <a:extLst>
                <a:ext uri="{FF2B5EF4-FFF2-40B4-BE49-F238E27FC236}">
                  <a16:creationId xmlns:a16="http://schemas.microsoft.com/office/drawing/2014/main" id="{585A3DFB-C423-3069-6331-E6D144BB7961}"/>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grpSp>
        <p:nvGrpSpPr>
          <p:cNvPr id="145" name="グループ化 144">
            <a:extLst>
              <a:ext uri="{FF2B5EF4-FFF2-40B4-BE49-F238E27FC236}">
                <a16:creationId xmlns:a16="http://schemas.microsoft.com/office/drawing/2014/main" id="{BD7D23F1-7347-EC8F-306D-AABC245BE4C4}"/>
              </a:ext>
            </a:extLst>
          </p:cNvPr>
          <p:cNvGrpSpPr/>
          <p:nvPr/>
        </p:nvGrpSpPr>
        <p:grpSpPr>
          <a:xfrm>
            <a:off x="5079048" y="2395809"/>
            <a:ext cx="595884" cy="468750"/>
            <a:chOff x="2420174" y="2805910"/>
            <a:chExt cx="595884" cy="468750"/>
          </a:xfrm>
        </p:grpSpPr>
        <p:pic>
          <p:nvPicPr>
            <p:cNvPr id="146" name="グラフィックス 145" descr="ユーザー 枠線">
              <a:extLst>
                <a:ext uri="{FF2B5EF4-FFF2-40B4-BE49-F238E27FC236}">
                  <a16:creationId xmlns:a16="http://schemas.microsoft.com/office/drawing/2014/main" id="{D1D03229-F218-D1E6-CA90-334E7D40E9A4}"/>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47" name="四角形: 角を丸くする 146">
              <a:extLst>
                <a:ext uri="{FF2B5EF4-FFF2-40B4-BE49-F238E27FC236}">
                  <a16:creationId xmlns:a16="http://schemas.microsoft.com/office/drawing/2014/main" id="{F59FA1F7-1EE9-2692-E36C-F113F0AACE0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徴収猶予の許可</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通知書の作成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257" name="グループ化 256">
            <a:extLst>
              <a:ext uri="{FF2B5EF4-FFF2-40B4-BE49-F238E27FC236}">
                <a16:creationId xmlns:a16="http://schemas.microsoft.com/office/drawing/2014/main" id="{1FF74BB1-53DE-3750-ACFA-058A1105D8B5}"/>
              </a:ext>
            </a:extLst>
          </p:cNvPr>
          <p:cNvGrpSpPr/>
          <p:nvPr/>
        </p:nvGrpSpPr>
        <p:grpSpPr>
          <a:xfrm>
            <a:off x="5528212" y="2864559"/>
            <a:ext cx="805500" cy="688724"/>
            <a:chOff x="5528212" y="2864559"/>
            <a:chExt cx="805500" cy="688724"/>
          </a:xfrm>
        </p:grpSpPr>
        <p:pic>
          <p:nvPicPr>
            <p:cNvPr id="149" name="グラフィックス 148" descr="紙 枠線">
              <a:extLst>
                <a:ext uri="{FF2B5EF4-FFF2-40B4-BE49-F238E27FC236}">
                  <a16:creationId xmlns:a16="http://schemas.microsoft.com/office/drawing/2014/main" id="{880A20EA-FDA8-4FD6-6464-A9397068071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862010" y="2991018"/>
              <a:ext cx="307340" cy="307340"/>
            </a:xfrm>
            <a:prstGeom prst="rect">
              <a:avLst/>
            </a:prstGeom>
          </p:spPr>
        </p:pic>
        <p:cxnSp>
          <p:nvCxnSpPr>
            <p:cNvPr id="150" name="直線矢印コネクタ 36">
              <a:extLst>
                <a:ext uri="{FF2B5EF4-FFF2-40B4-BE49-F238E27FC236}">
                  <a16:creationId xmlns:a16="http://schemas.microsoft.com/office/drawing/2014/main" id="{07E5E86C-627F-6656-9EA1-982EB6CFE686}"/>
                </a:ext>
              </a:extLst>
            </p:cNvPr>
            <p:cNvCxnSpPr>
              <a:cxnSpLocks/>
            </p:cNvCxnSpPr>
            <p:nvPr/>
          </p:nvCxnSpPr>
          <p:spPr>
            <a:xfrm>
              <a:off x="5528212" y="2864559"/>
              <a:ext cx="391195" cy="280128"/>
            </a:xfrm>
            <a:prstGeom prst="curvedConnector3">
              <a:avLst>
                <a:gd name="adj1" fmla="val -320"/>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1" name="正方形/長方形 150">
              <a:extLst>
                <a:ext uri="{FF2B5EF4-FFF2-40B4-BE49-F238E27FC236}">
                  <a16:creationId xmlns:a16="http://schemas.microsoft.com/office/drawing/2014/main" id="{E2306352-A4FD-B3B5-1699-F9EB3639EF1A}"/>
                </a:ext>
              </a:extLst>
            </p:cNvPr>
            <p:cNvSpPr/>
            <p:nvPr/>
          </p:nvSpPr>
          <p:spPr>
            <a:xfrm>
              <a:off x="5712087" y="327083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徴収猶予の許可通知書</a:t>
              </a:r>
            </a:p>
            <a:p>
              <a:r>
                <a:rPr kumimoji="1" lang="ja-JP" altLang="en-US" sz="500" b="1" dirty="0">
                  <a:solidFill>
                    <a:schemeClr val="tx1"/>
                  </a:solidFill>
                  <a:latin typeface="游ゴシック 本文"/>
                  <a:ea typeface="游ゴシック" panose="020B0400000000000000" pitchFamily="50" charset="-128"/>
                </a:rPr>
                <a:t>猶予における納付計画書</a:t>
              </a:r>
            </a:p>
            <a:p>
              <a:r>
                <a:rPr kumimoji="1" lang="ja-JP" altLang="en-US" sz="500" b="1" dirty="0">
                  <a:solidFill>
                    <a:schemeClr val="tx1"/>
                  </a:solidFill>
                  <a:latin typeface="游ゴシック 本文"/>
                  <a:ea typeface="游ゴシック" panose="020B0400000000000000" pitchFamily="50" charset="-128"/>
                </a:rPr>
                <a:t>猶予における納付計画明細書</a:t>
              </a:r>
            </a:p>
            <a:p>
              <a:r>
                <a:rPr kumimoji="1" lang="ja-JP" altLang="en-US" sz="500" b="1" dirty="0">
                  <a:solidFill>
                    <a:schemeClr val="tx1"/>
                  </a:solidFill>
                  <a:latin typeface="游ゴシック 本文"/>
                  <a:ea typeface="游ゴシック" panose="020B0400000000000000" pitchFamily="50" charset="-128"/>
                </a:rPr>
                <a:t>徴収猶予の許可通知書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決裁用</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cxnSp>
        <p:nvCxnSpPr>
          <p:cNvPr id="200" name="直線矢印コネクタ 199">
            <a:extLst>
              <a:ext uri="{FF2B5EF4-FFF2-40B4-BE49-F238E27FC236}">
                <a16:creationId xmlns:a16="http://schemas.microsoft.com/office/drawing/2014/main" id="{8F28329D-79B5-2B65-77A9-CA2F6A0A183B}"/>
              </a:ext>
            </a:extLst>
          </p:cNvPr>
          <p:cNvCxnSpPr>
            <a:cxnSpLocks/>
            <a:stCxn id="147" idx="3"/>
            <a:endCxn id="56" idx="2"/>
          </p:cNvCxnSpPr>
          <p:nvPr/>
        </p:nvCxnSpPr>
        <p:spPr>
          <a:xfrm>
            <a:off x="5674932" y="2630184"/>
            <a:ext cx="18774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16" name="グループ化 215">
            <a:extLst>
              <a:ext uri="{FF2B5EF4-FFF2-40B4-BE49-F238E27FC236}">
                <a16:creationId xmlns:a16="http://schemas.microsoft.com/office/drawing/2014/main" id="{B5610A22-B821-2DD9-BBD1-BC0E806D80DA}"/>
              </a:ext>
            </a:extLst>
          </p:cNvPr>
          <p:cNvGrpSpPr/>
          <p:nvPr/>
        </p:nvGrpSpPr>
        <p:grpSpPr>
          <a:xfrm>
            <a:off x="3720356" y="2767188"/>
            <a:ext cx="1536213" cy="396975"/>
            <a:chOff x="3720356" y="2577302"/>
            <a:chExt cx="1536213" cy="396975"/>
          </a:xfrm>
        </p:grpSpPr>
        <p:cxnSp>
          <p:nvCxnSpPr>
            <p:cNvPr id="184" name="直線矢印コネクタ 116">
              <a:extLst>
                <a:ext uri="{FF2B5EF4-FFF2-40B4-BE49-F238E27FC236}">
                  <a16:creationId xmlns:a16="http://schemas.microsoft.com/office/drawing/2014/main" id="{8A3514D2-663E-0466-B79E-BF56CE4F574E}"/>
                </a:ext>
              </a:extLst>
            </p:cNvPr>
            <p:cNvCxnSpPr>
              <a:cxnSpLocks/>
            </p:cNvCxnSpPr>
            <p:nvPr/>
          </p:nvCxnSpPr>
          <p:spPr>
            <a:xfrm rot="16200000" flipH="1">
              <a:off x="4439777" y="1857881"/>
              <a:ext cx="97372" cy="1536213"/>
            </a:xfrm>
            <a:prstGeom prst="bentConnector3">
              <a:avLst>
                <a:gd name="adj1" fmla="val 33477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13" name="円弧 212">
              <a:extLst>
                <a:ext uri="{FF2B5EF4-FFF2-40B4-BE49-F238E27FC236}">
                  <a16:creationId xmlns:a16="http://schemas.microsoft.com/office/drawing/2014/main" id="{72B003A9-56A1-BE79-A8E2-E3880AF5EB96}"/>
                </a:ext>
              </a:extLst>
            </p:cNvPr>
            <p:cNvSpPr/>
            <p:nvPr/>
          </p:nvSpPr>
          <p:spPr>
            <a:xfrm>
              <a:off x="4581323" y="2851620"/>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sp>
        <p:nvSpPr>
          <p:cNvPr id="206" name="正方形/長方形 205">
            <a:extLst>
              <a:ext uri="{FF2B5EF4-FFF2-40B4-BE49-F238E27FC236}">
                <a16:creationId xmlns:a16="http://schemas.microsoft.com/office/drawing/2014/main" id="{C5D9B8B2-614B-74CE-C95C-45E7D5684687}"/>
              </a:ext>
            </a:extLst>
          </p:cNvPr>
          <p:cNvSpPr/>
          <p:nvPr/>
        </p:nvSpPr>
        <p:spPr>
          <a:xfrm>
            <a:off x="3629390" y="298407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游ゴシック 本文"/>
                <a:ea typeface="游ゴシック" panose="020B0400000000000000" pitchFamily="50" charset="-128"/>
              </a:rPr>
              <a:t>No</a:t>
            </a:r>
            <a:endParaRPr kumimoji="1" lang="ja-JP" altLang="en-US" sz="600" b="1" dirty="0">
              <a:solidFill>
                <a:schemeClr val="tx1"/>
              </a:solidFill>
              <a:highlight>
                <a:srgbClr val="FFFFFF"/>
              </a:highlight>
              <a:latin typeface="游ゴシック 本文"/>
              <a:ea typeface="游ゴシック" panose="020B0400000000000000" pitchFamily="50" charset="-128"/>
            </a:endParaRPr>
          </a:p>
        </p:txBody>
      </p:sp>
    </p:spTree>
    <p:extLst>
      <p:ext uri="{BB962C8B-B14F-4D97-AF65-F5344CB8AC3E}">
        <p14:creationId xmlns:p14="http://schemas.microsoft.com/office/powerpoint/2010/main" val="39722941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C2E3D-843D-3859-6F38-0FC16A8095F7}"/>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051008E7-261A-D8F2-5675-FB20BA7F3518}"/>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AA1E117C-6497-D364-F303-310E5BDE5270}"/>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D3EC2092-72DB-83E0-BAB3-64841C80ACF0}"/>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FDEA45F1-6863-431E-491C-469B2C883AFF}"/>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5A0AC87E-EFC5-9ABC-34EF-F4B8BECE1057}"/>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5DCBEC88-6A51-4871-3684-24FB8C9BC9BD}"/>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1.2.</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A2D7AED0-5F34-610C-8D4A-C705D043FBD0}"/>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担当者情報一括登録</a:t>
              </a:r>
            </a:p>
          </p:txBody>
        </p:sp>
        <p:sp>
          <p:nvSpPr>
            <p:cNvPr id="14" name="正方形/長方形 13">
              <a:extLst>
                <a:ext uri="{FF2B5EF4-FFF2-40B4-BE49-F238E27FC236}">
                  <a16:creationId xmlns:a16="http://schemas.microsoft.com/office/drawing/2014/main" id="{6F2B1C09-2091-4CBB-5E05-5691F2F5E063}"/>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滞納情報管理</a:t>
              </a:r>
            </a:p>
          </p:txBody>
        </p:sp>
      </p:grpSp>
      <p:grpSp>
        <p:nvGrpSpPr>
          <p:cNvPr id="16" name="グループ化 15">
            <a:extLst>
              <a:ext uri="{FF2B5EF4-FFF2-40B4-BE49-F238E27FC236}">
                <a16:creationId xmlns:a16="http://schemas.microsoft.com/office/drawing/2014/main" id="{7BF155DF-6D0D-1E54-F1E7-CA449E246E0A}"/>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7BE1808C-031A-F5A5-77CA-A09BA548BD39}"/>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滞納整理担当課</a:t>
              </a:r>
            </a:p>
          </p:txBody>
        </p:sp>
        <p:sp>
          <p:nvSpPr>
            <p:cNvPr id="18" name="正方形/長方形 17">
              <a:extLst>
                <a:ext uri="{FF2B5EF4-FFF2-40B4-BE49-F238E27FC236}">
                  <a16:creationId xmlns:a16="http://schemas.microsoft.com/office/drawing/2014/main" id="{222C7DBE-76DA-4680-E932-9BD53E758D6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8DBEAAE1-79BF-F58D-5E34-8579F7E9BF65}"/>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3</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EAD26E7C-483D-4157-DF02-9ECF96677768}"/>
              </a:ext>
            </a:extLst>
          </p:cNvPr>
          <p:cNvCxnSpPr>
            <a:cxnSpLocks/>
            <a:stCxn id="20" idx="6"/>
            <a:endCxn id="137" idx="1"/>
          </p:cNvCxnSpPr>
          <p:nvPr/>
        </p:nvCxnSpPr>
        <p:spPr>
          <a:xfrm>
            <a:off x="1184095" y="2881369"/>
            <a:ext cx="42343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0DE4380B-9021-D7C4-60FB-D7D66A53AF7C}"/>
              </a:ext>
            </a:extLst>
          </p:cNvPr>
          <p:cNvSpPr/>
          <p:nvPr/>
        </p:nvSpPr>
        <p:spPr>
          <a:xfrm>
            <a:off x="6758568" y="6048376"/>
            <a:ext cx="2053792" cy="456054"/>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mn-ea"/>
              </a:rPr>
              <a:t>①</a:t>
            </a:r>
            <a:endParaRPr kumimoji="1" lang="en-US" altLang="zh-TW" sz="500" b="1" dirty="0">
              <a:solidFill>
                <a:schemeClr val="tx1"/>
              </a:solidFill>
              <a:latin typeface="+mn-ea"/>
            </a:endParaRPr>
          </a:p>
          <a:p>
            <a:r>
              <a:rPr kumimoji="1" lang="en-US" altLang="zh-CN" sz="500" b="1" dirty="0">
                <a:solidFill>
                  <a:schemeClr val="tx1"/>
                </a:solidFill>
                <a:latin typeface="+mn-ea"/>
              </a:rPr>
              <a:t>2.1.7</a:t>
            </a:r>
            <a:r>
              <a:rPr kumimoji="1" lang="ja-JP" altLang="en-US" sz="500" b="1" dirty="0">
                <a:solidFill>
                  <a:schemeClr val="tx1"/>
                </a:solidFill>
                <a:latin typeface="+mn-ea"/>
              </a:rPr>
              <a:t>～</a:t>
            </a:r>
            <a:r>
              <a:rPr kumimoji="1" lang="en-US" altLang="zh-CN" sz="500" b="1" dirty="0">
                <a:solidFill>
                  <a:schemeClr val="tx1"/>
                </a:solidFill>
                <a:latin typeface="+mn-ea"/>
              </a:rPr>
              <a:t>2.1.8</a:t>
            </a:r>
            <a:r>
              <a:rPr kumimoji="1" lang="ja-JP" altLang="en-US" sz="500" b="1" dirty="0">
                <a:solidFill>
                  <a:schemeClr val="tx1"/>
                </a:solidFill>
                <a:latin typeface="+mn-ea"/>
              </a:rPr>
              <a:t>　</a:t>
            </a:r>
            <a:r>
              <a:rPr kumimoji="1" lang="zh-CN" altLang="en-US" sz="500" b="1" dirty="0">
                <a:solidFill>
                  <a:schemeClr val="tx1"/>
                </a:solidFill>
                <a:latin typeface="+mn-ea"/>
              </a:rPr>
              <a:t>滞納者抽出</a:t>
            </a:r>
          </a:p>
          <a:p>
            <a:r>
              <a:rPr kumimoji="1" lang="ja-JP" altLang="en-US" sz="500" b="1" dirty="0">
                <a:solidFill>
                  <a:schemeClr val="tx1"/>
                </a:solidFill>
                <a:latin typeface="+mn-ea"/>
              </a:rPr>
              <a:t>②</a:t>
            </a:r>
            <a:endParaRPr kumimoji="1" lang="en-US" altLang="zh-CN" sz="500" b="1" dirty="0">
              <a:solidFill>
                <a:schemeClr val="tx1"/>
              </a:solidFill>
              <a:latin typeface="+mn-ea"/>
            </a:endParaRPr>
          </a:p>
          <a:p>
            <a:r>
              <a:rPr kumimoji="1" lang="en-US" altLang="zh-CN" sz="500" b="1" dirty="0">
                <a:solidFill>
                  <a:schemeClr val="tx1"/>
                </a:solidFill>
                <a:latin typeface="+mn-ea"/>
              </a:rPr>
              <a:t>2.1.17</a:t>
            </a:r>
            <a:r>
              <a:rPr kumimoji="1" lang="ja-JP" altLang="en-US" sz="500" b="1" dirty="0">
                <a:solidFill>
                  <a:schemeClr val="tx1"/>
                </a:solidFill>
                <a:latin typeface="+mn-ea"/>
              </a:rPr>
              <a:t>～</a:t>
            </a:r>
            <a:r>
              <a:rPr kumimoji="1" lang="en-US" altLang="zh-CN" sz="500" b="1" dirty="0">
                <a:solidFill>
                  <a:schemeClr val="tx1"/>
                </a:solidFill>
                <a:latin typeface="+mn-ea"/>
              </a:rPr>
              <a:t>2.1.18</a:t>
            </a:r>
            <a:r>
              <a:rPr kumimoji="1" lang="ja-JP" altLang="en-US" sz="500" b="1" dirty="0">
                <a:solidFill>
                  <a:schemeClr val="tx1"/>
                </a:solidFill>
                <a:latin typeface="+mn-ea"/>
              </a:rPr>
              <a:t>　</a:t>
            </a:r>
            <a:r>
              <a:rPr kumimoji="1" lang="zh-CN" altLang="en-US" sz="500" b="1" dirty="0">
                <a:solidFill>
                  <a:schemeClr val="tx1"/>
                </a:solidFill>
                <a:latin typeface="+mn-ea"/>
              </a:rPr>
              <a:t>担当者設定</a:t>
            </a:r>
            <a:endParaRPr kumimoji="1" lang="en-US" altLang="ja-JP" sz="500" b="1" dirty="0">
              <a:solidFill>
                <a:schemeClr val="tx1"/>
              </a:solidFill>
              <a:latin typeface="+mn-ea"/>
            </a:endParaRPr>
          </a:p>
        </p:txBody>
      </p:sp>
      <p:cxnSp>
        <p:nvCxnSpPr>
          <p:cNvPr id="101" name="直線矢印コネクタ 100">
            <a:extLst>
              <a:ext uri="{FF2B5EF4-FFF2-40B4-BE49-F238E27FC236}">
                <a16:creationId xmlns:a16="http://schemas.microsoft.com/office/drawing/2014/main" id="{13E4B17B-E10B-E1B6-95F2-EF1383E1A580}"/>
              </a:ext>
            </a:extLst>
          </p:cNvPr>
          <p:cNvCxnSpPr>
            <a:cxnSpLocks/>
            <a:stCxn id="137" idx="3"/>
            <a:endCxn id="41" idx="1"/>
          </p:cNvCxnSpPr>
          <p:nvPr/>
        </p:nvCxnSpPr>
        <p:spPr>
          <a:xfrm>
            <a:off x="2203411" y="2881369"/>
            <a:ext cx="48271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73EF7112-7C47-549D-B766-F7D8AE64D7E5}"/>
              </a:ext>
            </a:extLst>
          </p:cNvPr>
          <p:cNvGrpSpPr/>
          <p:nvPr/>
        </p:nvGrpSpPr>
        <p:grpSpPr>
          <a:xfrm>
            <a:off x="1607527" y="264699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ED0DBBDA-46E4-02A8-1820-D064717CFCA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164D7B6F-8497-CB65-9154-ABA1506D004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滞納者抽出</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5D0B03D1-F500-530D-AC4E-F88F8940E49E}"/>
              </a:ext>
            </a:extLst>
          </p:cNvPr>
          <p:cNvCxnSpPr>
            <a:cxnSpLocks/>
            <a:stCxn id="140" idx="1"/>
            <a:endCxn id="137" idx="2"/>
          </p:cNvCxnSpPr>
          <p:nvPr/>
        </p:nvCxnSpPr>
        <p:spPr>
          <a:xfrm flipH="1" flipV="1">
            <a:off x="1905469" y="3115744"/>
            <a:ext cx="1299" cy="127812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B8DBC3E6-046B-8ED2-88E3-7C74F20F4591}"/>
              </a:ext>
            </a:extLst>
          </p:cNvPr>
          <p:cNvGrpSpPr/>
          <p:nvPr/>
        </p:nvGrpSpPr>
        <p:grpSpPr>
          <a:xfrm>
            <a:off x="1617651" y="4393866"/>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8EC52732-DF50-C1FB-2289-4178B9AA39F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滞納管理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D95B08C1-D06A-5573-B7D1-AC34A13C1D9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9262E70B-B976-B545-AF60-8BB5CDB91A8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F5628B1F-9A90-BAFB-8D94-F7BC5ADE6239}"/>
              </a:ext>
            </a:extLst>
          </p:cNvPr>
          <p:cNvGrpSpPr/>
          <p:nvPr/>
        </p:nvGrpSpPr>
        <p:grpSpPr>
          <a:xfrm flipH="1">
            <a:off x="936900" y="4756008"/>
            <a:ext cx="752658" cy="405710"/>
            <a:chOff x="4488244" y="5206471"/>
            <a:chExt cx="752658" cy="405710"/>
          </a:xfrm>
        </p:grpSpPr>
        <p:cxnSp>
          <p:nvCxnSpPr>
            <p:cNvPr id="144" name="直線矢印コネクタ 143">
              <a:extLst>
                <a:ext uri="{FF2B5EF4-FFF2-40B4-BE49-F238E27FC236}">
                  <a16:creationId xmlns:a16="http://schemas.microsoft.com/office/drawing/2014/main" id="{1427A975-4086-3834-A923-4D69E60B1E62}"/>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E3EAD1B6-53C4-737A-6E90-16B5BBD74A21}"/>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DD6B9CA1-B519-57AC-CA68-467CF96BE35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CBF4BED8-AA76-0D22-DCFD-B5ED44F5383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2F55EAA4-2D48-EA76-B2A4-E66773FC7D0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C967EA2A-7BF1-8D17-6D7F-7D026DF88D3E}"/>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sp>
        <p:nvSpPr>
          <p:cNvPr id="19" name="正方形/長方形 18">
            <a:extLst>
              <a:ext uri="{FF2B5EF4-FFF2-40B4-BE49-F238E27FC236}">
                <a16:creationId xmlns:a16="http://schemas.microsoft.com/office/drawing/2014/main" id="{8883BE3F-63F1-04B8-C47E-D8E8CC931BDC}"/>
              </a:ext>
            </a:extLst>
          </p:cNvPr>
          <p:cNvSpPr/>
          <p:nvPr/>
        </p:nvSpPr>
        <p:spPr>
          <a:xfrm>
            <a:off x="629397" y="3015503"/>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20" name="楕円 19">
            <a:extLst>
              <a:ext uri="{FF2B5EF4-FFF2-40B4-BE49-F238E27FC236}">
                <a16:creationId xmlns:a16="http://schemas.microsoft.com/office/drawing/2014/main" id="{865C4374-9AE6-E1FF-CFAB-28DA5739FFBA}"/>
              </a:ext>
            </a:extLst>
          </p:cNvPr>
          <p:cNvSpPr/>
          <p:nvPr/>
        </p:nvSpPr>
        <p:spPr>
          <a:xfrm>
            <a:off x="878095" y="272836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97" name="直線矢印コネクタ 96">
            <a:extLst>
              <a:ext uri="{FF2B5EF4-FFF2-40B4-BE49-F238E27FC236}">
                <a16:creationId xmlns:a16="http://schemas.microsoft.com/office/drawing/2014/main" id="{2D1CD1D1-2AAC-6E3C-47A8-163A61A94AD2}"/>
              </a:ext>
            </a:extLst>
          </p:cNvPr>
          <p:cNvCxnSpPr>
            <a:cxnSpLocks/>
            <a:stCxn id="41" idx="3"/>
            <a:endCxn id="21" idx="1"/>
          </p:cNvCxnSpPr>
          <p:nvPr/>
        </p:nvCxnSpPr>
        <p:spPr>
          <a:xfrm>
            <a:off x="3273538" y="2881369"/>
            <a:ext cx="47554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5" name="グループ化 4">
            <a:extLst>
              <a:ext uri="{FF2B5EF4-FFF2-40B4-BE49-F238E27FC236}">
                <a16:creationId xmlns:a16="http://schemas.microsoft.com/office/drawing/2014/main" id="{A15A8D7E-62AB-7EAA-2696-C75857FFEEEA}"/>
              </a:ext>
            </a:extLst>
          </p:cNvPr>
          <p:cNvGrpSpPr/>
          <p:nvPr/>
        </p:nvGrpSpPr>
        <p:grpSpPr>
          <a:xfrm>
            <a:off x="3749081" y="2646994"/>
            <a:ext cx="595884" cy="468750"/>
            <a:chOff x="2420174" y="2805910"/>
            <a:chExt cx="595884" cy="468750"/>
          </a:xfrm>
        </p:grpSpPr>
        <p:pic>
          <p:nvPicPr>
            <p:cNvPr id="6" name="グラフィックス 5" descr="ユーザー 枠線">
              <a:extLst>
                <a:ext uri="{FF2B5EF4-FFF2-40B4-BE49-F238E27FC236}">
                  <a16:creationId xmlns:a16="http://schemas.microsoft.com/office/drawing/2014/main" id="{1DF047B1-5D8F-9114-6A3E-87FEFAF63C3F}"/>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1" name="四角形: 角を丸くする 20">
              <a:extLst>
                <a:ext uri="{FF2B5EF4-FFF2-40B4-BE49-F238E27FC236}">
                  <a16:creationId xmlns:a16="http://schemas.microsoft.com/office/drawing/2014/main" id="{A15CDCBB-FA5B-6917-9564-55E7BDC7638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担当者情報</a:t>
              </a:r>
              <a:endParaRPr kumimoji="1" lang="en-US" altLang="ja-JP" sz="500" b="1" dirty="0">
                <a:solidFill>
                  <a:schemeClr val="tx1"/>
                </a:solidFill>
                <a:latin typeface="+mn-ea"/>
              </a:endParaRPr>
            </a:p>
            <a:p>
              <a:pPr algn="ctr"/>
              <a:r>
                <a:rPr kumimoji="1" lang="ja-JP" altLang="en-US" sz="500" b="1" dirty="0">
                  <a:solidFill>
                    <a:schemeClr val="tx1"/>
                  </a:solidFill>
                  <a:latin typeface="+mn-ea"/>
                </a:rPr>
                <a:t>一括登録</a:t>
              </a:r>
              <a:endParaRPr kumimoji="1" lang="en-US" altLang="ja-JP" sz="500" b="1" dirty="0">
                <a:solidFill>
                  <a:schemeClr val="tx1"/>
                </a:solidFill>
                <a:latin typeface="+mn-ea"/>
              </a:endParaRPr>
            </a:p>
          </p:txBody>
        </p:sp>
      </p:grpSp>
      <p:cxnSp>
        <p:nvCxnSpPr>
          <p:cNvPr id="22" name="直線矢印コネクタ 21">
            <a:extLst>
              <a:ext uri="{FF2B5EF4-FFF2-40B4-BE49-F238E27FC236}">
                <a16:creationId xmlns:a16="http://schemas.microsoft.com/office/drawing/2014/main" id="{709A3FC8-2878-A613-3FFB-6106377C4C4D}"/>
              </a:ext>
            </a:extLst>
          </p:cNvPr>
          <p:cNvCxnSpPr>
            <a:cxnSpLocks/>
            <a:stCxn id="21" idx="2"/>
            <a:endCxn id="24" idx="1"/>
          </p:cNvCxnSpPr>
          <p:nvPr/>
        </p:nvCxnSpPr>
        <p:spPr>
          <a:xfrm>
            <a:off x="4047023" y="3115744"/>
            <a:ext cx="1299" cy="127812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3" name="グループ化 22">
            <a:extLst>
              <a:ext uri="{FF2B5EF4-FFF2-40B4-BE49-F238E27FC236}">
                <a16:creationId xmlns:a16="http://schemas.microsoft.com/office/drawing/2014/main" id="{007CFECB-B7F5-2635-0734-EAEEC9F5E53D}"/>
              </a:ext>
            </a:extLst>
          </p:cNvPr>
          <p:cNvGrpSpPr/>
          <p:nvPr/>
        </p:nvGrpSpPr>
        <p:grpSpPr>
          <a:xfrm>
            <a:off x="3759205" y="4393866"/>
            <a:ext cx="575637" cy="451948"/>
            <a:chOff x="5274238" y="5435536"/>
            <a:chExt cx="439201" cy="345439"/>
          </a:xfrm>
        </p:grpSpPr>
        <p:sp>
          <p:nvSpPr>
            <p:cNvPr id="24" name="フローチャート: 磁気ディスク 23">
              <a:extLst>
                <a:ext uri="{FF2B5EF4-FFF2-40B4-BE49-F238E27FC236}">
                  <a16:creationId xmlns:a16="http://schemas.microsoft.com/office/drawing/2014/main" id="{BB7F99D8-88C7-0471-2C03-2AB2807FD72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滞納管理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5" name="円弧 24">
              <a:extLst>
                <a:ext uri="{FF2B5EF4-FFF2-40B4-BE49-F238E27FC236}">
                  <a16:creationId xmlns:a16="http://schemas.microsoft.com/office/drawing/2014/main" id="{7BC75D67-79BA-FD78-13CF-ED5114EB8FE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6" name="円弧 25">
              <a:extLst>
                <a:ext uri="{FF2B5EF4-FFF2-40B4-BE49-F238E27FC236}">
                  <a16:creationId xmlns:a16="http://schemas.microsoft.com/office/drawing/2014/main" id="{982FBF30-2CF2-6A0B-1173-979302915CA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7" name="グループ化 26">
            <a:extLst>
              <a:ext uri="{FF2B5EF4-FFF2-40B4-BE49-F238E27FC236}">
                <a16:creationId xmlns:a16="http://schemas.microsoft.com/office/drawing/2014/main" id="{EB5FF053-BB4D-C383-F16C-155D81A9C289}"/>
              </a:ext>
            </a:extLst>
          </p:cNvPr>
          <p:cNvGrpSpPr/>
          <p:nvPr/>
        </p:nvGrpSpPr>
        <p:grpSpPr>
          <a:xfrm flipH="1">
            <a:off x="3078454" y="4756008"/>
            <a:ext cx="752658" cy="405710"/>
            <a:chOff x="4488244" y="5206471"/>
            <a:chExt cx="752658" cy="405710"/>
          </a:xfrm>
        </p:grpSpPr>
        <p:cxnSp>
          <p:nvCxnSpPr>
            <p:cNvPr id="38" name="直線矢印コネクタ 37">
              <a:extLst>
                <a:ext uri="{FF2B5EF4-FFF2-40B4-BE49-F238E27FC236}">
                  <a16:creationId xmlns:a16="http://schemas.microsoft.com/office/drawing/2014/main" id="{5FD1A24E-4812-88CC-27D7-51FB1E65D54B}"/>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9" name="グループ化 68">
              <a:extLst>
                <a:ext uri="{FF2B5EF4-FFF2-40B4-BE49-F238E27FC236}">
                  <a16:creationId xmlns:a16="http://schemas.microsoft.com/office/drawing/2014/main" id="{C790A244-BBBA-0C67-58D3-3DD65AF57C01}"/>
                </a:ext>
              </a:extLst>
            </p:cNvPr>
            <p:cNvGrpSpPr/>
            <p:nvPr/>
          </p:nvGrpSpPr>
          <p:grpSpPr>
            <a:xfrm>
              <a:off x="4610864" y="5312359"/>
              <a:ext cx="69614" cy="299822"/>
              <a:chOff x="2439407" y="2962964"/>
              <a:chExt cx="69614" cy="430496"/>
            </a:xfrm>
          </p:grpSpPr>
          <p:cxnSp>
            <p:nvCxnSpPr>
              <p:cNvPr id="71" name="直線コネクタ 70">
                <a:extLst>
                  <a:ext uri="{FF2B5EF4-FFF2-40B4-BE49-F238E27FC236}">
                    <a16:creationId xmlns:a16="http://schemas.microsoft.com/office/drawing/2014/main" id="{F9CDB29E-8794-0A19-012E-778F7BB1723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2" name="直線コネクタ 71">
                <a:extLst>
                  <a:ext uri="{FF2B5EF4-FFF2-40B4-BE49-F238E27FC236}">
                    <a16:creationId xmlns:a16="http://schemas.microsoft.com/office/drawing/2014/main" id="{68EBF857-3E82-30A5-6B61-533698230610}"/>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3" name="直線コネクタ 72">
                <a:extLst>
                  <a:ext uri="{FF2B5EF4-FFF2-40B4-BE49-F238E27FC236}">
                    <a16:creationId xmlns:a16="http://schemas.microsoft.com/office/drawing/2014/main" id="{C9A53B08-E626-22CD-679C-C24DFD55AD7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0" name="正方形/長方形 69">
              <a:extLst>
                <a:ext uri="{FF2B5EF4-FFF2-40B4-BE49-F238E27FC236}">
                  <a16:creationId xmlns:a16="http://schemas.microsoft.com/office/drawing/2014/main" id="{3244EA01-7B4E-1C83-1901-6C25A7B6B992}"/>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②</a:t>
              </a:r>
            </a:p>
          </p:txBody>
        </p:sp>
      </p:grpSp>
      <p:sp>
        <p:nvSpPr>
          <p:cNvPr id="79" name="正方形/長方形 78">
            <a:extLst>
              <a:ext uri="{FF2B5EF4-FFF2-40B4-BE49-F238E27FC236}">
                <a16:creationId xmlns:a16="http://schemas.microsoft.com/office/drawing/2014/main" id="{93D90856-EC3B-D9DC-FFC8-FBFDB62F7E67}"/>
              </a:ext>
            </a:extLst>
          </p:cNvPr>
          <p:cNvSpPr/>
          <p:nvPr/>
        </p:nvSpPr>
        <p:spPr>
          <a:xfrm>
            <a:off x="4600972" y="304428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終了</a:t>
            </a:r>
            <a:endParaRPr kumimoji="1" lang="en-US" altLang="ja-JP" sz="600" b="1" dirty="0">
              <a:solidFill>
                <a:schemeClr val="tx1"/>
              </a:solidFill>
              <a:latin typeface="+mn-ea"/>
            </a:endParaRPr>
          </a:p>
        </p:txBody>
      </p:sp>
      <p:sp>
        <p:nvSpPr>
          <p:cNvPr id="82" name="楕円 81">
            <a:extLst>
              <a:ext uri="{FF2B5EF4-FFF2-40B4-BE49-F238E27FC236}">
                <a16:creationId xmlns:a16="http://schemas.microsoft.com/office/drawing/2014/main" id="{C97B0212-7FB6-3653-D7CD-C49FA6B585FA}"/>
              </a:ext>
            </a:extLst>
          </p:cNvPr>
          <p:cNvSpPr/>
          <p:nvPr/>
        </p:nvSpPr>
        <p:spPr>
          <a:xfrm>
            <a:off x="4942921" y="272861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84" name="直線矢印コネクタ 83">
            <a:extLst>
              <a:ext uri="{FF2B5EF4-FFF2-40B4-BE49-F238E27FC236}">
                <a16:creationId xmlns:a16="http://schemas.microsoft.com/office/drawing/2014/main" id="{92C9CCDA-DC49-0DBD-0FAF-F27A2E1BAE4C}"/>
              </a:ext>
            </a:extLst>
          </p:cNvPr>
          <p:cNvCxnSpPr>
            <a:cxnSpLocks/>
            <a:stCxn id="21" idx="3"/>
            <a:endCxn id="82" idx="2"/>
          </p:cNvCxnSpPr>
          <p:nvPr/>
        </p:nvCxnSpPr>
        <p:spPr>
          <a:xfrm>
            <a:off x="4344965" y="2881369"/>
            <a:ext cx="59795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0" name="グループ化 39">
            <a:extLst>
              <a:ext uri="{FF2B5EF4-FFF2-40B4-BE49-F238E27FC236}">
                <a16:creationId xmlns:a16="http://schemas.microsoft.com/office/drawing/2014/main" id="{C8E5DDDF-7F37-9FDC-A286-202F45B95B9C}"/>
              </a:ext>
            </a:extLst>
          </p:cNvPr>
          <p:cNvGrpSpPr/>
          <p:nvPr/>
        </p:nvGrpSpPr>
        <p:grpSpPr>
          <a:xfrm>
            <a:off x="2686123" y="2652613"/>
            <a:ext cx="587415" cy="457512"/>
            <a:chOff x="5266944" y="2798826"/>
            <a:chExt cx="455771" cy="301859"/>
          </a:xfrm>
        </p:grpSpPr>
        <p:sp>
          <p:nvSpPr>
            <p:cNvPr id="41" name="四角形: 角を丸くする 40">
              <a:extLst>
                <a:ext uri="{FF2B5EF4-FFF2-40B4-BE49-F238E27FC236}">
                  <a16:creationId xmlns:a16="http://schemas.microsoft.com/office/drawing/2014/main" id="{3FE10CBB-95DA-D5E3-8970-16ED79251ACA}"/>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担当割検討</a:t>
              </a:r>
              <a:endParaRPr kumimoji="1" lang="en-US" altLang="ja-JP" sz="500" b="1" dirty="0">
                <a:solidFill>
                  <a:schemeClr val="tx1"/>
                </a:solidFill>
                <a:latin typeface="+mn-ea"/>
              </a:endParaRPr>
            </a:p>
          </p:txBody>
        </p:sp>
        <p:pic>
          <p:nvPicPr>
            <p:cNvPr id="47" name="グラフィックス 46" descr="挙手 枠線">
              <a:extLst>
                <a:ext uri="{FF2B5EF4-FFF2-40B4-BE49-F238E27FC236}">
                  <a16:creationId xmlns:a16="http://schemas.microsoft.com/office/drawing/2014/main" id="{1006DFE2-B3D3-8911-2F84-BFF515A8A01D}"/>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spTree>
    <p:extLst>
      <p:ext uri="{BB962C8B-B14F-4D97-AF65-F5344CB8AC3E}">
        <p14:creationId xmlns:p14="http://schemas.microsoft.com/office/powerpoint/2010/main" val="1465387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462B69-410F-4822-7013-B0A25D1167FA}"/>
            </a:ext>
          </a:extLst>
        </p:cNvPr>
        <p:cNvGrpSpPr/>
        <p:nvPr/>
      </p:nvGrpSpPr>
      <p:grpSpPr>
        <a:xfrm>
          <a:off x="0" y="0"/>
          <a:ext cx="0" cy="0"/>
          <a:chOff x="0" y="0"/>
          <a:chExt cx="0" cy="0"/>
        </a:xfrm>
      </p:grpSpPr>
      <p:cxnSp>
        <p:nvCxnSpPr>
          <p:cNvPr id="189" name="直線矢印コネクタ 188">
            <a:extLst>
              <a:ext uri="{FF2B5EF4-FFF2-40B4-BE49-F238E27FC236}">
                <a16:creationId xmlns:a16="http://schemas.microsoft.com/office/drawing/2014/main" id="{75AD397C-C31B-FD6F-FD4A-EAD6F40206DF}"/>
              </a:ext>
            </a:extLst>
          </p:cNvPr>
          <p:cNvCxnSpPr>
            <a:cxnSpLocks/>
            <a:stCxn id="137" idx="3"/>
            <a:endCxn id="89" idx="1"/>
          </p:cNvCxnSpPr>
          <p:nvPr/>
        </p:nvCxnSpPr>
        <p:spPr>
          <a:xfrm>
            <a:off x="3426552" y="2630184"/>
            <a:ext cx="14959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21" name="直線矢印コネクタ 120">
            <a:extLst>
              <a:ext uri="{FF2B5EF4-FFF2-40B4-BE49-F238E27FC236}">
                <a16:creationId xmlns:a16="http://schemas.microsoft.com/office/drawing/2014/main" id="{E40FD515-E013-033D-D705-7976D42E3C0F}"/>
              </a:ext>
            </a:extLst>
          </p:cNvPr>
          <p:cNvCxnSpPr>
            <a:cxnSpLocks/>
            <a:stCxn id="124" idx="1"/>
            <a:endCxn id="147" idx="2"/>
          </p:cNvCxnSpPr>
          <p:nvPr/>
        </p:nvCxnSpPr>
        <p:spPr>
          <a:xfrm flipH="1" flipV="1">
            <a:off x="4615040" y="2864559"/>
            <a:ext cx="1299" cy="210257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37" name="直線矢印コネクタ 36">
            <a:extLst>
              <a:ext uri="{FF2B5EF4-FFF2-40B4-BE49-F238E27FC236}">
                <a16:creationId xmlns:a16="http://schemas.microsoft.com/office/drawing/2014/main" id="{4B673B96-0490-CF39-3834-1E14F22B3477}"/>
              </a:ext>
            </a:extLst>
          </p:cNvPr>
          <p:cNvCxnSpPr>
            <a:cxnSpLocks/>
            <a:stCxn id="89" idx="2"/>
            <a:endCxn id="43" idx="1"/>
          </p:cNvCxnSpPr>
          <p:nvPr/>
        </p:nvCxnSpPr>
        <p:spPr>
          <a:xfrm>
            <a:off x="3874092" y="2864559"/>
            <a:ext cx="1299" cy="210257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 name="グループ化 2">
            <a:extLst>
              <a:ext uri="{FF2B5EF4-FFF2-40B4-BE49-F238E27FC236}">
                <a16:creationId xmlns:a16="http://schemas.microsoft.com/office/drawing/2014/main" id="{030844C4-6CDB-740F-953C-29DEEB71897A}"/>
              </a:ext>
            </a:extLst>
          </p:cNvPr>
          <p:cNvGrpSpPr/>
          <p:nvPr/>
        </p:nvGrpSpPr>
        <p:grpSpPr>
          <a:xfrm rot="5400000" flipV="1">
            <a:off x="217317" y="2198739"/>
            <a:ext cx="1631352" cy="47531"/>
            <a:chOff x="8004337" y="5728209"/>
            <a:chExt cx="1631352" cy="47531"/>
          </a:xfrm>
        </p:grpSpPr>
        <p:cxnSp>
          <p:nvCxnSpPr>
            <p:cNvPr id="4" name="直線矢印コネクタ 3">
              <a:extLst>
                <a:ext uri="{FF2B5EF4-FFF2-40B4-BE49-F238E27FC236}">
                  <a16:creationId xmlns:a16="http://schemas.microsoft.com/office/drawing/2014/main" id="{F20DF89A-C1BD-EE29-2DF2-A7A342EE92D5}"/>
                </a:ext>
              </a:extLst>
            </p:cNvPr>
            <p:cNvCxnSpPr>
              <a:cxnSpLocks/>
              <a:stCxn id="5" idx="6"/>
              <a:endCxn id="12" idx="0"/>
            </p:cNvCxnSpPr>
            <p:nvPr/>
          </p:nvCxnSpPr>
          <p:spPr>
            <a:xfrm rot="5400000" flipV="1">
              <a:off x="8843774" y="4960070"/>
              <a:ext cx="10" cy="158382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 name="楕円 4">
              <a:extLst>
                <a:ext uri="{FF2B5EF4-FFF2-40B4-BE49-F238E27FC236}">
                  <a16:creationId xmlns:a16="http://schemas.microsoft.com/office/drawing/2014/main" id="{35637BCB-8B97-9B7E-66AC-164F70DFA256}"/>
                </a:ext>
              </a:extLst>
            </p:cNvPr>
            <p:cNvSpPr/>
            <p:nvPr/>
          </p:nvSpPr>
          <p:spPr>
            <a:xfrm>
              <a:off x="8004337" y="572820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2" name="二等辺三角形 11">
              <a:extLst>
                <a:ext uri="{FF2B5EF4-FFF2-40B4-BE49-F238E27FC236}">
                  <a16:creationId xmlns:a16="http://schemas.microsoft.com/office/drawing/2014/main" id="{2CAD96A0-9CD6-BACE-87EB-71D5B5CDC76B}"/>
                </a:ext>
              </a:extLst>
            </p:cNvPr>
            <p:cNvSpPr/>
            <p:nvPr/>
          </p:nvSpPr>
          <p:spPr>
            <a:xfrm rot="5400000">
              <a:off x="9576442" y="571604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93" name="グループ化 192">
            <a:extLst>
              <a:ext uri="{FF2B5EF4-FFF2-40B4-BE49-F238E27FC236}">
                <a16:creationId xmlns:a16="http://schemas.microsoft.com/office/drawing/2014/main" id="{2B6E0F00-3C43-914E-F424-F129DC335EED}"/>
              </a:ext>
            </a:extLst>
          </p:cNvPr>
          <p:cNvGrpSpPr/>
          <p:nvPr/>
        </p:nvGrpSpPr>
        <p:grpSpPr>
          <a:xfrm rot="16200000">
            <a:off x="5255702" y="2606423"/>
            <a:ext cx="2373840" cy="47531"/>
            <a:chOff x="6738036" y="5728212"/>
            <a:chExt cx="2373840" cy="47531"/>
          </a:xfrm>
        </p:grpSpPr>
        <p:cxnSp>
          <p:nvCxnSpPr>
            <p:cNvPr id="194" name="直線矢印コネクタ 193">
              <a:extLst>
                <a:ext uri="{FF2B5EF4-FFF2-40B4-BE49-F238E27FC236}">
                  <a16:creationId xmlns:a16="http://schemas.microsoft.com/office/drawing/2014/main" id="{4B51D95F-BE1F-545D-5307-87CE25288C65}"/>
                </a:ext>
              </a:extLst>
            </p:cNvPr>
            <p:cNvCxnSpPr>
              <a:cxnSpLocks/>
              <a:stCxn id="195" idx="6"/>
              <a:endCxn id="197" idx="0"/>
            </p:cNvCxnSpPr>
            <p:nvPr/>
          </p:nvCxnSpPr>
          <p:spPr>
            <a:xfrm rot="5400000" flipV="1">
              <a:off x="7948717" y="4588828"/>
              <a:ext cx="9" cy="2326309"/>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95" name="楕円 194">
              <a:extLst>
                <a:ext uri="{FF2B5EF4-FFF2-40B4-BE49-F238E27FC236}">
                  <a16:creationId xmlns:a16="http://schemas.microsoft.com/office/drawing/2014/main" id="{217EAC33-FB82-7E15-2ED8-2EC40C4D43F9}"/>
                </a:ext>
              </a:extLst>
            </p:cNvPr>
            <p:cNvSpPr/>
            <p:nvPr/>
          </p:nvSpPr>
          <p:spPr>
            <a:xfrm>
              <a:off x="6738036"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97" name="二等辺三角形 196">
              <a:extLst>
                <a:ext uri="{FF2B5EF4-FFF2-40B4-BE49-F238E27FC236}">
                  <a16:creationId xmlns:a16="http://schemas.microsoft.com/office/drawing/2014/main" id="{632E4829-79DE-26B4-A97D-1FFE4242A22F}"/>
                </a:ext>
              </a:extLst>
            </p:cNvPr>
            <p:cNvSpPr/>
            <p:nvPr/>
          </p:nvSpPr>
          <p:spPr>
            <a:xfrm rot="5400000">
              <a:off x="9052629" y="5716050"/>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 name="グループ化 1">
            <a:extLst>
              <a:ext uri="{FF2B5EF4-FFF2-40B4-BE49-F238E27FC236}">
                <a16:creationId xmlns:a16="http://schemas.microsoft.com/office/drawing/2014/main" id="{5BE4FD09-C27E-569A-75A2-A528796B27E6}"/>
              </a:ext>
            </a:extLst>
          </p:cNvPr>
          <p:cNvGrpSpPr/>
          <p:nvPr/>
        </p:nvGrpSpPr>
        <p:grpSpPr>
          <a:xfrm>
            <a:off x="5228304" y="1445900"/>
            <a:ext cx="47531" cy="1035501"/>
            <a:chOff x="3882116" y="1130433"/>
            <a:chExt cx="47531" cy="1035501"/>
          </a:xfrm>
        </p:grpSpPr>
        <p:sp>
          <p:nvSpPr>
            <p:cNvPr id="199" name="楕円 198">
              <a:extLst>
                <a:ext uri="{FF2B5EF4-FFF2-40B4-BE49-F238E27FC236}">
                  <a16:creationId xmlns:a16="http://schemas.microsoft.com/office/drawing/2014/main" id="{2BAB9730-321A-9A42-A306-DA8945056019}"/>
                </a:ext>
              </a:extLst>
            </p:cNvPr>
            <p:cNvSpPr/>
            <p:nvPr/>
          </p:nvSpPr>
          <p:spPr>
            <a:xfrm rot="16200000">
              <a:off x="3882116" y="2118403"/>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53" name="直線矢印コネクタ 197">
              <a:extLst>
                <a:ext uri="{FF2B5EF4-FFF2-40B4-BE49-F238E27FC236}">
                  <a16:creationId xmlns:a16="http://schemas.microsoft.com/office/drawing/2014/main" id="{2D91256A-EF1B-6CBC-D516-8B592CFB9020}"/>
                </a:ext>
              </a:extLst>
            </p:cNvPr>
            <p:cNvCxnSpPr>
              <a:cxnSpLocks/>
              <a:stCxn id="199" idx="6"/>
              <a:endCxn id="254" idx="3"/>
            </p:cNvCxnSpPr>
            <p:nvPr/>
          </p:nvCxnSpPr>
          <p:spPr>
            <a:xfrm flipH="1" flipV="1">
              <a:off x="3905879" y="1202307"/>
              <a:ext cx="3" cy="916096"/>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54" name="二等辺三角形 253">
              <a:extLst>
                <a:ext uri="{FF2B5EF4-FFF2-40B4-BE49-F238E27FC236}">
                  <a16:creationId xmlns:a16="http://schemas.microsoft.com/office/drawing/2014/main" id="{E47D4D76-8497-6F89-704F-DA4469434AAC}"/>
                </a:ext>
              </a:extLst>
            </p:cNvPr>
            <p:cNvSpPr/>
            <p:nvPr/>
          </p:nvSpPr>
          <p:spPr>
            <a:xfrm>
              <a:off x="3882569" y="1130433"/>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BDE6A5A0-1984-ABF8-FF81-1BDB06A0063C}"/>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FCA8607F-C274-D11C-5E56-F281A638F1D4}"/>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AB887634-38B2-ECAE-473C-85041104B55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FEF408DB-076B-C7A9-16CB-2A0BD779C9CD}"/>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65FD3357-F951-6DD5-C59A-F47B0434820D}"/>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A2DC2137-82B8-F594-3984-D07B48DE6D49}"/>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4.3.</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C3EC1506-B4BF-A097-9F5F-1E9BC9CA50C2}"/>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徴収猶予の延長</a:t>
              </a:r>
            </a:p>
          </p:txBody>
        </p:sp>
        <p:sp>
          <p:nvSpPr>
            <p:cNvPr id="14" name="正方形/長方形 13">
              <a:extLst>
                <a:ext uri="{FF2B5EF4-FFF2-40B4-BE49-F238E27FC236}">
                  <a16:creationId xmlns:a16="http://schemas.microsoft.com/office/drawing/2014/main" id="{D47EA4D0-3039-0872-7E2B-4C7C9BA790AA}"/>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減免・猶予・停止</a:t>
              </a:r>
            </a:p>
          </p:txBody>
        </p:sp>
      </p:grpSp>
      <p:grpSp>
        <p:nvGrpSpPr>
          <p:cNvPr id="16" name="グループ化 15">
            <a:extLst>
              <a:ext uri="{FF2B5EF4-FFF2-40B4-BE49-F238E27FC236}">
                <a16:creationId xmlns:a16="http://schemas.microsoft.com/office/drawing/2014/main" id="{3CC8BB5C-1855-F505-681A-E0FC5BD02C3D}"/>
              </a:ext>
            </a:extLst>
          </p:cNvPr>
          <p:cNvGrpSpPr/>
          <p:nvPr/>
        </p:nvGrpSpPr>
        <p:grpSpPr>
          <a:xfrm>
            <a:off x="331641" y="2079456"/>
            <a:ext cx="8480719" cy="2736384"/>
            <a:chOff x="4383024" y="977900"/>
            <a:chExt cx="8480719" cy="447033"/>
          </a:xfrm>
        </p:grpSpPr>
        <p:sp>
          <p:nvSpPr>
            <p:cNvPr id="17" name="正方形/長方形 16">
              <a:extLst>
                <a:ext uri="{FF2B5EF4-FFF2-40B4-BE49-F238E27FC236}">
                  <a16:creationId xmlns:a16="http://schemas.microsoft.com/office/drawing/2014/main" id="{701C5C81-7449-213E-4279-B0FC366C7E24}"/>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0EBB4B1C-7B25-6226-5D5F-C20FA258C864}"/>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F7F0759C-E1B9-0447-DDB8-F1259525C0D1}"/>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30</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93B7F402-EFBB-A43B-C07E-9B151DD47944}"/>
              </a:ext>
            </a:extLst>
          </p:cNvPr>
          <p:cNvSpPr/>
          <p:nvPr/>
        </p:nvSpPr>
        <p:spPr>
          <a:xfrm>
            <a:off x="6758568" y="5880100"/>
            <a:ext cx="2053792" cy="62432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①</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2.4.1</a:t>
            </a:r>
            <a:r>
              <a:rPr kumimoji="1" lang="ja-JP" altLang="en-US" sz="500" b="1" dirty="0">
                <a:solidFill>
                  <a:schemeClr val="tx1"/>
                </a:solidFill>
                <a:latin typeface="游ゴシック 本文"/>
                <a:ea typeface="游ゴシック" panose="020B0400000000000000" pitchFamily="50" charset="-128"/>
              </a:rPr>
              <a:t>　分納計画策定</a:t>
            </a: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2.5.1</a:t>
            </a:r>
            <a:r>
              <a:rPr kumimoji="1" lang="ja-JP" altLang="en-US" sz="500" b="1" dirty="0">
                <a:solidFill>
                  <a:schemeClr val="tx1"/>
                </a:solidFill>
                <a:latin typeface="游ゴシック 本文"/>
                <a:ea typeface="游ゴシック" panose="020B0400000000000000" pitchFamily="50" charset="-128"/>
              </a:rPr>
              <a:t>～</a:t>
            </a:r>
            <a:r>
              <a:rPr kumimoji="1" lang="en-US" altLang="ja-JP" sz="500" b="1" dirty="0">
                <a:solidFill>
                  <a:schemeClr val="tx1"/>
                </a:solidFill>
                <a:latin typeface="游ゴシック 本文"/>
                <a:ea typeface="游ゴシック" panose="020B0400000000000000" pitchFamily="50" charset="-128"/>
              </a:rPr>
              <a:t>2.5.4</a:t>
            </a:r>
            <a:r>
              <a:rPr kumimoji="1" lang="ja-JP" altLang="en-US" sz="500" b="1" dirty="0">
                <a:solidFill>
                  <a:schemeClr val="tx1"/>
                </a:solidFill>
                <a:latin typeface="游ゴシック 本文"/>
                <a:ea typeface="游ゴシック" panose="020B0400000000000000" pitchFamily="50" charset="-128"/>
              </a:rPr>
              <a:t>　徴収</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換価</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猶予の管理</a:t>
            </a:r>
            <a:endParaRPr kumimoji="1" lang="en-US" altLang="zh-TW" sz="500" b="1" dirty="0">
              <a:solidFill>
                <a:schemeClr val="tx1"/>
              </a:solidFill>
              <a:latin typeface="游ゴシック 本文"/>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64199765-E343-750D-9444-147FB734E4B7}"/>
              </a:ext>
            </a:extLst>
          </p:cNvPr>
          <p:cNvCxnSpPr>
            <a:cxnSpLocks/>
            <a:stCxn id="30" idx="3"/>
            <a:endCxn id="21" idx="1"/>
          </p:cNvCxnSpPr>
          <p:nvPr/>
        </p:nvCxnSpPr>
        <p:spPr>
          <a:xfrm>
            <a:off x="2150040" y="3197613"/>
            <a:ext cx="16137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7EBF7E9E-DB3E-3A53-D0D7-2F8F99AD11FB}"/>
              </a:ext>
            </a:extLst>
          </p:cNvPr>
          <p:cNvCxnSpPr>
            <a:cxnSpLocks/>
            <a:stCxn id="137" idx="2"/>
            <a:endCxn id="140" idx="1"/>
          </p:cNvCxnSpPr>
          <p:nvPr/>
        </p:nvCxnSpPr>
        <p:spPr>
          <a:xfrm>
            <a:off x="3128610" y="2864559"/>
            <a:ext cx="1299" cy="210257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C2A7F686-D266-237D-56A3-A6D7AF2C329A}"/>
              </a:ext>
            </a:extLst>
          </p:cNvPr>
          <p:cNvGrpSpPr/>
          <p:nvPr/>
        </p:nvGrpSpPr>
        <p:grpSpPr>
          <a:xfrm>
            <a:off x="2840792" y="4967138"/>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655E0204-D61D-8DC5-CB4D-1D0C203FADA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27771226-D411-1030-1E06-E0FBCC59D1A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A405B29D-F1A4-741F-F00B-58C38C29740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468AC3CB-69A7-AC41-6AA3-547CE0488BFE}"/>
              </a:ext>
            </a:extLst>
          </p:cNvPr>
          <p:cNvGrpSpPr/>
          <p:nvPr/>
        </p:nvGrpSpPr>
        <p:grpSpPr>
          <a:xfrm flipH="1">
            <a:off x="2180966" y="5333849"/>
            <a:ext cx="752658" cy="405710"/>
            <a:chOff x="5549538" y="5066857"/>
            <a:chExt cx="752658" cy="405710"/>
          </a:xfrm>
        </p:grpSpPr>
        <p:cxnSp>
          <p:nvCxnSpPr>
            <p:cNvPr id="111" name="直線矢印コネクタ 110">
              <a:extLst>
                <a:ext uri="{FF2B5EF4-FFF2-40B4-BE49-F238E27FC236}">
                  <a16:creationId xmlns:a16="http://schemas.microsoft.com/office/drawing/2014/main" id="{5C40D933-7AFC-05D5-DC69-E74150A5E7DD}"/>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2CEB0B7C-5C1D-5706-1B3F-B44E0E44DEF9}"/>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A418A01F-40C9-CBEB-E303-C5B80B424C8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FBA4F518-C2E6-79D0-2251-141B8F47072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C4870F40-7D47-6F3D-B1C1-E8FDAA7CFDA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A030991B-EF20-6473-4037-F77131930F20}"/>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sp>
        <p:nvSpPr>
          <p:cNvPr id="175" name="正方形/長方形 174">
            <a:extLst>
              <a:ext uri="{FF2B5EF4-FFF2-40B4-BE49-F238E27FC236}">
                <a16:creationId xmlns:a16="http://schemas.microsoft.com/office/drawing/2014/main" id="{B022D75A-037D-8BC7-8272-9356EB45685B}"/>
              </a:ext>
            </a:extLst>
          </p:cNvPr>
          <p:cNvSpPr/>
          <p:nvPr/>
        </p:nvSpPr>
        <p:spPr>
          <a:xfrm>
            <a:off x="4860002"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sp>
        <p:nvSpPr>
          <p:cNvPr id="62" name="正方形/長方形 61">
            <a:extLst>
              <a:ext uri="{FF2B5EF4-FFF2-40B4-BE49-F238E27FC236}">
                <a16:creationId xmlns:a16="http://schemas.microsoft.com/office/drawing/2014/main" id="{64400155-B6EF-41FA-B164-E484698618B6}"/>
              </a:ext>
            </a:extLst>
          </p:cNvPr>
          <p:cNvSpPr/>
          <p:nvPr/>
        </p:nvSpPr>
        <p:spPr>
          <a:xfrm>
            <a:off x="4958294" y="232760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cxnSp>
        <p:nvCxnSpPr>
          <p:cNvPr id="117" name="直線矢印コネクタ 116">
            <a:extLst>
              <a:ext uri="{FF2B5EF4-FFF2-40B4-BE49-F238E27FC236}">
                <a16:creationId xmlns:a16="http://schemas.microsoft.com/office/drawing/2014/main" id="{913812DD-5B91-A57C-32A5-FA618C01F76D}"/>
              </a:ext>
            </a:extLst>
          </p:cNvPr>
          <p:cNvCxnSpPr>
            <a:cxnSpLocks/>
            <a:stCxn id="21" idx="0"/>
            <a:endCxn id="137" idx="1"/>
          </p:cNvCxnSpPr>
          <p:nvPr/>
        </p:nvCxnSpPr>
        <p:spPr>
          <a:xfrm rot="5400000" flipH="1" flipV="1">
            <a:off x="2441819" y="2671762"/>
            <a:ext cx="430426" cy="347271"/>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9" name="直線矢印コネクタ 168">
            <a:extLst>
              <a:ext uri="{FF2B5EF4-FFF2-40B4-BE49-F238E27FC236}">
                <a16:creationId xmlns:a16="http://schemas.microsoft.com/office/drawing/2014/main" id="{531E0966-E2E6-8590-97C6-3EF6C4373FB4}"/>
              </a:ext>
            </a:extLst>
          </p:cNvPr>
          <p:cNvCxnSpPr>
            <a:cxnSpLocks/>
            <a:stCxn id="168" idx="2"/>
            <a:endCxn id="171" idx="1"/>
          </p:cNvCxnSpPr>
          <p:nvPr/>
        </p:nvCxnSpPr>
        <p:spPr>
          <a:xfrm>
            <a:off x="7364359" y="3431988"/>
            <a:ext cx="1299" cy="153515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4E5DE6F5-5D76-8400-7866-ED4E461AC1D9}"/>
              </a:ext>
            </a:extLst>
          </p:cNvPr>
          <p:cNvGrpSpPr/>
          <p:nvPr/>
        </p:nvGrpSpPr>
        <p:grpSpPr>
          <a:xfrm>
            <a:off x="7076541" y="4967138"/>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3146E4BD-36F3-EA1E-EBE2-610CE53A10F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FC270DD1-BB8A-FE3F-E8EF-02374706E76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E40F8831-3DC1-873A-A3DA-EB51ABBE5AB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57BD32D2-0AC7-7EDB-B6E8-FF0F31267B35}"/>
              </a:ext>
            </a:extLst>
          </p:cNvPr>
          <p:cNvGrpSpPr/>
          <p:nvPr/>
        </p:nvGrpSpPr>
        <p:grpSpPr>
          <a:xfrm flipH="1">
            <a:off x="6416715" y="5333849"/>
            <a:ext cx="752658" cy="405710"/>
            <a:chOff x="5549538" y="5066857"/>
            <a:chExt cx="752658" cy="405710"/>
          </a:xfrm>
        </p:grpSpPr>
        <p:cxnSp>
          <p:nvCxnSpPr>
            <p:cNvPr id="176" name="直線矢印コネクタ 175">
              <a:extLst>
                <a:ext uri="{FF2B5EF4-FFF2-40B4-BE49-F238E27FC236}">
                  <a16:creationId xmlns:a16="http://schemas.microsoft.com/office/drawing/2014/main" id="{DE35F9AA-51AB-A62B-B91E-EBDA4E9DF961}"/>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8E5925DB-836D-B762-D314-B36EBB5169CC}"/>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020C9F54-CF4F-F356-D085-AD477FCC123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C9ACDC23-4723-BAF2-6D90-52E3219C73A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BAC12B0A-ECF6-79C1-68B1-6178ED4AB34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D809DF5F-3594-34D5-D792-ADB8086DD393}"/>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FA904EE0-9EBA-377E-10FF-3C933DF41611}"/>
              </a:ext>
            </a:extLst>
          </p:cNvPr>
          <p:cNvSpPr/>
          <p:nvPr/>
        </p:nvSpPr>
        <p:spPr>
          <a:xfrm>
            <a:off x="7518414" y="335421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grpSp>
        <p:nvGrpSpPr>
          <p:cNvPr id="209" name="グループ化 208">
            <a:extLst>
              <a:ext uri="{FF2B5EF4-FFF2-40B4-BE49-F238E27FC236}">
                <a16:creationId xmlns:a16="http://schemas.microsoft.com/office/drawing/2014/main" id="{22BA45E9-C99F-08E4-76A0-DD77AC4C90CF}"/>
              </a:ext>
            </a:extLst>
          </p:cNvPr>
          <p:cNvGrpSpPr/>
          <p:nvPr/>
        </p:nvGrpSpPr>
        <p:grpSpPr>
          <a:xfrm>
            <a:off x="4244566" y="1453853"/>
            <a:ext cx="1007501" cy="561912"/>
            <a:chOff x="5053308" y="4316156"/>
            <a:chExt cx="1007501" cy="561912"/>
          </a:xfrm>
        </p:grpSpPr>
        <p:cxnSp>
          <p:nvCxnSpPr>
            <p:cNvPr id="210" name="直線矢印コネクタ 209">
              <a:extLst>
                <a:ext uri="{FF2B5EF4-FFF2-40B4-BE49-F238E27FC236}">
                  <a16:creationId xmlns:a16="http://schemas.microsoft.com/office/drawing/2014/main" id="{ECA6274D-75E3-906E-6688-54B2C3C5CC14}"/>
                </a:ext>
              </a:extLst>
            </p:cNvPr>
            <p:cNvCxnSpPr>
              <a:cxnSpLocks/>
              <a:endCxn id="212" idx="3"/>
            </p:cNvCxnSpPr>
            <p:nvPr/>
          </p:nvCxnSpPr>
          <p:spPr>
            <a:xfrm flipH="1">
              <a:off x="5643981" y="4469826"/>
              <a:ext cx="416828"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1" name="正方形/長方形 210">
              <a:extLst>
                <a:ext uri="{FF2B5EF4-FFF2-40B4-BE49-F238E27FC236}">
                  <a16:creationId xmlns:a16="http://schemas.microsoft.com/office/drawing/2014/main" id="{8F4C0064-E975-951B-2038-027C4BC9E8AA}"/>
                </a:ext>
              </a:extLst>
            </p:cNvPr>
            <p:cNvSpPr/>
            <p:nvPr/>
          </p:nvSpPr>
          <p:spPr>
            <a:xfrm>
              <a:off x="5053308" y="459561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ja-JP" altLang="en-US" sz="500" b="1" dirty="0">
                  <a:solidFill>
                    <a:schemeClr val="tx1"/>
                  </a:solidFill>
                  <a:latin typeface="游ゴシック 本文"/>
                  <a:ea typeface="游ゴシック" panose="020B0400000000000000" pitchFamily="50" charset="-128"/>
                </a:rPr>
                <a:t>徴収猶予の期間延長許可通知書</a:t>
              </a:r>
            </a:p>
            <a:p>
              <a:r>
                <a:rPr kumimoji="1" lang="ja-JP" altLang="en-US" sz="500" b="1" dirty="0">
                  <a:solidFill>
                    <a:schemeClr val="tx1"/>
                  </a:solidFill>
                  <a:latin typeface="游ゴシック 本文"/>
                  <a:ea typeface="游ゴシック" panose="020B0400000000000000" pitchFamily="50" charset="-128"/>
                </a:rPr>
                <a:t>猶予における納付計画書</a:t>
              </a:r>
            </a:p>
            <a:p>
              <a:r>
                <a:rPr kumimoji="1" lang="ja-JP" altLang="en-US" sz="500" b="1" dirty="0">
                  <a:solidFill>
                    <a:schemeClr val="tx1"/>
                  </a:solidFill>
                  <a:latin typeface="游ゴシック 本文"/>
                  <a:ea typeface="游ゴシック" panose="020B0400000000000000" pitchFamily="50" charset="-128"/>
                </a:rPr>
                <a:t>猶予における納付計画明細書</a:t>
              </a:r>
            </a:p>
          </p:txBody>
        </p:sp>
        <p:pic>
          <p:nvPicPr>
            <p:cNvPr id="212" name="グラフィックス 211" descr="紙 枠線">
              <a:extLst>
                <a:ext uri="{FF2B5EF4-FFF2-40B4-BE49-F238E27FC236}">
                  <a16:creationId xmlns:a16="http://schemas.microsoft.com/office/drawing/2014/main" id="{AD5CFB4C-D6B0-06F3-FA05-E326910DC2C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cxnSp>
        <p:nvCxnSpPr>
          <p:cNvPr id="227" name="直線矢印コネクタ 226">
            <a:extLst>
              <a:ext uri="{FF2B5EF4-FFF2-40B4-BE49-F238E27FC236}">
                <a16:creationId xmlns:a16="http://schemas.microsoft.com/office/drawing/2014/main" id="{232D1AC4-72AF-4A9F-17AD-12865407B2CA}"/>
              </a:ext>
            </a:extLst>
          </p:cNvPr>
          <p:cNvCxnSpPr>
            <a:cxnSpLocks/>
            <a:stCxn id="168" idx="3"/>
            <a:endCxn id="191" idx="2"/>
          </p:cNvCxnSpPr>
          <p:nvPr/>
        </p:nvCxnSpPr>
        <p:spPr>
          <a:xfrm>
            <a:off x="7662301" y="3197613"/>
            <a:ext cx="19806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2" name="正方形/長方形 21">
            <a:extLst>
              <a:ext uri="{FF2B5EF4-FFF2-40B4-BE49-F238E27FC236}">
                <a16:creationId xmlns:a16="http://schemas.microsoft.com/office/drawing/2014/main" id="{06FFBA40-9496-EA92-5B1F-86464ADB8148}"/>
              </a:ext>
            </a:extLst>
          </p:cNvPr>
          <p:cNvSpPr/>
          <p:nvPr/>
        </p:nvSpPr>
        <p:spPr>
          <a:xfrm>
            <a:off x="2290072" y="2870777"/>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申請を許可</a:t>
            </a:r>
            <a:endParaRPr kumimoji="1" lang="en-US" altLang="ja-JP" sz="600" b="1" dirty="0">
              <a:solidFill>
                <a:schemeClr val="tx1"/>
              </a:solidFill>
              <a:latin typeface="游ゴシック 本文"/>
              <a:ea typeface="游ゴシック" panose="020B0400000000000000" pitchFamily="50" charset="-128"/>
            </a:endParaRPr>
          </a:p>
          <a:p>
            <a:pPr algn="ctr"/>
            <a:r>
              <a:rPr kumimoji="1" lang="ja-JP" altLang="en-US" sz="600" b="1" dirty="0">
                <a:solidFill>
                  <a:schemeClr val="tx1"/>
                </a:solidFill>
                <a:latin typeface="游ゴシック 本文"/>
                <a:ea typeface="游ゴシック" panose="020B0400000000000000" pitchFamily="50" charset="-128"/>
              </a:rPr>
              <a:t>もしくは不許可</a:t>
            </a:r>
          </a:p>
        </p:txBody>
      </p:sp>
      <p:grpSp>
        <p:nvGrpSpPr>
          <p:cNvPr id="135" name="グループ化 134">
            <a:extLst>
              <a:ext uri="{FF2B5EF4-FFF2-40B4-BE49-F238E27FC236}">
                <a16:creationId xmlns:a16="http://schemas.microsoft.com/office/drawing/2014/main" id="{825CA16A-1245-D135-0AE7-16F2B452F2B0}"/>
              </a:ext>
            </a:extLst>
          </p:cNvPr>
          <p:cNvGrpSpPr/>
          <p:nvPr/>
        </p:nvGrpSpPr>
        <p:grpSpPr>
          <a:xfrm>
            <a:off x="2830668" y="2395809"/>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2CB674E8-7C66-D64B-0B06-A50B22A3827A}"/>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70A5313C-B3EF-0B32-9B6A-601A3EA5C1F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徴収猶予情報</a:t>
              </a:r>
              <a:r>
                <a:rPr kumimoji="1" lang="ja-JP" altLang="en-US" sz="500" b="1" dirty="0">
                  <a:solidFill>
                    <a:schemeClr val="tx1"/>
                  </a:solidFill>
                  <a:latin typeface="游ゴシック 本文"/>
                  <a:ea typeface="游ゴシック" panose="020B0400000000000000" pitchFamily="50" charset="-128"/>
                </a:rPr>
                <a:t>更新</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54" name="グループ化 53">
            <a:extLst>
              <a:ext uri="{FF2B5EF4-FFF2-40B4-BE49-F238E27FC236}">
                <a16:creationId xmlns:a16="http://schemas.microsoft.com/office/drawing/2014/main" id="{4993F2B8-4923-5BF5-EE01-46B4DB86ED1E}"/>
              </a:ext>
            </a:extLst>
          </p:cNvPr>
          <p:cNvGrpSpPr>
            <a:grpSpLocks noChangeAspect="1"/>
          </p:cNvGrpSpPr>
          <p:nvPr/>
        </p:nvGrpSpPr>
        <p:grpSpPr>
          <a:xfrm>
            <a:off x="5100730" y="2477184"/>
            <a:ext cx="306000" cy="306000"/>
            <a:chOff x="2810266" y="3583909"/>
            <a:chExt cx="182044" cy="182044"/>
          </a:xfrm>
        </p:grpSpPr>
        <p:sp>
          <p:nvSpPr>
            <p:cNvPr id="56" name="楕円 55">
              <a:extLst>
                <a:ext uri="{FF2B5EF4-FFF2-40B4-BE49-F238E27FC236}">
                  <a16:creationId xmlns:a16="http://schemas.microsoft.com/office/drawing/2014/main" id="{DF609CC2-75E3-F217-DEF6-0FBFFE0EF8A7}"/>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BEE70585-9108-CF19-D830-1A7A9C2CC3A5}"/>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E6BE9AEE-2779-CE8A-0FA1-35904327C931}"/>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6E1E3944-8E64-4D4A-9F7B-0F4F755FAD9D}"/>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4FC15ED6-7471-47AC-DA54-EA0FC86B330C}"/>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80D20E5B-F6E0-ECAF-DCCF-3A771EC9DAE2}"/>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23" name="正方形/長方形 22">
            <a:extLst>
              <a:ext uri="{FF2B5EF4-FFF2-40B4-BE49-F238E27FC236}">
                <a16:creationId xmlns:a16="http://schemas.microsoft.com/office/drawing/2014/main" id="{72177C18-BDB9-2CD5-BE47-A978F4CC320B}"/>
              </a:ext>
            </a:extLst>
          </p:cNvPr>
          <p:cNvSpPr/>
          <p:nvPr/>
        </p:nvSpPr>
        <p:spPr>
          <a:xfrm>
            <a:off x="2032626" y="2521962"/>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許可</a:t>
            </a:r>
          </a:p>
        </p:txBody>
      </p:sp>
      <p:sp>
        <p:nvSpPr>
          <p:cNvPr id="223" name="正方形/長方形 222">
            <a:extLst>
              <a:ext uri="{FF2B5EF4-FFF2-40B4-BE49-F238E27FC236}">
                <a16:creationId xmlns:a16="http://schemas.microsoft.com/office/drawing/2014/main" id="{5D19F530-7C71-B624-497A-2324F6454E96}"/>
              </a:ext>
            </a:extLst>
          </p:cNvPr>
          <p:cNvSpPr/>
          <p:nvPr/>
        </p:nvSpPr>
        <p:spPr>
          <a:xfrm>
            <a:off x="631293" y="3354217"/>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申請を受理後に</a:t>
            </a:r>
            <a:endParaRPr kumimoji="1" lang="en-US" altLang="ja-JP" sz="600" b="1" dirty="0">
              <a:solidFill>
                <a:schemeClr val="tx1"/>
              </a:solidFill>
              <a:latin typeface="游ゴシック 本文"/>
              <a:ea typeface="游ゴシック" panose="020B0400000000000000" pitchFamily="50" charset="-128"/>
            </a:endParaRPr>
          </a:p>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grpSp>
        <p:nvGrpSpPr>
          <p:cNvPr id="166" name="グループ化 165">
            <a:extLst>
              <a:ext uri="{FF2B5EF4-FFF2-40B4-BE49-F238E27FC236}">
                <a16:creationId xmlns:a16="http://schemas.microsoft.com/office/drawing/2014/main" id="{DEF9EF48-277E-C41B-D609-41E089270D02}"/>
              </a:ext>
            </a:extLst>
          </p:cNvPr>
          <p:cNvGrpSpPr/>
          <p:nvPr/>
        </p:nvGrpSpPr>
        <p:grpSpPr>
          <a:xfrm>
            <a:off x="7066417" y="2963238"/>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60A74774-2467-1BB3-BDCA-0ED9EF26BD5D}"/>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EDCE9228-27F4-8764-D5BF-428E8C48237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sp>
        <p:nvSpPr>
          <p:cNvPr id="191" name="楕円 190">
            <a:extLst>
              <a:ext uri="{FF2B5EF4-FFF2-40B4-BE49-F238E27FC236}">
                <a16:creationId xmlns:a16="http://schemas.microsoft.com/office/drawing/2014/main" id="{3DC96F90-2B85-AF5F-6D38-1E1D79600939}"/>
              </a:ext>
            </a:extLst>
          </p:cNvPr>
          <p:cNvSpPr/>
          <p:nvPr/>
        </p:nvSpPr>
        <p:spPr>
          <a:xfrm>
            <a:off x="7860363" y="3044854"/>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21" name="ひし形 20">
            <a:extLst>
              <a:ext uri="{FF2B5EF4-FFF2-40B4-BE49-F238E27FC236}">
                <a16:creationId xmlns:a16="http://schemas.microsoft.com/office/drawing/2014/main" id="{AA30F026-06B1-27EA-AE61-60F2085FC9B0}"/>
              </a:ext>
            </a:extLst>
          </p:cNvPr>
          <p:cNvSpPr/>
          <p:nvPr/>
        </p:nvSpPr>
        <p:spPr>
          <a:xfrm>
            <a:off x="2311411" y="3060610"/>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本文"/>
                <a:ea typeface="游ゴシック" panose="020B0400000000000000" pitchFamily="50" charset="-128"/>
              </a:rPr>
              <a:t>X</a:t>
            </a:r>
            <a:endParaRPr kumimoji="1" lang="ja-JP" altLang="en-US" sz="1400" b="1" dirty="0">
              <a:solidFill>
                <a:schemeClr val="tx1"/>
              </a:solidFill>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78FED882-9548-83DC-AFFF-0BA156881C96}"/>
              </a:ext>
            </a:extLst>
          </p:cNvPr>
          <p:cNvCxnSpPr>
            <a:cxnSpLocks/>
            <a:stCxn id="20" idx="6"/>
          </p:cNvCxnSpPr>
          <p:nvPr/>
        </p:nvCxnSpPr>
        <p:spPr>
          <a:xfrm>
            <a:off x="1185991" y="3197613"/>
            <a:ext cx="376634" cy="2908"/>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5" name="直線矢印コネクタ 241">
            <a:extLst>
              <a:ext uri="{FF2B5EF4-FFF2-40B4-BE49-F238E27FC236}">
                <a16:creationId xmlns:a16="http://schemas.microsoft.com/office/drawing/2014/main" id="{2D87FC6C-2EF2-58A0-D7F9-FDC14852AF12}"/>
              </a:ext>
            </a:extLst>
          </p:cNvPr>
          <p:cNvCxnSpPr>
            <a:cxnSpLocks/>
            <a:stCxn id="98" idx="6"/>
            <a:endCxn id="168" idx="1"/>
          </p:cNvCxnSpPr>
          <p:nvPr/>
        </p:nvCxnSpPr>
        <p:spPr>
          <a:xfrm flipV="1">
            <a:off x="6595613" y="3197613"/>
            <a:ext cx="470804" cy="756791"/>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56" name="正方形/長方形 255">
            <a:extLst>
              <a:ext uri="{FF2B5EF4-FFF2-40B4-BE49-F238E27FC236}">
                <a16:creationId xmlns:a16="http://schemas.microsoft.com/office/drawing/2014/main" id="{7DB52CD8-A4A7-B0FB-DC3C-A320642E1338}"/>
              </a:ext>
            </a:extLst>
          </p:cNvPr>
          <p:cNvSpPr/>
          <p:nvPr/>
        </p:nvSpPr>
        <p:spPr>
          <a:xfrm>
            <a:off x="6156852" y="362835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cxnSp>
        <p:nvCxnSpPr>
          <p:cNvPr id="186" name="直線矢印コネクタ 185">
            <a:extLst>
              <a:ext uri="{FF2B5EF4-FFF2-40B4-BE49-F238E27FC236}">
                <a16:creationId xmlns:a16="http://schemas.microsoft.com/office/drawing/2014/main" id="{3FC3C272-E641-176D-82D2-73F2E69ED295}"/>
              </a:ext>
            </a:extLst>
          </p:cNvPr>
          <p:cNvCxnSpPr>
            <a:cxnSpLocks/>
            <a:stCxn id="149" idx="0"/>
            <a:endCxn id="56" idx="4"/>
          </p:cNvCxnSpPr>
          <p:nvPr/>
        </p:nvCxnSpPr>
        <p:spPr>
          <a:xfrm flipV="1">
            <a:off x="5253730" y="2783184"/>
            <a:ext cx="0" cy="20783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1D91D4FE-E353-C16C-3EE4-C86C869344AB}"/>
              </a:ext>
            </a:extLst>
          </p:cNvPr>
          <p:cNvSpPr/>
          <p:nvPr/>
        </p:nvSpPr>
        <p:spPr>
          <a:xfrm>
            <a:off x="4903461" y="2246128"/>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cxnSp>
        <p:nvCxnSpPr>
          <p:cNvPr id="74" name="直線矢印コネクタ 73">
            <a:extLst>
              <a:ext uri="{FF2B5EF4-FFF2-40B4-BE49-F238E27FC236}">
                <a16:creationId xmlns:a16="http://schemas.microsoft.com/office/drawing/2014/main" id="{09521AF5-49EE-4940-0B33-3478127ED408}"/>
              </a:ext>
            </a:extLst>
          </p:cNvPr>
          <p:cNvCxnSpPr>
            <a:cxnSpLocks/>
            <a:stCxn id="92" idx="1"/>
            <a:endCxn id="87" idx="2"/>
          </p:cNvCxnSpPr>
          <p:nvPr/>
        </p:nvCxnSpPr>
        <p:spPr>
          <a:xfrm flipH="1" flipV="1">
            <a:off x="5482721" y="4188779"/>
            <a:ext cx="1299" cy="77835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82" name="グループ化 81">
            <a:extLst>
              <a:ext uri="{FF2B5EF4-FFF2-40B4-BE49-F238E27FC236}">
                <a16:creationId xmlns:a16="http://schemas.microsoft.com/office/drawing/2014/main" id="{7950C7AB-4B57-34C4-C8FD-02D1E65DD825}"/>
              </a:ext>
            </a:extLst>
          </p:cNvPr>
          <p:cNvGrpSpPr>
            <a:grpSpLocks noChangeAspect="1"/>
          </p:cNvGrpSpPr>
          <p:nvPr/>
        </p:nvGrpSpPr>
        <p:grpSpPr>
          <a:xfrm>
            <a:off x="6289613" y="3801404"/>
            <a:ext cx="306000" cy="306000"/>
            <a:chOff x="2810266" y="3583909"/>
            <a:chExt cx="182044" cy="182044"/>
          </a:xfrm>
        </p:grpSpPr>
        <p:sp>
          <p:nvSpPr>
            <p:cNvPr id="98" name="楕円 97">
              <a:extLst>
                <a:ext uri="{FF2B5EF4-FFF2-40B4-BE49-F238E27FC236}">
                  <a16:creationId xmlns:a16="http://schemas.microsoft.com/office/drawing/2014/main" id="{FF64F0EF-F234-69F4-13AF-9EE1F8D289E2}"/>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99" name="グループ化 98">
              <a:extLst>
                <a:ext uri="{FF2B5EF4-FFF2-40B4-BE49-F238E27FC236}">
                  <a16:creationId xmlns:a16="http://schemas.microsoft.com/office/drawing/2014/main" id="{3399CE7F-55D6-DE2E-8755-8DEE3585E73D}"/>
                </a:ext>
              </a:extLst>
            </p:cNvPr>
            <p:cNvGrpSpPr/>
            <p:nvPr/>
          </p:nvGrpSpPr>
          <p:grpSpPr>
            <a:xfrm>
              <a:off x="2835232" y="3634549"/>
              <a:ext cx="132113" cy="80765"/>
              <a:chOff x="2601006" y="3678667"/>
              <a:chExt cx="132113" cy="80765"/>
            </a:xfrm>
          </p:grpSpPr>
          <p:sp>
            <p:nvSpPr>
              <p:cNvPr id="100" name="正方形/長方形 99">
                <a:extLst>
                  <a:ext uri="{FF2B5EF4-FFF2-40B4-BE49-F238E27FC236}">
                    <a16:creationId xmlns:a16="http://schemas.microsoft.com/office/drawing/2014/main" id="{B05580F5-0F3B-F48A-AC2F-646013D520EC}"/>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2" name="二等辺三角形 101">
                <a:extLst>
                  <a:ext uri="{FF2B5EF4-FFF2-40B4-BE49-F238E27FC236}">
                    <a16:creationId xmlns:a16="http://schemas.microsoft.com/office/drawing/2014/main" id="{0F398EF5-B62A-C472-DD43-FA3AB29B078C}"/>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3" name="二等辺三角形 102">
                <a:extLst>
                  <a:ext uri="{FF2B5EF4-FFF2-40B4-BE49-F238E27FC236}">
                    <a16:creationId xmlns:a16="http://schemas.microsoft.com/office/drawing/2014/main" id="{D536C7C0-9DF1-8D2D-B14C-FBEA9DEAE386}"/>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06" name="正方形/長方形 105">
                <a:extLst>
                  <a:ext uri="{FF2B5EF4-FFF2-40B4-BE49-F238E27FC236}">
                    <a16:creationId xmlns:a16="http://schemas.microsoft.com/office/drawing/2014/main" id="{C88B9880-2290-E3E5-514A-D6CAB2D55831}"/>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grpSp>
        <p:nvGrpSpPr>
          <p:cNvPr id="75" name="グループ化 74">
            <a:extLst>
              <a:ext uri="{FF2B5EF4-FFF2-40B4-BE49-F238E27FC236}">
                <a16:creationId xmlns:a16="http://schemas.microsoft.com/office/drawing/2014/main" id="{2A31AD4F-FE41-B199-B699-E3123B48CFB3}"/>
              </a:ext>
            </a:extLst>
          </p:cNvPr>
          <p:cNvGrpSpPr/>
          <p:nvPr/>
        </p:nvGrpSpPr>
        <p:grpSpPr>
          <a:xfrm>
            <a:off x="5184779" y="3720029"/>
            <a:ext cx="595884" cy="468750"/>
            <a:chOff x="2420174" y="2805910"/>
            <a:chExt cx="595884" cy="468750"/>
          </a:xfrm>
        </p:grpSpPr>
        <p:pic>
          <p:nvPicPr>
            <p:cNvPr id="86" name="グラフィックス 85" descr="ユーザー 枠線">
              <a:extLst>
                <a:ext uri="{FF2B5EF4-FFF2-40B4-BE49-F238E27FC236}">
                  <a16:creationId xmlns:a16="http://schemas.microsoft.com/office/drawing/2014/main" id="{116B4474-8941-E467-6701-7BE1DBE8F908}"/>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87" name="四角形: 角を丸くする 86">
              <a:extLst>
                <a:ext uri="{FF2B5EF4-FFF2-40B4-BE49-F238E27FC236}">
                  <a16:creationId xmlns:a16="http://schemas.microsoft.com/office/drawing/2014/main" id="{A22392C6-1FC6-3305-D6F4-8FD936A1EF08}"/>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徴収猶予の期間延長</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不許可通知書作成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91" name="グループ化 90">
            <a:extLst>
              <a:ext uri="{FF2B5EF4-FFF2-40B4-BE49-F238E27FC236}">
                <a16:creationId xmlns:a16="http://schemas.microsoft.com/office/drawing/2014/main" id="{F27583FB-574D-41F0-6CF9-00FAB1E872F7}"/>
              </a:ext>
            </a:extLst>
          </p:cNvPr>
          <p:cNvGrpSpPr/>
          <p:nvPr/>
        </p:nvGrpSpPr>
        <p:grpSpPr>
          <a:xfrm>
            <a:off x="5194903" y="4967138"/>
            <a:ext cx="575637" cy="451948"/>
            <a:chOff x="5274238" y="5435536"/>
            <a:chExt cx="439201" cy="345439"/>
          </a:xfrm>
        </p:grpSpPr>
        <p:sp>
          <p:nvSpPr>
            <p:cNvPr id="92" name="フローチャート: 磁気ディスク 91">
              <a:extLst>
                <a:ext uri="{FF2B5EF4-FFF2-40B4-BE49-F238E27FC236}">
                  <a16:creationId xmlns:a16="http://schemas.microsoft.com/office/drawing/2014/main" id="{FD7846DB-C1CD-4C6F-6F56-17A77AB7F3E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93" name="円弧 92">
              <a:extLst>
                <a:ext uri="{FF2B5EF4-FFF2-40B4-BE49-F238E27FC236}">
                  <a16:creationId xmlns:a16="http://schemas.microsoft.com/office/drawing/2014/main" id="{B9FF00AC-08CD-CB71-E741-ECFFB59DB40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94" name="円弧 93">
              <a:extLst>
                <a:ext uri="{FF2B5EF4-FFF2-40B4-BE49-F238E27FC236}">
                  <a16:creationId xmlns:a16="http://schemas.microsoft.com/office/drawing/2014/main" id="{C73FAF10-A0A0-7D68-DA67-AF3E3B2ECCB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96" name="グループ化 95">
            <a:extLst>
              <a:ext uri="{FF2B5EF4-FFF2-40B4-BE49-F238E27FC236}">
                <a16:creationId xmlns:a16="http://schemas.microsoft.com/office/drawing/2014/main" id="{59FD6DCB-2FFC-9E84-5307-7D053AEEA4A8}"/>
              </a:ext>
            </a:extLst>
          </p:cNvPr>
          <p:cNvGrpSpPr/>
          <p:nvPr/>
        </p:nvGrpSpPr>
        <p:grpSpPr>
          <a:xfrm flipH="1">
            <a:off x="4535077" y="5333849"/>
            <a:ext cx="752658" cy="405710"/>
            <a:chOff x="5549538" y="5066857"/>
            <a:chExt cx="752658" cy="405710"/>
          </a:xfrm>
        </p:grpSpPr>
        <p:cxnSp>
          <p:nvCxnSpPr>
            <p:cNvPr id="97" name="直線矢印コネクタ 96">
              <a:extLst>
                <a:ext uri="{FF2B5EF4-FFF2-40B4-BE49-F238E27FC236}">
                  <a16:creationId xmlns:a16="http://schemas.microsoft.com/office/drawing/2014/main" id="{EE26EAAA-0D23-9E21-9A96-5F8ADD7766CB}"/>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04" name="グループ化 103">
              <a:extLst>
                <a:ext uri="{FF2B5EF4-FFF2-40B4-BE49-F238E27FC236}">
                  <a16:creationId xmlns:a16="http://schemas.microsoft.com/office/drawing/2014/main" id="{B34B7A82-3C34-28A6-BE33-E26F3ACA6487}"/>
                </a:ext>
              </a:extLst>
            </p:cNvPr>
            <p:cNvGrpSpPr/>
            <p:nvPr/>
          </p:nvGrpSpPr>
          <p:grpSpPr>
            <a:xfrm>
              <a:off x="5672158" y="5172745"/>
              <a:ext cx="69614" cy="299822"/>
              <a:chOff x="2439407" y="2962964"/>
              <a:chExt cx="69614" cy="430496"/>
            </a:xfrm>
          </p:grpSpPr>
          <p:cxnSp>
            <p:nvCxnSpPr>
              <p:cNvPr id="107" name="直線コネクタ 106">
                <a:extLst>
                  <a:ext uri="{FF2B5EF4-FFF2-40B4-BE49-F238E27FC236}">
                    <a16:creationId xmlns:a16="http://schemas.microsoft.com/office/drawing/2014/main" id="{5D852F81-F36E-CDE1-079A-66BF2A20958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08" name="直線コネクタ 107">
                <a:extLst>
                  <a:ext uri="{FF2B5EF4-FFF2-40B4-BE49-F238E27FC236}">
                    <a16:creationId xmlns:a16="http://schemas.microsoft.com/office/drawing/2014/main" id="{3087747B-36BF-C29D-0B69-815759D7A71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09" name="直線コネクタ 108">
                <a:extLst>
                  <a:ext uri="{FF2B5EF4-FFF2-40B4-BE49-F238E27FC236}">
                    <a16:creationId xmlns:a16="http://schemas.microsoft.com/office/drawing/2014/main" id="{D2873559-9898-9731-E10E-BAB3098DF98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05" name="正方形/長方形 104">
              <a:extLst>
                <a:ext uri="{FF2B5EF4-FFF2-40B4-BE49-F238E27FC236}">
                  <a16:creationId xmlns:a16="http://schemas.microsoft.com/office/drawing/2014/main" id="{FACAE238-9096-94E7-6644-282452266FB1}"/>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cxnSp>
        <p:nvCxnSpPr>
          <p:cNvPr id="187" name="直線矢印コネクタ 186">
            <a:extLst>
              <a:ext uri="{FF2B5EF4-FFF2-40B4-BE49-F238E27FC236}">
                <a16:creationId xmlns:a16="http://schemas.microsoft.com/office/drawing/2014/main" id="{61D013CE-AB88-A018-B731-80B96965E49A}"/>
              </a:ext>
            </a:extLst>
          </p:cNvPr>
          <p:cNvCxnSpPr>
            <a:cxnSpLocks/>
            <a:stCxn id="87" idx="3"/>
            <a:endCxn id="98" idx="2"/>
          </p:cNvCxnSpPr>
          <p:nvPr/>
        </p:nvCxnSpPr>
        <p:spPr>
          <a:xfrm>
            <a:off x="5780663" y="3954404"/>
            <a:ext cx="50895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01" name="正方形/長方形 200">
            <a:extLst>
              <a:ext uri="{FF2B5EF4-FFF2-40B4-BE49-F238E27FC236}">
                <a16:creationId xmlns:a16="http://schemas.microsoft.com/office/drawing/2014/main" id="{E1A48AFD-BFCE-693D-E4FD-BB46E9FFE870}"/>
              </a:ext>
            </a:extLst>
          </p:cNvPr>
          <p:cNvSpPr/>
          <p:nvPr/>
        </p:nvSpPr>
        <p:spPr>
          <a:xfrm>
            <a:off x="6051333"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grpSp>
        <p:nvGrpSpPr>
          <p:cNvPr id="202" name="グループ化 201">
            <a:extLst>
              <a:ext uri="{FF2B5EF4-FFF2-40B4-BE49-F238E27FC236}">
                <a16:creationId xmlns:a16="http://schemas.microsoft.com/office/drawing/2014/main" id="{F9947FAD-A340-F5A8-DC2E-9601950F5727}"/>
              </a:ext>
            </a:extLst>
          </p:cNvPr>
          <p:cNvGrpSpPr/>
          <p:nvPr/>
        </p:nvGrpSpPr>
        <p:grpSpPr>
          <a:xfrm>
            <a:off x="6442613" y="1457497"/>
            <a:ext cx="1020934" cy="533055"/>
            <a:chOff x="4964020" y="4316156"/>
            <a:chExt cx="1020934" cy="533055"/>
          </a:xfrm>
        </p:grpSpPr>
        <p:cxnSp>
          <p:nvCxnSpPr>
            <p:cNvPr id="203" name="直線矢印コネクタ 202">
              <a:extLst>
                <a:ext uri="{FF2B5EF4-FFF2-40B4-BE49-F238E27FC236}">
                  <a16:creationId xmlns:a16="http://schemas.microsoft.com/office/drawing/2014/main" id="{17E54507-5754-B110-5032-8DB66D106AE0}"/>
                </a:ext>
              </a:extLst>
            </p:cNvPr>
            <p:cNvCxnSpPr>
              <a:cxnSpLocks/>
              <a:endCxn id="214" idx="1"/>
            </p:cNvCxnSpPr>
            <p:nvPr/>
          </p:nvCxnSpPr>
          <p:spPr>
            <a:xfrm>
              <a:off x="4964020" y="4469826"/>
              <a:ext cx="372621"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08" name="正方形/長方形 207">
              <a:extLst>
                <a:ext uri="{FF2B5EF4-FFF2-40B4-BE49-F238E27FC236}">
                  <a16:creationId xmlns:a16="http://schemas.microsoft.com/office/drawing/2014/main" id="{28647F01-7CDE-53FB-15CD-CF99A2431724}"/>
                </a:ext>
              </a:extLst>
            </p:cNvPr>
            <p:cNvSpPr/>
            <p:nvPr/>
          </p:nvSpPr>
          <p:spPr>
            <a:xfrm>
              <a:off x="4995539" y="4593007"/>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徴収猶予の期間延長不許可通知書</a:t>
              </a:r>
              <a:endParaRPr kumimoji="1" lang="en-US" altLang="ja-JP" sz="500" b="1" dirty="0">
                <a:solidFill>
                  <a:schemeClr val="tx1"/>
                </a:solidFill>
                <a:latin typeface="游ゴシック 本文"/>
                <a:ea typeface="游ゴシック" panose="020B0400000000000000" pitchFamily="50" charset="-128"/>
              </a:endParaRPr>
            </a:p>
          </p:txBody>
        </p:sp>
        <p:pic>
          <p:nvPicPr>
            <p:cNvPr id="214" name="グラフィックス 213" descr="紙 枠線">
              <a:extLst>
                <a:ext uri="{FF2B5EF4-FFF2-40B4-BE49-F238E27FC236}">
                  <a16:creationId xmlns:a16="http://schemas.microsoft.com/office/drawing/2014/main" id="{C2BCD239-FA1C-B8CA-5DD8-D7A5E5B2702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grpSp>
        <p:nvGrpSpPr>
          <p:cNvPr id="33" name="グループ化 32">
            <a:extLst>
              <a:ext uri="{FF2B5EF4-FFF2-40B4-BE49-F238E27FC236}">
                <a16:creationId xmlns:a16="http://schemas.microsoft.com/office/drawing/2014/main" id="{E3BA9B33-94B0-4162-DAE5-20B9C8FBF65A}"/>
              </a:ext>
            </a:extLst>
          </p:cNvPr>
          <p:cNvGrpSpPr/>
          <p:nvPr/>
        </p:nvGrpSpPr>
        <p:grpSpPr>
          <a:xfrm>
            <a:off x="5644049" y="4188779"/>
            <a:ext cx="995911" cy="673347"/>
            <a:chOff x="6222948" y="4188779"/>
            <a:chExt cx="995911" cy="673347"/>
          </a:xfrm>
        </p:grpSpPr>
        <p:pic>
          <p:nvPicPr>
            <p:cNvPr id="220" name="グラフィックス 219" descr="紙 枠線">
              <a:extLst>
                <a:ext uri="{FF2B5EF4-FFF2-40B4-BE49-F238E27FC236}">
                  <a16:creationId xmlns:a16="http://schemas.microsoft.com/office/drawing/2014/main" id="{818C7D4D-6AB0-5CEA-51C8-59F1F99CF46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864861" y="4299861"/>
              <a:ext cx="307340" cy="307340"/>
            </a:xfrm>
            <a:prstGeom prst="rect">
              <a:avLst/>
            </a:prstGeom>
          </p:spPr>
        </p:pic>
        <p:cxnSp>
          <p:nvCxnSpPr>
            <p:cNvPr id="221" name="直線矢印コネクタ 36">
              <a:extLst>
                <a:ext uri="{FF2B5EF4-FFF2-40B4-BE49-F238E27FC236}">
                  <a16:creationId xmlns:a16="http://schemas.microsoft.com/office/drawing/2014/main" id="{C5114599-EE45-9FB5-133B-84EE791EA189}"/>
                </a:ext>
              </a:extLst>
            </p:cNvPr>
            <p:cNvCxnSpPr>
              <a:cxnSpLocks/>
            </p:cNvCxnSpPr>
            <p:nvPr/>
          </p:nvCxnSpPr>
          <p:spPr>
            <a:xfrm>
              <a:off x="6222948" y="4188779"/>
              <a:ext cx="692238" cy="264751"/>
            </a:xfrm>
            <a:prstGeom prst="curvedConnector3">
              <a:avLst>
                <a:gd name="adj1" fmla="val 12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22" name="正方形/長方形 221">
              <a:extLst>
                <a:ext uri="{FF2B5EF4-FFF2-40B4-BE49-F238E27FC236}">
                  <a16:creationId xmlns:a16="http://schemas.microsoft.com/office/drawing/2014/main" id="{0D516DC1-7B5C-9D90-87A8-C663656C2AEF}"/>
                </a:ext>
              </a:extLst>
            </p:cNvPr>
            <p:cNvSpPr/>
            <p:nvPr/>
          </p:nvSpPr>
          <p:spPr>
            <a:xfrm>
              <a:off x="6597234" y="4579673"/>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徴収猶予の期間延長不許可通知書</a:t>
              </a:r>
            </a:p>
            <a:p>
              <a:r>
                <a:rPr kumimoji="1" lang="ja-JP" altLang="en-US" sz="500" b="1" dirty="0">
                  <a:solidFill>
                    <a:schemeClr val="tx1"/>
                  </a:solidFill>
                  <a:latin typeface="游ゴシック 本文"/>
                  <a:ea typeface="游ゴシック" panose="020B0400000000000000" pitchFamily="50" charset="-128"/>
                </a:rPr>
                <a:t>徴収猶予の期間延長不許可通知書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決裁用</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cxnSp>
        <p:nvCxnSpPr>
          <p:cNvPr id="228" name="直線矢印コネクタ 185">
            <a:extLst>
              <a:ext uri="{FF2B5EF4-FFF2-40B4-BE49-F238E27FC236}">
                <a16:creationId xmlns:a16="http://schemas.microsoft.com/office/drawing/2014/main" id="{2B5807C8-2FE1-65FF-EA4C-8A5BDCCDB3AD}"/>
              </a:ext>
            </a:extLst>
          </p:cNvPr>
          <p:cNvCxnSpPr>
            <a:cxnSpLocks/>
            <a:stCxn id="220" idx="0"/>
            <a:endCxn id="98" idx="4"/>
          </p:cNvCxnSpPr>
          <p:nvPr/>
        </p:nvCxnSpPr>
        <p:spPr>
          <a:xfrm flipV="1">
            <a:off x="6439632" y="4107404"/>
            <a:ext cx="2981" cy="19245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48" name="正方形/長方形 247">
            <a:extLst>
              <a:ext uri="{FF2B5EF4-FFF2-40B4-BE49-F238E27FC236}">
                <a16:creationId xmlns:a16="http://schemas.microsoft.com/office/drawing/2014/main" id="{1DC03F83-1DC2-1B84-5FBF-7099F2A92C5E}"/>
              </a:ext>
            </a:extLst>
          </p:cNvPr>
          <p:cNvSpPr/>
          <p:nvPr/>
        </p:nvSpPr>
        <p:spPr>
          <a:xfrm>
            <a:off x="6094792" y="2246128"/>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215" name="グループ化 214">
            <a:extLst>
              <a:ext uri="{FF2B5EF4-FFF2-40B4-BE49-F238E27FC236}">
                <a16:creationId xmlns:a16="http://schemas.microsoft.com/office/drawing/2014/main" id="{7894C089-CE41-2B3B-A043-6B8D44379A86}"/>
              </a:ext>
            </a:extLst>
          </p:cNvPr>
          <p:cNvGrpSpPr/>
          <p:nvPr/>
        </p:nvGrpSpPr>
        <p:grpSpPr>
          <a:xfrm>
            <a:off x="5406730" y="2580117"/>
            <a:ext cx="1659687" cy="617496"/>
            <a:chOff x="5406730" y="2390231"/>
            <a:chExt cx="1659687" cy="617496"/>
          </a:xfrm>
        </p:grpSpPr>
        <p:cxnSp>
          <p:nvCxnSpPr>
            <p:cNvPr id="126" name="直線矢印コネクタ 125">
              <a:extLst>
                <a:ext uri="{FF2B5EF4-FFF2-40B4-BE49-F238E27FC236}">
                  <a16:creationId xmlns:a16="http://schemas.microsoft.com/office/drawing/2014/main" id="{43C082F4-CB9E-5DD3-3ECE-C5FF3D437F49}"/>
                </a:ext>
              </a:extLst>
            </p:cNvPr>
            <p:cNvCxnSpPr>
              <a:cxnSpLocks/>
              <a:stCxn id="56" idx="6"/>
              <a:endCxn id="168" idx="1"/>
            </p:cNvCxnSpPr>
            <p:nvPr/>
          </p:nvCxnSpPr>
          <p:spPr>
            <a:xfrm>
              <a:off x="5406730" y="2440298"/>
              <a:ext cx="1659687" cy="567429"/>
            </a:xfrm>
            <a:prstGeom prst="bentConnector3">
              <a:avLst>
                <a:gd name="adj1" fmla="val 85869"/>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51" name="円弧 250">
              <a:extLst>
                <a:ext uri="{FF2B5EF4-FFF2-40B4-BE49-F238E27FC236}">
                  <a16:creationId xmlns:a16="http://schemas.microsoft.com/office/drawing/2014/main" id="{6D8025A4-A63B-82E4-F490-4038C70CB3B2}"/>
                </a:ext>
              </a:extLst>
            </p:cNvPr>
            <p:cNvSpPr/>
            <p:nvPr/>
          </p:nvSpPr>
          <p:spPr>
            <a:xfrm>
              <a:off x="6389521" y="2390231"/>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44" name="グループ化 143">
            <a:extLst>
              <a:ext uri="{FF2B5EF4-FFF2-40B4-BE49-F238E27FC236}">
                <a16:creationId xmlns:a16="http://schemas.microsoft.com/office/drawing/2014/main" id="{EF3EE7CD-E4F0-8A78-B167-5BA4F8D1FA81}"/>
              </a:ext>
            </a:extLst>
          </p:cNvPr>
          <p:cNvGrpSpPr/>
          <p:nvPr/>
        </p:nvGrpSpPr>
        <p:grpSpPr>
          <a:xfrm>
            <a:off x="2483397" y="3334616"/>
            <a:ext cx="2701382" cy="689778"/>
            <a:chOff x="2483397" y="3334616"/>
            <a:chExt cx="2701382" cy="689778"/>
          </a:xfrm>
        </p:grpSpPr>
        <p:cxnSp>
          <p:nvCxnSpPr>
            <p:cNvPr id="242" name="直線矢印コネクタ 241">
              <a:extLst>
                <a:ext uri="{FF2B5EF4-FFF2-40B4-BE49-F238E27FC236}">
                  <a16:creationId xmlns:a16="http://schemas.microsoft.com/office/drawing/2014/main" id="{F9ADF300-7BA3-F808-6B7B-A0F8D7522B51}"/>
                </a:ext>
              </a:extLst>
            </p:cNvPr>
            <p:cNvCxnSpPr>
              <a:cxnSpLocks/>
              <a:stCxn id="21" idx="2"/>
              <a:endCxn id="87" idx="1"/>
            </p:cNvCxnSpPr>
            <p:nvPr/>
          </p:nvCxnSpPr>
          <p:spPr>
            <a:xfrm rot="16200000" flipH="1">
              <a:off x="3524194" y="2293819"/>
              <a:ext cx="619788" cy="2701382"/>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60" name="円弧 259">
              <a:extLst>
                <a:ext uri="{FF2B5EF4-FFF2-40B4-BE49-F238E27FC236}">
                  <a16:creationId xmlns:a16="http://schemas.microsoft.com/office/drawing/2014/main" id="{CAAA497C-46E3-364A-AFE0-1BDC706CE6DF}"/>
                </a:ext>
              </a:extLst>
            </p:cNvPr>
            <p:cNvSpPr/>
            <p:nvPr/>
          </p:nvSpPr>
          <p:spPr>
            <a:xfrm>
              <a:off x="3076337" y="3901737"/>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31" name="円弧 130">
              <a:extLst>
                <a:ext uri="{FF2B5EF4-FFF2-40B4-BE49-F238E27FC236}">
                  <a16:creationId xmlns:a16="http://schemas.microsoft.com/office/drawing/2014/main" id="{52B22630-784E-53A4-2988-65D8F8615314}"/>
                </a:ext>
              </a:extLst>
            </p:cNvPr>
            <p:cNvSpPr/>
            <p:nvPr/>
          </p:nvSpPr>
          <p:spPr>
            <a:xfrm>
              <a:off x="3819994" y="3901737"/>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85" name="円弧 184">
              <a:extLst>
                <a:ext uri="{FF2B5EF4-FFF2-40B4-BE49-F238E27FC236}">
                  <a16:creationId xmlns:a16="http://schemas.microsoft.com/office/drawing/2014/main" id="{96E84C87-2278-77D9-D3CF-F54D630023BE}"/>
                </a:ext>
              </a:extLst>
            </p:cNvPr>
            <p:cNvSpPr/>
            <p:nvPr/>
          </p:nvSpPr>
          <p:spPr>
            <a:xfrm>
              <a:off x="4560983" y="3901737"/>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sp>
        <p:nvSpPr>
          <p:cNvPr id="24" name="正方形/長方形 23">
            <a:extLst>
              <a:ext uri="{FF2B5EF4-FFF2-40B4-BE49-F238E27FC236}">
                <a16:creationId xmlns:a16="http://schemas.microsoft.com/office/drawing/2014/main" id="{1D15679F-07FC-172D-74D0-4FE308AD24A9}"/>
              </a:ext>
            </a:extLst>
          </p:cNvPr>
          <p:cNvSpPr/>
          <p:nvPr/>
        </p:nvSpPr>
        <p:spPr>
          <a:xfrm>
            <a:off x="2032625" y="3846182"/>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不許可</a:t>
            </a:r>
          </a:p>
        </p:txBody>
      </p:sp>
      <p:grpSp>
        <p:nvGrpSpPr>
          <p:cNvPr id="19" name="グループ化 18">
            <a:extLst>
              <a:ext uri="{FF2B5EF4-FFF2-40B4-BE49-F238E27FC236}">
                <a16:creationId xmlns:a16="http://schemas.microsoft.com/office/drawing/2014/main" id="{E714125C-1ADF-6B31-D583-8A3FF021DF39}"/>
              </a:ext>
            </a:extLst>
          </p:cNvPr>
          <p:cNvGrpSpPr/>
          <p:nvPr/>
        </p:nvGrpSpPr>
        <p:grpSpPr>
          <a:xfrm>
            <a:off x="879991" y="3044613"/>
            <a:ext cx="306000" cy="306000"/>
            <a:chOff x="8420362" y="5457393"/>
            <a:chExt cx="182044" cy="182044"/>
          </a:xfrm>
        </p:grpSpPr>
        <p:sp>
          <p:nvSpPr>
            <p:cNvPr id="20" name="楕円 19">
              <a:extLst>
                <a:ext uri="{FF2B5EF4-FFF2-40B4-BE49-F238E27FC236}">
                  <a16:creationId xmlns:a16="http://schemas.microsoft.com/office/drawing/2014/main" id="{38EDFE59-D426-E12A-A757-9F291299F8A0}"/>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pic>
          <p:nvPicPr>
            <p:cNvPr id="25" name="グラフィックス 24" descr="封筒 枠線">
              <a:extLst>
                <a:ext uri="{FF2B5EF4-FFF2-40B4-BE49-F238E27FC236}">
                  <a16:creationId xmlns:a16="http://schemas.microsoft.com/office/drawing/2014/main" id="{6AE2EE84-544D-5494-0E4D-D4FC2D7C450A}"/>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432184" y="5469215"/>
              <a:ext cx="158400" cy="158400"/>
            </a:xfrm>
            <a:prstGeom prst="rect">
              <a:avLst/>
            </a:prstGeom>
          </p:spPr>
        </p:pic>
      </p:grpSp>
      <p:sp>
        <p:nvSpPr>
          <p:cNvPr id="26" name="正方形/長方形 25">
            <a:extLst>
              <a:ext uri="{FF2B5EF4-FFF2-40B4-BE49-F238E27FC236}">
                <a16:creationId xmlns:a16="http://schemas.microsoft.com/office/drawing/2014/main" id="{1543AB22-AC91-D261-9F7F-B8700FE7FFD5}"/>
              </a:ext>
            </a:extLst>
          </p:cNvPr>
          <p:cNvSpPr/>
          <p:nvPr/>
        </p:nvSpPr>
        <p:spPr>
          <a:xfrm>
            <a:off x="684385" y="2246128"/>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申請</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27" name="グループ化 26">
            <a:extLst>
              <a:ext uri="{FF2B5EF4-FFF2-40B4-BE49-F238E27FC236}">
                <a16:creationId xmlns:a16="http://schemas.microsoft.com/office/drawing/2014/main" id="{E0CC6FD2-52D6-B904-4459-2B8B03FC4647}"/>
              </a:ext>
            </a:extLst>
          </p:cNvPr>
          <p:cNvGrpSpPr/>
          <p:nvPr/>
        </p:nvGrpSpPr>
        <p:grpSpPr>
          <a:xfrm>
            <a:off x="931773" y="1457497"/>
            <a:ext cx="989415" cy="533055"/>
            <a:chOff x="4995539" y="4316156"/>
            <a:chExt cx="989415" cy="533055"/>
          </a:xfrm>
        </p:grpSpPr>
        <p:cxnSp>
          <p:nvCxnSpPr>
            <p:cNvPr id="28" name="直線矢印コネクタ 27">
              <a:extLst>
                <a:ext uri="{FF2B5EF4-FFF2-40B4-BE49-F238E27FC236}">
                  <a16:creationId xmlns:a16="http://schemas.microsoft.com/office/drawing/2014/main" id="{9FBB942D-C028-1C2E-7DD0-461A1121B0ED}"/>
                </a:ext>
              </a:extLst>
            </p:cNvPr>
            <p:cNvCxnSpPr>
              <a:cxnSpLocks/>
              <a:endCxn id="31" idx="1"/>
            </p:cNvCxnSpPr>
            <p:nvPr/>
          </p:nvCxnSpPr>
          <p:spPr>
            <a:xfrm>
              <a:off x="5101398" y="4469826"/>
              <a:ext cx="23524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9" name="正方形/長方形 28">
              <a:extLst>
                <a:ext uri="{FF2B5EF4-FFF2-40B4-BE49-F238E27FC236}">
                  <a16:creationId xmlns:a16="http://schemas.microsoft.com/office/drawing/2014/main" id="{8E59B1FC-BE94-C1BE-D9B2-C0D2B21F354F}"/>
                </a:ext>
              </a:extLst>
            </p:cNvPr>
            <p:cNvSpPr/>
            <p:nvPr/>
          </p:nvSpPr>
          <p:spPr>
            <a:xfrm>
              <a:off x="4995539" y="4593007"/>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徴収猶予期間延長申請書</a:t>
              </a:r>
              <a:endParaRPr kumimoji="1" lang="en-US" altLang="ja-JP" sz="500" b="1" dirty="0">
                <a:solidFill>
                  <a:schemeClr val="tx1"/>
                </a:solidFill>
                <a:latin typeface="游ゴシック 本文"/>
                <a:ea typeface="游ゴシック" panose="020B0400000000000000" pitchFamily="50" charset="-128"/>
              </a:endParaRPr>
            </a:p>
          </p:txBody>
        </p:sp>
        <p:pic>
          <p:nvPicPr>
            <p:cNvPr id="31" name="グラフィックス 30" descr="紙 枠線">
              <a:extLst>
                <a:ext uri="{FF2B5EF4-FFF2-40B4-BE49-F238E27FC236}">
                  <a16:creationId xmlns:a16="http://schemas.microsoft.com/office/drawing/2014/main" id="{A1826EE3-7242-71A1-6627-A7FFD00AAB0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grpSp>
        <p:nvGrpSpPr>
          <p:cNvPr id="38" name="グループ化 37">
            <a:extLst>
              <a:ext uri="{FF2B5EF4-FFF2-40B4-BE49-F238E27FC236}">
                <a16:creationId xmlns:a16="http://schemas.microsoft.com/office/drawing/2014/main" id="{939DAA84-A168-5F3A-6B35-907DE5C388BF}"/>
              </a:ext>
            </a:extLst>
          </p:cNvPr>
          <p:cNvGrpSpPr/>
          <p:nvPr/>
        </p:nvGrpSpPr>
        <p:grpSpPr>
          <a:xfrm>
            <a:off x="3586274" y="4967138"/>
            <a:ext cx="575637" cy="451948"/>
            <a:chOff x="5274238" y="5435536"/>
            <a:chExt cx="439201" cy="345439"/>
          </a:xfrm>
        </p:grpSpPr>
        <p:sp>
          <p:nvSpPr>
            <p:cNvPr id="43" name="フローチャート: 磁気ディスク 42">
              <a:extLst>
                <a:ext uri="{FF2B5EF4-FFF2-40B4-BE49-F238E27FC236}">
                  <a16:creationId xmlns:a16="http://schemas.microsoft.com/office/drawing/2014/main" id="{CBF4FC1B-C643-A587-F22A-619A1D2ECCD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52" name="円弧 51">
              <a:extLst>
                <a:ext uri="{FF2B5EF4-FFF2-40B4-BE49-F238E27FC236}">
                  <a16:creationId xmlns:a16="http://schemas.microsoft.com/office/drawing/2014/main" id="{C13C9729-1558-4DB2-FA2F-47629086B63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3" name="円弧 62">
              <a:extLst>
                <a:ext uri="{FF2B5EF4-FFF2-40B4-BE49-F238E27FC236}">
                  <a16:creationId xmlns:a16="http://schemas.microsoft.com/office/drawing/2014/main" id="{2BFC6D74-C802-40C9-585C-75C79A8173D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64" name="グループ化 63">
            <a:extLst>
              <a:ext uri="{FF2B5EF4-FFF2-40B4-BE49-F238E27FC236}">
                <a16:creationId xmlns:a16="http://schemas.microsoft.com/office/drawing/2014/main" id="{DF765416-E790-DEDC-9468-B655063BF082}"/>
              </a:ext>
            </a:extLst>
          </p:cNvPr>
          <p:cNvGrpSpPr/>
          <p:nvPr/>
        </p:nvGrpSpPr>
        <p:grpSpPr>
          <a:xfrm flipH="1">
            <a:off x="2926448" y="5333849"/>
            <a:ext cx="752658" cy="405710"/>
            <a:chOff x="5549538" y="5066857"/>
            <a:chExt cx="752658" cy="405710"/>
          </a:xfrm>
        </p:grpSpPr>
        <p:cxnSp>
          <p:nvCxnSpPr>
            <p:cNvPr id="65" name="直線矢印コネクタ 64">
              <a:extLst>
                <a:ext uri="{FF2B5EF4-FFF2-40B4-BE49-F238E27FC236}">
                  <a16:creationId xmlns:a16="http://schemas.microsoft.com/office/drawing/2014/main" id="{2528B183-AC7D-4F5C-38C3-93FFE5AD99BF}"/>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6" name="グループ化 65">
              <a:extLst>
                <a:ext uri="{FF2B5EF4-FFF2-40B4-BE49-F238E27FC236}">
                  <a16:creationId xmlns:a16="http://schemas.microsoft.com/office/drawing/2014/main" id="{4F2C3310-1FBE-8C6C-5F71-7F385B153016}"/>
                </a:ext>
              </a:extLst>
            </p:cNvPr>
            <p:cNvGrpSpPr/>
            <p:nvPr/>
          </p:nvGrpSpPr>
          <p:grpSpPr>
            <a:xfrm>
              <a:off x="5672158" y="5172745"/>
              <a:ext cx="69614" cy="299822"/>
              <a:chOff x="2439407" y="2962964"/>
              <a:chExt cx="69614" cy="430496"/>
            </a:xfrm>
          </p:grpSpPr>
          <p:cxnSp>
            <p:nvCxnSpPr>
              <p:cNvPr id="76" name="直線コネクタ 75">
                <a:extLst>
                  <a:ext uri="{FF2B5EF4-FFF2-40B4-BE49-F238E27FC236}">
                    <a16:creationId xmlns:a16="http://schemas.microsoft.com/office/drawing/2014/main" id="{60B968AA-BC21-B4F5-4137-46B525E0625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7" name="直線コネクタ 76">
                <a:extLst>
                  <a:ext uri="{FF2B5EF4-FFF2-40B4-BE49-F238E27FC236}">
                    <a16:creationId xmlns:a16="http://schemas.microsoft.com/office/drawing/2014/main" id="{669907C8-3A80-27F9-E8C3-C66CCA7BC35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B3C5D45C-0AB0-6600-E24A-69785309341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8" name="正方形/長方形 67">
              <a:extLst>
                <a:ext uri="{FF2B5EF4-FFF2-40B4-BE49-F238E27FC236}">
                  <a16:creationId xmlns:a16="http://schemas.microsoft.com/office/drawing/2014/main" id="{AC439A1A-351A-3BE6-D8B5-24E05C83B2CE}"/>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grpSp>
        <p:nvGrpSpPr>
          <p:cNvPr id="79" name="グループ化 78">
            <a:extLst>
              <a:ext uri="{FF2B5EF4-FFF2-40B4-BE49-F238E27FC236}">
                <a16:creationId xmlns:a16="http://schemas.microsoft.com/office/drawing/2014/main" id="{1CC0C7DB-4003-475A-DC7B-F0A49B23BD5F}"/>
              </a:ext>
            </a:extLst>
          </p:cNvPr>
          <p:cNvGrpSpPr/>
          <p:nvPr/>
        </p:nvGrpSpPr>
        <p:grpSpPr>
          <a:xfrm>
            <a:off x="3576150" y="2395809"/>
            <a:ext cx="595884" cy="468750"/>
            <a:chOff x="2420174" y="2805910"/>
            <a:chExt cx="595884" cy="468750"/>
          </a:xfrm>
        </p:grpSpPr>
        <p:pic>
          <p:nvPicPr>
            <p:cNvPr id="88" name="グラフィックス 87" descr="ユーザー 枠線">
              <a:extLst>
                <a:ext uri="{FF2B5EF4-FFF2-40B4-BE49-F238E27FC236}">
                  <a16:creationId xmlns:a16="http://schemas.microsoft.com/office/drawing/2014/main" id="{7CA189FA-0942-A5B3-2478-4E8FEF243284}"/>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89" name="四角形: 角を丸くする 88">
              <a:extLst>
                <a:ext uri="{FF2B5EF4-FFF2-40B4-BE49-F238E27FC236}">
                  <a16:creationId xmlns:a16="http://schemas.microsoft.com/office/drawing/2014/main" id="{D87D4810-70F0-6F5A-8C12-37EF3691D7A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分納計画登録</a:t>
              </a:r>
              <a:endParaRPr kumimoji="1" lang="en-US" altLang="ja-JP" sz="500" b="1" dirty="0">
                <a:solidFill>
                  <a:schemeClr val="tx1"/>
                </a:solidFill>
                <a:latin typeface="游ゴシック 本文"/>
                <a:ea typeface="游ゴシック" panose="020B0400000000000000" pitchFamily="50" charset="-128"/>
              </a:endParaRPr>
            </a:p>
          </p:txBody>
        </p:sp>
      </p:grpSp>
      <p:sp>
        <p:nvSpPr>
          <p:cNvPr id="123" name="正方形/長方形 122">
            <a:extLst>
              <a:ext uri="{FF2B5EF4-FFF2-40B4-BE49-F238E27FC236}">
                <a16:creationId xmlns:a16="http://schemas.microsoft.com/office/drawing/2014/main" id="{6F680928-849A-BE2D-0898-6C72110894B1}"/>
              </a:ext>
            </a:extLst>
          </p:cNvPr>
          <p:cNvSpPr/>
          <p:nvPr/>
        </p:nvSpPr>
        <p:spPr>
          <a:xfrm>
            <a:off x="640926"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cxnSp>
        <p:nvCxnSpPr>
          <p:cNvPr id="154" name="直線矢印コネクタ 153">
            <a:extLst>
              <a:ext uri="{FF2B5EF4-FFF2-40B4-BE49-F238E27FC236}">
                <a16:creationId xmlns:a16="http://schemas.microsoft.com/office/drawing/2014/main" id="{52FE03FA-80D3-7EB3-06F7-023D8CC9E8AF}"/>
              </a:ext>
            </a:extLst>
          </p:cNvPr>
          <p:cNvCxnSpPr>
            <a:cxnSpLocks/>
            <a:stCxn id="89" idx="3"/>
            <a:endCxn id="147" idx="1"/>
          </p:cNvCxnSpPr>
          <p:nvPr/>
        </p:nvCxnSpPr>
        <p:spPr>
          <a:xfrm>
            <a:off x="4172034" y="2630184"/>
            <a:ext cx="14506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6127F330-5CA4-BFC8-4538-44153C5F919F}"/>
              </a:ext>
            </a:extLst>
          </p:cNvPr>
          <p:cNvGrpSpPr/>
          <p:nvPr/>
        </p:nvGrpSpPr>
        <p:grpSpPr>
          <a:xfrm>
            <a:off x="1562625" y="2968857"/>
            <a:ext cx="587415" cy="457512"/>
            <a:chOff x="5266944" y="2798826"/>
            <a:chExt cx="455771" cy="301859"/>
          </a:xfrm>
        </p:grpSpPr>
        <p:sp>
          <p:nvSpPr>
            <p:cNvPr id="30" name="四角形: 角を丸くする 29">
              <a:extLst>
                <a:ext uri="{FF2B5EF4-FFF2-40B4-BE49-F238E27FC236}">
                  <a16:creationId xmlns:a16="http://schemas.microsoft.com/office/drawing/2014/main" id="{6D99C7FB-7515-6E50-7648-E3CE6E94B434}"/>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審査</a:t>
              </a:r>
              <a:endParaRPr kumimoji="1" lang="en-US" altLang="ja-JP" sz="500" b="1" dirty="0">
                <a:solidFill>
                  <a:schemeClr val="tx1"/>
                </a:solidFill>
                <a:latin typeface="游ゴシック 本文"/>
                <a:ea typeface="游ゴシック" panose="020B0400000000000000" pitchFamily="50" charset="-128"/>
              </a:endParaRPr>
            </a:p>
          </p:txBody>
        </p:sp>
        <p:pic>
          <p:nvPicPr>
            <p:cNvPr id="34" name="グラフィックス 33" descr="挙手 枠線">
              <a:extLst>
                <a:ext uri="{FF2B5EF4-FFF2-40B4-BE49-F238E27FC236}">
                  <a16:creationId xmlns:a16="http://schemas.microsoft.com/office/drawing/2014/main" id="{1DFD5485-4130-BF78-09AB-FEC38B8AAFEA}"/>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rot="16200000" flipV="1">
              <a:off x="5301234" y="2831681"/>
              <a:ext cx="98334" cy="98334"/>
            </a:xfrm>
            <a:prstGeom prst="rect">
              <a:avLst/>
            </a:prstGeom>
          </p:spPr>
        </p:pic>
      </p:grpSp>
      <p:grpSp>
        <p:nvGrpSpPr>
          <p:cNvPr id="122" name="グループ化 121">
            <a:extLst>
              <a:ext uri="{FF2B5EF4-FFF2-40B4-BE49-F238E27FC236}">
                <a16:creationId xmlns:a16="http://schemas.microsoft.com/office/drawing/2014/main" id="{5FEFD057-05DC-74D8-C5CC-60649EB3AB2C}"/>
              </a:ext>
            </a:extLst>
          </p:cNvPr>
          <p:cNvGrpSpPr/>
          <p:nvPr/>
        </p:nvGrpSpPr>
        <p:grpSpPr>
          <a:xfrm>
            <a:off x="4327222" y="4967138"/>
            <a:ext cx="575637" cy="451948"/>
            <a:chOff x="5274238" y="5435536"/>
            <a:chExt cx="439201" cy="345439"/>
          </a:xfrm>
        </p:grpSpPr>
        <p:sp>
          <p:nvSpPr>
            <p:cNvPr id="124" name="フローチャート: 磁気ディスク 123">
              <a:extLst>
                <a:ext uri="{FF2B5EF4-FFF2-40B4-BE49-F238E27FC236}">
                  <a16:creationId xmlns:a16="http://schemas.microsoft.com/office/drawing/2014/main" id="{4F5B6D15-F271-F406-E035-E6A72A7E055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5" name="円弧 124">
              <a:extLst>
                <a:ext uri="{FF2B5EF4-FFF2-40B4-BE49-F238E27FC236}">
                  <a16:creationId xmlns:a16="http://schemas.microsoft.com/office/drawing/2014/main" id="{45ED9D67-632A-EFB8-E6B0-E9D19B5C904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7" name="円弧 126">
              <a:extLst>
                <a:ext uri="{FF2B5EF4-FFF2-40B4-BE49-F238E27FC236}">
                  <a16:creationId xmlns:a16="http://schemas.microsoft.com/office/drawing/2014/main" id="{B299B2D6-1AE5-9E1E-8386-BE2429B5848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28" name="グループ化 127">
            <a:extLst>
              <a:ext uri="{FF2B5EF4-FFF2-40B4-BE49-F238E27FC236}">
                <a16:creationId xmlns:a16="http://schemas.microsoft.com/office/drawing/2014/main" id="{9C3BE55D-8228-0E81-8274-29EA4A609750}"/>
              </a:ext>
            </a:extLst>
          </p:cNvPr>
          <p:cNvGrpSpPr/>
          <p:nvPr/>
        </p:nvGrpSpPr>
        <p:grpSpPr>
          <a:xfrm flipH="1">
            <a:off x="3667396" y="5333849"/>
            <a:ext cx="752658" cy="405710"/>
            <a:chOff x="5549538" y="5066857"/>
            <a:chExt cx="752658" cy="405710"/>
          </a:xfrm>
        </p:grpSpPr>
        <p:cxnSp>
          <p:nvCxnSpPr>
            <p:cNvPr id="129" name="直線矢印コネクタ 128">
              <a:extLst>
                <a:ext uri="{FF2B5EF4-FFF2-40B4-BE49-F238E27FC236}">
                  <a16:creationId xmlns:a16="http://schemas.microsoft.com/office/drawing/2014/main" id="{22C7A70D-4205-65F0-8715-2B2DBF72AB43}"/>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0" name="グループ化 129">
              <a:extLst>
                <a:ext uri="{FF2B5EF4-FFF2-40B4-BE49-F238E27FC236}">
                  <a16:creationId xmlns:a16="http://schemas.microsoft.com/office/drawing/2014/main" id="{67E02A0B-80C3-0959-40C0-581252879189}"/>
                </a:ext>
              </a:extLst>
            </p:cNvPr>
            <p:cNvGrpSpPr/>
            <p:nvPr/>
          </p:nvGrpSpPr>
          <p:grpSpPr>
            <a:xfrm>
              <a:off x="5672158" y="5172745"/>
              <a:ext cx="69614" cy="299822"/>
              <a:chOff x="2439407" y="2962964"/>
              <a:chExt cx="69614" cy="430496"/>
            </a:xfrm>
          </p:grpSpPr>
          <p:cxnSp>
            <p:nvCxnSpPr>
              <p:cNvPr id="133" name="直線コネクタ 132">
                <a:extLst>
                  <a:ext uri="{FF2B5EF4-FFF2-40B4-BE49-F238E27FC236}">
                    <a16:creationId xmlns:a16="http://schemas.microsoft.com/office/drawing/2014/main" id="{0E46E2B6-FDFF-3BE0-39D4-812BC61B56B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34" name="直線コネクタ 133">
                <a:extLst>
                  <a:ext uri="{FF2B5EF4-FFF2-40B4-BE49-F238E27FC236}">
                    <a16:creationId xmlns:a16="http://schemas.microsoft.com/office/drawing/2014/main" id="{3E7B29AA-44C0-46C7-E5C1-844BAE12129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3" name="直線コネクタ 142">
                <a:extLst>
                  <a:ext uri="{FF2B5EF4-FFF2-40B4-BE49-F238E27FC236}">
                    <a16:creationId xmlns:a16="http://schemas.microsoft.com/office/drawing/2014/main" id="{1052F83C-6542-F0C2-6114-69C35EB8963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2" name="正方形/長方形 131">
              <a:extLst>
                <a:ext uri="{FF2B5EF4-FFF2-40B4-BE49-F238E27FC236}">
                  <a16:creationId xmlns:a16="http://schemas.microsoft.com/office/drawing/2014/main" id="{6FB013D1-B877-C691-5F5F-1042109F6BE3}"/>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grpSp>
        <p:nvGrpSpPr>
          <p:cNvPr id="145" name="グループ化 144">
            <a:extLst>
              <a:ext uri="{FF2B5EF4-FFF2-40B4-BE49-F238E27FC236}">
                <a16:creationId xmlns:a16="http://schemas.microsoft.com/office/drawing/2014/main" id="{CED3C919-6D31-1B3C-4C7E-DE61F6D41121}"/>
              </a:ext>
            </a:extLst>
          </p:cNvPr>
          <p:cNvGrpSpPr/>
          <p:nvPr/>
        </p:nvGrpSpPr>
        <p:grpSpPr>
          <a:xfrm>
            <a:off x="4317098" y="2395809"/>
            <a:ext cx="595884" cy="468750"/>
            <a:chOff x="2420174" y="2805910"/>
            <a:chExt cx="595884" cy="468750"/>
          </a:xfrm>
        </p:grpSpPr>
        <p:pic>
          <p:nvPicPr>
            <p:cNvPr id="146" name="グラフィックス 145" descr="ユーザー 枠線">
              <a:extLst>
                <a:ext uri="{FF2B5EF4-FFF2-40B4-BE49-F238E27FC236}">
                  <a16:creationId xmlns:a16="http://schemas.microsoft.com/office/drawing/2014/main" id="{2DEB4F3E-1B9B-4D30-3907-369F9B497E3A}"/>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47" name="四角形: 角を丸くする 146">
              <a:extLst>
                <a:ext uri="{FF2B5EF4-FFF2-40B4-BE49-F238E27FC236}">
                  <a16:creationId xmlns:a16="http://schemas.microsoft.com/office/drawing/2014/main" id="{DA935E32-6513-4E47-40F0-3CA2BDAD26D3}"/>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徴収猶予の期間延長</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許可通知書の作成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32" name="グループ化 31">
            <a:extLst>
              <a:ext uri="{FF2B5EF4-FFF2-40B4-BE49-F238E27FC236}">
                <a16:creationId xmlns:a16="http://schemas.microsoft.com/office/drawing/2014/main" id="{76EDC722-6E3E-6BBB-9B17-FCBC1337C9C4}"/>
              </a:ext>
            </a:extLst>
          </p:cNvPr>
          <p:cNvGrpSpPr/>
          <p:nvPr/>
        </p:nvGrpSpPr>
        <p:grpSpPr>
          <a:xfrm>
            <a:off x="4766262" y="2864559"/>
            <a:ext cx="805500" cy="688724"/>
            <a:chOff x="5528212" y="2864559"/>
            <a:chExt cx="805500" cy="688724"/>
          </a:xfrm>
        </p:grpSpPr>
        <p:pic>
          <p:nvPicPr>
            <p:cNvPr id="149" name="グラフィックス 148" descr="紙 枠線">
              <a:extLst>
                <a:ext uri="{FF2B5EF4-FFF2-40B4-BE49-F238E27FC236}">
                  <a16:creationId xmlns:a16="http://schemas.microsoft.com/office/drawing/2014/main" id="{ADFF91DB-9244-1643-71E7-B56C2075683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862010" y="2991018"/>
              <a:ext cx="307340" cy="307340"/>
            </a:xfrm>
            <a:prstGeom prst="rect">
              <a:avLst/>
            </a:prstGeom>
          </p:spPr>
        </p:pic>
        <p:cxnSp>
          <p:nvCxnSpPr>
            <p:cNvPr id="150" name="直線矢印コネクタ 36">
              <a:extLst>
                <a:ext uri="{FF2B5EF4-FFF2-40B4-BE49-F238E27FC236}">
                  <a16:creationId xmlns:a16="http://schemas.microsoft.com/office/drawing/2014/main" id="{78B96754-77C8-F7A9-F7BE-795BD363861A}"/>
                </a:ext>
              </a:extLst>
            </p:cNvPr>
            <p:cNvCxnSpPr>
              <a:cxnSpLocks/>
            </p:cNvCxnSpPr>
            <p:nvPr/>
          </p:nvCxnSpPr>
          <p:spPr>
            <a:xfrm>
              <a:off x="5528212" y="2864559"/>
              <a:ext cx="391195" cy="280128"/>
            </a:xfrm>
            <a:prstGeom prst="curvedConnector3">
              <a:avLst>
                <a:gd name="adj1" fmla="val -320"/>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1" name="正方形/長方形 150">
              <a:extLst>
                <a:ext uri="{FF2B5EF4-FFF2-40B4-BE49-F238E27FC236}">
                  <a16:creationId xmlns:a16="http://schemas.microsoft.com/office/drawing/2014/main" id="{8184C8C5-54AC-0917-EE1C-46C208D7B1D4}"/>
                </a:ext>
              </a:extLst>
            </p:cNvPr>
            <p:cNvSpPr/>
            <p:nvPr/>
          </p:nvSpPr>
          <p:spPr>
            <a:xfrm>
              <a:off x="5712087" y="327083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徴収猶予の期間延長許可通知書</a:t>
              </a:r>
            </a:p>
            <a:p>
              <a:r>
                <a:rPr kumimoji="1" lang="ja-JP" altLang="en-US" sz="500" b="1" dirty="0">
                  <a:solidFill>
                    <a:schemeClr val="tx1"/>
                  </a:solidFill>
                  <a:latin typeface="游ゴシック 本文"/>
                  <a:ea typeface="游ゴシック" panose="020B0400000000000000" pitchFamily="50" charset="-128"/>
                </a:rPr>
                <a:t>猶予における納付計画書</a:t>
              </a:r>
            </a:p>
            <a:p>
              <a:r>
                <a:rPr kumimoji="1" lang="ja-JP" altLang="en-US" sz="500" b="1" dirty="0">
                  <a:solidFill>
                    <a:schemeClr val="tx1"/>
                  </a:solidFill>
                  <a:latin typeface="游ゴシック 本文"/>
                  <a:ea typeface="游ゴシック" panose="020B0400000000000000" pitchFamily="50" charset="-128"/>
                </a:rPr>
                <a:t>猶予における納付計画明細書</a:t>
              </a:r>
            </a:p>
            <a:p>
              <a:r>
                <a:rPr kumimoji="1" lang="ja-JP" altLang="en-US" sz="500" b="1" dirty="0">
                  <a:solidFill>
                    <a:schemeClr val="tx1"/>
                  </a:solidFill>
                  <a:latin typeface="游ゴシック 本文"/>
                  <a:ea typeface="游ゴシック" panose="020B0400000000000000" pitchFamily="50" charset="-128"/>
                </a:rPr>
                <a:t>徴収猶予の期間延長許可通知書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決裁用</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cxnSp>
        <p:nvCxnSpPr>
          <p:cNvPr id="200" name="直線矢印コネクタ 199">
            <a:extLst>
              <a:ext uri="{FF2B5EF4-FFF2-40B4-BE49-F238E27FC236}">
                <a16:creationId xmlns:a16="http://schemas.microsoft.com/office/drawing/2014/main" id="{9B8828C9-2394-E01B-BA0F-3EB782757F6C}"/>
              </a:ext>
            </a:extLst>
          </p:cNvPr>
          <p:cNvCxnSpPr>
            <a:cxnSpLocks/>
            <a:stCxn id="147" idx="3"/>
            <a:endCxn id="56" idx="2"/>
          </p:cNvCxnSpPr>
          <p:nvPr/>
        </p:nvCxnSpPr>
        <p:spPr>
          <a:xfrm>
            <a:off x="4912982" y="2630184"/>
            <a:ext cx="18774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6868963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5FA4AC-5DA5-1851-9E66-3BD5477AE336}"/>
            </a:ext>
          </a:extLst>
        </p:cNvPr>
        <p:cNvGrpSpPr/>
        <p:nvPr/>
      </p:nvGrpSpPr>
      <p:grpSpPr>
        <a:xfrm>
          <a:off x="0" y="0"/>
          <a:ext cx="0" cy="0"/>
          <a:chOff x="0" y="0"/>
          <a:chExt cx="0" cy="0"/>
        </a:xfrm>
      </p:grpSpPr>
      <p:grpSp>
        <p:nvGrpSpPr>
          <p:cNvPr id="44" name="グループ化 43">
            <a:extLst>
              <a:ext uri="{FF2B5EF4-FFF2-40B4-BE49-F238E27FC236}">
                <a16:creationId xmlns:a16="http://schemas.microsoft.com/office/drawing/2014/main" id="{70EE45C1-733C-321B-F3AE-176FEBE4A097}"/>
              </a:ext>
            </a:extLst>
          </p:cNvPr>
          <p:cNvGrpSpPr/>
          <p:nvPr/>
        </p:nvGrpSpPr>
        <p:grpSpPr>
          <a:xfrm>
            <a:off x="3440118" y="1451037"/>
            <a:ext cx="47531" cy="1171224"/>
            <a:chOff x="3440118" y="1451037"/>
            <a:chExt cx="47531" cy="1171224"/>
          </a:xfrm>
        </p:grpSpPr>
        <p:cxnSp>
          <p:nvCxnSpPr>
            <p:cNvPr id="253" name="直線矢印コネクタ 197">
              <a:extLst>
                <a:ext uri="{FF2B5EF4-FFF2-40B4-BE49-F238E27FC236}">
                  <a16:creationId xmlns:a16="http://schemas.microsoft.com/office/drawing/2014/main" id="{9E735912-D46E-F69E-1640-468EBF6232B2}"/>
                </a:ext>
              </a:extLst>
            </p:cNvPr>
            <p:cNvCxnSpPr>
              <a:cxnSpLocks/>
              <a:stCxn id="199" idx="6"/>
              <a:endCxn id="254" idx="3"/>
            </p:cNvCxnSpPr>
            <p:nvPr/>
          </p:nvCxnSpPr>
          <p:spPr>
            <a:xfrm flipH="1" flipV="1">
              <a:off x="3463881" y="1522911"/>
              <a:ext cx="3" cy="1051819"/>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99" name="楕円 198">
              <a:extLst>
                <a:ext uri="{FF2B5EF4-FFF2-40B4-BE49-F238E27FC236}">
                  <a16:creationId xmlns:a16="http://schemas.microsoft.com/office/drawing/2014/main" id="{321886FA-355D-2FC4-3D21-5471AA263942}"/>
                </a:ext>
              </a:extLst>
            </p:cNvPr>
            <p:cNvSpPr/>
            <p:nvPr/>
          </p:nvSpPr>
          <p:spPr>
            <a:xfrm rot="16200000">
              <a:off x="3440118" y="257473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54" name="二等辺三角形 253">
              <a:extLst>
                <a:ext uri="{FF2B5EF4-FFF2-40B4-BE49-F238E27FC236}">
                  <a16:creationId xmlns:a16="http://schemas.microsoft.com/office/drawing/2014/main" id="{80319078-D5C5-DB09-54DE-48B68DC0F063}"/>
                </a:ext>
              </a:extLst>
            </p:cNvPr>
            <p:cNvSpPr/>
            <p:nvPr/>
          </p:nvSpPr>
          <p:spPr>
            <a:xfrm>
              <a:off x="3440571"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DA223EA7-BC37-FAE4-9035-F07EC54D657F}"/>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906F57E2-F3D2-2803-CAAE-1B3B92BDF349}"/>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7F97EDF8-E863-EF7D-193F-3373543B32A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BBA3B896-E636-7FD3-D6AB-E296C78868A9}"/>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B1D165C8-6D1B-B49E-1121-70D55CBA9B1D}"/>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E3F40DD2-B075-B5C6-614C-8B36806A080D}"/>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4.4.</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8F0E9EA2-364D-D6A8-E46E-DAD3F508B92D}"/>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徴収猶予の取消</a:t>
              </a:r>
            </a:p>
          </p:txBody>
        </p:sp>
        <p:sp>
          <p:nvSpPr>
            <p:cNvPr id="14" name="正方形/長方形 13">
              <a:extLst>
                <a:ext uri="{FF2B5EF4-FFF2-40B4-BE49-F238E27FC236}">
                  <a16:creationId xmlns:a16="http://schemas.microsoft.com/office/drawing/2014/main" id="{8FADBD05-6945-00B5-F4F9-EAA15795E155}"/>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減免・猶予・停止</a:t>
              </a:r>
            </a:p>
          </p:txBody>
        </p:sp>
      </p:grpSp>
      <p:grpSp>
        <p:nvGrpSpPr>
          <p:cNvPr id="16" name="グループ化 15">
            <a:extLst>
              <a:ext uri="{FF2B5EF4-FFF2-40B4-BE49-F238E27FC236}">
                <a16:creationId xmlns:a16="http://schemas.microsoft.com/office/drawing/2014/main" id="{538ED501-9462-47A0-3BA1-DA7E5B129B89}"/>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7F75FA3D-879B-18BD-1E9C-C7EA926559AC}"/>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3ABA06B2-4A8D-DA05-3F95-4A3CAB1D1DD2}"/>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A926C2BE-DD05-0B16-70A2-134865EBC43C}"/>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31</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F24048AF-4FBE-58FB-CC40-98027D35EB44}"/>
              </a:ext>
            </a:extLst>
          </p:cNvPr>
          <p:cNvSpPr/>
          <p:nvPr/>
        </p:nvSpPr>
        <p:spPr>
          <a:xfrm>
            <a:off x="6758568" y="6048374"/>
            <a:ext cx="2053792" cy="45605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2.5.1</a:t>
            </a:r>
            <a:r>
              <a:rPr kumimoji="1" lang="ja-JP" altLang="en-US" sz="500" b="1" dirty="0">
                <a:solidFill>
                  <a:schemeClr val="tx1"/>
                </a:solidFill>
                <a:latin typeface="游ゴシック 本文"/>
                <a:ea typeface="游ゴシック" panose="020B0400000000000000" pitchFamily="50" charset="-128"/>
              </a:rPr>
              <a:t>～</a:t>
            </a:r>
            <a:r>
              <a:rPr kumimoji="1" lang="en-US" altLang="ja-JP" sz="500" b="1" dirty="0">
                <a:solidFill>
                  <a:schemeClr val="tx1"/>
                </a:solidFill>
                <a:latin typeface="游ゴシック 本文"/>
                <a:ea typeface="游ゴシック" panose="020B0400000000000000" pitchFamily="50" charset="-128"/>
              </a:rPr>
              <a:t>2.5.4</a:t>
            </a:r>
            <a:r>
              <a:rPr kumimoji="1" lang="ja-JP" altLang="en-US" sz="500" b="1" dirty="0">
                <a:solidFill>
                  <a:schemeClr val="tx1"/>
                </a:solidFill>
                <a:latin typeface="游ゴシック 本文"/>
                <a:ea typeface="游ゴシック" panose="020B0400000000000000" pitchFamily="50" charset="-128"/>
              </a:rPr>
              <a:t>　徴収</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換価</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猶予の管理</a:t>
            </a:r>
            <a:endParaRPr kumimoji="1" lang="en-US" altLang="zh-TW" sz="500" b="1" dirty="0">
              <a:solidFill>
                <a:schemeClr val="tx1"/>
              </a:solidFill>
              <a:latin typeface="游ゴシック 本文"/>
              <a:ea typeface="游ゴシック" panose="020B0400000000000000" pitchFamily="50" charset="-128"/>
            </a:endParaRPr>
          </a:p>
        </p:txBody>
      </p:sp>
      <p:sp>
        <p:nvSpPr>
          <p:cNvPr id="175" name="正方形/長方形 174">
            <a:extLst>
              <a:ext uri="{FF2B5EF4-FFF2-40B4-BE49-F238E27FC236}">
                <a16:creationId xmlns:a16="http://schemas.microsoft.com/office/drawing/2014/main" id="{B7F0EA63-0C0D-67FA-5A2E-97D03C6B5390}"/>
              </a:ext>
            </a:extLst>
          </p:cNvPr>
          <p:cNvSpPr/>
          <p:nvPr/>
        </p:nvSpPr>
        <p:spPr>
          <a:xfrm>
            <a:off x="3071816"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cxnSp>
        <p:nvCxnSpPr>
          <p:cNvPr id="153" name="直線矢印コネクタ 152">
            <a:extLst>
              <a:ext uri="{FF2B5EF4-FFF2-40B4-BE49-F238E27FC236}">
                <a16:creationId xmlns:a16="http://schemas.microsoft.com/office/drawing/2014/main" id="{F6360BC2-DA59-90AC-9B95-3E10DC8CAABA}"/>
              </a:ext>
            </a:extLst>
          </p:cNvPr>
          <p:cNvCxnSpPr>
            <a:cxnSpLocks/>
            <a:stCxn id="121" idx="3"/>
            <a:endCxn id="56" idx="2"/>
          </p:cNvCxnSpPr>
          <p:nvPr/>
        </p:nvCxnSpPr>
        <p:spPr>
          <a:xfrm>
            <a:off x="2975316" y="2766336"/>
            <a:ext cx="33556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418A536C-33A1-517D-137E-D05674CDC560}"/>
              </a:ext>
            </a:extLst>
          </p:cNvPr>
          <p:cNvSpPr/>
          <p:nvPr/>
        </p:nvSpPr>
        <p:spPr>
          <a:xfrm>
            <a:off x="3115275" y="2033337"/>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54" name="グループ化 53">
            <a:extLst>
              <a:ext uri="{FF2B5EF4-FFF2-40B4-BE49-F238E27FC236}">
                <a16:creationId xmlns:a16="http://schemas.microsoft.com/office/drawing/2014/main" id="{DB093469-8617-950C-7854-3AB5F3CF8CAF}"/>
              </a:ext>
            </a:extLst>
          </p:cNvPr>
          <p:cNvGrpSpPr>
            <a:grpSpLocks noChangeAspect="1"/>
          </p:cNvGrpSpPr>
          <p:nvPr/>
        </p:nvGrpSpPr>
        <p:grpSpPr>
          <a:xfrm>
            <a:off x="3310881" y="2613336"/>
            <a:ext cx="306000" cy="306000"/>
            <a:chOff x="2810266" y="3583909"/>
            <a:chExt cx="182044" cy="182044"/>
          </a:xfrm>
        </p:grpSpPr>
        <p:sp>
          <p:nvSpPr>
            <p:cNvPr id="56" name="楕円 55">
              <a:extLst>
                <a:ext uri="{FF2B5EF4-FFF2-40B4-BE49-F238E27FC236}">
                  <a16:creationId xmlns:a16="http://schemas.microsoft.com/office/drawing/2014/main" id="{2041782D-6872-60F2-1FC7-1F3249A612E6}"/>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3BA1D938-D585-D6E3-A5BA-CF47FF068C6A}"/>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FD282803-B3E8-3F7A-D22B-CFEAB237E83B}"/>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D6C759EE-46FB-A4D5-D312-C10E1839FC08}"/>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2C11A033-1129-0574-4B59-08B46D0F2506}"/>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9C4B5739-9724-4DAC-F6C5-4D7A32CFD0FC}"/>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ABD6CC81-6C7B-355F-50E0-98E08C721D2C}"/>
              </a:ext>
            </a:extLst>
          </p:cNvPr>
          <p:cNvSpPr/>
          <p:nvPr/>
        </p:nvSpPr>
        <p:spPr>
          <a:xfrm>
            <a:off x="3104248" y="238118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63" name="グループ化 62">
            <a:extLst>
              <a:ext uri="{FF2B5EF4-FFF2-40B4-BE49-F238E27FC236}">
                <a16:creationId xmlns:a16="http://schemas.microsoft.com/office/drawing/2014/main" id="{FDA43873-0304-4D4D-E86B-8D2CF2748D76}"/>
              </a:ext>
            </a:extLst>
          </p:cNvPr>
          <p:cNvGrpSpPr/>
          <p:nvPr/>
        </p:nvGrpSpPr>
        <p:grpSpPr>
          <a:xfrm>
            <a:off x="2560082" y="1457497"/>
            <a:ext cx="989415" cy="533609"/>
            <a:chOff x="4995539" y="4316156"/>
            <a:chExt cx="989415" cy="533609"/>
          </a:xfrm>
        </p:grpSpPr>
        <p:cxnSp>
          <p:nvCxnSpPr>
            <p:cNvPr id="64" name="直線矢印コネクタ 63">
              <a:extLst>
                <a:ext uri="{FF2B5EF4-FFF2-40B4-BE49-F238E27FC236}">
                  <a16:creationId xmlns:a16="http://schemas.microsoft.com/office/drawing/2014/main" id="{1EE39A26-F343-C0ED-239B-0A18DACFF14E}"/>
                </a:ext>
              </a:extLst>
            </p:cNvPr>
            <p:cNvCxnSpPr>
              <a:cxnSpLocks/>
              <a:stCxn id="66" idx="3"/>
            </p:cNvCxnSpPr>
            <p:nvPr/>
          </p:nvCxnSpPr>
          <p:spPr>
            <a:xfrm>
              <a:off x="5643981" y="4469826"/>
              <a:ext cx="25535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595C166B-006E-B253-CFF7-5C142CCECACD}"/>
                </a:ext>
              </a:extLst>
            </p:cNvPr>
            <p:cNvSpPr/>
            <p:nvPr/>
          </p:nvSpPr>
          <p:spPr>
            <a:xfrm>
              <a:off x="4995539" y="4593561"/>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徴収猶予取消通知書</a:t>
              </a:r>
              <a:endParaRPr kumimoji="1" lang="en-US" altLang="zh-TW" sz="500" b="1" dirty="0">
                <a:solidFill>
                  <a:schemeClr val="tx1"/>
                </a:solidFill>
                <a:latin typeface="游ゴシック 本文"/>
                <a:ea typeface="游ゴシック" panose="020B0400000000000000" pitchFamily="50" charset="-128"/>
              </a:endParaRPr>
            </a:p>
          </p:txBody>
        </p:sp>
        <p:pic>
          <p:nvPicPr>
            <p:cNvPr id="66" name="グラフィックス 65" descr="紙 枠線">
              <a:extLst>
                <a:ext uri="{FF2B5EF4-FFF2-40B4-BE49-F238E27FC236}">
                  <a16:creationId xmlns:a16="http://schemas.microsoft.com/office/drawing/2014/main" id="{4C663E5A-41CE-2A4A-C2DD-C6BF9401433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cxnSp>
        <p:nvCxnSpPr>
          <p:cNvPr id="118" name="直線矢印コネクタ 117">
            <a:extLst>
              <a:ext uri="{FF2B5EF4-FFF2-40B4-BE49-F238E27FC236}">
                <a16:creationId xmlns:a16="http://schemas.microsoft.com/office/drawing/2014/main" id="{998E993A-9442-6EEF-FA94-F25EAEDF5C90}"/>
              </a:ext>
            </a:extLst>
          </p:cNvPr>
          <p:cNvCxnSpPr>
            <a:cxnSpLocks/>
            <a:stCxn id="123" idx="1"/>
            <a:endCxn id="121" idx="2"/>
          </p:cNvCxnSpPr>
          <p:nvPr/>
        </p:nvCxnSpPr>
        <p:spPr>
          <a:xfrm flipH="1" flipV="1">
            <a:off x="2677374"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9" name="グループ化 118">
            <a:extLst>
              <a:ext uri="{FF2B5EF4-FFF2-40B4-BE49-F238E27FC236}">
                <a16:creationId xmlns:a16="http://schemas.microsoft.com/office/drawing/2014/main" id="{CACBE4E2-C9FE-3A95-820D-8435DBCC6311}"/>
              </a:ext>
            </a:extLst>
          </p:cNvPr>
          <p:cNvGrpSpPr/>
          <p:nvPr/>
        </p:nvGrpSpPr>
        <p:grpSpPr>
          <a:xfrm>
            <a:off x="2379432" y="2531961"/>
            <a:ext cx="595884" cy="468750"/>
            <a:chOff x="2420174" y="2805910"/>
            <a:chExt cx="595884" cy="468750"/>
          </a:xfrm>
        </p:grpSpPr>
        <p:pic>
          <p:nvPicPr>
            <p:cNvPr id="120" name="グラフィックス 119" descr="ユーザー 枠線">
              <a:extLst>
                <a:ext uri="{FF2B5EF4-FFF2-40B4-BE49-F238E27FC236}">
                  <a16:creationId xmlns:a16="http://schemas.microsoft.com/office/drawing/2014/main" id="{E07622FB-1718-A087-D360-52B0B140356E}"/>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21" name="四角形: 角を丸くする 120">
              <a:extLst>
                <a:ext uri="{FF2B5EF4-FFF2-40B4-BE49-F238E27FC236}">
                  <a16:creationId xmlns:a16="http://schemas.microsoft.com/office/drawing/2014/main" id="{F9295B43-5CE4-F02D-4315-C8121EAC6C1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徴収猶予取消通知書</a:t>
              </a:r>
              <a:endParaRPr kumimoji="1" lang="en-US" altLang="zh-TW"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22" name="グループ化 121">
            <a:extLst>
              <a:ext uri="{FF2B5EF4-FFF2-40B4-BE49-F238E27FC236}">
                <a16:creationId xmlns:a16="http://schemas.microsoft.com/office/drawing/2014/main" id="{8BC3A5A4-9F51-5026-9998-24C3412B30AB}"/>
              </a:ext>
            </a:extLst>
          </p:cNvPr>
          <p:cNvGrpSpPr/>
          <p:nvPr/>
        </p:nvGrpSpPr>
        <p:grpSpPr>
          <a:xfrm>
            <a:off x="2389556" y="4603475"/>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9E09C2F3-3E5E-AABC-9FC7-37643F7F78D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4" name="円弧 123">
              <a:extLst>
                <a:ext uri="{FF2B5EF4-FFF2-40B4-BE49-F238E27FC236}">
                  <a16:creationId xmlns:a16="http://schemas.microsoft.com/office/drawing/2014/main" id="{F93077F3-2D5D-C051-5588-5D7382CC14E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5" name="円弧 124">
              <a:extLst>
                <a:ext uri="{FF2B5EF4-FFF2-40B4-BE49-F238E27FC236}">
                  <a16:creationId xmlns:a16="http://schemas.microsoft.com/office/drawing/2014/main" id="{B467A50E-96D5-63AD-61A7-8DD93B6CAF3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27" name="グループ化 126">
            <a:extLst>
              <a:ext uri="{FF2B5EF4-FFF2-40B4-BE49-F238E27FC236}">
                <a16:creationId xmlns:a16="http://schemas.microsoft.com/office/drawing/2014/main" id="{5DD11124-7320-2131-B34A-59ED1AD8281A}"/>
              </a:ext>
            </a:extLst>
          </p:cNvPr>
          <p:cNvGrpSpPr/>
          <p:nvPr/>
        </p:nvGrpSpPr>
        <p:grpSpPr>
          <a:xfrm>
            <a:off x="2761003" y="3002793"/>
            <a:ext cx="621625" cy="678812"/>
            <a:chOff x="2294932" y="3015289"/>
            <a:chExt cx="621625" cy="678812"/>
          </a:xfrm>
        </p:grpSpPr>
        <p:pic>
          <p:nvPicPr>
            <p:cNvPr id="128" name="グラフィックス 127" descr="紙 枠線">
              <a:extLst>
                <a:ext uri="{FF2B5EF4-FFF2-40B4-BE49-F238E27FC236}">
                  <a16:creationId xmlns:a16="http://schemas.microsoft.com/office/drawing/2014/main" id="{8C13B672-AD74-3944-522B-F4FA3BC4C56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492892" y="3131836"/>
              <a:ext cx="307340" cy="307340"/>
            </a:xfrm>
            <a:prstGeom prst="rect">
              <a:avLst/>
            </a:prstGeom>
          </p:spPr>
        </p:pic>
        <p:cxnSp>
          <p:nvCxnSpPr>
            <p:cNvPr id="129" name="直線矢印コネクタ 36">
              <a:extLst>
                <a:ext uri="{FF2B5EF4-FFF2-40B4-BE49-F238E27FC236}">
                  <a16:creationId xmlns:a16="http://schemas.microsoft.com/office/drawing/2014/main" id="{7A8FDBCC-3993-E75B-05A5-4F177144F5B4}"/>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D9C4427A-0722-0DA7-00C4-55645D9B5580}"/>
                </a:ext>
              </a:extLst>
            </p:cNvPr>
            <p:cNvSpPr/>
            <p:nvPr/>
          </p:nvSpPr>
          <p:spPr>
            <a:xfrm>
              <a:off x="2294932"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徴収猶予取消通知書</a:t>
              </a:r>
            </a:p>
            <a:p>
              <a:r>
                <a:rPr kumimoji="1" lang="zh-TW" altLang="en-US" sz="500" b="1" dirty="0">
                  <a:solidFill>
                    <a:schemeClr val="tx1"/>
                  </a:solidFill>
                  <a:latin typeface="游ゴシック 本文"/>
                  <a:ea typeface="游ゴシック" panose="020B0400000000000000" pitchFamily="50" charset="-128"/>
                </a:rPr>
                <a:t>徴収猶予取消通知書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決裁用</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31" name="グループ化 130">
            <a:extLst>
              <a:ext uri="{FF2B5EF4-FFF2-40B4-BE49-F238E27FC236}">
                <a16:creationId xmlns:a16="http://schemas.microsoft.com/office/drawing/2014/main" id="{E1B86C3F-0FA2-05B8-2878-F050835E267A}"/>
              </a:ext>
            </a:extLst>
          </p:cNvPr>
          <p:cNvGrpSpPr/>
          <p:nvPr/>
        </p:nvGrpSpPr>
        <p:grpSpPr>
          <a:xfrm flipH="1">
            <a:off x="1729730" y="4970186"/>
            <a:ext cx="752658" cy="405710"/>
            <a:chOff x="5549538" y="5066857"/>
            <a:chExt cx="752658" cy="405710"/>
          </a:xfrm>
        </p:grpSpPr>
        <p:cxnSp>
          <p:nvCxnSpPr>
            <p:cNvPr id="132" name="直線矢印コネクタ 131">
              <a:extLst>
                <a:ext uri="{FF2B5EF4-FFF2-40B4-BE49-F238E27FC236}">
                  <a16:creationId xmlns:a16="http://schemas.microsoft.com/office/drawing/2014/main" id="{75264C4A-D61A-1299-1797-5203D1785E6C}"/>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3" name="グループ化 132">
              <a:extLst>
                <a:ext uri="{FF2B5EF4-FFF2-40B4-BE49-F238E27FC236}">
                  <a16:creationId xmlns:a16="http://schemas.microsoft.com/office/drawing/2014/main" id="{BDC5C552-8F0D-4A79-9736-1D6ED70952AF}"/>
                </a:ext>
              </a:extLst>
            </p:cNvPr>
            <p:cNvGrpSpPr/>
            <p:nvPr/>
          </p:nvGrpSpPr>
          <p:grpSpPr>
            <a:xfrm>
              <a:off x="5672158" y="5172745"/>
              <a:ext cx="69614" cy="299822"/>
              <a:chOff x="2439407" y="2962964"/>
              <a:chExt cx="69614" cy="430496"/>
            </a:xfrm>
          </p:grpSpPr>
          <p:cxnSp>
            <p:nvCxnSpPr>
              <p:cNvPr id="143" name="直線コネクタ 142">
                <a:extLst>
                  <a:ext uri="{FF2B5EF4-FFF2-40B4-BE49-F238E27FC236}">
                    <a16:creationId xmlns:a16="http://schemas.microsoft.com/office/drawing/2014/main" id="{FC301099-611F-C92E-4D36-643CB1C2C2A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4" name="直線コネクタ 143">
                <a:extLst>
                  <a:ext uri="{FF2B5EF4-FFF2-40B4-BE49-F238E27FC236}">
                    <a16:creationId xmlns:a16="http://schemas.microsoft.com/office/drawing/2014/main" id="{7684B086-E4FF-2BD3-B6D4-555B96CF239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655F3265-142F-2BD3-4697-F5D32F8A81B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4" name="正方形/長方形 133">
              <a:extLst>
                <a:ext uri="{FF2B5EF4-FFF2-40B4-BE49-F238E27FC236}">
                  <a16:creationId xmlns:a16="http://schemas.microsoft.com/office/drawing/2014/main" id="{B2984C4D-97D4-677E-2B79-23C7F1349FFD}"/>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165" name="直線矢印コネクタ 164">
            <a:extLst>
              <a:ext uri="{FF2B5EF4-FFF2-40B4-BE49-F238E27FC236}">
                <a16:creationId xmlns:a16="http://schemas.microsoft.com/office/drawing/2014/main" id="{D1FB1323-96E7-BE54-8B94-F881C56B6200}"/>
              </a:ext>
            </a:extLst>
          </p:cNvPr>
          <p:cNvCxnSpPr>
            <a:cxnSpLocks/>
            <a:stCxn id="56" idx="6"/>
            <a:endCxn id="168" idx="1"/>
          </p:cNvCxnSpPr>
          <p:nvPr/>
        </p:nvCxnSpPr>
        <p:spPr>
          <a:xfrm>
            <a:off x="3616881" y="2766336"/>
            <a:ext cx="56812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6" name="グループ化 165">
            <a:extLst>
              <a:ext uri="{FF2B5EF4-FFF2-40B4-BE49-F238E27FC236}">
                <a16:creationId xmlns:a16="http://schemas.microsoft.com/office/drawing/2014/main" id="{A52ADC8D-25C3-D00C-B677-6E5B51F91C10}"/>
              </a:ext>
            </a:extLst>
          </p:cNvPr>
          <p:cNvGrpSpPr/>
          <p:nvPr/>
        </p:nvGrpSpPr>
        <p:grpSpPr>
          <a:xfrm>
            <a:off x="4185005" y="2531961"/>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0F42157B-EA62-99C2-DF8A-A3B531E3262D}"/>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7498AD38-D6ED-A018-4888-5DD6A4C8180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56FC40FB-A7AD-C374-B8EF-40EAD5CD0C13}"/>
              </a:ext>
            </a:extLst>
          </p:cNvPr>
          <p:cNvCxnSpPr>
            <a:cxnSpLocks/>
            <a:stCxn id="168" idx="2"/>
            <a:endCxn id="171" idx="1"/>
          </p:cNvCxnSpPr>
          <p:nvPr/>
        </p:nvCxnSpPr>
        <p:spPr>
          <a:xfrm>
            <a:off x="4482947"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9AFF3E4D-5DDF-728F-EF67-B75D56C6A231}"/>
              </a:ext>
            </a:extLst>
          </p:cNvPr>
          <p:cNvGrpSpPr/>
          <p:nvPr/>
        </p:nvGrpSpPr>
        <p:grpSpPr>
          <a:xfrm>
            <a:off x="4195129"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84E2F841-6F1D-15B1-FAE0-4486AD8FE9D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624741B4-2973-EDD2-2AE6-7E49690E97A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D434F9E3-12E1-24B3-CD49-E2AC5C64398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8A46057C-EFC4-41E6-D095-E5852BE17257}"/>
              </a:ext>
            </a:extLst>
          </p:cNvPr>
          <p:cNvGrpSpPr/>
          <p:nvPr/>
        </p:nvGrpSpPr>
        <p:grpSpPr>
          <a:xfrm flipH="1">
            <a:off x="3535303"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45668841-1A9A-B938-B649-03FB76521EC0}"/>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521C652A-B003-D482-CCE2-8A4CBAAEE9B3}"/>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B4C55EB2-F087-DBEC-679B-458D058DD1A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1D7FB891-D381-795D-E099-24348AB1616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4DA7C0DC-5C72-C8ED-1EBD-A735054001F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AC51124D-5A15-455D-A0E6-7B3D6B009BD8}"/>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93264619-70E4-0475-70F9-403D4263E4AD}"/>
              </a:ext>
            </a:extLst>
          </p:cNvPr>
          <p:cNvSpPr/>
          <p:nvPr/>
        </p:nvSpPr>
        <p:spPr>
          <a:xfrm>
            <a:off x="4790616"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ED572121-04E7-7D7A-23DA-515D2C4DF436}"/>
              </a:ext>
            </a:extLst>
          </p:cNvPr>
          <p:cNvSpPr/>
          <p:nvPr/>
        </p:nvSpPr>
        <p:spPr>
          <a:xfrm>
            <a:off x="5132565" y="261357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8978D338-3BC6-83EF-2EB9-0F3FE7A07CD0}"/>
              </a:ext>
            </a:extLst>
          </p:cNvPr>
          <p:cNvCxnSpPr>
            <a:cxnSpLocks/>
            <a:stCxn id="168" idx="3"/>
            <a:endCxn id="191" idx="2"/>
          </p:cNvCxnSpPr>
          <p:nvPr/>
        </p:nvCxnSpPr>
        <p:spPr>
          <a:xfrm>
            <a:off x="4780889" y="2766336"/>
            <a:ext cx="35167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23" name="正方形/長方形 222">
            <a:extLst>
              <a:ext uri="{FF2B5EF4-FFF2-40B4-BE49-F238E27FC236}">
                <a16:creationId xmlns:a16="http://schemas.microsoft.com/office/drawing/2014/main" id="{CBF45845-E874-1943-B578-446B8E884325}"/>
              </a:ext>
            </a:extLst>
          </p:cNvPr>
          <p:cNvSpPr/>
          <p:nvPr/>
        </p:nvSpPr>
        <p:spPr>
          <a:xfrm>
            <a:off x="504064"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2B860677-8FDE-2C80-932B-D08FCE909CD8}"/>
              </a:ext>
            </a:extLst>
          </p:cNvPr>
          <p:cNvSpPr/>
          <p:nvPr/>
        </p:nvSpPr>
        <p:spPr>
          <a:xfrm>
            <a:off x="752762" y="2613336"/>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0" name="直線矢印コネクタ 19">
            <a:extLst>
              <a:ext uri="{FF2B5EF4-FFF2-40B4-BE49-F238E27FC236}">
                <a16:creationId xmlns:a16="http://schemas.microsoft.com/office/drawing/2014/main" id="{BB0E91C6-AF8C-C143-05F4-C838EC2A45B3}"/>
              </a:ext>
            </a:extLst>
          </p:cNvPr>
          <p:cNvCxnSpPr>
            <a:cxnSpLocks/>
            <a:stCxn id="224" idx="6"/>
            <a:endCxn id="27" idx="1"/>
          </p:cNvCxnSpPr>
          <p:nvPr/>
        </p:nvCxnSpPr>
        <p:spPr>
          <a:xfrm>
            <a:off x="1058762" y="2766336"/>
            <a:ext cx="36817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7" name="グループ化 66">
            <a:extLst>
              <a:ext uri="{FF2B5EF4-FFF2-40B4-BE49-F238E27FC236}">
                <a16:creationId xmlns:a16="http://schemas.microsoft.com/office/drawing/2014/main" id="{01BB1C07-C6B8-8544-4E9B-8B6855AB5AD4}"/>
              </a:ext>
            </a:extLst>
          </p:cNvPr>
          <p:cNvGrpSpPr/>
          <p:nvPr/>
        </p:nvGrpSpPr>
        <p:grpSpPr>
          <a:xfrm>
            <a:off x="1013949" y="2136278"/>
            <a:ext cx="1523796" cy="521871"/>
            <a:chOff x="4956093" y="1988022"/>
            <a:chExt cx="1523796" cy="508031"/>
          </a:xfrm>
        </p:grpSpPr>
        <p:cxnSp>
          <p:nvCxnSpPr>
            <p:cNvPr id="72" name="直線矢印コネクタ 71">
              <a:extLst>
                <a:ext uri="{FF2B5EF4-FFF2-40B4-BE49-F238E27FC236}">
                  <a16:creationId xmlns:a16="http://schemas.microsoft.com/office/drawing/2014/main" id="{BE0FE82E-537D-DB67-FA00-5DA23127CC68}"/>
                </a:ext>
              </a:extLst>
            </p:cNvPr>
            <p:cNvCxnSpPr>
              <a:cxnSpLocks/>
              <a:stCxn id="224" idx="7"/>
              <a:endCxn id="74" idx="1"/>
            </p:cNvCxnSpPr>
            <p:nvPr/>
          </p:nvCxnSpPr>
          <p:spPr>
            <a:xfrm flipV="1">
              <a:off x="4956093" y="2139296"/>
              <a:ext cx="196569" cy="356757"/>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3" name="グループ化 72">
              <a:extLst>
                <a:ext uri="{FF2B5EF4-FFF2-40B4-BE49-F238E27FC236}">
                  <a16:creationId xmlns:a16="http://schemas.microsoft.com/office/drawing/2014/main" id="{8ABCA85E-2C75-587E-42A2-3C2C4D245475}"/>
                </a:ext>
              </a:extLst>
            </p:cNvPr>
            <p:cNvGrpSpPr/>
            <p:nvPr/>
          </p:nvGrpSpPr>
          <p:grpSpPr>
            <a:xfrm>
              <a:off x="5152661" y="1988022"/>
              <a:ext cx="69614" cy="303585"/>
              <a:chOff x="2439407" y="2962964"/>
              <a:chExt cx="69614" cy="430453"/>
            </a:xfrm>
          </p:grpSpPr>
          <p:cxnSp>
            <p:nvCxnSpPr>
              <p:cNvPr id="79" name="直線コネクタ 78">
                <a:extLst>
                  <a:ext uri="{FF2B5EF4-FFF2-40B4-BE49-F238E27FC236}">
                    <a16:creationId xmlns:a16="http://schemas.microsoft.com/office/drawing/2014/main" id="{2DD5BA5D-02E5-E645-41A7-8B8093EC2A4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5" name="直線コネクタ 94">
                <a:extLst>
                  <a:ext uri="{FF2B5EF4-FFF2-40B4-BE49-F238E27FC236}">
                    <a16:creationId xmlns:a16="http://schemas.microsoft.com/office/drawing/2014/main" id="{D25EC06B-C7C1-1955-177A-007AF0898170}"/>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7" name="直線コネクタ 146">
                <a:extLst>
                  <a:ext uri="{FF2B5EF4-FFF2-40B4-BE49-F238E27FC236}">
                    <a16:creationId xmlns:a16="http://schemas.microsoft.com/office/drawing/2014/main" id="{57DB2AE6-FDB9-4887-1AB3-C555C4A6C3F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4" name="正方形/長方形 73">
              <a:extLst>
                <a:ext uri="{FF2B5EF4-FFF2-40B4-BE49-F238E27FC236}">
                  <a16:creationId xmlns:a16="http://schemas.microsoft.com/office/drawing/2014/main" id="{2B21381C-8F26-5956-75C4-7A25E70C9348}"/>
                </a:ext>
              </a:extLst>
            </p:cNvPr>
            <p:cNvSpPr/>
            <p:nvPr/>
          </p:nvSpPr>
          <p:spPr>
            <a:xfrm>
              <a:off x="5152662" y="1998069"/>
              <a:ext cx="132722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本文"/>
                  <a:ea typeface="游ゴシック" panose="020B0400000000000000" pitchFamily="50" charset="-128"/>
                </a:rPr>
                <a:t>徴収猶予の取消の必要性の認識</a:t>
              </a:r>
            </a:p>
          </p:txBody>
        </p:sp>
      </p:grpSp>
      <p:cxnSp>
        <p:nvCxnSpPr>
          <p:cNvPr id="225" name="直線矢印コネクタ 224">
            <a:extLst>
              <a:ext uri="{FF2B5EF4-FFF2-40B4-BE49-F238E27FC236}">
                <a16:creationId xmlns:a16="http://schemas.microsoft.com/office/drawing/2014/main" id="{B96E0C02-6160-C141-B682-555CD13ED32B}"/>
              </a:ext>
            </a:extLst>
          </p:cNvPr>
          <p:cNvCxnSpPr>
            <a:cxnSpLocks/>
            <a:stCxn id="128" idx="3"/>
            <a:endCxn id="56" idx="4"/>
          </p:cNvCxnSpPr>
          <p:nvPr/>
        </p:nvCxnSpPr>
        <p:spPr>
          <a:xfrm flipV="1">
            <a:off x="3266303" y="2919336"/>
            <a:ext cx="197578" cy="35367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185D81E9-24CF-AC30-69D5-5D947CB5AD67}"/>
              </a:ext>
            </a:extLst>
          </p:cNvPr>
          <p:cNvGrpSpPr/>
          <p:nvPr/>
        </p:nvGrpSpPr>
        <p:grpSpPr>
          <a:xfrm>
            <a:off x="1426932" y="2531961"/>
            <a:ext cx="595884" cy="468750"/>
            <a:chOff x="2420174" y="2805910"/>
            <a:chExt cx="595884" cy="468750"/>
          </a:xfrm>
        </p:grpSpPr>
        <p:pic>
          <p:nvPicPr>
            <p:cNvPr id="26" name="グラフィックス 25" descr="ユーザー 枠線">
              <a:extLst>
                <a:ext uri="{FF2B5EF4-FFF2-40B4-BE49-F238E27FC236}">
                  <a16:creationId xmlns:a16="http://schemas.microsoft.com/office/drawing/2014/main" id="{6323B74B-07A6-6DB1-F46C-8BFEA4098907}"/>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27" name="四角形: 角を丸くする 26">
              <a:extLst>
                <a:ext uri="{FF2B5EF4-FFF2-40B4-BE49-F238E27FC236}">
                  <a16:creationId xmlns:a16="http://schemas.microsoft.com/office/drawing/2014/main" id="{1CFBE14E-D481-2E34-4B28-DFB8DA27F23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徴収猶予取消の</a:t>
              </a:r>
            </a:p>
            <a:p>
              <a:pPr algn="ctr"/>
              <a:r>
                <a:rPr kumimoji="1" lang="ja-JP" altLang="en-US" sz="500" b="1" dirty="0">
                  <a:solidFill>
                    <a:schemeClr val="tx1"/>
                  </a:solidFill>
                  <a:latin typeface="游ゴシック 本文"/>
                  <a:ea typeface="游ゴシック" panose="020B0400000000000000" pitchFamily="50" charset="-128"/>
                </a:rPr>
                <a:t>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28" name="直線矢印コネクタ 27">
            <a:extLst>
              <a:ext uri="{FF2B5EF4-FFF2-40B4-BE49-F238E27FC236}">
                <a16:creationId xmlns:a16="http://schemas.microsoft.com/office/drawing/2014/main" id="{070FE94C-F220-FF2A-92F1-39B6D6D662D5}"/>
              </a:ext>
            </a:extLst>
          </p:cNvPr>
          <p:cNvCxnSpPr>
            <a:cxnSpLocks/>
            <a:stCxn id="27" idx="2"/>
            <a:endCxn id="30" idx="1"/>
          </p:cNvCxnSpPr>
          <p:nvPr/>
        </p:nvCxnSpPr>
        <p:spPr>
          <a:xfrm>
            <a:off x="1724874"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9" name="グループ化 28">
            <a:extLst>
              <a:ext uri="{FF2B5EF4-FFF2-40B4-BE49-F238E27FC236}">
                <a16:creationId xmlns:a16="http://schemas.microsoft.com/office/drawing/2014/main" id="{715D1028-429C-8702-755F-91F374E06CC1}"/>
              </a:ext>
            </a:extLst>
          </p:cNvPr>
          <p:cNvGrpSpPr/>
          <p:nvPr/>
        </p:nvGrpSpPr>
        <p:grpSpPr>
          <a:xfrm>
            <a:off x="1437056" y="4603475"/>
            <a:ext cx="575637" cy="451948"/>
            <a:chOff x="5274238" y="5435536"/>
            <a:chExt cx="439201" cy="345439"/>
          </a:xfrm>
        </p:grpSpPr>
        <p:sp>
          <p:nvSpPr>
            <p:cNvPr id="30" name="フローチャート: 磁気ディスク 29">
              <a:extLst>
                <a:ext uri="{FF2B5EF4-FFF2-40B4-BE49-F238E27FC236}">
                  <a16:creationId xmlns:a16="http://schemas.microsoft.com/office/drawing/2014/main" id="{2E2046AD-37F0-53D8-79A0-AE6F2984B4F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31" name="円弧 30">
              <a:extLst>
                <a:ext uri="{FF2B5EF4-FFF2-40B4-BE49-F238E27FC236}">
                  <a16:creationId xmlns:a16="http://schemas.microsoft.com/office/drawing/2014/main" id="{ACDC7544-EAE3-5A96-DA28-07513D811E2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32" name="円弧 31">
              <a:extLst>
                <a:ext uri="{FF2B5EF4-FFF2-40B4-BE49-F238E27FC236}">
                  <a16:creationId xmlns:a16="http://schemas.microsoft.com/office/drawing/2014/main" id="{C5A947FB-5BD4-3DFB-8E07-5688D34CF57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33" name="グループ化 32">
            <a:extLst>
              <a:ext uri="{FF2B5EF4-FFF2-40B4-BE49-F238E27FC236}">
                <a16:creationId xmlns:a16="http://schemas.microsoft.com/office/drawing/2014/main" id="{0A754EA8-2E7C-2300-95C8-716EA61CE833}"/>
              </a:ext>
            </a:extLst>
          </p:cNvPr>
          <p:cNvGrpSpPr/>
          <p:nvPr/>
        </p:nvGrpSpPr>
        <p:grpSpPr>
          <a:xfrm flipH="1">
            <a:off x="777230" y="4970186"/>
            <a:ext cx="752658" cy="405710"/>
            <a:chOff x="5549538" y="5066857"/>
            <a:chExt cx="752658" cy="405710"/>
          </a:xfrm>
        </p:grpSpPr>
        <p:cxnSp>
          <p:nvCxnSpPr>
            <p:cNvPr id="34" name="直線矢印コネクタ 33">
              <a:extLst>
                <a:ext uri="{FF2B5EF4-FFF2-40B4-BE49-F238E27FC236}">
                  <a16:creationId xmlns:a16="http://schemas.microsoft.com/office/drawing/2014/main" id="{32DB62DE-E062-2EFB-FE10-3E0896615356}"/>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5" name="グループ化 34">
              <a:extLst>
                <a:ext uri="{FF2B5EF4-FFF2-40B4-BE49-F238E27FC236}">
                  <a16:creationId xmlns:a16="http://schemas.microsoft.com/office/drawing/2014/main" id="{249A5A26-D6C8-D4BD-B7EC-FC2C26426FA6}"/>
                </a:ext>
              </a:extLst>
            </p:cNvPr>
            <p:cNvGrpSpPr/>
            <p:nvPr/>
          </p:nvGrpSpPr>
          <p:grpSpPr>
            <a:xfrm>
              <a:off x="5672158" y="5172745"/>
              <a:ext cx="69614" cy="299822"/>
              <a:chOff x="2439407" y="2962964"/>
              <a:chExt cx="69614" cy="430496"/>
            </a:xfrm>
          </p:grpSpPr>
          <p:cxnSp>
            <p:nvCxnSpPr>
              <p:cNvPr id="37" name="直線コネクタ 36">
                <a:extLst>
                  <a:ext uri="{FF2B5EF4-FFF2-40B4-BE49-F238E27FC236}">
                    <a16:creationId xmlns:a16="http://schemas.microsoft.com/office/drawing/2014/main" id="{693A5935-D8C4-DC05-4AF6-9FF7ADF10E5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38" name="直線コネクタ 37">
                <a:extLst>
                  <a:ext uri="{FF2B5EF4-FFF2-40B4-BE49-F238E27FC236}">
                    <a16:creationId xmlns:a16="http://schemas.microsoft.com/office/drawing/2014/main" id="{B7C0604B-EA61-8902-13CD-EDAE4BAF8EE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39" name="直線コネクタ 38">
                <a:extLst>
                  <a:ext uri="{FF2B5EF4-FFF2-40B4-BE49-F238E27FC236}">
                    <a16:creationId xmlns:a16="http://schemas.microsoft.com/office/drawing/2014/main" id="{975E4587-DCD3-D595-FC1C-CA202D09FBF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6" name="正方形/長方形 35">
              <a:extLst>
                <a:ext uri="{FF2B5EF4-FFF2-40B4-BE49-F238E27FC236}">
                  <a16:creationId xmlns:a16="http://schemas.microsoft.com/office/drawing/2014/main" id="{99D46F11-9E82-517A-EDDE-8F223F264550}"/>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41" name="直線矢印コネクタ 40">
            <a:extLst>
              <a:ext uri="{FF2B5EF4-FFF2-40B4-BE49-F238E27FC236}">
                <a16:creationId xmlns:a16="http://schemas.microsoft.com/office/drawing/2014/main" id="{247E97A8-B3CE-D846-562C-4388B9491915}"/>
              </a:ext>
            </a:extLst>
          </p:cNvPr>
          <p:cNvCxnSpPr>
            <a:cxnSpLocks/>
            <a:stCxn id="27" idx="3"/>
            <a:endCxn id="121" idx="1"/>
          </p:cNvCxnSpPr>
          <p:nvPr/>
        </p:nvCxnSpPr>
        <p:spPr>
          <a:xfrm>
            <a:off x="2022816" y="2766336"/>
            <a:ext cx="35661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2351218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64A66A-D4E6-95E6-620B-B8ADFEB25F14}"/>
            </a:ext>
          </a:extLst>
        </p:cNvPr>
        <p:cNvGrpSpPr/>
        <p:nvPr/>
      </p:nvGrpSpPr>
      <p:grpSpPr>
        <a:xfrm>
          <a:off x="0" y="0"/>
          <a:ext cx="0" cy="0"/>
          <a:chOff x="0" y="0"/>
          <a:chExt cx="0" cy="0"/>
        </a:xfrm>
      </p:grpSpPr>
      <p:grpSp>
        <p:nvGrpSpPr>
          <p:cNvPr id="44" name="グループ化 43">
            <a:extLst>
              <a:ext uri="{FF2B5EF4-FFF2-40B4-BE49-F238E27FC236}">
                <a16:creationId xmlns:a16="http://schemas.microsoft.com/office/drawing/2014/main" id="{4DBEAF8F-5C1B-E425-0EB3-694E49C3E27E}"/>
              </a:ext>
            </a:extLst>
          </p:cNvPr>
          <p:cNvGrpSpPr/>
          <p:nvPr/>
        </p:nvGrpSpPr>
        <p:grpSpPr>
          <a:xfrm>
            <a:off x="4273845" y="1451037"/>
            <a:ext cx="47531" cy="1394140"/>
            <a:chOff x="3440118" y="1451037"/>
            <a:chExt cx="47531" cy="1394140"/>
          </a:xfrm>
        </p:grpSpPr>
        <p:cxnSp>
          <p:nvCxnSpPr>
            <p:cNvPr id="253" name="直線矢印コネクタ 197">
              <a:extLst>
                <a:ext uri="{FF2B5EF4-FFF2-40B4-BE49-F238E27FC236}">
                  <a16:creationId xmlns:a16="http://schemas.microsoft.com/office/drawing/2014/main" id="{058CE169-F422-F9EC-D8A7-3EDE2E20840F}"/>
                </a:ext>
              </a:extLst>
            </p:cNvPr>
            <p:cNvCxnSpPr>
              <a:cxnSpLocks/>
              <a:stCxn id="199" idx="6"/>
              <a:endCxn id="254" idx="3"/>
            </p:cNvCxnSpPr>
            <p:nvPr/>
          </p:nvCxnSpPr>
          <p:spPr>
            <a:xfrm flipH="1" flipV="1">
              <a:off x="3463881" y="1522911"/>
              <a:ext cx="3" cy="1274735"/>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99" name="楕円 198">
              <a:extLst>
                <a:ext uri="{FF2B5EF4-FFF2-40B4-BE49-F238E27FC236}">
                  <a16:creationId xmlns:a16="http://schemas.microsoft.com/office/drawing/2014/main" id="{78A95AAE-4787-DC54-536C-334EB6170435}"/>
                </a:ext>
              </a:extLst>
            </p:cNvPr>
            <p:cNvSpPr/>
            <p:nvPr/>
          </p:nvSpPr>
          <p:spPr>
            <a:xfrm rot="16200000">
              <a:off x="3440118" y="2797646"/>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54" name="二等辺三角形 253">
              <a:extLst>
                <a:ext uri="{FF2B5EF4-FFF2-40B4-BE49-F238E27FC236}">
                  <a16:creationId xmlns:a16="http://schemas.microsoft.com/office/drawing/2014/main" id="{A560A1F6-101D-A35C-87CC-A4D0A3D11FFB}"/>
                </a:ext>
              </a:extLst>
            </p:cNvPr>
            <p:cNvSpPr/>
            <p:nvPr/>
          </p:nvSpPr>
          <p:spPr>
            <a:xfrm>
              <a:off x="3440571"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8A225EF3-96B5-785A-CFFF-EF658FA54CE1}"/>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4D5264E5-5313-9D3F-27E3-9A4437EF1295}"/>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DBDD4EFB-8C2E-34B3-2256-30E3BDE5E6A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ADC7C95D-3D0A-F116-83CD-8056F7EF2746}"/>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CF85229B-3DC8-9AEC-BF9D-4B56839EF745}"/>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BDBDF596-74E0-D401-21DD-C21824ADD307}"/>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4.5.</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2520013C-1AAC-E043-22BB-3F32622F85F2}"/>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換価猶予</a:t>
              </a:r>
              <a:r>
                <a:rPr kumimoji="1" lang="en-US" altLang="ja-JP" sz="1000" b="1" dirty="0">
                  <a:solidFill>
                    <a:schemeClr val="tx1"/>
                  </a:solidFill>
                  <a:latin typeface="游ゴシック 本文"/>
                  <a:ea typeface="游ゴシック" panose="020B0400000000000000" pitchFamily="50" charset="-128"/>
                </a:rPr>
                <a:t>(</a:t>
              </a:r>
              <a:r>
                <a:rPr kumimoji="1" lang="ja-JP" altLang="en-US" sz="1000" b="1" dirty="0">
                  <a:solidFill>
                    <a:schemeClr val="tx1"/>
                  </a:solidFill>
                  <a:latin typeface="游ゴシック 本文"/>
                  <a:ea typeface="游ゴシック" panose="020B0400000000000000" pitchFamily="50" charset="-128"/>
                </a:rPr>
                <a:t>職権</a:t>
              </a:r>
              <a:r>
                <a:rPr kumimoji="1" lang="en-US" altLang="ja-JP" sz="1000" b="1" dirty="0">
                  <a:solidFill>
                    <a:schemeClr val="tx1"/>
                  </a:solidFill>
                  <a:latin typeface="游ゴシック 本文"/>
                  <a:ea typeface="游ゴシック" panose="020B0400000000000000" pitchFamily="50" charset="-128"/>
                </a:rPr>
                <a:t>)</a:t>
              </a:r>
              <a:endParaRPr kumimoji="1" lang="ja-JP" altLang="en-US" sz="1000" b="1" dirty="0">
                <a:solidFill>
                  <a:schemeClr val="tx1"/>
                </a:solidFill>
                <a:latin typeface="游ゴシック 本文"/>
                <a:ea typeface="游ゴシック" panose="020B0400000000000000" pitchFamily="50" charset="-128"/>
              </a:endParaRPr>
            </a:p>
          </p:txBody>
        </p:sp>
        <p:sp>
          <p:nvSpPr>
            <p:cNvPr id="14" name="正方形/長方形 13">
              <a:extLst>
                <a:ext uri="{FF2B5EF4-FFF2-40B4-BE49-F238E27FC236}">
                  <a16:creationId xmlns:a16="http://schemas.microsoft.com/office/drawing/2014/main" id="{39AD21ED-6056-0398-9575-70F0ED9B4B01}"/>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減免・猶予・停止</a:t>
              </a:r>
            </a:p>
          </p:txBody>
        </p:sp>
      </p:grpSp>
      <p:grpSp>
        <p:nvGrpSpPr>
          <p:cNvPr id="16" name="グループ化 15">
            <a:extLst>
              <a:ext uri="{FF2B5EF4-FFF2-40B4-BE49-F238E27FC236}">
                <a16:creationId xmlns:a16="http://schemas.microsoft.com/office/drawing/2014/main" id="{14D4D543-8D80-3B1D-A3E4-00C1B4ED3179}"/>
              </a:ext>
            </a:extLst>
          </p:cNvPr>
          <p:cNvGrpSpPr/>
          <p:nvPr/>
        </p:nvGrpSpPr>
        <p:grpSpPr>
          <a:xfrm>
            <a:off x="331641" y="2114840"/>
            <a:ext cx="8480719" cy="2533368"/>
            <a:chOff x="4383024" y="977900"/>
            <a:chExt cx="8480719" cy="447033"/>
          </a:xfrm>
        </p:grpSpPr>
        <p:sp>
          <p:nvSpPr>
            <p:cNvPr id="17" name="正方形/長方形 16">
              <a:extLst>
                <a:ext uri="{FF2B5EF4-FFF2-40B4-BE49-F238E27FC236}">
                  <a16:creationId xmlns:a16="http://schemas.microsoft.com/office/drawing/2014/main" id="{E5EEC2A2-6DAA-E793-7A0C-BDA9CBEAB59A}"/>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21165E7D-8DED-9312-CE74-39761497318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48BCE3E3-E7E9-73DA-9646-7316842FB10D}"/>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32</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98E1F479-5AE3-8D56-4973-4137AA0EEFC5}"/>
              </a:ext>
            </a:extLst>
          </p:cNvPr>
          <p:cNvSpPr/>
          <p:nvPr/>
        </p:nvSpPr>
        <p:spPr>
          <a:xfrm>
            <a:off x="6758568" y="5903120"/>
            <a:ext cx="2053792" cy="60131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2.4.1</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分納計画策定</a:t>
            </a:r>
            <a:endParaRPr kumimoji="1" lang="en-US" altLang="ja-JP"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2.5.1</a:t>
            </a:r>
            <a:r>
              <a:rPr kumimoji="1" lang="ja-JP" altLang="en-US" sz="500" b="1" dirty="0">
                <a:solidFill>
                  <a:schemeClr val="tx1"/>
                </a:solidFill>
                <a:latin typeface="游ゴシック 本文"/>
                <a:ea typeface="游ゴシック" panose="020B0400000000000000" pitchFamily="50" charset="-128"/>
              </a:rPr>
              <a:t>～</a:t>
            </a:r>
            <a:r>
              <a:rPr kumimoji="1" lang="en-US" altLang="ja-JP" sz="500" b="1" dirty="0">
                <a:solidFill>
                  <a:schemeClr val="tx1"/>
                </a:solidFill>
                <a:latin typeface="游ゴシック 本文"/>
                <a:ea typeface="游ゴシック" panose="020B0400000000000000" pitchFamily="50" charset="-128"/>
              </a:rPr>
              <a:t>2.5.4</a:t>
            </a:r>
            <a:r>
              <a:rPr kumimoji="1" lang="ja-JP" altLang="en-US" sz="500" b="1" dirty="0">
                <a:solidFill>
                  <a:schemeClr val="tx1"/>
                </a:solidFill>
                <a:latin typeface="游ゴシック 本文"/>
                <a:ea typeface="游ゴシック" panose="020B0400000000000000" pitchFamily="50" charset="-128"/>
              </a:rPr>
              <a:t>　徴収</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換価</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猶予の管理</a:t>
            </a:r>
            <a:endParaRPr kumimoji="1" lang="en-US" altLang="zh-TW" sz="500" b="1" dirty="0">
              <a:solidFill>
                <a:schemeClr val="tx1"/>
              </a:solidFill>
              <a:latin typeface="游ゴシック 本文"/>
              <a:ea typeface="游ゴシック" panose="020B0400000000000000" pitchFamily="50" charset="-128"/>
            </a:endParaRPr>
          </a:p>
        </p:txBody>
      </p:sp>
      <p:sp>
        <p:nvSpPr>
          <p:cNvPr id="175" name="正方形/長方形 174">
            <a:extLst>
              <a:ext uri="{FF2B5EF4-FFF2-40B4-BE49-F238E27FC236}">
                <a16:creationId xmlns:a16="http://schemas.microsoft.com/office/drawing/2014/main" id="{EC837447-6F87-AAB0-AFA9-6B3ED1E6F472}"/>
              </a:ext>
            </a:extLst>
          </p:cNvPr>
          <p:cNvSpPr/>
          <p:nvPr/>
        </p:nvSpPr>
        <p:spPr>
          <a:xfrm>
            <a:off x="3905543"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cxnSp>
        <p:nvCxnSpPr>
          <p:cNvPr id="153" name="直線矢印コネクタ 152">
            <a:extLst>
              <a:ext uri="{FF2B5EF4-FFF2-40B4-BE49-F238E27FC236}">
                <a16:creationId xmlns:a16="http://schemas.microsoft.com/office/drawing/2014/main" id="{56AFA7CD-FDD7-E150-1C19-969330305842}"/>
              </a:ext>
            </a:extLst>
          </p:cNvPr>
          <p:cNvCxnSpPr>
            <a:cxnSpLocks/>
            <a:stCxn id="121" idx="3"/>
            <a:endCxn id="56" idx="2"/>
          </p:cNvCxnSpPr>
          <p:nvPr/>
        </p:nvCxnSpPr>
        <p:spPr>
          <a:xfrm>
            <a:off x="3809043" y="2991605"/>
            <a:ext cx="33556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E21BC9AF-DF3F-9DF9-061D-F0F210076B0E}"/>
              </a:ext>
            </a:extLst>
          </p:cNvPr>
          <p:cNvSpPr/>
          <p:nvPr/>
        </p:nvSpPr>
        <p:spPr>
          <a:xfrm>
            <a:off x="3949002" y="2258606"/>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54" name="グループ化 53">
            <a:extLst>
              <a:ext uri="{FF2B5EF4-FFF2-40B4-BE49-F238E27FC236}">
                <a16:creationId xmlns:a16="http://schemas.microsoft.com/office/drawing/2014/main" id="{642836B0-5463-C2BD-1DF7-44B73C993E2E}"/>
              </a:ext>
            </a:extLst>
          </p:cNvPr>
          <p:cNvGrpSpPr>
            <a:grpSpLocks noChangeAspect="1"/>
          </p:cNvGrpSpPr>
          <p:nvPr/>
        </p:nvGrpSpPr>
        <p:grpSpPr>
          <a:xfrm>
            <a:off x="4144608" y="2838605"/>
            <a:ext cx="306000" cy="306000"/>
            <a:chOff x="2810266" y="3583909"/>
            <a:chExt cx="182044" cy="182044"/>
          </a:xfrm>
        </p:grpSpPr>
        <p:sp>
          <p:nvSpPr>
            <p:cNvPr id="56" name="楕円 55">
              <a:extLst>
                <a:ext uri="{FF2B5EF4-FFF2-40B4-BE49-F238E27FC236}">
                  <a16:creationId xmlns:a16="http://schemas.microsoft.com/office/drawing/2014/main" id="{57086663-A376-C3A5-6546-1ED2BF6895CB}"/>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8EA7FFB5-88C1-5969-6814-A98293B11EB9}"/>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6D0A9430-52D7-F7E6-A1F5-077D4116DCB7}"/>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68706361-841B-4D76-2907-7CD974B143A2}"/>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2C01BDBC-C0A1-CC34-E52E-54429348B9D5}"/>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35C2E939-EB47-032E-FD46-1B5A9F91E490}"/>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9DA184C5-0D32-1F62-0969-17E8DACB9E84}"/>
              </a:ext>
            </a:extLst>
          </p:cNvPr>
          <p:cNvSpPr/>
          <p:nvPr/>
        </p:nvSpPr>
        <p:spPr>
          <a:xfrm>
            <a:off x="3937975" y="260645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63" name="グループ化 62">
            <a:extLst>
              <a:ext uri="{FF2B5EF4-FFF2-40B4-BE49-F238E27FC236}">
                <a16:creationId xmlns:a16="http://schemas.microsoft.com/office/drawing/2014/main" id="{3C25D30F-F486-C201-C71E-B9217BE82CC2}"/>
              </a:ext>
            </a:extLst>
          </p:cNvPr>
          <p:cNvGrpSpPr/>
          <p:nvPr/>
        </p:nvGrpSpPr>
        <p:grpSpPr>
          <a:xfrm>
            <a:off x="3339383" y="1457497"/>
            <a:ext cx="989415" cy="533609"/>
            <a:chOff x="4995539" y="4316156"/>
            <a:chExt cx="989415" cy="533609"/>
          </a:xfrm>
        </p:grpSpPr>
        <p:cxnSp>
          <p:nvCxnSpPr>
            <p:cNvPr id="64" name="直線矢印コネクタ 63">
              <a:extLst>
                <a:ext uri="{FF2B5EF4-FFF2-40B4-BE49-F238E27FC236}">
                  <a16:creationId xmlns:a16="http://schemas.microsoft.com/office/drawing/2014/main" id="{955428EC-BD4F-9DAD-AAC4-B11B70A59568}"/>
                </a:ext>
              </a:extLst>
            </p:cNvPr>
            <p:cNvCxnSpPr>
              <a:cxnSpLocks/>
              <a:stCxn id="66" idx="3"/>
            </p:cNvCxnSpPr>
            <p:nvPr/>
          </p:nvCxnSpPr>
          <p:spPr>
            <a:xfrm>
              <a:off x="5643981" y="4469826"/>
              <a:ext cx="30978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C8937566-F2B3-1664-84F3-AC0DF0ECC104}"/>
                </a:ext>
              </a:extLst>
            </p:cNvPr>
            <p:cNvSpPr/>
            <p:nvPr/>
          </p:nvSpPr>
          <p:spPr>
            <a:xfrm>
              <a:off x="4995539" y="4593561"/>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ja-JP" altLang="en-US" sz="500" b="1" dirty="0">
                  <a:solidFill>
                    <a:schemeClr val="tx1"/>
                  </a:solidFill>
                  <a:latin typeface="游ゴシック 本文"/>
                  <a:ea typeface="游ゴシック" panose="020B0400000000000000" pitchFamily="50" charset="-128"/>
                </a:rPr>
                <a:t>職権による換価猶予通知書</a:t>
              </a:r>
            </a:p>
            <a:p>
              <a:r>
                <a:rPr kumimoji="1" lang="ja-JP" altLang="en-US" sz="500" b="1" dirty="0">
                  <a:solidFill>
                    <a:schemeClr val="tx1"/>
                  </a:solidFill>
                  <a:latin typeface="游ゴシック 本文"/>
                  <a:ea typeface="游ゴシック" panose="020B0400000000000000" pitchFamily="50" charset="-128"/>
                </a:rPr>
                <a:t>猶予における納付計画書</a:t>
              </a:r>
            </a:p>
            <a:p>
              <a:r>
                <a:rPr kumimoji="1" lang="ja-JP" altLang="en-US" sz="500" b="1" dirty="0">
                  <a:solidFill>
                    <a:schemeClr val="tx1"/>
                  </a:solidFill>
                  <a:latin typeface="游ゴシック 本文"/>
                  <a:ea typeface="游ゴシック" panose="020B0400000000000000" pitchFamily="50" charset="-128"/>
                </a:rPr>
                <a:t>猶予における納付計画明細書</a:t>
              </a:r>
              <a:endParaRPr kumimoji="1" lang="en-US" altLang="zh-TW" sz="500" b="1" dirty="0">
                <a:solidFill>
                  <a:schemeClr val="tx1"/>
                </a:solidFill>
                <a:latin typeface="游ゴシック 本文"/>
                <a:ea typeface="游ゴシック" panose="020B0400000000000000" pitchFamily="50" charset="-128"/>
              </a:endParaRPr>
            </a:p>
          </p:txBody>
        </p:sp>
        <p:pic>
          <p:nvPicPr>
            <p:cNvPr id="66" name="グラフィックス 65" descr="紙 枠線">
              <a:extLst>
                <a:ext uri="{FF2B5EF4-FFF2-40B4-BE49-F238E27FC236}">
                  <a16:creationId xmlns:a16="http://schemas.microsoft.com/office/drawing/2014/main" id="{55208ECE-1052-D585-EBBF-291354E683A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cxnSp>
        <p:nvCxnSpPr>
          <p:cNvPr id="118" name="直線矢印コネクタ 117">
            <a:extLst>
              <a:ext uri="{FF2B5EF4-FFF2-40B4-BE49-F238E27FC236}">
                <a16:creationId xmlns:a16="http://schemas.microsoft.com/office/drawing/2014/main" id="{A7707D68-48C8-27A8-56DD-34A6C07C327F}"/>
              </a:ext>
            </a:extLst>
          </p:cNvPr>
          <p:cNvCxnSpPr>
            <a:cxnSpLocks/>
            <a:stCxn id="123" idx="1"/>
            <a:endCxn id="121" idx="2"/>
          </p:cNvCxnSpPr>
          <p:nvPr/>
        </p:nvCxnSpPr>
        <p:spPr>
          <a:xfrm flipH="1" flipV="1">
            <a:off x="3511101" y="3225980"/>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9" name="グループ化 118">
            <a:extLst>
              <a:ext uri="{FF2B5EF4-FFF2-40B4-BE49-F238E27FC236}">
                <a16:creationId xmlns:a16="http://schemas.microsoft.com/office/drawing/2014/main" id="{DD0D3F87-CD09-3D08-8740-3EAF2349FE96}"/>
              </a:ext>
            </a:extLst>
          </p:cNvPr>
          <p:cNvGrpSpPr/>
          <p:nvPr/>
        </p:nvGrpSpPr>
        <p:grpSpPr>
          <a:xfrm>
            <a:off x="3213159" y="2757230"/>
            <a:ext cx="595884" cy="468750"/>
            <a:chOff x="2420174" y="2805910"/>
            <a:chExt cx="595884" cy="468750"/>
          </a:xfrm>
        </p:grpSpPr>
        <p:pic>
          <p:nvPicPr>
            <p:cNvPr id="120" name="グラフィックス 119" descr="ユーザー 枠線">
              <a:extLst>
                <a:ext uri="{FF2B5EF4-FFF2-40B4-BE49-F238E27FC236}">
                  <a16:creationId xmlns:a16="http://schemas.microsoft.com/office/drawing/2014/main" id="{53F5C34D-F072-BA28-8196-41F6A0CD8A3A}"/>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21" name="四角形: 角を丸くする 120">
              <a:extLst>
                <a:ext uri="{FF2B5EF4-FFF2-40B4-BE49-F238E27FC236}">
                  <a16:creationId xmlns:a16="http://schemas.microsoft.com/office/drawing/2014/main" id="{4EA29AC2-0FF3-E12A-C400-1F3624123AF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職権による換価猶予</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通知書作成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22" name="グループ化 121">
            <a:extLst>
              <a:ext uri="{FF2B5EF4-FFF2-40B4-BE49-F238E27FC236}">
                <a16:creationId xmlns:a16="http://schemas.microsoft.com/office/drawing/2014/main" id="{9F4BADB9-C2C0-094A-F0FC-17C8DAD02234}"/>
              </a:ext>
            </a:extLst>
          </p:cNvPr>
          <p:cNvGrpSpPr/>
          <p:nvPr/>
        </p:nvGrpSpPr>
        <p:grpSpPr>
          <a:xfrm>
            <a:off x="3223283" y="4828744"/>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C553065B-EBA1-1B99-2D20-9C6BD6A4A82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4" name="円弧 123">
              <a:extLst>
                <a:ext uri="{FF2B5EF4-FFF2-40B4-BE49-F238E27FC236}">
                  <a16:creationId xmlns:a16="http://schemas.microsoft.com/office/drawing/2014/main" id="{F8C3F65B-653E-8044-FD09-35D655667B7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5" name="円弧 124">
              <a:extLst>
                <a:ext uri="{FF2B5EF4-FFF2-40B4-BE49-F238E27FC236}">
                  <a16:creationId xmlns:a16="http://schemas.microsoft.com/office/drawing/2014/main" id="{41CCA8B8-726B-0573-CC1F-D8077A4C827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27" name="グループ化 126">
            <a:extLst>
              <a:ext uri="{FF2B5EF4-FFF2-40B4-BE49-F238E27FC236}">
                <a16:creationId xmlns:a16="http://schemas.microsoft.com/office/drawing/2014/main" id="{73262AB0-B64E-FAC9-E7ED-BEFE66450341}"/>
              </a:ext>
            </a:extLst>
          </p:cNvPr>
          <p:cNvGrpSpPr/>
          <p:nvPr/>
        </p:nvGrpSpPr>
        <p:grpSpPr>
          <a:xfrm>
            <a:off x="3636131" y="3228062"/>
            <a:ext cx="621625" cy="678812"/>
            <a:chOff x="2294932" y="3015289"/>
            <a:chExt cx="621625" cy="678812"/>
          </a:xfrm>
        </p:grpSpPr>
        <p:pic>
          <p:nvPicPr>
            <p:cNvPr id="128" name="グラフィックス 127" descr="紙 枠線">
              <a:extLst>
                <a:ext uri="{FF2B5EF4-FFF2-40B4-BE49-F238E27FC236}">
                  <a16:creationId xmlns:a16="http://schemas.microsoft.com/office/drawing/2014/main" id="{3AF57288-9148-C51F-4DF5-07305B4CBEF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492892" y="3131836"/>
              <a:ext cx="307340" cy="307340"/>
            </a:xfrm>
            <a:prstGeom prst="rect">
              <a:avLst/>
            </a:prstGeom>
          </p:spPr>
        </p:pic>
        <p:cxnSp>
          <p:nvCxnSpPr>
            <p:cNvPr id="129" name="直線矢印コネクタ 36">
              <a:extLst>
                <a:ext uri="{FF2B5EF4-FFF2-40B4-BE49-F238E27FC236}">
                  <a16:creationId xmlns:a16="http://schemas.microsoft.com/office/drawing/2014/main" id="{2632AC2A-C04D-6572-1CEE-9B972C3942B8}"/>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08DD6E0A-DC0B-C65C-FBCA-6E0240CBA727}"/>
                </a:ext>
              </a:extLst>
            </p:cNvPr>
            <p:cNvSpPr/>
            <p:nvPr/>
          </p:nvSpPr>
          <p:spPr>
            <a:xfrm>
              <a:off x="2294932"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職権による換価猶予通知書</a:t>
              </a:r>
            </a:p>
            <a:p>
              <a:r>
                <a:rPr kumimoji="1" lang="ja-JP" altLang="en-US" sz="500" b="1" dirty="0">
                  <a:solidFill>
                    <a:schemeClr val="tx1"/>
                  </a:solidFill>
                  <a:latin typeface="游ゴシック 本文"/>
                  <a:ea typeface="游ゴシック" panose="020B0400000000000000" pitchFamily="50" charset="-128"/>
                </a:rPr>
                <a:t>猶予における納付計画書</a:t>
              </a:r>
            </a:p>
            <a:p>
              <a:r>
                <a:rPr kumimoji="1" lang="ja-JP" altLang="en-US" sz="500" b="1" dirty="0">
                  <a:solidFill>
                    <a:schemeClr val="tx1"/>
                  </a:solidFill>
                  <a:latin typeface="游ゴシック 本文"/>
                  <a:ea typeface="游ゴシック" panose="020B0400000000000000" pitchFamily="50" charset="-128"/>
                </a:rPr>
                <a:t>猶予における納付計画明細書</a:t>
              </a:r>
            </a:p>
            <a:p>
              <a:r>
                <a:rPr kumimoji="1" lang="ja-JP" altLang="en-US" sz="500" b="1" dirty="0">
                  <a:solidFill>
                    <a:schemeClr val="tx1"/>
                  </a:solidFill>
                  <a:latin typeface="游ゴシック 本文"/>
                  <a:ea typeface="游ゴシック" panose="020B0400000000000000" pitchFamily="50" charset="-128"/>
                </a:rPr>
                <a:t>職権による換価猶予通知書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決裁用</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31" name="グループ化 130">
            <a:extLst>
              <a:ext uri="{FF2B5EF4-FFF2-40B4-BE49-F238E27FC236}">
                <a16:creationId xmlns:a16="http://schemas.microsoft.com/office/drawing/2014/main" id="{BCF5C1FD-97D2-D242-57C7-6E965F3CE53D}"/>
              </a:ext>
            </a:extLst>
          </p:cNvPr>
          <p:cNvGrpSpPr/>
          <p:nvPr/>
        </p:nvGrpSpPr>
        <p:grpSpPr>
          <a:xfrm flipH="1">
            <a:off x="2563457" y="5195455"/>
            <a:ext cx="752658" cy="405710"/>
            <a:chOff x="5549538" y="5066857"/>
            <a:chExt cx="752658" cy="405710"/>
          </a:xfrm>
        </p:grpSpPr>
        <p:cxnSp>
          <p:nvCxnSpPr>
            <p:cNvPr id="132" name="直線矢印コネクタ 131">
              <a:extLst>
                <a:ext uri="{FF2B5EF4-FFF2-40B4-BE49-F238E27FC236}">
                  <a16:creationId xmlns:a16="http://schemas.microsoft.com/office/drawing/2014/main" id="{82BA9704-210F-17C3-270F-D89FCF72E7C5}"/>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3" name="グループ化 132">
              <a:extLst>
                <a:ext uri="{FF2B5EF4-FFF2-40B4-BE49-F238E27FC236}">
                  <a16:creationId xmlns:a16="http://schemas.microsoft.com/office/drawing/2014/main" id="{0E0D7991-6FBA-CF06-8C8B-153B4039B3C7}"/>
                </a:ext>
              </a:extLst>
            </p:cNvPr>
            <p:cNvGrpSpPr/>
            <p:nvPr/>
          </p:nvGrpSpPr>
          <p:grpSpPr>
            <a:xfrm>
              <a:off x="5672158" y="5172745"/>
              <a:ext cx="69614" cy="299822"/>
              <a:chOff x="2439407" y="2962964"/>
              <a:chExt cx="69614" cy="430496"/>
            </a:xfrm>
          </p:grpSpPr>
          <p:cxnSp>
            <p:nvCxnSpPr>
              <p:cNvPr id="143" name="直線コネクタ 142">
                <a:extLst>
                  <a:ext uri="{FF2B5EF4-FFF2-40B4-BE49-F238E27FC236}">
                    <a16:creationId xmlns:a16="http://schemas.microsoft.com/office/drawing/2014/main" id="{DCC3BBB3-4965-FB82-D86E-402F7B9C702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4" name="直線コネクタ 143">
                <a:extLst>
                  <a:ext uri="{FF2B5EF4-FFF2-40B4-BE49-F238E27FC236}">
                    <a16:creationId xmlns:a16="http://schemas.microsoft.com/office/drawing/2014/main" id="{930F9F7D-C3E2-D919-3C3F-4B7F4B186A50}"/>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FF92DDA8-2021-FF7C-A4D1-7652BB3EFD3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4" name="正方形/長方形 133">
              <a:extLst>
                <a:ext uri="{FF2B5EF4-FFF2-40B4-BE49-F238E27FC236}">
                  <a16:creationId xmlns:a16="http://schemas.microsoft.com/office/drawing/2014/main" id="{6EC0109E-6DE8-0BB9-6F68-FD07C74A4A82}"/>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165" name="直線矢印コネクタ 164">
            <a:extLst>
              <a:ext uri="{FF2B5EF4-FFF2-40B4-BE49-F238E27FC236}">
                <a16:creationId xmlns:a16="http://schemas.microsoft.com/office/drawing/2014/main" id="{030BA8F6-1784-9F3E-6945-3754199D84C2}"/>
              </a:ext>
            </a:extLst>
          </p:cNvPr>
          <p:cNvCxnSpPr>
            <a:cxnSpLocks/>
            <a:stCxn id="56" idx="6"/>
            <a:endCxn id="168" idx="1"/>
          </p:cNvCxnSpPr>
          <p:nvPr/>
        </p:nvCxnSpPr>
        <p:spPr>
          <a:xfrm>
            <a:off x="4450608" y="2991605"/>
            <a:ext cx="56812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6" name="グループ化 165">
            <a:extLst>
              <a:ext uri="{FF2B5EF4-FFF2-40B4-BE49-F238E27FC236}">
                <a16:creationId xmlns:a16="http://schemas.microsoft.com/office/drawing/2014/main" id="{432C7B85-8674-5F81-438A-E87E691C6846}"/>
              </a:ext>
            </a:extLst>
          </p:cNvPr>
          <p:cNvGrpSpPr/>
          <p:nvPr/>
        </p:nvGrpSpPr>
        <p:grpSpPr>
          <a:xfrm>
            <a:off x="5018732" y="2757230"/>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69FA9C46-1A4A-3B35-B328-924B0C4C9579}"/>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8D8BA3B6-468A-EEC2-6B2B-7923880FF59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0BE23AE2-E193-0C20-5351-45787721560E}"/>
              </a:ext>
            </a:extLst>
          </p:cNvPr>
          <p:cNvCxnSpPr>
            <a:cxnSpLocks/>
            <a:stCxn id="168" idx="2"/>
            <a:endCxn id="171" idx="1"/>
          </p:cNvCxnSpPr>
          <p:nvPr/>
        </p:nvCxnSpPr>
        <p:spPr>
          <a:xfrm>
            <a:off x="5316674" y="3225980"/>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2D95613B-410B-26D8-A2C9-9140E9F744C2}"/>
              </a:ext>
            </a:extLst>
          </p:cNvPr>
          <p:cNvGrpSpPr/>
          <p:nvPr/>
        </p:nvGrpSpPr>
        <p:grpSpPr>
          <a:xfrm>
            <a:off x="5028856" y="4828744"/>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9D04990F-FA5B-107B-0777-7FC9D3B6BDD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525AEA78-7F55-76AC-FDDA-DDC9ED8408D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76B0A01E-81F5-F8EB-764D-96B89537810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5ECDA8D2-23C8-B5EB-9A8A-6C064F84BF83}"/>
              </a:ext>
            </a:extLst>
          </p:cNvPr>
          <p:cNvGrpSpPr/>
          <p:nvPr/>
        </p:nvGrpSpPr>
        <p:grpSpPr>
          <a:xfrm flipH="1">
            <a:off x="4369030" y="5195455"/>
            <a:ext cx="752658" cy="405710"/>
            <a:chOff x="5549538" y="5066857"/>
            <a:chExt cx="752658" cy="405710"/>
          </a:xfrm>
        </p:grpSpPr>
        <p:cxnSp>
          <p:nvCxnSpPr>
            <p:cNvPr id="176" name="直線矢印コネクタ 175">
              <a:extLst>
                <a:ext uri="{FF2B5EF4-FFF2-40B4-BE49-F238E27FC236}">
                  <a16:creationId xmlns:a16="http://schemas.microsoft.com/office/drawing/2014/main" id="{0E474B2E-F427-39F8-454B-5BED122A193F}"/>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3F6ECF02-6725-CB99-17DB-4AD108B1E691}"/>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588F19EA-37CC-2F70-95EF-40175D411E3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2D6F3469-8C35-8B6A-9B64-17AFA60C81F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955B7E11-6279-4479-A953-4E804D5A086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5DA45724-353D-2840-A85A-11DB838B942F}"/>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14A56961-C0D7-6888-F227-6F6174E22BCC}"/>
              </a:ext>
            </a:extLst>
          </p:cNvPr>
          <p:cNvSpPr/>
          <p:nvPr/>
        </p:nvSpPr>
        <p:spPr>
          <a:xfrm>
            <a:off x="5624343" y="315909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BFFE6321-A021-64A0-6B64-A5BD273BD4A0}"/>
              </a:ext>
            </a:extLst>
          </p:cNvPr>
          <p:cNvSpPr/>
          <p:nvPr/>
        </p:nvSpPr>
        <p:spPr>
          <a:xfrm>
            <a:off x="5966292" y="2838846"/>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461B2670-7F7B-ADEA-ECAF-5BDF132EC679}"/>
              </a:ext>
            </a:extLst>
          </p:cNvPr>
          <p:cNvCxnSpPr>
            <a:cxnSpLocks/>
            <a:stCxn id="168" idx="3"/>
            <a:endCxn id="191" idx="2"/>
          </p:cNvCxnSpPr>
          <p:nvPr/>
        </p:nvCxnSpPr>
        <p:spPr>
          <a:xfrm>
            <a:off x="5614616" y="2991605"/>
            <a:ext cx="35167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23" name="正方形/長方形 222">
            <a:extLst>
              <a:ext uri="{FF2B5EF4-FFF2-40B4-BE49-F238E27FC236}">
                <a16:creationId xmlns:a16="http://schemas.microsoft.com/office/drawing/2014/main" id="{F215AB62-D4FF-7627-401F-BD1C13CE3975}"/>
              </a:ext>
            </a:extLst>
          </p:cNvPr>
          <p:cNvSpPr/>
          <p:nvPr/>
        </p:nvSpPr>
        <p:spPr>
          <a:xfrm>
            <a:off x="504064" y="3125979"/>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C389DCC7-0084-C3CF-D6EA-42543C3CF500}"/>
              </a:ext>
            </a:extLst>
          </p:cNvPr>
          <p:cNvSpPr/>
          <p:nvPr/>
        </p:nvSpPr>
        <p:spPr>
          <a:xfrm>
            <a:off x="752762" y="2838605"/>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0" name="直線矢印コネクタ 19">
            <a:extLst>
              <a:ext uri="{FF2B5EF4-FFF2-40B4-BE49-F238E27FC236}">
                <a16:creationId xmlns:a16="http://schemas.microsoft.com/office/drawing/2014/main" id="{11D4BFFC-76C6-97D9-2AB6-CB0DE7B8A9E6}"/>
              </a:ext>
            </a:extLst>
          </p:cNvPr>
          <p:cNvCxnSpPr>
            <a:cxnSpLocks/>
            <a:stCxn id="224" idx="6"/>
            <a:endCxn id="27" idx="1"/>
          </p:cNvCxnSpPr>
          <p:nvPr/>
        </p:nvCxnSpPr>
        <p:spPr>
          <a:xfrm>
            <a:off x="1058762" y="2991605"/>
            <a:ext cx="36817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7" name="グループ化 66">
            <a:extLst>
              <a:ext uri="{FF2B5EF4-FFF2-40B4-BE49-F238E27FC236}">
                <a16:creationId xmlns:a16="http://schemas.microsoft.com/office/drawing/2014/main" id="{190ABF38-0993-5730-E6BF-CFA037FFEFC7}"/>
              </a:ext>
            </a:extLst>
          </p:cNvPr>
          <p:cNvGrpSpPr/>
          <p:nvPr/>
        </p:nvGrpSpPr>
        <p:grpSpPr>
          <a:xfrm>
            <a:off x="1013949" y="2361547"/>
            <a:ext cx="1523796" cy="521871"/>
            <a:chOff x="4956093" y="1988022"/>
            <a:chExt cx="1523796" cy="508031"/>
          </a:xfrm>
        </p:grpSpPr>
        <p:cxnSp>
          <p:nvCxnSpPr>
            <p:cNvPr id="72" name="直線矢印コネクタ 71">
              <a:extLst>
                <a:ext uri="{FF2B5EF4-FFF2-40B4-BE49-F238E27FC236}">
                  <a16:creationId xmlns:a16="http://schemas.microsoft.com/office/drawing/2014/main" id="{9716B6F8-81F1-D1F9-D7B8-1C19BF041B7E}"/>
                </a:ext>
              </a:extLst>
            </p:cNvPr>
            <p:cNvCxnSpPr>
              <a:cxnSpLocks/>
              <a:stCxn id="224" idx="7"/>
              <a:endCxn id="74" idx="1"/>
            </p:cNvCxnSpPr>
            <p:nvPr/>
          </p:nvCxnSpPr>
          <p:spPr>
            <a:xfrm flipV="1">
              <a:off x="4956093" y="2139296"/>
              <a:ext cx="196569" cy="356757"/>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3" name="グループ化 72">
              <a:extLst>
                <a:ext uri="{FF2B5EF4-FFF2-40B4-BE49-F238E27FC236}">
                  <a16:creationId xmlns:a16="http://schemas.microsoft.com/office/drawing/2014/main" id="{DDE1FD50-78D7-B82E-4120-282013B79DF5}"/>
                </a:ext>
              </a:extLst>
            </p:cNvPr>
            <p:cNvGrpSpPr/>
            <p:nvPr/>
          </p:nvGrpSpPr>
          <p:grpSpPr>
            <a:xfrm>
              <a:off x="5152661" y="1988022"/>
              <a:ext cx="69614" cy="303585"/>
              <a:chOff x="2439407" y="2962964"/>
              <a:chExt cx="69614" cy="430453"/>
            </a:xfrm>
          </p:grpSpPr>
          <p:cxnSp>
            <p:nvCxnSpPr>
              <p:cNvPr id="79" name="直線コネクタ 78">
                <a:extLst>
                  <a:ext uri="{FF2B5EF4-FFF2-40B4-BE49-F238E27FC236}">
                    <a16:creationId xmlns:a16="http://schemas.microsoft.com/office/drawing/2014/main" id="{62D0625D-FE74-3919-80E5-3694D51769D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5" name="直線コネクタ 94">
                <a:extLst>
                  <a:ext uri="{FF2B5EF4-FFF2-40B4-BE49-F238E27FC236}">
                    <a16:creationId xmlns:a16="http://schemas.microsoft.com/office/drawing/2014/main" id="{8A1149DC-B2F8-B6BD-216F-9FB35277CD6C}"/>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7" name="直線コネクタ 146">
                <a:extLst>
                  <a:ext uri="{FF2B5EF4-FFF2-40B4-BE49-F238E27FC236}">
                    <a16:creationId xmlns:a16="http://schemas.microsoft.com/office/drawing/2014/main" id="{37A91532-437C-ECC3-A225-FE48CF1157A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4" name="正方形/長方形 73">
              <a:extLst>
                <a:ext uri="{FF2B5EF4-FFF2-40B4-BE49-F238E27FC236}">
                  <a16:creationId xmlns:a16="http://schemas.microsoft.com/office/drawing/2014/main" id="{6D946D00-6A71-4F9E-1286-0EE8EB84751E}"/>
                </a:ext>
              </a:extLst>
            </p:cNvPr>
            <p:cNvSpPr/>
            <p:nvPr/>
          </p:nvSpPr>
          <p:spPr>
            <a:xfrm>
              <a:off x="5152662" y="1998069"/>
              <a:ext cx="132722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本文"/>
                  <a:ea typeface="游ゴシック" panose="020B0400000000000000" pitchFamily="50" charset="-128"/>
                </a:rPr>
                <a:t>職権による換価猶予の必要性の認識</a:t>
              </a:r>
            </a:p>
          </p:txBody>
        </p:sp>
      </p:grpSp>
      <p:cxnSp>
        <p:nvCxnSpPr>
          <p:cNvPr id="225" name="直線矢印コネクタ 224">
            <a:extLst>
              <a:ext uri="{FF2B5EF4-FFF2-40B4-BE49-F238E27FC236}">
                <a16:creationId xmlns:a16="http://schemas.microsoft.com/office/drawing/2014/main" id="{87EDF9BA-84D4-57DF-6327-8C91AD9FF55E}"/>
              </a:ext>
            </a:extLst>
          </p:cNvPr>
          <p:cNvCxnSpPr>
            <a:cxnSpLocks/>
            <a:stCxn id="128" idx="3"/>
            <a:endCxn id="56" idx="4"/>
          </p:cNvCxnSpPr>
          <p:nvPr/>
        </p:nvCxnSpPr>
        <p:spPr>
          <a:xfrm flipV="1">
            <a:off x="4141431" y="3144605"/>
            <a:ext cx="156177" cy="35367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1CAAEC73-01EB-7062-B8E3-F36A510DC52D}"/>
              </a:ext>
            </a:extLst>
          </p:cNvPr>
          <p:cNvGrpSpPr/>
          <p:nvPr/>
        </p:nvGrpSpPr>
        <p:grpSpPr>
          <a:xfrm>
            <a:off x="1426932" y="2757230"/>
            <a:ext cx="595884" cy="468750"/>
            <a:chOff x="2420174" y="2805910"/>
            <a:chExt cx="595884" cy="468750"/>
          </a:xfrm>
        </p:grpSpPr>
        <p:pic>
          <p:nvPicPr>
            <p:cNvPr id="26" name="グラフィックス 25" descr="ユーザー 枠線">
              <a:extLst>
                <a:ext uri="{FF2B5EF4-FFF2-40B4-BE49-F238E27FC236}">
                  <a16:creationId xmlns:a16="http://schemas.microsoft.com/office/drawing/2014/main" id="{D573892A-9D7F-357F-6FE3-D52C1896FF4F}"/>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27" name="四角形: 角を丸くする 26">
              <a:extLst>
                <a:ext uri="{FF2B5EF4-FFF2-40B4-BE49-F238E27FC236}">
                  <a16:creationId xmlns:a16="http://schemas.microsoft.com/office/drawing/2014/main" id="{89BD9E12-1F64-978F-0A10-FB638FF019C8}"/>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換価猶予情報登録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28" name="直線矢印コネクタ 27">
            <a:extLst>
              <a:ext uri="{FF2B5EF4-FFF2-40B4-BE49-F238E27FC236}">
                <a16:creationId xmlns:a16="http://schemas.microsoft.com/office/drawing/2014/main" id="{A24937AF-1CE9-DA95-38D6-AA2B309E8C67}"/>
              </a:ext>
            </a:extLst>
          </p:cNvPr>
          <p:cNvCxnSpPr>
            <a:cxnSpLocks/>
            <a:stCxn id="27" idx="2"/>
            <a:endCxn id="30" idx="1"/>
          </p:cNvCxnSpPr>
          <p:nvPr/>
        </p:nvCxnSpPr>
        <p:spPr>
          <a:xfrm>
            <a:off x="1724874" y="3225980"/>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9" name="グループ化 28">
            <a:extLst>
              <a:ext uri="{FF2B5EF4-FFF2-40B4-BE49-F238E27FC236}">
                <a16:creationId xmlns:a16="http://schemas.microsoft.com/office/drawing/2014/main" id="{A60A75CC-287B-FB56-98AF-10A06E82B976}"/>
              </a:ext>
            </a:extLst>
          </p:cNvPr>
          <p:cNvGrpSpPr/>
          <p:nvPr/>
        </p:nvGrpSpPr>
        <p:grpSpPr>
          <a:xfrm>
            <a:off x="1437056" y="4828744"/>
            <a:ext cx="575637" cy="451948"/>
            <a:chOff x="5274238" y="5435536"/>
            <a:chExt cx="439201" cy="345439"/>
          </a:xfrm>
        </p:grpSpPr>
        <p:sp>
          <p:nvSpPr>
            <p:cNvPr id="30" name="フローチャート: 磁気ディスク 29">
              <a:extLst>
                <a:ext uri="{FF2B5EF4-FFF2-40B4-BE49-F238E27FC236}">
                  <a16:creationId xmlns:a16="http://schemas.microsoft.com/office/drawing/2014/main" id="{68731AAA-CF9A-656B-60B6-E3722F1822D1}"/>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31" name="円弧 30">
              <a:extLst>
                <a:ext uri="{FF2B5EF4-FFF2-40B4-BE49-F238E27FC236}">
                  <a16:creationId xmlns:a16="http://schemas.microsoft.com/office/drawing/2014/main" id="{08F5DD42-DA32-2E82-8ECC-B61BDDD6BD3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32" name="円弧 31">
              <a:extLst>
                <a:ext uri="{FF2B5EF4-FFF2-40B4-BE49-F238E27FC236}">
                  <a16:creationId xmlns:a16="http://schemas.microsoft.com/office/drawing/2014/main" id="{37BA95DB-B8F6-0C97-53FF-A8D3A463E9B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33" name="グループ化 32">
            <a:extLst>
              <a:ext uri="{FF2B5EF4-FFF2-40B4-BE49-F238E27FC236}">
                <a16:creationId xmlns:a16="http://schemas.microsoft.com/office/drawing/2014/main" id="{23313C08-D3CA-1AE8-F0EC-53745ECFF519}"/>
              </a:ext>
            </a:extLst>
          </p:cNvPr>
          <p:cNvGrpSpPr/>
          <p:nvPr/>
        </p:nvGrpSpPr>
        <p:grpSpPr>
          <a:xfrm flipH="1">
            <a:off x="777230" y="5195455"/>
            <a:ext cx="752658" cy="405710"/>
            <a:chOff x="5549538" y="5066857"/>
            <a:chExt cx="752658" cy="405710"/>
          </a:xfrm>
        </p:grpSpPr>
        <p:cxnSp>
          <p:nvCxnSpPr>
            <p:cNvPr id="34" name="直線矢印コネクタ 33">
              <a:extLst>
                <a:ext uri="{FF2B5EF4-FFF2-40B4-BE49-F238E27FC236}">
                  <a16:creationId xmlns:a16="http://schemas.microsoft.com/office/drawing/2014/main" id="{2FBA7DF0-B27A-378C-ABA1-A4C19F78B2A3}"/>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5" name="グループ化 34">
              <a:extLst>
                <a:ext uri="{FF2B5EF4-FFF2-40B4-BE49-F238E27FC236}">
                  <a16:creationId xmlns:a16="http://schemas.microsoft.com/office/drawing/2014/main" id="{675FC20E-5DF8-4FEB-DE1D-580C93DDB7A0}"/>
                </a:ext>
              </a:extLst>
            </p:cNvPr>
            <p:cNvGrpSpPr/>
            <p:nvPr/>
          </p:nvGrpSpPr>
          <p:grpSpPr>
            <a:xfrm>
              <a:off x="5672158" y="5172745"/>
              <a:ext cx="69614" cy="299822"/>
              <a:chOff x="2439407" y="2962964"/>
              <a:chExt cx="69614" cy="430496"/>
            </a:xfrm>
          </p:grpSpPr>
          <p:cxnSp>
            <p:nvCxnSpPr>
              <p:cNvPr id="37" name="直線コネクタ 36">
                <a:extLst>
                  <a:ext uri="{FF2B5EF4-FFF2-40B4-BE49-F238E27FC236}">
                    <a16:creationId xmlns:a16="http://schemas.microsoft.com/office/drawing/2014/main" id="{CD1765C4-0D96-6C58-04F2-FC500A3EB41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38" name="直線コネクタ 37">
                <a:extLst>
                  <a:ext uri="{FF2B5EF4-FFF2-40B4-BE49-F238E27FC236}">
                    <a16:creationId xmlns:a16="http://schemas.microsoft.com/office/drawing/2014/main" id="{E4686258-B675-06E8-5EFD-4F80A6507E2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39" name="直線コネクタ 38">
                <a:extLst>
                  <a:ext uri="{FF2B5EF4-FFF2-40B4-BE49-F238E27FC236}">
                    <a16:creationId xmlns:a16="http://schemas.microsoft.com/office/drawing/2014/main" id="{F0EF258B-9BD0-6D90-1A89-CFED42D4EE4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6" name="正方形/長方形 35">
              <a:extLst>
                <a:ext uri="{FF2B5EF4-FFF2-40B4-BE49-F238E27FC236}">
                  <a16:creationId xmlns:a16="http://schemas.microsoft.com/office/drawing/2014/main" id="{DBFC4214-4F1F-D0B6-23B9-81CD489FBE85}"/>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41" name="直線矢印コネクタ 40">
            <a:extLst>
              <a:ext uri="{FF2B5EF4-FFF2-40B4-BE49-F238E27FC236}">
                <a16:creationId xmlns:a16="http://schemas.microsoft.com/office/drawing/2014/main" id="{877BA476-3C74-EB11-20A9-9EF85BF303BC}"/>
              </a:ext>
            </a:extLst>
          </p:cNvPr>
          <p:cNvCxnSpPr>
            <a:cxnSpLocks/>
            <a:stCxn id="4" idx="3"/>
            <a:endCxn id="121" idx="1"/>
          </p:cNvCxnSpPr>
          <p:nvPr/>
        </p:nvCxnSpPr>
        <p:spPr>
          <a:xfrm>
            <a:off x="2907192" y="2991605"/>
            <a:ext cx="30596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A68250CD-70AD-422D-A883-EBEF9B9B624E}"/>
              </a:ext>
            </a:extLst>
          </p:cNvPr>
          <p:cNvGrpSpPr/>
          <p:nvPr/>
        </p:nvGrpSpPr>
        <p:grpSpPr>
          <a:xfrm>
            <a:off x="2311308" y="2757230"/>
            <a:ext cx="595884" cy="468750"/>
            <a:chOff x="2420174" y="2805910"/>
            <a:chExt cx="595884" cy="468750"/>
          </a:xfrm>
        </p:grpSpPr>
        <p:pic>
          <p:nvPicPr>
            <p:cNvPr id="3" name="グラフィックス 2" descr="ユーザー 枠線">
              <a:extLst>
                <a:ext uri="{FF2B5EF4-FFF2-40B4-BE49-F238E27FC236}">
                  <a16:creationId xmlns:a16="http://schemas.microsoft.com/office/drawing/2014/main" id="{16540CA4-047F-E161-392E-3A5EE01EC835}"/>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4" name="四角形: 角を丸くする 3">
              <a:extLst>
                <a:ext uri="{FF2B5EF4-FFF2-40B4-BE49-F238E27FC236}">
                  <a16:creationId xmlns:a16="http://schemas.microsoft.com/office/drawing/2014/main" id="{51038C47-DC7B-4A0F-475E-382D9A32FDA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分納計画登録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5" name="直線矢印コネクタ 4">
            <a:extLst>
              <a:ext uri="{FF2B5EF4-FFF2-40B4-BE49-F238E27FC236}">
                <a16:creationId xmlns:a16="http://schemas.microsoft.com/office/drawing/2014/main" id="{BBC60AE3-5C6C-7706-693A-777269358824}"/>
              </a:ext>
            </a:extLst>
          </p:cNvPr>
          <p:cNvCxnSpPr>
            <a:cxnSpLocks/>
            <a:stCxn id="4" idx="2"/>
            <a:endCxn id="19" idx="1"/>
          </p:cNvCxnSpPr>
          <p:nvPr/>
        </p:nvCxnSpPr>
        <p:spPr>
          <a:xfrm>
            <a:off x="2609250" y="3225980"/>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2" name="グループ化 11">
            <a:extLst>
              <a:ext uri="{FF2B5EF4-FFF2-40B4-BE49-F238E27FC236}">
                <a16:creationId xmlns:a16="http://schemas.microsoft.com/office/drawing/2014/main" id="{67BB2649-72D2-6AD2-066C-2860DAEAD61E}"/>
              </a:ext>
            </a:extLst>
          </p:cNvPr>
          <p:cNvGrpSpPr/>
          <p:nvPr/>
        </p:nvGrpSpPr>
        <p:grpSpPr>
          <a:xfrm>
            <a:off x="2321432" y="4828744"/>
            <a:ext cx="575637" cy="451948"/>
            <a:chOff x="5274238" y="5435536"/>
            <a:chExt cx="439201" cy="345439"/>
          </a:xfrm>
        </p:grpSpPr>
        <p:sp>
          <p:nvSpPr>
            <p:cNvPr id="19" name="フローチャート: 磁気ディスク 18">
              <a:extLst>
                <a:ext uri="{FF2B5EF4-FFF2-40B4-BE49-F238E27FC236}">
                  <a16:creationId xmlns:a16="http://schemas.microsoft.com/office/drawing/2014/main" id="{D2F7465C-D00F-9A01-662F-9D9AD736648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21" name="円弧 20">
              <a:extLst>
                <a:ext uri="{FF2B5EF4-FFF2-40B4-BE49-F238E27FC236}">
                  <a16:creationId xmlns:a16="http://schemas.microsoft.com/office/drawing/2014/main" id="{C4F5D9E2-830F-AA47-93AC-9BF38EA1386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22" name="円弧 21">
              <a:extLst>
                <a:ext uri="{FF2B5EF4-FFF2-40B4-BE49-F238E27FC236}">
                  <a16:creationId xmlns:a16="http://schemas.microsoft.com/office/drawing/2014/main" id="{AF2F4086-630F-4112-79E0-49A06680414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23" name="グループ化 22">
            <a:extLst>
              <a:ext uri="{FF2B5EF4-FFF2-40B4-BE49-F238E27FC236}">
                <a16:creationId xmlns:a16="http://schemas.microsoft.com/office/drawing/2014/main" id="{522DC572-16DC-E5C3-2915-E4AA432B23DD}"/>
              </a:ext>
            </a:extLst>
          </p:cNvPr>
          <p:cNvGrpSpPr/>
          <p:nvPr/>
        </p:nvGrpSpPr>
        <p:grpSpPr>
          <a:xfrm flipH="1">
            <a:off x="1661606" y="5195455"/>
            <a:ext cx="752658" cy="405710"/>
            <a:chOff x="5549538" y="5066857"/>
            <a:chExt cx="752658" cy="405710"/>
          </a:xfrm>
        </p:grpSpPr>
        <p:cxnSp>
          <p:nvCxnSpPr>
            <p:cNvPr id="24" name="直線矢印コネクタ 23">
              <a:extLst>
                <a:ext uri="{FF2B5EF4-FFF2-40B4-BE49-F238E27FC236}">
                  <a16:creationId xmlns:a16="http://schemas.microsoft.com/office/drawing/2014/main" id="{05173DD5-303A-80B4-FC46-333F4DFA836E}"/>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5" name="グループ化 24">
              <a:extLst>
                <a:ext uri="{FF2B5EF4-FFF2-40B4-BE49-F238E27FC236}">
                  <a16:creationId xmlns:a16="http://schemas.microsoft.com/office/drawing/2014/main" id="{2DFDFA7E-F2FA-4765-EADD-4A7785EB67D0}"/>
                </a:ext>
              </a:extLst>
            </p:cNvPr>
            <p:cNvGrpSpPr/>
            <p:nvPr/>
          </p:nvGrpSpPr>
          <p:grpSpPr>
            <a:xfrm>
              <a:off x="5672158" y="5172745"/>
              <a:ext cx="69614" cy="299822"/>
              <a:chOff x="2439407" y="2962964"/>
              <a:chExt cx="69614" cy="430496"/>
            </a:xfrm>
          </p:grpSpPr>
          <p:cxnSp>
            <p:nvCxnSpPr>
              <p:cNvPr id="42" name="直線コネクタ 41">
                <a:extLst>
                  <a:ext uri="{FF2B5EF4-FFF2-40B4-BE49-F238E27FC236}">
                    <a16:creationId xmlns:a16="http://schemas.microsoft.com/office/drawing/2014/main" id="{ED00A594-590F-C82B-D36A-58E5B6B9C03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43" name="直線コネクタ 42">
                <a:extLst>
                  <a:ext uri="{FF2B5EF4-FFF2-40B4-BE49-F238E27FC236}">
                    <a16:creationId xmlns:a16="http://schemas.microsoft.com/office/drawing/2014/main" id="{32E72100-44C3-8191-976E-2E50BD27003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45" name="直線コネクタ 44">
                <a:extLst>
                  <a:ext uri="{FF2B5EF4-FFF2-40B4-BE49-F238E27FC236}">
                    <a16:creationId xmlns:a16="http://schemas.microsoft.com/office/drawing/2014/main" id="{B2B7B1B1-867B-8DAC-F847-C23D467310A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0" name="正方形/長方形 39">
              <a:extLst>
                <a:ext uri="{FF2B5EF4-FFF2-40B4-BE49-F238E27FC236}">
                  <a16:creationId xmlns:a16="http://schemas.microsoft.com/office/drawing/2014/main" id="{C2928C82-809F-F78B-1320-DFBC636EF489}"/>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46" name="直線矢印コネクタ 45">
            <a:extLst>
              <a:ext uri="{FF2B5EF4-FFF2-40B4-BE49-F238E27FC236}">
                <a16:creationId xmlns:a16="http://schemas.microsoft.com/office/drawing/2014/main" id="{51AEC0AE-AB79-39AF-7A42-C2767CAF6E1A}"/>
              </a:ext>
            </a:extLst>
          </p:cNvPr>
          <p:cNvCxnSpPr>
            <a:cxnSpLocks/>
            <a:stCxn id="27" idx="3"/>
            <a:endCxn id="4" idx="1"/>
          </p:cNvCxnSpPr>
          <p:nvPr/>
        </p:nvCxnSpPr>
        <p:spPr>
          <a:xfrm>
            <a:off x="2022816" y="2991605"/>
            <a:ext cx="28849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90641498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34F14F-A240-BE97-8FCC-A520D4253D19}"/>
            </a:ext>
          </a:extLst>
        </p:cNvPr>
        <p:cNvGrpSpPr/>
        <p:nvPr/>
      </p:nvGrpSpPr>
      <p:grpSpPr>
        <a:xfrm>
          <a:off x="0" y="0"/>
          <a:ext cx="0" cy="0"/>
          <a:chOff x="0" y="0"/>
          <a:chExt cx="0" cy="0"/>
        </a:xfrm>
      </p:grpSpPr>
      <p:cxnSp>
        <p:nvCxnSpPr>
          <p:cNvPr id="189" name="直線矢印コネクタ 188">
            <a:extLst>
              <a:ext uri="{FF2B5EF4-FFF2-40B4-BE49-F238E27FC236}">
                <a16:creationId xmlns:a16="http://schemas.microsoft.com/office/drawing/2014/main" id="{042ADD7B-C906-3E78-2D5D-A9516D3369C0}"/>
              </a:ext>
            </a:extLst>
          </p:cNvPr>
          <p:cNvCxnSpPr>
            <a:cxnSpLocks/>
            <a:stCxn id="137" idx="3"/>
            <a:endCxn id="89" idx="1"/>
          </p:cNvCxnSpPr>
          <p:nvPr/>
        </p:nvCxnSpPr>
        <p:spPr>
          <a:xfrm>
            <a:off x="3426552" y="2630184"/>
            <a:ext cx="14959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21" name="直線矢印コネクタ 120">
            <a:extLst>
              <a:ext uri="{FF2B5EF4-FFF2-40B4-BE49-F238E27FC236}">
                <a16:creationId xmlns:a16="http://schemas.microsoft.com/office/drawing/2014/main" id="{07EA4DFD-054A-7177-36FA-61DA00C8F1F9}"/>
              </a:ext>
            </a:extLst>
          </p:cNvPr>
          <p:cNvCxnSpPr>
            <a:cxnSpLocks/>
            <a:stCxn id="124" idx="1"/>
            <a:endCxn id="147" idx="2"/>
          </p:cNvCxnSpPr>
          <p:nvPr/>
        </p:nvCxnSpPr>
        <p:spPr>
          <a:xfrm flipH="1" flipV="1">
            <a:off x="4615040" y="2864559"/>
            <a:ext cx="1299" cy="210257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37" name="直線矢印コネクタ 36">
            <a:extLst>
              <a:ext uri="{FF2B5EF4-FFF2-40B4-BE49-F238E27FC236}">
                <a16:creationId xmlns:a16="http://schemas.microsoft.com/office/drawing/2014/main" id="{6FD4852D-E545-05CB-33F5-A93680F46E2D}"/>
              </a:ext>
            </a:extLst>
          </p:cNvPr>
          <p:cNvCxnSpPr>
            <a:cxnSpLocks/>
            <a:stCxn id="89" idx="2"/>
            <a:endCxn id="43" idx="1"/>
          </p:cNvCxnSpPr>
          <p:nvPr/>
        </p:nvCxnSpPr>
        <p:spPr>
          <a:xfrm>
            <a:off x="3874092" y="2864559"/>
            <a:ext cx="1299" cy="210257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 name="グループ化 2">
            <a:extLst>
              <a:ext uri="{FF2B5EF4-FFF2-40B4-BE49-F238E27FC236}">
                <a16:creationId xmlns:a16="http://schemas.microsoft.com/office/drawing/2014/main" id="{D5B43277-4C67-270D-5B8E-711E57FD89FA}"/>
              </a:ext>
            </a:extLst>
          </p:cNvPr>
          <p:cNvGrpSpPr/>
          <p:nvPr/>
        </p:nvGrpSpPr>
        <p:grpSpPr>
          <a:xfrm rot="5400000" flipV="1">
            <a:off x="217317" y="2198739"/>
            <a:ext cx="1631352" cy="47531"/>
            <a:chOff x="8004337" y="5728209"/>
            <a:chExt cx="1631352" cy="47531"/>
          </a:xfrm>
        </p:grpSpPr>
        <p:cxnSp>
          <p:nvCxnSpPr>
            <p:cNvPr id="4" name="直線矢印コネクタ 3">
              <a:extLst>
                <a:ext uri="{FF2B5EF4-FFF2-40B4-BE49-F238E27FC236}">
                  <a16:creationId xmlns:a16="http://schemas.microsoft.com/office/drawing/2014/main" id="{4877CC70-7262-5012-7951-23D564C221CC}"/>
                </a:ext>
              </a:extLst>
            </p:cNvPr>
            <p:cNvCxnSpPr>
              <a:cxnSpLocks/>
              <a:stCxn id="5" idx="6"/>
              <a:endCxn id="12" idx="0"/>
            </p:cNvCxnSpPr>
            <p:nvPr/>
          </p:nvCxnSpPr>
          <p:spPr>
            <a:xfrm rot="5400000" flipV="1">
              <a:off x="8843774" y="4960070"/>
              <a:ext cx="10" cy="158382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 name="楕円 4">
              <a:extLst>
                <a:ext uri="{FF2B5EF4-FFF2-40B4-BE49-F238E27FC236}">
                  <a16:creationId xmlns:a16="http://schemas.microsoft.com/office/drawing/2014/main" id="{BAFF477C-79DA-A601-F7AC-AF06FF0F67C3}"/>
                </a:ext>
              </a:extLst>
            </p:cNvPr>
            <p:cNvSpPr/>
            <p:nvPr/>
          </p:nvSpPr>
          <p:spPr>
            <a:xfrm>
              <a:off x="8004337" y="572820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2" name="二等辺三角形 11">
              <a:extLst>
                <a:ext uri="{FF2B5EF4-FFF2-40B4-BE49-F238E27FC236}">
                  <a16:creationId xmlns:a16="http://schemas.microsoft.com/office/drawing/2014/main" id="{FEF18E16-1458-2A64-4EE8-6C49604B77BE}"/>
                </a:ext>
              </a:extLst>
            </p:cNvPr>
            <p:cNvSpPr/>
            <p:nvPr/>
          </p:nvSpPr>
          <p:spPr>
            <a:xfrm rot="5400000">
              <a:off x="9576442" y="571604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93" name="グループ化 192">
            <a:extLst>
              <a:ext uri="{FF2B5EF4-FFF2-40B4-BE49-F238E27FC236}">
                <a16:creationId xmlns:a16="http://schemas.microsoft.com/office/drawing/2014/main" id="{8B8EFEA9-2D91-5DA4-2EAA-F5ABE6CE2015}"/>
              </a:ext>
            </a:extLst>
          </p:cNvPr>
          <p:cNvGrpSpPr/>
          <p:nvPr/>
        </p:nvGrpSpPr>
        <p:grpSpPr>
          <a:xfrm rot="16200000">
            <a:off x="5259275" y="2602853"/>
            <a:ext cx="2366697" cy="47531"/>
            <a:chOff x="6745179" y="5728212"/>
            <a:chExt cx="2366697" cy="47531"/>
          </a:xfrm>
        </p:grpSpPr>
        <p:cxnSp>
          <p:nvCxnSpPr>
            <p:cNvPr id="194" name="直線矢印コネクタ 193">
              <a:extLst>
                <a:ext uri="{FF2B5EF4-FFF2-40B4-BE49-F238E27FC236}">
                  <a16:creationId xmlns:a16="http://schemas.microsoft.com/office/drawing/2014/main" id="{D6DA20FA-65BD-64A9-82C1-B635145FB857}"/>
                </a:ext>
              </a:extLst>
            </p:cNvPr>
            <p:cNvCxnSpPr>
              <a:cxnSpLocks/>
              <a:stCxn id="195" idx="6"/>
              <a:endCxn id="197" idx="0"/>
            </p:cNvCxnSpPr>
            <p:nvPr/>
          </p:nvCxnSpPr>
          <p:spPr>
            <a:xfrm rot="5400000" flipV="1">
              <a:off x="7952288" y="4592399"/>
              <a:ext cx="9" cy="2319166"/>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95" name="楕円 194">
              <a:extLst>
                <a:ext uri="{FF2B5EF4-FFF2-40B4-BE49-F238E27FC236}">
                  <a16:creationId xmlns:a16="http://schemas.microsoft.com/office/drawing/2014/main" id="{F5460384-D1B7-4FAE-CED1-C6A0DECF7B2C}"/>
                </a:ext>
              </a:extLst>
            </p:cNvPr>
            <p:cNvSpPr/>
            <p:nvPr/>
          </p:nvSpPr>
          <p:spPr>
            <a:xfrm>
              <a:off x="6745179"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97" name="二等辺三角形 196">
              <a:extLst>
                <a:ext uri="{FF2B5EF4-FFF2-40B4-BE49-F238E27FC236}">
                  <a16:creationId xmlns:a16="http://schemas.microsoft.com/office/drawing/2014/main" id="{157FBAC2-FC90-8B27-A20B-0D760CE97FA6}"/>
                </a:ext>
              </a:extLst>
            </p:cNvPr>
            <p:cNvSpPr/>
            <p:nvPr/>
          </p:nvSpPr>
          <p:spPr>
            <a:xfrm rot="5400000">
              <a:off x="9052629" y="5716050"/>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 name="グループ化 1">
            <a:extLst>
              <a:ext uri="{FF2B5EF4-FFF2-40B4-BE49-F238E27FC236}">
                <a16:creationId xmlns:a16="http://schemas.microsoft.com/office/drawing/2014/main" id="{4646B982-D4B1-D99B-27EF-7072C12944C7}"/>
              </a:ext>
            </a:extLst>
          </p:cNvPr>
          <p:cNvGrpSpPr/>
          <p:nvPr/>
        </p:nvGrpSpPr>
        <p:grpSpPr>
          <a:xfrm>
            <a:off x="5228304" y="1445900"/>
            <a:ext cx="47531" cy="1035501"/>
            <a:chOff x="3882116" y="1130433"/>
            <a:chExt cx="47531" cy="1035501"/>
          </a:xfrm>
        </p:grpSpPr>
        <p:sp>
          <p:nvSpPr>
            <p:cNvPr id="199" name="楕円 198">
              <a:extLst>
                <a:ext uri="{FF2B5EF4-FFF2-40B4-BE49-F238E27FC236}">
                  <a16:creationId xmlns:a16="http://schemas.microsoft.com/office/drawing/2014/main" id="{145DEE05-58D9-8957-69EA-D47F93A89855}"/>
                </a:ext>
              </a:extLst>
            </p:cNvPr>
            <p:cNvSpPr/>
            <p:nvPr/>
          </p:nvSpPr>
          <p:spPr>
            <a:xfrm rot="16200000">
              <a:off x="3882116" y="2118403"/>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53" name="直線矢印コネクタ 197">
              <a:extLst>
                <a:ext uri="{FF2B5EF4-FFF2-40B4-BE49-F238E27FC236}">
                  <a16:creationId xmlns:a16="http://schemas.microsoft.com/office/drawing/2014/main" id="{B9ED276F-AFA2-1AC2-CDC8-B20ECEA037A0}"/>
                </a:ext>
              </a:extLst>
            </p:cNvPr>
            <p:cNvCxnSpPr>
              <a:cxnSpLocks/>
              <a:stCxn id="199" idx="6"/>
              <a:endCxn id="254" idx="3"/>
            </p:cNvCxnSpPr>
            <p:nvPr/>
          </p:nvCxnSpPr>
          <p:spPr>
            <a:xfrm flipH="1" flipV="1">
              <a:off x="3905879" y="1202307"/>
              <a:ext cx="3" cy="916096"/>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54" name="二等辺三角形 253">
              <a:extLst>
                <a:ext uri="{FF2B5EF4-FFF2-40B4-BE49-F238E27FC236}">
                  <a16:creationId xmlns:a16="http://schemas.microsoft.com/office/drawing/2014/main" id="{0221B13B-B5F5-42A3-6EA4-52D0CBEE3DA8}"/>
                </a:ext>
              </a:extLst>
            </p:cNvPr>
            <p:cNvSpPr/>
            <p:nvPr/>
          </p:nvSpPr>
          <p:spPr>
            <a:xfrm>
              <a:off x="3882569" y="1130433"/>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3B51A08D-BDD7-C6CC-32D2-6583454C9381}"/>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444B01B4-404D-B2C6-5DAA-4062D8A969E1}"/>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397C89C8-882F-01C1-CC9C-8B51F5C3625E}"/>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11733D54-E8E7-73E3-5DE5-53DC4606EA4F}"/>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CFA22A16-41E5-3964-64F0-A1B4214B61B0}"/>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F4D2BB8A-BECE-9803-BBE1-0989650193CD}"/>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4.7.</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2B55080F-1590-8FC8-FB15-68F27B5FEBDE}"/>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換価猶予</a:t>
              </a:r>
              <a:r>
                <a:rPr kumimoji="1" lang="en-US" altLang="ja-JP" sz="1000" b="1" dirty="0">
                  <a:solidFill>
                    <a:schemeClr val="tx1"/>
                  </a:solidFill>
                  <a:latin typeface="游ゴシック 本文"/>
                  <a:ea typeface="游ゴシック" panose="020B0400000000000000" pitchFamily="50" charset="-128"/>
                </a:rPr>
                <a:t>(</a:t>
              </a:r>
              <a:r>
                <a:rPr kumimoji="1" lang="ja-JP" altLang="en-US" sz="1000" b="1" dirty="0">
                  <a:solidFill>
                    <a:schemeClr val="tx1"/>
                  </a:solidFill>
                  <a:latin typeface="游ゴシック 本文"/>
                  <a:ea typeface="游ゴシック" panose="020B0400000000000000" pitchFamily="50" charset="-128"/>
                </a:rPr>
                <a:t>申請</a:t>
              </a:r>
              <a:r>
                <a:rPr kumimoji="1" lang="en-US" altLang="ja-JP" sz="1000" b="1" dirty="0">
                  <a:solidFill>
                    <a:schemeClr val="tx1"/>
                  </a:solidFill>
                  <a:latin typeface="游ゴシック 本文"/>
                  <a:ea typeface="游ゴシック" panose="020B0400000000000000" pitchFamily="50" charset="-128"/>
                </a:rPr>
                <a:t>)</a:t>
              </a:r>
              <a:endParaRPr kumimoji="1" lang="ja-JP" altLang="en-US" sz="1000" b="1" dirty="0">
                <a:solidFill>
                  <a:schemeClr val="tx1"/>
                </a:solidFill>
                <a:latin typeface="游ゴシック 本文"/>
                <a:ea typeface="游ゴシック" panose="020B0400000000000000" pitchFamily="50" charset="-128"/>
              </a:endParaRPr>
            </a:p>
          </p:txBody>
        </p:sp>
        <p:sp>
          <p:nvSpPr>
            <p:cNvPr id="14" name="正方形/長方形 13">
              <a:extLst>
                <a:ext uri="{FF2B5EF4-FFF2-40B4-BE49-F238E27FC236}">
                  <a16:creationId xmlns:a16="http://schemas.microsoft.com/office/drawing/2014/main" id="{EA180E20-A846-52C8-EF86-E14462CF0600}"/>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減免・猶予・停止</a:t>
              </a:r>
            </a:p>
          </p:txBody>
        </p:sp>
      </p:grpSp>
      <p:grpSp>
        <p:nvGrpSpPr>
          <p:cNvPr id="16" name="グループ化 15">
            <a:extLst>
              <a:ext uri="{FF2B5EF4-FFF2-40B4-BE49-F238E27FC236}">
                <a16:creationId xmlns:a16="http://schemas.microsoft.com/office/drawing/2014/main" id="{CDA8C120-9701-8BE0-3603-4E7985AAB0A2}"/>
              </a:ext>
            </a:extLst>
          </p:cNvPr>
          <p:cNvGrpSpPr/>
          <p:nvPr/>
        </p:nvGrpSpPr>
        <p:grpSpPr>
          <a:xfrm>
            <a:off x="331641" y="2079456"/>
            <a:ext cx="8480719" cy="2736384"/>
            <a:chOff x="4383024" y="977900"/>
            <a:chExt cx="8480719" cy="447033"/>
          </a:xfrm>
        </p:grpSpPr>
        <p:sp>
          <p:nvSpPr>
            <p:cNvPr id="17" name="正方形/長方形 16">
              <a:extLst>
                <a:ext uri="{FF2B5EF4-FFF2-40B4-BE49-F238E27FC236}">
                  <a16:creationId xmlns:a16="http://schemas.microsoft.com/office/drawing/2014/main" id="{7AFF1AEF-5197-E99F-C8D9-254ACCE0CB03}"/>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5A6B6369-B9A1-E45D-B513-52E20E3DD309}"/>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D7750C32-0E06-6538-862C-AC11D7094FAC}"/>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33</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D913845E-1265-8DCA-D786-3A7B945B2028}"/>
              </a:ext>
            </a:extLst>
          </p:cNvPr>
          <p:cNvSpPr/>
          <p:nvPr/>
        </p:nvSpPr>
        <p:spPr>
          <a:xfrm>
            <a:off x="6758568" y="5880100"/>
            <a:ext cx="2053792" cy="62432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①</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2.4.1</a:t>
            </a:r>
            <a:r>
              <a:rPr kumimoji="1" lang="ja-JP" altLang="en-US" sz="500" b="1" dirty="0">
                <a:solidFill>
                  <a:schemeClr val="tx1"/>
                </a:solidFill>
                <a:latin typeface="游ゴシック 本文"/>
                <a:ea typeface="游ゴシック" panose="020B0400000000000000" pitchFamily="50" charset="-128"/>
              </a:rPr>
              <a:t>　分納計画策定</a:t>
            </a: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2.5.1</a:t>
            </a:r>
            <a:r>
              <a:rPr kumimoji="1" lang="ja-JP" altLang="en-US" sz="500" b="1" dirty="0">
                <a:solidFill>
                  <a:schemeClr val="tx1"/>
                </a:solidFill>
                <a:latin typeface="游ゴシック 本文"/>
                <a:ea typeface="游ゴシック" panose="020B0400000000000000" pitchFamily="50" charset="-128"/>
              </a:rPr>
              <a:t>～</a:t>
            </a:r>
            <a:r>
              <a:rPr kumimoji="1" lang="en-US" altLang="ja-JP" sz="500" b="1" dirty="0">
                <a:solidFill>
                  <a:schemeClr val="tx1"/>
                </a:solidFill>
                <a:latin typeface="游ゴシック 本文"/>
                <a:ea typeface="游ゴシック" panose="020B0400000000000000" pitchFamily="50" charset="-128"/>
              </a:rPr>
              <a:t>2.5.4</a:t>
            </a:r>
            <a:r>
              <a:rPr kumimoji="1" lang="ja-JP" altLang="en-US" sz="500" b="1" dirty="0">
                <a:solidFill>
                  <a:schemeClr val="tx1"/>
                </a:solidFill>
                <a:latin typeface="游ゴシック 本文"/>
                <a:ea typeface="游ゴシック" panose="020B0400000000000000" pitchFamily="50" charset="-128"/>
              </a:rPr>
              <a:t>　徴収</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換価</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猶予の管理</a:t>
            </a:r>
            <a:endParaRPr kumimoji="1" lang="en-US" altLang="zh-TW" sz="500" b="1" dirty="0">
              <a:solidFill>
                <a:schemeClr val="tx1"/>
              </a:solidFill>
              <a:latin typeface="游ゴシック 本文"/>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7FF7DFAB-9787-40CF-0F97-41ACABF0019C}"/>
              </a:ext>
            </a:extLst>
          </p:cNvPr>
          <p:cNvCxnSpPr>
            <a:cxnSpLocks/>
            <a:stCxn id="30" idx="3"/>
            <a:endCxn id="21" idx="1"/>
          </p:cNvCxnSpPr>
          <p:nvPr/>
        </p:nvCxnSpPr>
        <p:spPr>
          <a:xfrm>
            <a:off x="2150040" y="3197613"/>
            <a:ext cx="16137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9851CDBE-175A-6D13-A196-839383C61872}"/>
              </a:ext>
            </a:extLst>
          </p:cNvPr>
          <p:cNvCxnSpPr>
            <a:cxnSpLocks/>
            <a:stCxn id="137" idx="2"/>
            <a:endCxn id="140" idx="1"/>
          </p:cNvCxnSpPr>
          <p:nvPr/>
        </p:nvCxnSpPr>
        <p:spPr>
          <a:xfrm>
            <a:off x="3128610" y="2864559"/>
            <a:ext cx="1299" cy="210257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E371ABFB-E55C-96DD-5619-3D1FF646D7B9}"/>
              </a:ext>
            </a:extLst>
          </p:cNvPr>
          <p:cNvGrpSpPr/>
          <p:nvPr/>
        </p:nvGrpSpPr>
        <p:grpSpPr>
          <a:xfrm>
            <a:off x="2840792" y="4967138"/>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6125C8EA-B7FA-03D9-66C0-5A787FE02B2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84C37CE6-AF57-1F4D-D366-53421A45699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970A8739-44B0-0BA9-6FA3-D713A4D997D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16A01223-9D5A-7075-4BBD-59E38DC17C80}"/>
              </a:ext>
            </a:extLst>
          </p:cNvPr>
          <p:cNvGrpSpPr/>
          <p:nvPr/>
        </p:nvGrpSpPr>
        <p:grpSpPr>
          <a:xfrm flipH="1">
            <a:off x="2180966" y="5333849"/>
            <a:ext cx="752658" cy="405710"/>
            <a:chOff x="5549538" y="5066857"/>
            <a:chExt cx="752658" cy="405710"/>
          </a:xfrm>
        </p:grpSpPr>
        <p:cxnSp>
          <p:nvCxnSpPr>
            <p:cNvPr id="111" name="直線矢印コネクタ 110">
              <a:extLst>
                <a:ext uri="{FF2B5EF4-FFF2-40B4-BE49-F238E27FC236}">
                  <a16:creationId xmlns:a16="http://schemas.microsoft.com/office/drawing/2014/main" id="{FAB05A93-5412-4235-41A6-736A0185DCA6}"/>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56567C63-CDC7-0A57-93BF-BD9CFC24FFDA}"/>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7E6CC360-03B0-A446-B558-B04F7F3F004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29E3E047-D9EA-0EAD-04F6-B2CE2E548572}"/>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75263AE5-360B-2179-DEB6-6F031C5D121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0E2B930F-8815-E280-F70D-D3405B46B2DD}"/>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sp>
        <p:nvSpPr>
          <p:cNvPr id="175" name="正方形/長方形 174">
            <a:extLst>
              <a:ext uri="{FF2B5EF4-FFF2-40B4-BE49-F238E27FC236}">
                <a16:creationId xmlns:a16="http://schemas.microsoft.com/office/drawing/2014/main" id="{078680CB-51E5-4CF9-57CF-50B3C971D7FC}"/>
              </a:ext>
            </a:extLst>
          </p:cNvPr>
          <p:cNvSpPr/>
          <p:nvPr/>
        </p:nvSpPr>
        <p:spPr>
          <a:xfrm>
            <a:off x="4860002"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sp>
        <p:nvSpPr>
          <p:cNvPr id="62" name="正方形/長方形 61">
            <a:extLst>
              <a:ext uri="{FF2B5EF4-FFF2-40B4-BE49-F238E27FC236}">
                <a16:creationId xmlns:a16="http://schemas.microsoft.com/office/drawing/2014/main" id="{EACBE531-7233-8BB1-74E7-68E0FC3D961E}"/>
              </a:ext>
            </a:extLst>
          </p:cNvPr>
          <p:cNvSpPr/>
          <p:nvPr/>
        </p:nvSpPr>
        <p:spPr>
          <a:xfrm>
            <a:off x="4958294" y="232760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cxnSp>
        <p:nvCxnSpPr>
          <p:cNvPr id="117" name="直線矢印コネクタ 116">
            <a:extLst>
              <a:ext uri="{FF2B5EF4-FFF2-40B4-BE49-F238E27FC236}">
                <a16:creationId xmlns:a16="http://schemas.microsoft.com/office/drawing/2014/main" id="{3EF6D963-0743-59E0-CD36-BC828177626D}"/>
              </a:ext>
            </a:extLst>
          </p:cNvPr>
          <p:cNvCxnSpPr>
            <a:cxnSpLocks/>
            <a:stCxn id="21" idx="0"/>
            <a:endCxn id="137" idx="1"/>
          </p:cNvCxnSpPr>
          <p:nvPr/>
        </p:nvCxnSpPr>
        <p:spPr>
          <a:xfrm rot="5400000" flipH="1" flipV="1">
            <a:off x="2441819" y="2671762"/>
            <a:ext cx="430426" cy="347271"/>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9" name="直線矢印コネクタ 168">
            <a:extLst>
              <a:ext uri="{FF2B5EF4-FFF2-40B4-BE49-F238E27FC236}">
                <a16:creationId xmlns:a16="http://schemas.microsoft.com/office/drawing/2014/main" id="{73487167-8F99-F4A8-1FD7-64225C5D68CD}"/>
              </a:ext>
            </a:extLst>
          </p:cNvPr>
          <p:cNvCxnSpPr>
            <a:cxnSpLocks/>
            <a:stCxn id="168" idx="2"/>
            <a:endCxn id="171" idx="1"/>
          </p:cNvCxnSpPr>
          <p:nvPr/>
        </p:nvCxnSpPr>
        <p:spPr>
          <a:xfrm>
            <a:off x="7364359" y="3431988"/>
            <a:ext cx="1299" cy="153515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14E61AE4-050F-0681-E3A0-1C968D6A80C6}"/>
              </a:ext>
            </a:extLst>
          </p:cNvPr>
          <p:cNvGrpSpPr/>
          <p:nvPr/>
        </p:nvGrpSpPr>
        <p:grpSpPr>
          <a:xfrm>
            <a:off x="7076541" y="4967138"/>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3573E024-30DB-DA7F-7884-7B780BB75BD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2381F762-A225-A4D6-DB00-9269D9ED1F1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3A92744A-9D02-BE80-84B7-95F33503842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DD2BC9D9-B92A-61D4-3191-8F0D4B928046}"/>
              </a:ext>
            </a:extLst>
          </p:cNvPr>
          <p:cNvGrpSpPr/>
          <p:nvPr/>
        </p:nvGrpSpPr>
        <p:grpSpPr>
          <a:xfrm flipH="1">
            <a:off x="6416715" y="5333849"/>
            <a:ext cx="752658" cy="405710"/>
            <a:chOff x="5549538" y="5066857"/>
            <a:chExt cx="752658" cy="405710"/>
          </a:xfrm>
        </p:grpSpPr>
        <p:cxnSp>
          <p:nvCxnSpPr>
            <p:cNvPr id="176" name="直線矢印コネクタ 175">
              <a:extLst>
                <a:ext uri="{FF2B5EF4-FFF2-40B4-BE49-F238E27FC236}">
                  <a16:creationId xmlns:a16="http://schemas.microsoft.com/office/drawing/2014/main" id="{3F429B4E-9810-91BB-CBDE-BCFCA6BB82D2}"/>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2A127F68-E0D3-43B0-B3AB-C7160AD20F09}"/>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80E2C809-1447-2459-EBE5-EA80DBE5915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8646F180-531B-A20C-98E1-52A5DF6B1492}"/>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18CF8C98-F6C2-F39D-5B06-3632BE03FF9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53C434BC-1541-B344-3915-DA808A5E8E4E}"/>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059529EB-7C2A-97C8-5A4C-8902041A0B89}"/>
              </a:ext>
            </a:extLst>
          </p:cNvPr>
          <p:cNvSpPr/>
          <p:nvPr/>
        </p:nvSpPr>
        <p:spPr>
          <a:xfrm>
            <a:off x="7518414" y="335421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grpSp>
        <p:nvGrpSpPr>
          <p:cNvPr id="209" name="グループ化 208">
            <a:extLst>
              <a:ext uri="{FF2B5EF4-FFF2-40B4-BE49-F238E27FC236}">
                <a16:creationId xmlns:a16="http://schemas.microsoft.com/office/drawing/2014/main" id="{E60CF761-9D03-9FD8-02E6-F8DEAFB4608E}"/>
              </a:ext>
            </a:extLst>
          </p:cNvPr>
          <p:cNvGrpSpPr/>
          <p:nvPr/>
        </p:nvGrpSpPr>
        <p:grpSpPr>
          <a:xfrm>
            <a:off x="4172034" y="1453853"/>
            <a:ext cx="1080033" cy="561912"/>
            <a:chOff x="5053308" y="4316156"/>
            <a:chExt cx="1080033" cy="561912"/>
          </a:xfrm>
        </p:grpSpPr>
        <p:cxnSp>
          <p:nvCxnSpPr>
            <p:cNvPr id="210" name="直線矢印コネクタ 209">
              <a:extLst>
                <a:ext uri="{FF2B5EF4-FFF2-40B4-BE49-F238E27FC236}">
                  <a16:creationId xmlns:a16="http://schemas.microsoft.com/office/drawing/2014/main" id="{843DF70B-B3A5-4BD4-C84A-A0CF2EABF0DC}"/>
                </a:ext>
              </a:extLst>
            </p:cNvPr>
            <p:cNvCxnSpPr>
              <a:cxnSpLocks/>
              <a:endCxn id="212" idx="3"/>
            </p:cNvCxnSpPr>
            <p:nvPr/>
          </p:nvCxnSpPr>
          <p:spPr>
            <a:xfrm flipH="1">
              <a:off x="5643981" y="4469826"/>
              <a:ext cx="489360"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1" name="正方形/長方形 210">
              <a:extLst>
                <a:ext uri="{FF2B5EF4-FFF2-40B4-BE49-F238E27FC236}">
                  <a16:creationId xmlns:a16="http://schemas.microsoft.com/office/drawing/2014/main" id="{912E69B8-0CC4-E07B-32DD-76D041BF5C22}"/>
                </a:ext>
              </a:extLst>
            </p:cNvPr>
            <p:cNvSpPr/>
            <p:nvPr/>
          </p:nvSpPr>
          <p:spPr>
            <a:xfrm>
              <a:off x="5053308" y="459561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ja-JP" altLang="en-US" sz="500" b="1" dirty="0">
                  <a:solidFill>
                    <a:schemeClr val="tx1"/>
                  </a:solidFill>
                  <a:latin typeface="游ゴシック 本文"/>
                  <a:ea typeface="游ゴシック" panose="020B0400000000000000" pitchFamily="50" charset="-128"/>
                </a:rPr>
                <a:t>申請による換価猶予の許可通知書</a:t>
              </a:r>
            </a:p>
            <a:p>
              <a:r>
                <a:rPr kumimoji="1" lang="ja-JP" altLang="en-US" sz="500" b="1" dirty="0">
                  <a:solidFill>
                    <a:schemeClr val="tx1"/>
                  </a:solidFill>
                  <a:latin typeface="游ゴシック 本文"/>
                  <a:ea typeface="游ゴシック" panose="020B0400000000000000" pitchFamily="50" charset="-128"/>
                </a:rPr>
                <a:t>猶予における納付計画書</a:t>
              </a:r>
            </a:p>
            <a:p>
              <a:r>
                <a:rPr kumimoji="1" lang="ja-JP" altLang="en-US" sz="500" b="1" dirty="0">
                  <a:solidFill>
                    <a:schemeClr val="tx1"/>
                  </a:solidFill>
                  <a:latin typeface="游ゴシック 本文"/>
                  <a:ea typeface="游ゴシック" panose="020B0400000000000000" pitchFamily="50" charset="-128"/>
                </a:rPr>
                <a:t>猶予における納付計画明細書</a:t>
              </a:r>
            </a:p>
          </p:txBody>
        </p:sp>
        <p:pic>
          <p:nvPicPr>
            <p:cNvPr id="212" name="グラフィックス 211" descr="紙 枠線">
              <a:extLst>
                <a:ext uri="{FF2B5EF4-FFF2-40B4-BE49-F238E27FC236}">
                  <a16:creationId xmlns:a16="http://schemas.microsoft.com/office/drawing/2014/main" id="{951789A2-2ECD-B680-D363-A1667392DA3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cxnSp>
        <p:nvCxnSpPr>
          <p:cNvPr id="227" name="直線矢印コネクタ 226">
            <a:extLst>
              <a:ext uri="{FF2B5EF4-FFF2-40B4-BE49-F238E27FC236}">
                <a16:creationId xmlns:a16="http://schemas.microsoft.com/office/drawing/2014/main" id="{E4BCF610-2166-1E1E-49C8-DF1308E7A369}"/>
              </a:ext>
            </a:extLst>
          </p:cNvPr>
          <p:cNvCxnSpPr>
            <a:cxnSpLocks/>
            <a:stCxn id="168" idx="3"/>
            <a:endCxn id="191" idx="2"/>
          </p:cNvCxnSpPr>
          <p:nvPr/>
        </p:nvCxnSpPr>
        <p:spPr>
          <a:xfrm>
            <a:off x="7662301" y="3197613"/>
            <a:ext cx="19806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2" name="正方形/長方形 21">
            <a:extLst>
              <a:ext uri="{FF2B5EF4-FFF2-40B4-BE49-F238E27FC236}">
                <a16:creationId xmlns:a16="http://schemas.microsoft.com/office/drawing/2014/main" id="{8C177B50-A90A-12F5-AC6D-E302279485CC}"/>
              </a:ext>
            </a:extLst>
          </p:cNvPr>
          <p:cNvSpPr/>
          <p:nvPr/>
        </p:nvSpPr>
        <p:spPr>
          <a:xfrm>
            <a:off x="2290072" y="2870777"/>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申請を許可</a:t>
            </a:r>
            <a:endParaRPr kumimoji="1" lang="en-US" altLang="ja-JP" sz="600" b="1" dirty="0">
              <a:solidFill>
                <a:schemeClr val="tx1"/>
              </a:solidFill>
              <a:latin typeface="游ゴシック 本文"/>
              <a:ea typeface="游ゴシック" panose="020B0400000000000000" pitchFamily="50" charset="-128"/>
            </a:endParaRPr>
          </a:p>
          <a:p>
            <a:pPr algn="ctr"/>
            <a:r>
              <a:rPr kumimoji="1" lang="ja-JP" altLang="en-US" sz="600" b="1" dirty="0">
                <a:solidFill>
                  <a:schemeClr val="tx1"/>
                </a:solidFill>
                <a:latin typeface="游ゴシック 本文"/>
                <a:ea typeface="游ゴシック" panose="020B0400000000000000" pitchFamily="50" charset="-128"/>
              </a:rPr>
              <a:t>もしくは不許可</a:t>
            </a:r>
          </a:p>
        </p:txBody>
      </p:sp>
      <p:grpSp>
        <p:nvGrpSpPr>
          <p:cNvPr id="135" name="グループ化 134">
            <a:extLst>
              <a:ext uri="{FF2B5EF4-FFF2-40B4-BE49-F238E27FC236}">
                <a16:creationId xmlns:a16="http://schemas.microsoft.com/office/drawing/2014/main" id="{4923C6A8-F354-28D6-5E44-0EB7A0283D57}"/>
              </a:ext>
            </a:extLst>
          </p:cNvPr>
          <p:cNvGrpSpPr/>
          <p:nvPr/>
        </p:nvGrpSpPr>
        <p:grpSpPr>
          <a:xfrm>
            <a:off x="2830668" y="2395809"/>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555FACAA-CEB4-CFD1-5EC9-049DB48FB0C6}"/>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5DC6B2C7-1545-6BDD-195F-C4B71C3C6DE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換価猶予情報登録</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54" name="グループ化 53">
            <a:extLst>
              <a:ext uri="{FF2B5EF4-FFF2-40B4-BE49-F238E27FC236}">
                <a16:creationId xmlns:a16="http://schemas.microsoft.com/office/drawing/2014/main" id="{EF29FAB6-129C-3F0B-3779-940BCFEC097A}"/>
              </a:ext>
            </a:extLst>
          </p:cNvPr>
          <p:cNvGrpSpPr>
            <a:grpSpLocks noChangeAspect="1"/>
          </p:cNvGrpSpPr>
          <p:nvPr/>
        </p:nvGrpSpPr>
        <p:grpSpPr>
          <a:xfrm>
            <a:off x="5100730" y="2477184"/>
            <a:ext cx="306000" cy="306000"/>
            <a:chOff x="2810266" y="3583909"/>
            <a:chExt cx="182044" cy="182044"/>
          </a:xfrm>
        </p:grpSpPr>
        <p:sp>
          <p:nvSpPr>
            <p:cNvPr id="56" name="楕円 55">
              <a:extLst>
                <a:ext uri="{FF2B5EF4-FFF2-40B4-BE49-F238E27FC236}">
                  <a16:creationId xmlns:a16="http://schemas.microsoft.com/office/drawing/2014/main" id="{1F9848BC-13BA-02C3-F4D6-A69703CDCEBC}"/>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0534DF5E-7422-E4AD-48A9-8BDCC77CA951}"/>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EC06D4B4-BB51-86FA-6814-C6D2E563071C}"/>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4DF06531-15F7-4549-A058-DAFA67C599E1}"/>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DC6E0973-CABA-596D-F5FC-E2C727EFB67C}"/>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51757E35-BE01-1EF7-068C-F271978791C5}"/>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23" name="正方形/長方形 22">
            <a:extLst>
              <a:ext uri="{FF2B5EF4-FFF2-40B4-BE49-F238E27FC236}">
                <a16:creationId xmlns:a16="http://schemas.microsoft.com/office/drawing/2014/main" id="{1BB7B8A7-2DC6-138D-4F20-F8FCA8CD3B4F}"/>
              </a:ext>
            </a:extLst>
          </p:cNvPr>
          <p:cNvSpPr/>
          <p:nvPr/>
        </p:nvSpPr>
        <p:spPr>
          <a:xfrm>
            <a:off x="2032626" y="2521962"/>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許可</a:t>
            </a:r>
          </a:p>
        </p:txBody>
      </p:sp>
      <p:sp>
        <p:nvSpPr>
          <p:cNvPr id="223" name="正方形/長方形 222">
            <a:extLst>
              <a:ext uri="{FF2B5EF4-FFF2-40B4-BE49-F238E27FC236}">
                <a16:creationId xmlns:a16="http://schemas.microsoft.com/office/drawing/2014/main" id="{EEF6DD31-04B9-3D11-2957-933A06EAF17E}"/>
              </a:ext>
            </a:extLst>
          </p:cNvPr>
          <p:cNvSpPr/>
          <p:nvPr/>
        </p:nvSpPr>
        <p:spPr>
          <a:xfrm>
            <a:off x="631293" y="3354217"/>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申請を受理後に</a:t>
            </a:r>
            <a:endParaRPr kumimoji="1" lang="en-US" altLang="ja-JP" sz="600" b="1" dirty="0">
              <a:solidFill>
                <a:schemeClr val="tx1"/>
              </a:solidFill>
              <a:latin typeface="游ゴシック 本文"/>
              <a:ea typeface="游ゴシック" panose="020B0400000000000000" pitchFamily="50" charset="-128"/>
            </a:endParaRPr>
          </a:p>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grpSp>
        <p:nvGrpSpPr>
          <p:cNvPr id="166" name="グループ化 165">
            <a:extLst>
              <a:ext uri="{FF2B5EF4-FFF2-40B4-BE49-F238E27FC236}">
                <a16:creationId xmlns:a16="http://schemas.microsoft.com/office/drawing/2014/main" id="{E683B340-7EFC-F202-B6CA-76547C206A2E}"/>
              </a:ext>
            </a:extLst>
          </p:cNvPr>
          <p:cNvGrpSpPr/>
          <p:nvPr/>
        </p:nvGrpSpPr>
        <p:grpSpPr>
          <a:xfrm>
            <a:off x="7066417" y="2963238"/>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0CAF7D7D-7837-179C-22D7-18391EA92AA2}"/>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644D843C-3A1F-3658-4E96-FC23FB91129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sp>
        <p:nvSpPr>
          <p:cNvPr id="191" name="楕円 190">
            <a:extLst>
              <a:ext uri="{FF2B5EF4-FFF2-40B4-BE49-F238E27FC236}">
                <a16:creationId xmlns:a16="http://schemas.microsoft.com/office/drawing/2014/main" id="{CA605600-824F-6B1B-418B-B92AB52BF8FF}"/>
              </a:ext>
            </a:extLst>
          </p:cNvPr>
          <p:cNvSpPr/>
          <p:nvPr/>
        </p:nvSpPr>
        <p:spPr>
          <a:xfrm>
            <a:off x="7860363" y="3044854"/>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21" name="ひし形 20">
            <a:extLst>
              <a:ext uri="{FF2B5EF4-FFF2-40B4-BE49-F238E27FC236}">
                <a16:creationId xmlns:a16="http://schemas.microsoft.com/office/drawing/2014/main" id="{630975B5-DB00-A9B3-EDF0-BAB04E0C815C}"/>
              </a:ext>
            </a:extLst>
          </p:cNvPr>
          <p:cNvSpPr/>
          <p:nvPr/>
        </p:nvSpPr>
        <p:spPr>
          <a:xfrm>
            <a:off x="2311411" y="3060610"/>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本文"/>
                <a:ea typeface="游ゴシック" panose="020B0400000000000000" pitchFamily="50" charset="-128"/>
              </a:rPr>
              <a:t>X</a:t>
            </a:r>
            <a:endParaRPr kumimoji="1" lang="ja-JP" altLang="en-US" sz="1400" b="1" dirty="0">
              <a:solidFill>
                <a:schemeClr val="tx1"/>
              </a:solidFill>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893EF921-290F-F8D9-DDD4-E5CF0E3FB274}"/>
              </a:ext>
            </a:extLst>
          </p:cNvPr>
          <p:cNvCxnSpPr>
            <a:cxnSpLocks/>
            <a:stCxn id="20" idx="6"/>
          </p:cNvCxnSpPr>
          <p:nvPr/>
        </p:nvCxnSpPr>
        <p:spPr>
          <a:xfrm>
            <a:off x="1185991" y="3197613"/>
            <a:ext cx="376634" cy="2908"/>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5" name="直線矢印コネクタ 241">
            <a:extLst>
              <a:ext uri="{FF2B5EF4-FFF2-40B4-BE49-F238E27FC236}">
                <a16:creationId xmlns:a16="http://schemas.microsoft.com/office/drawing/2014/main" id="{25DF2880-71DB-4736-0C73-68B859F6ED40}"/>
              </a:ext>
            </a:extLst>
          </p:cNvPr>
          <p:cNvCxnSpPr>
            <a:cxnSpLocks/>
            <a:stCxn id="98" idx="6"/>
            <a:endCxn id="168" idx="1"/>
          </p:cNvCxnSpPr>
          <p:nvPr/>
        </p:nvCxnSpPr>
        <p:spPr>
          <a:xfrm flipV="1">
            <a:off x="6595613" y="3197613"/>
            <a:ext cx="470804" cy="756791"/>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56" name="正方形/長方形 255">
            <a:extLst>
              <a:ext uri="{FF2B5EF4-FFF2-40B4-BE49-F238E27FC236}">
                <a16:creationId xmlns:a16="http://schemas.microsoft.com/office/drawing/2014/main" id="{465B1879-EE11-E182-C67B-7A4D336FFC09}"/>
              </a:ext>
            </a:extLst>
          </p:cNvPr>
          <p:cNvSpPr/>
          <p:nvPr/>
        </p:nvSpPr>
        <p:spPr>
          <a:xfrm>
            <a:off x="6156852" y="362835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cxnSp>
        <p:nvCxnSpPr>
          <p:cNvPr id="186" name="直線矢印コネクタ 185">
            <a:extLst>
              <a:ext uri="{FF2B5EF4-FFF2-40B4-BE49-F238E27FC236}">
                <a16:creationId xmlns:a16="http://schemas.microsoft.com/office/drawing/2014/main" id="{AA9E0E66-C17D-09AC-F101-7D06C0772BB6}"/>
              </a:ext>
            </a:extLst>
          </p:cNvPr>
          <p:cNvCxnSpPr>
            <a:cxnSpLocks/>
            <a:stCxn id="149" idx="0"/>
            <a:endCxn id="56" idx="4"/>
          </p:cNvCxnSpPr>
          <p:nvPr/>
        </p:nvCxnSpPr>
        <p:spPr>
          <a:xfrm flipV="1">
            <a:off x="5253730" y="2783184"/>
            <a:ext cx="0" cy="20783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3A46B867-CB6D-8C44-5205-02ADEB87600C}"/>
              </a:ext>
            </a:extLst>
          </p:cNvPr>
          <p:cNvSpPr/>
          <p:nvPr/>
        </p:nvSpPr>
        <p:spPr>
          <a:xfrm>
            <a:off x="4903461" y="2246128"/>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cxnSp>
        <p:nvCxnSpPr>
          <p:cNvPr id="74" name="直線矢印コネクタ 73">
            <a:extLst>
              <a:ext uri="{FF2B5EF4-FFF2-40B4-BE49-F238E27FC236}">
                <a16:creationId xmlns:a16="http://schemas.microsoft.com/office/drawing/2014/main" id="{957F4FCC-0CBC-6BEF-82CC-EF787A9BA285}"/>
              </a:ext>
            </a:extLst>
          </p:cNvPr>
          <p:cNvCxnSpPr>
            <a:cxnSpLocks/>
            <a:stCxn id="92" idx="1"/>
            <a:endCxn id="87" idx="2"/>
          </p:cNvCxnSpPr>
          <p:nvPr/>
        </p:nvCxnSpPr>
        <p:spPr>
          <a:xfrm flipH="1" flipV="1">
            <a:off x="5482721" y="4188779"/>
            <a:ext cx="1299" cy="77835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82" name="グループ化 81">
            <a:extLst>
              <a:ext uri="{FF2B5EF4-FFF2-40B4-BE49-F238E27FC236}">
                <a16:creationId xmlns:a16="http://schemas.microsoft.com/office/drawing/2014/main" id="{38E9C3FD-C3CC-94A5-330A-617D0FC36F97}"/>
              </a:ext>
            </a:extLst>
          </p:cNvPr>
          <p:cNvGrpSpPr>
            <a:grpSpLocks noChangeAspect="1"/>
          </p:cNvGrpSpPr>
          <p:nvPr/>
        </p:nvGrpSpPr>
        <p:grpSpPr>
          <a:xfrm>
            <a:off x="6289613" y="3801404"/>
            <a:ext cx="306000" cy="306000"/>
            <a:chOff x="2810266" y="3583909"/>
            <a:chExt cx="182044" cy="182044"/>
          </a:xfrm>
        </p:grpSpPr>
        <p:sp>
          <p:nvSpPr>
            <p:cNvPr id="98" name="楕円 97">
              <a:extLst>
                <a:ext uri="{FF2B5EF4-FFF2-40B4-BE49-F238E27FC236}">
                  <a16:creationId xmlns:a16="http://schemas.microsoft.com/office/drawing/2014/main" id="{7CC3631B-0E36-1AE6-FAB9-DC40C9FC5781}"/>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99" name="グループ化 98">
              <a:extLst>
                <a:ext uri="{FF2B5EF4-FFF2-40B4-BE49-F238E27FC236}">
                  <a16:creationId xmlns:a16="http://schemas.microsoft.com/office/drawing/2014/main" id="{321D3691-DC06-B84C-E9DC-08A2C6439888}"/>
                </a:ext>
              </a:extLst>
            </p:cNvPr>
            <p:cNvGrpSpPr/>
            <p:nvPr/>
          </p:nvGrpSpPr>
          <p:grpSpPr>
            <a:xfrm>
              <a:off x="2835232" y="3634549"/>
              <a:ext cx="132113" cy="80765"/>
              <a:chOff x="2601006" y="3678667"/>
              <a:chExt cx="132113" cy="80765"/>
            </a:xfrm>
          </p:grpSpPr>
          <p:sp>
            <p:nvSpPr>
              <p:cNvPr id="100" name="正方形/長方形 99">
                <a:extLst>
                  <a:ext uri="{FF2B5EF4-FFF2-40B4-BE49-F238E27FC236}">
                    <a16:creationId xmlns:a16="http://schemas.microsoft.com/office/drawing/2014/main" id="{701414D1-2FC1-004B-9373-AF792D2877F4}"/>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2" name="二等辺三角形 101">
                <a:extLst>
                  <a:ext uri="{FF2B5EF4-FFF2-40B4-BE49-F238E27FC236}">
                    <a16:creationId xmlns:a16="http://schemas.microsoft.com/office/drawing/2014/main" id="{E4FBA7BB-31C3-79AA-F47E-6EAEEDE759D6}"/>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3" name="二等辺三角形 102">
                <a:extLst>
                  <a:ext uri="{FF2B5EF4-FFF2-40B4-BE49-F238E27FC236}">
                    <a16:creationId xmlns:a16="http://schemas.microsoft.com/office/drawing/2014/main" id="{3D735B63-FDD2-6F44-96C7-52FD2C9212FA}"/>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06" name="正方形/長方形 105">
                <a:extLst>
                  <a:ext uri="{FF2B5EF4-FFF2-40B4-BE49-F238E27FC236}">
                    <a16:creationId xmlns:a16="http://schemas.microsoft.com/office/drawing/2014/main" id="{FE2B1006-C446-6A69-7CB0-889377ABC6AA}"/>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grpSp>
        <p:nvGrpSpPr>
          <p:cNvPr id="75" name="グループ化 74">
            <a:extLst>
              <a:ext uri="{FF2B5EF4-FFF2-40B4-BE49-F238E27FC236}">
                <a16:creationId xmlns:a16="http://schemas.microsoft.com/office/drawing/2014/main" id="{D5B0DB8E-710A-5DAC-E6AD-7DE66ECE2B48}"/>
              </a:ext>
            </a:extLst>
          </p:cNvPr>
          <p:cNvGrpSpPr/>
          <p:nvPr/>
        </p:nvGrpSpPr>
        <p:grpSpPr>
          <a:xfrm>
            <a:off x="5184779" y="3720029"/>
            <a:ext cx="595884" cy="468750"/>
            <a:chOff x="2420174" y="2805910"/>
            <a:chExt cx="595884" cy="468750"/>
          </a:xfrm>
        </p:grpSpPr>
        <p:pic>
          <p:nvPicPr>
            <p:cNvPr id="86" name="グラフィックス 85" descr="ユーザー 枠線">
              <a:extLst>
                <a:ext uri="{FF2B5EF4-FFF2-40B4-BE49-F238E27FC236}">
                  <a16:creationId xmlns:a16="http://schemas.microsoft.com/office/drawing/2014/main" id="{383BE47E-3E28-35AC-0327-C984204F2EC8}"/>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87" name="四角形: 角を丸くする 86">
              <a:extLst>
                <a:ext uri="{FF2B5EF4-FFF2-40B4-BE49-F238E27FC236}">
                  <a16:creationId xmlns:a16="http://schemas.microsoft.com/office/drawing/2014/main" id="{B711F00C-404B-FA23-1085-6B17E2E8EA1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申請による換価猶予</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の不許可通知書作成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91" name="グループ化 90">
            <a:extLst>
              <a:ext uri="{FF2B5EF4-FFF2-40B4-BE49-F238E27FC236}">
                <a16:creationId xmlns:a16="http://schemas.microsoft.com/office/drawing/2014/main" id="{327024B9-8E3B-9831-14BE-28A382965340}"/>
              </a:ext>
            </a:extLst>
          </p:cNvPr>
          <p:cNvGrpSpPr/>
          <p:nvPr/>
        </p:nvGrpSpPr>
        <p:grpSpPr>
          <a:xfrm>
            <a:off x="5194903" y="4967138"/>
            <a:ext cx="575637" cy="451948"/>
            <a:chOff x="5274238" y="5435536"/>
            <a:chExt cx="439201" cy="345439"/>
          </a:xfrm>
        </p:grpSpPr>
        <p:sp>
          <p:nvSpPr>
            <p:cNvPr id="92" name="フローチャート: 磁気ディスク 91">
              <a:extLst>
                <a:ext uri="{FF2B5EF4-FFF2-40B4-BE49-F238E27FC236}">
                  <a16:creationId xmlns:a16="http://schemas.microsoft.com/office/drawing/2014/main" id="{E502D9D8-55BA-C7ED-305C-CC4B8898038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93" name="円弧 92">
              <a:extLst>
                <a:ext uri="{FF2B5EF4-FFF2-40B4-BE49-F238E27FC236}">
                  <a16:creationId xmlns:a16="http://schemas.microsoft.com/office/drawing/2014/main" id="{2A33C2DE-F93D-8DF8-8668-FED90519912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94" name="円弧 93">
              <a:extLst>
                <a:ext uri="{FF2B5EF4-FFF2-40B4-BE49-F238E27FC236}">
                  <a16:creationId xmlns:a16="http://schemas.microsoft.com/office/drawing/2014/main" id="{20280BF5-09B5-CF41-5EB7-E79F27CB2A1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96" name="グループ化 95">
            <a:extLst>
              <a:ext uri="{FF2B5EF4-FFF2-40B4-BE49-F238E27FC236}">
                <a16:creationId xmlns:a16="http://schemas.microsoft.com/office/drawing/2014/main" id="{430CD702-8C1E-2548-0CBD-423928D8FB96}"/>
              </a:ext>
            </a:extLst>
          </p:cNvPr>
          <p:cNvGrpSpPr/>
          <p:nvPr/>
        </p:nvGrpSpPr>
        <p:grpSpPr>
          <a:xfrm flipH="1">
            <a:off x="4535077" y="5333849"/>
            <a:ext cx="752658" cy="405710"/>
            <a:chOff x="5549538" y="5066857"/>
            <a:chExt cx="752658" cy="405710"/>
          </a:xfrm>
        </p:grpSpPr>
        <p:cxnSp>
          <p:nvCxnSpPr>
            <p:cNvPr id="97" name="直線矢印コネクタ 96">
              <a:extLst>
                <a:ext uri="{FF2B5EF4-FFF2-40B4-BE49-F238E27FC236}">
                  <a16:creationId xmlns:a16="http://schemas.microsoft.com/office/drawing/2014/main" id="{2A3E72D1-E00D-F415-4593-FB307AAD29D1}"/>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04" name="グループ化 103">
              <a:extLst>
                <a:ext uri="{FF2B5EF4-FFF2-40B4-BE49-F238E27FC236}">
                  <a16:creationId xmlns:a16="http://schemas.microsoft.com/office/drawing/2014/main" id="{DCCF3B6B-F868-5ADA-2F91-8B1FCF3C8CAF}"/>
                </a:ext>
              </a:extLst>
            </p:cNvPr>
            <p:cNvGrpSpPr/>
            <p:nvPr/>
          </p:nvGrpSpPr>
          <p:grpSpPr>
            <a:xfrm>
              <a:off x="5672158" y="5172745"/>
              <a:ext cx="69614" cy="299822"/>
              <a:chOff x="2439407" y="2962964"/>
              <a:chExt cx="69614" cy="430496"/>
            </a:xfrm>
          </p:grpSpPr>
          <p:cxnSp>
            <p:nvCxnSpPr>
              <p:cNvPr id="107" name="直線コネクタ 106">
                <a:extLst>
                  <a:ext uri="{FF2B5EF4-FFF2-40B4-BE49-F238E27FC236}">
                    <a16:creationId xmlns:a16="http://schemas.microsoft.com/office/drawing/2014/main" id="{46424A70-5463-555B-0285-32B95AB9AFE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08" name="直線コネクタ 107">
                <a:extLst>
                  <a:ext uri="{FF2B5EF4-FFF2-40B4-BE49-F238E27FC236}">
                    <a16:creationId xmlns:a16="http://schemas.microsoft.com/office/drawing/2014/main" id="{1A0D4218-AA63-42B8-EAC4-F4AF2E9F951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09" name="直線コネクタ 108">
                <a:extLst>
                  <a:ext uri="{FF2B5EF4-FFF2-40B4-BE49-F238E27FC236}">
                    <a16:creationId xmlns:a16="http://schemas.microsoft.com/office/drawing/2014/main" id="{B9837DAC-F1CF-6412-324D-CF8340CF8AA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05" name="正方形/長方形 104">
              <a:extLst>
                <a:ext uri="{FF2B5EF4-FFF2-40B4-BE49-F238E27FC236}">
                  <a16:creationId xmlns:a16="http://schemas.microsoft.com/office/drawing/2014/main" id="{394EDA3F-1587-9648-DF98-037FED30A2C1}"/>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cxnSp>
        <p:nvCxnSpPr>
          <p:cNvPr id="187" name="直線矢印コネクタ 186">
            <a:extLst>
              <a:ext uri="{FF2B5EF4-FFF2-40B4-BE49-F238E27FC236}">
                <a16:creationId xmlns:a16="http://schemas.microsoft.com/office/drawing/2014/main" id="{21244FE0-2EBB-1C57-1841-87874A58B74C}"/>
              </a:ext>
            </a:extLst>
          </p:cNvPr>
          <p:cNvCxnSpPr>
            <a:cxnSpLocks/>
            <a:stCxn id="87" idx="3"/>
            <a:endCxn id="98" idx="2"/>
          </p:cNvCxnSpPr>
          <p:nvPr/>
        </p:nvCxnSpPr>
        <p:spPr>
          <a:xfrm>
            <a:off x="5780663" y="3954404"/>
            <a:ext cx="50895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01" name="正方形/長方形 200">
            <a:extLst>
              <a:ext uri="{FF2B5EF4-FFF2-40B4-BE49-F238E27FC236}">
                <a16:creationId xmlns:a16="http://schemas.microsoft.com/office/drawing/2014/main" id="{C9C34BF4-4787-545F-AE54-F43059862FBA}"/>
              </a:ext>
            </a:extLst>
          </p:cNvPr>
          <p:cNvSpPr/>
          <p:nvPr/>
        </p:nvSpPr>
        <p:spPr>
          <a:xfrm>
            <a:off x="6051333"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grpSp>
        <p:nvGrpSpPr>
          <p:cNvPr id="202" name="グループ化 201">
            <a:extLst>
              <a:ext uri="{FF2B5EF4-FFF2-40B4-BE49-F238E27FC236}">
                <a16:creationId xmlns:a16="http://schemas.microsoft.com/office/drawing/2014/main" id="{7CDFD590-13B3-8271-FF6F-253C43220C98}"/>
              </a:ext>
            </a:extLst>
          </p:cNvPr>
          <p:cNvGrpSpPr/>
          <p:nvPr/>
        </p:nvGrpSpPr>
        <p:grpSpPr>
          <a:xfrm>
            <a:off x="6439632" y="1457497"/>
            <a:ext cx="1078782" cy="533055"/>
            <a:chOff x="4906172" y="4316156"/>
            <a:chExt cx="1078782" cy="533055"/>
          </a:xfrm>
        </p:grpSpPr>
        <p:cxnSp>
          <p:nvCxnSpPr>
            <p:cNvPr id="203" name="直線矢印コネクタ 202">
              <a:extLst>
                <a:ext uri="{FF2B5EF4-FFF2-40B4-BE49-F238E27FC236}">
                  <a16:creationId xmlns:a16="http://schemas.microsoft.com/office/drawing/2014/main" id="{2A08FECE-40A1-1649-7E4B-96BECA0F0792}"/>
                </a:ext>
              </a:extLst>
            </p:cNvPr>
            <p:cNvCxnSpPr>
              <a:cxnSpLocks/>
              <a:endCxn id="214" idx="1"/>
            </p:cNvCxnSpPr>
            <p:nvPr/>
          </p:nvCxnSpPr>
          <p:spPr>
            <a:xfrm>
              <a:off x="4906172" y="4469826"/>
              <a:ext cx="430469"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08" name="正方形/長方形 207">
              <a:extLst>
                <a:ext uri="{FF2B5EF4-FFF2-40B4-BE49-F238E27FC236}">
                  <a16:creationId xmlns:a16="http://schemas.microsoft.com/office/drawing/2014/main" id="{DC19D5C7-28FD-865D-805B-6C643694309E}"/>
                </a:ext>
              </a:extLst>
            </p:cNvPr>
            <p:cNvSpPr/>
            <p:nvPr/>
          </p:nvSpPr>
          <p:spPr>
            <a:xfrm>
              <a:off x="4995539" y="4593007"/>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申請による換価猶予の不許可通知書</a:t>
              </a:r>
              <a:endParaRPr kumimoji="1" lang="en-US" altLang="ja-JP" sz="500" b="1" dirty="0">
                <a:solidFill>
                  <a:schemeClr val="tx1"/>
                </a:solidFill>
                <a:latin typeface="游ゴシック 本文"/>
                <a:ea typeface="游ゴシック" panose="020B0400000000000000" pitchFamily="50" charset="-128"/>
              </a:endParaRPr>
            </a:p>
          </p:txBody>
        </p:sp>
        <p:pic>
          <p:nvPicPr>
            <p:cNvPr id="214" name="グラフィックス 213" descr="紙 枠線">
              <a:extLst>
                <a:ext uri="{FF2B5EF4-FFF2-40B4-BE49-F238E27FC236}">
                  <a16:creationId xmlns:a16="http://schemas.microsoft.com/office/drawing/2014/main" id="{5EB9616C-5A57-1208-DDFF-30E0F25B45D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grpSp>
        <p:nvGrpSpPr>
          <p:cNvPr id="33" name="グループ化 32">
            <a:extLst>
              <a:ext uri="{FF2B5EF4-FFF2-40B4-BE49-F238E27FC236}">
                <a16:creationId xmlns:a16="http://schemas.microsoft.com/office/drawing/2014/main" id="{385B6D9A-CEE1-8A92-DD7D-7D07A03CF3BD}"/>
              </a:ext>
            </a:extLst>
          </p:cNvPr>
          <p:cNvGrpSpPr/>
          <p:nvPr/>
        </p:nvGrpSpPr>
        <p:grpSpPr>
          <a:xfrm>
            <a:off x="5644049" y="4188779"/>
            <a:ext cx="949253" cy="671632"/>
            <a:chOff x="6222948" y="4188779"/>
            <a:chExt cx="949253" cy="671632"/>
          </a:xfrm>
        </p:grpSpPr>
        <p:pic>
          <p:nvPicPr>
            <p:cNvPr id="220" name="グラフィックス 219" descr="紙 枠線">
              <a:extLst>
                <a:ext uri="{FF2B5EF4-FFF2-40B4-BE49-F238E27FC236}">
                  <a16:creationId xmlns:a16="http://schemas.microsoft.com/office/drawing/2014/main" id="{799E5F1C-B79D-656A-FD58-0DA84372A58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864861" y="4299861"/>
              <a:ext cx="307340" cy="307340"/>
            </a:xfrm>
            <a:prstGeom prst="rect">
              <a:avLst/>
            </a:prstGeom>
          </p:spPr>
        </p:pic>
        <p:cxnSp>
          <p:nvCxnSpPr>
            <p:cNvPr id="221" name="直線矢印コネクタ 36">
              <a:extLst>
                <a:ext uri="{FF2B5EF4-FFF2-40B4-BE49-F238E27FC236}">
                  <a16:creationId xmlns:a16="http://schemas.microsoft.com/office/drawing/2014/main" id="{74D4788A-8E71-8E60-0CDC-A781391B1E1A}"/>
                </a:ext>
              </a:extLst>
            </p:cNvPr>
            <p:cNvCxnSpPr>
              <a:cxnSpLocks/>
            </p:cNvCxnSpPr>
            <p:nvPr/>
          </p:nvCxnSpPr>
          <p:spPr>
            <a:xfrm>
              <a:off x="6222948" y="4188779"/>
              <a:ext cx="692238" cy="264751"/>
            </a:xfrm>
            <a:prstGeom prst="curvedConnector3">
              <a:avLst>
                <a:gd name="adj1" fmla="val 12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22" name="正方形/長方形 221">
              <a:extLst>
                <a:ext uri="{FF2B5EF4-FFF2-40B4-BE49-F238E27FC236}">
                  <a16:creationId xmlns:a16="http://schemas.microsoft.com/office/drawing/2014/main" id="{20D20C2A-652F-2016-3141-109E0DF71FBB}"/>
                </a:ext>
              </a:extLst>
            </p:cNvPr>
            <p:cNvSpPr/>
            <p:nvPr/>
          </p:nvSpPr>
          <p:spPr>
            <a:xfrm>
              <a:off x="6549948" y="457795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申請による換価猶予の不許可通知書</a:t>
              </a:r>
            </a:p>
            <a:p>
              <a:r>
                <a:rPr kumimoji="1" lang="ja-JP" altLang="en-US" sz="500" b="1" dirty="0">
                  <a:solidFill>
                    <a:schemeClr val="tx1"/>
                  </a:solidFill>
                  <a:latin typeface="游ゴシック 本文"/>
                  <a:ea typeface="游ゴシック" panose="020B0400000000000000" pitchFamily="50" charset="-128"/>
                </a:rPr>
                <a:t>申請による換価猶予の不許可通知書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決裁用</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cxnSp>
        <p:nvCxnSpPr>
          <p:cNvPr id="228" name="直線矢印コネクタ 185">
            <a:extLst>
              <a:ext uri="{FF2B5EF4-FFF2-40B4-BE49-F238E27FC236}">
                <a16:creationId xmlns:a16="http://schemas.microsoft.com/office/drawing/2014/main" id="{A9FDA996-C98A-0EB0-E200-53E209DD28B5}"/>
              </a:ext>
            </a:extLst>
          </p:cNvPr>
          <p:cNvCxnSpPr>
            <a:cxnSpLocks/>
            <a:stCxn id="220" idx="0"/>
            <a:endCxn id="98" idx="4"/>
          </p:cNvCxnSpPr>
          <p:nvPr/>
        </p:nvCxnSpPr>
        <p:spPr>
          <a:xfrm flipV="1">
            <a:off x="6439632" y="4107404"/>
            <a:ext cx="2981" cy="19245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48" name="正方形/長方形 247">
            <a:extLst>
              <a:ext uri="{FF2B5EF4-FFF2-40B4-BE49-F238E27FC236}">
                <a16:creationId xmlns:a16="http://schemas.microsoft.com/office/drawing/2014/main" id="{80C893DC-C634-B162-2655-1BEAF538DBA5}"/>
              </a:ext>
            </a:extLst>
          </p:cNvPr>
          <p:cNvSpPr/>
          <p:nvPr/>
        </p:nvSpPr>
        <p:spPr>
          <a:xfrm>
            <a:off x="6094792" y="2246128"/>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215" name="グループ化 214">
            <a:extLst>
              <a:ext uri="{FF2B5EF4-FFF2-40B4-BE49-F238E27FC236}">
                <a16:creationId xmlns:a16="http://schemas.microsoft.com/office/drawing/2014/main" id="{E9B464BA-D154-3600-F2F5-F4AFAF8DB838}"/>
              </a:ext>
            </a:extLst>
          </p:cNvPr>
          <p:cNvGrpSpPr/>
          <p:nvPr/>
        </p:nvGrpSpPr>
        <p:grpSpPr>
          <a:xfrm>
            <a:off x="5406730" y="2580117"/>
            <a:ext cx="1659687" cy="617496"/>
            <a:chOff x="5406730" y="2390231"/>
            <a:chExt cx="1659687" cy="617496"/>
          </a:xfrm>
        </p:grpSpPr>
        <p:cxnSp>
          <p:nvCxnSpPr>
            <p:cNvPr id="126" name="直線矢印コネクタ 125">
              <a:extLst>
                <a:ext uri="{FF2B5EF4-FFF2-40B4-BE49-F238E27FC236}">
                  <a16:creationId xmlns:a16="http://schemas.microsoft.com/office/drawing/2014/main" id="{05A0D80D-2A6D-C23D-31D0-8E8329EA4E2E}"/>
                </a:ext>
              </a:extLst>
            </p:cNvPr>
            <p:cNvCxnSpPr>
              <a:cxnSpLocks/>
              <a:stCxn id="56" idx="6"/>
              <a:endCxn id="168" idx="1"/>
            </p:cNvCxnSpPr>
            <p:nvPr/>
          </p:nvCxnSpPr>
          <p:spPr>
            <a:xfrm>
              <a:off x="5406730" y="2440298"/>
              <a:ext cx="1659687" cy="567429"/>
            </a:xfrm>
            <a:prstGeom prst="bentConnector3">
              <a:avLst>
                <a:gd name="adj1" fmla="val 85869"/>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51" name="円弧 250">
              <a:extLst>
                <a:ext uri="{FF2B5EF4-FFF2-40B4-BE49-F238E27FC236}">
                  <a16:creationId xmlns:a16="http://schemas.microsoft.com/office/drawing/2014/main" id="{23E42C38-C214-6D26-4452-EF811A3982AF}"/>
                </a:ext>
              </a:extLst>
            </p:cNvPr>
            <p:cNvSpPr/>
            <p:nvPr/>
          </p:nvSpPr>
          <p:spPr>
            <a:xfrm>
              <a:off x="6389521" y="2390231"/>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44" name="グループ化 143">
            <a:extLst>
              <a:ext uri="{FF2B5EF4-FFF2-40B4-BE49-F238E27FC236}">
                <a16:creationId xmlns:a16="http://schemas.microsoft.com/office/drawing/2014/main" id="{FD05C4BB-1911-2445-F20E-F57612F0D934}"/>
              </a:ext>
            </a:extLst>
          </p:cNvPr>
          <p:cNvGrpSpPr/>
          <p:nvPr/>
        </p:nvGrpSpPr>
        <p:grpSpPr>
          <a:xfrm>
            <a:off x="2483397" y="3334616"/>
            <a:ext cx="2701382" cy="689778"/>
            <a:chOff x="2483397" y="3334616"/>
            <a:chExt cx="2701382" cy="689778"/>
          </a:xfrm>
        </p:grpSpPr>
        <p:cxnSp>
          <p:nvCxnSpPr>
            <p:cNvPr id="242" name="直線矢印コネクタ 241">
              <a:extLst>
                <a:ext uri="{FF2B5EF4-FFF2-40B4-BE49-F238E27FC236}">
                  <a16:creationId xmlns:a16="http://schemas.microsoft.com/office/drawing/2014/main" id="{173CC2E1-BC36-9F76-F6F3-6418CA933F92}"/>
                </a:ext>
              </a:extLst>
            </p:cNvPr>
            <p:cNvCxnSpPr>
              <a:cxnSpLocks/>
              <a:stCxn id="21" idx="2"/>
              <a:endCxn id="87" idx="1"/>
            </p:cNvCxnSpPr>
            <p:nvPr/>
          </p:nvCxnSpPr>
          <p:spPr>
            <a:xfrm rot="16200000" flipH="1">
              <a:off x="3524194" y="2293819"/>
              <a:ext cx="619788" cy="2701382"/>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60" name="円弧 259">
              <a:extLst>
                <a:ext uri="{FF2B5EF4-FFF2-40B4-BE49-F238E27FC236}">
                  <a16:creationId xmlns:a16="http://schemas.microsoft.com/office/drawing/2014/main" id="{C7F8B8A0-6A74-2943-1D87-04FC3E185ACC}"/>
                </a:ext>
              </a:extLst>
            </p:cNvPr>
            <p:cNvSpPr/>
            <p:nvPr/>
          </p:nvSpPr>
          <p:spPr>
            <a:xfrm>
              <a:off x="3076337" y="3901737"/>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31" name="円弧 130">
              <a:extLst>
                <a:ext uri="{FF2B5EF4-FFF2-40B4-BE49-F238E27FC236}">
                  <a16:creationId xmlns:a16="http://schemas.microsoft.com/office/drawing/2014/main" id="{8276BDA2-C173-37B3-6781-B6646F332EC1}"/>
                </a:ext>
              </a:extLst>
            </p:cNvPr>
            <p:cNvSpPr/>
            <p:nvPr/>
          </p:nvSpPr>
          <p:spPr>
            <a:xfrm>
              <a:off x="3819994" y="3901737"/>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85" name="円弧 184">
              <a:extLst>
                <a:ext uri="{FF2B5EF4-FFF2-40B4-BE49-F238E27FC236}">
                  <a16:creationId xmlns:a16="http://schemas.microsoft.com/office/drawing/2014/main" id="{04634A9B-FE23-0390-A72E-9E1392F7815F}"/>
                </a:ext>
              </a:extLst>
            </p:cNvPr>
            <p:cNvSpPr/>
            <p:nvPr/>
          </p:nvSpPr>
          <p:spPr>
            <a:xfrm>
              <a:off x="4560983" y="3901737"/>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sp>
        <p:nvSpPr>
          <p:cNvPr id="24" name="正方形/長方形 23">
            <a:extLst>
              <a:ext uri="{FF2B5EF4-FFF2-40B4-BE49-F238E27FC236}">
                <a16:creationId xmlns:a16="http://schemas.microsoft.com/office/drawing/2014/main" id="{7DD22162-7B91-0598-15C7-C547A9E91729}"/>
              </a:ext>
            </a:extLst>
          </p:cNvPr>
          <p:cNvSpPr/>
          <p:nvPr/>
        </p:nvSpPr>
        <p:spPr>
          <a:xfrm>
            <a:off x="2032625" y="3846182"/>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不許可</a:t>
            </a:r>
          </a:p>
        </p:txBody>
      </p:sp>
      <p:grpSp>
        <p:nvGrpSpPr>
          <p:cNvPr id="19" name="グループ化 18">
            <a:extLst>
              <a:ext uri="{FF2B5EF4-FFF2-40B4-BE49-F238E27FC236}">
                <a16:creationId xmlns:a16="http://schemas.microsoft.com/office/drawing/2014/main" id="{2F7AA5B7-1123-6F52-4F6C-18EB2270094D}"/>
              </a:ext>
            </a:extLst>
          </p:cNvPr>
          <p:cNvGrpSpPr/>
          <p:nvPr/>
        </p:nvGrpSpPr>
        <p:grpSpPr>
          <a:xfrm>
            <a:off x="879991" y="3044613"/>
            <a:ext cx="306000" cy="306000"/>
            <a:chOff x="8420362" y="5457393"/>
            <a:chExt cx="182044" cy="182044"/>
          </a:xfrm>
        </p:grpSpPr>
        <p:sp>
          <p:nvSpPr>
            <p:cNvPr id="20" name="楕円 19">
              <a:extLst>
                <a:ext uri="{FF2B5EF4-FFF2-40B4-BE49-F238E27FC236}">
                  <a16:creationId xmlns:a16="http://schemas.microsoft.com/office/drawing/2014/main" id="{24EB0DE4-282E-D7C1-5259-651B8235AC46}"/>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pic>
          <p:nvPicPr>
            <p:cNvPr id="25" name="グラフィックス 24" descr="封筒 枠線">
              <a:extLst>
                <a:ext uri="{FF2B5EF4-FFF2-40B4-BE49-F238E27FC236}">
                  <a16:creationId xmlns:a16="http://schemas.microsoft.com/office/drawing/2014/main" id="{6381985A-24EE-96AB-CAA3-4025403B0E62}"/>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432184" y="5469215"/>
              <a:ext cx="158400" cy="158400"/>
            </a:xfrm>
            <a:prstGeom prst="rect">
              <a:avLst/>
            </a:prstGeom>
          </p:spPr>
        </p:pic>
      </p:grpSp>
      <p:sp>
        <p:nvSpPr>
          <p:cNvPr id="26" name="正方形/長方形 25">
            <a:extLst>
              <a:ext uri="{FF2B5EF4-FFF2-40B4-BE49-F238E27FC236}">
                <a16:creationId xmlns:a16="http://schemas.microsoft.com/office/drawing/2014/main" id="{50208CF9-D92C-092F-3681-24ACE0AC76FF}"/>
              </a:ext>
            </a:extLst>
          </p:cNvPr>
          <p:cNvSpPr/>
          <p:nvPr/>
        </p:nvSpPr>
        <p:spPr>
          <a:xfrm>
            <a:off x="684385" y="2246128"/>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申請</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27" name="グループ化 26">
            <a:extLst>
              <a:ext uri="{FF2B5EF4-FFF2-40B4-BE49-F238E27FC236}">
                <a16:creationId xmlns:a16="http://schemas.microsoft.com/office/drawing/2014/main" id="{527508EF-B6F9-D552-6C18-2F8F472D404E}"/>
              </a:ext>
            </a:extLst>
          </p:cNvPr>
          <p:cNvGrpSpPr/>
          <p:nvPr/>
        </p:nvGrpSpPr>
        <p:grpSpPr>
          <a:xfrm>
            <a:off x="984161" y="1457497"/>
            <a:ext cx="989415" cy="533055"/>
            <a:chOff x="4995539" y="4316156"/>
            <a:chExt cx="989415" cy="533055"/>
          </a:xfrm>
        </p:grpSpPr>
        <p:cxnSp>
          <p:nvCxnSpPr>
            <p:cNvPr id="28" name="直線矢印コネクタ 27">
              <a:extLst>
                <a:ext uri="{FF2B5EF4-FFF2-40B4-BE49-F238E27FC236}">
                  <a16:creationId xmlns:a16="http://schemas.microsoft.com/office/drawing/2014/main" id="{C64464F7-5664-B1A7-2AF6-E99D845305AF}"/>
                </a:ext>
              </a:extLst>
            </p:cNvPr>
            <p:cNvCxnSpPr>
              <a:cxnSpLocks/>
              <a:endCxn id="31" idx="1"/>
            </p:cNvCxnSpPr>
            <p:nvPr/>
          </p:nvCxnSpPr>
          <p:spPr>
            <a:xfrm>
              <a:off x="5040078" y="4469826"/>
              <a:ext cx="29656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9" name="正方形/長方形 28">
              <a:extLst>
                <a:ext uri="{FF2B5EF4-FFF2-40B4-BE49-F238E27FC236}">
                  <a16:creationId xmlns:a16="http://schemas.microsoft.com/office/drawing/2014/main" id="{8AB63343-1EF5-0B80-82C7-093499D33E46}"/>
                </a:ext>
              </a:extLst>
            </p:cNvPr>
            <p:cNvSpPr/>
            <p:nvPr/>
          </p:nvSpPr>
          <p:spPr>
            <a:xfrm>
              <a:off x="4995539" y="4593007"/>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申請による換価猶予申請書</a:t>
              </a:r>
              <a:endParaRPr kumimoji="1" lang="en-US" altLang="ja-JP" sz="500" b="1" dirty="0">
                <a:solidFill>
                  <a:schemeClr val="tx1"/>
                </a:solidFill>
                <a:latin typeface="游ゴシック 本文"/>
                <a:ea typeface="游ゴシック" panose="020B0400000000000000" pitchFamily="50" charset="-128"/>
              </a:endParaRPr>
            </a:p>
          </p:txBody>
        </p:sp>
        <p:pic>
          <p:nvPicPr>
            <p:cNvPr id="31" name="グラフィックス 30" descr="紙 枠線">
              <a:extLst>
                <a:ext uri="{FF2B5EF4-FFF2-40B4-BE49-F238E27FC236}">
                  <a16:creationId xmlns:a16="http://schemas.microsoft.com/office/drawing/2014/main" id="{3EF14B7F-34A6-3FC4-FC59-3F407F8530A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grpSp>
        <p:nvGrpSpPr>
          <p:cNvPr id="38" name="グループ化 37">
            <a:extLst>
              <a:ext uri="{FF2B5EF4-FFF2-40B4-BE49-F238E27FC236}">
                <a16:creationId xmlns:a16="http://schemas.microsoft.com/office/drawing/2014/main" id="{C079FB7F-F460-8D15-3621-A927316C7182}"/>
              </a:ext>
            </a:extLst>
          </p:cNvPr>
          <p:cNvGrpSpPr/>
          <p:nvPr/>
        </p:nvGrpSpPr>
        <p:grpSpPr>
          <a:xfrm>
            <a:off x="3586274" y="4967138"/>
            <a:ext cx="575637" cy="451948"/>
            <a:chOff x="5274238" y="5435536"/>
            <a:chExt cx="439201" cy="345439"/>
          </a:xfrm>
        </p:grpSpPr>
        <p:sp>
          <p:nvSpPr>
            <p:cNvPr id="43" name="フローチャート: 磁気ディスク 42">
              <a:extLst>
                <a:ext uri="{FF2B5EF4-FFF2-40B4-BE49-F238E27FC236}">
                  <a16:creationId xmlns:a16="http://schemas.microsoft.com/office/drawing/2014/main" id="{500B1FE1-CAD0-3996-D459-A06511483E8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52" name="円弧 51">
              <a:extLst>
                <a:ext uri="{FF2B5EF4-FFF2-40B4-BE49-F238E27FC236}">
                  <a16:creationId xmlns:a16="http://schemas.microsoft.com/office/drawing/2014/main" id="{2DC0566F-E0F9-4BD7-32CB-57BF6317F16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3" name="円弧 62">
              <a:extLst>
                <a:ext uri="{FF2B5EF4-FFF2-40B4-BE49-F238E27FC236}">
                  <a16:creationId xmlns:a16="http://schemas.microsoft.com/office/drawing/2014/main" id="{5D35B186-B41E-26EB-4467-E0317577C0D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64" name="グループ化 63">
            <a:extLst>
              <a:ext uri="{FF2B5EF4-FFF2-40B4-BE49-F238E27FC236}">
                <a16:creationId xmlns:a16="http://schemas.microsoft.com/office/drawing/2014/main" id="{DD99FCF8-CF15-FA46-296E-3FBA2F7AA4D6}"/>
              </a:ext>
            </a:extLst>
          </p:cNvPr>
          <p:cNvGrpSpPr/>
          <p:nvPr/>
        </p:nvGrpSpPr>
        <p:grpSpPr>
          <a:xfrm flipH="1">
            <a:off x="2926448" y="5333849"/>
            <a:ext cx="752658" cy="405710"/>
            <a:chOff x="5549538" y="5066857"/>
            <a:chExt cx="752658" cy="405710"/>
          </a:xfrm>
        </p:grpSpPr>
        <p:cxnSp>
          <p:nvCxnSpPr>
            <p:cNvPr id="65" name="直線矢印コネクタ 64">
              <a:extLst>
                <a:ext uri="{FF2B5EF4-FFF2-40B4-BE49-F238E27FC236}">
                  <a16:creationId xmlns:a16="http://schemas.microsoft.com/office/drawing/2014/main" id="{BB832A77-DB3B-2F3E-B649-EA61F94A35C7}"/>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6" name="グループ化 65">
              <a:extLst>
                <a:ext uri="{FF2B5EF4-FFF2-40B4-BE49-F238E27FC236}">
                  <a16:creationId xmlns:a16="http://schemas.microsoft.com/office/drawing/2014/main" id="{962B9CAA-1650-041F-FF53-417BD23325DF}"/>
                </a:ext>
              </a:extLst>
            </p:cNvPr>
            <p:cNvGrpSpPr/>
            <p:nvPr/>
          </p:nvGrpSpPr>
          <p:grpSpPr>
            <a:xfrm>
              <a:off x="5672158" y="5172745"/>
              <a:ext cx="69614" cy="299822"/>
              <a:chOff x="2439407" y="2962964"/>
              <a:chExt cx="69614" cy="430496"/>
            </a:xfrm>
          </p:grpSpPr>
          <p:cxnSp>
            <p:nvCxnSpPr>
              <p:cNvPr id="76" name="直線コネクタ 75">
                <a:extLst>
                  <a:ext uri="{FF2B5EF4-FFF2-40B4-BE49-F238E27FC236}">
                    <a16:creationId xmlns:a16="http://schemas.microsoft.com/office/drawing/2014/main" id="{C7CC5D59-3DC4-100E-1AB4-827CB4179FF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7" name="直線コネクタ 76">
                <a:extLst>
                  <a:ext uri="{FF2B5EF4-FFF2-40B4-BE49-F238E27FC236}">
                    <a16:creationId xmlns:a16="http://schemas.microsoft.com/office/drawing/2014/main" id="{E8A629D5-2043-0ADB-AB62-84DDEDAEB94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A0F7CC39-2524-AD79-226C-A9B09FE12DF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8" name="正方形/長方形 67">
              <a:extLst>
                <a:ext uri="{FF2B5EF4-FFF2-40B4-BE49-F238E27FC236}">
                  <a16:creationId xmlns:a16="http://schemas.microsoft.com/office/drawing/2014/main" id="{DB5B89A5-84DC-B33A-3B82-3D6148B0AEDF}"/>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grpSp>
        <p:nvGrpSpPr>
          <p:cNvPr id="79" name="グループ化 78">
            <a:extLst>
              <a:ext uri="{FF2B5EF4-FFF2-40B4-BE49-F238E27FC236}">
                <a16:creationId xmlns:a16="http://schemas.microsoft.com/office/drawing/2014/main" id="{F4192B3A-E88B-587D-7B92-D1553B6FF03E}"/>
              </a:ext>
            </a:extLst>
          </p:cNvPr>
          <p:cNvGrpSpPr/>
          <p:nvPr/>
        </p:nvGrpSpPr>
        <p:grpSpPr>
          <a:xfrm>
            <a:off x="3576150" y="2395809"/>
            <a:ext cx="595884" cy="468750"/>
            <a:chOff x="2420174" y="2805910"/>
            <a:chExt cx="595884" cy="468750"/>
          </a:xfrm>
        </p:grpSpPr>
        <p:pic>
          <p:nvPicPr>
            <p:cNvPr id="88" name="グラフィックス 87" descr="ユーザー 枠線">
              <a:extLst>
                <a:ext uri="{FF2B5EF4-FFF2-40B4-BE49-F238E27FC236}">
                  <a16:creationId xmlns:a16="http://schemas.microsoft.com/office/drawing/2014/main" id="{A256A656-0AAD-8255-6A6F-EBBB050D92A4}"/>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89" name="四角形: 角を丸くする 88">
              <a:extLst>
                <a:ext uri="{FF2B5EF4-FFF2-40B4-BE49-F238E27FC236}">
                  <a16:creationId xmlns:a16="http://schemas.microsoft.com/office/drawing/2014/main" id="{5E003694-43FB-14A1-A6CA-A543CF5D95E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分納計画登録</a:t>
              </a:r>
              <a:endParaRPr kumimoji="1" lang="en-US" altLang="ja-JP" sz="500" b="1" dirty="0">
                <a:solidFill>
                  <a:schemeClr val="tx1"/>
                </a:solidFill>
                <a:latin typeface="游ゴシック 本文"/>
                <a:ea typeface="游ゴシック" panose="020B0400000000000000" pitchFamily="50" charset="-128"/>
              </a:endParaRPr>
            </a:p>
          </p:txBody>
        </p:sp>
      </p:grpSp>
      <p:sp>
        <p:nvSpPr>
          <p:cNvPr id="123" name="正方形/長方形 122">
            <a:extLst>
              <a:ext uri="{FF2B5EF4-FFF2-40B4-BE49-F238E27FC236}">
                <a16:creationId xmlns:a16="http://schemas.microsoft.com/office/drawing/2014/main" id="{1FEFEB7E-D6F2-7026-1C79-AB3F3DEC2DB2}"/>
              </a:ext>
            </a:extLst>
          </p:cNvPr>
          <p:cNvSpPr/>
          <p:nvPr/>
        </p:nvSpPr>
        <p:spPr>
          <a:xfrm>
            <a:off x="640926"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cxnSp>
        <p:nvCxnSpPr>
          <p:cNvPr id="154" name="直線矢印コネクタ 153">
            <a:extLst>
              <a:ext uri="{FF2B5EF4-FFF2-40B4-BE49-F238E27FC236}">
                <a16:creationId xmlns:a16="http://schemas.microsoft.com/office/drawing/2014/main" id="{F8D71ED1-0B63-FB80-97E8-4C1364ED2176}"/>
              </a:ext>
            </a:extLst>
          </p:cNvPr>
          <p:cNvCxnSpPr>
            <a:cxnSpLocks/>
            <a:stCxn id="89" idx="3"/>
            <a:endCxn id="147" idx="1"/>
          </p:cNvCxnSpPr>
          <p:nvPr/>
        </p:nvCxnSpPr>
        <p:spPr>
          <a:xfrm>
            <a:off x="4172034" y="2630184"/>
            <a:ext cx="14506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086DA59B-8B2F-F53C-08CD-8FDA6E3E5F78}"/>
              </a:ext>
            </a:extLst>
          </p:cNvPr>
          <p:cNvGrpSpPr/>
          <p:nvPr/>
        </p:nvGrpSpPr>
        <p:grpSpPr>
          <a:xfrm>
            <a:off x="1562625" y="2968857"/>
            <a:ext cx="587415" cy="457512"/>
            <a:chOff x="5266944" y="2798826"/>
            <a:chExt cx="455771" cy="301859"/>
          </a:xfrm>
        </p:grpSpPr>
        <p:sp>
          <p:nvSpPr>
            <p:cNvPr id="30" name="四角形: 角を丸くする 29">
              <a:extLst>
                <a:ext uri="{FF2B5EF4-FFF2-40B4-BE49-F238E27FC236}">
                  <a16:creationId xmlns:a16="http://schemas.microsoft.com/office/drawing/2014/main" id="{B31376F1-C7E1-7D6C-DC66-D5C0E4E585C3}"/>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審査</a:t>
              </a:r>
              <a:endParaRPr kumimoji="1" lang="en-US" altLang="ja-JP" sz="500" b="1" dirty="0">
                <a:solidFill>
                  <a:schemeClr val="tx1"/>
                </a:solidFill>
                <a:latin typeface="游ゴシック 本文"/>
                <a:ea typeface="游ゴシック" panose="020B0400000000000000" pitchFamily="50" charset="-128"/>
              </a:endParaRPr>
            </a:p>
          </p:txBody>
        </p:sp>
        <p:pic>
          <p:nvPicPr>
            <p:cNvPr id="34" name="グラフィックス 33" descr="挙手 枠線">
              <a:extLst>
                <a:ext uri="{FF2B5EF4-FFF2-40B4-BE49-F238E27FC236}">
                  <a16:creationId xmlns:a16="http://schemas.microsoft.com/office/drawing/2014/main" id="{A4A66884-AA6F-7DA5-E0C0-35A79EF8D72E}"/>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rot="16200000" flipV="1">
              <a:off x="5301234" y="2831681"/>
              <a:ext cx="98334" cy="98334"/>
            </a:xfrm>
            <a:prstGeom prst="rect">
              <a:avLst/>
            </a:prstGeom>
          </p:spPr>
        </p:pic>
      </p:grpSp>
      <p:grpSp>
        <p:nvGrpSpPr>
          <p:cNvPr id="122" name="グループ化 121">
            <a:extLst>
              <a:ext uri="{FF2B5EF4-FFF2-40B4-BE49-F238E27FC236}">
                <a16:creationId xmlns:a16="http://schemas.microsoft.com/office/drawing/2014/main" id="{922C7FC6-D935-9EF9-33A7-E9B634A6A6DA}"/>
              </a:ext>
            </a:extLst>
          </p:cNvPr>
          <p:cNvGrpSpPr/>
          <p:nvPr/>
        </p:nvGrpSpPr>
        <p:grpSpPr>
          <a:xfrm>
            <a:off x="4327222" y="4967138"/>
            <a:ext cx="575637" cy="451948"/>
            <a:chOff x="5274238" y="5435536"/>
            <a:chExt cx="439201" cy="345439"/>
          </a:xfrm>
        </p:grpSpPr>
        <p:sp>
          <p:nvSpPr>
            <p:cNvPr id="124" name="フローチャート: 磁気ディスク 123">
              <a:extLst>
                <a:ext uri="{FF2B5EF4-FFF2-40B4-BE49-F238E27FC236}">
                  <a16:creationId xmlns:a16="http://schemas.microsoft.com/office/drawing/2014/main" id="{566BBCA6-1615-3F4E-6666-BC86A423B1C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5" name="円弧 124">
              <a:extLst>
                <a:ext uri="{FF2B5EF4-FFF2-40B4-BE49-F238E27FC236}">
                  <a16:creationId xmlns:a16="http://schemas.microsoft.com/office/drawing/2014/main" id="{043BE04C-A410-3E23-28DF-E29E04B84E6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7" name="円弧 126">
              <a:extLst>
                <a:ext uri="{FF2B5EF4-FFF2-40B4-BE49-F238E27FC236}">
                  <a16:creationId xmlns:a16="http://schemas.microsoft.com/office/drawing/2014/main" id="{31E17079-EBC3-93D0-A55A-7AB6F7AEE0C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28" name="グループ化 127">
            <a:extLst>
              <a:ext uri="{FF2B5EF4-FFF2-40B4-BE49-F238E27FC236}">
                <a16:creationId xmlns:a16="http://schemas.microsoft.com/office/drawing/2014/main" id="{BDAE2970-D157-9213-18BE-B834DD5BB48F}"/>
              </a:ext>
            </a:extLst>
          </p:cNvPr>
          <p:cNvGrpSpPr/>
          <p:nvPr/>
        </p:nvGrpSpPr>
        <p:grpSpPr>
          <a:xfrm flipH="1">
            <a:off x="3667396" y="5333849"/>
            <a:ext cx="752658" cy="405710"/>
            <a:chOff x="5549538" y="5066857"/>
            <a:chExt cx="752658" cy="405710"/>
          </a:xfrm>
        </p:grpSpPr>
        <p:cxnSp>
          <p:nvCxnSpPr>
            <p:cNvPr id="129" name="直線矢印コネクタ 128">
              <a:extLst>
                <a:ext uri="{FF2B5EF4-FFF2-40B4-BE49-F238E27FC236}">
                  <a16:creationId xmlns:a16="http://schemas.microsoft.com/office/drawing/2014/main" id="{151C249A-CA7F-657F-7315-C71B81A17A7C}"/>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0" name="グループ化 129">
              <a:extLst>
                <a:ext uri="{FF2B5EF4-FFF2-40B4-BE49-F238E27FC236}">
                  <a16:creationId xmlns:a16="http://schemas.microsoft.com/office/drawing/2014/main" id="{BED7A707-0BA2-DCE0-A6BC-6AD76CC6267C}"/>
                </a:ext>
              </a:extLst>
            </p:cNvPr>
            <p:cNvGrpSpPr/>
            <p:nvPr/>
          </p:nvGrpSpPr>
          <p:grpSpPr>
            <a:xfrm>
              <a:off x="5672158" y="5172745"/>
              <a:ext cx="69614" cy="299822"/>
              <a:chOff x="2439407" y="2962964"/>
              <a:chExt cx="69614" cy="430496"/>
            </a:xfrm>
          </p:grpSpPr>
          <p:cxnSp>
            <p:nvCxnSpPr>
              <p:cNvPr id="133" name="直線コネクタ 132">
                <a:extLst>
                  <a:ext uri="{FF2B5EF4-FFF2-40B4-BE49-F238E27FC236}">
                    <a16:creationId xmlns:a16="http://schemas.microsoft.com/office/drawing/2014/main" id="{0E10D018-564E-9A94-C400-FD215F57501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34" name="直線コネクタ 133">
                <a:extLst>
                  <a:ext uri="{FF2B5EF4-FFF2-40B4-BE49-F238E27FC236}">
                    <a16:creationId xmlns:a16="http://schemas.microsoft.com/office/drawing/2014/main" id="{9950CCC5-7083-8ED1-F8B1-C89FDB46224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3" name="直線コネクタ 142">
                <a:extLst>
                  <a:ext uri="{FF2B5EF4-FFF2-40B4-BE49-F238E27FC236}">
                    <a16:creationId xmlns:a16="http://schemas.microsoft.com/office/drawing/2014/main" id="{F41E6304-35E5-38EE-0FD3-1CAAE84E8DA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2" name="正方形/長方形 131">
              <a:extLst>
                <a:ext uri="{FF2B5EF4-FFF2-40B4-BE49-F238E27FC236}">
                  <a16:creationId xmlns:a16="http://schemas.microsoft.com/office/drawing/2014/main" id="{BCF06AB0-2581-1827-670F-CEEAE6E342AD}"/>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grpSp>
        <p:nvGrpSpPr>
          <p:cNvPr id="145" name="グループ化 144">
            <a:extLst>
              <a:ext uri="{FF2B5EF4-FFF2-40B4-BE49-F238E27FC236}">
                <a16:creationId xmlns:a16="http://schemas.microsoft.com/office/drawing/2014/main" id="{F0051F0B-C2CC-4997-1312-2A0B1517A1B3}"/>
              </a:ext>
            </a:extLst>
          </p:cNvPr>
          <p:cNvGrpSpPr/>
          <p:nvPr/>
        </p:nvGrpSpPr>
        <p:grpSpPr>
          <a:xfrm>
            <a:off x="4317098" y="2395809"/>
            <a:ext cx="595884" cy="468750"/>
            <a:chOff x="2420174" y="2805910"/>
            <a:chExt cx="595884" cy="468750"/>
          </a:xfrm>
        </p:grpSpPr>
        <p:pic>
          <p:nvPicPr>
            <p:cNvPr id="146" name="グラフィックス 145" descr="ユーザー 枠線">
              <a:extLst>
                <a:ext uri="{FF2B5EF4-FFF2-40B4-BE49-F238E27FC236}">
                  <a16:creationId xmlns:a16="http://schemas.microsoft.com/office/drawing/2014/main" id="{DDC51B14-A3EB-EE5A-79A5-5A017B7E25B6}"/>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47" name="四角形: 角を丸くする 146">
              <a:extLst>
                <a:ext uri="{FF2B5EF4-FFF2-40B4-BE49-F238E27FC236}">
                  <a16:creationId xmlns:a16="http://schemas.microsoft.com/office/drawing/2014/main" id="{B027B193-7328-9245-7443-A822D9442F5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申請による換価猶予</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の許可通知書作成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32" name="グループ化 31">
            <a:extLst>
              <a:ext uri="{FF2B5EF4-FFF2-40B4-BE49-F238E27FC236}">
                <a16:creationId xmlns:a16="http://schemas.microsoft.com/office/drawing/2014/main" id="{7355F6B1-014D-F863-4A6A-3D0575A4C9E4}"/>
              </a:ext>
            </a:extLst>
          </p:cNvPr>
          <p:cNvGrpSpPr/>
          <p:nvPr/>
        </p:nvGrpSpPr>
        <p:grpSpPr>
          <a:xfrm>
            <a:off x="4766262" y="2864559"/>
            <a:ext cx="805500" cy="688724"/>
            <a:chOff x="5528212" y="2864559"/>
            <a:chExt cx="805500" cy="688724"/>
          </a:xfrm>
        </p:grpSpPr>
        <p:pic>
          <p:nvPicPr>
            <p:cNvPr id="149" name="グラフィックス 148" descr="紙 枠線">
              <a:extLst>
                <a:ext uri="{FF2B5EF4-FFF2-40B4-BE49-F238E27FC236}">
                  <a16:creationId xmlns:a16="http://schemas.microsoft.com/office/drawing/2014/main" id="{96CF86EF-F9D6-8187-6F16-DAEE5050D25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862010" y="2991018"/>
              <a:ext cx="307340" cy="307340"/>
            </a:xfrm>
            <a:prstGeom prst="rect">
              <a:avLst/>
            </a:prstGeom>
          </p:spPr>
        </p:pic>
        <p:cxnSp>
          <p:nvCxnSpPr>
            <p:cNvPr id="150" name="直線矢印コネクタ 36">
              <a:extLst>
                <a:ext uri="{FF2B5EF4-FFF2-40B4-BE49-F238E27FC236}">
                  <a16:creationId xmlns:a16="http://schemas.microsoft.com/office/drawing/2014/main" id="{CD05D85F-7E87-89D4-32CE-38B49BDEE866}"/>
                </a:ext>
              </a:extLst>
            </p:cNvPr>
            <p:cNvCxnSpPr>
              <a:cxnSpLocks/>
            </p:cNvCxnSpPr>
            <p:nvPr/>
          </p:nvCxnSpPr>
          <p:spPr>
            <a:xfrm>
              <a:off x="5528212" y="2864559"/>
              <a:ext cx="391195" cy="280128"/>
            </a:xfrm>
            <a:prstGeom prst="curvedConnector3">
              <a:avLst>
                <a:gd name="adj1" fmla="val -320"/>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1" name="正方形/長方形 150">
              <a:extLst>
                <a:ext uri="{FF2B5EF4-FFF2-40B4-BE49-F238E27FC236}">
                  <a16:creationId xmlns:a16="http://schemas.microsoft.com/office/drawing/2014/main" id="{FD2272E7-7C01-B615-0ACF-A09BF3475B71}"/>
                </a:ext>
              </a:extLst>
            </p:cNvPr>
            <p:cNvSpPr/>
            <p:nvPr/>
          </p:nvSpPr>
          <p:spPr>
            <a:xfrm>
              <a:off x="5712087" y="327083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申請による換価猶予の許可通知書</a:t>
              </a:r>
            </a:p>
            <a:p>
              <a:r>
                <a:rPr kumimoji="1" lang="ja-JP" altLang="en-US" sz="500" b="1" dirty="0">
                  <a:solidFill>
                    <a:schemeClr val="tx1"/>
                  </a:solidFill>
                  <a:latin typeface="游ゴシック 本文"/>
                  <a:ea typeface="游ゴシック" panose="020B0400000000000000" pitchFamily="50" charset="-128"/>
                </a:rPr>
                <a:t>猶予における納付計画書</a:t>
              </a:r>
            </a:p>
            <a:p>
              <a:r>
                <a:rPr kumimoji="1" lang="ja-JP" altLang="en-US" sz="500" b="1" dirty="0">
                  <a:solidFill>
                    <a:schemeClr val="tx1"/>
                  </a:solidFill>
                  <a:latin typeface="游ゴシック 本文"/>
                  <a:ea typeface="游ゴシック" panose="020B0400000000000000" pitchFamily="50" charset="-128"/>
                </a:rPr>
                <a:t>猶予における納付計画明細書</a:t>
              </a:r>
            </a:p>
            <a:p>
              <a:r>
                <a:rPr kumimoji="1" lang="ja-JP" altLang="en-US" sz="500" b="1" dirty="0">
                  <a:solidFill>
                    <a:schemeClr val="tx1"/>
                  </a:solidFill>
                  <a:latin typeface="游ゴシック 本文"/>
                  <a:ea typeface="游ゴシック" panose="020B0400000000000000" pitchFamily="50" charset="-128"/>
                </a:rPr>
                <a:t>申請による換価猶予の許可通知書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決裁用</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cxnSp>
        <p:nvCxnSpPr>
          <p:cNvPr id="200" name="直線矢印コネクタ 199">
            <a:extLst>
              <a:ext uri="{FF2B5EF4-FFF2-40B4-BE49-F238E27FC236}">
                <a16:creationId xmlns:a16="http://schemas.microsoft.com/office/drawing/2014/main" id="{9D3AA1A4-7040-76AA-686C-03ACBBFAAAA9}"/>
              </a:ext>
            </a:extLst>
          </p:cNvPr>
          <p:cNvCxnSpPr>
            <a:cxnSpLocks/>
            <a:stCxn id="147" idx="3"/>
            <a:endCxn id="56" idx="2"/>
          </p:cNvCxnSpPr>
          <p:nvPr/>
        </p:nvCxnSpPr>
        <p:spPr>
          <a:xfrm>
            <a:off x="4912982" y="2630184"/>
            <a:ext cx="18774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81603320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1613C5-0BDA-E6C3-628A-1EC9DD3531DF}"/>
            </a:ext>
          </a:extLst>
        </p:cNvPr>
        <p:cNvGrpSpPr/>
        <p:nvPr/>
      </p:nvGrpSpPr>
      <p:grpSpPr>
        <a:xfrm>
          <a:off x="0" y="0"/>
          <a:ext cx="0" cy="0"/>
          <a:chOff x="0" y="0"/>
          <a:chExt cx="0" cy="0"/>
        </a:xfrm>
      </p:grpSpPr>
      <p:grpSp>
        <p:nvGrpSpPr>
          <p:cNvPr id="44" name="グループ化 43">
            <a:extLst>
              <a:ext uri="{FF2B5EF4-FFF2-40B4-BE49-F238E27FC236}">
                <a16:creationId xmlns:a16="http://schemas.microsoft.com/office/drawing/2014/main" id="{562F1745-F818-1272-5E85-2474526F0E90}"/>
              </a:ext>
            </a:extLst>
          </p:cNvPr>
          <p:cNvGrpSpPr/>
          <p:nvPr/>
        </p:nvGrpSpPr>
        <p:grpSpPr>
          <a:xfrm>
            <a:off x="3440118" y="1451037"/>
            <a:ext cx="47531" cy="1171224"/>
            <a:chOff x="3440118" y="1451037"/>
            <a:chExt cx="47531" cy="1171224"/>
          </a:xfrm>
        </p:grpSpPr>
        <p:cxnSp>
          <p:nvCxnSpPr>
            <p:cNvPr id="253" name="直線矢印コネクタ 197">
              <a:extLst>
                <a:ext uri="{FF2B5EF4-FFF2-40B4-BE49-F238E27FC236}">
                  <a16:creationId xmlns:a16="http://schemas.microsoft.com/office/drawing/2014/main" id="{23B5B989-C010-D5C9-3FA8-2916CCA7ED99}"/>
                </a:ext>
              </a:extLst>
            </p:cNvPr>
            <p:cNvCxnSpPr>
              <a:cxnSpLocks/>
              <a:stCxn id="199" idx="6"/>
              <a:endCxn id="254" idx="3"/>
            </p:cNvCxnSpPr>
            <p:nvPr/>
          </p:nvCxnSpPr>
          <p:spPr>
            <a:xfrm flipH="1" flipV="1">
              <a:off x="3463881" y="1522911"/>
              <a:ext cx="3" cy="1051819"/>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99" name="楕円 198">
              <a:extLst>
                <a:ext uri="{FF2B5EF4-FFF2-40B4-BE49-F238E27FC236}">
                  <a16:creationId xmlns:a16="http://schemas.microsoft.com/office/drawing/2014/main" id="{9BBE8CCA-82EE-A220-AD8F-E767BF1E97D6}"/>
                </a:ext>
              </a:extLst>
            </p:cNvPr>
            <p:cNvSpPr/>
            <p:nvPr/>
          </p:nvSpPr>
          <p:spPr>
            <a:xfrm rot="16200000">
              <a:off x="3440118" y="257473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54" name="二等辺三角形 253">
              <a:extLst>
                <a:ext uri="{FF2B5EF4-FFF2-40B4-BE49-F238E27FC236}">
                  <a16:creationId xmlns:a16="http://schemas.microsoft.com/office/drawing/2014/main" id="{B68A6C92-B3DC-5C79-EECA-C7A7C13F7E6A}"/>
                </a:ext>
              </a:extLst>
            </p:cNvPr>
            <p:cNvSpPr/>
            <p:nvPr/>
          </p:nvSpPr>
          <p:spPr>
            <a:xfrm>
              <a:off x="3440571"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E9BEA00C-67B7-FB43-0914-1FEE9DE4D54F}"/>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103869B2-14EF-5DD1-B0D6-91E0B04193F4}"/>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16A142BA-26F8-2E20-A8B8-607BE9C30228}"/>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81678E0F-AC0F-A5FC-624B-AACF6725A5F9}"/>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26D4B5B7-52D0-4447-0D58-54670060913A}"/>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23209345-CF0E-1124-E72B-991BB49D3127}"/>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4.8.</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9A75FF34-12A2-31FF-8EFA-5E2DEDABF9F0}"/>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換価猶予の取消</a:t>
              </a:r>
            </a:p>
          </p:txBody>
        </p:sp>
        <p:sp>
          <p:nvSpPr>
            <p:cNvPr id="14" name="正方形/長方形 13">
              <a:extLst>
                <a:ext uri="{FF2B5EF4-FFF2-40B4-BE49-F238E27FC236}">
                  <a16:creationId xmlns:a16="http://schemas.microsoft.com/office/drawing/2014/main" id="{48AFEB02-C89E-B091-F148-F6572C75D3F2}"/>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減免・猶予・停止</a:t>
              </a:r>
            </a:p>
          </p:txBody>
        </p:sp>
      </p:grpSp>
      <p:grpSp>
        <p:nvGrpSpPr>
          <p:cNvPr id="16" name="グループ化 15">
            <a:extLst>
              <a:ext uri="{FF2B5EF4-FFF2-40B4-BE49-F238E27FC236}">
                <a16:creationId xmlns:a16="http://schemas.microsoft.com/office/drawing/2014/main" id="{4819FBBE-215C-45EB-21B1-D190B6844FEE}"/>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696CD5C0-54E8-2BF5-8567-5F8CA7264892}"/>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14B9231A-60AF-B961-57A1-7C85537AD86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A28FB26C-0DA8-3916-34E6-C8C11A6D347A}"/>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34</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256D5E93-C34B-5B73-0EA1-8FF931E8A339}"/>
              </a:ext>
            </a:extLst>
          </p:cNvPr>
          <p:cNvSpPr/>
          <p:nvPr/>
        </p:nvSpPr>
        <p:spPr>
          <a:xfrm>
            <a:off x="6758568" y="6048374"/>
            <a:ext cx="2053792" cy="45605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2.5.1</a:t>
            </a:r>
            <a:r>
              <a:rPr kumimoji="1" lang="ja-JP" altLang="en-US" sz="500" b="1" dirty="0">
                <a:solidFill>
                  <a:schemeClr val="tx1"/>
                </a:solidFill>
                <a:latin typeface="游ゴシック 本文"/>
                <a:ea typeface="游ゴシック" panose="020B0400000000000000" pitchFamily="50" charset="-128"/>
              </a:rPr>
              <a:t>～</a:t>
            </a:r>
            <a:r>
              <a:rPr kumimoji="1" lang="en-US" altLang="ja-JP" sz="500" b="1" dirty="0">
                <a:solidFill>
                  <a:schemeClr val="tx1"/>
                </a:solidFill>
                <a:latin typeface="游ゴシック 本文"/>
                <a:ea typeface="游ゴシック" panose="020B0400000000000000" pitchFamily="50" charset="-128"/>
              </a:rPr>
              <a:t>2.5.4</a:t>
            </a:r>
            <a:r>
              <a:rPr kumimoji="1" lang="ja-JP" altLang="en-US" sz="500" b="1" dirty="0">
                <a:solidFill>
                  <a:schemeClr val="tx1"/>
                </a:solidFill>
                <a:latin typeface="游ゴシック 本文"/>
                <a:ea typeface="游ゴシック" panose="020B0400000000000000" pitchFamily="50" charset="-128"/>
              </a:rPr>
              <a:t>　徴収</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換価</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猶予の管理</a:t>
            </a:r>
            <a:endParaRPr kumimoji="1" lang="en-US" altLang="zh-TW" sz="500" b="1" dirty="0">
              <a:solidFill>
                <a:schemeClr val="tx1"/>
              </a:solidFill>
              <a:latin typeface="游ゴシック 本文"/>
              <a:ea typeface="游ゴシック" panose="020B0400000000000000" pitchFamily="50" charset="-128"/>
            </a:endParaRPr>
          </a:p>
        </p:txBody>
      </p:sp>
      <p:sp>
        <p:nvSpPr>
          <p:cNvPr id="175" name="正方形/長方形 174">
            <a:extLst>
              <a:ext uri="{FF2B5EF4-FFF2-40B4-BE49-F238E27FC236}">
                <a16:creationId xmlns:a16="http://schemas.microsoft.com/office/drawing/2014/main" id="{BAFB2980-CD55-A92A-1BBF-9829C9459AB9}"/>
              </a:ext>
            </a:extLst>
          </p:cNvPr>
          <p:cNvSpPr/>
          <p:nvPr/>
        </p:nvSpPr>
        <p:spPr>
          <a:xfrm>
            <a:off x="3071816"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cxnSp>
        <p:nvCxnSpPr>
          <p:cNvPr id="153" name="直線矢印コネクタ 152">
            <a:extLst>
              <a:ext uri="{FF2B5EF4-FFF2-40B4-BE49-F238E27FC236}">
                <a16:creationId xmlns:a16="http://schemas.microsoft.com/office/drawing/2014/main" id="{5E50ECC9-A35F-A1FF-5E22-3E5417AE2AE9}"/>
              </a:ext>
            </a:extLst>
          </p:cNvPr>
          <p:cNvCxnSpPr>
            <a:cxnSpLocks/>
            <a:stCxn id="121" idx="3"/>
            <a:endCxn id="56" idx="2"/>
          </p:cNvCxnSpPr>
          <p:nvPr/>
        </p:nvCxnSpPr>
        <p:spPr>
          <a:xfrm>
            <a:off x="2975316" y="2766336"/>
            <a:ext cx="33556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FFA4E766-3A17-836C-058E-DD0AD89DFA5C}"/>
              </a:ext>
            </a:extLst>
          </p:cNvPr>
          <p:cNvSpPr/>
          <p:nvPr/>
        </p:nvSpPr>
        <p:spPr>
          <a:xfrm>
            <a:off x="3115275" y="2033337"/>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54" name="グループ化 53">
            <a:extLst>
              <a:ext uri="{FF2B5EF4-FFF2-40B4-BE49-F238E27FC236}">
                <a16:creationId xmlns:a16="http://schemas.microsoft.com/office/drawing/2014/main" id="{A6200871-3FE1-D6D3-AA84-D615DD894AD9}"/>
              </a:ext>
            </a:extLst>
          </p:cNvPr>
          <p:cNvGrpSpPr>
            <a:grpSpLocks noChangeAspect="1"/>
          </p:cNvGrpSpPr>
          <p:nvPr/>
        </p:nvGrpSpPr>
        <p:grpSpPr>
          <a:xfrm>
            <a:off x="3310881" y="2613336"/>
            <a:ext cx="306000" cy="306000"/>
            <a:chOff x="2810266" y="3583909"/>
            <a:chExt cx="182044" cy="182044"/>
          </a:xfrm>
        </p:grpSpPr>
        <p:sp>
          <p:nvSpPr>
            <p:cNvPr id="56" name="楕円 55">
              <a:extLst>
                <a:ext uri="{FF2B5EF4-FFF2-40B4-BE49-F238E27FC236}">
                  <a16:creationId xmlns:a16="http://schemas.microsoft.com/office/drawing/2014/main" id="{69C33ECB-5A91-09AF-595A-59ED18E4DB25}"/>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7B138AF0-CFF5-B3A3-DB3E-48139A835FBD}"/>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7C943DB0-BC2D-7F9A-85E0-46A591CD512F}"/>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C75B6F9E-0DB0-9F5C-9459-7775BFF081C0}"/>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FC438AD9-B3D7-5360-56B7-8B00D67529BB}"/>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CAA6734D-2BD2-6030-657A-F58CA0AFCBCC}"/>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E08C19BB-A68B-F6F2-880E-7AABA51E1F33}"/>
              </a:ext>
            </a:extLst>
          </p:cNvPr>
          <p:cNvSpPr/>
          <p:nvPr/>
        </p:nvSpPr>
        <p:spPr>
          <a:xfrm>
            <a:off x="3104248" y="238118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63" name="グループ化 62">
            <a:extLst>
              <a:ext uri="{FF2B5EF4-FFF2-40B4-BE49-F238E27FC236}">
                <a16:creationId xmlns:a16="http://schemas.microsoft.com/office/drawing/2014/main" id="{C94174F3-1232-F073-0FB3-F9F6EEEB2C21}"/>
              </a:ext>
            </a:extLst>
          </p:cNvPr>
          <p:cNvGrpSpPr/>
          <p:nvPr/>
        </p:nvGrpSpPr>
        <p:grpSpPr>
          <a:xfrm>
            <a:off x="2458731" y="1419021"/>
            <a:ext cx="1005150" cy="533609"/>
            <a:chOff x="4995539" y="4316156"/>
            <a:chExt cx="1005150" cy="533609"/>
          </a:xfrm>
        </p:grpSpPr>
        <p:cxnSp>
          <p:nvCxnSpPr>
            <p:cNvPr id="64" name="直線矢印コネクタ 63">
              <a:extLst>
                <a:ext uri="{FF2B5EF4-FFF2-40B4-BE49-F238E27FC236}">
                  <a16:creationId xmlns:a16="http://schemas.microsoft.com/office/drawing/2014/main" id="{6D20BD2A-A49C-2D22-E55A-A01F736F831D}"/>
                </a:ext>
              </a:extLst>
            </p:cNvPr>
            <p:cNvCxnSpPr>
              <a:cxnSpLocks/>
              <a:stCxn id="66" idx="3"/>
            </p:cNvCxnSpPr>
            <p:nvPr/>
          </p:nvCxnSpPr>
          <p:spPr>
            <a:xfrm>
              <a:off x="5643981" y="4469826"/>
              <a:ext cx="356708"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96178FA9-489A-424C-C8DA-C5727585E106}"/>
                </a:ext>
              </a:extLst>
            </p:cNvPr>
            <p:cNvSpPr/>
            <p:nvPr/>
          </p:nvSpPr>
          <p:spPr>
            <a:xfrm>
              <a:off x="4995539" y="4593561"/>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職権による換価猶予取消通知書</a:t>
              </a:r>
            </a:p>
            <a:p>
              <a:pPr algn="ctr"/>
              <a:r>
                <a:rPr kumimoji="1" lang="ja-JP" altLang="en-US" sz="500" b="1" dirty="0">
                  <a:solidFill>
                    <a:schemeClr val="tx1"/>
                  </a:solidFill>
                  <a:latin typeface="游ゴシック 本文"/>
                  <a:ea typeface="游ゴシック" panose="020B0400000000000000" pitchFamily="50" charset="-128"/>
                </a:rPr>
                <a:t>申請による換価猶予取消通知書</a:t>
              </a:r>
              <a:endParaRPr kumimoji="1" lang="en-US" altLang="zh-TW" sz="500" b="1" dirty="0">
                <a:solidFill>
                  <a:schemeClr val="tx1"/>
                </a:solidFill>
                <a:latin typeface="游ゴシック 本文"/>
                <a:ea typeface="游ゴシック" panose="020B0400000000000000" pitchFamily="50" charset="-128"/>
              </a:endParaRPr>
            </a:p>
          </p:txBody>
        </p:sp>
        <p:pic>
          <p:nvPicPr>
            <p:cNvPr id="66" name="グラフィックス 65" descr="紙 枠線">
              <a:extLst>
                <a:ext uri="{FF2B5EF4-FFF2-40B4-BE49-F238E27FC236}">
                  <a16:creationId xmlns:a16="http://schemas.microsoft.com/office/drawing/2014/main" id="{28BFE01D-95AC-4327-E86E-98660707869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cxnSp>
        <p:nvCxnSpPr>
          <p:cNvPr id="118" name="直線矢印コネクタ 117">
            <a:extLst>
              <a:ext uri="{FF2B5EF4-FFF2-40B4-BE49-F238E27FC236}">
                <a16:creationId xmlns:a16="http://schemas.microsoft.com/office/drawing/2014/main" id="{F84F1413-C346-9CD1-A47B-7ED71BCA7E8C}"/>
              </a:ext>
            </a:extLst>
          </p:cNvPr>
          <p:cNvCxnSpPr>
            <a:cxnSpLocks/>
            <a:stCxn id="123" idx="1"/>
            <a:endCxn id="121" idx="2"/>
          </p:cNvCxnSpPr>
          <p:nvPr/>
        </p:nvCxnSpPr>
        <p:spPr>
          <a:xfrm flipH="1" flipV="1">
            <a:off x="2677374"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9" name="グループ化 118">
            <a:extLst>
              <a:ext uri="{FF2B5EF4-FFF2-40B4-BE49-F238E27FC236}">
                <a16:creationId xmlns:a16="http://schemas.microsoft.com/office/drawing/2014/main" id="{45448560-C327-E897-B14D-088AC2CE29F3}"/>
              </a:ext>
            </a:extLst>
          </p:cNvPr>
          <p:cNvGrpSpPr/>
          <p:nvPr/>
        </p:nvGrpSpPr>
        <p:grpSpPr>
          <a:xfrm>
            <a:off x="2379432" y="2531961"/>
            <a:ext cx="595884" cy="468750"/>
            <a:chOff x="2420174" y="2805910"/>
            <a:chExt cx="595884" cy="468750"/>
          </a:xfrm>
        </p:grpSpPr>
        <p:pic>
          <p:nvPicPr>
            <p:cNvPr id="120" name="グラフィックス 119" descr="ユーザー 枠線">
              <a:extLst>
                <a:ext uri="{FF2B5EF4-FFF2-40B4-BE49-F238E27FC236}">
                  <a16:creationId xmlns:a16="http://schemas.microsoft.com/office/drawing/2014/main" id="{9485B47D-4B25-873F-24CF-DD4CAFB61BBC}"/>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21" name="四角形: 角を丸くする 120">
              <a:extLst>
                <a:ext uri="{FF2B5EF4-FFF2-40B4-BE49-F238E27FC236}">
                  <a16:creationId xmlns:a16="http://schemas.microsoft.com/office/drawing/2014/main" id="{354BB31D-46C1-A27B-1C74-2AC5E1BD9E2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換価</a:t>
              </a:r>
              <a:r>
                <a:rPr kumimoji="1" lang="zh-TW" altLang="en-US" sz="500" b="1" dirty="0">
                  <a:solidFill>
                    <a:schemeClr val="tx1"/>
                  </a:solidFill>
                  <a:latin typeface="游ゴシック 本文"/>
                  <a:ea typeface="游ゴシック" panose="020B0400000000000000" pitchFamily="50" charset="-128"/>
                </a:rPr>
                <a:t>猶予取消通知書</a:t>
              </a:r>
              <a:endParaRPr kumimoji="1" lang="en-US" altLang="zh-TW"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22" name="グループ化 121">
            <a:extLst>
              <a:ext uri="{FF2B5EF4-FFF2-40B4-BE49-F238E27FC236}">
                <a16:creationId xmlns:a16="http://schemas.microsoft.com/office/drawing/2014/main" id="{07A95893-1EF0-0EEA-A670-C2D39DD4B0D4}"/>
              </a:ext>
            </a:extLst>
          </p:cNvPr>
          <p:cNvGrpSpPr/>
          <p:nvPr/>
        </p:nvGrpSpPr>
        <p:grpSpPr>
          <a:xfrm>
            <a:off x="2389556" y="4603475"/>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2821F4FE-998F-9E5B-636D-CD45A8E3764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4" name="円弧 123">
              <a:extLst>
                <a:ext uri="{FF2B5EF4-FFF2-40B4-BE49-F238E27FC236}">
                  <a16:creationId xmlns:a16="http://schemas.microsoft.com/office/drawing/2014/main" id="{D3842B8F-C145-CF20-8CAA-B9E591BBB52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5" name="円弧 124">
              <a:extLst>
                <a:ext uri="{FF2B5EF4-FFF2-40B4-BE49-F238E27FC236}">
                  <a16:creationId xmlns:a16="http://schemas.microsoft.com/office/drawing/2014/main" id="{C0F90F9F-F8A7-5145-EB7D-07EF112A749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27" name="グループ化 126">
            <a:extLst>
              <a:ext uri="{FF2B5EF4-FFF2-40B4-BE49-F238E27FC236}">
                <a16:creationId xmlns:a16="http://schemas.microsoft.com/office/drawing/2014/main" id="{8B797499-7EF5-5B51-BA8C-2B82E2EAF6AE}"/>
              </a:ext>
            </a:extLst>
          </p:cNvPr>
          <p:cNvGrpSpPr/>
          <p:nvPr/>
        </p:nvGrpSpPr>
        <p:grpSpPr>
          <a:xfrm>
            <a:off x="2808024" y="3001447"/>
            <a:ext cx="846142" cy="680158"/>
            <a:chOff x="2341953" y="3013943"/>
            <a:chExt cx="846142" cy="680158"/>
          </a:xfrm>
        </p:grpSpPr>
        <p:pic>
          <p:nvPicPr>
            <p:cNvPr id="128" name="グラフィックス 127" descr="紙 枠線">
              <a:extLst>
                <a:ext uri="{FF2B5EF4-FFF2-40B4-BE49-F238E27FC236}">
                  <a16:creationId xmlns:a16="http://schemas.microsoft.com/office/drawing/2014/main" id="{9603EAD7-C64C-5B7D-A4A3-63EBA20B63A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844308" y="3131836"/>
              <a:ext cx="307340" cy="307340"/>
            </a:xfrm>
            <a:prstGeom prst="rect">
              <a:avLst/>
            </a:prstGeom>
          </p:spPr>
        </p:pic>
        <p:cxnSp>
          <p:nvCxnSpPr>
            <p:cNvPr id="129" name="直線矢印コネクタ 36">
              <a:extLst>
                <a:ext uri="{FF2B5EF4-FFF2-40B4-BE49-F238E27FC236}">
                  <a16:creationId xmlns:a16="http://schemas.microsoft.com/office/drawing/2014/main" id="{D1F37F12-FFEE-A037-E08A-5F9E7923D72C}"/>
                </a:ext>
              </a:extLst>
            </p:cNvPr>
            <p:cNvCxnSpPr>
              <a:cxnSpLocks/>
            </p:cNvCxnSpPr>
            <p:nvPr/>
          </p:nvCxnSpPr>
          <p:spPr>
            <a:xfrm>
              <a:off x="2341953" y="3013943"/>
              <a:ext cx="562157" cy="271562"/>
            </a:xfrm>
            <a:prstGeom prst="curvedConnector3">
              <a:avLst>
                <a:gd name="adj1" fmla="val 863"/>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A9409CC0-4847-F597-92E0-D223B39050B4}"/>
                </a:ext>
              </a:extLst>
            </p:cNvPr>
            <p:cNvSpPr/>
            <p:nvPr/>
          </p:nvSpPr>
          <p:spPr>
            <a:xfrm>
              <a:off x="2566470"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職権による換価猶予取消通知書</a:t>
              </a:r>
            </a:p>
            <a:p>
              <a:r>
                <a:rPr kumimoji="1" lang="ja-JP" altLang="en-US" sz="500" b="1" dirty="0">
                  <a:solidFill>
                    <a:schemeClr val="tx1"/>
                  </a:solidFill>
                  <a:latin typeface="游ゴシック 本文"/>
                  <a:ea typeface="游ゴシック" panose="020B0400000000000000" pitchFamily="50" charset="-128"/>
                </a:rPr>
                <a:t>申請による換価猶予取消通知書</a:t>
              </a:r>
            </a:p>
            <a:p>
              <a:r>
                <a:rPr kumimoji="1" lang="ja-JP" altLang="en-US" sz="500" b="1" dirty="0">
                  <a:solidFill>
                    <a:schemeClr val="tx1"/>
                  </a:solidFill>
                  <a:latin typeface="游ゴシック 本文"/>
                  <a:ea typeface="游ゴシック" panose="020B0400000000000000" pitchFamily="50" charset="-128"/>
                </a:rPr>
                <a:t>職権による換価猶予取消通知書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決裁用</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申請による換価猶予取消通知書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決裁用</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31" name="グループ化 130">
            <a:extLst>
              <a:ext uri="{FF2B5EF4-FFF2-40B4-BE49-F238E27FC236}">
                <a16:creationId xmlns:a16="http://schemas.microsoft.com/office/drawing/2014/main" id="{A3A49426-E8B7-A8B5-E869-24DA6A23BF74}"/>
              </a:ext>
            </a:extLst>
          </p:cNvPr>
          <p:cNvGrpSpPr/>
          <p:nvPr/>
        </p:nvGrpSpPr>
        <p:grpSpPr>
          <a:xfrm flipH="1">
            <a:off x="1729730" y="4970186"/>
            <a:ext cx="752658" cy="405710"/>
            <a:chOff x="5549538" y="5066857"/>
            <a:chExt cx="752658" cy="405710"/>
          </a:xfrm>
        </p:grpSpPr>
        <p:cxnSp>
          <p:nvCxnSpPr>
            <p:cNvPr id="132" name="直線矢印コネクタ 131">
              <a:extLst>
                <a:ext uri="{FF2B5EF4-FFF2-40B4-BE49-F238E27FC236}">
                  <a16:creationId xmlns:a16="http://schemas.microsoft.com/office/drawing/2014/main" id="{2C5F331E-B61A-A338-413A-48118DF1A954}"/>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3" name="グループ化 132">
              <a:extLst>
                <a:ext uri="{FF2B5EF4-FFF2-40B4-BE49-F238E27FC236}">
                  <a16:creationId xmlns:a16="http://schemas.microsoft.com/office/drawing/2014/main" id="{BA535CCC-AD0C-BEC0-D57D-2B47A471B1CB}"/>
                </a:ext>
              </a:extLst>
            </p:cNvPr>
            <p:cNvGrpSpPr/>
            <p:nvPr/>
          </p:nvGrpSpPr>
          <p:grpSpPr>
            <a:xfrm>
              <a:off x="5672158" y="5172745"/>
              <a:ext cx="69614" cy="299822"/>
              <a:chOff x="2439407" y="2962964"/>
              <a:chExt cx="69614" cy="430496"/>
            </a:xfrm>
          </p:grpSpPr>
          <p:cxnSp>
            <p:nvCxnSpPr>
              <p:cNvPr id="143" name="直線コネクタ 142">
                <a:extLst>
                  <a:ext uri="{FF2B5EF4-FFF2-40B4-BE49-F238E27FC236}">
                    <a16:creationId xmlns:a16="http://schemas.microsoft.com/office/drawing/2014/main" id="{6D875998-92E0-ED82-BD83-6D3F3F991B7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4" name="直線コネクタ 143">
                <a:extLst>
                  <a:ext uri="{FF2B5EF4-FFF2-40B4-BE49-F238E27FC236}">
                    <a16:creationId xmlns:a16="http://schemas.microsoft.com/office/drawing/2014/main" id="{3DA926C0-5E77-0B73-6F68-7CFD2715A54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18685C55-30A6-E9EA-6F90-9D6302717FA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4" name="正方形/長方形 133">
              <a:extLst>
                <a:ext uri="{FF2B5EF4-FFF2-40B4-BE49-F238E27FC236}">
                  <a16:creationId xmlns:a16="http://schemas.microsoft.com/office/drawing/2014/main" id="{3E928D24-C696-7020-CABE-BFC67F8F98A5}"/>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165" name="直線矢印コネクタ 164">
            <a:extLst>
              <a:ext uri="{FF2B5EF4-FFF2-40B4-BE49-F238E27FC236}">
                <a16:creationId xmlns:a16="http://schemas.microsoft.com/office/drawing/2014/main" id="{50E8EF27-F8AB-7AA0-85A0-4F3D328B236C}"/>
              </a:ext>
            </a:extLst>
          </p:cNvPr>
          <p:cNvCxnSpPr>
            <a:cxnSpLocks/>
            <a:stCxn id="56" idx="6"/>
            <a:endCxn id="168" idx="1"/>
          </p:cNvCxnSpPr>
          <p:nvPr/>
        </p:nvCxnSpPr>
        <p:spPr>
          <a:xfrm>
            <a:off x="3616881" y="2766336"/>
            <a:ext cx="56812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6" name="グループ化 165">
            <a:extLst>
              <a:ext uri="{FF2B5EF4-FFF2-40B4-BE49-F238E27FC236}">
                <a16:creationId xmlns:a16="http://schemas.microsoft.com/office/drawing/2014/main" id="{AE0C211D-4DAF-D678-7DAC-7256141E5C12}"/>
              </a:ext>
            </a:extLst>
          </p:cNvPr>
          <p:cNvGrpSpPr/>
          <p:nvPr/>
        </p:nvGrpSpPr>
        <p:grpSpPr>
          <a:xfrm>
            <a:off x="4185005" y="2531961"/>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C78AD21F-D18F-4917-44F0-5D4C78DA748D}"/>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41FEB1EC-865E-10A4-E113-16FD3F0C6B9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EF677E08-B0DA-098B-324A-BED85287B959}"/>
              </a:ext>
            </a:extLst>
          </p:cNvPr>
          <p:cNvCxnSpPr>
            <a:cxnSpLocks/>
            <a:stCxn id="168" idx="2"/>
            <a:endCxn id="171" idx="1"/>
          </p:cNvCxnSpPr>
          <p:nvPr/>
        </p:nvCxnSpPr>
        <p:spPr>
          <a:xfrm>
            <a:off x="4482947"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DDD43054-8E33-8946-6D63-53F228F60737}"/>
              </a:ext>
            </a:extLst>
          </p:cNvPr>
          <p:cNvGrpSpPr/>
          <p:nvPr/>
        </p:nvGrpSpPr>
        <p:grpSpPr>
          <a:xfrm>
            <a:off x="4195129"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392E470B-BBE5-9577-E624-23C36C859A9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F7A1DEB1-FF05-9C65-6B13-85AE81C0D8F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B1CB0EAD-2F09-1E9B-09E1-F41C6E2826A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260C7651-6334-A912-F580-5C0E4A058DB3}"/>
              </a:ext>
            </a:extLst>
          </p:cNvPr>
          <p:cNvGrpSpPr/>
          <p:nvPr/>
        </p:nvGrpSpPr>
        <p:grpSpPr>
          <a:xfrm flipH="1">
            <a:off x="3535303"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9496DF7E-41FF-21A3-8A5F-E32CB6E3E548}"/>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67DCE815-2C46-7369-7102-6D69F1C819EE}"/>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34B85504-BBE7-E426-D9E5-F30372C7F15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D6169407-B710-5B49-45F8-FA82933E3D5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F92EFB04-61FC-185B-6284-420045FB9FE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1B16B76C-4B96-16FD-8E58-F202C830AFC2}"/>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A95B679F-D462-EF43-1489-C0E7B19C6CF6}"/>
              </a:ext>
            </a:extLst>
          </p:cNvPr>
          <p:cNvSpPr/>
          <p:nvPr/>
        </p:nvSpPr>
        <p:spPr>
          <a:xfrm>
            <a:off x="4790616"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8741407B-3D03-B2CB-F575-290377B76D48}"/>
              </a:ext>
            </a:extLst>
          </p:cNvPr>
          <p:cNvSpPr/>
          <p:nvPr/>
        </p:nvSpPr>
        <p:spPr>
          <a:xfrm>
            <a:off x="5132565" y="261357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F51ED8C8-E2ED-5A59-58A7-BDA439032AA7}"/>
              </a:ext>
            </a:extLst>
          </p:cNvPr>
          <p:cNvCxnSpPr>
            <a:cxnSpLocks/>
            <a:stCxn id="168" idx="3"/>
            <a:endCxn id="191" idx="2"/>
          </p:cNvCxnSpPr>
          <p:nvPr/>
        </p:nvCxnSpPr>
        <p:spPr>
          <a:xfrm>
            <a:off x="4780889" y="2766336"/>
            <a:ext cx="35167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23" name="正方形/長方形 222">
            <a:extLst>
              <a:ext uri="{FF2B5EF4-FFF2-40B4-BE49-F238E27FC236}">
                <a16:creationId xmlns:a16="http://schemas.microsoft.com/office/drawing/2014/main" id="{6B66E0A9-7833-2944-C128-BA62FC7A745C}"/>
              </a:ext>
            </a:extLst>
          </p:cNvPr>
          <p:cNvSpPr/>
          <p:nvPr/>
        </p:nvSpPr>
        <p:spPr>
          <a:xfrm>
            <a:off x="504064"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D2F8FD8F-A99C-1D63-D51F-B6AF2A6974AB}"/>
              </a:ext>
            </a:extLst>
          </p:cNvPr>
          <p:cNvSpPr/>
          <p:nvPr/>
        </p:nvSpPr>
        <p:spPr>
          <a:xfrm>
            <a:off x="752762" y="2613336"/>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0" name="直線矢印コネクタ 19">
            <a:extLst>
              <a:ext uri="{FF2B5EF4-FFF2-40B4-BE49-F238E27FC236}">
                <a16:creationId xmlns:a16="http://schemas.microsoft.com/office/drawing/2014/main" id="{D8C0FFCA-F5B2-26E8-4B3A-8E395B4260DB}"/>
              </a:ext>
            </a:extLst>
          </p:cNvPr>
          <p:cNvCxnSpPr>
            <a:cxnSpLocks/>
            <a:stCxn id="224" idx="6"/>
            <a:endCxn id="27" idx="1"/>
          </p:cNvCxnSpPr>
          <p:nvPr/>
        </p:nvCxnSpPr>
        <p:spPr>
          <a:xfrm>
            <a:off x="1058762" y="2766336"/>
            <a:ext cx="36817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7" name="グループ化 66">
            <a:extLst>
              <a:ext uri="{FF2B5EF4-FFF2-40B4-BE49-F238E27FC236}">
                <a16:creationId xmlns:a16="http://schemas.microsoft.com/office/drawing/2014/main" id="{E7A85670-E1D0-E75A-1E90-3A01F0F4940A}"/>
              </a:ext>
            </a:extLst>
          </p:cNvPr>
          <p:cNvGrpSpPr/>
          <p:nvPr/>
        </p:nvGrpSpPr>
        <p:grpSpPr>
          <a:xfrm>
            <a:off x="1013949" y="2136278"/>
            <a:ext cx="1523796" cy="521871"/>
            <a:chOff x="4956093" y="1988022"/>
            <a:chExt cx="1523796" cy="508031"/>
          </a:xfrm>
        </p:grpSpPr>
        <p:cxnSp>
          <p:nvCxnSpPr>
            <p:cNvPr id="72" name="直線矢印コネクタ 71">
              <a:extLst>
                <a:ext uri="{FF2B5EF4-FFF2-40B4-BE49-F238E27FC236}">
                  <a16:creationId xmlns:a16="http://schemas.microsoft.com/office/drawing/2014/main" id="{CA246ED0-A67C-D7F7-0577-306E6253EAD6}"/>
                </a:ext>
              </a:extLst>
            </p:cNvPr>
            <p:cNvCxnSpPr>
              <a:cxnSpLocks/>
              <a:stCxn id="224" idx="7"/>
              <a:endCxn id="74" idx="1"/>
            </p:cNvCxnSpPr>
            <p:nvPr/>
          </p:nvCxnSpPr>
          <p:spPr>
            <a:xfrm flipV="1">
              <a:off x="4956093" y="2139296"/>
              <a:ext cx="196569" cy="356757"/>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3" name="グループ化 72">
              <a:extLst>
                <a:ext uri="{FF2B5EF4-FFF2-40B4-BE49-F238E27FC236}">
                  <a16:creationId xmlns:a16="http://schemas.microsoft.com/office/drawing/2014/main" id="{154D2B65-B0FF-A42C-63DE-9FC5DF7A806F}"/>
                </a:ext>
              </a:extLst>
            </p:cNvPr>
            <p:cNvGrpSpPr/>
            <p:nvPr/>
          </p:nvGrpSpPr>
          <p:grpSpPr>
            <a:xfrm>
              <a:off x="5152661" y="1988022"/>
              <a:ext cx="69614" cy="303585"/>
              <a:chOff x="2439407" y="2962964"/>
              <a:chExt cx="69614" cy="430453"/>
            </a:xfrm>
          </p:grpSpPr>
          <p:cxnSp>
            <p:nvCxnSpPr>
              <p:cNvPr id="79" name="直線コネクタ 78">
                <a:extLst>
                  <a:ext uri="{FF2B5EF4-FFF2-40B4-BE49-F238E27FC236}">
                    <a16:creationId xmlns:a16="http://schemas.microsoft.com/office/drawing/2014/main" id="{A0DD06A0-4EC2-63A4-8A7C-78BAEF2D9C8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5" name="直線コネクタ 94">
                <a:extLst>
                  <a:ext uri="{FF2B5EF4-FFF2-40B4-BE49-F238E27FC236}">
                    <a16:creationId xmlns:a16="http://schemas.microsoft.com/office/drawing/2014/main" id="{4F16CBC0-FBCE-859B-035D-BD4F726FB185}"/>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7" name="直線コネクタ 146">
                <a:extLst>
                  <a:ext uri="{FF2B5EF4-FFF2-40B4-BE49-F238E27FC236}">
                    <a16:creationId xmlns:a16="http://schemas.microsoft.com/office/drawing/2014/main" id="{AF70964D-561C-279E-CF42-DFAA13FC494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4" name="正方形/長方形 73">
              <a:extLst>
                <a:ext uri="{FF2B5EF4-FFF2-40B4-BE49-F238E27FC236}">
                  <a16:creationId xmlns:a16="http://schemas.microsoft.com/office/drawing/2014/main" id="{0E132364-F556-B486-DE8B-685BB12F96FE}"/>
                </a:ext>
              </a:extLst>
            </p:cNvPr>
            <p:cNvSpPr/>
            <p:nvPr/>
          </p:nvSpPr>
          <p:spPr>
            <a:xfrm>
              <a:off x="5152662" y="1998069"/>
              <a:ext cx="132722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本文"/>
                  <a:ea typeface="游ゴシック" panose="020B0400000000000000" pitchFamily="50" charset="-128"/>
                </a:rPr>
                <a:t>換価猶予の取消の必要性の認識</a:t>
              </a:r>
            </a:p>
          </p:txBody>
        </p:sp>
      </p:grpSp>
      <p:cxnSp>
        <p:nvCxnSpPr>
          <p:cNvPr id="225" name="直線矢印コネクタ 224">
            <a:extLst>
              <a:ext uri="{FF2B5EF4-FFF2-40B4-BE49-F238E27FC236}">
                <a16:creationId xmlns:a16="http://schemas.microsoft.com/office/drawing/2014/main" id="{13ED92DE-9DC5-0548-D214-03006D1688C9}"/>
              </a:ext>
            </a:extLst>
          </p:cNvPr>
          <p:cNvCxnSpPr>
            <a:cxnSpLocks/>
            <a:stCxn id="128" idx="0"/>
            <a:endCxn id="56" idx="4"/>
          </p:cNvCxnSpPr>
          <p:nvPr/>
        </p:nvCxnSpPr>
        <p:spPr>
          <a:xfrm flipH="1" flipV="1">
            <a:off x="3463881" y="2919336"/>
            <a:ext cx="168" cy="20000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3C4C8044-58BC-7B25-74EE-BC1D551BFB08}"/>
              </a:ext>
            </a:extLst>
          </p:cNvPr>
          <p:cNvGrpSpPr/>
          <p:nvPr/>
        </p:nvGrpSpPr>
        <p:grpSpPr>
          <a:xfrm>
            <a:off x="1426932" y="2531961"/>
            <a:ext cx="595884" cy="468750"/>
            <a:chOff x="2420174" y="2805910"/>
            <a:chExt cx="595884" cy="468750"/>
          </a:xfrm>
        </p:grpSpPr>
        <p:pic>
          <p:nvPicPr>
            <p:cNvPr id="26" name="グラフィックス 25" descr="ユーザー 枠線">
              <a:extLst>
                <a:ext uri="{FF2B5EF4-FFF2-40B4-BE49-F238E27FC236}">
                  <a16:creationId xmlns:a16="http://schemas.microsoft.com/office/drawing/2014/main" id="{E72434B1-3961-874A-D38C-F63E85066D84}"/>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27" name="四角形: 角を丸くする 26">
              <a:extLst>
                <a:ext uri="{FF2B5EF4-FFF2-40B4-BE49-F238E27FC236}">
                  <a16:creationId xmlns:a16="http://schemas.microsoft.com/office/drawing/2014/main" id="{75D40CEA-9831-4BF4-CE22-7447F907B8F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換価猶予取消の</a:t>
              </a:r>
            </a:p>
            <a:p>
              <a:pPr algn="ctr"/>
              <a:r>
                <a:rPr kumimoji="1" lang="ja-JP" altLang="en-US" sz="500" b="1" dirty="0">
                  <a:solidFill>
                    <a:schemeClr val="tx1"/>
                  </a:solidFill>
                  <a:latin typeface="游ゴシック 本文"/>
                  <a:ea typeface="游ゴシック" panose="020B0400000000000000" pitchFamily="50" charset="-128"/>
                </a:rPr>
                <a:t>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28" name="直線矢印コネクタ 27">
            <a:extLst>
              <a:ext uri="{FF2B5EF4-FFF2-40B4-BE49-F238E27FC236}">
                <a16:creationId xmlns:a16="http://schemas.microsoft.com/office/drawing/2014/main" id="{F797E422-25BE-5B4F-A145-2968D298D6CD}"/>
              </a:ext>
            </a:extLst>
          </p:cNvPr>
          <p:cNvCxnSpPr>
            <a:cxnSpLocks/>
            <a:stCxn id="27" idx="2"/>
            <a:endCxn id="30" idx="1"/>
          </p:cNvCxnSpPr>
          <p:nvPr/>
        </p:nvCxnSpPr>
        <p:spPr>
          <a:xfrm>
            <a:off x="1724874"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9" name="グループ化 28">
            <a:extLst>
              <a:ext uri="{FF2B5EF4-FFF2-40B4-BE49-F238E27FC236}">
                <a16:creationId xmlns:a16="http://schemas.microsoft.com/office/drawing/2014/main" id="{606CE631-2AAB-E1CD-7B23-1676A691DAE0}"/>
              </a:ext>
            </a:extLst>
          </p:cNvPr>
          <p:cNvGrpSpPr/>
          <p:nvPr/>
        </p:nvGrpSpPr>
        <p:grpSpPr>
          <a:xfrm>
            <a:off x="1437056" y="4603475"/>
            <a:ext cx="575637" cy="451948"/>
            <a:chOff x="5274238" y="5435536"/>
            <a:chExt cx="439201" cy="345439"/>
          </a:xfrm>
        </p:grpSpPr>
        <p:sp>
          <p:nvSpPr>
            <p:cNvPr id="30" name="フローチャート: 磁気ディスク 29">
              <a:extLst>
                <a:ext uri="{FF2B5EF4-FFF2-40B4-BE49-F238E27FC236}">
                  <a16:creationId xmlns:a16="http://schemas.microsoft.com/office/drawing/2014/main" id="{74A140DA-A986-37FA-1925-1892E9203CA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31" name="円弧 30">
              <a:extLst>
                <a:ext uri="{FF2B5EF4-FFF2-40B4-BE49-F238E27FC236}">
                  <a16:creationId xmlns:a16="http://schemas.microsoft.com/office/drawing/2014/main" id="{1761917C-C42B-A2FF-15C1-75AC51E8422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32" name="円弧 31">
              <a:extLst>
                <a:ext uri="{FF2B5EF4-FFF2-40B4-BE49-F238E27FC236}">
                  <a16:creationId xmlns:a16="http://schemas.microsoft.com/office/drawing/2014/main" id="{33FE372D-184F-6303-1AB8-455AE696E41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33" name="グループ化 32">
            <a:extLst>
              <a:ext uri="{FF2B5EF4-FFF2-40B4-BE49-F238E27FC236}">
                <a16:creationId xmlns:a16="http://schemas.microsoft.com/office/drawing/2014/main" id="{D3B6A5B4-5ED1-72F2-4BFA-4450C7C8702E}"/>
              </a:ext>
            </a:extLst>
          </p:cNvPr>
          <p:cNvGrpSpPr/>
          <p:nvPr/>
        </p:nvGrpSpPr>
        <p:grpSpPr>
          <a:xfrm flipH="1">
            <a:off x="777230" y="4970186"/>
            <a:ext cx="752658" cy="405710"/>
            <a:chOff x="5549538" y="5066857"/>
            <a:chExt cx="752658" cy="405710"/>
          </a:xfrm>
        </p:grpSpPr>
        <p:cxnSp>
          <p:nvCxnSpPr>
            <p:cNvPr id="34" name="直線矢印コネクタ 33">
              <a:extLst>
                <a:ext uri="{FF2B5EF4-FFF2-40B4-BE49-F238E27FC236}">
                  <a16:creationId xmlns:a16="http://schemas.microsoft.com/office/drawing/2014/main" id="{3A49B71F-9298-D41D-1F41-4C72F6098E37}"/>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5" name="グループ化 34">
              <a:extLst>
                <a:ext uri="{FF2B5EF4-FFF2-40B4-BE49-F238E27FC236}">
                  <a16:creationId xmlns:a16="http://schemas.microsoft.com/office/drawing/2014/main" id="{4EA61EAF-8BC9-BD7F-3DEE-DFC75B4CFD82}"/>
                </a:ext>
              </a:extLst>
            </p:cNvPr>
            <p:cNvGrpSpPr/>
            <p:nvPr/>
          </p:nvGrpSpPr>
          <p:grpSpPr>
            <a:xfrm>
              <a:off x="5672158" y="5172745"/>
              <a:ext cx="69614" cy="299822"/>
              <a:chOff x="2439407" y="2962964"/>
              <a:chExt cx="69614" cy="430496"/>
            </a:xfrm>
          </p:grpSpPr>
          <p:cxnSp>
            <p:nvCxnSpPr>
              <p:cNvPr id="37" name="直線コネクタ 36">
                <a:extLst>
                  <a:ext uri="{FF2B5EF4-FFF2-40B4-BE49-F238E27FC236}">
                    <a16:creationId xmlns:a16="http://schemas.microsoft.com/office/drawing/2014/main" id="{6DBC18C1-83A0-0210-892F-F867384896C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38" name="直線コネクタ 37">
                <a:extLst>
                  <a:ext uri="{FF2B5EF4-FFF2-40B4-BE49-F238E27FC236}">
                    <a16:creationId xmlns:a16="http://schemas.microsoft.com/office/drawing/2014/main" id="{8907B897-B4D4-7969-58BF-A27499C54B32}"/>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39" name="直線コネクタ 38">
                <a:extLst>
                  <a:ext uri="{FF2B5EF4-FFF2-40B4-BE49-F238E27FC236}">
                    <a16:creationId xmlns:a16="http://schemas.microsoft.com/office/drawing/2014/main" id="{DC2779A9-F687-9013-B33F-954AC19CB29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6" name="正方形/長方形 35">
              <a:extLst>
                <a:ext uri="{FF2B5EF4-FFF2-40B4-BE49-F238E27FC236}">
                  <a16:creationId xmlns:a16="http://schemas.microsoft.com/office/drawing/2014/main" id="{6B692261-6027-8852-FB27-3B5481195CCB}"/>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41" name="直線矢印コネクタ 40">
            <a:extLst>
              <a:ext uri="{FF2B5EF4-FFF2-40B4-BE49-F238E27FC236}">
                <a16:creationId xmlns:a16="http://schemas.microsoft.com/office/drawing/2014/main" id="{713350D4-DCD3-8F28-DF2C-A8733D8DD033}"/>
              </a:ext>
            </a:extLst>
          </p:cNvPr>
          <p:cNvCxnSpPr>
            <a:cxnSpLocks/>
            <a:stCxn id="27" idx="3"/>
            <a:endCxn id="121" idx="1"/>
          </p:cNvCxnSpPr>
          <p:nvPr/>
        </p:nvCxnSpPr>
        <p:spPr>
          <a:xfrm>
            <a:off x="2022816" y="2766336"/>
            <a:ext cx="35661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89311912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B81541-555C-E81C-FB58-39B74B0BC059}"/>
            </a:ext>
          </a:extLst>
        </p:cNvPr>
        <p:cNvGrpSpPr/>
        <p:nvPr/>
      </p:nvGrpSpPr>
      <p:grpSpPr>
        <a:xfrm>
          <a:off x="0" y="0"/>
          <a:ext cx="0" cy="0"/>
          <a:chOff x="0" y="0"/>
          <a:chExt cx="0" cy="0"/>
        </a:xfrm>
      </p:grpSpPr>
      <p:grpSp>
        <p:nvGrpSpPr>
          <p:cNvPr id="44" name="グループ化 43">
            <a:extLst>
              <a:ext uri="{FF2B5EF4-FFF2-40B4-BE49-F238E27FC236}">
                <a16:creationId xmlns:a16="http://schemas.microsoft.com/office/drawing/2014/main" id="{300B5F02-6931-D21B-9497-F77C17A03571}"/>
              </a:ext>
            </a:extLst>
          </p:cNvPr>
          <p:cNvGrpSpPr/>
          <p:nvPr/>
        </p:nvGrpSpPr>
        <p:grpSpPr>
          <a:xfrm flipV="1">
            <a:off x="4592953" y="2907508"/>
            <a:ext cx="47531" cy="1753117"/>
            <a:chOff x="3440118" y="869144"/>
            <a:chExt cx="47531" cy="1753117"/>
          </a:xfrm>
        </p:grpSpPr>
        <p:cxnSp>
          <p:nvCxnSpPr>
            <p:cNvPr id="253" name="直線矢印コネクタ 197">
              <a:extLst>
                <a:ext uri="{FF2B5EF4-FFF2-40B4-BE49-F238E27FC236}">
                  <a16:creationId xmlns:a16="http://schemas.microsoft.com/office/drawing/2014/main" id="{843F4D8E-737E-6EC6-6FC4-BA4144708753}"/>
                </a:ext>
              </a:extLst>
            </p:cNvPr>
            <p:cNvCxnSpPr>
              <a:cxnSpLocks/>
              <a:stCxn id="199" idx="6"/>
              <a:endCxn id="254" idx="3"/>
            </p:cNvCxnSpPr>
            <p:nvPr/>
          </p:nvCxnSpPr>
          <p:spPr>
            <a:xfrm flipH="1" flipV="1">
              <a:off x="3463881" y="941018"/>
              <a:ext cx="3" cy="1633712"/>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99" name="楕円 198">
              <a:extLst>
                <a:ext uri="{FF2B5EF4-FFF2-40B4-BE49-F238E27FC236}">
                  <a16:creationId xmlns:a16="http://schemas.microsoft.com/office/drawing/2014/main" id="{F03BA7C8-9E30-288C-2FEC-335CBB370D4A}"/>
                </a:ext>
              </a:extLst>
            </p:cNvPr>
            <p:cNvSpPr/>
            <p:nvPr/>
          </p:nvSpPr>
          <p:spPr>
            <a:xfrm rot="16200000">
              <a:off x="3440118" y="257473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54" name="二等辺三角形 253">
              <a:extLst>
                <a:ext uri="{FF2B5EF4-FFF2-40B4-BE49-F238E27FC236}">
                  <a16:creationId xmlns:a16="http://schemas.microsoft.com/office/drawing/2014/main" id="{FD3365B5-922D-0C93-8B37-2D21EB356424}"/>
                </a:ext>
              </a:extLst>
            </p:cNvPr>
            <p:cNvSpPr/>
            <p:nvPr/>
          </p:nvSpPr>
          <p:spPr>
            <a:xfrm>
              <a:off x="3440571" y="869144"/>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C54B01EB-702A-EE3D-C1DA-BC0A2908269E}"/>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7E1ADC91-A3D4-DA28-76F9-8CA80FD07150}"/>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354724AE-DD4D-6797-244C-0F8A60D670C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CCC96184-C9AD-891E-1287-66CF0D60C1C5}"/>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87C2D98E-0327-AB3E-00B9-6C6FCEAA5B9C}"/>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93878905-6B31-DF2E-230B-3748300361E7}"/>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4.9.</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A29B22DC-9C77-2E90-4055-110038E0FE5C}"/>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猶予担保権の設定</a:t>
              </a:r>
            </a:p>
          </p:txBody>
        </p:sp>
        <p:sp>
          <p:nvSpPr>
            <p:cNvPr id="14" name="正方形/長方形 13">
              <a:extLst>
                <a:ext uri="{FF2B5EF4-FFF2-40B4-BE49-F238E27FC236}">
                  <a16:creationId xmlns:a16="http://schemas.microsoft.com/office/drawing/2014/main" id="{82DC7E6F-D41F-204B-971D-10CDE8A17F82}"/>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減免・猶予・停止</a:t>
              </a:r>
            </a:p>
          </p:txBody>
        </p:sp>
      </p:grpSp>
      <p:grpSp>
        <p:nvGrpSpPr>
          <p:cNvPr id="16" name="グループ化 15">
            <a:extLst>
              <a:ext uri="{FF2B5EF4-FFF2-40B4-BE49-F238E27FC236}">
                <a16:creationId xmlns:a16="http://schemas.microsoft.com/office/drawing/2014/main" id="{DBCC0ABD-47A0-F9A1-94ED-B74B5718C9A9}"/>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46D4ED82-0DC3-7832-20F9-263A8CA31F05}"/>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A6071347-D5F3-F42E-49D7-FD46CC3C7952}"/>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8961F960-2D88-1167-EE23-B1CD749BF248}"/>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35</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78A7C392-173C-01EA-44CA-84DC5BC17A6C}"/>
              </a:ext>
            </a:extLst>
          </p:cNvPr>
          <p:cNvSpPr/>
          <p:nvPr/>
        </p:nvSpPr>
        <p:spPr>
          <a:xfrm>
            <a:off x="6758568" y="6048374"/>
            <a:ext cx="2053792" cy="45605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①</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2.5.1.</a:t>
            </a:r>
            <a:r>
              <a:rPr kumimoji="1" lang="ja-JP" altLang="en-US" sz="500" b="1" dirty="0">
                <a:solidFill>
                  <a:schemeClr val="tx1"/>
                </a:solidFill>
                <a:latin typeface="游ゴシック 本文"/>
                <a:ea typeface="游ゴシック" panose="020B0400000000000000" pitchFamily="50" charset="-128"/>
              </a:rPr>
              <a:t>　徴収</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換価</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猶予の管理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2.8.9</a:t>
            </a:r>
            <a:r>
              <a:rPr kumimoji="1" lang="ja-JP" altLang="en-US" sz="500" b="1" dirty="0">
                <a:solidFill>
                  <a:schemeClr val="tx1"/>
                </a:solidFill>
                <a:latin typeface="游ゴシック 本文"/>
                <a:ea typeface="游ゴシック" panose="020B0400000000000000" pitchFamily="50" charset="-128"/>
              </a:rPr>
              <a:t>　滞納処分の処分調書等作成</a:t>
            </a:r>
            <a:endParaRPr kumimoji="1" lang="en-US" altLang="zh-TW" sz="500" b="1" dirty="0">
              <a:solidFill>
                <a:schemeClr val="tx1"/>
              </a:solidFill>
              <a:latin typeface="游ゴシック 本文"/>
              <a:ea typeface="游ゴシック" panose="020B0400000000000000" pitchFamily="50" charset="-128"/>
            </a:endParaRPr>
          </a:p>
        </p:txBody>
      </p:sp>
      <p:cxnSp>
        <p:nvCxnSpPr>
          <p:cNvPr id="153" name="直線矢印コネクタ 152">
            <a:extLst>
              <a:ext uri="{FF2B5EF4-FFF2-40B4-BE49-F238E27FC236}">
                <a16:creationId xmlns:a16="http://schemas.microsoft.com/office/drawing/2014/main" id="{6A4FA8C2-280E-0E6B-BBE5-6B0F94BEDE53}"/>
              </a:ext>
            </a:extLst>
          </p:cNvPr>
          <p:cNvCxnSpPr>
            <a:cxnSpLocks/>
            <a:stCxn id="121" idx="3"/>
            <a:endCxn id="56" idx="2"/>
          </p:cNvCxnSpPr>
          <p:nvPr/>
        </p:nvCxnSpPr>
        <p:spPr>
          <a:xfrm>
            <a:off x="3697708" y="2766336"/>
            <a:ext cx="76600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54" name="グループ化 53">
            <a:extLst>
              <a:ext uri="{FF2B5EF4-FFF2-40B4-BE49-F238E27FC236}">
                <a16:creationId xmlns:a16="http://schemas.microsoft.com/office/drawing/2014/main" id="{86A37D04-F535-A5A1-C94D-A69F0942F243}"/>
              </a:ext>
            </a:extLst>
          </p:cNvPr>
          <p:cNvGrpSpPr>
            <a:grpSpLocks noChangeAspect="1"/>
          </p:cNvGrpSpPr>
          <p:nvPr/>
        </p:nvGrpSpPr>
        <p:grpSpPr>
          <a:xfrm>
            <a:off x="4463716" y="2613336"/>
            <a:ext cx="306000" cy="306000"/>
            <a:chOff x="2810266" y="3583909"/>
            <a:chExt cx="182044" cy="182044"/>
          </a:xfrm>
        </p:grpSpPr>
        <p:sp>
          <p:nvSpPr>
            <p:cNvPr id="56" name="楕円 55">
              <a:extLst>
                <a:ext uri="{FF2B5EF4-FFF2-40B4-BE49-F238E27FC236}">
                  <a16:creationId xmlns:a16="http://schemas.microsoft.com/office/drawing/2014/main" id="{C7017B1D-C1EE-FA2D-7452-2E18A96955A3}"/>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F08C6013-233A-4880-7543-CC852D9684EC}"/>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0CACB072-795C-7D78-199F-E04495017B20}"/>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4BD0854D-9D4C-0C12-4C5D-8F13DC8E7375}"/>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EA6752B7-92C1-5845-2360-CDAFE20C97F7}"/>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D2B93D1C-7926-1BEE-F1FD-959572C49BEC}"/>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DE281467-F5F4-78DD-D63F-298848C6D1E3}"/>
              </a:ext>
            </a:extLst>
          </p:cNvPr>
          <p:cNvSpPr/>
          <p:nvPr/>
        </p:nvSpPr>
        <p:spPr>
          <a:xfrm>
            <a:off x="4124121" y="233854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63" name="グループ化 62">
            <a:extLst>
              <a:ext uri="{FF2B5EF4-FFF2-40B4-BE49-F238E27FC236}">
                <a16:creationId xmlns:a16="http://schemas.microsoft.com/office/drawing/2014/main" id="{38F99B2A-4C05-A5E0-89FD-B8757903BB4B}"/>
              </a:ext>
            </a:extLst>
          </p:cNvPr>
          <p:cNvGrpSpPr/>
          <p:nvPr/>
        </p:nvGrpSpPr>
        <p:grpSpPr>
          <a:xfrm>
            <a:off x="4616716" y="3804074"/>
            <a:ext cx="1047836" cy="533609"/>
            <a:chOff x="4937118" y="4316156"/>
            <a:chExt cx="1047836" cy="533609"/>
          </a:xfrm>
        </p:grpSpPr>
        <p:cxnSp>
          <p:nvCxnSpPr>
            <p:cNvPr id="64" name="直線矢印コネクタ 63">
              <a:extLst>
                <a:ext uri="{FF2B5EF4-FFF2-40B4-BE49-F238E27FC236}">
                  <a16:creationId xmlns:a16="http://schemas.microsoft.com/office/drawing/2014/main" id="{A7411736-4213-6F9E-AA1A-166E9C0D1C54}"/>
                </a:ext>
              </a:extLst>
            </p:cNvPr>
            <p:cNvCxnSpPr>
              <a:cxnSpLocks/>
              <a:endCxn id="66" idx="1"/>
            </p:cNvCxnSpPr>
            <p:nvPr/>
          </p:nvCxnSpPr>
          <p:spPr>
            <a:xfrm>
              <a:off x="4937118" y="4469826"/>
              <a:ext cx="39952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14903021-792B-67C1-2097-30FCBD9500D8}"/>
                </a:ext>
              </a:extLst>
            </p:cNvPr>
            <p:cNvSpPr/>
            <p:nvPr/>
          </p:nvSpPr>
          <p:spPr>
            <a:xfrm>
              <a:off x="4995539" y="4593561"/>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ja-JP" altLang="en-US" sz="500" b="1" dirty="0">
                  <a:solidFill>
                    <a:schemeClr val="tx1"/>
                  </a:solidFill>
                  <a:latin typeface="游ゴシック 本文"/>
                  <a:ea typeface="游ゴシック" panose="020B0400000000000000" pitchFamily="50" charset="-128"/>
                </a:rPr>
                <a:t>＜標準オプション帳票＞</a:t>
              </a:r>
            </a:p>
            <a:p>
              <a:r>
                <a:rPr kumimoji="1" lang="ja-JP" altLang="en-US" sz="500" b="1" dirty="0">
                  <a:solidFill>
                    <a:schemeClr val="tx1"/>
                  </a:solidFill>
                  <a:latin typeface="游ゴシック 本文"/>
                  <a:ea typeface="游ゴシック" panose="020B0400000000000000" pitchFamily="50" charset="-128"/>
                </a:rPr>
                <a:t>登記嘱託書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猶予抵当権設定</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登記原因証明情報</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猶予担保権設定</a:t>
              </a:r>
              <a:r>
                <a:rPr kumimoji="1" lang="en-US" altLang="ja-JP" sz="500" b="1" dirty="0">
                  <a:solidFill>
                    <a:schemeClr val="tx1"/>
                  </a:solidFill>
                  <a:latin typeface="游ゴシック 本文"/>
                  <a:ea typeface="游ゴシック" panose="020B0400000000000000" pitchFamily="50" charset="-128"/>
                </a:rPr>
                <a:t>)</a:t>
              </a:r>
              <a:endParaRPr kumimoji="1" lang="en-US" altLang="zh-TW" sz="500" b="1" dirty="0">
                <a:solidFill>
                  <a:schemeClr val="tx1"/>
                </a:solidFill>
                <a:latin typeface="游ゴシック 本文"/>
                <a:ea typeface="游ゴシック" panose="020B0400000000000000" pitchFamily="50" charset="-128"/>
              </a:endParaRPr>
            </a:p>
          </p:txBody>
        </p:sp>
        <p:pic>
          <p:nvPicPr>
            <p:cNvPr id="66" name="グラフィックス 65" descr="紙 枠線">
              <a:extLst>
                <a:ext uri="{FF2B5EF4-FFF2-40B4-BE49-F238E27FC236}">
                  <a16:creationId xmlns:a16="http://schemas.microsoft.com/office/drawing/2014/main" id="{7D7BDB40-0561-69FF-B400-52E1A06EA52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cxnSp>
        <p:nvCxnSpPr>
          <p:cNvPr id="118" name="直線矢印コネクタ 117">
            <a:extLst>
              <a:ext uri="{FF2B5EF4-FFF2-40B4-BE49-F238E27FC236}">
                <a16:creationId xmlns:a16="http://schemas.microsoft.com/office/drawing/2014/main" id="{B41A0A49-1493-AF46-2911-5E8BB680C1FF}"/>
              </a:ext>
            </a:extLst>
          </p:cNvPr>
          <p:cNvCxnSpPr>
            <a:cxnSpLocks/>
            <a:stCxn id="123" idx="1"/>
            <a:endCxn id="121" idx="2"/>
          </p:cNvCxnSpPr>
          <p:nvPr/>
        </p:nvCxnSpPr>
        <p:spPr>
          <a:xfrm flipH="1" flipV="1">
            <a:off x="3399766"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9" name="グループ化 118">
            <a:extLst>
              <a:ext uri="{FF2B5EF4-FFF2-40B4-BE49-F238E27FC236}">
                <a16:creationId xmlns:a16="http://schemas.microsoft.com/office/drawing/2014/main" id="{368DF665-D9D8-48DC-BB4E-1E302B6DD239}"/>
              </a:ext>
            </a:extLst>
          </p:cNvPr>
          <p:cNvGrpSpPr/>
          <p:nvPr/>
        </p:nvGrpSpPr>
        <p:grpSpPr>
          <a:xfrm>
            <a:off x="3101824" y="2531961"/>
            <a:ext cx="595884" cy="468750"/>
            <a:chOff x="2420174" y="2805910"/>
            <a:chExt cx="595884" cy="468750"/>
          </a:xfrm>
        </p:grpSpPr>
        <p:pic>
          <p:nvPicPr>
            <p:cNvPr id="120" name="グラフィックス 119" descr="ユーザー 枠線">
              <a:extLst>
                <a:ext uri="{FF2B5EF4-FFF2-40B4-BE49-F238E27FC236}">
                  <a16:creationId xmlns:a16="http://schemas.microsoft.com/office/drawing/2014/main" id="{250FE9B7-189A-BCBE-0579-3D85C0ED0A6C}"/>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21" name="四角形: 角を丸くする 120">
              <a:extLst>
                <a:ext uri="{FF2B5EF4-FFF2-40B4-BE49-F238E27FC236}">
                  <a16:creationId xmlns:a16="http://schemas.microsoft.com/office/drawing/2014/main" id="{FD24BA1B-60AD-8C14-B357-CF455547806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登記嘱託書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猶予</a:t>
              </a:r>
            </a:p>
            <a:p>
              <a:pPr algn="ctr"/>
              <a:r>
                <a:rPr kumimoji="1" lang="ja-JP" altLang="en-US" sz="500" b="1" dirty="0">
                  <a:solidFill>
                    <a:schemeClr val="tx1"/>
                  </a:solidFill>
                  <a:latin typeface="游ゴシック 本文"/>
                  <a:ea typeface="游ゴシック" panose="020B0400000000000000" pitchFamily="50" charset="-128"/>
                </a:rPr>
                <a:t>抵当権設定</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の作成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22" name="グループ化 121">
            <a:extLst>
              <a:ext uri="{FF2B5EF4-FFF2-40B4-BE49-F238E27FC236}">
                <a16:creationId xmlns:a16="http://schemas.microsoft.com/office/drawing/2014/main" id="{30B604DE-4E46-8DB3-8383-3C0EDAF9F070}"/>
              </a:ext>
            </a:extLst>
          </p:cNvPr>
          <p:cNvGrpSpPr/>
          <p:nvPr/>
        </p:nvGrpSpPr>
        <p:grpSpPr>
          <a:xfrm>
            <a:off x="3111948" y="4603475"/>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66CB1225-6658-BFB7-9E6C-960044541FA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4" name="円弧 123">
              <a:extLst>
                <a:ext uri="{FF2B5EF4-FFF2-40B4-BE49-F238E27FC236}">
                  <a16:creationId xmlns:a16="http://schemas.microsoft.com/office/drawing/2014/main" id="{6EBA2764-0909-D379-0EE7-71F52A61B3F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5" name="円弧 124">
              <a:extLst>
                <a:ext uri="{FF2B5EF4-FFF2-40B4-BE49-F238E27FC236}">
                  <a16:creationId xmlns:a16="http://schemas.microsoft.com/office/drawing/2014/main" id="{22D91485-7845-E501-4EDA-6BBE89064FF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27" name="グループ化 126">
            <a:extLst>
              <a:ext uri="{FF2B5EF4-FFF2-40B4-BE49-F238E27FC236}">
                <a16:creationId xmlns:a16="http://schemas.microsoft.com/office/drawing/2014/main" id="{0A49F7B0-A6A7-0EE6-DFA0-65D8E161BCF5}"/>
              </a:ext>
            </a:extLst>
          </p:cNvPr>
          <p:cNvGrpSpPr/>
          <p:nvPr/>
        </p:nvGrpSpPr>
        <p:grpSpPr>
          <a:xfrm>
            <a:off x="3432639" y="3002793"/>
            <a:ext cx="621625" cy="675194"/>
            <a:chOff x="2244176" y="3015289"/>
            <a:chExt cx="621625" cy="675194"/>
          </a:xfrm>
        </p:grpSpPr>
        <p:pic>
          <p:nvPicPr>
            <p:cNvPr id="128" name="グラフィックス 127" descr="紙 枠線">
              <a:extLst>
                <a:ext uri="{FF2B5EF4-FFF2-40B4-BE49-F238E27FC236}">
                  <a16:creationId xmlns:a16="http://schemas.microsoft.com/office/drawing/2014/main" id="{E416451A-4E6F-CFEF-AC9B-C419DF475A8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492892" y="3131836"/>
              <a:ext cx="307340" cy="307340"/>
            </a:xfrm>
            <a:prstGeom prst="rect">
              <a:avLst/>
            </a:prstGeom>
          </p:spPr>
        </p:pic>
        <p:cxnSp>
          <p:nvCxnSpPr>
            <p:cNvPr id="129" name="直線矢印コネクタ 36">
              <a:extLst>
                <a:ext uri="{FF2B5EF4-FFF2-40B4-BE49-F238E27FC236}">
                  <a16:creationId xmlns:a16="http://schemas.microsoft.com/office/drawing/2014/main" id="{D8BCF9DC-29D2-3206-A633-9DE4A9B46201}"/>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65DBE5AB-D681-1217-B1A6-1AB9BB8A34AC}"/>
                </a:ext>
              </a:extLst>
            </p:cNvPr>
            <p:cNvSpPr/>
            <p:nvPr/>
          </p:nvSpPr>
          <p:spPr>
            <a:xfrm>
              <a:off x="2244176" y="340803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＜標準オプション帳票＞</a:t>
              </a:r>
            </a:p>
            <a:p>
              <a:r>
                <a:rPr kumimoji="1" lang="ja-JP" altLang="en-US" sz="500" b="1" dirty="0">
                  <a:solidFill>
                    <a:schemeClr val="tx1"/>
                  </a:solidFill>
                  <a:latin typeface="游ゴシック 本文"/>
                  <a:ea typeface="游ゴシック" panose="020B0400000000000000" pitchFamily="50" charset="-128"/>
                </a:rPr>
                <a:t>登記嘱託書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猶予抵当権設定</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登記原因証明情報</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猶予担保権設定</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31" name="グループ化 130">
            <a:extLst>
              <a:ext uri="{FF2B5EF4-FFF2-40B4-BE49-F238E27FC236}">
                <a16:creationId xmlns:a16="http://schemas.microsoft.com/office/drawing/2014/main" id="{07AC2376-EE9D-9BEB-78DA-B54E4D3B099C}"/>
              </a:ext>
            </a:extLst>
          </p:cNvPr>
          <p:cNvGrpSpPr/>
          <p:nvPr/>
        </p:nvGrpSpPr>
        <p:grpSpPr>
          <a:xfrm flipH="1">
            <a:off x="2452122" y="4970186"/>
            <a:ext cx="752658" cy="405710"/>
            <a:chOff x="5549538" y="5066857"/>
            <a:chExt cx="752658" cy="405710"/>
          </a:xfrm>
        </p:grpSpPr>
        <p:cxnSp>
          <p:nvCxnSpPr>
            <p:cNvPr id="132" name="直線矢印コネクタ 131">
              <a:extLst>
                <a:ext uri="{FF2B5EF4-FFF2-40B4-BE49-F238E27FC236}">
                  <a16:creationId xmlns:a16="http://schemas.microsoft.com/office/drawing/2014/main" id="{6F0B34D4-7B75-7F04-C900-D8CD6564ABD0}"/>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3" name="グループ化 132">
              <a:extLst>
                <a:ext uri="{FF2B5EF4-FFF2-40B4-BE49-F238E27FC236}">
                  <a16:creationId xmlns:a16="http://schemas.microsoft.com/office/drawing/2014/main" id="{D1B6C2E3-529C-4452-DDAD-02EF21EF542B}"/>
                </a:ext>
              </a:extLst>
            </p:cNvPr>
            <p:cNvGrpSpPr/>
            <p:nvPr/>
          </p:nvGrpSpPr>
          <p:grpSpPr>
            <a:xfrm>
              <a:off x="5672158" y="5172745"/>
              <a:ext cx="69614" cy="299822"/>
              <a:chOff x="2439407" y="2962964"/>
              <a:chExt cx="69614" cy="430496"/>
            </a:xfrm>
          </p:grpSpPr>
          <p:cxnSp>
            <p:nvCxnSpPr>
              <p:cNvPr id="143" name="直線コネクタ 142">
                <a:extLst>
                  <a:ext uri="{FF2B5EF4-FFF2-40B4-BE49-F238E27FC236}">
                    <a16:creationId xmlns:a16="http://schemas.microsoft.com/office/drawing/2014/main" id="{C96858A3-8E38-5062-1460-9D9C63F6C41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4" name="直線コネクタ 143">
                <a:extLst>
                  <a:ext uri="{FF2B5EF4-FFF2-40B4-BE49-F238E27FC236}">
                    <a16:creationId xmlns:a16="http://schemas.microsoft.com/office/drawing/2014/main" id="{8C550E80-9995-4C59-4BD4-0287D9EA1AE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B2B835A1-7371-E586-674E-27E8C4F695A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4" name="正方形/長方形 133">
              <a:extLst>
                <a:ext uri="{FF2B5EF4-FFF2-40B4-BE49-F238E27FC236}">
                  <a16:creationId xmlns:a16="http://schemas.microsoft.com/office/drawing/2014/main" id="{4AC69B6F-C2DE-FB41-62DD-967A4C600FB3}"/>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endParaRPr kumimoji="1" lang="en-US" altLang="ja-JP" sz="600" b="1" dirty="0">
                <a:solidFill>
                  <a:schemeClr val="tx1"/>
                </a:solidFill>
                <a:latin typeface="游ゴシック 本文"/>
                <a:ea typeface="游ゴシック" panose="020B0400000000000000" pitchFamily="50" charset="-128"/>
              </a:endParaRPr>
            </a:p>
          </p:txBody>
        </p:sp>
      </p:grpSp>
      <p:sp>
        <p:nvSpPr>
          <p:cNvPr id="190" name="正方形/長方形 189">
            <a:extLst>
              <a:ext uri="{FF2B5EF4-FFF2-40B4-BE49-F238E27FC236}">
                <a16:creationId xmlns:a16="http://schemas.microsoft.com/office/drawing/2014/main" id="{4D692B64-3822-767E-F64C-E4F9142D686D}"/>
              </a:ext>
            </a:extLst>
          </p:cNvPr>
          <p:cNvSpPr/>
          <p:nvPr/>
        </p:nvSpPr>
        <p:spPr>
          <a:xfrm>
            <a:off x="5116001"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54BD86BA-A14B-C910-4932-86DE5C5363F8}"/>
              </a:ext>
            </a:extLst>
          </p:cNvPr>
          <p:cNvSpPr/>
          <p:nvPr/>
        </p:nvSpPr>
        <p:spPr>
          <a:xfrm>
            <a:off x="5457950" y="261357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18E8BE83-B481-D825-0B0E-DC138947DDA2}"/>
              </a:ext>
            </a:extLst>
          </p:cNvPr>
          <p:cNvCxnSpPr>
            <a:cxnSpLocks/>
            <a:stCxn id="56" idx="6"/>
            <a:endCxn id="191" idx="2"/>
          </p:cNvCxnSpPr>
          <p:nvPr/>
        </p:nvCxnSpPr>
        <p:spPr>
          <a:xfrm>
            <a:off x="4769716" y="2766336"/>
            <a:ext cx="68823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23" name="正方形/長方形 222">
            <a:extLst>
              <a:ext uri="{FF2B5EF4-FFF2-40B4-BE49-F238E27FC236}">
                <a16:creationId xmlns:a16="http://schemas.microsoft.com/office/drawing/2014/main" id="{4153F0DF-DAA9-316C-653D-DC0238032CF0}"/>
              </a:ext>
            </a:extLst>
          </p:cNvPr>
          <p:cNvSpPr/>
          <p:nvPr/>
        </p:nvSpPr>
        <p:spPr>
          <a:xfrm>
            <a:off x="504064"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DF2806A7-4B1D-AA56-2F26-0A89DF0FAC00}"/>
              </a:ext>
            </a:extLst>
          </p:cNvPr>
          <p:cNvSpPr/>
          <p:nvPr/>
        </p:nvSpPr>
        <p:spPr>
          <a:xfrm>
            <a:off x="752762" y="2613336"/>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0" name="直線矢印コネクタ 19">
            <a:extLst>
              <a:ext uri="{FF2B5EF4-FFF2-40B4-BE49-F238E27FC236}">
                <a16:creationId xmlns:a16="http://schemas.microsoft.com/office/drawing/2014/main" id="{38F1576A-4C0C-F82B-073F-6D426099A32B}"/>
              </a:ext>
            </a:extLst>
          </p:cNvPr>
          <p:cNvCxnSpPr>
            <a:cxnSpLocks/>
            <a:stCxn id="224" idx="6"/>
            <a:endCxn id="27" idx="1"/>
          </p:cNvCxnSpPr>
          <p:nvPr/>
        </p:nvCxnSpPr>
        <p:spPr>
          <a:xfrm>
            <a:off x="1058762" y="2766336"/>
            <a:ext cx="85898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7" name="グループ化 66">
            <a:extLst>
              <a:ext uri="{FF2B5EF4-FFF2-40B4-BE49-F238E27FC236}">
                <a16:creationId xmlns:a16="http://schemas.microsoft.com/office/drawing/2014/main" id="{B0E1A65C-3489-5AEF-6551-6D8FB4FAD348}"/>
              </a:ext>
            </a:extLst>
          </p:cNvPr>
          <p:cNvGrpSpPr/>
          <p:nvPr/>
        </p:nvGrpSpPr>
        <p:grpSpPr>
          <a:xfrm>
            <a:off x="1013949" y="2136278"/>
            <a:ext cx="1674481" cy="521871"/>
            <a:chOff x="4956093" y="1988022"/>
            <a:chExt cx="1674481" cy="508031"/>
          </a:xfrm>
        </p:grpSpPr>
        <p:cxnSp>
          <p:nvCxnSpPr>
            <p:cNvPr id="72" name="直線矢印コネクタ 71">
              <a:extLst>
                <a:ext uri="{FF2B5EF4-FFF2-40B4-BE49-F238E27FC236}">
                  <a16:creationId xmlns:a16="http://schemas.microsoft.com/office/drawing/2014/main" id="{A4AB146F-AE40-0932-4ED6-ED38E07F0903}"/>
                </a:ext>
              </a:extLst>
            </p:cNvPr>
            <p:cNvCxnSpPr>
              <a:cxnSpLocks/>
              <a:stCxn id="224" idx="7"/>
              <a:endCxn id="74" idx="1"/>
            </p:cNvCxnSpPr>
            <p:nvPr/>
          </p:nvCxnSpPr>
          <p:spPr>
            <a:xfrm flipV="1">
              <a:off x="4956093" y="2139296"/>
              <a:ext cx="196569" cy="356757"/>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3" name="グループ化 72">
              <a:extLst>
                <a:ext uri="{FF2B5EF4-FFF2-40B4-BE49-F238E27FC236}">
                  <a16:creationId xmlns:a16="http://schemas.microsoft.com/office/drawing/2014/main" id="{40535638-E4B7-B5A5-19C2-8341274F2A8B}"/>
                </a:ext>
              </a:extLst>
            </p:cNvPr>
            <p:cNvGrpSpPr/>
            <p:nvPr/>
          </p:nvGrpSpPr>
          <p:grpSpPr>
            <a:xfrm>
              <a:off x="5152661" y="1988022"/>
              <a:ext cx="69614" cy="303585"/>
              <a:chOff x="2439407" y="2962964"/>
              <a:chExt cx="69614" cy="430453"/>
            </a:xfrm>
          </p:grpSpPr>
          <p:cxnSp>
            <p:nvCxnSpPr>
              <p:cNvPr id="79" name="直線コネクタ 78">
                <a:extLst>
                  <a:ext uri="{FF2B5EF4-FFF2-40B4-BE49-F238E27FC236}">
                    <a16:creationId xmlns:a16="http://schemas.microsoft.com/office/drawing/2014/main" id="{EE7E71E1-4345-CF25-FEB0-4A9B8B2B0C7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5" name="直線コネクタ 94">
                <a:extLst>
                  <a:ext uri="{FF2B5EF4-FFF2-40B4-BE49-F238E27FC236}">
                    <a16:creationId xmlns:a16="http://schemas.microsoft.com/office/drawing/2014/main" id="{AD773C7D-40CB-60D4-9114-3221BC03B6BA}"/>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7" name="直線コネクタ 146">
                <a:extLst>
                  <a:ext uri="{FF2B5EF4-FFF2-40B4-BE49-F238E27FC236}">
                    <a16:creationId xmlns:a16="http://schemas.microsoft.com/office/drawing/2014/main" id="{B08A5C15-AC21-8D98-2FBB-DD5E3514BDB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4" name="正方形/長方形 73">
              <a:extLst>
                <a:ext uri="{FF2B5EF4-FFF2-40B4-BE49-F238E27FC236}">
                  <a16:creationId xmlns:a16="http://schemas.microsoft.com/office/drawing/2014/main" id="{474EEB21-A18E-3CF0-827F-679F7A266F7E}"/>
                </a:ext>
              </a:extLst>
            </p:cNvPr>
            <p:cNvSpPr/>
            <p:nvPr/>
          </p:nvSpPr>
          <p:spPr>
            <a:xfrm>
              <a:off x="5152662" y="1998069"/>
              <a:ext cx="1477912"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本文"/>
                  <a:ea typeface="游ゴシック" panose="020B0400000000000000" pitchFamily="50" charset="-128"/>
                </a:rPr>
                <a:t>徴収猶予時もしくは換価猶予時に猶予担保権の設定の必要性を認識</a:t>
              </a:r>
            </a:p>
          </p:txBody>
        </p:sp>
      </p:grpSp>
      <p:cxnSp>
        <p:nvCxnSpPr>
          <p:cNvPr id="225" name="直線矢印コネクタ 224">
            <a:extLst>
              <a:ext uri="{FF2B5EF4-FFF2-40B4-BE49-F238E27FC236}">
                <a16:creationId xmlns:a16="http://schemas.microsoft.com/office/drawing/2014/main" id="{1C026F04-9D6A-3B93-9064-46199B3D64A0}"/>
              </a:ext>
            </a:extLst>
          </p:cNvPr>
          <p:cNvCxnSpPr>
            <a:cxnSpLocks/>
            <a:stCxn id="128" idx="3"/>
            <a:endCxn id="56" idx="3"/>
          </p:cNvCxnSpPr>
          <p:nvPr/>
        </p:nvCxnSpPr>
        <p:spPr>
          <a:xfrm flipV="1">
            <a:off x="3988695" y="2874523"/>
            <a:ext cx="519834" cy="398487"/>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A2A2010E-0E43-DD77-F27F-A37A3D531F11}"/>
              </a:ext>
            </a:extLst>
          </p:cNvPr>
          <p:cNvGrpSpPr/>
          <p:nvPr/>
        </p:nvGrpSpPr>
        <p:grpSpPr>
          <a:xfrm>
            <a:off x="1917747" y="2531961"/>
            <a:ext cx="595884" cy="468750"/>
            <a:chOff x="2420174" y="2805910"/>
            <a:chExt cx="595884" cy="468750"/>
          </a:xfrm>
        </p:grpSpPr>
        <p:pic>
          <p:nvPicPr>
            <p:cNvPr id="26" name="グラフィックス 25" descr="ユーザー 枠線">
              <a:extLst>
                <a:ext uri="{FF2B5EF4-FFF2-40B4-BE49-F238E27FC236}">
                  <a16:creationId xmlns:a16="http://schemas.microsoft.com/office/drawing/2014/main" id="{48FC929F-8531-3703-43FE-1EE70D834001}"/>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27" name="四角形: 角を丸くする 26">
              <a:extLst>
                <a:ext uri="{FF2B5EF4-FFF2-40B4-BE49-F238E27FC236}">
                  <a16:creationId xmlns:a16="http://schemas.microsoft.com/office/drawing/2014/main" id="{B0E67F89-4F97-455A-E95C-9B012A6A302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担保の登録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28" name="直線矢印コネクタ 27">
            <a:extLst>
              <a:ext uri="{FF2B5EF4-FFF2-40B4-BE49-F238E27FC236}">
                <a16:creationId xmlns:a16="http://schemas.microsoft.com/office/drawing/2014/main" id="{B2C226C9-3A3A-50CE-DA41-CDDA1EE6C991}"/>
              </a:ext>
            </a:extLst>
          </p:cNvPr>
          <p:cNvCxnSpPr>
            <a:cxnSpLocks/>
            <a:stCxn id="27" idx="2"/>
            <a:endCxn id="30" idx="1"/>
          </p:cNvCxnSpPr>
          <p:nvPr/>
        </p:nvCxnSpPr>
        <p:spPr>
          <a:xfrm>
            <a:off x="2215689"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9" name="グループ化 28">
            <a:extLst>
              <a:ext uri="{FF2B5EF4-FFF2-40B4-BE49-F238E27FC236}">
                <a16:creationId xmlns:a16="http://schemas.microsoft.com/office/drawing/2014/main" id="{7778892C-6DC7-42DE-0F5A-FFB0C99482F6}"/>
              </a:ext>
            </a:extLst>
          </p:cNvPr>
          <p:cNvGrpSpPr/>
          <p:nvPr/>
        </p:nvGrpSpPr>
        <p:grpSpPr>
          <a:xfrm>
            <a:off x="1927871" y="4603475"/>
            <a:ext cx="575637" cy="451948"/>
            <a:chOff x="5274238" y="5435536"/>
            <a:chExt cx="439201" cy="345439"/>
          </a:xfrm>
        </p:grpSpPr>
        <p:sp>
          <p:nvSpPr>
            <p:cNvPr id="30" name="フローチャート: 磁気ディスク 29">
              <a:extLst>
                <a:ext uri="{FF2B5EF4-FFF2-40B4-BE49-F238E27FC236}">
                  <a16:creationId xmlns:a16="http://schemas.microsoft.com/office/drawing/2014/main" id="{36237E11-CCD1-C0A9-3263-A02A7FFB1F3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31" name="円弧 30">
              <a:extLst>
                <a:ext uri="{FF2B5EF4-FFF2-40B4-BE49-F238E27FC236}">
                  <a16:creationId xmlns:a16="http://schemas.microsoft.com/office/drawing/2014/main" id="{86D9AC09-2AF2-9BDD-9B85-7CEE6DBA62A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32" name="円弧 31">
              <a:extLst>
                <a:ext uri="{FF2B5EF4-FFF2-40B4-BE49-F238E27FC236}">
                  <a16:creationId xmlns:a16="http://schemas.microsoft.com/office/drawing/2014/main" id="{DCAC5AAB-EB39-D7B3-0D76-4B35957C341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33" name="グループ化 32">
            <a:extLst>
              <a:ext uri="{FF2B5EF4-FFF2-40B4-BE49-F238E27FC236}">
                <a16:creationId xmlns:a16="http://schemas.microsoft.com/office/drawing/2014/main" id="{8F818C94-B617-7C69-F206-E8FA7A6D7A25}"/>
              </a:ext>
            </a:extLst>
          </p:cNvPr>
          <p:cNvGrpSpPr/>
          <p:nvPr/>
        </p:nvGrpSpPr>
        <p:grpSpPr>
          <a:xfrm flipH="1">
            <a:off x="1268045" y="4970186"/>
            <a:ext cx="752658" cy="405710"/>
            <a:chOff x="5549538" y="5066857"/>
            <a:chExt cx="752658" cy="405710"/>
          </a:xfrm>
        </p:grpSpPr>
        <p:cxnSp>
          <p:nvCxnSpPr>
            <p:cNvPr id="34" name="直線矢印コネクタ 33">
              <a:extLst>
                <a:ext uri="{FF2B5EF4-FFF2-40B4-BE49-F238E27FC236}">
                  <a16:creationId xmlns:a16="http://schemas.microsoft.com/office/drawing/2014/main" id="{3AA4CC0E-4D1F-19E8-5869-52412432EE99}"/>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5" name="グループ化 34">
              <a:extLst>
                <a:ext uri="{FF2B5EF4-FFF2-40B4-BE49-F238E27FC236}">
                  <a16:creationId xmlns:a16="http://schemas.microsoft.com/office/drawing/2014/main" id="{74B3EF36-94FA-4D84-55C4-DDE063A25851}"/>
                </a:ext>
              </a:extLst>
            </p:cNvPr>
            <p:cNvGrpSpPr/>
            <p:nvPr/>
          </p:nvGrpSpPr>
          <p:grpSpPr>
            <a:xfrm>
              <a:off x="5672158" y="5172745"/>
              <a:ext cx="69614" cy="299822"/>
              <a:chOff x="2439407" y="2962964"/>
              <a:chExt cx="69614" cy="430496"/>
            </a:xfrm>
          </p:grpSpPr>
          <p:cxnSp>
            <p:nvCxnSpPr>
              <p:cNvPr id="37" name="直線コネクタ 36">
                <a:extLst>
                  <a:ext uri="{FF2B5EF4-FFF2-40B4-BE49-F238E27FC236}">
                    <a16:creationId xmlns:a16="http://schemas.microsoft.com/office/drawing/2014/main" id="{749666FB-FF62-6426-54A6-89B9436DF01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38" name="直線コネクタ 37">
                <a:extLst>
                  <a:ext uri="{FF2B5EF4-FFF2-40B4-BE49-F238E27FC236}">
                    <a16:creationId xmlns:a16="http://schemas.microsoft.com/office/drawing/2014/main" id="{165E19D2-139D-F16D-5A98-BA24F6FE108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39" name="直線コネクタ 38">
                <a:extLst>
                  <a:ext uri="{FF2B5EF4-FFF2-40B4-BE49-F238E27FC236}">
                    <a16:creationId xmlns:a16="http://schemas.microsoft.com/office/drawing/2014/main" id="{3FB2EA6B-B2FA-4CE5-FCD0-8666B17E3A9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6" name="正方形/長方形 35">
              <a:extLst>
                <a:ext uri="{FF2B5EF4-FFF2-40B4-BE49-F238E27FC236}">
                  <a16:creationId xmlns:a16="http://schemas.microsoft.com/office/drawing/2014/main" id="{FC5CC549-27FC-6558-1FD5-3EFBF25A53FF}"/>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41" name="直線矢印コネクタ 40">
            <a:extLst>
              <a:ext uri="{FF2B5EF4-FFF2-40B4-BE49-F238E27FC236}">
                <a16:creationId xmlns:a16="http://schemas.microsoft.com/office/drawing/2014/main" id="{A88224FC-7A48-359F-94F5-5DB80F42F8F1}"/>
              </a:ext>
            </a:extLst>
          </p:cNvPr>
          <p:cNvCxnSpPr>
            <a:cxnSpLocks/>
            <a:stCxn id="27" idx="3"/>
            <a:endCxn id="121" idx="1"/>
          </p:cNvCxnSpPr>
          <p:nvPr/>
        </p:nvCxnSpPr>
        <p:spPr>
          <a:xfrm>
            <a:off x="2513631" y="2766336"/>
            <a:ext cx="58819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5143B109-FAC0-39F0-7EBB-B85B068A9216}"/>
              </a:ext>
            </a:extLst>
          </p:cNvPr>
          <p:cNvGrpSpPr/>
          <p:nvPr/>
        </p:nvGrpSpPr>
        <p:grpSpPr>
          <a:xfrm>
            <a:off x="4077664" y="4674244"/>
            <a:ext cx="999631" cy="365127"/>
            <a:chOff x="7459837" y="5133873"/>
            <a:chExt cx="999631" cy="449894"/>
          </a:xfrm>
        </p:grpSpPr>
        <p:sp>
          <p:nvSpPr>
            <p:cNvPr id="3" name="正方形/長方形 2">
              <a:extLst>
                <a:ext uri="{FF2B5EF4-FFF2-40B4-BE49-F238E27FC236}">
                  <a16:creationId xmlns:a16="http://schemas.microsoft.com/office/drawing/2014/main" id="{12D0337E-E89F-2E32-B676-E94BE4834ACB}"/>
                </a:ext>
              </a:extLst>
            </p:cNvPr>
            <p:cNvSpPr/>
            <p:nvPr/>
          </p:nvSpPr>
          <p:spPr>
            <a:xfrm>
              <a:off x="7459837" y="5133875"/>
              <a:ext cx="35488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法務局</a:t>
              </a:r>
            </a:p>
          </p:txBody>
        </p:sp>
        <p:sp>
          <p:nvSpPr>
            <p:cNvPr id="5" name="正方形/長方形 4">
              <a:extLst>
                <a:ext uri="{FF2B5EF4-FFF2-40B4-BE49-F238E27FC236}">
                  <a16:creationId xmlns:a16="http://schemas.microsoft.com/office/drawing/2014/main" id="{DE806139-FB35-B6BB-B8FE-7CEFC9D2E1F8}"/>
                </a:ext>
              </a:extLst>
            </p:cNvPr>
            <p:cNvSpPr/>
            <p:nvPr/>
          </p:nvSpPr>
          <p:spPr>
            <a:xfrm>
              <a:off x="7814717" y="5133873"/>
              <a:ext cx="64475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Tree>
    <p:extLst>
      <p:ext uri="{BB962C8B-B14F-4D97-AF65-F5344CB8AC3E}">
        <p14:creationId xmlns:p14="http://schemas.microsoft.com/office/powerpoint/2010/main" val="6179019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378492-33DD-C202-2E7C-04EBD7BD3686}"/>
            </a:ext>
          </a:extLst>
        </p:cNvPr>
        <p:cNvGrpSpPr/>
        <p:nvPr/>
      </p:nvGrpSpPr>
      <p:grpSpPr>
        <a:xfrm>
          <a:off x="0" y="0"/>
          <a:ext cx="0" cy="0"/>
          <a:chOff x="0" y="0"/>
          <a:chExt cx="0" cy="0"/>
        </a:xfrm>
      </p:grpSpPr>
      <p:grpSp>
        <p:nvGrpSpPr>
          <p:cNvPr id="44" name="グループ化 43">
            <a:extLst>
              <a:ext uri="{FF2B5EF4-FFF2-40B4-BE49-F238E27FC236}">
                <a16:creationId xmlns:a16="http://schemas.microsoft.com/office/drawing/2014/main" id="{CED0C1B7-CA4D-E665-6030-3711C68603B6}"/>
              </a:ext>
            </a:extLst>
          </p:cNvPr>
          <p:cNvGrpSpPr/>
          <p:nvPr/>
        </p:nvGrpSpPr>
        <p:grpSpPr>
          <a:xfrm flipV="1">
            <a:off x="4768692" y="2907508"/>
            <a:ext cx="47531" cy="1753117"/>
            <a:chOff x="3440118" y="869144"/>
            <a:chExt cx="47531" cy="1753117"/>
          </a:xfrm>
        </p:grpSpPr>
        <p:cxnSp>
          <p:nvCxnSpPr>
            <p:cNvPr id="253" name="直線矢印コネクタ 197">
              <a:extLst>
                <a:ext uri="{FF2B5EF4-FFF2-40B4-BE49-F238E27FC236}">
                  <a16:creationId xmlns:a16="http://schemas.microsoft.com/office/drawing/2014/main" id="{E7DAAD9B-B4F5-CB60-8AF6-E3C81DDFE3A6}"/>
                </a:ext>
              </a:extLst>
            </p:cNvPr>
            <p:cNvCxnSpPr>
              <a:cxnSpLocks/>
              <a:stCxn id="199" idx="6"/>
              <a:endCxn id="254" idx="3"/>
            </p:cNvCxnSpPr>
            <p:nvPr/>
          </p:nvCxnSpPr>
          <p:spPr>
            <a:xfrm flipH="1" flipV="1">
              <a:off x="3463881" y="941018"/>
              <a:ext cx="3" cy="1633712"/>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99" name="楕円 198">
              <a:extLst>
                <a:ext uri="{FF2B5EF4-FFF2-40B4-BE49-F238E27FC236}">
                  <a16:creationId xmlns:a16="http://schemas.microsoft.com/office/drawing/2014/main" id="{0E587DA0-7248-70AF-361F-DBBBAA86C264}"/>
                </a:ext>
              </a:extLst>
            </p:cNvPr>
            <p:cNvSpPr/>
            <p:nvPr/>
          </p:nvSpPr>
          <p:spPr>
            <a:xfrm rot="16200000">
              <a:off x="3440118" y="257473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54" name="二等辺三角形 253">
              <a:extLst>
                <a:ext uri="{FF2B5EF4-FFF2-40B4-BE49-F238E27FC236}">
                  <a16:creationId xmlns:a16="http://schemas.microsoft.com/office/drawing/2014/main" id="{6827A44A-8FEB-1A2C-F799-22AC067302AE}"/>
                </a:ext>
              </a:extLst>
            </p:cNvPr>
            <p:cNvSpPr/>
            <p:nvPr/>
          </p:nvSpPr>
          <p:spPr>
            <a:xfrm>
              <a:off x="3440571" y="869144"/>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6FA9A72A-2B83-1C77-8075-696D005DB2E2}"/>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A22BD1EE-6366-C042-1A86-2FC241C1C02C}"/>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5B6AD5B6-DC12-FC1E-0BC5-EFD1C6CDC3EC}"/>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09D83E33-578E-CB8B-4AC1-F46DF8D38121}"/>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AA0C7C43-D77B-8585-FA9D-1CA5353FD7FE}"/>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1603DC08-C3AD-86FC-CC00-CD439D63E3E2}"/>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4.10.</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D774D977-11F2-6C97-4C53-68FA28ED909D}"/>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猶予担保権の設定の解除</a:t>
              </a:r>
            </a:p>
          </p:txBody>
        </p:sp>
        <p:sp>
          <p:nvSpPr>
            <p:cNvPr id="14" name="正方形/長方形 13">
              <a:extLst>
                <a:ext uri="{FF2B5EF4-FFF2-40B4-BE49-F238E27FC236}">
                  <a16:creationId xmlns:a16="http://schemas.microsoft.com/office/drawing/2014/main" id="{67AF4799-05A3-DDDD-9B46-E7FD1A3781C8}"/>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減免・猶予・停止</a:t>
              </a:r>
            </a:p>
          </p:txBody>
        </p:sp>
      </p:grpSp>
      <p:grpSp>
        <p:nvGrpSpPr>
          <p:cNvPr id="16" name="グループ化 15">
            <a:extLst>
              <a:ext uri="{FF2B5EF4-FFF2-40B4-BE49-F238E27FC236}">
                <a16:creationId xmlns:a16="http://schemas.microsoft.com/office/drawing/2014/main" id="{CB795BFF-C5F6-CFB2-C87D-3A7885AE6C65}"/>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C7602183-11EF-8ABE-E510-7F8091638DDC}"/>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2259C0DC-DA2E-7F3B-0987-E8EBB8CD174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233AB364-E91B-E221-90D6-A3336E968601}"/>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36</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CD886E23-AC8E-EE1D-9533-64EBAE5425BD}"/>
              </a:ext>
            </a:extLst>
          </p:cNvPr>
          <p:cNvSpPr/>
          <p:nvPr/>
        </p:nvSpPr>
        <p:spPr>
          <a:xfrm>
            <a:off x="6758568" y="6048374"/>
            <a:ext cx="2053792" cy="45605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①</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2.5.1.</a:t>
            </a:r>
            <a:r>
              <a:rPr kumimoji="1" lang="ja-JP" altLang="en-US" sz="500" b="1" dirty="0">
                <a:solidFill>
                  <a:schemeClr val="tx1"/>
                </a:solidFill>
                <a:latin typeface="游ゴシック 本文"/>
                <a:ea typeface="游ゴシック" panose="020B0400000000000000" pitchFamily="50" charset="-128"/>
              </a:rPr>
              <a:t>　徴収</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換価</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猶予の管理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2.8.9</a:t>
            </a:r>
            <a:r>
              <a:rPr kumimoji="1" lang="ja-JP" altLang="en-US" sz="500" b="1" dirty="0">
                <a:solidFill>
                  <a:schemeClr val="tx1"/>
                </a:solidFill>
                <a:latin typeface="游ゴシック 本文"/>
                <a:ea typeface="游ゴシック" panose="020B0400000000000000" pitchFamily="50" charset="-128"/>
              </a:rPr>
              <a:t>　滞納処分の処分調書等作成</a:t>
            </a:r>
            <a:endParaRPr kumimoji="1" lang="en-US" altLang="zh-TW" sz="500" b="1" dirty="0">
              <a:solidFill>
                <a:schemeClr val="tx1"/>
              </a:solidFill>
              <a:latin typeface="游ゴシック 本文"/>
              <a:ea typeface="游ゴシック" panose="020B0400000000000000" pitchFamily="50" charset="-128"/>
            </a:endParaRPr>
          </a:p>
        </p:txBody>
      </p:sp>
      <p:cxnSp>
        <p:nvCxnSpPr>
          <p:cNvPr id="153" name="直線矢印コネクタ 152">
            <a:extLst>
              <a:ext uri="{FF2B5EF4-FFF2-40B4-BE49-F238E27FC236}">
                <a16:creationId xmlns:a16="http://schemas.microsoft.com/office/drawing/2014/main" id="{A57FB3DE-CA70-4FC2-7569-E75031EF76F1}"/>
              </a:ext>
            </a:extLst>
          </p:cNvPr>
          <p:cNvCxnSpPr>
            <a:cxnSpLocks/>
            <a:stCxn id="121" idx="3"/>
            <a:endCxn id="56" idx="2"/>
          </p:cNvCxnSpPr>
          <p:nvPr/>
        </p:nvCxnSpPr>
        <p:spPr>
          <a:xfrm>
            <a:off x="3697708" y="2766336"/>
            <a:ext cx="94174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54" name="グループ化 53">
            <a:extLst>
              <a:ext uri="{FF2B5EF4-FFF2-40B4-BE49-F238E27FC236}">
                <a16:creationId xmlns:a16="http://schemas.microsoft.com/office/drawing/2014/main" id="{E4000926-FCF4-F5F4-F4C4-E2F9632F0F70}"/>
              </a:ext>
            </a:extLst>
          </p:cNvPr>
          <p:cNvGrpSpPr>
            <a:grpSpLocks noChangeAspect="1"/>
          </p:cNvGrpSpPr>
          <p:nvPr/>
        </p:nvGrpSpPr>
        <p:grpSpPr>
          <a:xfrm>
            <a:off x="4639455" y="2613336"/>
            <a:ext cx="306000" cy="306000"/>
            <a:chOff x="2810266" y="3583909"/>
            <a:chExt cx="182044" cy="182044"/>
          </a:xfrm>
        </p:grpSpPr>
        <p:sp>
          <p:nvSpPr>
            <p:cNvPr id="56" name="楕円 55">
              <a:extLst>
                <a:ext uri="{FF2B5EF4-FFF2-40B4-BE49-F238E27FC236}">
                  <a16:creationId xmlns:a16="http://schemas.microsoft.com/office/drawing/2014/main" id="{17CD285E-8609-3333-7CC5-DB6B032FA127}"/>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B18D60C0-A83D-49D1-9464-7E7670EFAD42}"/>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97503126-4E82-F742-2BF7-59A62406ABE3}"/>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1C9918EB-508E-34EE-9554-8FE861AC1724}"/>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CA3065E9-43EE-3C65-1364-B9B268E6FD1D}"/>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5E6863EA-0AEB-77ED-FD10-2976AB92B1B7}"/>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844C2C3A-5715-B27B-652F-A469997EE9DE}"/>
              </a:ext>
            </a:extLst>
          </p:cNvPr>
          <p:cNvSpPr/>
          <p:nvPr/>
        </p:nvSpPr>
        <p:spPr>
          <a:xfrm>
            <a:off x="4290246" y="233854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63" name="グループ化 62">
            <a:extLst>
              <a:ext uri="{FF2B5EF4-FFF2-40B4-BE49-F238E27FC236}">
                <a16:creationId xmlns:a16="http://schemas.microsoft.com/office/drawing/2014/main" id="{CE445339-72C2-4526-1FDA-F8556E744310}"/>
              </a:ext>
            </a:extLst>
          </p:cNvPr>
          <p:cNvGrpSpPr/>
          <p:nvPr/>
        </p:nvGrpSpPr>
        <p:grpSpPr>
          <a:xfrm>
            <a:off x="4792455" y="3804074"/>
            <a:ext cx="1047836" cy="533609"/>
            <a:chOff x="4937118" y="4316156"/>
            <a:chExt cx="1047836" cy="533609"/>
          </a:xfrm>
        </p:grpSpPr>
        <p:cxnSp>
          <p:nvCxnSpPr>
            <p:cNvPr id="64" name="直線矢印コネクタ 63">
              <a:extLst>
                <a:ext uri="{FF2B5EF4-FFF2-40B4-BE49-F238E27FC236}">
                  <a16:creationId xmlns:a16="http://schemas.microsoft.com/office/drawing/2014/main" id="{68521801-74C0-DA31-55C4-B101038035C7}"/>
                </a:ext>
              </a:extLst>
            </p:cNvPr>
            <p:cNvCxnSpPr>
              <a:cxnSpLocks/>
              <a:endCxn id="66" idx="1"/>
            </p:cNvCxnSpPr>
            <p:nvPr/>
          </p:nvCxnSpPr>
          <p:spPr>
            <a:xfrm>
              <a:off x="4937118" y="4469826"/>
              <a:ext cx="39952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D38E64D2-A4AE-4230-9BE7-B719F4DB9EEB}"/>
                </a:ext>
              </a:extLst>
            </p:cNvPr>
            <p:cNvSpPr/>
            <p:nvPr/>
          </p:nvSpPr>
          <p:spPr>
            <a:xfrm>
              <a:off x="4995539" y="4593561"/>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ja-JP" altLang="en-US" sz="500" b="1" dirty="0">
                  <a:solidFill>
                    <a:schemeClr val="tx1"/>
                  </a:solidFill>
                  <a:latin typeface="游ゴシック 本文"/>
                  <a:ea typeface="游ゴシック" panose="020B0400000000000000" pitchFamily="50" charset="-128"/>
                </a:rPr>
                <a:t>＜標準オプション帳票＞</a:t>
              </a:r>
            </a:p>
            <a:p>
              <a:r>
                <a:rPr kumimoji="1" lang="zh-TW" altLang="en-US" sz="500" b="1" dirty="0">
                  <a:solidFill>
                    <a:schemeClr val="tx1"/>
                  </a:solidFill>
                  <a:latin typeface="游ゴシック 本文"/>
                  <a:ea typeface="游ゴシック" panose="020B0400000000000000" pitchFamily="50" charset="-128"/>
                </a:rPr>
                <a:t>登記嘱託書</a:t>
              </a:r>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抵当権設定</a:t>
              </a:r>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登記抹消</a:t>
              </a:r>
              <a:r>
                <a:rPr kumimoji="1" lang="en-US" altLang="ja-JP" sz="500" b="1" dirty="0">
                  <a:solidFill>
                    <a:schemeClr val="tx1"/>
                  </a:solidFill>
                  <a:latin typeface="游ゴシック 本文"/>
                  <a:ea typeface="游ゴシック" panose="020B0400000000000000" pitchFamily="50" charset="-128"/>
                </a:rPr>
                <a:t>)</a:t>
              </a:r>
              <a:endParaRPr kumimoji="1" lang="zh-TW" altLang="en-US"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登記原因証明情報</a:t>
              </a:r>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猶予担保権設定解除</a:t>
              </a:r>
              <a:r>
                <a:rPr kumimoji="1" lang="en-US" altLang="ja-JP" sz="500" b="1" dirty="0">
                  <a:solidFill>
                    <a:schemeClr val="tx1"/>
                  </a:solidFill>
                  <a:latin typeface="游ゴシック 本文"/>
                  <a:ea typeface="游ゴシック" panose="020B0400000000000000" pitchFamily="50" charset="-128"/>
                </a:rPr>
                <a:t>)</a:t>
              </a:r>
              <a:endParaRPr kumimoji="1" lang="en-US" altLang="zh-TW" sz="500" b="1" dirty="0">
                <a:solidFill>
                  <a:schemeClr val="tx1"/>
                </a:solidFill>
                <a:latin typeface="游ゴシック 本文"/>
                <a:ea typeface="游ゴシック" panose="020B0400000000000000" pitchFamily="50" charset="-128"/>
              </a:endParaRPr>
            </a:p>
          </p:txBody>
        </p:sp>
        <p:pic>
          <p:nvPicPr>
            <p:cNvPr id="66" name="グラフィックス 65" descr="紙 枠線">
              <a:extLst>
                <a:ext uri="{FF2B5EF4-FFF2-40B4-BE49-F238E27FC236}">
                  <a16:creationId xmlns:a16="http://schemas.microsoft.com/office/drawing/2014/main" id="{4D962B09-E203-00C9-EED1-9343D47301E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cxnSp>
        <p:nvCxnSpPr>
          <p:cNvPr id="118" name="直線矢印コネクタ 117">
            <a:extLst>
              <a:ext uri="{FF2B5EF4-FFF2-40B4-BE49-F238E27FC236}">
                <a16:creationId xmlns:a16="http://schemas.microsoft.com/office/drawing/2014/main" id="{CFD9AE66-6787-75EC-D561-F2A056E24082}"/>
              </a:ext>
            </a:extLst>
          </p:cNvPr>
          <p:cNvCxnSpPr>
            <a:cxnSpLocks/>
            <a:stCxn id="123" idx="1"/>
            <a:endCxn id="121" idx="2"/>
          </p:cNvCxnSpPr>
          <p:nvPr/>
        </p:nvCxnSpPr>
        <p:spPr>
          <a:xfrm flipH="1" flipV="1">
            <a:off x="3399766"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9" name="グループ化 118">
            <a:extLst>
              <a:ext uri="{FF2B5EF4-FFF2-40B4-BE49-F238E27FC236}">
                <a16:creationId xmlns:a16="http://schemas.microsoft.com/office/drawing/2014/main" id="{437FFC32-CE08-83E0-1951-9333A0159A49}"/>
              </a:ext>
            </a:extLst>
          </p:cNvPr>
          <p:cNvGrpSpPr/>
          <p:nvPr/>
        </p:nvGrpSpPr>
        <p:grpSpPr>
          <a:xfrm>
            <a:off x="3101824" y="2531961"/>
            <a:ext cx="595884" cy="468750"/>
            <a:chOff x="2420174" y="2805910"/>
            <a:chExt cx="595884" cy="468750"/>
          </a:xfrm>
        </p:grpSpPr>
        <p:pic>
          <p:nvPicPr>
            <p:cNvPr id="120" name="グラフィックス 119" descr="ユーザー 枠線">
              <a:extLst>
                <a:ext uri="{FF2B5EF4-FFF2-40B4-BE49-F238E27FC236}">
                  <a16:creationId xmlns:a16="http://schemas.microsoft.com/office/drawing/2014/main" id="{2D8100CB-979C-7715-6EB4-70E67015A56B}"/>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21" name="四角形: 角を丸くする 120">
              <a:extLst>
                <a:ext uri="{FF2B5EF4-FFF2-40B4-BE49-F238E27FC236}">
                  <a16:creationId xmlns:a16="http://schemas.microsoft.com/office/drawing/2014/main" id="{6B0A8162-3D43-CE2B-E873-E40113EF7788}"/>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登記嘱託書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猶予</a:t>
              </a:r>
            </a:p>
            <a:p>
              <a:pPr algn="ctr"/>
              <a:r>
                <a:rPr kumimoji="1" lang="ja-JP" altLang="en-US" sz="500" b="1" dirty="0">
                  <a:solidFill>
                    <a:schemeClr val="tx1"/>
                  </a:solidFill>
                  <a:latin typeface="游ゴシック 本文"/>
                  <a:ea typeface="游ゴシック" panose="020B0400000000000000" pitchFamily="50" charset="-128"/>
                </a:rPr>
                <a:t>抵当権抹消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の作成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22" name="グループ化 121">
            <a:extLst>
              <a:ext uri="{FF2B5EF4-FFF2-40B4-BE49-F238E27FC236}">
                <a16:creationId xmlns:a16="http://schemas.microsoft.com/office/drawing/2014/main" id="{BF9DBB2C-F4A0-2AD7-3243-E8663141D162}"/>
              </a:ext>
            </a:extLst>
          </p:cNvPr>
          <p:cNvGrpSpPr/>
          <p:nvPr/>
        </p:nvGrpSpPr>
        <p:grpSpPr>
          <a:xfrm>
            <a:off x="3111948" y="4603475"/>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A2E72648-8E4D-E09B-BC35-B8E7DAC8B93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4" name="円弧 123">
              <a:extLst>
                <a:ext uri="{FF2B5EF4-FFF2-40B4-BE49-F238E27FC236}">
                  <a16:creationId xmlns:a16="http://schemas.microsoft.com/office/drawing/2014/main" id="{78894D5C-91DF-4997-4A3F-7433683D97D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5" name="円弧 124">
              <a:extLst>
                <a:ext uri="{FF2B5EF4-FFF2-40B4-BE49-F238E27FC236}">
                  <a16:creationId xmlns:a16="http://schemas.microsoft.com/office/drawing/2014/main" id="{B37F8521-73E2-937C-FFB4-A8B7F50B835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27" name="グループ化 126">
            <a:extLst>
              <a:ext uri="{FF2B5EF4-FFF2-40B4-BE49-F238E27FC236}">
                <a16:creationId xmlns:a16="http://schemas.microsoft.com/office/drawing/2014/main" id="{0BE14D73-B962-254D-8DB3-3A2A3748395A}"/>
              </a:ext>
            </a:extLst>
          </p:cNvPr>
          <p:cNvGrpSpPr/>
          <p:nvPr/>
        </p:nvGrpSpPr>
        <p:grpSpPr>
          <a:xfrm>
            <a:off x="3432639" y="3002793"/>
            <a:ext cx="621625" cy="675194"/>
            <a:chOff x="2244176" y="3015289"/>
            <a:chExt cx="621625" cy="675194"/>
          </a:xfrm>
        </p:grpSpPr>
        <p:pic>
          <p:nvPicPr>
            <p:cNvPr id="128" name="グラフィックス 127" descr="紙 枠線">
              <a:extLst>
                <a:ext uri="{FF2B5EF4-FFF2-40B4-BE49-F238E27FC236}">
                  <a16:creationId xmlns:a16="http://schemas.microsoft.com/office/drawing/2014/main" id="{DD1FC944-B38D-A9DC-6046-B8414A9EDA1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492892" y="3131836"/>
              <a:ext cx="307340" cy="307340"/>
            </a:xfrm>
            <a:prstGeom prst="rect">
              <a:avLst/>
            </a:prstGeom>
          </p:spPr>
        </p:pic>
        <p:cxnSp>
          <p:nvCxnSpPr>
            <p:cNvPr id="129" name="直線矢印コネクタ 36">
              <a:extLst>
                <a:ext uri="{FF2B5EF4-FFF2-40B4-BE49-F238E27FC236}">
                  <a16:creationId xmlns:a16="http://schemas.microsoft.com/office/drawing/2014/main" id="{35259A68-5374-1D4E-9537-22D1577A6CA4}"/>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BAFF68F6-ACDD-2515-C70F-75724D92C8D1}"/>
                </a:ext>
              </a:extLst>
            </p:cNvPr>
            <p:cNvSpPr/>
            <p:nvPr/>
          </p:nvSpPr>
          <p:spPr>
            <a:xfrm>
              <a:off x="2244176" y="340803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＜標準オプション帳票＞</a:t>
              </a:r>
            </a:p>
            <a:p>
              <a:r>
                <a:rPr kumimoji="1" lang="zh-TW" altLang="en-US" sz="500" b="1" dirty="0">
                  <a:solidFill>
                    <a:schemeClr val="tx1"/>
                  </a:solidFill>
                  <a:latin typeface="游ゴシック 本文"/>
                  <a:ea typeface="游ゴシック" panose="020B0400000000000000" pitchFamily="50" charset="-128"/>
                </a:rPr>
                <a:t>登記嘱託書</a:t>
              </a:r>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抵当権設定</a:t>
              </a:r>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登記抹消</a:t>
              </a:r>
              <a:r>
                <a:rPr kumimoji="1" lang="en-US" altLang="ja-JP" sz="500" b="1" dirty="0">
                  <a:solidFill>
                    <a:schemeClr val="tx1"/>
                  </a:solidFill>
                  <a:latin typeface="游ゴシック 本文"/>
                  <a:ea typeface="游ゴシック" panose="020B0400000000000000" pitchFamily="50" charset="-128"/>
                </a:rPr>
                <a:t>)</a:t>
              </a:r>
              <a:endParaRPr kumimoji="1" lang="zh-TW" altLang="en-US"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登記原因証明情報</a:t>
              </a:r>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猶予担保権設定解除</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31" name="グループ化 130">
            <a:extLst>
              <a:ext uri="{FF2B5EF4-FFF2-40B4-BE49-F238E27FC236}">
                <a16:creationId xmlns:a16="http://schemas.microsoft.com/office/drawing/2014/main" id="{E49EF612-B3F8-ACB6-2F32-E90E6A525815}"/>
              </a:ext>
            </a:extLst>
          </p:cNvPr>
          <p:cNvGrpSpPr/>
          <p:nvPr/>
        </p:nvGrpSpPr>
        <p:grpSpPr>
          <a:xfrm flipH="1">
            <a:off x="2452122" y="4970186"/>
            <a:ext cx="752658" cy="405710"/>
            <a:chOff x="5549538" y="5066857"/>
            <a:chExt cx="752658" cy="405710"/>
          </a:xfrm>
        </p:grpSpPr>
        <p:cxnSp>
          <p:nvCxnSpPr>
            <p:cNvPr id="132" name="直線矢印コネクタ 131">
              <a:extLst>
                <a:ext uri="{FF2B5EF4-FFF2-40B4-BE49-F238E27FC236}">
                  <a16:creationId xmlns:a16="http://schemas.microsoft.com/office/drawing/2014/main" id="{D2922915-12B1-48E4-7945-36280072925F}"/>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3" name="グループ化 132">
              <a:extLst>
                <a:ext uri="{FF2B5EF4-FFF2-40B4-BE49-F238E27FC236}">
                  <a16:creationId xmlns:a16="http://schemas.microsoft.com/office/drawing/2014/main" id="{0CA5DB0C-B200-96A4-21E5-036960334E56}"/>
                </a:ext>
              </a:extLst>
            </p:cNvPr>
            <p:cNvGrpSpPr/>
            <p:nvPr/>
          </p:nvGrpSpPr>
          <p:grpSpPr>
            <a:xfrm>
              <a:off x="5672158" y="5172745"/>
              <a:ext cx="69614" cy="299822"/>
              <a:chOff x="2439407" y="2962964"/>
              <a:chExt cx="69614" cy="430496"/>
            </a:xfrm>
          </p:grpSpPr>
          <p:cxnSp>
            <p:nvCxnSpPr>
              <p:cNvPr id="143" name="直線コネクタ 142">
                <a:extLst>
                  <a:ext uri="{FF2B5EF4-FFF2-40B4-BE49-F238E27FC236}">
                    <a16:creationId xmlns:a16="http://schemas.microsoft.com/office/drawing/2014/main" id="{CCFE1422-16EA-5C1D-6B7E-5B432CC2BC0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4" name="直線コネクタ 143">
                <a:extLst>
                  <a:ext uri="{FF2B5EF4-FFF2-40B4-BE49-F238E27FC236}">
                    <a16:creationId xmlns:a16="http://schemas.microsoft.com/office/drawing/2014/main" id="{50E27D01-4181-DEC5-CAFF-8EB9C6AE37A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C6A44A8A-B634-A046-384B-FB0A3D8997C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4" name="正方形/長方形 133">
              <a:extLst>
                <a:ext uri="{FF2B5EF4-FFF2-40B4-BE49-F238E27FC236}">
                  <a16:creationId xmlns:a16="http://schemas.microsoft.com/office/drawing/2014/main" id="{127FDC5B-9EEA-A8EA-AE43-E2CC32DE0A85}"/>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endParaRPr kumimoji="1" lang="en-US" altLang="ja-JP" sz="600" b="1" dirty="0">
                <a:solidFill>
                  <a:schemeClr val="tx1"/>
                </a:solidFill>
                <a:latin typeface="游ゴシック 本文"/>
                <a:ea typeface="游ゴシック" panose="020B0400000000000000" pitchFamily="50" charset="-128"/>
              </a:endParaRPr>
            </a:p>
          </p:txBody>
        </p:sp>
      </p:grpSp>
      <p:sp>
        <p:nvSpPr>
          <p:cNvPr id="190" name="正方形/長方形 189">
            <a:extLst>
              <a:ext uri="{FF2B5EF4-FFF2-40B4-BE49-F238E27FC236}">
                <a16:creationId xmlns:a16="http://schemas.microsoft.com/office/drawing/2014/main" id="{F2862DE8-00A0-2D58-4FBB-9E90D50B0F5C}"/>
              </a:ext>
            </a:extLst>
          </p:cNvPr>
          <p:cNvSpPr/>
          <p:nvPr/>
        </p:nvSpPr>
        <p:spPr>
          <a:xfrm>
            <a:off x="5291740"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19C13F59-6154-B61E-B75D-FA0F1E12EB65}"/>
              </a:ext>
            </a:extLst>
          </p:cNvPr>
          <p:cNvSpPr/>
          <p:nvPr/>
        </p:nvSpPr>
        <p:spPr>
          <a:xfrm>
            <a:off x="5633689" y="261357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66EA6045-8DAF-E499-3FB2-A28F8C0C8A57}"/>
              </a:ext>
            </a:extLst>
          </p:cNvPr>
          <p:cNvCxnSpPr>
            <a:cxnSpLocks/>
            <a:stCxn id="56" idx="6"/>
            <a:endCxn id="191" idx="2"/>
          </p:cNvCxnSpPr>
          <p:nvPr/>
        </p:nvCxnSpPr>
        <p:spPr>
          <a:xfrm>
            <a:off x="4945455" y="2766336"/>
            <a:ext cx="68823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23" name="正方形/長方形 222">
            <a:extLst>
              <a:ext uri="{FF2B5EF4-FFF2-40B4-BE49-F238E27FC236}">
                <a16:creationId xmlns:a16="http://schemas.microsoft.com/office/drawing/2014/main" id="{FE402033-1DA5-73DA-1EBF-85DB8A7691DB}"/>
              </a:ext>
            </a:extLst>
          </p:cNvPr>
          <p:cNvSpPr/>
          <p:nvPr/>
        </p:nvSpPr>
        <p:spPr>
          <a:xfrm>
            <a:off x="504064"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CE487D43-8C0C-B2E4-28ED-A32F0743541E}"/>
              </a:ext>
            </a:extLst>
          </p:cNvPr>
          <p:cNvSpPr/>
          <p:nvPr/>
        </p:nvSpPr>
        <p:spPr>
          <a:xfrm>
            <a:off x="752762" y="2613336"/>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0" name="直線矢印コネクタ 19">
            <a:extLst>
              <a:ext uri="{FF2B5EF4-FFF2-40B4-BE49-F238E27FC236}">
                <a16:creationId xmlns:a16="http://schemas.microsoft.com/office/drawing/2014/main" id="{D39E1F67-AE20-FC84-FFFB-2BB5D1F96A61}"/>
              </a:ext>
            </a:extLst>
          </p:cNvPr>
          <p:cNvCxnSpPr>
            <a:cxnSpLocks/>
            <a:stCxn id="224" idx="6"/>
            <a:endCxn id="27" idx="1"/>
          </p:cNvCxnSpPr>
          <p:nvPr/>
        </p:nvCxnSpPr>
        <p:spPr>
          <a:xfrm>
            <a:off x="1058762" y="2766336"/>
            <a:ext cx="85898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7" name="グループ化 66">
            <a:extLst>
              <a:ext uri="{FF2B5EF4-FFF2-40B4-BE49-F238E27FC236}">
                <a16:creationId xmlns:a16="http://schemas.microsoft.com/office/drawing/2014/main" id="{09C7D648-AB90-D7A2-01FD-1A876AC0614E}"/>
              </a:ext>
            </a:extLst>
          </p:cNvPr>
          <p:cNvGrpSpPr/>
          <p:nvPr/>
        </p:nvGrpSpPr>
        <p:grpSpPr>
          <a:xfrm>
            <a:off x="1013949" y="2136278"/>
            <a:ext cx="1686389" cy="521871"/>
            <a:chOff x="4956093" y="1988022"/>
            <a:chExt cx="1686389" cy="508031"/>
          </a:xfrm>
        </p:grpSpPr>
        <p:cxnSp>
          <p:nvCxnSpPr>
            <p:cNvPr id="72" name="直線矢印コネクタ 71">
              <a:extLst>
                <a:ext uri="{FF2B5EF4-FFF2-40B4-BE49-F238E27FC236}">
                  <a16:creationId xmlns:a16="http://schemas.microsoft.com/office/drawing/2014/main" id="{B313AD73-F95A-F505-6AB4-AD4D514A760E}"/>
                </a:ext>
              </a:extLst>
            </p:cNvPr>
            <p:cNvCxnSpPr>
              <a:cxnSpLocks/>
              <a:stCxn id="224" idx="7"/>
              <a:endCxn id="74" idx="1"/>
            </p:cNvCxnSpPr>
            <p:nvPr/>
          </p:nvCxnSpPr>
          <p:spPr>
            <a:xfrm flipV="1">
              <a:off x="4956093" y="2139296"/>
              <a:ext cx="196569" cy="356757"/>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3" name="グループ化 72">
              <a:extLst>
                <a:ext uri="{FF2B5EF4-FFF2-40B4-BE49-F238E27FC236}">
                  <a16:creationId xmlns:a16="http://schemas.microsoft.com/office/drawing/2014/main" id="{94039A52-8CAD-5EFA-7372-2A9E97CF9284}"/>
                </a:ext>
              </a:extLst>
            </p:cNvPr>
            <p:cNvGrpSpPr/>
            <p:nvPr/>
          </p:nvGrpSpPr>
          <p:grpSpPr>
            <a:xfrm>
              <a:off x="5152661" y="1988022"/>
              <a:ext cx="69614" cy="303585"/>
              <a:chOff x="2439407" y="2962964"/>
              <a:chExt cx="69614" cy="430453"/>
            </a:xfrm>
          </p:grpSpPr>
          <p:cxnSp>
            <p:nvCxnSpPr>
              <p:cNvPr id="79" name="直線コネクタ 78">
                <a:extLst>
                  <a:ext uri="{FF2B5EF4-FFF2-40B4-BE49-F238E27FC236}">
                    <a16:creationId xmlns:a16="http://schemas.microsoft.com/office/drawing/2014/main" id="{2FB808BC-D575-945B-8EB7-B824D4A83AB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5" name="直線コネクタ 94">
                <a:extLst>
                  <a:ext uri="{FF2B5EF4-FFF2-40B4-BE49-F238E27FC236}">
                    <a16:creationId xmlns:a16="http://schemas.microsoft.com/office/drawing/2014/main" id="{F8A53A01-36AD-B9AA-D7B4-161DA07D23B7}"/>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7" name="直線コネクタ 146">
                <a:extLst>
                  <a:ext uri="{FF2B5EF4-FFF2-40B4-BE49-F238E27FC236}">
                    <a16:creationId xmlns:a16="http://schemas.microsoft.com/office/drawing/2014/main" id="{C2DF3C6A-F057-D3F1-57F2-33580E2B5DE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4" name="正方形/長方形 73">
              <a:extLst>
                <a:ext uri="{FF2B5EF4-FFF2-40B4-BE49-F238E27FC236}">
                  <a16:creationId xmlns:a16="http://schemas.microsoft.com/office/drawing/2014/main" id="{5411667F-5173-1D6C-C86C-A50F973F323C}"/>
                </a:ext>
              </a:extLst>
            </p:cNvPr>
            <p:cNvSpPr/>
            <p:nvPr/>
          </p:nvSpPr>
          <p:spPr>
            <a:xfrm>
              <a:off x="5152662" y="1998069"/>
              <a:ext cx="1489820"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本文"/>
                  <a:ea typeface="游ゴシック" panose="020B0400000000000000" pitchFamily="50" charset="-128"/>
                </a:rPr>
                <a:t>徴収猶予時もしくは換価猶予時に猶予担保権の抹消の必要性を認識</a:t>
              </a:r>
            </a:p>
          </p:txBody>
        </p:sp>
      </p:grpSp>
      <p:cxnSp>
        <p:nvCxnSpPr>
          <p:cNvPr id="225" name="直線矢印コネクタ 224">
            <a:extLst>
              <a:ext uri="{FF2B5EF4-FFF2-40B4-BE49-F238E27FC236}">
                <a16:creationId xmlns:a16="http://schemas.microsoft.com/office/drawing/2014/main" id="{88728C05-52F5-281E-B5BB-049FAC29973C}"/>
              </a:ext>
            </a:extLst>
          </p:cNvPr>
          <p:cNvCxnSpPr>
            <a:cxnSpLocks/>
            <a:stCxn id="128" idx="3"/>
            <a:endCxn id="56" idx="3"/>
          </p:cNvCxnSpPr>
          <p:nvPr/>
        </p:nvCxnSpPr>
        <p:spPr>
          <a:xfrm flipV="1">
            <a:off x="3988695" y="2874523"/>
            <a:ext cx="695573" cy="398487"/>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94288121-227C-9F31-0743-C76AAA41BB66}"/>
              </a:ext>
            </a:extLst>
          </p:cNvPr>
          <p:cNvGrpSpPr/>
          <p:nvPr/>
        </p:nvGrpSpPr>
        <p:grpSpPr>
          <a:xfrm>
            <a:off x="1917747" y="2531961"/>
            <a:ext cx="595884" cy="468750"/>
            <a:chOff x="2420174" y="2805910"/>
            <a:chExt cx="595884" cy="468750"/>
          </a:xfrm>
        </p:grpSpPr>
        <p:pic>
          <p:nvPicPr>
            <p:cNvPr id="26" name="グラフィックス 25" descr="ユーザー 枠線">
              <a:extLst>
                <a:ext uri="{FF2B5EF4-FFF2-40B4-BE49-F238E27FC236}">
                  <a16:creationId xmlns:a16="http://schemas.microsoft.com/office/drawing/2014/main" id="{0873D28C-7FA6-25E9-13C4-A5C6BBE05719}"/>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27" name="四角形: 角を丸くする 26">
              <a:extLst>
                <a:ext uri="{FF2B5EF4-FFF2-40B4-BE49-F238E27FC236}">
                  <a16:creationId xmlns:a16="http://schemas.microsoft.com/office/drawing/2014/main" id="{BE71410D-BC3E-3E95-5AFF-07FED573A85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担保の解除の</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28" name="直線矢印コネクタ 27">
            <a:extLst>
              <a:ext uri="{FF2B5EF4-FFF2-40B4-BE49-F238E27FC236}">
                <a16:creationId xmlns:a16="http://schemas.microsoft.com/office/drawing/2014/main" id="{AB30BD02-2D4B-D502-A185-B51A5AF62ABB}"/>
              </a:ext>
            </a:extLst>
          </p:cNvPr>
          <p:cNvCxnSpPr>
            <a:cxnSpLocks/>
            <a:stCxn id="27" idx="2"/>
            <a:endCxn id="30" idx="1"/>
          </p:cNvCxnSpPr>
          <p:nvPr/>
        </p:nvCxnSpPr>
        <p:spPr>
          <a:xfrm>
            <a:off x="2215689"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9" name="グループ化 28">
            <a:extLst>
              <a:ext uri="{FF2B5EF4-FFF2-40B4-BE49-F238E27FC236}">
                <a16:creationId xmlns:a16="http://schemas.microsoft.com/office/drawing/2014/main" id="{1AE6A14E-FA63-C739-5DC5-084A0E9DE2B9}"/>
              </a:ext>
            </a:extLst>
          </p:cNvPr>
          <p:cNvGrpSpPr/>
          <p:nvPr/>
        </p:nvGrpSpPr>
        <p:grpSpPr>
          <a:xfrm>
            <a:off x="1927871" y="4603475"/>
            <a:ext cx="575637" cy="451948"/>
            <a:chOff x="5274238" y="5435536"/>
            <a:chExt cx="439201" cy="345439"/>
          </a:xfrm>
        </p:grpSpPr>
        <p:sp>
          <p:nvSpPr>
            <p:cNvPr id="30" name="フローチャート: 磁気ディスク 29">
              <a:extLst>
                <a:ext uri="{FF2B5EF4-FFF2-40B4-BE49-F238E27FC236}">
                  <a16:creationId xmlns:a16="http://schemas.microsoft.com/office/drawing/2014/main" id="{8029E4E6-8769-8DC4-F422-ECC39DF1E96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31" name="円弧 30">
              <a:extLst>
                <a:ext uri="{FF2B5EF4-FFF2-40B4-BE49-F238E27FC236}">
                  <a16:creationId xmlns:a16="http://schemas.microsoft.com/office/drawing/2014/main" id="{193BDF44-8E99-7A9E-030E-1BCC1A58514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32" name="円弧 31">
              <a:extLst>
                <a:ext uri="{FF2B5EF4-FFF2-40B4-BE49-F238E27FC236}">
                  <a16:creationId xmlns:a16="http://schemas.microsoft.com/office/drawing/2014/main" id="{CA248D52-745F-45E2-044B-B5B4883CC60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33" name="グループ化 32">
            <a:extLst>
              <a:ext uri="{FF2B5EF4-FFF2-40B4-BE49-F238E27FC236}">
                <a16:creationId xmlns:a16="http://schemas.microsoft.com/office/drawing/2014/main" id="{2D5A2DDD-E22D-468C-1BA7-B880C4A34A62}"/>
              </a:ext>
            </a:extLst>
          </p:cNvPr>
          <p:cNvGrpSpPr/>
          <p:nvPr/>
        </p:nvGrpSpPr>
        <p:grpSpPr>
          <a:xfrm flipH="1">
            <a:off x="1268045" y="4970186"/>
            <a:ext cx="752658" cy="405710"/>
            <a:chOff x="5549538" y="5066857"/>
            <a:chExt cx="752658" cy="405710"/>
          </a:xfrm>
        </p:grpSpPr>
        <p:cxnSp>
          <p:nvCxnSpPr>
            <p:cNvPr id="34" name="直線矢印コネクタ 33">
              <a:extLst>
                <a:ext uri="{FF2B5EF4-FFF2-40B4-BE49-F238E27FC236}">
                  <a16:creationId xmlns:a16="http://schemas.microsoft.com/office/drawing/2014/main" id="{D6B44483-1C4C-E72E-90E0-F2DA8EFFB079}"/>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5" name="グループ化 34">
              <a:extLst>
                <a:ext uri="{FF2B5EF4-FFF2-40B4-BE49-F238E27FC236}">
                  <a16:creationId xmlns:a16="http://schemas.microsoft.com/office/drawing/2014/main" id="{8F1D7187-2168-83C2-C551-71D942EE340F}"/>
                </a:ext>
              </a:extLst>
            </p:cNvPr>
            <p:cNvGrpSpPr/>
            <p:nvPr/>
          </p:nvGrpSpPr>
          <p:grpSpPr>
            <a:xfrm>
              <a:off x="5672158" y="5172745"/>
              <a:ext cx="69614" cy="299822"/>
              <a:chOff x="2439407" y="2962964"/>
              <a:chExt cx="69614" cy="430496"/>
            </a:xfrm>
          </p:grpSpPr>
          <p:cxnSp>
            <p:nvCxnSpPr>
              <p:cNvPr id="37" name="直線コネクタ 36">
                <a:extLst>
                  <a:ext uri="{FF2B5EF4-FFF2-40B4-BE49-F238E27FC236}">
                    <a16:creationId xmlns:a16="http://schemas.microsoft.com/office/drawing/2014/main" id="{55E784AA-C460-C235-7D02-AB8E75263BA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38" name="直線コネクタ 37">
                <a:extLst>
                  <a:ext uri="{FF2B5EF4-FFF2-40B4-BE49-F238E27FC236}">
                    <a16:creationId xmlns:a16="http://schemas.microsoft.com/office/drawing/2014/main" id="{30B7F34C-EFB3-AA67-05A6-98458DE093D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39" name="直線コネクタ 38">
                <a:extLst>
                  <a:ext uri="{FF2B5EF4-FFF2-40B4-BE49-F238E27FC236}">
                    <a16:creationId xmlns:a16="http://schemas.microsoft.com/office/drawing/2014/main" id="{105AC55D-0540-9A94-9018-ED87FAD1F9D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6" name="正方形/長方形 35">
              <a:extLst>
                <a:ext uri="{FF2B5EF4-FFF2-40B4-BE49-F238E27FC236}">
                  <a16:creationId xmlns:a16="http://schemas.microsoft.com/office/drawing/2014/main" id="{D2B76538-9A42-CA3C-2D94-0D81F55E61F8}"/>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41" name="直線矢印コネクタ 40">
            <a:extLst>
              <a:ext uri="{FF2B5EF4-FFF2-40B4-BE49-F238E27FC236}">
                <a16:creationId xmlns:a16="http://schemas.microsoft.com/office/drawing/2014/main" id="{3C7913DA-359D-6728-9B23-6AB8A68B690E}"/>
              </a:ext>
            </a:extLst>
          </p:cNvPr>
          <p:cNvCxnSpPr>
            <a:cxnSpLocks/>
            <a:stCxn id="27" idx="3"/>
            <a:endCxn id="121" idx="1"/>
          </p:cNvCxnSpPr>
          <p:nvPr/>
        </p:nvCxnSpPr>
        <p:spPr>
          <a:xfrm>
            <a:off x="2513631" y="2766336"/>
            <a:ext cx="58819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1414EE1E-F1FE-C96C-CAAD-A8491631B6DB}"/>
              </a:ext>
            </a:extLst>
          </p:cNvPr>
          <p:cNvGrpSpPr/>
          <p:nvPr/>
        </p:nvGrpSpPr>
        <p:grpSpPr>
          <a:xfrm>
            <a:off x="4195289" y="4674244"/>
            <a:ext cx="1057745" cy="365127"/>
            <a:chOff x="7401723" y="5133873"/>
            <a:chExt cx="1057745" cy="449894"/>
          </a:xfrm>
        </p:grpSpPr>
        <p:sp>
          <p:nvSpPr>
            <p:cNvPr id="3" name="正方形/長方形 2">
              <a:extLst>
                <a:ext uri="{FF2B5EF4-FFF2-40B4-BE49-F238E27FC236}">
                  <a16:creationId xmlns:a16="http://schemas.microsoft.com/office/drawing/2014/main" id="{6963B53D-00B2-49A6-5BAF-DD274298B1D4}"/>
                </a:ext>
              </a:extLst>
            </p:cNvPr>
            <p:cNvSpPr/>
            <p:nvPr/>
          </p:nvSpPr>
          <p:spPr>
            <a:xfrm>
              <a:off x="7401723" y="5133875"/>
              <a:ext cx="412995"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差押登録機関</a:t>
              </a:r>
            </a:p>
          </p:txBody>
        </p:sp>
        <p:sp>
          <p:nvSpPr>
            <p:cNvPr id="5" name="正方形/長方形 4">
              <a:extLst>
                <a:ext uri="{FF2B5EF4-FFF2-40B4-BE49-F238E27FC236}">
                  <a16:creationId xmlns:a16="http://schemas.microsoft.com/office/drawing/2014/main" id="{7CA16859-F7CD-174F-98E4-C0DEBD8F5DD3}"/>
                </a:ext>
              </a:extLst>
            </p:cNvPr>
            <p:cNvSpPr/>
            <p:nvPr/>
          </p:nvSpPr>
          <p:spPr>
            <a:xfrm>
              <a:off x="7814717" y="5133873"/>
              <a:ext cx="64475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12" name="正方形/長方形 11">
            <a:extLst>
              <a:ext uri="{FF2B5EF4-FFF2-40B4-BE49-F238E27FC236}">
                <a16:creationId xmlns:a16="http://schemas.microsoft.com/office/drawing/2014/main" id="{08BE6222-86D4-0E44-E30F-7785B8351066}"/>
              </a:ext>
            </a:extLst>
          </p:cNvPr>
          <p:cNvSpPr/>
          <p:nvPr/>
        </p:nvSpPr>
        <p:spPr>
          <a:xfrm>
            <a:off x="4443849" y="3315788"/>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Tree>
    <p:extLst>
      <p:ext uri="{BB962C8B-B14F-4D97-AF65-F5344CB8AC3E}">
        <p14:creationId xmlns:p14="http://schemas.microsoft.com/office/powerpoint/2010/main" val="201974933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A234F4-319D-31D6-9603-77E1B5CFD090}"/>
            </a:ext>
          </a:extLst>
        </p:cNvPr>
        <p:cNvGrpSpPr/>
        <p:nvPr/>
      </p:nvGrpSpPr>
      <p:grpSpPr>
        <a:xfrm>
          <a:off x="0" y="0"/>
          <a:ext cx="0" cy="0"/>
          <a:chOff x="0" y="0"/>
          <a:chExt cx="0" cy="0"/>
        </a:xfrm>
      </p:grpSpPr>
      <p:grpSp>
        <p:nvGrpSpPr>
          <p:cNvPr id="44" name="グループ化 43">
            <a:extLst>
              <a:ext uri="{FF2B5EF4-FFF2-40B4-BE49-F238E27FC236}">
                <a16:creationId xmlns:a16="http://schemas.microsoft.com/office/drawing/2014/main" id="{5AA18147-C571-3E57-FE6F-A9036DDE0B2D}"/>
              </a:ext>
            </a:extLst>
          </p:cNvPr>
          <p:cNvGrpSpPr/>
          <p:nvPr/>
        </p:nvGrpSpPr>
        <p:grpSpPr>
          <a:xfrm>
            <a:off x="3440118" y="1451037"/>
            <a:ext cx="47531" cy="1171224"/>
            <a:chOff x="3440118" y="1451037"/>
            <a:chExt cx="47531" cy="1171224"/>
          </a:xfrm>
        </p:grpSpPr>
        <p:cxnSp>
          <p:nvCxnSpPr>
            <p:cNvPr id="253" name="直線矢印コネクタ 197">
              <a:extLst>
                <a:ext uri="{FF2B5EF4-FFF2-40B4-BE49-F238E27FC236}">
                  <a16:creationId xmlns:a16="http://schemas.microsoft.com/office/drawing/2014/main" id="{9C8CAC9A-6FCD-7405-D34A-0B8829733943}"/>
                </a:ext>
              </a:extLst>
            </p:cNvPr>
            <p:cNvCxnSpPr>
              <a:cxnSpLocks/>
              <a:stCxn id="199" idx="6"/>
              <a:endCxn id="254" idx="3"/>
            </p:cNvCxnSpPr>
            <p:nvPr/>
          </p:nvCxnSpPr>
          <p:spPr>
            <a:xfrm flipH="1" flipV="1">
              <a:off x="3463881" y="1522911"/>
              <a:ext cx="3" cy="1051819"/>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99" name="楕円 198">
              <a:extLst>
                <a:ext uri="{FF2B5EF4-FFF2-40B4-BE49-F238E27FC236}">
                  <a16:creationId xmlns:a16="http://schemas.microsoft.com/office/drawing/2014/main" id="{1FE1A79F-6B14-6D49-3978-BA03DD4343B9}"/>
                </a:ext>
              </a:extLst>
            </p:cNvPr>
            <p:cNvSpPr/>
            <p:nvPr/>
          </p:nvSpPr>
          <p:spPr>
            <a:xfrm rot="16200000">
              <a:off x="3440118" y="257473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54" name="二等辺三角形 253">
              <a:extLst>
                <a:ext uri="{FF2B5EF4-FFF2-40B4-BE49-F238E27FC236}">
                  <a16:creationId xmlns:a16="http://schemas.microsoft.com/office/drawing/2014/main" id="{A86610DC-F0E5-B845-DD3B-1F6336267F6C}"/>
                </a:ext>
              </a:extLst>
            </p:cNvPr>
            <p:cNvSpPr/>
            <p:nvPr/>
          </p:nvSpPr>
          <p:spPr>
            <a:xfrm>
              <a:off x="3440571"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AC18FEFE-CA30-0B3D-0845-FE38E151A38F}"/>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933A9DFB-D821-53DB-33CE-211678226AEC}"/>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60193611-A76B-9BFA-91F1-7A90F3985582}"/>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274D58AB-82EA-FAEA-6B1A-9305BF417141}"/>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17DFF13E-F3DC-EB2B-3D75-3B7B820D6B62}"/>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7C8CFB60-D434-375C-4F9E-11B3D03EEAC3}"/>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4.11.</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DCB9F95E-4C26-DCA3-DA9D-C2A269EDCDF2}"/>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滞納処分の停止</a:t>
              </a:r>
            </a:p>
          </p:txBody>
        </p:sp>
        <p:sp>
          <p:nvSpPr>
            <p:cNvPr id="14" name="正方形/長方形 13">
              <a:extLst>
                <a:ext uri="{FF2B5EF4-FFF2-40B4-BE49-F238E27FC236}">
                  <a16:creationId xmlns:a16="http://schemas.microsoft.com/office/drawing/2014/main" id="{6C66C425-1BD9-78AF-9075-338C72408BDC}"/>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減免・猶予・停止</a:t>
              </a:r>
            </a:p>
          </p:txBody>
        </p:sp>
      </p:grpSp>
      <p:grpSp>
        <p:nvGrpSpPr>
          <p:cNvPr id="16" name="グループ化 15">
            <a:extLst>
              <a:ext uri="{FF2B5EF4-FFF2-40B4-BE49-F238E27FC236}">
                <a16:creationId xmlns:a16="http://schemas.microsoft.com/office/drawing/2014/main" id="{381C128B-823F-A1DE-A7AC-CEC97D23B28B}"/>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43C81DC0-15F9-C885-E87E-A376DAB4D3FF}"/>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CABAA46D-B08A-7A30-485F-17757405057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8B21438A-6B78-007F-CA31-B3DB88FDE485}"/>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37</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8E1E122F-6529-FF71-99EC-7076FCEB545D}"/>
              </a:ext>
            </a:extLst>
          </p:cNvPr>
          <p:cNvSpPr/>
          <p:nvPr/>
        </p:nvSpPr>
        <p:spPr>
          <a:xfrm>
            <a:off x="6758568" y="5877560"/>
            <a:ext cx="2053792" cy="62687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2.8.9</a:t>
            </a:r>
            <a:r>
              <a:rPr kumimoji="1" lang="ja-JP" altLang="en-US" sz="500" b="1" dirty="0">
                <a:solidFill>
                  <a:schemeClr val="tx1"/>
                </a:solidFill>
                <a:latin typeface="游ゴシック 本文"/>
                <a:ea typeface="游ゴシック" panose="020B0400000000000000" pitchFamily="50" charset="-128"/>
              </a:rPr>
              <a:t>　滞納処分の処分調書等作成</a:t>
            </a: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2.10.1</a:t>
            </a:r>
            <a:r>
              <a:rPr kumimoji="1" lang="ja-JP" altLang="en-US" sz="500" b="1" dirty="0">
                <a:solidFill>
                  <a:schemeClr val="tx1"/>
                </a:solidFill>
                <a:latin typeface="游ゴシック 本文"/>
                <a:ea typeface="游ゴシック" panose="020B0400000000000000" pitchFamily="50" charset="-128"/>
              </a:rPr>
              <a:t>　滞納処分の停止</a:t>
            </a:r>
            <a:endParaRPr kumimoji="1" lang="en-US" altLang="ja-JP" sz="500" b="1" dirty="0">
              <a:solidFill>
                <a:schemeClr val="tx1"/>
              </a:solidFill>
              <a:latin typeface="游ゴシック 本文"/>
              <a:ea typeface="游ゴシック" panose="020B0400000000000000" pitchFamily="50" charset="-128"/>
            </a:endParaRPr>
          </a:p>
          <a:p>
            <a:endParaRPr kumimoji="1" lang="en-US" altLang="zh-TW" sz="500" b="1" dirty="0">
              <a:solidFill>
                <a:schemeClr val="tx1"/>
              </a:solidFill>
              <a:latin typeface="游ゴシック 本文"/>
              <a:ea typeface="游ゴシック" panose="020B0400000000000000" pitchFamily="50" charset="-128"/>
            </a:endParaRPr>
          </a:p>
        </p:txBody>
      </p:sp>
      <p:sp>
        <p:nvSpPr>
          <p:cNvPr id="175" name="正方形/長方形 174">
            <a:extLst>
              <a:ext uri="{FF2B5EF4-FFF2-40B4-BE49-F238E27FC236}">
                <a16:creationId xmlns:a16="http://schemas.microsoft.com/office/drawing/2014/main" id="{1F31F9C9-A9BA-F7C1-51D8-21388C058233}"/>
              </a:ext>
            </a:extLst>
          </p:cNvPr>
          <p:cNvSpPr/>
          <p:nvPr/>
        </p:nvSpPr>
        <p:spPr>
          <a:xfrm>
            <a:off x="3071816"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cxnSp>
        <p:nvCxnSpPr>
          <p:cNvPr id="153" name="直線矢印コネクタ 152">
            <a:extLst>
              <a:ext uri="{FF2B5EF4-FFF2-40B4-BE49-F238E27FC236}">
                <a16:creationId xmlns:a16="http://schemas.microsoft.com/office/drawing/2014/main" id="{2174CF22-4FB4-A31D-5FEC-3E39036C152E}"/>
              </a:ext>
            </a:extLst>
          </p:cNvPr>
          <p:cNvCxnSpPr>
            <a:cxnSpLocks/>
            <a:stCxn id="121" idx="3"/>
            <a:endCxn id="56" idx="2"/>
          </p:cNvCxnSpPr>
          <p:nvPr/>
        </p:nvCxnSpPr>
        <p:spPr>
          <a:xfrm>
            <a:off x="2975316" y="2766336"/>
            <a:ext cx="33556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F951BC17-9806-D8E7-AAC5-0DE0862BB7FC}"/>
              </a:ext>
            </a:extLst>
          </p:cNvPr>
          <p:cNvSpPr/>
          <p:nvPr/>
        </p:nvSpPr>
        <p:spPr>
          <a:xfrm>
            <a:off x="3115275" y="2033337"/>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54" name="グループ化 53">
            <a:extLst>
              <a:ext uri="{FF2B5EF4-FFF2-40B4-BE49-F238E27FC236}">
                <a16:creationId xmlns:a16="http://schemas.microsoft.com/office/drawing/2014/main" id="{230355F8-C28A-D95F-9A1B-AF67ED0B1CF2}"/>
              </a:ext>
            </a:extLst>
          </p:cNvPr>
          <p:cNvGrpSpPr>
            <a:grpSpLocks noChangeAspect="1"/>
          </p:cNvGrpSpPr>
          <p:nvPr/>
        </p:nvGrpSpPr>
        <p:grpSpPr>
          <a:xfrm>
            <a:off x="3310881" y="2613336"/>
            <a:ext cx="306000" cy="306000"/>
            <a:chOff x="2810266" y="3583909"/>
            <a:chExt cx="182044" cy="182044"/>
          </a:xfrm>
        </p:grpSpPr>
        <p:sp>
          <p:nvSpPr>
            <p:cNvPr id="56" name="楕円 55">
              <a:extLst>
                <a:ext uri="{FF2B5EF4-FFF2-40B4-BE49-F238E27FC236}">
                  <a16:creationId xmlns:a16="http://schemas.microsoft.com/office/drawing/2014/main" id="{CA758216-3BDB-69E9-7080-BDE8103FF419}"/>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DC2D70D3-571E-2E02-CCE4-404115D0FE5E}"/>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640724D6-AD4A-97A1-A889-4E24875B0A7D}"/>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F391A4EF-2C8C-7DA7-F8DC-F67FE65036AD}"/>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73DBCD3C-217A-2ED3-0995-1797F32EA471}"/>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DF597C07-698E-DFFF-7BC5-774FF737544E}"/>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E3364B1F-B753-3BE5-BA86-109AE3B9C226}"/>
              </a:ext>
            </a:extLst>
          </p:cNvPr>
          <p:cNvSpPr/>
          <p:nvPr/>
        </p:nvSpPr>
        <p:spPr>
          <a:xfrm>
            <a:off x="3104248" y="238118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63" name="グループ化 62">
            <a:extLst>
              <a:ext uri="{FF2B5EF4-FFF2-40B4-BE49-F238E27FC236}">
                <a16:creationId xmlns:a16="http://schemas.microsoft.com/office/drawing/2014/main" id="{DB7E1E84-5F03-1CA0-2BBA-08A89AC9D3E9}"/>
              </a:ext>
            </a:extLst>
          </p:cNvPr>
          <p:cNvGrpSpPr/>
          <p:nvPr/>
        </p:nvGrpSpPr>
        <p:grpSpPr>
          <a:xfrm>
            <a:off x="2458731" y="1461242"/>
            <a:ext cx="1005150" cy="533609"/>
            <a:chOff x="4995539" y="4316156"/>
            <a:chExt cx="1005150" cy="533609"/>
          </a:xfrm>
        </p:grpSpPr>
        <p:cxnSp>
          <p:nvCxnSpPr>
            <p:cNvPr id="64" name="直線矢印コネクタ 63">
              <a:extLst>
                <a:ext uri="{FF2B5EF4-FFF2-40B4-BE49-F238E27FC236}">
                  <a16:creationId xmlns:a16="http://schemas.microsoft.com/office/drawing/2014/main" id="{DA0DCD83-6281-40FB-D293-299E48D48BDD}"/>
                </a:ext>
              </a:extLst>
            </p:cNvPr>
            <p:cNvCxnSpPr>
              <a:cxnSpLocks/>
              <a:stCxn id="66" idx="3"/>
            </p:cNvCxnSpPr>
            <p:nvPr/>
          </p:nvCxnSpPr>
          <p:spPr>
            <a:xfrm>
              <a:off x="5643981" y="4469826"/>
              <a:ext cx="356708"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9B313BFD-E097-FE81-293D-4D47F1E463D1}"/>
                </a:ext>
              </a:extLst>
            </p:cNvPr>
            <p:cNvSpPr/>
            <p:nvPr/>
          </p:nvSpPr>
          <p:spPr>
            <a:xfrm>
              <a:off x="4995539" y="4593561"/>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滞納処分の停止通知書</a:t>
              </a:r>
              <a:endParaRPr kumimoji="1" lang="en-US" altLang="zh-TW" sz="500" b="1" dirty="0">
                <a:solidFill>
                  <a:schemeClr val="tx1"/>
                </a:solidFill>
                <a:latin typeface="游ゴシック 本文"/>
                <a:ea typeface="游ゴシック" panose="020B0400000000000000" pitchFamily="50" charset="-128"/>
              </a:endParaRPr>
            </a:p>
          </p:txBody>
        </p:sp>
        <p:pic>
          <p:nvPicPr>
            <p:cNvPr id="66" name="グラフィックス 65" descr="紙 枠線">
              <a:extLst>
                <a:ext uri="{FF2B5EF4-FFF2-40B4-BE49-F238E27FC236}">
                  <a16:creationId xmlns:a16="http://schemas.microsoft.com/office/drawing/2014/main" id="{4074DB8C-0D21-1323-276E-CCF26DD0132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cxnSp>
        <p:nvCxnSpPr>
          <p:cNvPr id="118" name="直線矢印コネクタ 117">
            <a:extLst>
              <a:ext uri="{FF2B5EF4-FFF2-40B4-BE49-F238E27FC236}">
                <a16:creationId xmlns:a16="http://schemas.microsoft.com/office/drawing/2014/main" id="{D9B06D9F-13BE-440C-64E9-FC7EBD344DF4}"/>
              </a:ext>
            </a:extLst>
          </p:cNvPr>
          <p:cNvCxnSpPr>
            <a:cxnSpLocks/>
            <a:stCxn id="123" idx="1"/>
            <a:endCxn id="121" idx="2"/>
          </p:cNvCxnSpPr>
          <p:nvPr/>
        </p:nvCxnSpPr>
        <p:spPr>
          <a:xfrm flipH="1" flipV="1">
            <a:off x="2677374"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9" name="グループ化 118">
            <a:extLst>
              <a:ext uri="{FF2B5EF4-FFF2-40B4-BE49-F238E27FC236}">
                <a16:creationId xmlns:a16="http://schemas.microsoft.com/office/drawing/2014/main" id="{38EB834E-3501-5C8F-A444-DE7F17820A6E}"/>
              </a:ext>
            </a:extLst>
          </p:cNvPr>
          <p:cNvGrpSpPr/>
          <p:nvPr/>
        </p:nvGrpSpPr>
        <p:grpSpPr>
          <a:xfrm>
            <a:off x="2379432" y="2531961"/>
            <a:ext cx="595884" cy="468750"/>
            <a:chOff x="2420174" y="2805910"/>
            <a:chExt cx="595884" cy="468750"/>
          </a:xfrm>
        </p:grpSpPr>
        <p:pic>
          <p:nvPicPr>
            <p:cNvPr id="120" name="グラフィックス 119" descr="ユーザー 枠線">
              <a:extLst>
                <a:ext uri="{FF2B5EF4-FFF2-40B4-BE49-F238E27FC236}">
                  <a16:creationId xmlns:a16="http://schemas.microsoft.com/office/drawing/2014/main" id="{F3644485-F9E3-71D6-1094-44FC326FB65B}"/>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21" name="四角形: 角を丸くする 120">
              <a:extLst>
                <a:ext uri="{FF2B5EF4-FFF2-40B4-BE49-F238E27FC236}">
                  <a16:creationId xmlns:a16="http://schemas.microsoft.com/office/drawing/2014/main" id="{F3D22E51-8E04-843D-86CB-DA78B2F3956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滞納処分の停止</a:t>
              </a: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通知書</a:t>
              </a:r>
              <a:r>
                <a:rPr kumimoji="1" lang="ja-JP" altLang="en-US" sz="500" b="1" dirty="0">
                  <a:solidFill>
                    <a:schemeClr val="tx1"/>
                  </a:solidFill>
                  <a:latin typeface="游ゴシック 本文"/>
                  <a:ea typeface="游ゴシック" panose="020B0400000000000000" pitchFamily="50" charset="-128"/>
                </a:rPr>
                <a:t>の</a:t>
              </a:r>
              <a:r>
                <a:rPr kumimoji="1" lang="zh-TW"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22" name="グループ化 121">
            <a:extLst>
              <a:ext uri="{FF2B5EF4-FFF2-40B4-BE49-F238E27FC236}">
                <a16:creationId xmlns:a16="http://schemas.microsoft.com/office/drawing/2014/main" id="{4EA1D83E-A4A7-C33E-599B-CD1E3E349C3D}"/>
              </a:ext>
            </a:extLst>
          </p:cNvPr>
          <p:cNvGrpSpPr/>
          <p:nvPr/>
        </p:nvGrpSpPr>
        <p:grpSpPr>
          <a:xfrm>
            <a:off x="2389556" y="4603475"/>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4116E351-D317-EAC2-37E1-A4ECD08939A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4" name="円弧 123">
              <a:extLst>
                <a:ext uri="{FF2B5EF4-FFF2-40B4-BE49-F238E27FC236}">
                  <a16:creationId xmlns:a16="http://schemas.microsoft.com/office/drawing/2014/main" id="{86826CC7-73DB-8201-0301-EB42EEF8CF7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5" name="円弧 124">
              <a:extLst>
                <a:ext uri="{FF2B5EF4-FFF2-40B4-BE49-F238E27FC236}">
                  <a16:creationId xmlns:a16="http://schemas.microsoft.com/office/drawing/2014/main" id="{79528DB8-ECF5-87B3-A3A4-D318C70A2B6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27" name="グループ化 126">
            <a:extLst>
              <a:ext uri="{FF2B5EF4-FFF2-40B4-BE49-F238E27FC236}">
                <a16:creationId xmlns:a16="http://schemas.microsoft.com/office/drawing/2014/main" id="{FFD9B371-C015-140A-065E-2BE9B5CD0E89}"/>
              </a:ext>
            </a:extLst>
          </p:cNvPr>
          <p:cNvGrpSpPr/>
          <p:nvPr/>
        </p:nvGrpSpPr>
        <p:grpSpPr>
          <a:xfrm>
            <a:off x="2830527" y="3000711"/>
            <a:ext cx="906373" cy="680894"/>
            <a:chOff x="2364456" y="3013207"/>
            <a:chExt cx="906373" cy="680894"/>
          </a:xfrm>
        </p:grpSpPr>
        <p:pic>
          <p:nvPicPr>
            <p:cNvPr id="128" name="グラフィックス 127" descr="紙 枠線">
              <a:extLst>
                <a:ext uri="{FF2B5EF4-FFF2-40B4-BE49-F238E27FC236}">
                  <a16:creationId xmlns:a16="http://schemas.microsoft.com/office/drawing/2014/main" id="{A0DCBDCD-B348-C02A-5A7B-E73FD4C5730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843470" y="3131836"/>
              <a:ext cx="307340" cy="307340"/>
            </a:xfrm>
            <a:prstGeom prst="rect">
              <a:avLst/>
            </a:prstGeom>
          </p:spPr>
        </p:pic>
        <p:cxnSp>
          <p:nvCxnSpPr>
            <p:cNvPr id="129" name="直線矢印コネクタ 36">
              <a:extLst>
                <a:ext uri="{FF2B5EF4-FFF2-40B4-BE49-F238E27FC236}">
                  <a16:creationId xmlns:a16="http://schemas.microsoft.com/office/drawing/2014/main" id="{EAB69810-5038-EF02-917B-9AC01FE95D69}"/>
                </a:ext>
              </a:extLst>
            </p:cNvPr>
            <p:cNvCxnSpPr>
              <a:cxnSpLocks/>
            </p:cNvCxnSpPr>
            <p:nvPr/>
          </p:nvCxnSpPr>
          <p:spPr>
            <a:xfrm>
              <a:off x="2364456" y="3013207"/>
              <a:ext cx="538296" cy="272298"/>
            </a:xfrm>
            <a:prstGeom prst="curvedConnector3">
              <a:avLst>
                <a:gd name="adj1" fmla="val 1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84AA5F6A-458D-2E4E-928E-3536E144D3A9}"/>
                </a:ext>
              </a:extLst>
            </p:cNvPr>
            <p:cNvSpPr/>
            <p:nvPr/>
          </p:nvSpPr>
          <p:spPr>
            <a:xfrm>
              <a:off x="2649204"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滞納処分の停止通知書</a:t>
              </a:r>
            </a:p>
            <a:p>
              <a:r>
                <a:rPr kumimoji="1" lang="ja-JP" altLang="en-US" sz="500" b="1" dirty="0">
                  <a:solidFill>
                    <a:schemeClr val="tx1"/>
                  </a:solidFill>
                  <a:latin typeface="游ゴシック 本文"/>
                  <a:ea typeface="游ゴシック" panose="020B0400000000000000" pitchFamily="50" charset="-128"/>
                </a:rPr>
                <a:t>滞納処分の停止調査</a:t>
              </a:r>
            </a:p>
            <a:p>
              <a:r>
                <a:rPr kumimoji="1" lang="ja-JP" altLang="en-US" sz="500" b="1" dirty="0">
                  <a:solidFill>
                    <a:schemeClr val="tx1"/>
                  </a:solidFill>
                  <a:latin typeface="游ゴシック 本文"/>
                  <a:ea typeface="游ゴシック" panose="020B0400000000000000" pitchFamily="50" charset="-128"/>
                </a:rPr>
                <a:t>滞納処分の停止決議書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決裁用</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31" name="グループ化 130">
            <a:extLst>
              <a:ext uri="{FF2B5EF4-FFF2-40B4-BE49-F238E27FC236}">
                <a16:creationId xmlns:a16="http://schemas.microsoft.com/office/drawing/2014/main" id="{56EC5F1F-597E-5815-BC40-872221DA83A0}"/>
              </a:ext>
            </a:extLst>
          </p:cNvPr>
          <p:cNvGrpSpPr/>
          <p:nvPr/>
        </p:nvGrpSpPr>
        <p:grpSpPr>
          <a:xfrm flipH="1">
            <a:off x="1729730" y="4970186"/>
            <a:ext cx="752658" cy="405710"/>
            <a:chOff x="5549538" y="5066857"/>
            <a:chExt cx="752658" cy="405710"/>
          </a:xfrm>
        </p:grpSpPr>
        <p:cxnSp>
          <p:nvCxnSpPr>
            <p:cNvPr id="132" name="直線矢印コネクタ 131">
              <a:extLst>
                <a:ext uri="{FF2B5EF4-FFF2-40B4-BE49-F238E27FC236}">
                  <a16:creationId xmlns:a16="http://schemas.microsoft.com/office/drawing/2014/main" id="{6FEB3E32-24E5-53CE-62A9-3A655E3B15ED}"/>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3" name="グループ化 132">
              <a:extLst>
                <a:ext uri="{FF2B5EF4-FFF2-40B4-BE49-F238E27FC236}">
                  <a16:creationId xmlns:a16="http://schemas.microsoft.com/office/drawing/2014/main" id="{DCBAA57F-A7A1-BD08-09FA-656073CE093A}"/>
                </a:ext>
              </a:extLst>
            </p:cNvPr>
            <p:cNvGrpSpPr/>
            <p:nvPr/>
          </p:nvGrpSpPr>
          <p:grpSpPr>
            <a:xfrm>
              <a:off x="5672158" y="5172745"/>
              <a:ext cx="69614" cy="299822"/>
              <a:chOff x="2439407" y="2962964"/>
              <a:chExt cx="69614" cy="430496"/>
            </a:xfrm>
          </p:grpSpPr>
          <p:cxnSp>
            <p:nvCxnSpPr>
              <p:cNvPr id="143" name="直線コネクタ 142">
                <a:extLst>
                  <a:ext uri="{FF2B5EF4-FFF2-40B4-BE49-F238E27FC236}">
                    <a16:creationId xmlns:a16="http://schemas.microsoft.com/office/drawing/2014/main" id="{B70AFFB7-47F8-3347-3694-15795A3ECFD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4" name="直線コネクタ 143">
                <a:extLst>
                  <a:ext uri="{FF2B5EF4-FFF2-40B4-BE49-F238E27FC236}">
                    <a16:creationId xmlns:a16="http://schemas.microsoft.com/office/drawing/2014/main" id="{6C94B5F7-1522-FBB0-9E8D-90B4AD6ADC1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468E7C7A-5D65-FB2D-78AA-1D919CF941A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4" name="正方形/長方形 133">
              <a:extLst>
                <a:ext uri="{FF2B5EF4-FFF2-40B4-BE49-F238E27FC236}">
                  <a16:creationId xmlns:a16="http://schemas.microsoft.com/office/drawing/2014/main" id="{52896F43-1002-75EF-278C-5105D21F3764}"/>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165" name="直線矢印コネクタ 164">
            <a:extLst>
              <a:ext uri="{FF2B5EF4-FFF2-40B4-BE49-F238E27FC236}">
                <a16:creationId xmlns:a16="http://schemas.microsoft.com/office/drawing/2014/main" id="{C1186C6B-438E-783E-8C52-793D6441DA75}"/>
              </a:ext>
            </a:extLst>
          </p:cNvPr>
          <p:cNvCxnSpPr>
            <a:cxnSpLocks/>
            <a:stCxn id="56" idx="6"/>
            <a:endCxn id="168" idx="1"/>
          </p:cNvCxnSpPr>
          <p:nvPr/>
        </p:nvCxnSpPr>
        <p:spPr>
          <a:xfrm>
            <a:off x="3616881" y="2766336"/>
            <a:ext cx="56812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6" name="グループ化 165">
            <a:extLst>
              <a:ext uri="{FF2B5EF4-FFF2-40B4-BE49-F238E27FC236}">
                <a16:creationId xmlns:a16="http://schemas.microsoft.com/office/drawing/2014/main" id="{02AD8817-33B8-E57C-FDC1-E98CEB821BE8}"/>
              </a:ext>
            </a:extLst>
          </p:cNvPr>
          <p:cNvGrpSpPr/>
          <p:nvPr/>
        </p:nvGrpSpPr>
        <p:grpSpPr>
          <a:xfrm>
            <a:off x="4185005" y="2531961"/>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3415AFE0-E871-966E-58CE-64528EDE4490}"/>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A861F9A6-5D2B-9B4D-1937-099619965F9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6EDEA73F-ACB1-648C-6E7B-CD9430465CD3}"/>
              </a:ext>
            </a:extLst>
          </p:cNvPr>
          <p:cNvCxnSpPr>
            <a:cxnSpLocks/>
            <a:stCxn id="168" idx="2"/>
            <a:endCxn id="171" idx="1"/>
          </p:cNvCxnSpPr>
          <p:nvPr/>
        </p:nvCxnSpPr>
        <p:spPr>
          <a:xfrm>
            <a:off x="4482947"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4AFF9BEF-41DD-2411-B214-E1259D677824}"/>
              </a:ext>
            </a:extLst>
          </p:cNvPr>
          <p:cNvGrpSpPr/>
          <p:nvPr/>
        </p:nvGrpSpPr>
        <p:grpSpPr>
          <a:xfrm>
            <a:off x="4195129"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9021D1E8-A4D0-746C-6A7F-8E104B80F10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F93AED34-0D57-B6D9-864C-3864077F537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9F357B8D-B7FF-3254-0C3A-A44D03665B2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354D03A1-F0FF-E6B4-6526-91FC30287406}"/>
              </a:ext>
            </a:extLst>
          </p:cNvPr>
          <p:cNvGrpSpPr/>
          <p:nvPr/>
        </p:nvGrpSpPr>
        <p:grpSpPr>
          <a:xfrm flipH="1">
            <a:off x="3535303"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E7B0AAC7-C4FA-53DC-84C0-5D8283132A45}"/>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9F240A72-6705-22CE-BD61-EEF7E602D931}"/>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57CD29C3-809B-87BC-654F-6CE86FF11D4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F44743EA-4E47-0F56-6AF0-B81B5A95152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2ADF4FB9-3941-D2D3-1C91-E24C04B4D16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BE4D4C7E-6BCB-C471-DAC5-6E603E0BA4C2}"/>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19E252FE-D533-5049-B661-4DB1BE6FA2A3}"/>
              </a:ext>
            </a:extLst>
          </p:cNvPr>
          <p:cNvSpPr/>
          <p:nvPr/>
        </p:nvSpPr>
        <p:spPr>
          <a:xfrm>
            <a:off x="4790616"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0A448576-FC9C-12F3-F4C4-CCCE1A1EB182}"/>
              </a:ext>
            </a:extLst>
          </p:cNvPr>
          <p:cNvSpPr/>
          <p:nvPr/>
        </p:nvSpPr>
        <p:spPr>
          <a:xfrm>
            <a:off x="5132565" y="261357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BC4CE494-F934-0861-D361-086544F9A4DD}"/>
              </a:ext>
            </a:extLst>
          </p:cNvPr>
          <p:cNvCxnSpPr>
            <a:cxnSpLocks/>
            <a:stCxn id="168" idx="3"/>
            <a:endCxn id="191" idx="2"/>
          </p:cNvCxnSpPr>
          <p:nvPr/>
        </p:nvCxnSpPr>
        <p:spPr>
          <a:xfrm>
            <a:off x="4780889" y="2766336"/>
            <a:ext cx="35167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23" name="正方形/長方形 222">
            <a:extLst>
              <a:ext uri="{FF2B5EF4-FFF2-40B4-BE49-F238E27FC236}">
                <a16:creationId xmlns:a16="http://schemas.microsoft.com/office/drawing/2014/main" id="{B8BC9FAE-3AF1-DFF3-1B4C-C6098CD86F73}"/>
              </a:ext>
            </a:extLst>
          </p:cNvPr>
          <p:cNvSpPr/>
          <p:nvPr/>
        </p:nvSpPr>
        <p:spPr>
          <a:xfrm>
            <a:off x="504064"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DDBB6E58-101E-DA7C-E729-68879C35DDE3}"/>
              </a:ext>
            </a:extLst>
          </p:cNvPr>
          <p:cNvSpPr/>
          <p:nvPr/>
        </p:nvSpPr>
        <p:spPr>
          <a:xfrm>
            <a:off x="752762" y="2613336"/>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0" name="直線矢印コネクタ 19">
            <a:extLst>
              <a:ext uri="{FF2B5EF4-FFF2-40B4-BE49-F238E27FC236}">
                <a16:creationId xmlns:a16="http://schemas.microsoft.com/office/drawing/2014/main" id="{8AB8B362-381F-8AC4-9421-E742A08B6C57}"/>
              </a:ext>
            </a:extLst>
          </p:cNvPr>
          <p:cNvCxnSpPr>
            <a:cxnSpLocks/>
            <a:stCxn id="224" idx="6"/>
            <a:endCxn id="27" idx="1"/>
          </p:cNvCxnSpPr>
          <p:nvPr/>
        </p:nvCxnSpPr>
        <p:spPr>
          <a:xfrm>
            <a:off x="1058762" y="2766336"/>
            <a:ext cx="36817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7" name="グループ化 66">
            <a:extLst>
              <a:ext uri="{FF2B5EF4-FFF2-40B4-BE49-F238E27FC236}">
                <a16:creationId xmlns:a16="http://schemas.microsoft.com/office/drawing/2014/main" id="{155E3CA7-08BF-98B7-5E5B-DBF82A797262}"/>
              </a:ext>
            </a:extLst>
          </p:cNvPr>
          <p:cNvGrpSpPr/>
          <p:nvPr/>
        </p:nvGrpSpPr>
        <p:grpSpPr>
          <a:xfrm>
            <a:off x="1013949" y="2136278"/>
            <a:ext cx="1523796" cy="521871"/>
            <a:chOff x="4956093" y="1988022"/>
            <a:chExt cx="1523796" cy="508031"/>
          </a:xfrm>
        </p:grpSpPr>
        <p:cxnSp>
          <p:nvCxnSpPr>
            <p:cNvPr id="72" name="直線矢印コネクタ 71">
              <a:extLst>
                <a:ext uri="{FF2B5EF4-FFF2-40B4-BE49-F238E27FC236}">
                  <a16:creationId xmlns:a16="http://schemas.microsoft.com/office/drawing/2014/main" id="{F82A26C7-EAE7-4F2A-0928-640946BA00C7}"/>
                </a:ext>
              </a:extLst>
            </p:cNvPr>
            <p:cNvCxnSpPr>
              <a:cxnSpLocks/>
              <a:stCxn id="224" idx="7"/>
              <a:endCxn id="74" idx="1"/>
            </p:cNvCxnSpPr>
            <p:nvPr/>
          </p:nvCxnSpPr>
          <p:spPr>
            <a:xfrm flipV="1">
              <a:off x="4956093" y="2139296"/>
              <a:ext cx="196569" cy="356757"/>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3" name="グループ化 72">
              <a:extLst>
                <a:ext uri="{FF2B5EF4-FFF2-40B4-BE49-F238E27FC236}">
                  <a16:creationId xmlns:a16="http://schemas.microsoft.com/office/drawing/2014/main" id="{C9F7CFFF-5D69-329B-80BD-05D50AEC4983}"/>
                </a:ext>
              </a:extLst>
            </p:cNvPr>
            <p:cNvGrpSpPr/>
            <p:nvPr/>
          </p:nvGrpSpPr>
          <p:grpSpPr>
            <a:xfrm>
              <a:off x="5152661" y="1988022"/>
              <a:ext cx="69614" cy="303585"/>
              <a:chOff x="2439407" y="2962964"/>
              <a:chExt cx="69614" cy="430453"/>
            </a:xfrm>
          </p:grpSpPr>
          <p:cxnSp>
            <p:nvCxnSpPr>
              <p:cNvPr id="79" name="直線コネクタ 78">
                <a:extLst>
                  <a:ext uri="{FF2B5EF4-FFF2-40B4-BE49-F238E27FC236}">
                    <a16:creationId xmlns:a16="http://schemas.microsoft.com/office/drawing/2014/main" id="{F32F4467-B6EF-C702-23FA-9997E237EAB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5" name="直線コネクタ 94">
                <a:extLst>
                  <a:ext uri="{FF2B5EF4-FFF2-40B4-BE49-F238E27FC236}">
                    <a16:creationId xmlns:a16="http://schemas.microsoft.com/office/drawing/2014/main" id="{7B3F180B-02E1-7BB7-AFC0-102B7A3F05D4}"/>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7" name="直線コネクタ 146">
                <a:extLst>
                  <a:ext uri="{FF2B5EF4-FFF2-40B4-BE49-F238E27FC236}">
                    <a16:creationId xmlns:a16="http://schemas.microsoft.com/office/drawing/2014/main" id="{1EC09A74-CABF-20CB-663C-34655531B66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4" name="正方形/長方形 73">
              <a:extLst>
                <a:ext uri="{FF2B5EF4-FFF2-40B4-BE49-F238E27FC236}">
                  <a16:creationId xmlns:a16="http://schemas.microsoft.com/office/drawing/2014/main" id="{95F11A02-9617-FEB8-8ED9-AE75D1360D57}"/>
                </a:ext>
              </a:extLst>
            </p:cNvPr>
            <p:cNvSpPr/>
            <p:nvPr/>
          </p:nvSpPr>
          <p:spPr>
            <a:xfrm>
              <a:off x="5152662" y="1998069"/>
              <a:ext cx="132722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本文"/>
                  <a:ea typeface="游ゴシック" panose="020B0400000000000000" pitchFamily="50" charset="-128"/>
                </a:rPr>
                <a:t>滞納処分の停止の必要性の認識</a:t>
              </a:r>
            </a:p>
          </p:txBody>
        </p:sp>
      </p:grpSp>
      <p:cxnSp>
        <p:nvCxnSpPr>
          <p:cNvPr id="225" name="直線矢印コネクタ 224">
            <a:extLst>
              <a:ext uri="{FF2B5EF4-FFF2-40B4-BE49-F238E27FC236}">
                <a16:creationId xmlns:a16="http://schemas.microsoft.com/office/drawing/2014/main" id="{F07D6EF7-9A7E-D8F0-5511-685C7CF6DF9A}"/>
              </a:ext>
            </a:extLst>
          </p:cNvPr>
          <p:cNvCxnSpPr>
            <a:cxnSpLocks/>
            <a:stCxn id="128" idx="0"/>
            <a:endCxn id="56" idx="4"/>
          </p:cNvCxnSpPr>
          <p:nvPr/>
        </p:nvCxnSpPr>
        <p:spPr>
          <a:xfrm flipV="1">
            <a:off x="3463211" y="2919336"/>
            <a:ext cx="670" cy="20000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EA1E9F28-3F61-6632-310F-1902E634E4C0}"/>
              </a:ext>
            </a:extLst>
          </p:cNvPr>
          <p:cNvGrpSpPr/>
          <p:nvPr/>
        </p:nvGrpSpPr>
        <p:grpSpPr>
          <a:xfrm>
            <a:off x="1426932" y="2531961"/>
            <a:ext cx="595884" cy="468750"/>
            <a:chOff x="2420174" y="2805910"/>
            <a:chExt cx="595884" cy="468750"/>
          </a:xfrm>
        </p:grpSpPr>
        <p:pic>
          <p:nvPicPr>
            <p:cNvPr id="26" name="グラフィックス 25" descr="ユーザー 枠線">
              <a:extLst>
                <a:ext uri="{FF2B5EF4-FFF2-40B4-BE49-F238E27FC236}">
                  <a16:creationId xmlns:a16="http://schemas.microsoft.com/office/drawing/2014/main" id="{DA24D2EF-AF4C-1721-506A-B4DBA68238E3}"/>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27" name="四角形: 角を丸くする 26">
              <a:extLst>
                <a:ext uri="{FF2B5EF4-FFF2-40B4-BE49-F238E27FC236}">
                  <a16:creationId xmlns:a16="http://schemas.microsoft.com/office/drawing/2014/main" id="{D5F01CF1-2FCD-B7CC-7E2C-A9C1041AEC1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滞納処分の停止</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28" name="直線矢印コネクタ 27">
            <a:extLst>
              <a:ext uri="{FF2B5EF4-FFF2-40B4-BE49-F238E27FC236}">
                <a16:creationId xmlns:a16="http://schemas.microsoft.com/office/drawing/2014/main" id="{04F0EA7C-BFEF-C1E5-5C7B-C572D8E2B100}"/>
              </a:ext>
            </a:extLst>
          </p:cNvPr>
          <p:cNvCxnSpPr>
            <a:cxnSpLocks/>
            <a:stCxn id="27" idx="2"/>
            <a:endCxn id="30" idx="1"/>
          </p:cNvCxnSpPr>
          <p:nvPr/>
        </p:nvCxnSpPr>
        <p:spPr>
          <a:xfrm>
            <a:off x="1724874"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9" name="グループ化 28">
            <a:extLst>
              <a:ext uri="{FF2B5EF4-FFF2-40B4-BE49-F238E27FC236}">
                <a16:creationId xmlns:a16="http://schemas.microsoft.com/office/drawing/2014/main" id="{C87B9ADB-D50B-2D3E-EA23-79541717DD8D}"/>
              </a:ext>
            </a:extLst>
          </p:cNvPr>
          <p:cNvGrpSpPr/>
          <p:nvPr/>
        </p:nvGrpSpPr>
        <p:grpSpPr>
          <a:xfrm>
            <a:off x="1437056" y="4603475"/>
            <a:ext cx="575637" cy="451948"/>
            <a:chOff x="5274238" y="5435536"/>
            <a:chExt cx="439201" cy="345439"/>
          </a:xfrm>
        </p:grpSpPr>
        <p:sp>
          <p:nvSpPr>
            <p:cNvPr id="30" name="フローチャート: 磁気ディスク 29">
              <a:extLst>
                <a:ext uri="{FF2B5EF4-FFF2-40B4-BE49-F238E27FC236}">
                  <a16:creationId xmlns:a16="http://schemas.microsoft.com/office/drawing/2014/main" id="{8D1B23BC-26CB-C673-7E30-0EE99457B22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31" name="円弧 30">
              <a:extLst>
                <a:ext uri="{FF2B5EF4-FFF2-40B4-BE49-F238E27FC236}">
                  <a16:creationId xmlns:a16="http://schemas.microsoft.com/office/drawing/2014/main" id="{67751134-B72D-039C-DDE8-4E44E8E1CDD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32" name="円弧 31">
              <a:extLst>
                <a:ext uri="{FF2B5EF4-FFF2-40B4-BE49-F238E27FC236}">
                  <a16:creationId xmlns:a16="http://schemas.microsoft.com/office/drawing/2014/main" id="{176AD24B-2B21-C17E-3061-675BB2F8570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33" name="グループ化 32">
            <a:extLst>
              <a:ext uri="{FF2B5EF4-FFF2-40B4-BE49-F238E27FC236}">
                <a16:creationId xmlns:a16="http://schemas.microsoft.com/office/drawing/2014/main" id="{3BFCE6B7-4E70-93D0-6749-0F55A14CB0F2}"/>
              </a:ext>
            </a:extLst>
          </p:cNvPr>
          <p:cNvGrpSpPr/>
          <p:nvPr/>
        </p:nvGrpSpPr>
        <p:grpSpPr>
          <a:xfrm flipH="1">
            <a:off x="777230" y="4970186"/>
            <a:ext cx="752658" cy="405710"/>
            <a:chOff x="5549538" y="5066857"/>
            <a:chExt cx="752658" cy="405710"/>
          </a:xfrm>
        </p:grpSpPr>
        <p:cxnSp>
          <p:nvCxnSpPr>
            <p:cNvPr id="34" name="直線矢印コネクタ 33">
              <a:extLst>
                <a:ext uri="{FF2B5EF4-FFF2-40B4-BE49-F238E27FC236}">
                  <a16:creationId xmlns:a16="http://schemas.microsoft.com/office/drawing/2014/main" id="{4D4F6D26-3177-22FD-341A-BDE7A65D0676}"/>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5" name="グループ化 34">
              <a:extLst>
                <a:ext uri="{FF2B5EF4-FFF2-40B4-BE49-F238E27FC236}">
                  <a16:creationId xmlns:a16="http://schemas.microsoft.com/office/drawing/2014/main" id="{52F02A41-EC24-7546-C6D7-181BD1F9DCBB}"/>
                </a:ext>
              </a:extLst>
            </p:cNvPr>
            <p:cNvGrpSpPr/>
            <p:nvPr/>
          </p:nvGrpSpPr>
          <p:grpSpPr>
            <a:xfrm>
              <a:off x="5672158" y="5172745"/>
              <a:ext cx="69614" cy="299822"/>
              <a:chOff x="2439407" y="2962964"/>
              <a:chExt cx="69614" cy="430496"/>
            </a:xfrm>
          </p:grpSpPr>
          <p:cxnSp>
            <p:nvCxnSpPr>
              <p:cNvPr id="37" name="直線コネクタ 36">
                <a:extLst>
                  <a:ext uri="{FF2B5EF4-FFF2-40B4-BE49-F238E27FC236}">
                    <a16:creationId xmlns:a16="http://schemas.microsoft.com/office/drawing/2014/main" id="{E7B4AF2E-BB24-770E-0A2B-017ED06CFC6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38" name="直線コネクタ 37">
                <a:extLst>
                  <a:ext uri="{FF2B5EF4-FFF2-40B4-BE49-F238E27FC236}">
                    <a16:creationId xmlns:a16="http://schemas.microsoft.com/office/drawing/2014/main" id="{4A8AA27F-17F7-390B-B7D4-234CE011101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39" name="直線コネクタ 38">
                <a:extLst>
                  <a:ext uri="{FF2B5EF4-FFF2-40B4-BE49-F238E27FC236}">
                    <a16:creationId xmlns:a16="http://schemas.microsoft.com/office/drawing/2014/main" id="{0061FBD8-AC5C-117F-BD0E-BB0FA18DFC9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6" name="正方形/長方形 35">
              <a:extLst>
                <a:ext uri="{FF2B5EF4-FFF2-40B4-BE49-F238E27FC236}">
                  <a16:creationId xmlns:a16="http://schemas.microsoft.com/office/drawing/2014/main" id="{C6435979-7CBA-713B-8028-8A63B4D77DC6}"/>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41" name="直線矢印コネクタ 40">
            <a:extLst>
              <a:ext uri="{FF2B5EF4-FFF2-40B4-BE49-F238E27FC236}">
                <a16:creationId xmlns:a16="http://schemas.microsoft.com/office/drawing/2014/main" id="{755E6F1E-023B-C042-C9F2-4939F2E67598}"/>
              </a:ext>
            </a:extLst>
          </p:cNvPr>
          <p:cNvCxnSpPr>
            <a:cxnSpLocks/>
            <a:stCxn id="27" idx="3"/>
            <a:endCxn id="121" idx="1"/>
          </p:cNvCxnSpPr>
          <p:nvPr/>
        </p:nvCxnSpPr>
        <p:spPr>
          <a:xfrm>
            <a:off x="2022816" y="2766336"/>
            <a:ext cx="35661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21831012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3F34A5-CCD8-0A06-2F1C-4571C6D9B974}"/>
            </a:ext>
          </a:extLst>
        </p:cNvPr>
        <p:cNvGrpSpPr/>
        <p:nvPr/>
      </p:nvGrpSpPr>
      <p:grpSpPr>
        <a:xfrm>
          <a:off x="0" y="0"/>
          <a:ext cx="0" cy="0"/>
          <a:chOff x="0" y="0"/>
          <a:chExt cx="0" cy="0"/>
        </a:xfrm>
      </p:grpSpPr>
      <p:grpSp>
        <p:nvGrpSpPr>
          <p:cNvPr id="5" name="グループ化 4">
            <a:extLst>
              <a:ext uri="{FF2B5EF4-FFF2-40B4-BE49-F238E27FC236}">
                <a16:creationId xmlns:a16="http://schemas.microsoft.com/office/drawing/2014/main" id="{1939B9D1-A5BB-7B68-0E51-1F5B7B4CA67D}"/>
              </a:ext>
            </a:extLst>
          </p:cNvPr>
          <p:cNvGrpSpPr/>
          <p:nvPr/>
        </p:nvGrpSpPr>
        <p:grpSpPr>
          <a:xfrm>
            <a:off x="5132213" y="1451037"/>
            <a:ext cx="47531" cy="1171224"/>
            <a:chOff x="5132213" y="1451037"/>
            <a:chExt cx="47531" cy="1171224"/>
          </a:xfrm>
        </p:grpSpPr>
        <p:cxnSp>
          <p:nvCxnSpPr>
            <p:cNvPr id="253" name="直線矢印コネクタ 197">
              <a:extLst>
                <a:ext uri="{FF2B5EF4-FFF2-40B4-BE49-F238E27FC236}">
                  <a16:creationId xmlns:a16="http://schemas.microsoft.com/office/drawing/2014/main" id="{C4ED1060-2FAD-1825-8725-731789C0EE90}"/>
                </a:ext>
              </a:extLst>
            </p:cNvPr>
            <p:cNvCxnSpPr>
              <a:cxnSpLocks/>
              <a:stCxn id="199" idx="6"/>
              <a:endCxn id="254" idx="3"/>
            </p:cNvCxnSpPr>
            <p:nvPr/>
          </p:nvCxnSpPr>
          <p:spPr>
            <a:xfrm flipH="1" flipV="1">
              <a:off x="5155976" y="1522911"/>
              <a:ext cx="3" cy="1051819"/>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grpSp>
          <p:nvGrpSpPr>
            <p:cNvPr id="196" name="グループ化 195">
              <a:extLst>
                <a:ext uri="{FF2B5EF4-FFF2-40B4-BE49-F238E27FC236}">
                  <a16:creationId xmlns:a16="http://schemas.microsoft.com/office/drawing/2014/main" id="{9506D3EA-9B32-5F4B-1889-5D2827AB5901}"/>
                </a:ext>
              </a:extLst>
            </p:cNvPr>
            <p:cNvGrpSpPr/>
            <p:nvPr/>
          </p:nvGrpSpPr>
          <p:grpSpPr>
            <a:xfrm>
              <a:off x="5132213" y="1451037"/>
              <a:ext cx="47531" cy="1171224"/>
              <a:chOff x="5256227" y="1451037"/>
              <a:chExt cx="47531" cy="1171224"/>
            </a:xfrm>
          </p:grpSpPr>
          <p:sp>
            <p:nvSpPr>
              <p:cNvPr id="199" name="楕円 198">
                <a:extLst>
                  <a:ext uri="{FF2B5EF4-FFF2-40B4-BE49-F238E27FC236}">
                    <a16:creationId xmlns:a16="http://schemas.microsoft.com/office/drawing/2014/main" id="{300B7FE8-6E18-1A5D-A7A8-DAA12D020E41}"/>
                  </a:ext>
                </a:extLst>
              </p:cNvPr>
              <p:cNvSpPr/>
              <p:nvPr/>
            </p:nvSpPr>
            <p:spPr>
              <a:xfrm rot="16200000">
                <a:off x="5256227" y="257473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54" name="二等辺三角形 253">
                <a:extLst>
                  <a:ext uri="{FF2B5EF4-FFF2-40B4-BE49-F238E27FC236}">
                    <a16:creationId xmlns:a16="http://schemas.microsoft.com/office/drawing/2014/main" id="{3A7E58C2-C7BF-D020-F66F-54708D740791}"/>
                  </a:ext>
                </a:extLst>
              </p:cNvPr>
              <p:cNvSpPr/>
              <p:nvPr/>
            </p:nvSpPr>
            <p:spPr>
              <a:xfrm>
                <a:off x="5256680"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grpSp>
        <p:nvGrpSpPr>
          <p:cNvPr id="13" name="グループ化 12">
            <a:extLst>
              <a:ext uri="{FF2B5EF4-FFF2-40B4-BE49-F238E27FC236}">
                <a16:creationId xmlns:a16="http://schemas.microsoft.com/office/drawing/2014/main" id="{AB14AD72-E8E0-9626-5AC1-16D6A402354F}"/>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31EEC8A0-6A5D-2A0F-4C45-BE4A5F7193F9}"/>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D8EA1C2D-D7F9-51C5-69F4-8F5B87CD5FE7}"/>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D7218285-DFE3-9D31-215B-CE56B03A4342}"/>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FF98A8B0-B200-CB8D-551F-657F55081ACC}"/>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E0C93EC5-34F1-3F01-E666-39E5A4483950}"/>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4.12.</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F8ABDE7A-E0BF-CAA6-A366-A120C8833288}"/>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滞納処分の停止の取消</a:t>
              </a:r>
              <a:endParaRPr kumimoji="1" lang="en-US" altLang="ja-JP" sz="1000" b="1" dirty="0">
                <a:solidFill>
                  <a:schemeClr val="tx1"/>
                </a:solidFill>
                <a:latin typeface="游ゴシック 本文"/>
                <a:ea typeface="游ゴシック" panose="020B0400000000000000" pitchFamily="50" charset="-128"/>
              </a:endParaRPr>
            </a:p>
          </p:txBody>
        </p:sp>
        <p:sp>
          <p:nvSpPr>
            <p:cNvPr id="14" name="正方形/長方形 13">
              <a:extLst>
                <a:ext uri="{FF2B5EF4-FFF2-40B4-BE49-F238E27FC236}">
                  <a16:creationId xmlns:a16="http://schemas.microsoft.com/office/drawing/2014/main" id="{DE964E3E-FA8A-3229-360B-37E832674879}"/>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減免・猶予・停止</a:t>
              </a:r>
            </a:p>
          </p:txBody>
        </p:sp>
      </p:grpSp>
      <p:grpSp>
        <p:nvGrpSpPr>
          <p:cNvPr id="16" name="グループ化 15">
            <a:extLst>
              <a:ext uri="{FF2B5EF4-FFF2-40B4-BE49-F238E27FC236}">
                <a16:creationId xmlns:a16="http://schemas.microsoft.com/office/drawing/2014/main" id="{DB60AE1C-DADD-4393-FD71-A6FB7B583C3F}"/>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E1795AFE-3BBE-0555-4341-B5375EA8BDFD}"/>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8188A2DD-95B5-1B38-45AA-3648911E2D68}"/>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2BB1E7B2-B0DC-372E-4AF9-49BA3549E4F3}"/>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38</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79F76538-173B-740F-85F3-796FB5197763}"/>
              </a:ext>
            </a:extLst>
          </p:cNvPr>
          <p:cNvSpPr/>
          <p:nvPr/>
        </p:nvSpPr>
        <p:spPr>
          <a:xfrm>
            <a:off x="6758568" y="5903120"/>
            <a:ext cx="2053792" cy="60131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2.8.9</a:t>
            </a:r>
            <a:r>
              <a:rPr kumimoji="1" lang="ja-JP" altLang="en-US" sz="500" b="1" dirty="0">
                <a:solidFill>
                  <a:schemeClr val="tx1"/>
                </a:solidFill>
                <a:latin typeface="游ゴシック 本文"/>
                <a:ea typeface="游ゴシック" panose="020B0400000000000000" pitchFamily="50" charset="-128"/>
              </a:rPr>
              <a:t>　滞納処分の処分調書等作成</a:t>
            </a: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2.10.1</a:t>
            </a:r>
            <a:r>
              <a:rPr kumimoji="1" lang="ja-JP" altLang="en-US" sz="500" b="1" dirty="0">
                <a:solidFill>
                  <a:schemeClr val="tx1"/>
                </a:solidFill>
                <a:latin typeface="游ゴシック 本文"/>
                <a:ea typeface="游ゴシック" panose="020B0400000000000000" pitchFamily="50" charset="-128"/>
              </a:rPr>
              <a:t>　滞納処分の停止</a:t>
            </a:r>
            <a:endParaRPr kumimoji="1" lang="en-US" altLang="zh-TW" sz="500" b="1" dirty="0">
              <a:solidFill>
                <a:schemeClr val="tx1"/>
              </a:solidFill>
              <a:latin typeface="游ゴシック 本文"/>
              <a:ea typeface="游ゴシック" panose="020B0400000000000000" pitchFamily="50" charset="-128"/>
            </a:endParaRPr>
          </a:p>
        </p:txBody>
      </p:sp>
      <p:cxnSp>
        <p:nvCxnSpPr>
          <p:cNvPr id="126" name="直線矢印コネクタ 125">
            <a:extLst>
              <a:ext uri="{FF2B5EF4-FFF2-40B4-BE49-F238E27FC236}">
                <a16:creationId xmlns:a16="http://schemas.microsoft.com/office/drawing/2014/main" id="{D56164C6-412B-AE0B-B7E1-77B5FE051909}"/>
              </a:ext>
            </a:extLst>
          </p:cNvPr>
          <p:cNvCxnSpPr>
            <a:cxnSpLocks/>
            <a:stCxn id="3" idx="3"/>
            <a:endCxn id="21" idx="1"/>
          </p:cNvCxnSpPr>
          <p:nvPr/>
        </p:nvCxnSpPr>
        <p:spPr>
          <a:xfrm>
            <a:off x="1876707" y="2766336"/>
            <a:ext cx="36995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6C80AF92-91E2-286C-BC72-38E54FDDDC1F}"/>
              </a:ext>
            </a:extLst>
          </p:cNvPr>
          <p:cNvSpPr/>
          <p:nvPr/>
        </p:nvSpPr>
        <p:spPr>
          <a:xfrm>
            <a:off x="4763911"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cxnSp>
        <p:nvCxnSpPr>
          <p:cNvPr id="153" name="直線矢印コネクタ 152">
            <a:extLst>
              <a:ext uri="{FF2B5EF4-FFF2-40B4-BE49-F238E27FC236}">
                <a16:creationId xmlns:a16="http://schemas.microsoft.com/office/drawing/2014/main" id="{8E8F617E-41F1-6521-8B03-597009925E39}"/>
              </a:ext>
            </a:extLst>
          </p:cNvPr>
          <p:cNvCxnSpPr>
            <a:cxnSpLocks/>
            <a:stCxn id="121" idx="3"/>
            <a:endCxn id="56" idx="2"/>
          </p:cNvCxnSpPr>
          <p:nvPr/>
        </p:nvCxnSpPr>
        <p:spPr>
          <a:xfrm>
            <a:off x="4667411" y="2766336"/>
            <a:ext cx="33556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8C904469-CE4F-62BF-5E31-FFE5227D046A}"/>
              </a:ext>
            </a:extLst>
          </p:cNvPr>
          <p:cNvSpPr/>
          <p:nvPr/>
        </p:nvSpPr>
        <p:spPr>
          <a:xfrm>
            <a:off x="4807370" y="2033337"/>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54" name="グループ化 53">
            <a:extLst>
              <a:ext uri="{FF2B5EF4-FFF2-40B4-BE49-F238E27FC236}">
                <a16:creationId xmlns:a16="http://schemas.microsoft.com/office/drawing/2014/main" id="{42736289-F818-B05B-43A2-7C64A2EA3693}"/>
              </a:ext>
            </a:extLst>
          </p:cNvPr>
          <p:cNvGrpSpPr>
            <a:grpSpLocks noChangeAspect="1"/>
          </p:cNvGrpSpPr>
          <p:nvPr/>
        </p:nvGrpSpPr>
        <p:grpSpPr>
          <a:xfrm>
            <a:off x="5002976" y="2613336"/>
            <a:ext cx="306000" cy="306000"/>
            <a:chOff x="2810266" y="3583909"/>
            <a:chExt cx="182044" cy="182044"/>
          </a:xfrm>
        </p:grpSpPr>
        <p:sp>
          <p:nvSpPr>
            <p:cNvPr id="56" name="楕円 55">
              <a:extLst>
                <a:ext uri="{FF2B5EF4-FFF2-40B4-BE49-F238E27FC236}">
                  <a16:creationId xmlns:a16="http://schemas.microsoft.com/office/drawing/2014/main" id="{D08495FA-F343-13AB-E666-FABB1E83394F}"/>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D2C3E56F-4391-5073-7333-CF8E281443E9}"/>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7055079B-B63F-2FB7-B488-2D6D59EEAF59}"/>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02F36E27-8C66-A30A-A69C-C7FC212DC03F}"/>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C8FC0D87-7381-4BF0-44E1-2694C6E43FA8}"/>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E87B75F0-8383-2759-B522-47387675A440}"/>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grpSp>
        <p:nvGrpSpPr>
          <p:cNvPr id="63" name="グループ化 62">
            <a:extLst>
              <a:ext uri="{FF2B5EF4-FFF2-40B4-BE49-F238E27FC236}">
                <a16:creationId xmlns:a16="http://schemas.microsoft.com/office/drawing/2014/main" id="{5D21560F-E9DE-01DF-CDD7-3ADB9EFF9E7C}"/>
              </a:ext>
            </a:extLst>
          </p:cNvPr>
          <p:cNvGrpSpPr/>
          <p:nvPr/>
        </p:nvGrpSpPr>
        <p:grpSpPr>
          <a:xfrm>
            <a:off x="4166561" y="1457497"/>
            <a:ext cx="989415" cy="533609"/>
            <a:chOff x="4995539" y="4316156"/>
            <a:chExt cx="989415" cy="533609"/>
          </a:xfrm>
        </p:grpSpPr>
        <p:cxnSp>
          <p:nvCxnSpPr>
            <p:cNvPr id="64" name="直線矢印コネクタ 63">
              <a:extLst>
                <a:ext uri="{FF2B5EF4-FFF2-40B4-BE49-F238E27FC236}">
                  <a16:creationId xmlns:a16="http://schemas.microsoft.com/office/drawing/2014/main" id="{C2F8DA0F-ABF9-60BC-8AFF-C9F05275ECC8}"/>
                </a:ext>
              </a:extLst>
            </p:cNvPr>
            <p:cNvCxnSpPr>
              <a:cxnSpLocks/>
              <a:stCxn id="66" idx="3"/>
            </p:cNvCxnSpPr>
            <p:nvPr/>
          </p:nvCxnSpPr>
          <p:spPr>
            <a:xfrm>
              <a:off x="5643981" y="4469826"/>
              <a:ext cx="34097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760C4942-C64B-080B-1898-E30208DA6BF5}"/>
                </a:ext>
              </a:extLst>
            </p:cNvPr>
            <p:cNvSpPr/>
            <p:nvPr/>
          </p:nvSpPr>
          <p:spPr>
            <a:xfrm>
              <a:off x="4995539" y="4593561"/>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滞納処分の停止取消通知書</a:t>
              </a:r>
              <a:endParaRPr kumimoji="1" lang="en-US" altLang="ja-JP" sz="500" b="1" dirty="0">
                <a:solidFill>
                  <a:schemeClr val="tx1"/>
                </a:solidFill>
                <a:latin typeface="游ゴシック 本文"/>
                <a:ea typeface="游ゴシック" panose="020B0400000000000000" pitchFamily="50" charset="-128"/>
              </a:endParaRPr>
            </a:p>
          </p:txBody>
        </p:sp>
        <p:pic>
          <p:nvPicPr>
            <p:cNvPr id="66" name="グラフィックス 65" descr="紙 枠線">
              <a:extLst>
                <a:ext uri="{FF2B5EF4-FFF2-40B4-BE49-F238E27FC236}">
                  <a16:creationId xmlns:a16="http://schemas.microsoft.com/office/drawing/2014/main" id="{351C0D61-F08E-71FD-0700-E06D2AC2662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cxnSp>
        <p:nvCxnSpPr>
          <p:cNvPr id="117" name="直線矢印コネクタ 116">
            <a:extLst>
              <a:ext uri="{FF2B5EF4-FFF2-40B4-BE49-F238E27FC236}">
                <a16:creationId xmlns:a16="http://schemas.microsoft.com/office/drawing/2014/main" id="{752596E6-8835-1027-569F-576166785D48}"/>
              </a:ext>
            </a:extLst>
          </p:cNvPr>
          <p:cNvCxnSpPr>
            <a:cxnSpLocks/>
            <a:stCxn id="52" idx="3"/>
            <a:endCxn id="121" idx="1"/>
          </p:cNvCxnSpPr>
          <p:nvPr/>
        </p:nvCxnSpPr>
        <p:spPr>
          <a:xfrm>
            <a:off x="3747262" y="2766336"/>
            <a:ext cx="32426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18" name="直線矢印コネクタ 117">
            <a:extLst>
              <a:ext uri="{FF2B5EF4-FFF2-40B4-BE49-F238E27FC236}">
                <a16:creationId xmlns:a16="http://schemas.microsoft.com/office/drawing/2014/main" id="{2C914E4A-E868-2CF5-B733-9363E8359032}"/>
              </a:ext>
            </a:extLst>
          </p:cNvPr>
          <p:cNvCxnSpPr>
            <a:cxnSpLocks/>
            <a:stCxn id="123" idx="1"/>
            <a:endCxn id="121" idx="2"/>
          </p:cNvCxnSpPr>
          <p:nvPr/>
        </p:nvCxnSpPr>
        <p:spPr>
          <a:xfrm flipH="1" flipV="1">
            <a:off x="4369469"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9" name="グループ化 118">
            <a:extLst>
              <a:ext uri="{FF2B5EF4-FFF2-40B4-BE49-F238E27FC236}">
                <a16:creationId xmlns:a16="http://schemas.microsoft.com/office/drawing/2014/main" id="{A8037874-E6B3-C147-AA78-90ABE9D4E634}"/>
              </a:ext>
            </a:extLst>
          </p:cNvPr>
          <p:cNvGrpSpPr/>
          <p:nvPr/>
        </p:nvGrpSpPr>
        <p:grpSpPr>
          <a:xfrm>
            <a:off x="4071527" y="2531961"/>
            <a:ext cx="595884" cy="468750"/>
            <a:chOff x="2420174" y="2805910"/>
            <a:chExt cx="595884" cy="468750"/>
          </a:xfrm>
        </p:grpSpPr>
        <p:pic>
          <p:nvPicPr>
            <p:cNvPr id="120" name="グラフィックス 119" descr="ユーザー 枠線">
              <a:extLst>
                <a:ext uri="{FF2B5EF4-FFF2-40B4-BE49-F238E27FC236}">
                  <a16:creationId xmlns:a16="http://schemas.microsoft.com/office/drawing/2014/main" id="{FDBD0A64-3381-63BF-60BD-2FD51041D8A3}"/>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21" name="四角形: 角を丸くする 120">
              <a:extLst>
                <a:ext uri="{FF2B5EF4-FFF2-40B4-BE49-F238E27FC236}">
                  <a16:creationId xmlns:a16="http://schemas.microsoft.com/office/drawing/2014/main" id="{767BEA86-C4DF-F3D0-64A2-E33B896EA8B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滞納処分の停止取消</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通知書の作成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22" name="グループ化 121">
            <a:extLst>
              <a:ext uri="{FF2B5EF4-FFF2-40B4-BE49-F238E27FC236}">
                <a16:creationId xmlns:a16="http://schemas.microsoft.com/office/drawing/2014/main" id="{AD252129-BEA6-7547-494F-C78F824A4EC5}"/>
              </a:ext>
            </a:extLst>
          </p:cNvPr>
          <p:cNvGrpSpPr/>
          <p:nvPr/>
        </p:nvGrpSpPr>
        <p:grpSpPr>
          <a:xfrm>
            <a:off x="4081651" y="4603475"/>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03F29619-AA4F-11AA-2181-60BE419299F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4" name="円弧 123">
              <a:extLst>
                <a:ext uri="{FF2B5EF4-FFF2-40B4-BE49-F238E27FC236}">
                  <a16:creationId xmlns:a16="http://schemas.microsoft.com/office/drawing/2014/main" id="{B5AF0130-70B2-4B8F-758A-F03A263767E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5" name="円弧 124">
              <a:extLst>
                <a:ext uri="{FF2B5EF4-FFF2-40B4-BE49-F238E27FC236}">
                  <a16:creationId xmlns:a16="http://schemas.microsoft.com/office/drawing/2014/main" id="{52F4B8B4-DD6D-9253-55AE-AB7D5B927F4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27" name="グループ化 126">
            <a:extLst>
              <a:ext uri="{FF2B5EF4-FFF2-40B4-BE49-F238E27FC236}">
                <a16:creationId xmlns:a16="http://schemas.microsoft.com/office/drawing/2014/main" id="{98F839B5-7348-CB96-61B3-5DCA29BC5CDA}"/>
              </a:ext>
            </a:extLst>
          </p:cNvPr>
          <p:cNvGrpSpPr/>
          <p:nvPr/>
        </p:nvGrpSpPr>
        <p:grpSpPr>
          <a:xfrm>
            <a:off x="4523768" y="3001896"/>
            <a:ext cx="813858" cy="679709"/>
            <a:chOff x="2365602" y="3014392"/>
            <a:chExt cx="813858" cy="679709"/>
          </a:xfrm>
        </p:grpSpPr>
        <p:pic>
          <p:nvPicPr>
            <p:cNvPr id="128" name="グラフィックス 127" descr="紙 枠線">
              <a:extLst>
                <a:ext uri="{FF2B5EF4-FFF2-40B4-BE49-F238E27FC236}">
                  <a16:creationId xmlns:a16="http://schemas.microsoft.com/office/drawing/2014/main" id="{98FC1C5D-FB33-74FE-C872-1B2F83EAE28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844308" y="3131836"/>
              <a:ext cx="307340" cy="307340"/>
            </a:xfrm>
            <a:prstGeom prst="rect">
              <a:avLst/>
            </a:prstGeom>
          </p:spPr>
        </p:pic>
        <p:cxnSp>
          <p:nvCxnSpPr>
            <p:cNvPr id="129" name="直線矢印コネクタ 36">
              <a:extLst>
                <a:ext uri="{FF2B5EF4-FFF2-40B4-BE49-F238E27FC236}">
                  <a16:creationId xmlns:a16="http://schemas.microsoft.com/office/drawing/2014/main" id="{C0E4D62E-36BC-CD7C-46E2-468E11796216}"/>
                </a:ext>
              </a:extLst>
            </p:cNvPr>
            <p:cNvCxnSpPr>
              <a:cxnSpLocks/>
            </p:cNvCxnSpPr>
            <p:nvPr/>
          </p:nvCxnSpPr>
          <p:spPr>
            <a:xfrm>
              <a:off x="2365602" y="3014392"/>
              <a:ext cx="540291" cy="271113"/>
            </a:xfrm>
            <a:prstGeom prst="curvedConnector3">
              <a:avLst>
                <a:gd name="adj1" fmla="val -244"/>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FB2B2A6D-9AE5-CBC6-7E5E-4997F8022BDB}"/>
                </a:ext>
              </a:extLst>
            </p:cNvPr>
            <p:cNvSpPr/>
            <p:nvPr/>
          </p:nvSpPr>
          <p:spPr>
            <a:xfrm>
              <a:off x="2557835"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滞納処分の停止取消通知書</a:t>
              </a:r>
            </a:p>
            <a:p>
              <a:r>
                <a:rPr kumimoji="1" lang="ja-JP" altLang="en-US" sz="500" b="1" dirty="0">
                  <a:solidFill>
                    <a:schemeClr val="tx1"/>
                  </a:solidFill>
                  <a:latin typeface="游ゴシック 本文"/>
                  <a:ea typeface="游ゴシック" panose="020B0400000000000000" pitchFamily="50" charset="-128"/>
                </a:rPr>
                <a:t>滞納処分の停止取消決議書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決裁用</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31" name="グループ化 130">
            <a:extLst>
              <a:ext uri="{FF2B5EF4-FFF2-40B4-BE49-F238E27FC236}">
                <a16:creationId xmlns:a16="http://schemas.microsoft.com/office/drawing/2014/main" id="{B2C892D1-970E-67F8-67D1-F26852D201A7}"/>
              </a:ext>
            </a:extLst>
          </p:cNvPr>
          <p:cNvGrpSpPr/>
          <p:nvPr/>
        </p:nvGrpSpPr>
        <p:grpSpPr>
          <a:xfrm flipH="1">
            <a:off x="3421825" y="4970186"/>
            <a:ext cx="752658" cy="405710"/>
            <a:chOff x="5549538" y="5066857"/>
            <a:chExt cx="752658" cy="405710"/>
          </a:xfrm>
        </p:grpSpPr>
        <p:cxnSp>
          <p:nvCxnSpPr>
            <p:cNvPr id="132" name="直線矢印コネクタ 131">
              <a:extLst>
                <a:ext uri="{FF2B5EF4-FFF2-40B4-BE49-F238E27FC236}">
                  <a16:creationId xmlns:a16="http://schemas.microsoft.com/office/drawing/2014/main" id="{EB09AC3D-A48C-BE6C-FB3B-D847A11EFA4E}"/>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3" name="グループ化 132">
              <a:extLst>
                <a:ext uri="{FF2B5EF4-FFF2-40B4-BE49-F238E27FC236}">
                  <a16:creationId xmlns:a16="http://schemas.microsoft.com/office/drawing/2014/main" id="{62376696-6E77-52C0-F9A2-C44FA55B26C8}"/>
                </a:ext>
              </a:extLst>
            </p:cNvPr>
            <p:cNvGrpSpPr/>
            <p:nvPr/>
          </p:nvGrpSpPr>
          <p:grpSpPr>
            <a:xfrm>
              <a:off x="5672158" y="5172745"/>
              <a:ext cx="69614" cy="299822"/>
              <a:chOff x="2439407" y="2962964"/>
              <a:chExt cx="69614" cy="430496"/>
            </a:xfrm>
          </p:grpSpPr>
          <p:cxnSp>
            <p:nvCxnSpPr>
              <p:cNvPr id="143" name="直線コネクタ 142">
                <a:extLst>
                  <a:ext uri="{FF2B5EF4-FFF2-40B4-BE49-F238E27FC236}">
                    <a16:creationId xmlns:a16="http://schemas.microsoft.com/office/drawing/2014/main" id="{25C64EA5-7863-B8DD-DAB5-CDFC7ACC4FF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4" name="直線コネクタ 143">
                <a:extLst>
                  <a:ext uri="{FF2B5EF4-FFF2-40B4-BE49-F238E27FC236}">
                    <a16:creationId xmlns:a16="http://schemas.microsoft.com/office/drawing/2014/main" id="{6C50023A-B53F-0DA8-D953-8F19CB2895F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7D37C50B-3F7F-8086-1D3B-71E8E453996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4" name="正方形/長方形 133">
              <a:extLst>
                <a:ext uri="{FF2B5EF4-FFF2-40B4-BE49-F238E27FC236}">
                  <a16:creationId xmlns:a16="http://schemas.microsoft.com/office/drawing/2014/main" id="{DB1070C1-8BDE-658B-C1E1-58207AEC7289}"/>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165" name="直線矢印コネクタ 164">
            <a:extLst>
              <a:ext uri="{FF2B5EF4-FFF2-40B4-BE49-F238E27FC236}">
                <a16:creationId xmlns:a16="http://schemas.microsoft.com/office/drawing/2014/main" id="{7232EAF7-2962-2D87-C463-60DDCE534DC0}"/>
              </a:ext>
            </a:extLst>
          </p:cNvPr>
          <p:cNvCxnSpPr>
            <a:cxnSpLocks/>
            <a:stCxn id="56" idx="6"/>
            <a:endCxn id="168" idx="1"/>
          </p:cNvCxnSpPr>
          <p:nvPr/>
        </p:nvCxnSpPr>
        <p:spPr>
          <a:xfrm>
            <a:off x="5308976" y="2766336"/>
            <a:ext cx="38538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6" name="グループ化 165">
            <a:extLst>
              <a:ext uri="{FF2B5EF4-FFF2-40B4-BE49-F238E27FC236}">
                <a16:creationId xmlns:a16="http://schemas.microsoft.com/office/drawing/2014/main" id="{3E72E529-F584-5DDB-79A1-07278FA98A36}"/>
              </a:ext>
            </a:extLst>
          </p:cNvPr>
          <p:cNvGrpSpPr/>
          <p:nvPr/>
        </p:nvGrpSpPr>
        <p:grpSpPr>
          <a:xfrm>
            <a:off x="5694361" y="2531961"/>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ECF16636-0FA9-248A-6B13-8A3F9658C81D}"/>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5DB708B1-3706-AD0C-4DA7-801C4DD5557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405FED88-F6D0-4776-858C-398B588BC2B8}"/>
              </a:ext>
            </a:extLst>
          </p:cNvPr>
          <p:cNvCxnSpPr>
            <a:cxnSpLocks/>
            <a:stCxn id="168" idx="2"/>
            <a:endCxn id="171" idx="1"/>
          </p:cNvCxnSpPr>
          <p:nvPr/>
        </p:nvCxnSpPr>
        <p:spPr>
          <a:xfrm>
            <a:off x="5992303"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E2FF35E9-73D0-04AA-6237-A0331FC14042}"/>
              </a:ext>
            </a:extLst>
          </p:cNvPr>
          <p:cNvGrpSpPr/>
          <p:nvPr/>
        </p:nvGrpSpPr>
        <p:grpSpPr>
          <a:xfrm>
            <a:off x="5704485"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91FC5760-840F-ACF9-9C1B-DD4D5AD135C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A56C5BAE-D616-9F65-9F2B-91328058A52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43AFA8BA-44D3-57C9-6379-37C7B89970A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76AB9C96-02D0-CD1C-AE23-A0DDB3008A6C}"/>
              </a:ext>
            </a:extLst>
          </p:cNvPr>
          <p:cNvGrpSpPr/>
          <p:nvPr/>
        </p:nvGrpSpPr>
        <p:grpSpPr>
          <a:xfrm flipH="1">
            <a:off x="5044659"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6001DF50-163B-7CB3-7CBB-556E720C367F}"/>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FE3E9892-2198-E0A3-E344-246687D7223F}"/>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4BD973BC-E9F0-54CB-8592-554E7327479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E32C6CF6-2EA3-4611-6D95-9096AB55B23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3E2F86AC-5EE7-2BFE-312D-429545CEE8B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2874247A-D2CE-9D2C-E5AE-4EB4DE1C9E80}"/>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D45521F9-B8BC-0967-FC9C-600E974F855D}"/>
              </a:ext>
            </a:extLst>
          </p:cNvPr>
          <p:cNvSpPr/>
          <p:nvPr/>
        </p:nvSpPr>
        <p:spPr>
          <a:xfrm>
            <a:off x="6224287"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21" name="ひし形 20">
            <a:extLst>
              <a:ext uri="{FF2B5EF4-FFF2-40B4-BE49-F238E27FC236}">
                <a16:creationId xmlns:a16="http://schemas.microsoft.com/office/drawing/2014/main" id="{E5AF35D7-28F1-159C-6FC1-CB4129FBC21B}"/>
              </a:ext>
            </a:extLst>
          </p:cNvPr>
          <p:cNvSpPr/>
          <p:nvPr/>
        </p:nvSpPr>
        <p:spPr>
          <a:xfrm>
            <a:off x="2246657" y="2629333"/>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本文"/>
                <a:ea typeface="游ゴシック" panose="020B0400000000000000" pitchFamily="50" charset="-128"/>
              </a:rPr>
              <a:t>X</a:t>
            </a:r>
            <a:endParaRPr kumimoji="1" lang="ja-JP" altLang="en-US" sz="1400" b="1" dirty="0">
              <a:solidFill>
                <a:schemeClr val="tx1"/>
              </a:solidFill>
              <a:latin typeface="游ゴシック 本文"/>
              <a:ea typeface="游ゴシック" panose="020B0400000000000000" pitchFamily="50" charset="-128"/>
            </a:endParaRPr>
          </a:p>
        </p:txBody>
      </p:sp>
      <p:sp>
        <p:nvSpPr>
          <p:cNvPr id="22" name="正方形/長方形 21">
            <a:extLst>
              <a:ext uri="{FF2B5EF4-FFF2-40B4-BE49-F238E27FC236}">
                <a16:creationId xmlns:a16="http://schemas.microsoft.com/office/drawing/2014/main" id="{DA1C9AF9-233F-907C-193E-34F5CCB410C7}"/>
              </a:ext>
            </a:extLst>
          </p:cNvPr>
          <p:cNvSpPr/>
          <p:nvPr/>
        </p:nvSpPr>
        <p:spPr>
          <a:xfrm>
            <a:off x="1907733" y="2344714"/>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財力回復の見込みの有無</a:t>
            </a:r>
          </a:p>
        </p:txBody>
      </p:sp>
      <p:sp>
        <p:nvSpPr>
          <p:cNvPr id="223" name="正方形/長方形 222">
            <a:extLst>
              <a:ext uri="{FF2B5EF4-FFF2-40B4-BE49-F238E27FC236}">
                <a16:creationId xmlns:a16="http://schemas.microsoft.com/office/drawing/2014/main" id="{BD99F873-FFCC-81AB-5DB7-177A678FEA80}"/>
              </a:ext>
            </a:extLst>
          </p:cNvPr>
          <p:cNvSpPr/>
          <p:nvPr/>
        </p:nvSpPr>
        <p:spPr>
          <a:xfrm>
            <a:off x="504064"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7435267A-A441-518A-8AF9-CF8951B2DB91}"/>
              </a:ext>
            </a:extLst>
          </p:cNvPr>
          <p:cNvSpPr/>
          <p:nvPr/>
        </p:nvSpPr>
        <p:spPr>
          <a:xfrm>
            <a:off x="752762" y="2613336"/>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42" name="直線矢印コネクタ 241">
            <a:extLst>
              <a:ext uri="{FF2B5EF4-FFF2-40B4-BE49-F238E27FC236}">
                <a16:creationId xmlns:a16="http://schemas.microsoft.com/office/drawing/2014/main" id="{0FD89E2D-8BFA-2EA4-E8D2-5BB0653AE215}"/>
              </a:ext>
            </a:extLst>
          </p:cNvPr>
          <p:cNvCxnSpPr>
            <a:cxnSpLocks/>
            <a:stCxn id="21" idx="2"/>
            <a:endCxn id="155" idx="0"/>
          </p:cNvCxnSpPr>
          <p:nvPr/>
        </p:nvCxnSpPr>
        <p:spPr>
          <a:xfrm flipH="1">
            <a:off x="2418642" y="2903339"/>
            <a:ext cx="1" cy="58568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4" name="正方形/長方形 23">
            <a:extLst>
              <a:ext uri="{FF2B5EF4-FFF2-40B4-BE49-F238E27FC236}">
                <a16:creationId xmlns:a16="http://schemas.microsoft.com/office/drawing/2014/main" id="{90976C48-3300-DCD4-EBF1-386D763D76AE}"/>
              </a:ext>
            </a:extLst>
          </p:cNvPr>
          <p:cNvSpPr/>
          <p:nvPr/>
        </p:nvSpPr>
        <p:spPr>
          <a:xfrm>
            <a:off x="1967871" y="3143396"/>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游ゴシック 本文"/>
                <a:ea typeface="游ゴシック" panose="020B0400000000000000" pitchFamily="50" charset="-128"/>
              </a:rPr>
              <a:t>No</a:t>
            </a:r>
            <a:endParaRPr kumimoji="1" lang="ja-JP" altLang="en-US" sz="600" b="1" dirty="0">
              <a:solidFill>
                <a:schemeClr val="tx1"/>
              </a:solidFill>
              <a:highlight>
                <a:srgbClr val="FFFFFF"/>
              </a:highlight>
              <a:latin typeface="游ゴシック 本文"/>
              <a:ea typeface="游ゴシック" panose="020B0400000000000000" pitchFamily="50" charset="-128"/>
            </a:endParaRPr>
          </a:p>
        </p:txBody>
      </p:sp>
      <p:cxnSp>
        <p:nvCxnSpPr>
          <p:cNvPr id="25" name="直線矢印コネクタ 24">
            <a:extLst>
              <a:ext uri="{FF2B5EF4-FFF2-40B4-BE49-F238E27FC236}">
                <a16:creationId xmlns:a16="http://schemas.microsoft.com/office/drawing/2014/main" id="{77FDE75B-3865-F1E6-CA51-68A3D5B2ED55}"/>
              </a:ext>
            </a:extLst>
          </p:cNvPr>
          <p:cNvCxnSpPr>
            <a:cxnSpLocks/>
            <a:stCxn id="21" idx="3"/>
            <a:endCxn id="52" idx="1"/>
          </p:cNvCxnSpPr>
          <p:nvPr/>
        </p:nvCxnSpPr>
        <p:spPr>
          <a:xfrm>
            <a:off x="2590628" y="2766336"/>
            <a:ext cx="56075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4" name="正方形/長方形 153">
            <a:extLst>
              <a:ext uri="{FF2B5EF4-FFF2-40B4-BE49-F238E27FC236}">
                <a16:creationId xmlns:a16="http://schemas.microsoft.com/office/drawing/2014/main" id="{BA0C9530-5255-DE5B-9FA2-B15808262D42}"/>
              </a:ext>
            </a:extLst>
          </p:cNvPr>
          <p:cNvSpPr/>
          <p:nvPr/>
        </p:nvSpPr>
        <p:spPr>
          <a:xfrm>
            <a:off x="1923935" y="380926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55" name="楕円 154">
            <a:extLst>
              <a:ext uri="{FF2B5EF4-FFF2-40B4-BE49-F238E27FC236}">
                <a16:creationId xmlns:a16="http://schemas.microsoft.com/office/drawing/2014/main" id="{D4816E39-B874-1E2F-7819-6BB260746AD5}"/>
              </a:ext>
            </a:extLst>
          </p:cNvPr>
          <p:cNvSpPr/>
          <p:nvPr/>
        </p:nvSpPr>
        <p:spPr>
          <a:xfrm>
            <a:off x="2265883" y="3489019"/>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5" name="直線矢印コネクタ 224">
            <a:extLst>
              <a:ext uri="{FF2B5EF4-FFF2-40B4-BE49-F238E27FC236}">
                <a16:creationId xmlns:a16="http://schemas.microsoft.com/office/drawing/2014/main" id="{FBD8DCD8-321A-BF37-AB8B-8C1E738230B9}"/>
              </a:ext>
            </a:extLst>
          </p:cNvPr>
          <p:cNvCxnSpPr>
            <a:cxnSpLocks/>
            <a:stCxn id="128" idx="0"/>
            <a:endCxn id="56" idx="4"/>
          </p:cNvCxnSpPr>
          <p:nvPr/>
        </p:nvCxnSpPr>
        <p:spPr>
          <a:xfrm flipH="1" flipV="1">
            <a:off x="5155976" y="2919336"/>
            <a:ext cx="168" cy="20000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57" name="直線矢印コネクタ 156">
            <a:extLst>
              <a:ext uri="{FF2B5EF4-FFF2-40B4-BE49-F238E27FC236}">
                <a16:creationId xmlns:a16="http://schemas.microsoft.com/office/drawing/2014/main" id="{F43845E0-0F1C-5371-1B05-80A68BEED951}"/>
              </a:ext>
            </a:extLst>
          </p:cNvPr>
          <p:cNvCxnSpPr>
            <a:cxnSpLocks/>
            <a:stCxn id="168" idx="3"/>
            <a:endCxn id="158" idx="2"/>
          </p:cNvCxnSpPr>
          <p:nvPr/>
        </p:nvCxnSpPr>
        <p:spPr>
          <a:xfrm>
            <a:off x="6290245" y="2766336"/>
            <a:ext cx="27599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3" name="正方形/長方形 22">
            <a:extLst>
              <a:ext uri="{FF2B5EF4-FFF2-40B4-BE49-F238E27FC236}">
                <a16:creationId xmlns:a16="http://schemas.microsoft.com/office/drawing/2014/main" id="{CF88FB8C-0254-4095-FA46-76854A8FAE23}"/>
              </a:ext>
            </a:extLst>
          </p:cNvPr>
          <p:cNvSpPr/>
          <p:nvPr/>
        </p:nvSpPr>
        <p:spPr>
          <a:xfrm>
            <a:off x="2332550" y="2656322"/>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游ゴシック 本文"/>
                <a:ea typeface="游ゴシック" panose="020B0400000000000000" pitchFamily="50" charset="-128"/>
              </a:rPr>
              <a:t>Yes</a:t>
            </a:r>
            <a:endParaRPr kumimoji="1" lang="ja-JP" altLang="en-US" sz="600" b="1" dirty="0">
              <a:solidFill>
                <a:schemeClr val="tx1"/>
              </a:solidFill>
              <a:highlight>
                <a:srgbClr val="FFFFFF"/>
              </a:highlight>
              <a:latin typeface="游ゴシック 本文"/>
              <a:ea typeface="游ゴシック" panose="020B0400000000000000" pitchFamily="50" charset="-128"/>
            </a:endParaRPr>
          </a:p>
        </p:txBody>
      </p:sp>
      <p:grpSp>
        <p:nvGrpSpPr>
          <p:cNvPr id="2" name="グループ化 1">
            <a:extLst>
              <a:ext uri="{FF2B5EF4-FFF2-40B4-BE49-F238E27FC236}">
                <a16:creationId xmlns:a16="http://schemas.microsoft.com/office/drawing/2014/main" id="{01465CE6-125C-1E64-6EAB-05E3C7205B92}"/>
              </a:ext>
            </a:extLst>
          </p:cNvPr>
          <p:cNvGrpSpPr/>
          <p:nvPr/>
        </p:nvGrpSpPr>
        <p:grpSpPr>
          <a:xfrm>
            <a:off x="1289292" y="2537580"/>
            <a:ext cx="587415" cy="457512"/>
            <a:chOff x="5266944" y="2798826"/>
            <a:chExt cx="455771" cy="301859"/>
          </a:xfrm>
        </p:grpSpPr>
        <p:sp>
          <p:nvSpPr>
            <p:cNvPr id="3" name="四角形: 角を丸くする 2">
              <a:extLst>
                <a:ext uri="{FF2B5EF4-FFF2-40B4-BE49-F238E27FC236}">
                  <a16:creationId xmlns:a16="http://schemas.microsoft.com/office/drawing/2014/main" id="{F01A96AF-A707-7BF9-8452-871CA884BC52}"/>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事後調査</a:t>
              </a:r>
              <a:endParaRPr kumimoji="1" lang="en-US" altLang="ja-JP" sz="500" b="1" dirty="0">
                <a:solidFill>
                  <a:schemeClr val="tx1"/>
                </a:solidFill>
                <a:latin typeface="游ゴシック 本文"/>
                <a:ea typeface="游ゴシック" panose="020B0400000000000000" pitchFamily="50" charset="-128"/>
              </a:endParaRPr>
            </a:p>
          </p:txBody>
        </p:sp>
        <p:pic>
          <p:nvPicPr>
            <p:cNvPr id="4" name="グラフィックス 3" descr="挙手 枠線">
              <a:extLst>
                <a:ext uri="{FF2B5EF4-FFF2-40B4-BE49-F238E27FC236}">
                  <a16:creationId xmlns:a16="http://schemas.microsoft.com/office/drawing/2014/main" id="{E5D9FB1D-5A6A-AED4-52E6-A434DA9DDA4C}"/>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grpSp>
        <p:nvGrpSpPr>
          <p:cNvPr id="40" name="グループ化 39">
            <a:extLst>
              <a:ext uri="{FF2B5EF4-FFF2-40B4-BE49-F238E27FC236}">
                <a16:creationId xmlns:a16="http://schemas.microsoft.com/office/drawing/2014/main" id="{10801706-63EE-88D9-5EC5-813D6126AD87}"/>
              </a:ext>
            </a:extLst>
          </p:cNvPr>
          <p:cNvGrpSpPr/>
          <p:nvPr/>
        </p:nvGrpSpPr>
        <p:grpSpPr>
          <a:xfrm>
            <a:off x="3151378" y="2531961"/>
            <a:ext cx="595884" cy="468750"/>
            <a:chOff x="2420174" y="2805910"/>
            <a:chExt cx="595884" cy="468750"/>
          </a:xfrm>
        </p:grpSpPr>
        <p:pic>
          <p:nvPicPr>
            <p:cNvPr id="41" name="グラフィックス 40" descr="ユーザー 枠線">
              <a:extLst>
                <a:ext uri="{FF2B5EF4-FFF2-40B4-BE49-F238E27FC236}">
                  <a16:creationId xmlns:a16="http://schemas.microsoft.com/office/drawing/2014/main" id="{1B718014-859C-80FA-0FAD-CC7FB6E92618}"/>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52" name="四角形: 角を丸くする 51">
              <a:extLst>
                <a:ext uri="{FF2B5EF4-FFF2-40B4-BE49-F238E27FC236}">
                  <a16:creationId xmlns:a16="http://schemas.microsoft.com/office/drawing/2014/main" id="{5B357029-A524-1BF4-D631-5A0566B4585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滞納処分の停止</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取消登録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76" name="直線矢印コネクタ 75">
            <a:extLst>
              <a:ext uri="{FF2B5EF4-FFF2-40B4-BE49-F238E27FC236}">
                <a16:creationId xmlns:a16="http://schemas.microsoft.com/office/drawing/2014/main" id="{002A45F4-4260-990B-8424-DE2307E4559B}"/>
              </a:ext>
            </a:extLst>
          </p:cNvPr>
          <p:cNvCxnSpPr>
            <a:cxnSpLocks/>
            <a:stCxn id="52" idx="2"/>
            <a:endCxn id="139" idx="1"/>
          </p:cNvCxnSpPr>
          <p:nvPr/>
        </p:nvCxnSpPr>
        <p:spPr>
          <a:xfrm>
            <a:off x="3449320"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77" name="グループ化 76">
            <a:extLst>
              <a:ext uri="{FF2B5EF4-FFF2-40B4-BE49-F238E27FC236}">
                <a16:creationId xmlns:a16="http://schemas.microsoft.com/office/drawing/2014/main" id="{7A3CFB4A-A1E1-C4A0-49B9-E796A5FE510F}"/>
              </a:ext>
            </a:extLst>
          </p:cNvPr>
          <p:cNvGrpSpPr/>
          <p:nvPr/>
        </p:nvGrpSpPr>
        <p:grpSpPr>
          <a:xfrm>
            <a:off x="3161502" y="4603475"/>
            <a:ext cx="575637" cy="451948"/>
            <a:chOff x="5274238" y="5435536"/>
            <a:chExt cx="439201" cy="345439"/>
          </a:xfrm>
        </p:grpSpPr>
        <p:sp>
          <p:nvSpPr>
            <p:cNvPr id="139" name="フローチャート: 磁気ディスク 138">
              <a:extLst>
                <a:ext uri="{FF2B5EF4-FFF2-40B4-BE49-F238E27FC236}">
                  <a16:creationId xmlns:a16="http://schemas.microsoft.com/office/drawing/2014/main" id="{56A268D2-52F4-76F8-D839-12B08A2CE3C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0" name="円弧 139">
              <a:extLst>
                <a:ext uri="{FF2B5EF4-FFF2-40B4-BE49-F238E27FC236}">
                  <a16:creationId xmlns:a16="http://schemas.microsoft.com/office/drawing/2014/main" id="{C6B53BDE-B3DB-A2F5-FBD2-9A92A5F77AF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1" name="円弧 140">
              <a:extLst>
                <a:ext uri="{FF2B5EF4-FFF2-40B4-BE49-F238E27FC236}">
                  <a16:creationId xmlns:a16="http://schemas.microsoft.com/office/drawing/2014/main" id="{ADB191D8-85F1-E640-09D9-FBC1BB5671A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42" name="グループ化 141">
            <a:extLst>
              <a:ext uri="{FF2B5EF4-FFF2-40B4-BE49-F238E27FC236}">
                <a16:creationId xmlns:a16="http://schemas.microsoft.com/office/drawing/2014/main" id="{893C051F-90C2-AA4A-9387-77599AC9DA73}"/>
              </a:ext>
            </a:extLst>
          </p:cNvPr>
          <p:cNvGrpSpPr/>
          <p:nvPr/>
        </p:nvGrpSpPr>
        <p:grpSpPr>
          <a:xfrm flipH="1">
            <a:off x="2501676" y="4970186"/>
            <a:ext cx="752658" cy="405710"/>
            <a:chOff x="5549538" y="5066857"/>
            <a:chExt cx="752658" cy="405710"/>
          </a:xfrm>
        </p:grpSpPr>
        <p:cxnSp>
          <p:nvCxnSpPr>
            <p:cNvPr id="145" name="直線矢印コネクタ 144">
              <a:extLst>
                <a:ext uri="{FF2B5EF4-FFF2-40B4-BE49-F238E27FC236}">
                  <a16:creationId xmlns:a16="http://schemas.microsoft.com/office/drawing/2014/main" id="{7FEB589D-BA7B-0D09-5A85-66C278CC4E35}"/>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8" name="グループ化 147">
              <a:extLst>
                <a:ext uri="{FF2B5EF4-FFF2-40B4-BE49-F238E27FC236}">
                  <a16:creationId xmlns:a16="http://schemas.microsoft.com/office/drawing/2014/main" id="{C4591C36-8280-6D47-6C39-AF08A4F8C820}"/>
                </a:ext>
              </a:extLst>
            </p:cNvPr>
            <p:cNvGrpSpPr/>
            <p:nvPr/>
          </p:nvGrpSpPr>
          <p:grpSpPr>
            <a:xfrm>
              <a:off x="5672158" y="5172745"/>
              <a:ext cx="69614" cy="299822"/>
              <a:chOff x="2439407" y="2962964"/>
              <a:chExt cx="69614" cy="430496"/>
            </a:xfrm>
          </p:grpSpPr>
          <p:cxnSp>
            <p:nvCxnSpPr>
              <p:cNvPr id="150" name="直線コネクタ 149">
                <a:extLst>
                  <a:ext uri="{FF2B5EF4-FFF2-40B4-BE49-F238E27FC236}">
                    <a16:creationId xmlns:a16="http://schemas.microsoft.com/office/drawing/2014/main" id="{E6A61620-E64F-809F-7CBC-D8D762332FF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51" name="直線コネクタ 150">
                <a:extLst>
                  <a:ext uri="{FF2B5EF4-FFF2-40B4-BE49-F238E27FC236}">
                    <a16:creationId xmlns:a16="http://schemas.microsoft.com/office/drawing/2014/main" id="{6182FD9E-9B2D-32D4-FB19-A8C54DC94B4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52" name="直線コネクタ 151">
                <a:extLst>
                  <a:ext uri="{FF2B5EF4-FFF2-40B4-BE49-F238E27FC236}">
                    <a16:creationId xmlns:a16="http://schemas.microsoft.com/office/drawing/2014/main" id="{BEA71A18-68F7-F5C4-C3C0-21B03E1A176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9" name="正方形/長方形 148">
              <a:extLst>
                <a:ext uri="{FF2B5EF4-FFF2-40B4-BE49-F238E27FC236}">
                  <a16:creationId xmlns:a16="http://schemas.microsoft.com/office/drawing/2014/main" id="{FD9C41F4-9E3A-CDEC-FE35-F39954360C0B}"/>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sp>
        <p:nvSpPr>
          <p:cNvPr id="158" name="楕円 157">
            <a:extLst>
              <a:ext uri="{FF2B5EF4-FFF2-40B4-BE49-F238E27FC236}">
                <a16:creationId xmlns:a16="http://schemas.microsoft.com/office/drawing/2014/main" id="{77F53C5B-EFF3-32A1-1B83-034A1586E3BC}"/>
              </a:ext>
            </a:extLst>
          </p:cNvPr>
          <p:cNvSpPr/>
          <p:nvPr/>
        </p:nvSpPr>
        <p:spPr>
          <a:xfrm>
            <a:off x="6566236" y="261357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161" name="直線矢印コネクタ 160">
            <a:extLst>
              <a:ext uri="{FF2B5EF4-FFF2-40B4-BE49-F238E27FC236}">
                <a16:creationId xmlns:a16="http://schemas.microsoft.com/office/drawing/2014/main" id="{4B11DAAA-70DA-BA45-6923-FBFAD83E7B2A}"/>
              </a:ext>
            </a:extLst>
          </p:cNvPr>
          <p:cNvCxnSpPr>
            <a:cxnSpLocks/>
            <a:stCxn id="224" idx="6"/>
            <a:endCxn id="3" idx="1"/>
          </p:cNvCxnSpPr>
          <p:nvPr/>
        </p:nvCxnSpPr>
        <p:spPr>
          <a:xfrm>
            <a:off x="1058762" y="2766336"/>
            <a:ext cx="23053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94" name="正方形/長方形 193">
            <a:extLst>
              <a:ext uri="{FF2B5EF4-FFF2-40B4-BE49-F238E27FC236}">
                <a16:creationId xmlns:a16="http://schemas.microsoft.com/office/drawing/2014/main" id="{CE6B25C8-1823-50EC-DEBA-B488A937D7E5}"/>
              </a:ext>
            </a:extLst>
          </p:cNvPr>
          <p:cNvSpPr/>
          <p:nvPr/>
        </p:nvSpPr>
        <p:spPr>
          <a:xfrm>
            <a:off x="4835193" y="238118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spTree>
    <p:extLst>
      <p:ext uri="{BB962C8B-B14F-4D97-AF65-F5344CB8AC3E}">
        <p14:creationId xmlns:p14="http://schemas.microsoft.com/office/powerpoint/2010/main" val="123522333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C1F225-CB1C-6ABB-B637-7729832CAEA0}"/>
            </a:ext>
          </a:extLst>
        </p:cNvPr>
        <p:cNvGrpSpPr/>
        <p:nvPr/>
      </p:nvGrpSpPr>
      <p:grpSpPr>
        <a:xfrm>
          <a:off x="0" y="0"/>
          <a:ext cx="0" cy="0"/>
          <a:chOff x="0" y="0"/>
          <a:chExt cx="0" cy="0"/>
        </a:xfrm>
      </p:grpSpPr>
      <p:grpSp>
        <p:nvGrpSpPr>
          <p:cNvPr id="45" name="グループ化 44">
            <a:extLst>
              <a:ext uri="{FF2B5EF4-FFF2-40B4-BE49-F238E27FC236}">
                <a16:creationId xmlns:a16="http://schemas.microsoft.com/office/drawing/2014/main" id="{CC7B9127-4113-7CA4-34FB-CA1D1832064D}"/>
              </a:ext>
            </a:extLst>
          </p:cNvPr>
          <p:cNvGrpSpPr/>
          <p:nvPr/>
        </p:nvGrpSpPr>
        <p:grpSpPr>
          <a:xfrm flipV="1">
            <a:off x="4742200" y="2465701"/>
            <a:ext cx="47531" cy="3011939"/>
            <a:chOff x="3882116" y="-846005"/>
            <a:chExt cx="47531" cy="3011939"/>
          </a:xfrm>
        </p:grpSpPr>
        <p:sp>
          <p:nvSpPr>
            <p:cNvPr id="46" name="楕円 45">
              <a:extLst>
                <a:ext uri="{FF2B5EF4-FFF2-40B4-BE49-F238E27FC236}">
                  <a16:creationId xmlns:a16="http://schemas.microsoft.com/office/drawing/2014/main" id="{8E670EA1-5617-9118-C8EC-4CB501BE0783}"/>
                </a:ext>
              </a:extLst>
            </p:cNvPr>
            <p:cNvSpPr/>
            <p:nvPr/>
          </p:nvSpPr>
          <p:spPr>
            <a:xfrm rot="16200000">
              <a:off x="3882116" y="2118403"/>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47" name="直線矢印コネクタ 197">
              <a:extLst>
                <a:ext uri="{FF2B5EF4-FFF2-40B4-BE49-F238E27FC236}">
                  <a16:creationId xmlns:a16="http://schemas.microsoft.com/office/drawing/2014/main" id="{0530A42E-03EF-9A84-E3B2-E512FD0B9361}"/>
                </a:ext>
              </a:extLst>
            </p:cNvPr>
            <p:cNvCxnSpPr>
              <a:cxnSpLocks/>
              <a:stCxn id="46" idx="6"/>
              <a:endCxn id="48" idx="3"/>
            </p:cNvCxnSpPr>
            <p:nvPr/>
          </p:nvCxnSpPr>
          <p:spPr>
            <a:xfrm flipH="1" flipV="1">
              <a:off x="3905879" y="-774131"/>
              <a:ext cx="3" cy="2892534"/>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48" name="二等辺三角形 47">
              <a:extLst>
                <a:ext uri="{FF2B5EF4-FFF2-40B4-BE49-F238E27FC236}">
                  <a16:creationId xmlns:a16="http://schemas.microsoft.com/office/drawing/2014/main" id="{6B4AF58F-4387-994E-A5DF-94BDED21F89E}"/>
                </a:ext>
              </a:extLst>
            </p:cNvPr>
            <p:cNvSpPr/>
            <p:nvPr/>
          </p:nvSpPr>
          <p:spPr>
            <a:xfrm>
              <a:off x="3882569" y="-846005"/>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cxnSp>
        <p:nvCxnSpPr>
          <p:cNvPr id="121" name="直線矢印コネクタ 120">
            <a:extLst>
              <a:ext uri="{FF2B5EF4-FFF2-40B4-BE49-F238E27FC236}">
                <a16:creationId xmlns:a16="http://schemas.microsoft.com/office/drawing/2014/main" id="{D83BAFA2-49E3-24CC-6850-77F87BEA4EFA}"/>
              </a:ext>
            </a:extLst>
          </p:cNvPr>
          <p:cNvCxnSpPr>
            <a:cxnSpLocks/>
            <a:stCxn id="124" idx="1"/>
            <a:endCxn id="147" idx="2"/>
          </p:cNvCxnSpPr>
          <p:nvPr/>
        </p:nvCxnSpPr>
        <p:spPr>
          <a:xfrm flipH="1" flipV="1">
            <a:off x="3181287" y="2546127"/>
            <a:ext cx="9906" cy="211413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 name="グループ化 2">
            <a:extLst>
              <a:ext uri="{FF2B5EF4-FFF2-40B4-BE49-F238E27FC236}">
                <a16:creationId xmlns:a16="http://schemas.microsoft.com/office/drawing/2014/main" id="{79E17938-E3D7-E5BC-8025-CF4359422CC4}"/>
              </a:ext>
            </a:extLst>
          </p:cNvPr>
          <p:cNvGrpSpPr/>
          <p:nvPr/>
        </p:nvGrpSpPr>
        <p:grpSpPr>
          <a:xfrm rot="16200000">
            <a:off x="-197020" y="4257289"/>
            <a:ext cx="2460028" cy="47531"/>
            <a:chOff x="7175662" y="5728210"/>
            <a:chExt cx="2460028" cy="47531"/>
          </a:xfrm>
        </p:grpSpPr>
        <p:cxnSp>
          <p:nvCxnSpPr>
            <p:cNvPr id="4" name="直線矢印コネクタ 3">
              <a:extLst>
                <a:ext uri="{FF2B5EF4-FFF2-40B4-BE49-F238E27FC236}">
                  <a16:creationId xmlns:a16="http://schemas.microsoft.com/office/drawing/2014/main" id="{9853B3BB-EDE5-5B3C-44B4-2676B67C59E6}"/>
                </a:ext>
              </a:extLst>
            </p:cNvPr>
            <p:cNvCxnSpPr>
              <a:cxnSpLocks/>
              <a:stCxn id="5" idx="6"/>
              <a:endCxn id="12" idx="0"/>
            </p:cNvCxnSpPr>
            <p:nvPr/>
          </p:nvCxnSpPr>
          <p:spPr>
            <a:xfrm rot="5400000" flipV="1">
              <a:off x="8429437" y="4545733"/>
              <a:ext cx="9" cy="2412496"/>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 name="楕円 4">
              <a:extLst>
                <a:ext uri="{FF2B5EF4-FFF2-40B4-BE49-F238E27FC236}">
                  <a16:creationId xmlns:a16="http://schemas.microsoft.com/office/drawing/2014/main" id="{61D9A51A-E6B1-7F95-972A-309CDEE2259A}"/>
                </a:ext>
              </a:extLst>
            </p:cNvPr>
            <p:cNvSpPr/>
            <p:nvPr/>
          </p:nvSpPr>
          <p:spPr>
            <a:xfrm>
              <a:off x="7175662" y="572821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2" name="二等辺三角形 11">
              <a:extLst>
                <a:ext uri="{FF2B5EF4-FFF2-40B4-BE49-F238E27FC236}">
                  <a16:creationId xmlns:a16="http://schemas.microsoft.com/office/drawing/2014/main" id="{FECFC99F-704B-6297-A55D-ABE638AC4606}"/>
                </a:ext>
              </a:extLst>
            </p:cNvPr>
            <p:cNvSpPr/>
            <p:nvPr/>
          </p:nvSpPr>
          <p:spPr>
            <a:xfrm rot="5400000">
              <a:off x="9576442" y="571604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93" name="グループ化 192">
            <a:extLst>
              <a:ext uri="{FF2B5EF4-FFF2-40B4-BE49-F238E27FC236}">
                <a16:creationId xmlns:a16="http://schemas.microsoft.com/office/drawing/2014/main" id="{AC252CAC-226B-2A62-FB3D-209C0EBF3BFF}"/>
              </a:ext>
            </a:extLst>
          </p:cNvPr>
          <p:cNvGrpSpPr/>
          <p:nvPr/>
        </p:nvGrpSpPr>
        <p:grpSpPr>
          <a:xfrm rot="16200000">
            <a:off x="6274756" y="2349124"/>
            <a:ext cx="1854658" cy="47531"/>
            <a:chOff x="6745179" y="5728212"/>
            <a:chExt cx="1854658" cy="47531"/>
          </a:xfrm>
        </p:grpSpPr>
        <p:cxnSp>
          <p:nvCxnSpPr>
            <p:cNvPr id="194" name="直線矢印コネクタ 193">
              <a:extLst>
                <a:ext uri="{FF2B5EF4-FFF2-40B4-BE49-F238E27FC236}">
                  <a16:creationId xmlns:a16="http://schemas.microsoft.com/office/drawing/2014/main" id="{5F34B114-F2F5-3574-07E3-90C71BEE06A1}"/>
                </a:ext>
              </a:extLst>
            </p:cNvPr>
            <p:cNvCxnSpPr>
              <a:cxnSpLocks/>
              <a:stCxn id="195" idx="6"/>
              <a:endCxn id="197" idx="0"/>
            </p:cNvCxnSpPr>
            <p:nvPr/>
          </p:nvCxnSpPr>
          <p:spPr>
            <a:xfrm rot="5400000" flipV="1">
              <a:off x="7696269" y="4848419"/>
              <a:ext cx="9" cy="1807127"/>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95" name="楕円 194">
              <a:extLst>
                <a:ext uri="{FF2B5EF4-FFF2-40B4-BE49-F238E27FC236}">
                  <a16:creationId xmlns:a16="http://schemas.microsoft.com/office/drawing/2014/main" id="{8C1FF24C-C1B4-BC35-3BE5-42C35BF4F10E}"/>
                </a:ext>
              </a:extLst>
            </p:cNvPr>
            <p:cNvSpPr/>
            <p:nvPr/>
          </p:nvSpPr>
          <p:spPr>
            <a:xfrm>
              <a:off x="6745179"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97" name="二等辺三角形 196">
              <a:extLst>
                <a:ext uri="{FF2B5EF4-FFF2-40B4-BE49-F238E27FC236}">
                  <a16:creationId xmlns:a16="http://schemas.microsoft.com/office/drawing/2014/main" id="{8740823C-FF8D-01BF-0161-EA9BCE57A426}"/>
                </a:ext>
              </a:extLst>
            </p:cNvPr>
            <p:cNvSpPr/>
            <p:nvPr/>
          </p:nvSpPr>
          <p:spPr>
            <a:xfrm rot="5400000">
              <a:off x="8540590" y="5716050"/>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 name="グループ化 1">
            <a:extLst>
              <a:ext uri="{FF2B5EF4-FFF2-40B4-BE49-F238E27FC236}">
                <a16:creationId xmlns:a16="http://schemas.microsoft.com/office/drawing/2014/main" id="{47230953-6363-EA3D-1808-3AE30792F6A8}"/>
              </a:ext>
            </a:extLst>
          </p:cNvPr>
          <p:cNvGrpSpPr/>
          <p:nvPr/>
        </p:nvGrpSpPr>
        <p:grpSpPr>
          <a:xfrm>
            <a:off x="5228301" y="1442467"/>
            <a:ext cx="47531" cy="735776"/>
            <a:chOff x="3882116" y="1430158"/>
            <a:chExt cx="47531" cy="735776"/>
          </a:xfrm>
        </p:grpSpPr>
        <p:sp>
          <p:nvSpPr>
            <p:cNvPr id="199" name="楕円 198">
              <a:extLst>
                <a:ext uri="{FF2B5EF4-FFF2-40B4-BE49-F238E27FC236}">
                  <a16:creationId xmlns:a16="http://schemas.microsoft.com/office/drawing/2014/main" id="{4747F6C8-EF95-9C43-EFFA-D63FFAFE0961}"/>
                </a:ext>
              </a:extLst>
            </p:cNvPr>
            <p:cNvSpPr/>
            <p:nvPr/>
          </p:nvSpPr>
          <p:spPr>
            <a:xfrm rot="16200000">
              <a:off x="3882116" y="2118403"/>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53" name="直線矢印コネクタ 197">
              <a:extLst>
                <a:ext uri="{FF2B5EF4-FFF2-40B4-BE49-F238E27FC236}">
                  <a16:creationId xmlns:a16="http://schemas.microsoft.com/office/drawing/2014/main" id="{EEF3475D-42B7-47E7-7F93-F8DC884720BE}"/>
                </a:ext>
              </a:extLst>
            </p:cNvPr>
            <p:cNvCxnSpPr>
              <a:cxnSpLocks/>
              <a:stCxn id="199" idx="6"/>
              <a:endCxn id="254" idx="3"/>
            </p:cNvCxnSpPr>
            <p:nvPr/>
          </p:nvCxnSpPr>
          <p:spPr>
            <a:xfrm flipH="1" flipV="1">
              <a:off x="3905879" y="1502032"/>
              <a:ext cx="3" cy="616371"/>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54" name="二等辺三角形 253">
              <a:extLst>
                <a:ext uri="{FF2B5EF4-FFF2-40B4-BE49-F238E27FC236}">
                  <a16:creationId xmlns:a16="http://schemas.microsoft.com/office/drawing/2014/main" id="{3CD21916-C17F-9D52-0F91-67449BCA4F0A}"/>
                </a:ext>
              </a:extLst>
            </p:cNvPr>
            <p:cNvSpPr/>
            <p:nvPr/>
          </p:nvSpPr>
          <p:spPr>
            <a:xfrm>
              <a:off x="3882569" y="143015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84B690AF-E910-3F4E-9892-91B3CFB41A1B}"/>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1E3DDD22-70FA-E59F-9C4C-27FE010D2358}"/>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DB20777C-37AA-7012-CEF1-3F8C267510AC}"/>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1ED147DD-5FBF-2A7A-6071-AF3864CEC2E0}"/>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9D3FE17C-0BF0-ABCB-CC77-8026E89BBDA7}"/>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2A7F70F2-A726-B306-6A9B-E06B119A2EB0}"/>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4.13.</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844043F9-811E-6A28-E767-35E4CE76E987}"/>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求意見書対応</a:t>
              </a:r>
            </a:p>
          </p:txBody>
        </p:sp>
        <p:sp>
          <p:nvSpPr>
            <p:cNvPr id="14" name="正方形/長方形 13">
              <a:extLst>
                <a:ext uri="{FF2B5EF4-FFF2-40B4-BE49-F238E27FC236}">
                  <a16:creationId xmlns:a16="http://schemas.microsoft.com/office/drawing/2014/main" id="{A773FD0B-0F9A-058E-92DE-ADA7981FB8CB}"/>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減免・猶予・停止</a:t>
              </a:r>
            </a:p>
          </p:txBody>
        </p:sp>
      </p:grpSp>
      <p:grpSp>
        <p:nvGrpSpPr>
          <p:cNvPr id="16" name="グループ化 15">
            <a:extLst>
              <a:ext uri="{FF2B5EF4-FFF2-40B4-BE49-F238E27FC236}">
                <a16:creationId xmlns:a16="http://schemas.microsoft.com/office/drawing/2014/main" id="{534FAEBF-0618-740B-42D2-65113D345D6B}"/>
              </a:ext>
            </a:extLst>
          </p:cNvPr>
          <p:cNvGrpSpPr/>
          <p:nvPr/>
        </p:nvGrpSpPr>
        <p:grpSpPr>
          <a:xfrm>
            <a:off x="331640" y="1889910"/>
            <a:ext cx="8480719" cy="2666850"/>
            <a:chOff x="4383024" y="977900"/>
            <a:chExt cx="8480719" cy="447033"/>
          </a:xfrm>
        </p:grpSpPr>
        <p:sp>
          <p:nvSpPr>
            <p:cNvPr id="17" name="正方形/長方形 16">
              <a:extLst>
                <a:ext uri="{FF2B5EF4-FFF2-40B4-BE49-F238E27FC236}">
                  <a16:creationId xmlns:a16="http://schemas.microsoft.com/office/drawing/2014/main" id="{F1B2B129-6962-251A-D96F-453600316F30}"/>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F2A6B3A1-1740-DA07-A616-1B07ED2F6CEC}"/>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2B060E10-D5A6-4C84-A26C-1958294B8DDD}"/>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39</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3A170611-2794-A195-E2C0-F2C7E2F6A59B}"/>
              </a:ext>
            </a:extLst>
          </p:cNvPr>
          <p:cNvSpPr/>
          <p:nvPr/>
        </p:nvSpPr>
        <p:spPr>
          <a:xfrm>
            <a:off x="6758568" y="5799524"/>
            <a:ext cx="2053792" cy="704906"/>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①</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2.7.6</a:t>
            </a:r>
            <a:r>
              <a:rPr kumimoji="1" lang="ja-JP" altLang="en-US" sz="500" b="1" dirty="0">
                <a:solidFill>
                  <a:schemeClr val="tx1"/>
                </a:solidFill>
                <a:latin typeface="游ゴシック 本文"/>
                <a:ea typeface="游ゴシック" panose="020B0400000000000000" pitchFamily="50" charset="-128"/>
              </a:rPr>
              <a:t>　回答情報の管理</a:t>
            </a:r>
            <a:endParaRPr kumimoji="1" lang="en-US" altLang="ja-JP" sz="500" b="1" dirty="0">
              <a:solidFill>
                <a:schemeClr val="tx1"/>
              </a:solidFill>
              <a:latin typeface="游ゴシック 本文"/>
              <a:ea typeface="游ゴシック" panose="020B0400000000000000" pitchFamily="50" charset="-128"/>
            </a:endParaRPr>
          </a:p>
          <a:p>
            <a:endParaRPr kumimoji="1" lang="ja-JP" altLang="en-US"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競売続行決定通知書は通知書本文にて根拠法令を使い分けること</a:t>
            </a:r>
            <a:endParaRPr kumimoji="1" lang="en-US" altLang="ja-JP"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を想定のため、</a:t>
            </a:r>
            <a:r>
              <a:rPr kumimoji="1" lang="en-US" altLang="ja-JP" sz="500" b="1" dirty="0">
                <a:solidFill>
                  <a:schemeClr val="tx1"/>
                </a:solidFill>
                <a:latin typeface="游ゴシック 本文"/>
                <a:ea typeface="游ゴシック" panose="020B0400000000000000" pitchFamily="50" charset="-128"/>
              </a:rPr>
              <a:t>9</a:t>
            </a:r>
            <a:r>
              <a:rPr kumimoji="1" lang="ja-JP" altLang="en-US" sz="500" b="1" dirty="0">
                <a:solidFill>
                  <a:schemeClr val="tx1"/>
                </a:solidFill>
                <a:latin typeface="游ゴシック 本文"/>
                <a:ea typeface="游ゴシック" panose="020B0400000000000000" pitchFamily="50" charset="-128"/>
              </a:rPr>
              <a:t>条用及び</a:t>
            </a:r>
            <a:r>
              <a:rPr kumimoji="1" lang="en-US" altLang="ja-JP" sz="500" b="1" dirty="0">
                <a:solidFill>
                  <a:schemeClr val="tx1"/>
                </a:solidFill>
                <a:latin typeface="游ゴシック 本文"/>
                <a:ea typeface="游ゴシック" panose="020B0400000000000000" pitchFamily="50" charset="-128"/>
              </a:rPr>
              <a:t>12</a:t>
            </a:r>
            <a:r>
              <a:rPr kumimoji="1" lang="ja-JP" altLang="en-US" sz="500" b="1" dirty="0">
                <a:solidFill>
                  <a:schemeClr val="tx1"/>
                </a:solidFill>
                <a:latin typeface="游ゴシック 本文"/>
                <a:ea typeface="游ゴシック" panose="020B0400000000000000" pitchFamily="50" charset="-128"/>
              </a:rPr>
              <a:t>条用にそれぞれ別で定義していない。</a:t>
            </a:r>
            <a:endParaRPr kumimoji="1" lang="en-US" altLang="zh-TW" sz="500" b="1" dirty="0">
              <a:solidFill>
                <a:schemeClr val="tx1"/>
              </a:solidFill>
              <a:latin typeface="游ゴシック 本文"/>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BA4CDCFA-C717-DB36-268C-C96106D1BC57}"/>
              </a:ext>
            </a:extLst>
          </p:cNvPr>
          <p:cNvCxnSpPr>
            <a:cxnSpLocks/>
            <a:stCxn id="30" idx="3"/>
            <a:endCxn id="21" idx="1"/>
          </p:cNvCxnSpPr>
          <p:nvPr/>
        </p:nvCxnSpPr>
        <p:spPr>
          <a:xfrm>
            <a:off x="2150040" y="2890733"/>
            <a:ext cx="16137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A86371AF-C655-8F62-01C9-7C0263C23961}"/>
              </a:ext>
            </a:extLst>
          </p:cNvPr>
          <p:cNvSpPr/>
          <p:nvPr/>
        </p:nvSpPr>
        <p:spPr>
          <a:xfrm>
            <a:off x="4860002"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権利者</a:t>
            </a:r>
          </a:p>
        </p:txBody>
      </p:sp>
      <p:sp>
        <p:nvSpPr>
          <p:cNvPr id="62" name="正方形/長方形 61">
            <a:extLst>
              <a:ext uri="{FF2B5EF4-FFF2-40B4-BE49-F238E27FC236}">
                <a16:creationId xmlns:a16="http://schemas.microsoft.com/office/drawing/2014/main" id="{AB3D7CFA-6C8D-D917-1413-4573F25712AE}"/>
              </a:ext>
            </a:extLst>
          </p:cNvPr>
          <p:cNvSpPr/>
          <p:nvPr/>
        </p:nvSpPr>
        <p:spPr>
          <a:xfrm>
            <a:off x="4958294" y="202072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cxnSp>
        <p:nvCxnSpPr>
          <p:cNvPr id="117" name="直線矢印コネクタ 116">
            <a:extLst>
              <a:ext uri="{FF2B5EF4-FFF2-40B4-BE49-F238E27FC236}">
                <a16:creationId xmlns:a16="http://schemas.microsoft.com/office/drawing/2014/main" id="{D3BBD496-8A2C-A36A-4FF3-6D6F5AE5C7D4}"/>
              </a:ext>
            </a:extLst>
          </p:cNvPr>
          <p:cNvCxnSpPr>
            <a:cxnSpLocks/>
            <a:stCxn id="21" idx="0"/>
            <a:endCxn id="147" idx="1"/>
          </p:cNvCxnSpPr>
          <p:nvPr/>
        </p:nvCxnSpPr>
        <p:spPr>
          <a:xfrm rot="5400000" flipH="1" flipV="1">
            <a:off x="2467541" y="2333384"/>
            <a:ext cx="436203" cy="404490"/>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9" name="直線矢印コネクタ 168">
            <a:extLst>
              <a:ext uri="{FF2B5EF4-FFF2-40B4-BE49-F238E27FC236}">
                <a16:creationId xmlns:a16="http://schemas.microsoft.com/office/drawing/2014/main" id="{05AE3BA8-5A9F-07F6-7E39-384837C4D81C}"/>
              </a:ext>
            </a:extLst>
          </p:cNvPr>
          <p:cNvCxnSpPr>
            <a:cxnSpLocks/>
            <a:stCxn id="168" idx="2"/>
            <a:endCxn id="171" idx="1"/>
          </p:cNvCxnSpPr>
          <p:nvPr/>
        </p:nvCxnSpPr>
        <p:spPr>
          <a:xfrm>
            <a:off x="7942043" y="3125108"/>
            <a:ext cx="1299" cy="153515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2AE7D71B-F308-D983-4A46-FCD093DD19C2}"/>
              </a:ext>
            </a:extLst>
          </p:cNvPr>
          <p:cNvGrpSpPr/>
          <p:nvPr/>
        </p:nvGrpSpPr>
        <p:grpSpPr>
          <a:xfrm>
            <a:off x="7654225" y="4660258"/>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DB087B8B-5895-D5FE-FF01-3977AEFD5F0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809159B1-243E-57F8-1C0C-F0BAC0A4897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2E149AE5-447D-27C7-034C-2F4FD0CDD33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FA94790D-AE3B-6977-66D7-F2E3FE812B94}"/>
              </a:ext>
            </a:extLst>
          </p:cNvPr>
          <p:cNvGrpSpPr/>
          <p:nvPr/>
        </p:nvGrpSpPr>
        <p:grpSpPr>
          <a:xfrm flipH="1">
            <a:off x="6994399" y="5026969"/>
            <a:ext cx="752658" cy="405710"/>
            <a:chOff x="5549538" y="5066857"/>
            <a:chExt cx="752658" cy="405710"/>
          </a:xfrm>
        </p:grpSpPr>
        <p:cxnSp>
          <p:nvCxnSpPr>
            <p:cNvPr id="176" name="直線矢印コネクタ 175">
              <a:extLst>
                <a:ext uri="{FF2B5EF4-FFF2-40B4-BE49-F238E27FC236}">
                  <a16:creationId xmlns:a16="http://schemas.microsoft.com/office/drawing/2014/main" id="{5A16B35E-39E1-F447-0411-E30B5633BFF9}"/>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48333D00-3FAC-9555-B00E-2C5C78410B21}"/>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8E956EB9-1A1E-FE10-2364-4EAF48C76A9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26E06C6B-866F-1A1E-59B0-8AAC56C0D022}"/>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A914C7AF-EADC-7EA4-A134-5ECD3033EE6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BE4D991C-D47D-B615-8A69-6BE80FD1A4D3}"/>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E484A26E-C9C8-02E5-3986-01699E53B881}"/>
              </a:ext>
            </a:extLst>
          </p:cNvPr>
          <p:cNvSpPr/>
          <p:nvPr/>
        </p:nvSpPr>
        <p:spPr>
          <a:xfrm>
            <a:off x="8096098" y="304733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grpSp>
        <p:nvGrpSpPr>
          <p:cNvPr id="209" name="グループ化 208">
            <a:extLst>
              <a:ext uri="{FF2B5EF4-FFF2-40B4-BE49-F238E27FC236}">
                <a16:creationId xmlns:a16="http://schemas.microsoft.com/office/drawing/2014/main" id="{BAAAB352-EECA-43B4-0275-D416E96FF526}"/>
              </a:ext>
            </a:extLst>
          </p:cNvPr>
          <p:cNvGrpSpPr/>
          <p:nvPr/>
        </p:nvGrpSpPr>
        <p:grpSpPr>
          <a:xfrm>
            <a:off x="4227997" y="1453853"/>
            <a:ext cx="1024070" cy="561912"/>
            <a:chOff x="4992589" y="4316156"/>
            <a:chExt cx="1024070" cy="561912"/>
          </a:xfrm>
        </p:grpSpPr>
        <p:cxnSp>
          <p:nvCxnSpPr>
            <p:cNvPr id="210" name="直線矢印コネクタ 209">
              <a:extLst>
                <a:ext uri="{FF2B5EF4-FFF2-40B4-BE49-F238E27FC236}">
                  <a16:creationId xmlns:a16="http://schemas.microsoft.com/office/drawing/2014/main" id="{E8913AC9-8D1F-8528-9CF9-8938F076A678}"/>
                </a:ext>
              </a:extLst>
            </p:cNvPr>
            <p:cNvCxnSpPr>
              <a:cxnSpLocks/>
              <a:endCxn id="212" idx="3"/>
            </p:cNvCxnSpPr>
            <p:nvPr/>
          </p:nvCxnSpPr>
          <p:spPr>
            <a:xfrm flipH="1">
              <a:off x="5643981" y="4469826"/>
              <a:ext cx="372678"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1" name="正方形/長方形 210">
              <a:extLst>
                <a:ext uri="{FF2B5EF4-FFF2-40B4-BE49-F238E27FC236}">
                  <a16:creationId xmlns:a16="http://schemas.microsoft.com/office/drawing/2014/main" id="{79C334E3-21D2-7730-0109-1E213EA4E81D}"/>
                </a:ext>
              </a:extLst>
            </p:cNvPr>
            <p:cNvSpPr/>
            <p:nvPr/>
          </p:nvSpPr>
          <p:spPr>
            <a:xfrm>
              <a:off x="4992589" y="459561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強制執行等の続行決定通知書</a:t>
              </a:r>
              <a:r>
                <a:rPr kumimoji="1" lang="en-US" altLang="ja-JP" sz="500" b="1" dirty="0">
                  <a:solidFill>
                    <a:schemeClr val="tx1"/>
                  </a:solidFill>
                  <a:latin typeface="游ゴシック 本文"/>
                  <a:ea typeface="游ゴシック" panose="020B0400000000000000" pitchFamily="50" charset="-128"/>
                </a:rPr>
                <a:t>(9</a:t>
              </a:r>
              <a:r>
                <a:rPr kumimoji="1" lang="ja-JP" altLang="en-US" sz="500" b="1" dirty="0">
                  <a:solidFill>
                    <a:schemeClr val="tx1"/>
                  </a:solidFill>
                  <a:latin typeface="游ゴシック 本文"/>
                  <a:ea typeface="游ゴシック" panose="020B0400000000000000" pitchFamily="50" charset="-128"/>
                </a:rPr>
                <a:t>条</a:t>
              </a:r>
              <a:r>
                <a:rPr kumimoji="1" lang="en-US" altLang="ja-JP" sz="500" b="1" dirty="0">
                  <a:solidFill>
                    <a:schemeClr val="tx1"/>
                  </a:solidFill>
                  <a:latin typeface="游ゴシック 本文"/>
                  <a:ea typeface="游ゴシック" panose="020B0400000000000000" pitchFamily="50" charset="-128"/>
                </a:rPr>
                <a:t>)</a:t>
              </a:r>
            </a:p>
          </p:txBody>
        </p:sp>
        <p:pic>
          <p:nvPicPr>
            <p:cNvPr id="212" name="グラフィックス 211" descr="紙 枠線">
              <a:extLst>
                <a:ext uri="{FF2B5EF4-FFF2-40B4-BE49-F238E27FC236}">
                  <a16:creationId xmlns:a16="http://schemas.microsoft.com/office/drawing/2014/main" id="{DD0BF594-67ED-5B9A-CC49-435FC62C8CC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cxnSp>
        <p:nvCxnSpPr>
          <p:cNvPr id="227" name="直線矢印コネクタ 226">
            <a:extLst>
              <a:ext uri="{FF2B5EF4-FFF2-40B4-BE49-F238E27FC236}">
                <a16:creationId xmlns:a16="http://schemas.microsoft.com/office/drawing/2014/main" id="{1C1FB251-BC72-0AAC-783D-4BCDC025C8D4}"/>
              </a:ext>
            </a:extLst>
          </p:cNvPr>
          <p:cNvCxnSpPr>
            <a:cxnSpLocks/>
            <a:stCxn id="168" idx="3"/>
            <a:endCxn id="191" idx="2"/>
          </p:cNvCxnSpPr>
          <p:nvPr/>
        </p:nvCxnSpPr>
        <p:spPr>
          <a:xfrm>
            <a:off x="8239985" y="2890733"/>
            <a:ext cx="19806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2" name="正方形/長方形 21">
            <a:extLst>
              <a:ext uri="{FF2B5EF4-FFF2-40B4-BE49-F238E27FC236}">
                <a16:creationId xmlns:a16="http://schemas.microsoft.com/office/drawing/2014/main" id="{EF37BE5C-C2BD-1D2D-11C5-6882071BF1C4}"/>
              </a:ext>
            </a:extLst>
          </p:cNvPr>
          <p:cNvSpPr/>
          <p:nvPr/>
        </p:nvSpPr>
        <p:spPr>
          <a:xfrm>
            <a:off x="2411794" y="2736392"/>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競売の種類が</a:t>
            </a:r>
            <a:endParaRPr kumimoji="1" lang="en-US" altLang="ja-JP" sz="600" b="1" dirty="0">
              <a:solidFill>
                <a:schemeClr val="tx1"/>
              </a:solidFill>
              <a:latin typeface="游ゴシック 本文"/>
              <a:ea typeface="游ゴシック" panose="020B0400000000000000" pitchFamily="50" charset="-128"/>
            </a:endParaRPr>
          </a:p>
          <a:p>
            <a:pPr algn="ctr"/>
            <a:r>
              <a:rPr kumimoji="1" lang="ja-JP" altLang="en-US" sz="600" b="1" dirty="0">
                <a:solidFill>
                  <a:schemeClr val="tx1"/>
                </a:solidFill>
                <a:latin typeface="游ゴシック 本文"/>
                <a:ea typeface="游ゴシック" panose="020B0400000000000000" pitchFamily="50" charset="-128"/>
              </a:rPr>
              <a:t>強制競売</a:t>
            </a:r>
          </a:p>
        </p:txBody>
      </p:sp>
      <p:grpSp>
        <p:nvGrpSpPr>
          <p:cNvPr id="54" name="グループ化 53">
            <a:extLst>
              <a:ext uri="{FF2B5EF4-FFF2-40B4-BE49-F238E27FC236}">
                <a16:creationId xmlns:a16="http://schemas.microsoft.com/office/drawing/2014/main" id="{ECF1F859-89F6-B93E-A0B7-04D3AEF4A514}"/>
              </a:ext>
            </a:extLst>
          </p:cNvPr>
          <p:cNvGrpSpPr>
            <a:grpSpLocks noChangeAspect="1"/>
          </p:cNvGrpSpPr>
          <p:nvPr/>
        </p:nvGrpSpPr>
        <p:grpSpPr>
          <a:xfrm>
            <a:off x="5100730" y="2170304"/>
            <a:ext cx="306000" cy="306000"/>
            <a:chOff x="2810266" y="3583909"/>
            <a:chExt cx="182044" cy="182044"/>
          </a:xfrm>
        </p:grpSpPr>
        <p:sp>
          <p:nvSpPr>
            <p:cNvPr id="56" name="楕円 55">
              <a:extLst>
                <a:ext uri="{FF2B5EF4-FFF2-40B4-BE49-F238E27FC236}">
                  <a16:creationId xmlns:a16="http://schemas.microsoft.com/office/drawing/2014/main" id="{F4D96C6F-5121-F67F-8BC9-EE63C69D1E8E}"/>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F4D71B21-9E03-1C83-0BDB-5495025ADAE8}"/>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C7446F83-B96E-85F0-F0E1-11600EEAEA70}"/>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568CBB8F-AB10-5075-2FAF-972898544F49}"/>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6D75C664-E51C-86CB-8665-066A40982870}"/>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2D03663D-7FA7-0AB6-B232-24D977957F24}"/>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23" name="正方形/長方形 22">
            <a:extLst>
              <a:ext uri="{FF2B5EF4-FFF2-40B4-BE49-F238E27FC236}">
                <a16:creationId xmlns:a16="http://schemas.microsoft.com/office/drawing/2014/main" id="{C6165CDA-EF5B-9EAC-EF29-0B16D4905252}"/>
              </a:ext>
            </a:extLst>
          </p:cNvPr>
          <p:cNvSpPr/>
          <p:nvPr/>
        </p:nvSpPr>
        <p:spPr>
          <a:xfrm>
            <a:off x="2032626" y="2215082"/>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游ゴシック 本文"/>
                <a:ea typeface="游ゴシック" panose="020B0400000000000000" pitchFamily="50" charset="-128"/>
              </a:rPr>
              <a:t>Yes</a:t>
            </a:r>
            <a:endParaRPr kumimoji="1" lang="ja-JP" altLang="en-US" sz="600" b="1" dirty="0">
              <a:solidFill>
                <a:schemeClr val="tx1"/>
              </a:solidFill>
              <a:highlight>
                <a:srgbClr val="FFFFFF"/>
              </a:highlight>
              <a:latin typeface="游ゴシック 本文"/>
              <a:ea typeface="游ゴシック" panose="020B0400000000000000" pitchFamily="50" charset="-128"/>
            </a:endParaRPr>
          </a:p>
        </p:txBody>
      </p:sp>
      <p:sp>
        <p:nvSpPr>
          <p:cNvPr id="223" name="正方形/長方形 222">
            <a:extLst>
              <a:ext uri="{FF2B5EF4-FFF2-40B4-BE49-F238E27FC236}">
                <a16:creationId xmlns:a16="http://schemas.microsoft.com/office/drawing/2014/main" id="{6910CD9A-3BEB-B6DE-5E06-09454698C9A5}"/>
              </a:ext>
            </a:extLst>
          </p:cNvPr>
          <p:cNvSpPr/>
          <p:nvPr/>
        </p:nvSpPr>
        <p:spPr>
          <a:xfrm>
            <a:off x="631293" y="2431526"/>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求意見書受理後に開始</a:t>
            </a:r>
            <a:endParaRPr kumimoji="1" lang="en-US" altLang="ja-JP" sz="600" b="1" dirty="0">
              <a:solidFill>
                <a:schemeClr val="tx1"/>
              </a:solidFill>
              <a:latin typeface="游ゴシック 本文"/>
              <a:ea typeface="游ゴシック" panose="020B0400000000000000" pitchFamily="50" charset="-128"/>
            </a:endParaRPr>
          </a:p>
        </p:txBody>
      </p:sp>
      <p:grpSp>
        <p:nvGrpSpPr>
          <p:cNvPr id="166" name="グループ化 165">
            <a:extLst>
              <a:ext uri="{FF2B5EF4-FFF2-40B4-BE49-F238E27FC236}">
                <a16:creationId xmlns:a16="http://schemas.microsoft.com/office/drawing/2014/main" id="{04B78538-617F-E3D3-E246-69BD17B2C5FA}"/>
              </a:ext>
            </a:extLst>
          </p:cNvPr>
          <p:cNvGrpSpPr/>
          <p:nvPr/>
        </p:nvGrpSpPr>
        <p:grpSpPr>
          <a:xfrm>
            <a:off x="7644101" y="2656358"/>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00051982-742C-85E8-3277-854CD6393F5F}"/>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AD227366-314F-6B2F-267C-659EA1157EB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sp>
        <p:nvSpPr>
          <p:cNvPr id="191" name="楕円 190">
            <a:extLst>
              <a:ext uri="{FF2B5EF4-FFF2-40B4-BE49-F238E27FC236}">
                <a16:creationId xmlns:a16="http://schemas.microsoft.com/office/drawing/2014/main" id="{1B044C02-7C43-430A-5A63-AC1B3A7F02E5}"/>
              </a:ext>
            </a:extLst>
          </p:cNvPr>
          <p:cNvSpPr/>
          <p:nvPr/>
        </p:nvSpPr>
        <p:spPr>
          <a:xfrm>
            <a:off x="8438047" y="2737974"/>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21" name="ひし形 20">
            <a:extLst>
              <a:ext uri="{FF2B5EF4-FFF2-40B4-BE49-F238E27FC236}">
                <a16:creationId xmlns:a16="http://schemas.microsoft.com/office/drawing/2014/main" id="{DAA527BA-8874-E3A2-E263-5068B3F2D74E}"/>
              </a:ext>
            </a:extLst>
          </p:cNvPr>
          <p:cNvSpPr/>
          <p:nvPr/>
        </p:nvSpPr>
        <p:spPr>
          <a:xfrm>
            <a:off x="2311411" y="2753730"/>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本文"/>
                <a:ea typeface="游ゴシック" panose="020B0400000000000000" pitchFamily="50" charset="-128"/>
              </a:rPr>
              <a:t>X</a:t>
            </a:r>
            <a:endParaRPr kumimoji="1" lang="ja-JP" altLang="en-US" sz="1400" b="1" dirty="0">
              <a:solidFill>
                <a:schemeClr val="tx1"/>
              </a:solidFill>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FA38AD15-2DE5-3A78-34C1-40D6204D60BC}"/>
              </a:ext>
            </a:extLst>
          </p:cNvPr>
          <p:cNvCxnSpPr>
            <a:cxnSpLocks/>
            <a:stCxn id="20" idx="6"/>
          </p:cNvCxnSpPr>
          <p:nvPr/>
        </p:nvCxnSpPr>
        <p:spPr>
          <a:xfrm>
            <a:off x="1185991" y="2890733"/>
            <a:ext cx="376634" cy="2908"/>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5" name="直線矢印コネクタ 241">
            <a:extLst>
              <a:ext uri="{FF2B5EF4-FFF2-40B4-BE49-F238E27FC236}">
                <a16:creationId xmlns:a16="http://schemas.microsoft.com/office/drawing/2014/main" id="{E68FFE87-43B0-4450-0C76-1D4523BDF1EB}"/>
              </a:ext>
            </a:extLst>
          </p:cNvPr>
          <p:cNvCxnSpPr>
            <a:cxnSpLocks/>
            <a:stCxn id="98" idx="6"/>
            <a:endCxn id="168" idx="1"/>
          </p:cNvCxnSpPr>
          <p:nvPr/>
        </p:nvCxnSpPr>
        <p:spPr>
          <a:xfrm flipV="1">
            <a:off x="7355074" y="2890733"/>
            <a:ext cx="289027" cy="552879"/>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56" name="正方形/長方形 255">
            <a:extLst>
              <a:ext uri="{FF2B5EF4-FFF2-40B4-BE49-F238E27FC236}">
                <a16:creationId xmlns:a16="http://schemas.microsoft.com/office/drawing/2014/main" id="{E8DE14E8-AA9D-1A66-228E-E4CD185C7630}"/>
              </a:ext>
            </a:extLst>
          </p:cNvPr>
          <p:cNvSpPr/>
          <p:nvPr/>
        </p:nvSpPr>
        <p:spPr>
          <a:xfrm>
            <a:off x="6876250" y="3117559"/>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cxnSp>
        <p:nvCxnSpPr>
          <p:cNvPr id="186" name="直線矢印コネクタ 185">
            <a:extLst>
              <a:ext uri="{FF2B5EF4-FFF2-40B4-BE49-F238E27FC236}">
                <a16:creationId xmlns:a16="http://schemas.microsoft.com/office/drawing/2014/main" id="{7E2E3EF3-1861-1AB4-E732-C445C245814A}"/>
              </a:ext>
            </a:extLst>
          </p:cNvPr>
          <p:cNvCxnSpPr>
            <a:cxnSpLocks/>
            <a:stCxn id="149" idx="3"/>
            <a:endCxn id="51" idx="3"/>
          </p:cNvCxnSpPr>
          <p:nvPr/>
        </p:nvCxnSpPr>
        <p:spPr>
          <a:xfrm flipV="1">
            <a:off x="4018240" y="2431491"/>
            <a:ext cx="641199" cy="406317"/>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B4F0444D-6FD6-65B3-0D3D-9092F9D4366C}"/>
              </a:ext>
            </a:extLst>
          </p:cNvPr>
          <p:cNvSpPr/>
          <p:nvPr/>
        </p:nvSpPr>
        <p:spPr>
          <a:xfrm>
            <a:off x="4903461" y="1939248"/>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cxnSp>
        <p:nvCxnSpPr>
          <p:cNvPr id="74" name="直線矢印コネクタ 73">
            <a:extLst>
              <a:ext uri="{FF2B5EF4-FFF2-40B4-BE49-F238E27FC236}">
                <a16:creationId xmlns:a16="http://schemas.microsoft.com/office/drawing/2014/main" id="{34985BF5-A7D6-3F1F-4414-C1F122A5D926}"/>
              </a:ext>
            </a:extLst>
          </p:cNvPr>
          <p:cNvCxnSpPr>
            <a:cxnSpLocks/>
            <a:stCxn id="92" idx="1"/>
            <a:endCxn id="87" idx="2"/>
          </p:cNvCxnSpPr>
          <p:nvPr/>
        </p:nvCxnSpPr>
        <p:spPr>
          <a:xfrm flipH="1" flipV="1">
            <a:off x="5516063" y="3666437"/>
            <a:ext cx="16747" cy="99382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82" name="グループ化 81">
            <a:extLst>
              <a:ext uri="{FF2B5EF4-FFF2-40B4-BE49-F238E27FC236}">
                <a16:creationId xmlns:a16="http://schemas.microsoft.com/office/drawing/2014/main" id="{FE6A840E-C019-0718-AC39-6ED614D8E252}"/>
              </a:ext>
            </a:extLst>
          </p:cNvPr>
          <p:cNvGrpSpPr>
            <a:grpSpLocks noChangeAspect="1"/>
          </p:cNvGrpSpPr>
          <p:nvPr/>
        </p:nvGrpSpPr>
        <p:grpSpPr>
          <a:xfrm>
            <a:off x="7049074" y="3290612"/>
            <a:ext cx="306000" cy="306000"/>
            <a:chOff x="2810266" y="3583909"/>
            <a:chExt cx="182044" cy="182044"/>
          </a:xfrm>
        </p:grpSpPr>
        <p:sp>
          <p:nvSpPr>
            <p:cNvPr id="98" name="楕円 97">
              <a:extLst>
                <a:ext uri="{FF2B5EF4-FFF2-40B4-BE49-F238E27FC236}">
                  <a16:creationId xmlns:a16="http://schemas.microsoft.com/office/drawing/2014/main" id="{7749633C-2665-6E3B-7FFD-6B2BB7FCAB00}"/>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99" name="グループ化 98">
              <a:extLst>
                <a:ext uri="{FF2B5EF4-FFF2-40B4-BE49-F238E27FC236}">
                  <a16:creationId xmlns:a16="http://schemas.microsoft.com/office/drawing/2014/main" id="{8B0F10E7-7927-6C2C-8342-65A5120E3556}"/>
                </a:ext>
              </a:extLst>
            </p:cNvPr>
            <p:cNvGrpSpPr/>
            <p:nvPr/>
          </p:nvGrpSpPr>
          <p:grpSpPr>
            <a:xfrm>
              <a:off x="2835232" y="3634549"/>
              <a:ext cx="132113" cy="80765"/>
              <a:chOff x="2601006" y="3678667"/>
              <a:chExt cx="132113" cy="80765"/>
            </a:xfrm>
          </p:grpSpPr>
          <p:sp>
            <p:nvSpPr>
              <p:cNvPr id="100" name="正方形/長方形 99">
                <a:extLst>
                  <a:ext uri="{FF2B5EF4-FFF2-40B4-BE49-F238E27FC236}">
                    <a16:creationId xmlns:a16="http://schemas.microsoft.com/office/drawing/2014/main" id="{821296B0-E3AE-3B8C-9CCE-B90CA18B3A0D}"/>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2" name="二等辺三角形 101">
                <a:extLst>
                  <a:ext uri="{FF2B5EF4-FFF2-40B4-BE49-F238E27FC236}">
                    <a16:creationId xmlns:a16="http://schemas.microsoft.com/office/drawing/2014/main" id="{79A55D56-C510-EDE8-9286-ED446B97BA9E}"/>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3" name="二等辺三角形 102">
                <a:extLst>
                  <a:ext uri="{FF2B5EF4-FFF2-40B4-BE49-F238E27FC236}">
                    <a16:creationId xmlns:a16="http://schemas.microsoft.com/office/drawing/2014/main" id="{BDE89F82-EB3D-2D50-F088-6AFBCDCB66C3}"/>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06" name="正方形/長方形 105">
                <a:extLst>
                  <a:ext uri="{FF2B5EF4-FFF2-40B4-BE49-F238E27FC236}">
                    <a16:creationId xmlns:a16="http://schemas.microsoft.com/office/drawing/2014/main" id="{6606680B-696E-1F6B-CC85-2DA0B12D641E}"/>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grpSp>
        <p:nvGrpSpPr>
          <p:cNvPr id="75" name="グループ化 74">
            <a:extLst>
              <a:ext uri="{FF2B5EF4-FFF2-40B4-BE49-F238E27FC236}">
                <a16:creationId xmlns:a16="http://schemas.microsoft.com/office/drawing/2014/main" id="{79481917-FFDE-8374-81B6-567B0564A1F5}"/>
              </a:ext>
            </a:extLst>
          </p:cNvPr>
          <p:cNvGrpSpPr/>
          <p:nvPr/>
        </p:nvGrpSpPr>
        <p:grpSpPr>
          <a:xfrm>
            <a:off x="5222663" y="3209237"/>
            <a:ext cx="586800" cy="457200"/>
            <a:chOff x="2420173" y="2805910"/>
            <a:chExt cx="586800" cy="457200"/>
          </a:xfrm>
        </p:grpSpPr>
        <p:pic>
          <p:nvPicPr>
            <p:cNvPr id="86" name="グラフィックス 85" descr="ユーザー 枠線">
              <a:extLst>
                <a:ext uri="{FF2B5EF4-FFF2-40B4-BE49-F238E27FC236}">
                  <a16:creationId xmlns:a16="http://schemas.microsoft.com/office/drawing/2014/main" id="{FB22EDCA-3B50-C3EE-BB61-6FCD1AB4D7BC}"/>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87" name="四角形: 角を丸くする 86">
              <a:extLst>
                <a:ext uri="{FF2B5EF4-FFF2-40B4-BE49-F238E27FC236}">
                  <a16:creationId xmlns:a16="http://schemas.microsoft.com/office/drawing/2014/main" id="{224F3A4D-A375-DD77-7B51-5E41478B0BA3}"/>
                </a:ext>
              </a:extLst>
            </p:cNvPr>
            <p:cNvSpPr/>
            <p:nvPr/>
          </p:nvSpPr>
          <p:spPr>
            <a:xfrm>
              <a:off x="2420173" y="2805910"/>
              <a:ext cx="586800" cy="45720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強制執行等の競売続行決定</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通知書</a:t>
              </a:r>
              <a:r>
                <a:rPr kumimoji="1" lang="en-US" altLang="ja-JP" sz="500" b="1" dirty="0">
                  <a:solidFill>
                    <a:schemeClr val="tx1"/>
                  </a:solidFill>
                  <a:latin typeface="游ゴシック 本文"/>
                  <a:ea typeface="游ゴシック" panose="020B0400000000000000" pitchFamily="50" charset="-128"/>
                </a:rPr>
                <a:t>(12</a:t>
              </a:r>
              <a:r>
                <a:rPr kumimoji="1" lang="ja-JP" altLang="en-US" sz="500" b="1" dirty="0">
                  <a:solidFill>
                    <a:schemeClr val="tx1"/>
                  </a:solidFill>
                  <a:latin typeface="游ゴシック 本文"/>
                  <a:ea typeface="游ゴシック" panose="020B0400000000000000" pitchFamily="50" charset="-128"/>
                </a:rPr>
                <a:t>条</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・求意見等</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に対する回答を作成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91" name="グループ化 90">
            <a:extLst>
              <a:ext uri="{FF2B5EF4-FFF2-40B4-BE49-F238E27FC236}">
                <a16:creationId xmlns:a16="http://schemas.microsoft.com/office/drawing/2014/main" id="{FBB4F478-B628-5CA5-E26A-BF36C9057E57}"/>
              </a:ext>
            </a:extLst>
          </p:cNvPr>
          <p:cNvGrpSpPr/>
          <p:nvPr/>
        </p:nvGrpSpPr>
        <p:grpSpPr>
          <a:xfrm>
            <a:off x="5243693" y="4660258"/>
            <a:ext cx="575637" cy="451948"/>
            <a:chOff x="5274238" y="5435536"/>
            <a:chExt cx="439201" cy="345439"/>
          </a:xfrm>
        </p:grpSpPr>
        <p:sp>
          <p:nvSpPr>
            <p:cNvPr id="92" name="フローチャート: 磁気ディスク 91">
              <a:extLst>
                <a:ext uri="{FF2B5EF4-FFF2-40B4-BE49-F238E27FC236}">
                  <a16:creationId xmlns:a16="http://schemas.microsoft.com/office/drawing/2014/main" id="{A4637F66-25A9-6CEB-C926-D06CC4B4B18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93" name="円弧 92">
              <a:extLst>
                <a:ext uri="{FF2B5EF4-FFF2-40B4-BE49-F238E27FC236}">
                  <a16:creationId xmlns:a16="http://schemas.microsoft.com/office/drawing/2014/main" id="{9164F8AA-7DC4-C742-AC99-A1A99DCF9C0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94" name="円弧 93">
              <a:extLst>
                <a:ext uri="{FF2B5EF4-FFF2-40B4-BE49-F238E27FC236}">
                  <a16:creationId xmlns:a16="http://schemas.microsoft.com/office/drawing/2014/main" id="{B630F8BB-5D6D-DA95-E684-6D55CFA5908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96" name="グループ化 95">
            <a:extLst>
              <a:ext uri="{FF2B5EF4-FFF2-40B4-BE49-F238E27FC236}">
                <a16:creationId xmlns:a16="http://schemas.microsoft.com/office/drawing/2014/main" id="{E5545EC1-13DE-216A-E03C-2ADEF0C80645}"/>
              </a:ext>
            </a:extLst>
          </p:cNvPr>
          <p:cNvGrpSpPr/>
          <p:nvPr/>
        </p:nvGrpSpPr>
        <p:grpSpPr>
          <a:xfrm flipH="1">
            <a:off x="4566845" y="5026969"/>
            <a:ext cx="752658" cy="405710"/>
            <a:chOff x="5549538" y="5066857"/>
            <a:chExt cx="752658" cy="405710"/>
          </a:xfrm>
        </p:grpSpPr>
        <p:cxnSp>
          <p:nvCxnSpPr>
            <p:cNvPr id="97" name="直線矢印コネクタ 96">
              <a:extLst>
                <a:ext uri="{FF2B5EF4-FFF2-40B4-BE49-F238E27FC236}">
                  <a16:creationId xmlns:a16="http://schemas.microsoft.com/office/drawing/2014/main" id="{F2117064-3E3F-42EC-9444-5DBBE1D27ACD}"/>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04" name="グループ化 103">
              <a:extLst>
                <a:ext uri="{FF2B5EF4-FFF2-40B4-BE49-F238E27FC236}">
                  <a16:creationId xmlns:a16="http://schemas.microsoft.com/office/drawing/2014/main" id="{8B8CEF28-A76F-7B87-DB45-845E9AF311C0}"/>
                </a:ext>
              </a:extLst>
            </p:cNvPr>
            <p:cNvGrpSpPr/>
            <p:nvPr/>
          </p:nvGrpSpPr>
          <p:grpSpPr>
            <a:xfrm>
              <a:off x="5672158" y="5172745"/>
              <a:ext cx="69614" cy="299822"/>
              <a:chOff x="2439407" y="2962964"/>
              <a:chExt cx="69614" cy="430496"/>
            </a:xfrm>
          </p:grpSpPr>
          <p:cxnSp>
            <p:nvCxnSpPr>
              <p:cNvPr id="107" name="直線コネクタ 106">
                <a:extLst>
                  <a:ext uri="{FF2B5EF4-FFF2-40B4-BE49-F238E27FC236}">
                    <a16:creationId xmlns:a16="http://schemas.microsoft.com/office/drawing/2014/main" id="{5B89F9C6-30D4-9895-D97D-D429ACFFE2A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08" name="直線コネクタ 107">
                <a:extLst>
                  <a:ext uri="{FF2B5EF4-FFF2-40B4-BE49-F238E27FC236}">
                    <a16:creationId xmlns:a16="http://schemas.microsoft.com/office/drawing/2014/main" id="{D59B8D15-A6C6-DEE4-859A-F3456248667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09" name="直線コネクタ 108">
                <a:extLst>
                  <a:ext uri="{FF2B5EF4-FFF2-40B4-BE49-F238E27FC236}">
                    <a16:creationId xmlns:a16="http://schemas.microsoft.com/office/drawing/2014/main" id="{FD1ABCE7-AB93-0401-2471-40ADF584138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05" name="正方形/長方形 104">
              <a:extLst>
                <a:ext uri="{FF2B5EF4-FFF2-40B4-BE49-F238E27FC236}">
                  <a16:creationId xmlns:a16="http://schemas.microsoft.com/office/drawing/2014/main" id="{B88A7C5F-49F0-46A3-6E26-8F4B7A6AA2ED}"/>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cxnSp>
        <p:nvCxnSpPr>
          <p:cNvPr id="187" name="直線矢印コネクタ 186">
            <a:extLst>
              <a:ext uri="{FF2B5EF4-FFF2-40B4-BE49-F238E27FC236}">
                <a16:creationId xmlns:a16="http://schemas.microsoft.com/office/drawing/2014/main" id="{6212B0C5-0C38-128B-64E4-34CE8F468A39}"/>
              </a:ext>
            </a:extLst>
          </p:cNvPr>
          <p:cNvCxnSpPr>
            <a:cxnSpLocks/>
            <a:stCxn id="87" idx="3"/>
            <a:endCxn id="120" idx="2"/>
          </p:cNvCxnSpPr>
          <p:nvPr/>
        </p:nvCxnSpPr>
        <p:spPr>
          <a:xfrm>
            <a:off x="5809463" y="3437837"/>
            <a:ext cx="791598" cy="5775"/>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01" name="正方形/長方形 200">
            <a:extLst>
              <a:ext uri="{FF2B5EF4-FFF2-40B4-BE49-F238E27FC236}">
                <a16:creationId xmlns:a16="http://schemas.microsoft.com/office/drawing/2014/main" id="{5D8FD4F3-538D-8D49-3047-B7C9D43FE03D}"/>
              </a:ext>
            </a:extLst>
          </p:cNvPr>
          <p:cNvSpPr/>
          <p:nvPr/>
        </p:nvSpPr>
        <p:spPr>
          <a:xfrm>
            <a:off x="6810794"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権利者</a:t>
            </a:r>
          </a:p>
        </p:txBody>
      </p:sp>
      <p:grpSp>
        <p:nvGrpSpPr>
          <p:cNvPr id="202" name="グループ化 201">
            <a:extLst>
              <a:ext uri="{FF2B5EF4-FFF2-40B4-BE49-F238E27FC236}">
                <a16:creationId xmlns:a16="http://schemas.microsoft.com/office/drawing/2014/main" id="{602AD275-3657-534D-E7AE-9065E1C3738C}"/>
              </a:ext>
            </a:extLst>
          </p:cNvPr>
          <p:cNvGrpSpPr/>
          <p:nvPr/>
        </p:nvGrpSpPr>
        <p:grpSpPr>
          <a:xfrm>
            <a:off x="4650706" y="4014812"/>
            <a:ext cx="989415" cy="533055"/>
            <a:chOff x="4995539" y="4316156"/>
            <a:chExt cx="989415" cy="533055"/>
          </a:xfrm>
        </p:grpSpPr>
        <p:cxnSp>
          <p:nvCxnSpPr>
            <p:cNvPr id="203" name="直線矢印コネクタ 202">
              <a:extLst>
                <a:ext uri="{FF2B5EF4-FFF2-40B4-BE49-F238E27FC236}">
                  <a16:creationId xmlns:a16="http://schemas.microsoft.com/office/drawing/2014/main" id="{E14464A3-BD00-98A8-00FB-0C504B0C9381}"/>
                </a:ext>
              </a:extLst>
            </p:cNvPr>
            <p:cNvCxnSpPr>
              <a:cxnSpLocks/>
              <a:endCxn id="214" idx="1"/>
            </p:cNvCxnSpPr>
            <p:nvPr/>
          </p:nvCxnSpPr>
          <p:spPr>
            <a:xfrm flipV="1">
              <a:off x="5110796" y="4469826"/>
              <a:ext cx="225845" cy="64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08" name="正方形/長方形 207">
              <a:extLst>
                <a:ext uri="{FF2B5EF4-FFF2-40B4-BE49-F238E27FC236}">
                  <a16:creationId xmlns:a16="http://schemas.microsoft.com/office/drawing/2014/main" id="{AE372343-DCE9-850A-03B1-635A14C1254A}"/>
                </a:ext>
              </a:extLst>
            </p:cNvPr>
            <p:cNvSpPr/>
            <p:nvPr/>
          </p:nvSpPr>
          <p:spPr>
            <a:xfrm>
              <a:off x="4995539" y="4593007"/>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求意見等に対する回答</a:t>
              </a:r>
              <a:endParaRPr kumimoji="1" lang="en-US" altLang="ja-JP" sz="500" b="1" dirty="0">
                <a:solidFill>
                  <a:schemeClr val="tx1"/>
                </a:solidFill>
                <a:latin typeface="游ゴシック 本文"/>
                <a:ea typeface="游ゴシック" panose="020B0400000000000000" pitchFamily="50" charset="-128"/>
              </a:endParaRPr>
            </a:p>
          </p:txBody>
        </p:sp>
        <p:pic>
          <p:nvPicPr>
            <p:cNvPr id="214" name="グラフィックス 213" descr="紙 枠線">
              <a:extLst>
                <a:ext uri="{FF2B5EF4-FFF2-40B4-BE49-F238E27FC236}">
                  <a16:creationId xmlns:a16="http://schemas.microsoft.com/office/drawing/2014/main" id="{0060E65A-3637-17AB-8C4D-1153DC96673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grpSp>
        <p:nvGrpSpPr>
          <p:cNvPr id="33" name="グループ化 32">
            <a:extLst>
              <a:ext uri="{FF2B5EF4-FFF2-40B4-BE49-F238E27FC236}">
                <a16:creationId xmlns:a16="http://schemas.microsoft.com/office/drawing/2014/main" id="{F0E70FCE-787D-7978-285E-521BA35099D6}"/>
              </a:ext>
            </a:extLst>
          </p:cNvPr>
          <p:cNvGrpSpPr/>
          <p:nvPr/>
        </p:nvGrpSpPr>
        <p:grpSpPr>
          <a:xfrm>
            <a:off x="5562423" y="3677986"/>
            <a:ext cx="622253" cy="671633"/>
            <a:chOff x="6041491" y="4188778"/>
            <a:chExt cx="622253" cy="671633"/>
          </a:xfrm>
        </p:grpSpPr>
        <p:pic>
          <p:nvPicPr>
            <p:cNvPr id="220" name="グラフィックス 219" descr="紙 枠線">
              <a:extLst>
                <a:ext uri="{FF2B5EF4-FFF2-40B4-BE49-F238E27FC236}">
                  <a16:creationId xmlns:a16="http://schemas.microsoft.com/office/drawing/2014/main" id="{ED90F92A-5240-D13E-E015-A75C82A7796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356404" y="4299861"/>
              <a:ext cx="307340" cy="307340"/>
            </a:xfrm>
            <a:prstGeom prst="rect">
              <a:avLst/>
            </a:prstGeom>
          </p:spPr>
        </p:pic>
        <p:cxnSp>
          <p:nvCxnSpPr>
            <p:cNvPr id="221" name="直線矢印コネクタ 36">
              <a:extLst>
                <a:ext uri="{FF2B5EF4-FFF2-40B4-BE49-F238E27FC236}">
                  <a16:creationId xmlns:a16="http://schemas.microsoft.com/office/drawing/2014/main" id="{6AFEBF5C-D500-85A9-80D4-186A8E173D71}"/>
                </a:ext>
              </a:extLst>
            </p:cNvPr>
            <p:cNvCxnSpPr>
              <a:cxnSpLocks/>
            </p:cNvCxnSpPr>
            <p:nvPr/>
          </p:nvCxnSpPr>
          <p:spPr>
            <a:xfrm rot="16200000" flipH="1">
              <a:off x="6163925" y="4199032"/>
              <a:ext cx="264751" cy="244244"/>
            </a:xfrm>
            <a:prstGeom prst="curvedConnector3">
              <a:avLst>
                <a:gd name="adj1" fmla="val 100368"/>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22" name="正方形/長方形 221">
              <a:extLst>
                <a:ext uri="{FF2B5EF4-FFF2-40B4-BE49-F238E27FC236}">
                  <a16:creationId xmlns:a16="http://schemas.microsoft.com/office/drawing/2014/main" id="{87364E38-A450-F86E-5D84-62FD2D824160}"/>
                </a:ext>
              </a:extLst>
            </p:cNvPr>
            <p:cNvSpPr/>
            <p:nvPr/>
          </p:nvSpPr>
          <p:spPr>
            <a:xfrm>
              <a:off x="6041491" y="457795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強制執行等の続行決定通知書</a:t>
              </a:r>
              <a:r>
                <a:rPr kumimoji="1" lang="en-US" altLang="ja-JP" sz="500" b="1" dirty="0">
                  <a:solidFill>
                    <a:schemeClr val="tx1"/>
                  </a:solidFill>
                  <a:latin typeface="游ゴシック 本文"/>
                  <a:ea typeface="游ゴシック" panose="020B0400000000000000" pitchFamily="50" charset="-128"/>
                </a:rPr>
                <a:t>(12</a:t>
              </a:r>
              <a:r>
                <a:rPr kumimoji="1" lang="ja-JP" altLang="en-US" sz="500" b="1" dirty="0">
                  <a:solidFill>
                    <a:schemeClr val="tx1"/>
                  </a:solidFill>
                  <a:latin typeface="游ゴシック 本文"/>
                  <a:ea typeface="游ゴシック" panose="020B0400000000000000" pitchFamily="50" charset="-128"/>
                </a:rPr>
                <a:t>条</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求意見等に対する回答</a:t>
              </a:r>
            </a:p>
            <a:p>
              <a:r>
                <a:rPr kumimoji="1" lang="ja-JP" altLang="en-US" sz="500" b="1" dirty="0">
                  <a:solidFill>
                    <a:schemeClr val="tx1"/>
                  </a:solidFill>
                  <a:latin typeface="游ゴシック 本文"/>
                  <a:ea typeface="游ゴシック" panose="020B0400000000000000" pitchFamily="50" charset="-128"/>
                </a:rPr>
                <a:t>強制執行等の続行決定決議書</a:t>
              </a:r>
            </a:p>
            <a:p>
              <a:r>
                <a:rPr kumimoji="1" lang="ja-JP" altLang="en-US" sz="500" b="1" dirty="0">
                  <a:solidFill>
                    <a:schemeClr val="tx1"/>
                  </a:solidFill>
                  <a:latin typeface="游ゴシック 本文"/>
                  <a:ea typeface="游ゴシック" panose="020B0400000000000000" pitchFamily="50" charset="-128"/>
                </a:rPr>
                <a:t>強制執行等の開始決定通知書</a:t>
              </a:r>
            </a:p>
            <a:p>
              <a:r>
                <a:rPr kumimoji="1" lang="ja-JP" altLang="en-US" sz="500" b="1" dirty="0">
                  <a:solidFill>
                    <a:schemeClr val="tx1"/>
                  </a:solidFill>
                  <a:latin typeface="游ゴシック 本文"/>
                  <a:ea typeface="游ゴシック" panose="020B0400000000000000" pitchFamily="50" charset="-128"/>
                </a:rPr>
                <a:t>兼求意見書について</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回答</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決裁用</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cxnSp>
        <p:nvCxnSpPr>
          <p:cNvPr id="228" name="直線矢印コネクタ 185">
            <a:extLst>
              <a:ext uri="{FF2B5EF4-FFF2-40B4-BE49-F238E27FC236}">
                <a16:creationId xmlns:a16="http://schemas.microsoft.com/office/drawing/2014/main" id="{7A7046C1-DB4B-8248-1010-26C82AE0BC85}"/>
              </a:ext>
            </a:extLst>
          </p:cNvPr>
          <p:cNvCxnSpPr>
            <a:cxnSpLocks/>
            <a:stCxn id="220" idx="3"/>
            <a:endCxn id="120" idx="3"/>
          </p:cNvCxnSpPr>
          <p:nvPr/>
        </p:nvCxnSpPr>
        <p:spPr>
          <a:xfrm flipV="1">
            <a:off x="6184676" y="3551799"/>
            <a:ext cx="461198" cy="39094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48" name="正方形/長方形 247">
            <a:extLst>
              <a:ext uri="{FF2B5EF4-FFF2-40B4-BE49-F238E27FC236}">
                <a16:creationId xmlns:a16="http://schemas.microsoft.com/office/drawing/2014/main" id="{3F8CEEDB-621F-D728-635C-23BD42E8ABB7}"/>
              </a:ext>
            </a:extLst>
          </p:cNvPr>
          <p:cNvSpPr/>
          <p:nvPr/>
        </p:nvSpPr>
        <p:spPr>
          <a:xfrm>
            <a:off x="6854253" y="1939248"/>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215" name="グループ化 214">
            <a:extLst>
              <a:ext uri="{FF2B5EF4-FFF2-40B4-BE49-F238E27FC236}">
                <a16:creationId xmlns:a16="http://schemas.microsoft.com/office/drawing/2014/main" id="{21925A6A-42A7-F4F6-AC5C-EDEF83B8CBC1}"/>
              </a:ext>
            </a:extLst>
          </p:cNvPr>
          <p:cNvGrpSpPr/>
          <p:nvPr/>
        </p:nvGrpSpPr>
        <p:grpSpPr>
          <a:xfrm>
            <a:off x="5406730" y="2271913"/>
            <a:ext cx="2237371" cy="618820"/>
            <a:chOff x="5406730" y="2132094"/>
            <a:chExt cx="2237371" cy="618820"/>
          </a:xfrm>
        </p:grpSpPr>
        <p:cxnSp>
          <p:nvCxnSpPr>
            <p:cNvPr id="126" name="直線矢印コネクタ 125">
              <a:extLst>
                <a:ext uri="{FF2B5EF4-FFF2-40B4-BE49-F238E27FC236}">
                  <a16:creationId xmlns:a16="http://schemas.microsoft.com/office/drawing/2014/main" id="{6468D6BB-4698-FC9E-440E-90198682CEEC}"/>
                </a:ext>
              </a:extLst>
            </p:cNvPr>
            <p:cNvCxnSpPr>
              <a:cxnSpLocks/>
              <a:stCxn id="56" idx="6"/>
              <a:endCxn id="168" idx="1"/>
            </p:cNvCxnSpPr>
            <p:nvPr/>
          </p:nvCxnSpPr>
          <p:spPr>
            <a:xfrm>
              <a:off x="5406730" y="2183485"/>
              <a:ext cx="2237371" cy="567429"/>
            </a:xfrm>
            <a:prstGeom prst="bentConnector3">
              <a:avLst>
                <a:gd name="adj1" fmla="val 9353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51" name="円弧 250">
              <a:extLst>
                <a:ext uri="{FF2B5EF4-FFF2-40B4-BE49-F238E27FC236}">
                  <a16:creationId xmlns:a16="http://schemas.microsoft.com/office/drawing/2014/main" id="{D297DA61-8E86-1421-D0AE-CB19E3A03C7E}"/>
                </a:ext>
              </a:extLst>
            </p:cNvPr>
            <p:cNvSpPr/>
            <p:nvPr/>
          </p:nvSpPr>
          <p:spPr>
            <a:xfrm>
              <a:off x="7148139" y="2132094"/>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44" name="グループ化 143">
            <a:extLst>
              <a:ext uri="{FF2B5EF4-FFF2-40B4-BE49-F238E27FC236}">
                <a16:creationId xmlns:a16="http://schemas.microsoft.com/office/drawing/2014/main" id="{8D1E0D8C-7E27-0D28-7A96-91C7BA4C9F78}"/>
              </a:ext>
            </a:extLst>
          </p:cNvPr>
          <p:cNvGrpSpPr/>
          <p:nvPr/>
        </p:nvGrpSpPr>
        <p:grpSpPr>
          <a:xfrm>
            <a:off x="2483398" y="3027735"/>
            <a:ext cx="2739266" cy="492554"/>
            <a:chOff x="2483398" y="3027735"/>
            <a:chExt cx="2739266" cy="492554"/>
          </a:xfrm>
        </p:grpSpPr>
        <p:cxnSp>
          <p:nvCxnSpPr>
            <p:cNvPr id="242" name="直線矢印コネクタ 241">
              <a:extLst>
                <a:ext uri="{FF2B5EF4-FFF2-40B4-BE49-F238E27FC236}">
                  <a16:creationId xmlns:a16="http://schemas.microsoft.com/office/drawing/2014/main" id="{8263FCE4-6F7D-8843-2C06-9115DD80E667}"/>
                </a:ext>
              </a:extLst>
            </p:cNvPr>
            <p:cNvCxnSpPr>
              <a:cxnSpLocks/>
              <a:stCxn id="21" idx="2"/>
              <a:endCxn id="87" idx="1"/>
            </p:cNvCxnSpPr>
            <p:nvPr/>
          </p:nvCxnSpPr>
          <p:spPr>
            <a:xfrm rot="16200000" flipH="1">
              <a:off x="3647980" y="1863153"/>
              <a:ext cx="410101" cy="2739266"/>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85" name="円弧 184">
              <a:extLst>
                <a:ext uri="{FF2B5EF4-FFF2-40B4-BE49-F238E27FC236}">
                  <a16:creationId xmlns:a16="http://schemas.microsoft.com/office/drawing/2014/main" id="{B4F071E4-8669-E95E-100E-D133FBD8760D}"/>
                </a:ext>
              </a:extLst>
            </p:cNvPr>
            <p:cNvSpPr/>
            <p:nvPr/>
          </p:nvSpPr>
          <p:spPr>
            <a:xfrm>
              <a:off x="4712461" y="3397632"/>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47" name="円弧 246">
              <a:extLst>
                <a:ext uri="{FF2B5EF4-FFF2-40B4-BE49-F238E27FC236}">
                  <a16:creationId xmlns:a16="http://schemas.microsoft.com/office/drawing/2014/main" id="{4C169FE4-4415-DDBC-F8B9-5B6A64E38D6B}"/>
                </a:ext>
              </a:extLst>
            </p:cNvPr>
            <p:cNvSpPr/>
            <p:nvPr/>
          </p:nvSpPr>
          <p:spPr>
            <a:xfrm>
              <a:off x="3365073" y="3397632"/>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sp>
        <p:nvSpPr>
          <p:cNvPr id="24" name="正方形/長方形 23">
            <a:extLst>
              <a:ext uri="{FF2B5EF4-FFF2-40B4-BE49-F238E27FC236}">
                <a16:creationId xmlns:a16="http://schemas.microsoft.com/office/drawing/2014/main" id="{578E8BD1-1652-9286-A8BE-7AA2A795EE2C}"/>
              </a:ext>
            </a:extLst>
          </p:cNvPr>
          <p:cNvSpPr/>
          <p:nvPr/>
        </p:nvSpPr>
        <p:spPr>
          <a:xfrm>
            <a:off x="2032625" y="3335390"/>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游ゴシック 本文"/>
                <a:ea typeface="游ゴシック" panose="020B0400000000000000" pitchFamily="50" charset="-128"/>
              </a:rPr>
              <a:t>No</a:t>
            </a:r>
            <a:endParaRPr kumimoji="1" lang="ja-JP" altLang="en-US" sz="600" b="1" dirty="0">
              <a:solidFill>
                <a:schemeClr val="tx1"/>
              </a:solidFill>
              <a:highlight>
                <a:srgbClr val="FFFFFF"/>
              </a:highlight>
              <a:latin typeface="游ゴシック 本文"/>
              <a:ea typeface="游ゴシック" panose="020B0400000000000000" pitchFamily="50" charset="-128"/>
            </a:endParaRPr>
          </a:p>
        </p:txBody>
      </p:sp>
      <p:grpSp>
        <p:nvGrpSpPr>
          <p:cNvPr id="19" name="グループ化 18">
            <a:extLst>
              <a:ext uri="{FF2B5EF4-FFF2-40B4-BE49-F238E27FC236}">
                <a16:creationId xmlns:a16="http://schemas.microsoft.com/office/drawing/2014/main" id="{1F24C3C6-42B3-DC0B-7CEE-CE49CE05EBB6}"/>
              </a:ext>
            </a:extLst>
          </p:cNvPr>
          <p:cNvGrpSpPr/>
          <p:nvPr/>
        </p:nvGrpSpPr>
        <p:grpSpPr>
          <a:xfrm>
            <a:off x="879991" y="2737733"/>
            <a:ext cx="306000" cy="306000"/>
            <a:chOff x="8420362" y="5457393"/>
            <a:chExt cx="182044" cy="182044"/>
          </a:xfrm>
        </p:grpSpPr>
        <p:sp>
          <p:nvSpPr>
            <p:cNvPr id="20" name="楕円 19">
              <a:extLst>
                <a:ext uri="{FF2B5EF4-FFF2-40B4-BE49-F238E27FC236}">
                  <a16:creationId xmlns:a16="http://schemas.microsoft.com/office/drawing/2014/main" id="{598B9522-E70D-4AAB-25B8-6F2D7674D08C}"/>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pic>
          <p:nvPicPr>
            <p:cNvPr id="25" name="グラフィックス 24" descr="封筒 枠線">
              <a:extLst>
                <a:ext uri="{FF2B5EF4-FFF2-40B4-BE49-F238E27FC236}">
                  <a16:creationId xmlns:a16="http://schemas.microsoft.com/office/drawing/2014/main" id="{D45052CB-6A96-499A-533D-4D978F939217}"/>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432184" y="5469215"/>
              <a:ext cx="158400" cy="158400"/>
            </a:xfrm>
            <a:prstGeom prst="rect">
              <a:avLst/>
            </a:prstGeom>
          </p:spPr>
        </p:pic>
      </p:grpSp>
      <p:grpSp>
        <p:nvGrpSpPr>
          <p:cNvPr id="27" name="グループ化 26">
            <a:extLst>
              <a:ext uri="{FF2B5EF4-FFF2-40B4-BE49-F238E27FC236}">
                <a16:creationId xmlns:a16="http://schemas.microsoft.com/office/drawing/2014/main" id="{09297D8B-1145-348E-78C5-14DDFA2A11EA}"/>
              </a:ext>
            </a:extLst>
          </p:cNvPr>
          <p:cNvGrpSpPr/>
          <p:nvPr/>
        </p:nvGrpSpPr>
        <p:grpSpPr>
          <a:xfrm>
            <a:off x="984161" y="4660258"/>
            <a:ext cx="989415" cy="533055"/>
            <a:chOff x="4995539" y="4316156"/>
            <a:chExt cx="989415" cy="533055"/>
          </a:xfrm>
        </p:grpSpPr>
        <p:cxnSp>
          <p:nvCxnSpPr>
            <p:cNvPr id="28" name="直線矢印コネクタ 27">
              <a:extLst>
                <a:ext uri="{FF2B5EF4-FFF2-40B4-BE49-F238E27FC236}">
                  <a16:creationId xmlns:a16="http://schemas.microsoft.com/office/drawing/2014/main" id="{37D299F7-6DE7-E263-0384-C24FC2BBE9B4}"/>
                </a:ext>
              </a:extLst>
            </p:cNvPr>
            <p:cNvCxnSpPr>
              <a:cxnSpLocks/>
              <a:endCxn id="31" idx="1"/>
            </p:cNvCxnSpPr>
            <p:nvPr/>
          </p:nvCxnSpPr>
          <p:spPr>
            <a:xfrm>
              <a:off x="5040078" y="4469826"/>
              <a:ext cx="29656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9" name="正方形/長方形 28">
              <a:extLst>
                <a:ext uri="{FF2B5EF4-FFF2-40B4-BE49-F238E27FC236}">
                  <a16:creationId xmlns:a16="http://schemas.microsoft.com/office/drawing/2014/main" id="{C1748A4A-7569-3764-4155-38A50F0FBB37}"/>
                </a:ext>
              </a:extLst>
            </p:cNvPr>
            <p:cNvSpPr/>
            <p:nvPr/>
          </p:nvSpPr>
          <p:spPr>
            <a:xfrm>
              <a:off x="4995539" y="4593007"/>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求意見書</a:t>
              </a:r>
              <a:endParaRPr kumimoji="1" lang="en-US" altLang="ja-JP" sz="500" b="1" dirty="0">
                <a:solidFill>
                  <a:schemeClr val="tx1"/>
                </a:solidFill>
                <a:latin typeface="游ゴシック 本文"/>
                <a:ea typeface="游ゴシック" panose="020B0400000000000000" pitchFamily="50" charset="-128"/>
              </a:endParaRPr>
            </a:p>
          </p:txBody>
        </p:sp>
        <p:pic>
          <p:nvPicPr>
            <p:cNvPr id="31" name="グラフィックス 30" descr="紙 枠線">
              <a:extLst>
                <a:ext uri="{FF2B5EF4-FFF2-40B4-BE49-F238E27FC236}">
                  <a16:creationId xmlns:a16="http://schemas.microsoft.com/office/drawing/2014/main" id="{EEE07F05-C45E-637B-9454-774786B8D90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grpSp>
        <p:nvGrpSpPr>
          <p:cNvPr id="6" name="グループ化 5">
            <a:extLst>
              <a:ext uri="{FF2B5EF4-FFF2-40B4-BE49-F238E27FC236}">
                <a16:creationId xmlns:a16="http://schemas.microsoft.com/office/drawing/2014/main" id="{EDBB575D-30F4-A703-2C69-DA40F2A9A7B4}"/>
              </a:ext>
            </a:extLst>
          </p:cNvPr>
          <p:cNvGrpSpPr/>
          <p:nvPr/>
        </p:nvGrpSpPr>
        <p:grpSpPr>
          <a:xfrm>
            <a:off x="1562625" y="2661977"/>
            <a:ext cx="587415" cy="457512"/>
            <a:chOff x="5266944" y="2798826"/>
            <a:chExt cx="455771" cy="301859"/>
          </a:xfrm>
        </p:grpSpPr>
        <p:sp>
          <p:nvSpPr>
            <p:cNvPr id="30" name="四角形: 角を丸くする 29">
              <a:extLst>
                <a:ext uri="{FF2B5EF4-FFF2-40B4-BE49-F238E27FC236}">
                  <a16:creationId xmlns:a16="http://schemas.microsoft.com/office/drawing/2014/main" id="{6407FB39-3E03-EF19-C677-65C799B16442}"/>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求意見書を確認</a:t>
              </a:r>
              <a:endParaRPr kumimoji="1" lang="en-US" altLang="ja-JP" sz="500" b="1" dirty="0">
                <a:solidFill>
                  <a:schemeClr val="tx1"/>
                </a:solidFill>
                <a:latin typeface="游ゴシック 本文"/>
                <a:ea typeface="游ゴシック" panose="020B0400000000000000" pitchFamily="50" charset="-128"/>
              </a:endParaRPr>
            </a:p>
          </p:txBody>
        </p:sp>
        <p:pic>
          <p:nvPicPr>
            <p:cNvPr id="34" name="グラフィックス 33" descr="挙手 枠線">
              <a:extLst>
                <a:ext uri="{FF2B5EF4-FFF2-40B4-BE49-F238E27FC236}">
                  <a16:creationId xmlns:a16="http://schemas.microsoft.com/office/drawing/2014/main" id="{1C71F366-4AB7-EF2E-2851-66A0C9902DBA}"/>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rot="16200000" flipV="1">
              <a:off x="5301234" y="2831681"/>
              <a:ext cx="98334" cy="98334"/>
            </a:xfrm>
            <a:prstGeom prst="rect">
              <a:avLst/>
            </a:prstGeom>
          </p:spPr>
        </p:pic>
      </p:grpSp>
      <p:grpSp>
        <p:nvGrpSpPr>
          <p:cNvPr id="122" name="グループ化 121">
            <a:extLst>
              <a:ext uri="{FF2B5EF4-FFF2-40B4-BE49-F238E27FC236}">
                <a16:creationId xmlns:a16="http://schemas.microsoft.com/office/drawing/2014/main" id="{61000FE7-DD55-7061-8A2E-5462706F9383}"/>
              </a:ext>
            </a:extLst>
          </p:cNvPr>
          <p:cNvGrpSpPr/>
          <p:nvPr/>
        </p:nvGrpSpPr>
        <p:grpSpPr>
          <a:xfrm>
            <a:off x="2902076" y="4660258"/>
            <a:ext cx="575637" cy="451948"/>
            <a:chOff x="5274238" y="5435536"/>
            <a:chExt cx="439201" cy="345439"/>
          </a:xfrm>
        </p:grpSpPr>
        <p:sp>
          <p:nvSpPr>
            <p:cNvPr id="124" name="フローチャート: 磁気ディスク 123">
              <a:extLst>
                <a:ext uri="{FF2B5EF4-FFF2-40B4-BE49-F238E27FC236}">
                  <a16:creationId xmlns:a16="http://schemas.microsoft.com/office/drawing/2014/main" id="{02EDDD76-1420-A758-883E-7CA0D537DF7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5" name="円弧 124">
              <a:extLst>
                <a:ext uri="{FF2B5EF4-FFF2-40B4-BE49-F238E27FC236}">
                  <a16:creationId xmlns:a16="http://schemas.microsoft.com/office/drawing/2014/main" id="{989A883D-F892-CBC4-23AB-263A725161A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7" name="円弧 126">
              <a:extLst>
                <a:ext uri="{FF2B5EF4-FFF2-40B4-BE49-F238E27FC236}">
                  <a16:creationId xmlns:a16="http://schemas.microsoft.com/office/drawing/2014/main" id="{A4A95E31-96F4-2BC9-F595-63383BE0EEF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28" name="グループ化 127">
            <a:extLst>
              <a:ext uri="{FF2B5EF4-FFF2-40B4-BE49-F238E27FC236}">
                <a16:creationId xmlns:a16="http://schemas.microsoft.com/office/drawing/2014/main" id="{D30BF1DF-798E-59D3-91B8-E2CE79BD19AF}"/>
              </a:ext>
            </a:extLst>
          </p:cNvPr>
          <p:cNvGrpSpPr/>
          <p:nvPr/>
        </p:nvGrpSpPr>
        <p:grpSpPr>
          <a:xfrm flipH="1">
            <a:off x="2228111" y="5026969"/>
            <a:ext cx="752658" cy="405710"/>
            <a:chOff x="5549538" y="5066857"/>
            <a:chExt cx="752658" cy="405710"/>
          </a:xfrm>
        </p:grpSpPr>
        <p:cxnSp>
          <p:nvCxnSpPr>
            <p:cNvPr id="129" name="直線矢印コネクタ 128">
              <a:extLst>
                <a:ext uri="{FF2B5EF4-FFF2-40B4-BE49-F238E27FC236}">
                  <a16:creationId xmlns:a16="http://schemas.microsoft.com/office/drawing/2014/main" id="{4A8CA44E-6B35-0769-D00E-5EC7CB282EB6}"/>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0" name="グループ化 129">
              <a:extLst>
                <a:ext uri="{FF2B5EF4-FFF2-40B4-BE49-F238E27FC236}">
                  <a16:creationId xmlns:a16="http://schemas.microsoft.com/office/drawing/2014/main" id="{C2FE6817-36BC-5D56-CD62-AC9177117EEE}"/>
                </a:ext>
              </a:extLst>
            </p:cNvPr>
            <p:cNvGrpSpPr/>
            <p:nvPr/>
          </p:nvGrpSpPr>
          <p:grpSpPr>
            <a:xfrm>
              <a:off x="5672158" y="5172745"/>
              <a:ext cx="69614" cy="299822"/>
              <a:chOff x="2439407" y="2962964"/>
              <a:chExt cx="69614" cy="430496"/>
            </a:xfrm>
          </p:grpSpPr>
          <p:cxnSp>
            <p:nvCxnSpPr>
              <p:cNvPr id="133" name="直線コネクタ 132">
                <a:extLst>
                  <a:ext uri="{FF2B5EF4-FFF2-40B4-BE49-F238E27FC236}">
                    <a16:creationId xmlns:a16="http://schemas.microsoft.com/office/drawing/2014/main" id="{F1FE9813-7790-6042-3901-42B07606DDD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34" name="直線コネクタ 133">
                <a:extLst>
                  <a:ext uri="{FF2B5EF4-FFF2-40B4-BE49-F238E27FC236}">
                    <a16:creationId xmlns:a16="http://schemas.microsoft.com/office/drawing/2014/main" id="{7130B695-B3DF-EDD9-06B8-AB3A64C59F90}"/>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3" name="直線コネクタ 142">
                <a:extLst>
                  <a:ext uri="{FF2B5EF4-FFF2-40B4-BE49-F238E27FC236}">
                    <a16:creationId xmlns:a16="http://schemas.microsoft.com/office/drawing/2014/main" id="{D715D08A-DE0A-AEEF-7C63-DCF3C6C3298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2" name="正方形/長方形 131">
              <a:extLst>
                <a:ext uri="{FF2B5EF4-FFF2-40B4-BE49-F238E27FC236}">
                  <a16:creationId xmlns:a16="http://schemas.microsoft.com/office/drawing/2014/main" id="{1E460B15-EB94-12C3-9A5C-B4D9D60DC564}"/>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grpSp>
        <p:nvGrpSpPr>
          <p:cNvPr id="145" name="グループ化 144">
            <a:extLst>
              <a:ext uri="{FF2B5EF4-FFF2-40B4-BE49-F238E27FC236}">
                <a16:creationId xmlns:a16="http://schemas.microsoft.com/office/drawing/2014/main" id="{172486DF-2000-7A4B-0DED-4EE4296AFC90}"/>
              </a:ext>
            </a:extLst>
          </p:cNvPr>
          <p:cNvGrpSpPr/>
          <p:nvPr/>
        </p:nvGrpSpPr>
        <p:grpSpPr>
          <a:xfrm>
            <a:off x="2887887" y="2088927"/>
            <a:ext cx="586800" cy="457200"/>
            <a:chOff x="2420173" y="2805910"/>
            <a:chExt cx="586800" cy="457933"/>
          </a:xfrm>
        </p:grpSpPr>
        <p:pic>
          <p:nvPicPr>
            <p:cNvPr id="146" name="グラフィックス 145" descr="ユーザー 枠線">
              <a:extLst>
                <a:ext uri="{FF2B5EF4-FFF2-40B4-BE49-F238E27FC236}">
                  <a16:creationId xmlns:a16="http://schemas.microsoft.com/office/drawing/2014/main" id="{EB1EEC14-A797-88AC-1E9E-F3B63B0D2E29}"/>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47" name="四角形: 角を丸くする 146">
              <a:extLst>
                <a:ext uri="{FF2B5EF4-FFF2-40B4-BE49-F238E27FC236}">
                  <a16:creationId xmlns:a16="http://schemas.microsoft.com/office/drawing/2014/main" id="{75522EA7-7697-31FA-71CF-019AAE2662F9}"/>
                </a:ext>
              </a:extLst>
            </p:cNvPr>
            <p:cNvSpPr/>
            <p:nvPr/>
          </p:nvSpPr>
          <p:spPr>
            <a:xfrm>
              <a:off x="2420173" y="2805910"/>
              <a:ext cx="586800" cy="457933"/>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強制執行等の続行決定</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通知書</a:t>
              </a:r>
              <a:r>
                <a:rPr kumimoji="1" lang="en-US" altLang="ja-JP" sz="500" b="1" dirty="0">
                  <a:solidFill>
                    <a:schemeClr val="tx1"/>
                  </a:solidFill>
                  <a:latin typeface="游ゴシック 本文"/>
                  <a:ea typeface="游ゴシック" panose="020B0400000000000000" pitchFamily="50" charset="-128"/>
                </a:rPr>
                <a:t>(9</a:t>
              </a:r>
              <a:r>
                <a:rPr kumimoji="1" lang="ja-JP" altLang="en-US" sz="500" b="1" dirty="0">
                  <a:solidFill>
                    <a:schemeClr val="tx1"/>
                  </a:solidFill>
                  <a:latin typeface="游ゴシック 本文"/>
                  <a:ea typeface="游ゴシック" panose="020B0400000000000000" pitchFamily="50" charset="-128"/>
                </a:rPr>
                <a:t>条</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・求意見等</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に対する回答を作成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32" name="グループ化 31">
            <a:extLst>
              <a:ext uri="{FF2B5EF4-FFF2-40B4-BE49-F238E27FC236}">
                <a16:creationId xmlns:a16="http://schemas.microsoft.com/office/drawing/2014/main" id="{B5DAA7EE-871A-1E20-3D96-E3DD53C3273C}"/>
              </a:ext>
            </a:extLst>
          </p:cNvPr>
          <p:cNvGrpSpPr/>
          <p:nvPr/>
        </p:nvGrpSpPr>
        <p:grpSpPr>
          <a:xfrm>
            <a:off x="3181287" y="2546127"/>
            <a:ext cx="1001315" cy="700276"/>
            <a:chOff x="5086685" y="2853007"/>
            <a:chExt cx="1001315" cy="700276"/>
          </a:xfrm>
        </p:grpSpPr>
        <p:pic>
          <p:nvPicPr>
            <p:cNvPr id="149" name="グラフィックス 148" descr="紙 枠線">
              <a:extLst>
                <a:ext uri="{FF2B5EF4-FFF2-40B4-BE49-F238E27FC236}">
                  <a16:creationId xmlns:a16="http://schemas.microsoft.com/office/drawing/2014/main" id="{7B29B635-CB4F-F533-2642-596759C8AFB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616298" y="2991018"/>
              <a:ext cx="307340" cy="307340"/>
            </a:xfrm>
            <a:prstGeom prst="rect">
              <a:avLst/>
            </a:prstGeom>
          </p:spPr>
        </p:pic>
        <p:cxnSp>
          <p:nvCxnSpPr>
            <p:cNvPr id="150" name="直線矢印コネクタ 36">
              <a:extLst>
                <a:ext uri="{FF2B5EF4-FFF2-40B4-BE49-F238E27FC236}">
                  <a16:creationId xmlns:a16="http://schemas.microsoft.com/office/drawing/2014/main" id="{81582BE3-8796-6D08-D4AA-660D03EB156E}"/>
                </a:ext>
              </a:extLst>
            </p:cNvPr>
            <p:cNvCxnSpPr>
              <a:cxnSpLocks/>
              <a:stCxn id="147" idx="2"/>
            </p:cNvCxnSpPr>
            <p:nvPr/>
          </p:nvCxnSpPr>
          <p:spPr>
            <a:xfrm rot="16200000" flipH="1">
              <a:off x="5235786" y="2703906"/>
              <a:ext cx="291680" cy="589882"/>
            </a:xfrm>
            <a:prstGeom prst="curved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1" name="正方形/長方形 150">
              <a:extLst>
                <a:ext uri="{FF2B5EF4-FFF2-40B4-BE49-F238E27FC236}">
                  <a16:creationId xmlns:a16="http://schemas.microsoft.com/office/drawing/2014/main" id="{608ACF21-F820-9410-FC61-FABAE73EFAB3}"/>
                </a:ext>
              </a:extLst>
            </p:cNvPr>
            <p:cNvSpPr/>
            <p:nvPr/>
          </p:nvSpPr>
          <p:spPr>
            <a:xfrm>
              <a:off x="5466375" y="327083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強制執行等の続行決定通知書</a:t>
              </a:r>
              <a:r>
                <a:rPr kumimoji="1" lang="en-US" altLang="ja-JP" sz="500" b="1" dirty="0">
                  <a:solidFill>
                    <a:schemeClr val="tx1"/>
                  </a:solidFill>
                  <a:latin typeface="游ゴシック 本文"/>
                  <a:ea typeface="游ゴシック" panose="020B0400000000000000" pitchFamily="50" charset="-128"/>
                </a:rPr>
                <a:t>(9</a:t>
              </a:r>
              <a:r>
                <a:rPr kumimoji="1" lang="ja-JP" altLang="en-US" sz="500" b="1" dirty="0">
                  <a:solidFill>
                    <a:schemeClr val="tx1"/>
                  </a:solidFill>
                  <a:latin typeface="游ゴシック 本文"/>
                  <a:ea typeface="游ゴシック" panose="020B0400000000000000" pitchFamily="50" charset="-128"/>
                </a:rPr>
                <a:t>条</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求意見等に対する回答</a:t>
              </a:r>
            </a:p>
            <a:p>
              <a:r>
                <a:rPr kumimoji="1" lang="ja-JP" altLang="en-US" sz="500" b="1" dirty="0">
                  <a:solidFill>
                    <a:schemeClr val="tx1"/>
                  </a:solidFill>
                  <a:latin typeface="游ゴシック 本文"/>
                  <a:ea typeface="游ゴシック" panose="020B0400000000000000" pitchFamily="50" charset="-128"/>
                </a:rPr>
                <a:t>強制決定等の続行決定決議書</a:t>
              </a:r>
            </a:p>
            <a:p>
              <a:r>
                <a:rPr kumimoji="1" lang="ja-JP" altLang="en-US" sz="500" b="1" dirty="0">
                  <a:solidFill>
                    <a:schemeClr val="tx1"/>
                  </a:solidFill>
                  <a:latin typeface="游ゴシック 本文"/>
                  <a:ea typeface="游ゴシック" panose="020B0400000000000000" pitchFamily="50" charset="-128"/>
                </a:rPr>
                <a:t>強制執行等の競売開始決定通知書兼</a:t>
              </a:r>
            </a:p>
            <a:p>
              <a:r>
                <a:rPr kumimoji="1" lang="ja-JP" altLang="en-US" sz="500" b="1" dirty="0">
                  <a:solidFill>
                    <a:schemeClr val="tx1"/>
                  </a:solidFill>
                  <a:latin typeface="游ゴシック 本文"/>
                  <a:ea typeface="游ゴシック" panose="020B0400000000000000" pitchFamily="50" charset="-128"/>
                </a:rPr>
                <a:t>求意見書について</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回答</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決裁用</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cxnSp>
        <p:nvCxnSpPr>
          <p:cNvPr id="200" name="直線矢印コネクタ 199">
            <a:extLst>
              <a:ext uri="{FF2B5EF4-FFF2-40B4-BE49-F238E27FC236}">
                <a16:creationId xmlns:a16="http://schemas.microsoft.com/office/drawing/2014/main" id="{59BE83A5-7F75-6FCA-0A4A-C5B6E9AAAE0F}"/>
              </a:ext>
            </a:extLst>
          </p:cNvPr>
          <p:cNvCxnSpPr>
            <a:cxnSpLocks/>
            <a:stCxn id="147" idx="3"/>
            <a:endCxn id="51" idx="2"/>
          </p:cNvCxnSpPr>
          <p:nvPr/>
        </p:nvCxnSpPr>
        <p:spPr>
          <a:xfrm>
            <a:off x="3474687" y="2317527"/>
            <a:ext cx="1139939" cy="5777"/>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5" name="グループ化 34">
            <a:extLst>
              <a:ext uri="{FF2B5EF4-FFF2-40B4-BE49-F238E27FC236}">
                <a16:creationId xmlns:a16="http://schemas.microsoft.com/office/drawing/2014/main" id="{5F125A2B-7A6A-9167-FBA9-423AF374614D}"/>
              </a:ext>
            </a:extLst>
          </p:cNvPr>
          <p:cNvGrpSpPr/>
          <p:nvPr/>
        </p:nvGrpSpPr>
        <p:grpSpPr>
          <a:xfrm>
            <a:off x="331640" y="5485942"/>
            <a:ext cx="8477739" cy="298025"/>
            <a:chOff x="7459837" y="5133873"/>
            <a:chExt cx="8477739" cy="449894"/>
          </a:xfrm>
        </p:grpSpPr>
        <p:sp>
          <p:nvSpPr>
            <p:cNvPr id="36" name="正方形/長方形 35">
              <a:extLst>
                <a:ext uri="{FF2B5EF4-FFF2-40B4-BE49-F238E27FC236}">
                  <a16:creationId xmlns:a16="http://schemas.microsoft.com/office/drawing/2014/main" id="{9D326B97-587D-3EAC-9302-3D334B46E87D}"/>
                </a:ext>
              </a:extLst>
            </p:cNvPr>
            <p:cNvSpPr/>
            <p:nvPr/>
          </p:nvSpPr>
          <p:spPr>
            <a:xfrm>
              <a:off x="7459837" y="5133875"/>
              <a:ext cx="352745"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裁判所</a:t>
              </a:r>
            </a:p>
          </p:txBody>
        </p:sp>
        <p:sp>
          <p:nvSpPr>
            <p:cNvPr id="39" name="正方形/長方形 38">
              <a:extLst>
                <a:ext uri="{FF2B5EF4-FFF2-40B4-BE49-F238E27FC236}">
                  <a16:creationId xmlns:a16="http://schemas.microsoft.com/office/drawing/2014/main" id="{AF7210A1-0A8C-498B-6814-765FF1406435}"/>
                </a:ext>
              </a:extLst>
            </p:cNvPr>
            <p:cNvSpPr/>
            <p:nvPr/>
          </p:nvSpPr>
          <p:spPr>
            <a:xfrm>
              <a:off x="7812582" y="5133873"/>
              <a:ext cx="8124994"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49" name="正方形/長方形 48">
            <a:extLst>
              <a:ext uri="{FF2B5EF4-FFF2-40B4-BE49-F238E27FC236}">
                <a16:creationId xmlns:a16="http://schemas.microsoft.com/office/drawing/2014/main" id="{09BF3649-9271-6E61-94EA-404B283348B6}"/>
              </a:ext>
            </a:extLst>
          </p:cNvPr>
          <p:cNvSpPr/>
          <p:nvPr/>
        </p:nvSpPr>
        <p:spPr>
          <a:xfrm>
            <a:off x="4472190" y="244941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50" name="グループ化 49">
            <a:extLst>
              <a:ext uri="{FF2B5EF4-FFF2-40B4-BE49-F238E27FC236}">
                <a16:creationId xmlns:a16="http://schemas.microsoft.com/office/drawing/2014/main" id="{4804305F-EA11-EC7D-2A35-23AF35E60967}"/>
              </a:ext>
            </a:extLst>
          </p:cNvPr>
          <p:cNvGrpSpPr>
            <a:grpSpLocks noChangeAspect="1"/>
          </p:cNvGrpSpPr>
          <p:nvPr/>
        </p:nvGrpSpPr>
        <p:grpSpPr>
          <a:xfrm>
            <a:off x="4614626" y="2170304"/>
            <a:ext cx="306000" cy="306000"/>
            <a:chOff x="2810266" y="3583909"/>
            <a:chExt cx="182044" cy="182044"/>
          </a:xfrm>
        </p:grpSpPr>
        <p:sp>
          <p:nvSpPr>
            <p:cNvPr id="51" name="楕円 50">
              <a:extLst>
                <a:ext uri="{FF2B5EF4-FFF2-40B4-BE49-F238E27FC236}">
                  <a16:creationId xmlns:a16="http://schemas.microsoft.com/office/drawing/2014/main" id="{89C4B250-3A49-7364-41E4-26E4B68CD27C}"/>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67" name="グループ化 66">
              <a:extLst>
                <a:ext uri="{FF2B5EF4-FFF2-40B4-BE49-F238E27FC236}">
                  <a16:creationId xmlns:a16="http://schemas.microsoft.com/office/drawing/2014/main" id="{D601C8F9-EFF0-D121-C1C6-8154D433016B}"/>
                </a:ext>
              </a:extLst>
            </p:cNvPr>
            <p:cNvGrpSpPr/>
            <p:nvPr/>
          </p:nvGrpSpPr>
          <p:grpSpPr>
            <a:xfrm>
              <a:off x="2835232" y="3634549"/>
              <a:ext cx="132113" cy="80765"/>
              <a:chOff x="2601006" y="3678667"/>
              <a:chExt cx="132113" cy="80765"/>
            </a:xfrm>
          </p:grpSpPr>
          <p:sp>
            <p:nvSpPr>
              <p:cNvPr id="69" name="正方形/長方形 68">
                <a:extLst>
                  <a:ext uri="{FF2B5EF4-FFF2-40B4-BE49-F238E27FC236}">
                    <a16:creationId xmlns:a16="http://schemas.microsoft.com/office/drawing/2014/main" id="{81B82EEE-0FB5-8495-2115-ABEB0547B9DF}"/>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70" name="二等辺三角形 69">
                <a:extLst>
                  <a:ext uri="{FF2B5EF4-FFF2-40B4-BE49-F238E27FC236}">
                    <a16:creationId xmlns:a16="http://schemas.microsoft.com/office/drawing/2014/main" id="{8EA83FFC-3480-1E21-6C73-23467374F950}"/>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71" name="二等辺三角形 70">
                <a:extLst>
                  <a:ext uri="{FF2B5EF4-FFF2-40B4-BE49-F238E27FC236}">
                    <a16:creationId xmlns:a16="http://schemas.microsoft.com/office/drawing/2014/main" id="{D5E2EB48-C046-0090-CB45-DCEB3B0E1501}"/>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72" name="正方形/長方形 71">
                <a:extLst>
                  <a:ext uri="{FF2B5EF4-FFF2-40B4-BE49-F238E27FC236}">
                    <a16:creationId xmlns:a16="http://schemas.microsoft.com/office/drawing/2014/main" id="{EDF77958-B22A-8D30-1147-0856B7EDD32D}"/>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73" name="正方形/長方形 72">
            <a:extLst>
              <a:ext uri="{FF2B5EF4-FFF2-40B4-BE49-F238E27FC236}">
                <a16:creationId xmlns:a16="http://schemas.microsoft.com/office/drawing/2014/main" id="{A6AEF377-1955-A7C2-C1D5-65CC3C073E92}"/>
              </a:ext>
            </a:extLst>
          </p:cNvPr>
          <p:cNvSpPr/>
          <p:nvPr/>
        </p:nvSpPr>
        <p:spPr>
          <a:xfrm>
            <a:off x="4417357" y="4633710"/>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84" name="グループ化 83">
            <a:extLst>
              <a:ext uri="{FF2B5EF4-FFF2-40B4-BE49-F238E27FC236}">
                <a16:creationId xmlns:a16="http://schemas.microsoft.com/office/drawing/2014/main" id="{11FF15ED-CBB7-42B1-63ED-2FCC2D745B78}"/>
              </a:ext>
            </a:extLst>
          </p:cNvPr>
          <p:cNvGrpSpPr/>
          <p:nvPr/>
        </p:nvGrpSpPr>
        <p:grpSpPr>
          <a:xfrm rot="5400000" flipV="1">
            <a:off x="5812368" y="4503978"/>
            <a:ext cx="1883411" cy="47531"/>
            <a:chOff x="6745179" y="5728212"/>
            <a:chExt cx="1883411" cy="47531"/>
          </a:xfrm>
        </p:grpSpPr>
        <p:cxnSp>
          <p:nvCxnSpPr>
            <p:cNvPr id="85" name="直線矢印コネクタ 84">
              <a:extLst>
                <a:ext uri="{FF2B5EF4-FFF2-40B4-BE49-F238E27FC236}">
                  <a16:creationId xmlns:a16="http://schemas.microsoft.com/office/drawing/2014/main" id="{4EF9CD6E-AEB9-2CC8-E5B1-13D30238991A}"/>
                </a:ext>
              </a:extLst>
            </p:cNvPr>
            <p:cNvCxnSpPr>
              <a:cxnSpLocks/>
              <a:stCxn id="90" idx="6"/>
              <a:endCxn id="95" idx="0"/>
            </p:cNvCxnSpPr>
            <p:nvPr/>
          </p:nvCxnSpPr>
          <p:spPr>
            <a:xfrm rot="5400000" flipV="1">
              <a:off x="7710645" y="4834043"/>
              <a:ext cx="10" cy="183588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0" name="楕円 89">
              <a:extLst>
                <a:ext uri="{FF2B5EF4-FFF2-40B4-BE49-F238E27FC236}">
                  <a16:creationId xmlns:a16="http://schemas.microsoft.com/office/drawing/2014/main" id="{F3D996F6-BF55-40EE-BB02-64F0A694489E}"/>
                </a:ext>
              </a:extLst>
            </p:cNvPr>
            <p:cNvSpPr/>
            <p:nvPr/>
          </p:nvSpPr>
          <p:spPr>
            <a:xfrm>
              <a:off x="6745179"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95" name="二等辺三角形 94">
              <a:extLst>
                <a:ext uri="{FF2B5EF4-FFF2-40B4-BE49-F238E27FC236}">
                  <a16:creationId xmlns:a16="http://schemas.microsoft.com/office/drawing/2014/main" id="{2CC530CE-B160-BE73-23B0-DCCDDBD5905C}"/>
                </a:ext>
              </a:extLst>
            </p:cNvPr>
            <p:cNvSpPr/>
            <p:nvPr/>
          </p:nvSpPr>
          <p:spPr>
            <a:xfrm rot="5400000">
              <a:off x="8569343" y="5716051"/>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sp>
        <p:nvSpPr>
          <p:cNvPr id="118" name="正方形/長方形 117">
            <a:extLst>
              <a:ext uri="{FF2B5EF4-FFF2-40B4-BE49-F238E27FC236}">
                <a16:creationId xmlns:a16="http://schemas.microsoft.com/office/drawing/2014/main" id="{71FF2219-7707-E8A7-7327-5FA55877738C}"/>
              </a:ext>
            </a:extLst>
          </p:cNvPr>
          <p:cNvSpPr/>
          <p:nvPr/>
        </p:nvSpPr>
        <p:spPr>
          <a:xfrm>
            <a:off x="6468300" y="352921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119" name="グループ化 118">
            <a:extLst>
              <a:ext uri="{FF2B5EF4-FFF2-40B4-BE49-F238E27FC236}">
                <a16:creationId xmlns:a16="http://schemas.microsoft.com/office/drawing/2014/main" id="{AA4AC876-B0C0-8368-67C2-5EB1FC7B7919}"/>
              </a:ext>
            </a:extLst>
          </p:cNvPr>
          <p:cNvGrpSpPr>
            <a:grpSpLocks noChangeAspect="1"/>
          </p:cNvGrpSpPr>
          <p:nvPr/>
        </p:nvGrpSpPr>
        <p:grpSpPr>
          <a:xfrm>
            <a:off x="6601061" y="3290612"/>
            <a:ext cx="306000" cy="306000"/>
            <a:chOff x="2810266" y="3583909"/>
            <a:chExt cx="182044" cy="182044"/>
          </a:xfrm>
        </p:grpSpPr>
        <p:sp>
          <p:nvSpPr>
            <p:cNvPr id="120" name="楕円 119">
              <a:extLst>
                <a:ext uri="{FF2B5EF4-FFF2-40B4-BE49-F238E27FC236}">
                  <a16:creationId xmlns:a16="http://schemas.microsoft.com/office/drawing/2014/main" id="{E22C7531-5EAD-41E1-11F1-81E244052ABB}"/>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148" name="グループ化 147">
              <a:extLst>
                <a:ext uri="{FF2B5EF4-FFF2-40B4-BE49-F238E27FC236}">
                  <a16:creationId xmlns:a16="http://schemas.microsoft.com/office/drawing/2014/main" id="{DD1A6A56-E292-9D6F-E222-E55FA4D79826}"/>
                </a:ext>
              </a:extLst>
            </p:cNvPr>
            <p:cNvGrpSpPr/>
            <p:nvPr/>
          </p:nvGrpSpPr>
          <p:grpSpPr>
            <a:xfrm>
              <a:off x="2835232" y="3634549"/>
              <a:ext cx="132113" cy="80765"/>
              <a:chOff x="2601006" y="3678667"/>
              <a:chExt cx="132113" cy="80765"/>
            </a:xfrm>
          </p:grpSpPr>
          <p:sp>
            <p:nvSpPr>
              <p:cNvPr id="152" name="正方形/長方形 151">
                <a:extLst>
                  <a:ext uri="{FF2B5EF4-FFF2-40B4-BE49-F238E27FC236}">
                    <a16:creationId xmlns:a16="http://schemas.microsoft.com/office/drawing/2014/main" id="{11085C32-C6AD-4C59-29B0-168D34868C9F}"/>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53" name="二等辺三角形 152">
                <a:extLst>
                  <a:ext uri="{FF2B5EF4-FFF2-40B4-BE49-F238E27FC236}">
                    <a16:creationId xmlns:a16="http://schemas.microsoft.com/office/drawing/2014/main" id="{7981D6CE-D375-FEA4-663E-28CC8597AEAE}"/>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55" name="二等辺三角形 154">
                <a:extLst>
                  <a:ext uri="{FF2B5EF4-FFF2-40B4-BE49-F238E27FC236}">
                    <a16:creationId xmlns:a16="http://schemas.microsoft.com/office/drawing/2014/main" id="{DBA66501-10E4-1A0A-1EDB-A02CA2802675}"/>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56" name="正方形/長方形 155">
                <a:extLst>
                  <a:ext uri="{FF2B5EF4-FFF2-40B4-BE49-F238E27FC236}">
                    <a16:creationId xmlns:a16="http://schemas.microsoft.com/office/drawing/2014/main" id="{A6F57874-5F4F-98E7-3A05-EA4655AA629A}"/>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157" name="正方形/長方形 156">
            <a:extLst>
              <a:ext uri="{FF2B5EF4-FFF2-40B4-BE49-F238E27FC236}">
                <a16:creationId xmlns:a16="http://schemas.microsoft.com/office/drawing/2014/main" id="{8605C477-B77B-80B3-6E08-B5E68A838DE3}"/>
              </a:ext>
            </a:extLst>
          </p:cNvPr>
          <p:cNvSpPr/>
          <p:nvPr/>
        </p:nvSpPr>
        <p:spPr>
          <a:xfrm>
            <a:off x="6406240" y="4633710"/>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cxnSp>
        <p:nvCxnSpPr>
          <p:cNvPr id="177" name="直線矢印コネクタ 176">
            <a:extLst>
              <a:ext uri="{FF2B5EF4-FFF2-40B4-BE49-F238E27FC236}">
                <a16:creationId xmlns:a16="http://schemas.microsoft.com/office/drawing/2014/main" id="{07DCAEB1-D676-C2A6-85AE-C301ACFCFA0A}"/>
              </a:ext>
            </a:extLst>
          </p:cNvPr>
          <p:cNvCxnSpPr>
            <a:cxnSpLocks/>
            <a:stCxn id="51" idx="6"/>
            <a:endCxn id="56" idx="2"/>
          </p:cNvCxnSpPr>
          <p:nvPr/>
        </p:nvCxnSpPr>
        <p:spPr>
          <a:xfrm>
            <a:off x="4920626" y="2323304"/>
            <a:ext cx="18010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88" name="直線矢印コネクタ 187">
            <a:extLst>
              <a:ext uri="{FF2B5EF4-FFF2-40B4-BE49-F238E27FC236}">
                <a16:creationId xmlns:a16="http://schemas.microsoft.com/office/drawing/2014/main" id="{5FD9019F-BD6E-1DBC-E527-E1E946107E00}"/>
              </a:ext>
            </a:extLst>
          </p:cNvPr>
          <p:cNvCxnSpPr>
            <a:cxnSpLocks/>
            <a:stCxn id="120" idx="6"/>
            <a:endCxn id="98" idx="2"/>
          </p:cNvCxnSpPr>
          <p:nvPr/>
        </p:nvCxnSpPr>
        <p:spPr>
          <a:xfrm>
            <a:off x="6907061" y="3443612"/>
            <a:ext cx="14201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0" name="グループ化 39">
            <a:extLst>
              <a:ext uri="{FF2B5EF4-FFF2-40B4-BE49-F238E27FC236}">
                <a16:creationId xmlns:a16="http://schemas.microsoft.com/office/drawing/2014/main" id="{E24E4026-01B4-F6AD-F5AC-043C18A4D3BD}"/>
              </a:ext>
            </a:extLst>
          </p:cNvPr>
          <p:cNvGrpSpPr/>
          <p:nvPr/>
        </p:nvGrpSpPr>
        <p:grpSpPr>
          <a:xfrm>
            <a:off x="6632521" y="4014812"/>
            <a:ext cx="989415" cy="533055"/>
            <a:chOff x="4995539" y="4316156"/>
            <a:chExt cx="989415" cy="533055"/>
          </a:xfrm>
        </p:grpSpPr>
        <p:cxnSp>
          <p:nvCxnSpPr>
            <p:cNvPr id="41" name="直線矢印コネクタ 40">
              <a:extLst>
                <a:ext uri="{FF2B5EF4-FFF2-40B4-BE49-F238E27FC236}">
                  <a16:creationId xmlns:a16="http://schemas.microsoft.com/office/drawing/2014/main" id="{6421AFDD-84DE-FD22-D678-D31EB11F3F22}"/>
                </a:ext>
              </a:extLst>
            </p:cNvPr>
            <p:cNvCxnSpPr>
              <a:cxnSpLocks/>
              <a:endCxn id="43" idx="1"/>
            </p:cNvCxnSpPr>
            <p:nvPr/>
          </p:nvCxnSpPr>
          <p:spPr>
            <a:xfrm flipV="1">
              <a:off x="5110796" y="4469826"/>
              <a:ext cx="225845" cy="64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42" name="正方形/長方形 41">
              <a:extLst>
                <a:ext uri="{FF2B5EF4-FFF2-40B4-BE49-F238E27FC236}">
                  <a16:creationId xmlns:a16="http://schemas.microsoft.com/office/drawing/2014/main" id="{21314877-8E71-9397-F922-E05762C02BD6}"/>
                </a:ext>
              </a:extLst>
            </p:cNvPr>
            <p:cNvSpPr/>
            <p:nvPr/>
          </p:nvSpPr>
          <p:spPr>
            <a:xfrm>
              <a:off x="4995539" y="4593007"/>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求意見等に対する回答</a:t>
              </a:r>
              <a:endParaRPr kumimoji="1" lang="en-US" altLang="ja-JP" sz="500" b="1" dirty="0">
                <a:solidFill>
                  <a:schemeClr val="tx1"/>
                </a:solidFill>
                <a:latin typeface="游ゴシック 本文"/>
                <a:ea typeface="游ゴシック" panose="020B0400000000000000" pitchFamily="50" charset="-128"/>
              </a:endParaRPr>
            </a:p>
          </p:txBody>
        </p:sp>
        <p:pic>
          <p:nvPicPr>
            <p:cNvPr id="43" name="グラフィックス 42" descr="紙 枠線">
              <a:extLst>
                <a:ext uri="{FF2B5EF4-FFF2-40B4-BE49-F238E27FC236}">
                  <a16:creationId xmlns:a16="http://schemas.microsoft.com/office/drawing/2014/main" id="{CC4F02A9-8C55-B52D-760C-6FCB9CD4C2F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grpSp>
        <p:nvGrpSpPr>
          <p:cNvPr id="44" name="グループ化 43">
            <a:extLst>
              <a:ext uri="{FF2B5EF4-FFF2-40B4-BE49-F238E27FC236}">
                <a16:creationId xmlns:a16="http://schemas.microsoft.com/office/drawing/2014/main" id="{819D3F4F-D7AF-2724-A67C-2AED4B0A5E8A}"/>
              </a:ext>
            </a:extLst>
          </p:cNvPr>
          <p:cNvGrpSpPr/>
          <p:nvPr/>
        </p:nvGrpSpPr>
        <p:grpSpPr>
          <a:xfrm>
            <a:off x="6177219" y="1453853"/>
            <a:ext cx="1024070" cy="561912"/>
            <a:chOff x="4992589" y="4316156"/>
            <a:chExt cx="1024070" cy="561912"/>
          </a:xfrm>
        </p:grpSpPr>
        <p:cxnSp>
          <p:nvCxnSpPr>
            <p:cNvPr id="52" name="直線矢印コネクタ 51">
              <a:extLst>
                <a:ext uri="{FF2B5EF4-FFF2-40B4-BE49-F238E27FC236}">
                  <a16:creationId xmlns:a16="http://schemas.microsoft.com/office/drawing/2014/main" id="{4EA8F7B6-2822-9FBE-D934-B0075EABD6F7}"/>
                </a:ext>
              </a:extLst>
            </p:cNvPr>
            <p:cNvCxnSpPr>
              <a:cxnSpLocks/>
              <a:endCxn id="64" idx="3"/>
            </p:cNvCxnSpPr>
            <p:nvPr/>
          </p:nvCxnSpPr>
          <p:spPr>
            <a:xfrm flipH="1">
              <a:off x="5643981" y="4469826"/>
              <a:ext cx="372678"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3" name="正方形/長方形 62">
              <a:extLst>
                <a:ext uri="{FF2B5EF4-FFF2-40B4-BE49-F238E27FC236}">
                  <a16:creationId xmlns:a16="http://schemas.microsoft.com/office/drawing/2014/main" id="{84306F24-B1B4-4476-B5BC-E29F0E2ADBEC}"/>
                </a:ext>
              </a:extLst>
            </p:cNvPr>
            <p:cNvSpPr/>
            <p:nvPr/>
          </p:nvSpPr>
          <p:spPr>
            <a:xfrm>
              <a:off x="4992589" y="459561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強制執行等の続行決定通知書</a:t>
              </a:r>
              <a:r>
                <a:rPr kumimoji="1" lang="en-US" altLang="ja-JP" sz="500" b="1" dirty="0">
                  <a:solidFill>
                    <a:schemeClr val="tx1"/>
                  </a:solidFill>
                  <a:latin typeface="游ゴシック 本文"/>
                  <a:ea typeface="游ゴシック" panose="020B0400000000000000" pitchFamily="50" charset="-128"/>
                </a:rPr>
                <a:t>(12</a:t>
              </a:r>
              <a:r>
                <a:rPr kumimoji="1" lang="ja-JP" altLang="en-US" sz="500" b="1" dirty="0">
                  <a:solidFill>
                    <a:schemeClr val="tx1"/>
                  </a:solidFill>
                  <a:latin typeface="游ゴシック 本文"/>
                  <a:ea typeface="游ゴシック" panose="020B0400000000000000" pitchFamily="50" charset="-128"/>
                </a:rPr>
                <a:t>条</a:t>
              </a:r>
              <a:r>
                <a:rPr kumimoji="1" lang="en-US" altLang="ja-JP" sz="500" b="1" dirty="0">
                  <a:solidFill>
                    <a:schemeClr val="tx1"/>
                  </a:solidFill>
                  <a:latin typeface="游ゴシック 本文"/>
                  <a:ea typeface="游ゴシック" panose="020B0400000000000000" pitchFamily="50" charset="-128"/>
                </a:rPr>
                <a:t>)</a:t>
              </a:r>
            </a:p>
          </p:txBody>
        </p:sp>
        <p:pic>
          <p:nvPicPr>
            <p:cNvPr id="64" name="グラフィックス 63" descr="紙 枠線">
              <a:extLst>
                <a:ext uri="{FF2B5EF4-FFF2-40B4-BE49-F238E27FC236}">
                  <a16:creationId xmlns:a16="http://schemas.microsoft.com/office/drawing/2014/main" id="{88555234-3341-85FE-5FF8-F961C969C19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spTree>
    <p:extLst>
      <p:ext uri="{BB962C8B-B14F-4D97-AF65-F5344CB8AC3E}">
        <p14:creationId xmlns:p14="http://schemas.microsoft.com/office/powerpoint/2010/main" val="25401157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6A2734-4267-A31C-2633-69FC6DF01BC5}"/>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9860288D-FD4D-EF2C-DB73-6C0643AEFB49}"/>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52CA9149-8522-1040-348A-69C86358C97E}"/>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D7C7064B-F2C0-3105-E639-537524AA3F45}"/>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F5181322-79F6-4DE9-F358-A9366C00341E}"/>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DEC80222-565B-7A5C-3D45-5400AAE15AAA}"/>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728E75DA-5484-7304-CCDC-ED3451F49244}"/>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1.3.</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0A2B7922-5CBF-1F1A-0BDE-D293CAA52487}"/>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担当者情報登録</a:t>
              </a:r>
            </a:p>
          </p:txBody>
        </p:sp>
        <p:sp>
          <p:nvSpPr>
            <p:cNvPr id="14" name="正方形/長方形 13">
              <a:extLst>
                <a:ext uri="{FF2B5EF4-FFF2-40B4-BE49-F238E27FC236}">
                  <a16:creationId xmlns:a16="http://schemas.microsoft.com/office/drawing/2014/main" id="{0006DC11-9392-4928-EE8F-4B1A079A545A}"/>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滞納情報管理</a:t>
              </a:r>
            </a:p>
          </p:txBody>
        </p:sp>
      </p:grpSp>
      <p:grpSp>
        <p:nvGrpSpPr>
          <p:cNvPr id="16" name="グループ化 15">
            <a:extLst>
              <a:ext uri="{FF2B5EF4-FFF2-40B4-BE49-F238E27FC236}">
                <a16:creationId xmlns:a16="http://schemas.microsoft.com/office/drawing/2014/main" id="{0355685A-9AE3-70AA-A89D-C4F5D3E78EC0}"/>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40FA1521-0527-7FB8-C756-D43AEF2278B6}"/>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滞納整理担当課</a:t>
              </a:r>
            </a:p>
          </p:txBody>
        </p:sp>
        <p:sp>
          <p:nvSpPr>
            <p:cNvPr id="18" name="正方形/長方形 17">
              <a:extLst>
                <a:ext uri="{FF2B5EF4-FFF2-40B4-BE49-F238E27FC236}">
                  <a16:creationId xmlns:a16="http://schemas.microsoft.com/office/drawing/2014/main" id="{BC357E06-C41B-581F-FC08-758E6CB41248}"/>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10F8539D-E79B-56F3-0D6F-42A30AA065DD}"/>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4</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8F99C93F-7D0C-4AAB-E287-CD3E38A340A6}"/>
              </a:ext>
            </a:extLst>
          </p:cNvPr>
          <p:cNvCxnSpPr>
            <a:cxnSpLocks/>
            <a:stCxn id="20" idx="6"/>
            <a:endCxn id="137" idx="1"/>
          </p:cNvCxnSpPr>
          <p:nvPr/>
        </p:nvCxnSpPr>
        <p:spPr>
          <a:xfrm>
            <a:off x="1184095" y="2881369"/>
            <a:ext cx="42343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76EA1478-6537-05C0-8B87-D898F95F82D0}"/>
              </a:ext>
            </a:extLst>
          </p:cNvPr>
          <p:cNvSpPr/>
          <p:nvPr/>
        </p:nvSpPr>
        <p:spPr>
          <a:xfrm>
            <a:off x="6758568" y="6048376"/>
            <a:ext cx="2053792" cy="456054"/>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mn-ea"/>
              </a:rPr>
              <a:t>①</a:t>
            </a:r>
            <a:endParaRPr kumimoji="1" lang="en-US" altLang="zh-TW" sz="500" b="1" dirty="0">
              <a:solidFill>
                <a:schemeClr val="tx1"/>
              </a:solidFill>
              <a:latin typeface="+mn-ea"/>
            </a:endParaRPr>
          </a:p>
          <a:p>
            <a:r>
              <a:rPr kumimoji="1" lang="en-US" altLang="zh-CN" sz="500" b="1" dirty="0">
                <a:solidFill>
                  <a:schemeClr val="tx1"/>
                </a:solidFill>
                <a:latin typeface="+mn-ea"/>
              </a:rPr>
              <a:t>2.1.7</a:t>
            </a:r>
            <a:r>
              <a:rPr kumimoji="1" lang="ja-JP" altLang="en-US" sz="500" b="1" dirty="0">
                <a:solidFill>
                  <a:schemeClr val="tx1"/>
                </a:solidFill>
                <a:latin typeface="+mn-ea"/>
              </a:rPr>
              <a:t>～</a:t>
            </a:r>
            <a:r>
              <a:rPr kumimoji="1" lang="en-US" altLang="zh-CN" sz="500" b="1" dirty="0">
                <a:solidFill>
                  <a:schemeClr val="tx1"/>
                </a:solidFill>
                <a:latin typeface="+mn-ea"/>
              </a:rPr>
              <a:t>2.1.8</a:t>
            </a:r>
            <a:r>
              <a:rPr kumimoji="1" lang="ja-JP" altLang="en-US" sz="500" b="1" dirty="0">
                <a:solidFill>
                  <a:schemeClr val="tx1"/>
                </a:solidFill>
                <a:latin typeface="+mn-ea"/>
              </a:rPr>
              <a:t>　</a:t>
            </a:r>
            <a:r>
              <a:rPr kumimoji="1" lang="zh-CN" altLang="en-US" sz="500" b="1" dirty="0">
                <a:solidFill>
                  <a:schemeClr val="tx1"/>
                </a:solidFill>
                <a:latin typeface="+mn-ea"/>
              </a:rPr>
              <a:t>滞納者抽出</a:t>
            </a:r>
          </a:p>
          <a:p>
            <a:r>
              <a:rPr kumimoji="1" lang="ja-JP" altLang="en-US" sz="500" b="1" dirty="0">
                <a:solidFill>
                  <a:schemeClr val="tx1"/>
                </a:solidFill>
                <a:latin typeface="+mn-ea"/>
              </a:rPr>
              <a:t>②</a:t>
            </a:r>
            <a:endParaRPr kumimoji="1" lang="en-US" altLang="zh-CN" sz="500" b="1" dirty="0">
              <a:solidFill>
                <a:schemeClr val="tx1"/>
              </a:solidFill>
              <a:latin typeface="+mn-ea"/>
            </a:endParaRPr>
          </a:p>
          <a:p>
            <a:r>
              <a:rPr kumimoji="1" lang="en-US" altLang="zh-CN" sz="500" b="1" dirty="0">
                <a:solidFill>
                  <a:schemeClr val="tx1"/>
                </a:solidFill>
                <a:latin typeface="+mn-ea"/>
              </a:rPr>
              <a:t>2.1.17</a:t>
            </a:r>
            <a:r>
              <a:rPr kumimoji="1" lang="ja-JP" altLang="en-US" sz="500" b="1" dirty="0">
                <a:solidFill>
                  <a:schemeClr val="tx1"/>
                </a:solidFill>
                <a:latin typeface="+mn-ea"/>
              </a:rPr>
              <a:t>～</a:t>
            </a:r>
            <a:r>
              <a:rPr kumimoji="1" lang="en-US" altLang="zh-CN" sz="500" b="1" dirty="0">
                <a:solidFill>
                  <a:schemeClr val="tx1"/>
                </a:solidFill>
                <a:latin typeface="+mn-ea"/>
              </a:rPr>
              <a:t>2.1.18</a:t>
            </a:r>
            <a:r>
              <a:rPr kumimoji="1" lang="ja-JP" altLang="en-US" sz="500" b="1" dirty="0">
                <a:solidFill>
                  <a:schemeClr val="tx1"/>
                </a:solidFill>
                <a:latin typeface="+mn-ea"/>
              </a:rPr>
              <a:t>　</a:t>
            </a:r>
            <a:r>
              <a:rPr kumimoji="1" lang="zh-CN" altLang="en-US" sz="500" b="1" dirty="0">
                <a:solidFill>
                  <a:schemeClr val="tx1"/>
                </a:solidFill>
                <a:latin typeface="+mn-ea"/>
              </a:rPr>
              <a:t>担当者設定</a:t>
            </a:r>
            <a:endParaRPr kumimoji="1" lang="en-US" altLang="ja-JP" sz="500" b="1" dirty="0">
              <a:solidFill>
                <a:schemeClr val="tx1"/>
              </a:solidFill>
              <a:latin typeface="+mn-ea"/>
            </a:endParaRPr>
          </a:p>
        </p:txBody>
      </p:sp>
      <p:grpSp>
        <p:nvGrpSpPr>
          <p:cNvPr id="135" name="グループ化 134">
            <a:extLst>
              <a:ext uri="{FF2B5EF4-FFF2-40B4-BE49-F238E27FC236}">
                <a16:creationId xmlns:a16="http://schemas.microsoft.com/office/drawing/2014/main" id="{A420F1E6-2E9B-A6C0-9B22-6745BFB1176E}"/>
              </a:ext>
            </a:extLst>
          </p:cNvPr>
          <p:cNvGrpSpPr/>
          <p:nvPr/>
        </p:nvGrpSpPr>
        <p:grpSpPr>
          <a:xfrm>
            <a:off x="1607527" y="264699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E4F7FEA2-EA21-5286-1447-0CA9FC9873D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604D4432-063F-188B-E1F8-4AE03DE678F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対象滞納者確認</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499B30D7-4081-5919-ED98-773C6E4259EE}"/>
              </a:ext>
            </a:extLst>
          </p:cNvPr>
          <p:cNvCxnSpPr>
            <a:cxnSpLocks/>
            <a:stCxn id="140" idx="1"/>
            <a:endCxn id="137" idx="2"/>
          </p:cNvCxnSpPr>
          <p:nvPr/>
        </p:nvCxnSpPr>
        <p:spPr>
          <a:xfrm flipH="1" flipV="1">
            <a:off x="1905469" y="3115744"/>
            <a:ext cx="1299" cy="127812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7D3A03AB-FBEB-A5D4-00EE-163715929166}"/>
              </a:ext>
            </a:extLst>
          </p:cNvPr>
          <p:cNvGrpSpPr/>
          <p:nvPr/>
        </p:nvGrpSpPr>
        <p:grpSpPr>
          <a:xfrm>
            <a:off x="1617651" y="4393866"/>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5AC5DD75-AC9E-0EA6-14E0-DF0AF67509B1}"/>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滞納管理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2D880A39-63B0-4EDB-E043-78C12694B99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A9496B15-2B91-9044-C2A7-543E8BA75EE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A8A36722-D42C-7CD0-2CE9-40FB555D9E83}"/>
              </a:ext>
            </a:extLst>
          </p:cNvPr>
          <p:cNvGrpSpPr/>
          <p:nvPr/>
        </p:nvGrpSpPr>
        <p:grpSpPr>
          <a:xfrm flipH="1">
            <a:off x="936900" y="4756008"/>
            <a:ext cx="752658" cy="405710"/>
            <a:chOff x="4488244" y="5206471"/>
            <a:chExt cx="752658" cy="405710"/>
          </a:xfrm>
        </p:grpSpPr>
        <p:cxnSp>
          <p:nvCxnSpPr>
            <p:cNvPr id="144" name="直線矢印コネクタ 143">
              <a:extLst>
                <a:ext uri="{FF2B5EF4-FFF2-40B4-BE49-F238E27FC236}">
                  <a16:creationId xmlns:a16="http://schemas.microsoft.com/office/drawing/2014/main" id="{A87450B0-F4BE-032D-45AA-BA0422034B88}"/>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0C310171-ED70-6866-234E-575637746064}"/>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971057D7-3C16-65A5-B998-BFD2CDF91B1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7E2EAA77-3872-36FF-6B31-86077A4AF5F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C5DB2BDB-06EF-DAF8-CE22-C6EB9B3CE61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0FECEEE5-E7C7-A7F4-D8E7-E8F5B1817140}"/>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sp>
        <p:nvSpPr>
          <p:cNvPr id="19" name="正方形/長方形 18">
            <a:extLst>
              <a:ext uri="{FF2B5EF4-FFF2-40B4-BE49-F238E27FC236}">
                <a16:creationId xmlns:a16="http://schemas.microsoft.com/office/drawing/2014/main" id="{35FB8B27-527B-28BC-909F-61D8C13BD699}"/>
              </a:ext>
            </a:extLst>
          </p:cNvPr>
          <p:cNvSpPr/>
          <p:nvPr/>
        </p:nvSpPr>
        <p:spPr>
          <a:xfrm>
            <a:off x="629397" y="3015503"/>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20" name="楕円 19">
            <a:extLst>
              <a:ext uri="{FF2B5EF4-FFF2-40B4-BE49-F238E27FC236}">
                <a16:creationId xmlns:a16="http://schemas.microsoft.com/office/drawing/2014/main" id="{9615E99D-58A2-1441-584E-E71A67174FF0}"/>
              </a:ext>
            </a:extLst>
          </p:cNvPr>
          <p:cNvSpPr/>
          <p:nvPr/>
        </p:nvSpPr>
        <p:spPr>
          <a:xfrm>
            <a:off x="878095" y="272836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97" name="直線矢印コネクタ 96">
            <a:extLst>
              <a:ext uri="{FF2B5EF4-FFF2-40B4-BE49-F238E27FC236}">
                <a16:creationId xmlns:a16="http://schemas.microsoft.com/office/drawing/2014/main" id="{A2F7BC79-4E8A-001F-5FC0-ECA2DB05001A}"/>
              </a:ext>
            </a:extLst>
          </p:cNvPr>
          <p:cNvCxnSpPr>
            <a:cxnSpLocks/>
            <a:stCxn id="137" idx="3"/>
            <a:endCxn id="21" idx="1"/>
          </p:cNvCxnSpPr>
          <p:nvPr/>
        </p:nvCxnSpPr>
        <p:spPr>
          <a:xfrm>
            <a:off x="2203411" y="2881369"/>
            <a:ext cx="44917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5" name="グループ化 4">
            <a:extLst>
              <a:ext uri="{FF2B5EF4-FFF2-40B4-BE49-F238E27FC236}">
                <a16:creationId xmlns:a16="http://schemas.microsoft.com/office/drawing/2014/main" id="{282ED88D-00F3-AAE3-DFC6-2B3B24AFA6B0}"/>
              </a:ext>
            </a:extLst>
          </p:cNvPr>
          <p:cNvGrpSpPr/>
          <p:nvPr/>
        </p:nvGrpSpPr>
        <p:grpSpPr>
          <a:xfrm>
            <a:off x="2652584" y="2646994"/>
            <a:ext cx="595884" cy="468750"/>
            <a:chOff x="2420174" y="2805910"/>
            <a:chExt cx="595884" cy="468750"/>
          </a:xfrm>
        </p:grpSpPr>
        <p:pic>
          <p:nvPicPr>
            <p:cNvPr id="6" name="グラフィックス 5" descr="ユーザー 枠線">
              <a:extLst>
                <a:ext uri="{FF2B5EF4-FFF2-40B4-BE49-F238E27FC236}">
                  <a16:creationId xmlns:a16="http://schemas.microsoft.com/office/drawing/2014/main" id="{F03A3E6E-A3F3-34C6-BD42-276B81104196}"/>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1" name="四角形: 角を丸くする 20">
              <a:extLst>
                <a:ext uri="{FF2B5EF4-FFF2-40B4-BE49-F238E27FC236}">
                  <a16:creationId xmlns:a16="http://schemas.microsoft.com/office/drawing/2014/main" id="{FBCDCFFA-EDBB-3A8D-1C4C-E39AFE1BE5A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担当者情報登録</a:t>
              </a:r>
              <a:endParaRPr kumimoji="1" lang="en-US" altLang="ja-JP" sz="500" b="1" dirty="0">
                <a:solidFill>
                  <a:schemeClr val="tx1"/>
                </a:solidFill>
                <a:latin typeface="+mn-ea"/>
              </a:endParaRPr>
            </a:p>
          </p:txBody>
        </p:sp>
      </p:grpSp>
      <p:cxnSp>
        <p:nvCxnSpPr>
          <p:cNvPr id="22" name="直線矢印コネクタ 21">
            <a:extLst>
              <a:ext uri="{FF2B5EF4-FFF2-40B4-BE49-F238E27FC236}">
                <a16:creationId xmlns:a16="http://schemas.microsoft.com/office/drawing/2014/main" id="{D6AFCF22-DDD4-27AF-3D37-ACCF20964F7D}"/>
              </a:ext>
            </a:extLst>
          </p:cNvPr>
          <p:cNvCxnSpPr>
            <a:cxnSpLocks/>
            <a:stCxn id="21" idx="2"/>
            <a:endCxn id="24" idx="1"/>
          </p:cNvCxnSpPr>
          <p:nvPr/>
        </p:nvCxnSpPr>
        <p:spPr>
          <a:xfrm>
            <a:off x="2950526" y="3115744"/>
            <a:ext cx="1299" cy="127812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3" name="グループ化 22">
            <a:extLst>
              <a:ext uri="{FF2B5EF4-FFF2-40B4-BE49-F238E27FC236}">
                <a16:creationId xmlns:a16="http://schemas.microsoft.com/office/drawing/2014/main" id="{494B664B-2C51-C275-B8C8-34E9AC7B7BA2}"/>
              </a:ext>
            </a:extLst>
          </p:cNvPr>
          <p:cNvGrpSpPr/>
          <p:nvPr/>
        </p:nvGrpSpPr>
        <p:grpSpPr>
          <a:xfrm>
            <a:off x="2662708" y="4393866"/>
            <a:ext cx="575637" cy="451948"/>
            <a:chOff x="5274238" y="5435536"/>
            <a:chExt cx="439201" cy="345439"/>
          </a:xfrm>
        </p:grpSpPr>
        <p:sp>
          <p:nvSpPr>
            <p:cNvPr id="24" name="フローチャート: 磁気ディスク 23">
              <a:extLst>
                <a:ext uri="{FF2B5EF4-FFF2-40B4-BE49-F238E27FC236}">
                  <a16:creationId xmlns:a16="http://schemas.microsoft.com/office/drawing/2014/main" id="{AC1C246E-9FF9-19F2-715D-996B61E5B771}"/>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滞納管理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5" name="円弧 24">
              <a:extLst>
                <a:ext uri="{FF2B5EF4-FFF2-40B4-BE49-F238E27FC236}">
                  <a16:creationId xmlns:a16="http://schemas.microsoft.com/office/drawing/2014/main" id="{DB835A8F-4E67-C9D5-0AFD-6FA553ABCFE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6" name="円弧 25">
              <a:extLst>
                <a:ext uri="{FF2B5EF4-FFF2-40B4-BE49-F238E27FC236}">
                  <a16:creationId xmlns:a16="http://schemas.microsoft.com/office/drawing/2014/main" id="{ACE2D89F-1BE2-A9D1-5397-44AA4A155FF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7" name="グループ化 26">
            <a:extLst>
              <a:ext uri="{FF2B5EF4-FFF2-40B4-BE49-F238E27FC236}">
                <a16:creationId xmlns:a16="http://schemas.microsoft.com/office/drawing/2014/main" id="{C9A778CA-36F2-0ADF-B2CF-22AB53A77472}"/>
              </a:ext>
            </a:extLst>
          </p:cNvPr>
          <p:cNvGrpSpPr/>
          <p:nvPr/>
        </p:nvGrpSpPr>
        <p:grpSpPr>
          <a:xfrm flipH="1">
            <a:off x="1981957" y="4756008"/>
            <a:ext cx="752658" cy="405710"/>
            <a:chOff x="4488244" y="5206471"/>
            <a:chExt cx="752658" cy="405710"/>
          </a:xfrm>
        </p:grpSpPr>
        <p:cxnSp>
          <p:nvCxnSpPr>
            <p:cNvPr id="38" name="直線矢印コネクタ 37">
              <a:extLst>
                <a:ext uri="{FF2B5EF4-FFF2-40B4-BE49-F238E27FC236}">
                  <a16:creationId xmlns:a16="http://schemas.microsoft.com/office/drawing/2014/main" id="{DAFB3BA8-03B2-C754-DF37-5BC45293CC70}"/>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9" name="グループ化 68">
              <a:extLst>
                <a:ext uri="{FF2B5EF4-FFF2-40B4-BE49-F238E27FC236}">
                  <a16:creationId xmlns:a16="http://schemas.microsoft.com/office/drawing/2014/main" id="{109C0255-843B-54C1-C9E6-81328C249E7B}"/>
                </a:ext>
              </a:extLst>
            </p:cNvPr>
            <p:cNvGrpSpPr/>
            <p:nvPr/>
          </p:nvGrpSpPr>
          <p:grpSpPr>
            <a:xfrm>
              <a:off x="4610864" y="5312359"/>
              <a:ext cx="69614" cy="299822"/>
              <a:chOff x="2439407" y="2962964"/>
              <a:chExt cx="69614" cy="430496"/>
            </a:xfrm>
          </p:grpSpPr>
          <p:cxnSp>
            <p:nvCxnSpPr>
              <p:cNvPr id="71" name="直線コネクタ 70">
                <a:extLst>
                  <a:ext uri="{FF2B5EF4-FFF2-40B4-BE49-F238E27FC236}">
                    <a16:creationId xmlns:a16="http://schemas.microsoft.com/office/drawing/2014/main" id="{4A02B699-ED49-1732-96E4-5092B313403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2" name="直線コネクタ 71">
                <a:extLst>
                  <a:ext uri="{FF2B5EF4-FFF2-40B4-BE49-F238E27FC236}">
                    <a16:creationId xmlns:a16="http://schemas.microsoft.com/office/drawing/2014/main" id="{06EEC8AF-2245-EDBF-F8F7-D9C0B83939D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3" name="直線コネクタ 72">
                <a:extLst>
                  <a:ext uri="{FF2B5EF4-FFF2-40B4-BE49-F238E27FC236}">
                    <a16:creationId xmlns:a16="http://schemas.microsoft.com/office/drawing/2014/main" id="{894CBE37-12BC-EFB5-32C9-5C8F5802E65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0" name="正方形/長方形 69">
              <a:extLst>
                <a:ext uri="{FF2B5EF4-FFF2-40B4-BE49-F238E27FC236}">
                  <a16:creationId xmlns:a16="http://schemas.microsoft.com/office/drawing/2014/main" id="{C5D810B6-2820-4236-9A91-67FAAD5322E5}"/>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②</a:t>
              </a:r>
            </a:p>
          </p:txBody>
        </p:sp>
      </p:grpSp>
      <p:sp>
        <p:nvSpPr>
          <p:cNvPr id="79" name="正方形/長方形 78">
            <a:extLst>
              <a:ext uri="{FF2B5EF4-FFF2-40B4-BE49-F238E27FC236}">
                <a16:creationId xmlns:a16="http://schemas.microsoft.com/office/drawing/2014/main" id="{E4AC2732-CE29-C205-5B28-4A89645679D9}"/>
              </a:ext>
            </a:extLst>
          </p:cNvPr>
          <p:cNvSpPr/>
          <p:nvPr/>
        </p:nvSpPr>
        <p:spPr>
          <a:xfrm>
            <a:off x="3504475" y="304428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終了</a:t>
            </a:r>
            <a:endParaRPr kumimoji="1" lang="en-US" altLang="ja-JP" sz="600" b="1" dirty="0">
              <a:solidFill>
                <a:schemeClr val="tx1"/>
              </a:solidFill>
              <a:latin typeface="+mn-ea"/>
            </a:endParaRPr>
          </a:p>
        </p:txBody>
      </p:sp>
      <p:sp>
        <p:nvSpPr>
          <p:cNvPr id="82" name="楕円 81">
            <a:extLst>
              <a:ext uri="{FF2B5EF4-FFF2-40B4-BE49-F238E27FC236}">
                <a16:creationId xmlns:a16="http://schemas.microsoft.com/office/drawing/2014/main" id="{82692D53-F595-4375-B77A-3FEFD8C9513E}"/>
              </a:ext>
            </a:extLst>
          </p:cNvPr>
          <p:cNvSpPr/>
          <p:nvPr/>
        </p:nvSpPr>
        <p:spPr>
          <a:xfrm>
            <a:off x="3846424" y="272861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84" name="直線矢印コネクタ 83">
            <a:extLst>
              <a:ext uri="{FF2B5EF4-FFF2-40B4-BE49-F238E27FC236}">
                <a16:creationId xmlns:a16="http://schemas.microsoft.com/office/drawing/2014/main" id="{09F21A77-BC8A-4DD7-F8C1-CC17A46EF675}"/>
              </a:ext>
            </a:extLst>
          </p:cNvPr>
          <p:cNvCxnSpPr>
            <a:cxnSpLocks/>
            <a:stCxn id="21" idx="3"/>
            <a:endCxn id="82" idx="2"/>
          </p:cNvCxnSpPr>
          <p:nvPr/>
        </p:nvCxnSpPr>
        <p:spPr>
          <a:xfrm>
            <a:off x="3248468" y="2881369"/>
            <a:ext cx="59795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51746823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F93520-D85D-E35E-9AF4-67F7EE7D154D}"/>
            </a:ext>
          </a:extLst>
        </p:cNvPr>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E9C6E2B7-C09D-4979-35C1-C1FCA212D299}"/>
              </a:ext>
            </a:extLst>
          </p:cNvPr>
          <p:cNvGrpSpPr/>
          <p:nvPr/>
        </p:nvGrpSpPr>
        <p:grpSpPr>
          <a:xfrm rot="16200000">
            <a:off x="3513445" y="2010143"/>
            <a:ext cx="1176695" cy="47531"/>
            <a:chOff x="7423142" y="5728213"/>
            <a:chExt cx="1176695" cy="47531"/>
          </a:xfrm>
        </p:grpSpPr>
        <p:cxnSp>
          <p:nvCxnSpPr>
            <p:cNvPr id="12" name="直線矢印コネクタ 11">
              <a:extLst>
                <a:ext uri="{FF2B5EF4-FFF2-40B4-BE49-F238E27FC236}">
                  <a16:creationId xmlns:a16="http://schemas.microsoft.com/office/drawing/2014/main" id="{8F55998D-8260-0EB3-5155-C8D04578ECC4}"/>
                </a:ext>
              </a:extLst>
            </p:cNvPr>
            <p:cNvCxnSpPr>
              <a:cxnSpLocks/>
              <a:stCxn id="19" idx="6"/>
              <a:endCxn id="20" idx="0"/>
            </p:cNvCxnSpPr>
            <p:nvPr/>
          </p:nvCxnSpPr>
          <p:spPr>
            <a:xfrm rot="5400000" flipV="1">
              <a:off x="8035251" y="5187401"/>
              <a:ext cx="8" cy="1129164"/>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9" name="楕円 18">
              <a:extLst>
                <a:ext uri="{FF2B5EF4-FFF2-40B4-BE49-F238E27FC236}">
                  <a16:creationId xmlns:a16="http://schemas.microsoft.com/office/drawing/2014/main" id="{B2B4D64D-6D2A-1DC1-74C0-FE15E55FBA07}"/>
                </a:ext>
              </a:extLst>
            </p:cNvPr>
            <p:cNvSpPr/>
            <p:nvPr/>
          </p:nvSpPr>
          <p:spPr>
            <a:xfrm>
              <a:off x="7423142" y="5728213"/>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0" name="二等辺三角形 19">
              <a:extLst>
                <a:ext uri="{FF2B5EF4-FFF2-40B4-BE49-F238E27FC236}">
                  <a16:creationId xmlns:a16="http://schemas.microsoft.com/office/drawing/2014/main" id="{DF8F2D9A-D1BE-C436-2991-C8FAC2B237B5}"/>
                </a:ext>
              </a:extLst>
            </p:cNvPr>
            <p:cNvSpPr/>
            <p:nvPr/>
          </p:nvSpPr>
          <p:spPr>
            <a:xfrm rot="5400000">
              <a:off x="8540590" y="5716050"/>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1" name="グループ化 20">
            <a:extLst>
              <a:ext uri="{FF2B5EF4-FFF2-40B4-BE49-F238E27FC236}">
                <a16:creationId xmlns:a16="http://schemas.microsoft.com/office/drawing/2014/main" id="{DF9CEC08-2C11-E546-DEF6-784F2E4582D8}"/>
              </a:ext>
            </a:extLst>
          </p:cNvPr>
          <p:cNvGrpSpPr/>
          <p:nvPr/>
        </p:nvGrpSpPr>
        <p:grpSpPr>
          <a:xfrm flipV="1">
            <a:off x="1110373" y="1405751"/>
            <a:ext cx="47531" cy="1192740"/>
            <a:chOff x="3882116" y="1430158"/>
            <a:chExt cx="47531" cy="1192740"/>
          </a:xfrm>
        </p:grpSpPr>
        <p:sp>
          <p:nvSpPr>
            <p:cNvPr id="22" name="楕円 21">
              <a:extLst>
                <a:ext uri="{FF2B5EF4-FFF2-40B4-BE49-F238E27FC236}">
                  <a16:creationId xmlns:a16="http://schemas.microsoft.com/office/drawing/2014/main" id="{212978B8-F4EE-B3F0-C9CB-72D0C2A63D6F}"/>
                </a:ext>
              </a:extLst>
            </p:cNvPr>
            <p:cNvSpPr/>
            <p:nvPr/>
          </p:nvSpPr>
          <p:spPr>
            <a:xfrm rot="16200000">
              <a:off x="3882116" y="2575367"/>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7" name="直線矢印コネクタ 197">
              <a:extLst>
                <a:ext uri="{FF2B5EF4-FFF2-40B4-BE49-F238E27FC236}">
                  <a16:creationId xmlns:a16="http://schemas.microsoft.com/office/drawing/2014/main" id="{67FAAEC4-E8C1-743C-0E0C-ABB01E452BC1}"/>
                </a:ext>
              </a:extLst>
            </p:cNvPr>
            <p:cNvCxnSpPr>
              <a:cxnSpLocks/>
              <a:stCxn id="22" idx="6"/>
              <a:endCxn id="28" idx="3"/>
            </p:cNvCxnSpPr>
            <p:nvPr/>
          </p:nvCxnSpPr>
          <p:spPr>
            <a:xfrm flipH="1" flipV="1">
              <a:off x="3905879" y="1502032"/>
              <a:ext cx="3" cy="1073335"/>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8" name="二等辺三角形 27">
              <a:extLst>
                <a:ext uri="{FF2B5EF4-FFF2-40B4-BE49-F238E27FC236}">
                  <a16:creationId xmlns:a16="http://schemas.microsoft.com/office/drawing/2014/main" id="{061A6789-790C-E3E2-4F09-BF231D64CACD}"/>
                </a:ext>
              </a:extLst>
            </p:cNvPr>
            <p:cNvSpPr/>
            <p:nvPr/>
          </p:nvSpPr>
          <p:spPr>
            <a:xfrm>
              <a:off x="3882569" y="143015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8011159A-AA7A-3E91-031B-4502B63ED1FF}"/>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614A0422-F0F9-D32B-1795-D00BAAA78043}"/>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31A04EAD-F2AB-2060-D6BE-19A676C858B3}"/>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A1E09A91-EF17-2686-E1C8-372128A5AAA4}"/>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91C6CD4D-FB4A-4613-4E7C-99AF812F7DD0}"/>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0CDA8AB4-98F8-F49E-109D-D58B03895F47}"/>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4.14.</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D8168AEA-7BBB-5194-F916-BFC3A5B8C3D7}"/>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納付受託</a:t>
              </a:r>
            </a:p>
          </p:txBody>
        </p:sp>
        <p:sp>
          <p:nvSpPr>
            <p:cNvPr id="14" name="正方形/長方形 13">
              <a:extLst>
                <a:ext uri="{FF2B5EF4-FFF2-40B4-BE49-F238E27FC236}">
                  <a16:creationId xmlns:a16="http://schemas.microsoft.com/office/drawing/2014/main" id="{AD897F39-F34F-0CC4-3634-D0AAE102E429}"/>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減免・猶予・停止</a:t>
              </a:r>
            </a:p>
          </p:txBody>
        </p:sp>
      </p:grpSp>
      <p:grpSp>
        <p:nvGrpSpPr>
          <p:cNvPr id="16" name="グループ化 15">
            <a:extLst>
              <a:ext uri="{FF2B5EF4-FFF2-40B4-BE49-F238E27FC236}">
                <a16:creationId xmlns:a16="http://schemas.microsoft.com/office/drawing/2014/main" id="{42E24EC6-0A11-CDEB-C74C-E091722F9D50}"/>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1E3C3BB2-FC36-F186-C3FD-574D8E7E287B}"/>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F1FD4846-2917-6567-D73D-BF14CF0A5A9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E88259D3-76BF-DD29-6DA1-FFF4CFBEE729}"/>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40</a:t>
            </a:fld>
            <a:endParaRPr kumimoji="1" lang="ja-JP" altLang="en-US" sz="800" dirty="0">
              <a:solidFill>
                <a:schemeClr val="tx1"/>
              </a:solidFill>
              <a:latin typeface="游ゴシック 本文"/>
              <a:ea typeface="游ゴシック" panose="020B0400000000000000" pitchFamily="50" charset="-128"/>
            </a:endParaRPr>
          </a:p>
        </p:txBody>
      </p:sp>
      <p:cxnSp>
        <p:nvCxnSpPr>
          <p:cNvPr id="43" name="直線矢印コネクタ 42">
            <a:extLst>
              <a:ext uri="{FF2B5EF4-FFF2-40B4-BE49-F238E27FC236}">
                <a16:creationId xmlns:a16="http://schemas.microsoft.com/office/drawing/2014/main" id="{94EAD21F-E573-E97A-9499-0E3E62099B77}"/>
              </a:ext>
            </a:extLst>
          </p:cNvPr>
          <p:cNvCxnSpPr>
            <a:cxnSpLocks/>
            <a:stCxn id="4" idx="6"/>
            <a:endCxn id="41" idx="1"/>
          </p:cNvCxnSpPr>
          <p:nvPr/>
        </p:nvCxnSpPr>
        <p:spPr>
          <a:xfrm>
            <a:off x="1287138" y="2766336"/>
            <a:ext cx="46862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69930D39-2453-A8B6-5817-87C9F6A054F3}"/>
              </a:ext>
            </a:extLst>
          </p:cNvPr>
          <p:cNvSpPr/>
          <p:nvPr/>
        </p:nvSpPr>
        <p:spPr>
          <a:xfrm>
            <a:off x="6758568" y="6029324"/>
            <a:ext cx="2053792" cy="47510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①</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2.6.1</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納付受託情報管理</a:t>
            </a:r>
            <a:endParaRPr kumimoji="1" lang="en-US" altLang="zh-TW" sz="500" b="1" dirty="0">
              <a:solidFill>
                <a:schemeClr val="tx1"/>
              </a:solidFill>
              <a:latin typeface="游ゴシック 本文"/>
              <a:ea typeface="游ゴシック" panose="020B0400000000000000" pitchFamily="50" charset="-128"/>
            </a:endParaRPr>
          </a:p>
        </p:txBody>
      </p:sp>
      <p:sp>
        <p:nvSpPr>
          <p:cNvPr id="95" name="正方形/長方形 94">
            <a:extLst>
              <a:ext uri="{FF2B5EF4-FFF2-40B4-BE49-F238E27FC236}">
                <a16:creationId xmlns:a16="http://schemas.microsoft.com/office/drawing/2014/main" id="{DDB44428-A0EB-F149-E57A-5F12F77C74B8}"/>
              </a:ext>
            </a:extLst>
          </p:cNvPr>
          <p:cNvSpPr/>
          <p:nvPr/>
        </p:nvSpPr>
        <p:spPr>
          <a:xfrm>
            <a:off x="732440" y="292133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受託証券の受領後に開始</a:t>
            </a:r>
            <a:endParaRPr kumimoji="1" lang="en-US" altLang="ja-JP" sz="600" b="1" dirty="0">
              <a:solidFill>
                <a:schemeClr val="tx1"/>
              </a:solidFill>
              <a:latin typeface="游ゴシック 本文"/>
              <a:ea typeface="游ゴシック" panose="020B0400000000000000" pitchFamily="50" charset="-128"/>
            </a:endParaRPr>
          </a:p>
        </p:txBody>
      </p:sp>
      <p:grpSp>
        <p:nvGrpSpPr>
          <p:cNvPr id="3" name="グループ化 2">
            <a:extLst>
              <a:ext uri="{FF2B5EF4-FFF2-40B4-BE49-F238E27FC236}">
                <a16:creationId xmlns:a16="http://schemas.microsoft.com/office/drawing/2014/main" id="{EE4A7E41-E54C-05E8-0148-2FAE448D0870}"/>
              </a:ext>
            </a:extLst>
          </p:cNvPr>
          <p:cNvGrpSpPr/>
          <p:nvPr/>
        </p:nvGrpSpPr>
        <p:grpSpPr>
          <a:xfrm>
            <a:off x="981138" y="2613336"/>
            <a:ext cx="306000" cy="306000"/>
            <a:chOff x="8420362" y="5457393"/>
            <a:chExt cx="182044" cy="182044"/>
          </a:xfrm>
        </p:grpSpPr>
        <p:sp>
          <p:nvSpPr>
            <p:cNvPr id="4" name="楕円 3">
              <a:extLst>
                <a:ext uri="{FF2B5EF4-FFF2-40B4-BE49-F238E27FC236}">
                  <a16:creationId xmlns:a16="http://schemas.microsoft.com/office/drawing/2014/main" id="{431F18B9-1DEF-DF7F-2A9C-E8B802BFC630}"/>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pic>
          <p:nvPicPr>
            <p:cNvPr id="5" name="グラフィックス 4" descr="封筒 枠線">
              <a:extLst>
                <a:ext uri="{FF2B5EF4-FFF2-40B4-BE49-F238E27FC236}">
                  <a16:creationId xmlns:a16="http://schemas.microsoft.com/office/drawing/2014/main" id="{5B4C3105-62C9-8C74-E845-322F7862ABC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432184" y="5469215"/>
              <a:ext cx="158400" cy="158400"/>
            </a:xfrm>
            <a:prstGeom prst="rect">
              <a:avLst/>
            </a:prstGeom>
          </p:spPr>
        </p:pic>
      </p:grpSp>
      <p:cxnSp>
        <p:nvCxnSpPr>
          <p:cNvPr id="101" name="直線矢印コネクタ 100">
            <a:extLst>
              <a:ext uri="{FF2B5EF4-FFF2-40B4-BE49-F238E27FC236}">
                <a16:creationId xmlns:a16="http://schemas.microsoft.com/office/drawing/2014/main" id="{F30CCB3F-DF4A-E35B-B3E5-71B475B9B7A3}"/>
              </a:ext>
            </a:extLst>
          </p:cNvPr>
          <p:cNvCxnSpPr>
            <a:cxnSpLocks/>
            <a:stCxn id="41" idx="3"/>
            <a:endCxn id="137" idx="1"/>
          </p:cNvCxnSpPr>
          <p:nvPr/>
        </p:nvCxnSpPr>
        <p:spPr>
          <a:xfrm>
            <a:off x="2351647" y="2766336"/>
            <a:ext cx="54504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65D87E39-4B23-07C0-3494-0D24D6E7AD08}"/>
              </a:ext>
            </a:extLst>
          </p:cNvPr>
          <p:cNvCxnSpPr>
            <a:cxnSpLocks/>
            <a:stCxn id="140" idx="1"/>
            <a:endCxn id="137" idx="2"/>
          </p:cNvCxnSpPr>
          <p:nvPr/>
        </p:nvCxnSpPr>
        <p:spPr>
          <a:xfrm flipH="1" flipV="1">
            <a:off x="3194635" y="3000711"/>
            <a:ext cx="1299" cy="128079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74A903AD-CA89-809E-0B2A-804C4DA3C4AE}"/>
              </a:ext>
            </a:extLst>
          </p:cNvPr>
          <p:cNvGrpSpPr/>
          <p:nvPr/>
        </p:nvGrpSpPr>
        <p:grpSpPr>
          <a:xfrm>
            <a:off x="2896693" y="2531961"/>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9701EE8F-47B3-7552-6040-F397FEE54EE1}"/>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BF880B37-511A-8528-F3E0-238738E53C2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納付</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納入</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受託</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証書・納付受託</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明細作成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39" name="グループ化 138">
            <a:extLst>
              <a:ext uri="{FF2B5EF4-FFF2-40B4-BE49-F238E27FC236}">
                <a16:creationId xmlns:a16="http://schemas.microsoft.com/office/drawing/2014/main" id="{D2B765C5-9F96-C358-416E-6DD299A8C2F2}"/>
              </a:ext>
            </a:extLst>
          </p:cNvPr>
          <p:cNvGrpSpPr/>
          <p:nvPr/>
        </p:nvGrpSpPr>
        <p:grpSpPr>
          <a:xfrm>
            <a:off x="2906817"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F385FF84-197B-50F0-3C44-CDDDA28BC7A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7407E155-C77F-7D90-B0EB-DB11836025C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0A5F80F2-D960-2AF7-DEB1-33FBA61A76A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87" name="グループ化 86">
            <a:extLst>
              <a:ext uri="{FF2B5EF4-FFF2-40B4-BE49-F238E27FC236}">
                <a16:creationId xmlns:a16="http://schemas.microsoft.com/office/drawing/2014/main" id="{638B8A53-3E58-0BD4-45B4-6883A509D983}"/>
              </a:ext>
            </a:extLst>
          </p:cNvPr>
          <p:cNvGrpSpPr/>
          <p:nvPr/>
        </p:nvGrpSpPr>
        <p:grpSpPr>
          <a:xfrm>
            <a:off x="3342805" y="3000207"/>
            <a:ext cx="1034318" cy="681398"/>
            <a:chOff x="2336869" y="3012703"/>
            <a:chExt cx="1034318" cy="681398"/>
          </a:xfrm>
        </p:grpSpPr>
        <p:pic>
          <p:nvPicPr>
            <p:cNvPr id="88" name="グラフィックス 87" descr="紙 枠線">
              <a:extLst>
                <a:ext uri="{FF2B5EF4-FFF2-40B4-BE49-F238E27FC236}">
                  <a16:creationId xmlns:a16="http://schemas.microsoft.com/office/drawing/2014/main" id="{8FCC3181-B7EB-4CA6-53EA-0FA34B5A222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942855" y="3131836"/>
              <a:ext cx="307340" cy="307340"/>
            </a:xfrm>
            <a:prstGeom prst="rect">
              <a:avLst/>
            </a:prstGeom>
          </p:spPr>
        </p:pic>
        <p:cxnSp>
          <p:nvCxnSpPr>
            <p:cNvPr id="89" name="直線矢印コネクタ 36">
              <a:extLst>
                <a:ext uri="{FF2B5EF4-FFF2-40B4-BE49-F238E27FC236}">
                  <a16:creationId xmlns:a16="http://schemas.microsoft.com/office/drawing/2014/main" id="{AA324AFC-93FE-F106-420E-B57B906B6F57}"/>
                </a:ext>
              </a:extLst>
            </p:cNvPr>
            <p:cNvCxnSpPr>
              <a:cxnSpLocks/>
            </p:cNvCxnSpPr>
            <p:nvPr/>
          </p:nvCxnSpPr>
          <p:spPr>
            <a:xfrm>
              <a:off x="2336869" y="3012703"/>
              <a:ext cx="664118" cy="272802"/>
            </a:xfrm>
            <a:prstGeom prst="curvedConnector3">
              <a:avLst>
                <a:gd name="adj1" fmla="val 123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D4E56B5B-2365-61C1-C13C-7753B7202034}"/>
                </a:ext>
              </a:extLst>
            </p:cNvPr>
            <p:cNvSpPr/>
            <p:nvPr/>
          </p:nvSpPr>
          <p:spPr>
            <a:xfrm>
              <a:off x="2749562"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納付</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納入</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受託証書</a:t>
              </a:r>
            </a:p>
            <a:p>
              <a:r>
                <a:rPr kumimoji="1" lang="zh-TW" altLang="en-US" sz="500" b="1" dirty="0">
                  <a:solidFill>
                    <a:schemeClr val="tx1"/>
                  </a:solidFill>
                  <a:latin typeface="游ゴシック 本文"/>
                  <a:ea typeface="游ゴシック" panose="020B0400000000000000" pitchFamily="50" charset="-128"/>
                </a:rPr>
                <a:t>納付受託明細</a:t>
              </a:r>
            </a:p>
            <a:p>
              <a:r>
                <a:rPr kumimoji="1" lang="zh-TW" altLang="en-US" sz="500" b="1" dirty="0">
                  <a:solidFill>
                    <a:schemeClr val="tx1"/>
                  </a:solidFill>
                  <a:latin typeface="游ゴシック 本文"/>
                  <a:ea typeface="游ゴシック" panose="020B0400000000000000" pitchFamily="50" charset="-128"/>
                </a:rPr>
                <a:t>納付</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納入</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受託証書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D57178F7-C30E-DAFF-A14E-9A0CC536F638}"/>
              </a:ext>
            </a:extLst>
          </p:cNvPr>
          <p:cNvGrpSpPr/>
          <p:nvPr/>
        </p:nvGrpSpPr>
        <p:grpSpPr>
          <a:xfrm flipH="1">
            <a:off x="2246991" y="4648212"/>
            <a:ext cx="752658" cy="405710"/>
            <a:chOff x="5549538" y="5066857"/>
            <a:chExt cx="752658" cy="405710"/>
          </a:xfrm>
        </p:grpSpPr>
        <p:cxnSp>
          <p:nvCxnSpPr>
            <p:cNvPr id="111" name="直線矢印コネクタ 110">
              <a:extLst>
                <a:ext uri="{FF2B5EF4-FFF2-40B4-BE49-F238E27FC236}">
                  <a16:creationId xmlns:a16="http://schemas.microsoft.com/office/drawing/2014/main" id="{3C278348-9E40-B737-A90E-55BFE3F610A0}"/>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86D953D3-4820-038E-EE74-AC758FA020BD}"/>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BE437C6B-B95E-7365-69A3-439C664D59E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28C4EFC7-C650-A361-3794-2E397D63D3F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9B85DBA5-EA4A-F6E9-C0D8-D04B74C88BC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7FAD31C5-41B9-297B-2030-1F7C7F820630}"/>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cxnSp>
        <p:nvCxnSpPr>
          <p:cNvPr id="126" name="直線矢印コネクタ 125">
            <a:extLst>
              <a:ext uri="{FF2B5EF4-FFF2-40B4-BE49-F238E27FC236}">
                <a16:creationId xmlns:a16="http://schemas.microsoft.com/office/drawing/2014/main" id="{31BFA3DD-A604-00BD-A473-CE92CA65EC2C}"/>
              </a:ext>
            </a:extLst>
          </p:cNvPr>
          <p:cNvCxnSpPr>
            <a:cxnSpLocks/>
            <a:stCxn id="56" idx="6"/>
            <a:endCxn id="168" idx="1"/>
          </p:cNvCxnSpPr>
          <p:nvPr/>
        </p:nvCxnSpPr>
        <p:spPr>
          <a:xfrm>
            <a:off x="4254791" y="2766336"/>
            <a:ext cx="54971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2" name="直線矢印コネクタ 151">
            <a:extLst>
              <a:ext uri="{FF2B5EF4-FFF2-40B4-BE49-F238E27FC236}">
                <a16:creationId xmlns:a16="http://schemas.microsoft.com/office/drawing/2014/main" id="{61D78E90-F5D3-1197-373E-0C0BA847CCD6}"/>
              </a:ext>
            </a:extLst>
          </p:cNvPr>
          <p:cNvCxnSpPr>
            <a:cxnSpLocks/>
            <a:stCxn id="88" idx="0"/>
            <a:endCxn id="56" idx="4"/>
          </p:cNvCxnSpPr>
          <p:nvPr/>
        </p:nvCxnSpPr>
        <p:spPr>
          <a:xfrm flipH="1" flipV="1">
            <a:off x="4101791" y="2919336"/>
            <a:ext cx="670" cy="20000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9" name="グループ化 38">
            <a:extLst>
              <a:ext uri="{FF2B5EF4-FFF2-40B4-BE49-F238E27FC236}">
                <a16:creationId xmlns:a16="http://schemas.microsoft.com/office/drawing/2014/main" id="{A86F6552-2DA3-974F-58C8-08E69ECED10C}"/>
              </a:ext>
            </a:extLst>
          </p:cNvPr>
          <p:cNvGrpSpPr/>
          <p:nvPr/>
        </p:nvGrpSpPr>
        <p:grpSpPr>
          <a:xfrm>
            <a:off x="1755763" y="2531961"/>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C83FA8E2-B9F5-BDED-9E8E-DE78739C5497}"/>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F6329BED-EA55-3717-A19D-F46D0496652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受託証券</a:t>
              </a:r>
            </a:p>
            <a:p>
              <a:pPr algn="ctr"/>
              <a:r>
                <a:rPr kumimoji="1" lang="zh-TW" altLang="en-US" sz="500" b="1" dirty="0">
                  <a:solidFill>
                    <a:schemeClr val="tx1"/>
                  </a:solidFill>
                  <a:latin typeface="游ゴシック 本文"/>
                  <a:ea typeface="游ゴシック" panose="020B0400000000000000" pitchFamily="50" charset="-128"/>
                </a:rPr>
                <a:t>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42" name="直線矢印コネクタ 41">
            <a:extLst>
              <a:ext uri="{FF2B5EF4-FFF2-40B4-BE49-F238E27FC236}">
                <a16:creationId xmlns:a16="http://schemas.microsoft.com/office/drawing/2014/main" id="{B64BB70E-136A-FBCA-E173-E916BC510D04}"/>
              </a:ext>
            </a:extLst>
          </p:cNvPr>
          <p:cNvCxnSpPr>
            <a:cxnSpLocks/>
            <a:stCxn id="41" idx="2"/>
            <a:endCxn id="45" idx="1"/>
          </p:cNvCxnSpPr>
          <p:nvPr/>
        </p:nvCxnSpPr>
        <p:spPr>
          <a:xfrm>
            <a:off x="2053705" y="3000711"/>
            <a:ext cx="1299" cy="128079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616B215F-CEAF-D93A-9B3D-3D01E7740EDD}"/>
              </a:ext>
            </a:extLst>
          </p:cNvPr>
          <p:cNvGrpSpPr/>
          <p:nvPr/>
        </p:nvGrpSpPr>
        <p:grpSpPr>
          <a:xfrm>
            <a:off x="1765887" y="4281501"/>
            <a:ext cx="575637" cy="451948"/>
            <a:chOff x="5274238" y="5435536"/>
            <a:chExt cx="439201" cy="345439"/>
          </a:xfrm>
        </p:grpSpPr>
        <p:sp>
          <p:nvSpPr>
            <p:cNvPr id="45" name="フローチャート: 磁気ディスク 44">
              <a:extLst>
                <a:ext uri="{FF2B5EF4-FFF2-40B4-BE49-F238E27FC236}">
                  <a16:creationId xmlns:a16="http://schemas.microsoft.com/office/drawing/2014/main" id="{59C2B9C0-E686-5BBA-F4FE-61A464E8EFF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6" name="円弧 45">
              <a:extLst>
                <a:ext uri="{FF2B5EF4-FFF2-40B4-BE49-F238E27FC236}">
                  <a16:creationId xmlns:a16="http://schemas.microsoft.com/office/drawing/2014/main" id="{12605276-EB12-A9D5-D7C5-8021D773069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7" name="円弧 46">
              <a:extLst>
                <a:ext uri="{FF2B5EF4-FFF2-40B4-BE49-F238E27FC236}">
                  <a16:creationId xmlns:a16="http://schemas.microsoft.com/office/drawing/2014/main" id="{ADE312C0-BDFE-09B1-DB50-55343F82699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48" name="グループ化 47">
            <a:extLst>
              <a:ext uri="{FF2B5EF4-FFF2-40B4-BE49-F238E27FC236}">
                <a16:creationId xmlns:a16="http://schemas.microsoft.com/office/drawing/2014/main" id="{AE383740-5574-0F4C-A716-7280016834E7}"/>
              </a:ext>
            </a:extLst>
          </p:cNvPr>
          <p:cNvGrpSpPr/>
          <p:nvPr/>
        </p:nvGrpSpPr>
        <p:grpSpPr>
          <a:xfrm flipH="1">
            <a:off x="1106061" y="4648212"/>
            <a:ext cx="752658" cy="405710"/>
            <a:chOff x="5549538" y="5066857"/>
            <a:chExt cx="752658" cy="405710"/>
          </a:xfrm>
        </p:grpSpPr>
        <p:cxnSp>
          <p:nvCxnSpPr>
            <p:cNvPr id="49" name="直線矢印コネクタ 48">
              <a:extLst>
                <a:ext uri="{FF2B5EF4-FFF2-40B4-BE49-F238E27FC236}">
                  <a16:creationId xmlns:a16="http://schemas.microsoft.com/office/drawing/2014/main" id="{2BAFC251-8D57-D60C-3CD3-FAA1356795D6}"/>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A8402B7B-D9AF-1E50-E61A-2C502C2C0E0C}"/>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DCD10054-7661-B63E-1DAB-56B92ABF4BC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EFCDC8AD-2904-A651-CBA2-732E99BA9B0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5E7816AE-30C1-11CF-EF54-9B56F298E10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B038F2CB-5E78-9F48-8613-B69A14C24686}"/>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cxnSp>
        <p:nvCxnSpPr>
          <p:cNvPr id="153" name="直線矢印コネクタ 152">
            <a:extLst>
              <a:ext uri="{FF2B5EF4-FFF2-40B4-BE49-F238E27FC236}">
                <a16:creationId xmlns:a16="http://schemas.microsoft.com/office/drawing/2014/main" id="{E286A284-5A64-46F5-0967-42F9A7326628}"/>
              </a:ext>
            </a:extLst>
          </p:cNvPr>
          <p:cNvCxnSpPr>
            <a:cxnSpLocks/>
            <a:stCxn id="137" idx="3"/>
            <a:endCxn id="56" idx="2"/>
          </p:cNvCxnSpPr>
          <p:nvPr/>
        </p:nvCxnSpPr>
        <p:spPr>
          <a:xfrm>
            <a:off x="3492577" y="2766336"/>
            <a:ext cx="45621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54" name="グループ化 53">
            <a:extLst>
              <a:ext uri="{FF2B5EF4-FFF2-40B4-BE49-F238E27FC236}">
                <a16:creationId xmlns:a16="http://schemas.microsoft.com/office/drawing/2014/main" id="{3F3339FA-FEA8-2759-68A1-04A443907919}"/>
              </a:ext>
            </a:extLst>
          </p:cNvPr>
          <p:cNvGrpSpPr>
            <a:grpSpLocks noChangeAspect="1"/>
          </p:cNvGrpSpPr>
          <p:nvPr/>
        </p:nvGrpSpPr>
        <p:grpSpPr>
          <a:xfrm>
            <a:off x="3948791" y="2613336"/>
            <a:ext cx="306000" cy="306000"/>
            <a:chOff x="2810266" y="3583909"/>
            <a:chExt cx="182044" cy="182044"/>
          </a:xfrm>
        </p:grpSpPr>
        <p:sp>
          <p:nvSpPr>
            <p:cNvPr id="56" name="楕円 55">
              <a:extLst>
                <a:ext uri="{FF2B5EF4-FFF2-40B4-BE49-F238E27FC236}">
                  <a16:creationId xmlns:a16="http://schemas.microsoft.com/office/drawing/2014/main" id="{A9AF450F-A511-89E7-0D6B-5AC317FD5746}"/>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96425445-3152-BA17-7078-AF75031870DB}"/>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BD60A644-3271-0234-53DF-FE1C2D322096}"/>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3B1C7EDF-E835-09C1-E7A7-4B5713465D3E}"/>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30997301-059C-CEAD-E212-8CC15E3C264E}"/>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789666FC-AEC8-4802-DBE3-1FC3EDB5BFE5}"/>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grpSp>
        <p:nvGrpSpPr>
          <p:cNvPr id="166" name="グループ化 165">
            <a:extLst>
              <a:ext uri="{FF2B5EF4-FFF2-40B4-BE49-F238E27FC236}">
                <a16:creationId xmlns:a16="http://schemas.microsoft.com/office/drawing/2014/main" id="{70F88BE1-FCF0-253E-2832-D80D8545F434}"/>
              </a:ext>
            </a:extLst>
          </p:cNvPr>
          <p:cNvGrpSpPr/>
          <p:nvPr/>
        </p:nvGrpSpPr>
        <p:grpSpPr>
          <a:xfrm>
            <a:off x="4804508" y="2531961"/>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E7873830-247A-228E-136D-7EDBEBC3BAB1}"/>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4BBB9896-557C-B637-1322-2383AE66A8D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BEEF0538-2260-9048-0DBB-A9B2D1869055}"/>
              </a:ext>
            </a:extLst>
          </p:cNvPr>
          <p:cNvCxnSpPr>
            <a:cxnSpLocks/>
            <a:stCxn id="168" idx="2"/>
            <a:endCxn id="171" idx="1"/>
          </p:cNvCxnSpPr>
          <p:nvPr/>
        </p:nvCxnSpPr>
        <p:spPr>
          <a:xfrm>
            <a:off x="5102450" y="3000711"/>
            <a:ext cx="1299" cy="128079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93C3DF73-5B9D-D3B8-E238-284982141872}"/>
              </a:ext>
            </a:extLst>
          </p:cNvPr>
          <p:cNvGrpSpPr/>
          <p:nvPr/>
        </p:nvGrpSpPr>
        <p:grpSpPr>
          <a:xfrm>
            <a:off x="4814632" y="4281501"/>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8A925E7E-8FF2-9835-5BF9-F477F50C65F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0C91E5E3-A5A2-78EC-E07B-20A3E37E79C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58F63881-DA6E-DDC9-F90D-3FCA92C714D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FE2E4885-DE7C-1A31-189B-7F50791036BF}"/>
              </a:ext>
            </a:extLst>
          </p:cNvPr>
          <p:cNvGrpSpPr/>
          <p:nvPr/>
        </p:nvGrpSpPr>
        <p:grpSpPr>
          <a:xfrm flipH="1">
            <a:off x="4154806" y="4648212"/>
            <a:ext cx="752658" cy="405710"/>
            <a:chOff x="5549538" y="5066857"/>
            <a:chExt cx="752658" cy="405710"/>
          </a:xfrm>
        </p:grpSpPr>
        <p:cxnSp>
          <p:nvCxnSpPr>
            <p:cNvPr id="176" name="直線矢印コネクタ 175">
              <a:extLst>
                <a:ext uri="{FF2B5EF4-FFF2-40B4-BE49-F238E27FC236}">
                  <a16:creationId xmlns:a16="http://schemas.microsoft.com/office/drawing/2014/main" id="{7C6E4518-F2D1-128B-7F94-2D4FCC4E3E22}"/>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46ED7836-7563-E30F-2EE6-63D7D3E72221}"/>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40661BCC-797F-A6E7-69B9-7DFC0DAF8FC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7D931EF6-CBEB-5DA9-FAC3-B777F5B26B6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7176635A-57C4-8E81-E99F-790CDDFE15E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3D0E746A-DB22-2506-CC2B-0EEB57C65D7D}"/>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AE18A8CF-29B2-00B0-9D44-4DBA161EF863}"/>
              </a:ext>
            </a:extLst>
          </p:cNvPr>
          <p:cNvSpPr/>
          <p:nvPr/>
        </p:nvSpPr>
        <p:spPr>
          <a:xfrm>
            <a:off x="5319602" y="295796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F9F95288-33D4-12D5-F811-52302E22E376}"/>
              </a:ext>
            </a:extLst>
          </p:cNvPr>
          <p:cNvSpPr/>
          <p:nvPr/>
        </p:nvSpPr>
        <p:spPr>
          <a:xfrm>
            <a:off x="5661551" y="261357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221" name="正方形/長方形 220">
            <a:extLst>
              <a:ext uri="{FF2B5EF4-FFF2-40B4-BE49-F238E27FC236}">
                <a16:creationId xmlns:a16="http://schemas.microsoft.com/office/drawing/2014/main" id="{EC68E1D6-9902-966F-ACE1-93AFB2783C0E}"/>
              </a:ext>
            </a:extLst>
          </p:cNvPr>
          <p:cNvSpPr/>
          <p:nvPr/>
        </p:nvSpPr>
        <p:spPr>
          <a:xfrm>
            <a:off x="3814462" y="240301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DB32103F-20B0-B222-7064-80E6ABB44555}"/>
              </a:ext>
            </a:extLst>
          </p:cNvPr>
          <p:cNvCxnSpPr>
            <a:cxnSpLocks/>
            <a:stCxn id="168" idx="3"/>
            <a:endCxn id="191" idx="2"/>
          </p:cNvCxnSpPr>
          <p:nvPr/>
        </p:nvCxnSpPr>
        <p:spPr>
          <a:xfrm>
            <a:off x="5400392" y="2766336"/>
            <a:ext cx="26115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3" name="グループ化 22">
            <a:extLst>
              <a:ext uri="{FF2B5EF4-FFF2-40B4-BE49-F238E27FC236}">
                <a16:creationId xmlns:a16="http://schemas.microsoft.com/office/drawing/2014/main" id="{61D7EE7F-93DD-A3EA-12A2-3E2899FA562B}"/>
              </a:ext>
            </a:extLst>
          </p:cNvPr>
          <p:cNvGrpSpPr/>
          <p:nvPr/>
        </p:nvGrpSpPr>
        <p:grpSpPr>
          <a:xfrm>
            <a:off x="4092776" y="1419699"/>
            <a:ext cx="783783" cy="557331"/>
            <a:chOff x="5064154" y="4316156"/>
            <a:chExt cx="783783" cy="557331"/>
          </a:xfrm>
        </p:grpSpPr>
        <p:cxnSp>
          <p:nvCxnSpPr>
            <p:cNvPr id="24" name="直線矢印コネクタ 23">
              <a:extLst>
                <a:ext uri="{FF2B5EF4-FFF2-40B4-BE49-F238E27FC236}">
                  <a16:creationId xmlns:a16="http://schemas.microsoft.com/office/drawing/2014/main" id="{EA8E709E-9CF8-6C6F-634D-E95BD18F30E1}"/>
                </a:ext>
              </a:extLst>
            </p:cNvPr>
            <p:cNvCxnSpPr>
              <a:cxnSpLocks/>
              <a:stCxn id="26" idx="1"/>
            </p:cNvCxnSpPr>
            <p:nvPr/>
          </p:nvCxnSpPr>
          <p:spPr>
            <a:xfrm flipH="1">
              <a:off x="5064154" y="4469826"/>
              <a:ext cx="27248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5" name="正方形/長方形 24">
              <a:extLst>
                <a:ext uri="{FF2B5EF4-FFF2-40B4-BE49-F238E27FC236}">
                  <a16:creationId xmlns:a16="http://schemas.microsoft.com/office/drawing/2014/main" id="{71A9E6CD-02DA-72A4-88CB-E413E43C29A8}"/>
                </a:ext>
              </a:extLst>
            </p:cNvPr>
            <p:cNvSpPr/>
            <p:nvPr/>
          </p:nvSpPr>
          <p:spPr>
            <a:xfrm>
              <a:off x="5123438" y="4591034"/>
              <a:ext cx="724499"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zh-TW" altLang="en-US" sz="500" b="1" dirty="0">
                  <a:solidFill>
                    <a:schemeClr val="tx1"/>
                  </a:solidFill>
                  <a:latin typeface="游ゴシック 本文"/>
                  <a:ea typeface="游ゴシック" panose="020B0400000000000000" pitchFamily="50" charset="-128"/>
                </a:rPr>
                <a:t>納付</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納入</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受託証書</a:t>
              </a:r>
            </a:p>
            <a:p>
              <a:r>
                <a:rPr kumimoji="1" lang="zh-TW" altLang="en-US" sz="500" b="1" dirty="0">
                  <a:solidFill>
                    <a:schemeClr val="tx1"/>
                  </a:solidFill>
                  <a:latin typeface="游ゴシック 本文"/>
                  <a:ea typeface="游ゴシック" panose="020B0400000000000000" pitchFamily="50" charset="-128"/>
                </a:rPr>
                <a:t>納付受託明細</a:t>
              </a:r>
            </a:p>
          </p:txBody>
        </p:sp>
        <p:pic>
          <p:nvPicPr>
            <p:cNvPr id="26" name="グラフィックス 25" descr="紙 枠線">
              <a:extLst>
                <a:ext uri="{FF2B5EF4-FFF2-40B4-BE49-F238E27FC236}">
                  <a16:creationId xmlns:a16="http://schemas.microsoft.com/office/drawing/2014/main" id="{3904AD1B-E1E8-D0AE-16DC-35A827EECA1C}"/>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336641" y="4316156"/>
              <a:ext cx="307340" cy="307340"/>
            </a:xfrm>
            <a:prstGeom prst="rect">
              <a:avLst/>
            </a:prstGeom>
          </p:spPr>
        </p:pic>
      </p:grpSp>
      <p:sp>
        <p:nvSpPr>
          <p:cNvPr id="29" name="正方形/長方形 28">
            <a:extLst>
              <a:ext uri="{FF2B5EF4-FFF2-40B4-BE49-F238E27FC236}">
                <a16:creationId xmlns:a16="http://schemas.microsoft.com/office/drawing/2014/main" id="{F1C73CF3-69C0-24B2-ABCE-AC6579BCBC08}"/>
              </a:ext>
            </a:extLst>
          </p:cNvPr>
          <p:cNvSpPr/>
          <p:nvPr/>
        </p:nvSpPr>
        <p:spPr>
          <a:xfrm>
            <a:off x="742073"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sp>
        <p:nvSpPr>
          <p:cNvPr id="31" name="正方形/長方形 30">
            <a:extLst>
              <a:ext uri="{FF2B5EF4-FFF2-40B4-BE49-F238E27FC236}">
                <a16:creationId xmlns:a16="http://schemas.microsoft.com/office/drawing/2014/main" id="{B33A20E1-DE02-7814-BEBB-CF594032C114}"/>
              </a:ext>
            </a:extLst>
          </p:cNvPr>
          <p:cNvSpPr/>
          <p:nvPr/>
        </p:nvSpPr>
        <p:spPr>
          <a:xfrm>
            <a:off x="785532" y="1939248"/>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受託証券を送付</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32" name="正方形/長方形 31">
            <a:extLst>
              <a:ext uri="{FF2B5EF4-FFF2-40B4-BE49-F238E27FC236}">
                <a16:creationId xmlns:a16="http://schemas.microsoft.com/office/drawing/2014/main" id="{C2429C47-65C7-4679-F5CF-5CC249E170BB}"/>
              </a:ext>
            </a:extLst>
          </p:cNvPr>
          <p:cNvSpPr/>
          <p:nvPr/>
        </p:nvSpPr>
        <p:spPr>
          <a:xfrm>
            <a:off x="3709726"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sp>
        <p:nvSpPr>
          <p:cNvPr id="33" name="正方形/長方形 32">
            <a:extLst>
              <a:ext uri="{FF2B5EF4-FFF2-40B4-BE49-F238E27FC236}">
                <a16:creationId xmlns:a16="http://schemas.microsoft.com/office/drawing/2014/main" id="{E8AA4475-E3CE-4120-6D36-53587B9A5556}"/>
              </a:ext>
            </a:extLst>
          </p:cNvPr>
          <p:cNvSpPr/>
          <p:nvPr/>
        </p:nvSpPr>
        <p:spPr>
          <a:xfrm>
            <a:off x="3753185" y="1939248"/>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36" name="グループ化 35">
            <a:extLst>
              <a:ext uri="{FF2B5EF4-FFF2-40B4-BE49-F238E27FC236}">
                <a16:creationId xmlns:a16="http://schemas.microsoft.com/office/drawing/2014/main" id="{30B80C86-2477-DD33-D036-1D9720E88936}"/>
              </a:ext>
            </a:extLst>
          </p:cNvPr>
          <p:cNvGrpSpPr/>
          <p:nvPr/>
        </p:nvGrpSpPr>
        <p:grpSpPr>
          <a:xfrm>
            <a:off x="2178877" y="3002793"/>
            <a:ext cx="627082" cy="678812"/>
            <a:chOff x="2334384" y="3015289"/>
            <a:chExt cx="627082" cy="678812"/>
          </a:xfrm>
        </p:grpSpPr>
        <p:pic>
          <p:nvPicPr>
            <p:cNvPr id="37" name="グラフィックス 36" descr="紙 枠線">
              <a:extLst>
                <a:ext uri="{FF2B5EF4-FFF2-40B4-BE49-F238E27FC236}">
                  <a16:creationId xmlns:a16="http://schemas.microsoft.com/office/drawing/2014/main" id="{CE34B638-0E06-7F6F-980C-03863262C3D7}"/>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492892" y="3131836"/>
              <a:ext cx="307340" cy="307340"/>
            </a:xfrm>
            <a:prstGeom prst="rect">
              <a:avLst/>
            </a:prstGeom>
          </p:spPr>
        </p:pic>
        <p:cxnSp>
          <p:nvCxnSpPr>
            <p:cNvPr id="38" name="直線矢印コネクタ 36">
              <a:extLst>
                <a:ext uri="{FF2B5EF4-FFF2-40B4-BE49-F238E27FC236}">
                  <a16:creationId xmlns:a16="http://schemas.microsoft.com/office/drawing/2014/main" id="{C0D450BC-99C5-4B59-8A02-17967DC76CAC}"/>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52" name="正方形/長方形 51">
              <a:extLst>
                <a:ext uri="{FF2B5EF4-FFF2-40B4-BE49-F238E27FC236}">
                  <a16:creationId xmlns:a16="http://schemas.microsoft.com/office/drawing/2014/main" id="{1E2A756C-A5FB-9AED-0594-CDFB7FB8AFF2}"/>
                </a:ext>
              </a:extLst>
            </p:cNvPr>
            <p:cNvSpPr/>
            <p:nvPr/>
          </p:nvSpPr>
          <p:spPr>
            <a:xfrm>
              <a:off x="2339841"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納付受託証書取立依頼簿</a:t>
              </a:r>
            </a:p>
            <a:p>
              <a:r>
                <a:rPr kumimoji="1" lang="zh-TW" altLang="en-US" sz="500" b="1" dirty="0">
                  <a:solidFill>
                    <a:schemeClr val="tx1"/>
                  </a:solidFill>
                  <a:latin typeface="游ゴシック 本文"/>
                  <a:ea typeface="游ゴシック" panose="020B0400000000000000" pitchFamily="50" charset="-128"/>
                </a:rPr>
                <a:t>金券受託整理簿</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53" name="グループ化 52">
            <a:extLst>
              <a:ext uri="{FF2B5EF4-FFF2-40B4-BE49-F238E27FC236}">
                <a16:creationId xmlns:a16="http://schemas.microsoft.com/office/drawing/2014/main" id="{35E5A21D-FFB3-F1F8-CC13-3D411D67AA05}"/>
              </a:ext>
            </a:extLst>
          </p:cNvPr>
          <p:cNvGrpSpPr/>
          <p:nvPr/>
        </p:nvGrpSpPr>
        <p:grpSpPr>
          <a:xfrm>
            <a:off x="1242325" y="2119009"/>
            <a:ext cx="936537" cy="539140"/>
            <a:chOff x="4885874" y="1988022"/>
            <a:chExt cx="936537" cy="524842"/>
          </a:xfrm>
        </p:grpSpPr>
        <p:cxnSp>
          <p:nvCxnSpPr>
            <p:cNvPr id="62" name="直線矢印コネクタ 61">
              <a:extLst>
                <a:ext uri="{FF2B5EF4-FFF2-40B4-BE49-F238E27FC236}">
                  <a16:creationId xmlns:a16="http://schemas.microsoft.com/office/drawing/2014/main" id="{9E6ED4C9-012F-5686-1729-66B616EEF515}"/>
                </a:ext>
              </a:extLst>
            </p:cNvPr>
            <p:cNvCxnSpPr>
              <a:cxnSpLocks/>
              <a:stCxn id="4" idx="7"/>
              <a:endCxn id="64" idx="1"/>
            </p:cNvCxnSpPr>
            <p:nvPr/>
          </p:nvCxnSpPr>
          <p:spPr>
            <a:xfrm flipV="1">
              <a:off x="4885874" y="2139296"/>
              <a:ext cx="266788" cy="373568"/>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3" name="グループ化 62">
              <a:extLst>
                <a:ext uri="{FF2B5EF4-FFF2-40B4-BE49-F238E27FC236}">
                  <a16:creationId xmlns:a16="http://schemas.microsoft.com/office/drawing/2014/main" id="{BA5B6D0C-2EE1-338A-D817-140FC3EAC289}"/>
                </a:ext>
              </a:extLst>
            </p:cNvPr>
            <p:cNvGrpSpPr/>
            <p:nvPr/>
          </p:nvGrpSpPr>
          <p:grpSpPr>
            <a:xfrm>
              <a:off x="5152661" y="1988022"/>
              <a:ext cx="69614" cy="303585"/>
              <a:chOff x="2439407" y="2962964"/>
              <a:chExt cx="69614" cy="430453"/>
            </a:xfrm>
          </p:grpSpPr>
          <p:cxnSp>
            <p:nvCxnSpPr>
              <p:cNvPr id="65" name="直線コネクタ 64">
                <a:extLst>
                  <a:ext uri="{FF2B5EF4-FFF2-40B4-BE49-F238E27FC236}">
                    <a16:creationId xmlns:a16="http://schemas.microsoft.com/office/drawing/2014/main" id="{610FEC9C-720B-F342-9C32-DF86110C778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6" name="直線コネクタ 65">
                <a:extLst>
                  <a:ext uri="{FF2B5EF4-FFF2-40B4-BE49-F238E27FC236}">
                    <a16:creationId xmlns:a16="http://schemas.microsoft.com/office/drawing/2014/main" id="{FE28F56D-AB8B-EF69-E9E5-5C70961EC7D9}"/>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7" name="直線コネクタ 66">
                <a:extLst>
                  <a:ext uri="{FF2B5EF4-FFF2-40B4-BE49-F238E27FC236}">
                    <a16:creationId xmlns:a16="http://schemas.microsoft.com/office/drawing/2014/main" id="{F7AD8508-0E1F-DB4C-EBE3-CCD9E6A0A41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4" name="正方形/長方形 63">
              <a:extLst>
                <a:ext uri="{FF2B5EF4-FFF2-40B4-BE49-F238E27FC236}">
                  <a16:creationId xmlns:a16="http://schemas.microsoft.com/office/drawing/2014/main" id="{B0A19E2E-6421-E833-39E1-A896BFFA4FF6}"/>
                </a:ext>
              </a:extLst>
            </p:cNvPr>
            <p:cNvSpPr/>
            <p:nvPr/>
          </p:nvSpPr>
          <p:spPr>
            <a:xfrm>
              <a:off x="5152662" y="1998069"/>
              <a:ext cx="669749"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本文"/>
                  <a:ea typeface="游ゴシック" panose="020B0400000000000000" pitchFamily="50" charset="-128"/>
                </a:rPr>
                <a:t>分納誓約を実施。</a:t>
              </a:r>
            </a:p>
          </p:txBody>
        </p:sp>
      </p:grpSp>
    </p:spTree>
    <p:extLst>
      <p:ext uri="{BB962C8B-B14F-4D97-AF65-F5344CB8AC3E}">
        <p14:creationId xmlns:p14="http://schemas.microsoft.com/office/powerpoint/2010/main" val="333037707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65C766-429F-0377-C805-208506DD0EAE}"/>
            </a:ext>
          </a:extLst>
        </p:cNvPr>
        <p:cNvGrpSpPr/>
        <p:nvPr/>
      </p:nvGrpSpPr>
      <p:grpSpPr>
        <a:xfrm>
          <a:off x="0" y="0"/>
          <a:ext cx="0" cy="0"/>
          <a:chOff x="0" y="0"/>
          <a:chExt cx="0" cy="0"/>
        </a:xfrm>
      </p:grpSpPr>
      <p:grpSp>
        <p:nvGrpSpPr>
          <p:cNvPr id="178" name="グループ化 177">
            <a:extLst>
              <a:ext uri="{FF2B5EF4-FFF2-40B4-BE49-F238E27FC236}">
                <a16:creationId xmlns:a16="http://schemas.microsoft.com/office/drawing/2014/main" id="{4DB1AD4A-633A-1AB0-C573-D690EC20EB11}"/>
              </a:ext>
            </a:extLst>
          </p:cNvPr>
          <p:cNvGrpSpPr/>
          <p:nvPr/>
        </p:nvGrpSpPr>
        <p:grpSpPr>
          <a:xfrm rot="16200000">
            <a:off x="4430908" y="3770679"/>
            <a:ext cx="1705302" cy="47531"/>
            <a:chOff x="7279832" y="5728211"/>
            <a:chExt cx="1705302" cy="47531"/>
          </a:xfrm>
        </p:grpSpPr>
        <p:sp>
          <p:nvSpPr>
            <p:cNvPr id="201" name="楕円 200">
              <a:extLst>
                <a:ext uri="{FF2B5EF4-FFF2-40B4-BE49-F238E27FC236}">
                  <a16:creationId xmlns:a16="http://schemas.microsoft.com/office/drawing/2014/main" id="{B7550D95-78D8-3050-8CE2-3505481080D2}"/>
                </a:ext>
              </a:extLst>
            </p:cNvPr>
            <p:cNvSpPr/>
            <p:nvPr/>
          </p:nvSpPr>
          <p:spPr>
            <a:xfrm>
              <a:off x="7279832" y="5728211"/>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7" name="直線矢印コネクタ 196">
              <a:extLst>
                <a:ext uri="{FF2B5EF4-FFF2-40B4-BE49-F238E27FC236}">
                  <a16:creationId xmlns:a16="http://schemas.microsoft.com/office/drawing/2014/main" id="{605B2036-5FB1-E5D0-6143-5C61421B0CAD}"/>
                </a:ext>
              </a:extLst>
            </p:cNvPr>
            <p:cNvCxnSpPr>
              <a:cxnSpLocks/>
              <a:stCxn id="201" idx="6"/>
              <a:endCxn id="202" idx="0"/>
            </p:cNvCxnSpPr>
            <p:nvPr/>
          </p:nvCxnSpPr>
          <p:spPr>
            <a:xfrm rot="5400000" flipV="1">
              <a:off x="8156246" y="4923095"/>
              <a:ext cx="6" cy="165777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02" name="二等辺三角形 201">
              <a:extLst>
                <a:ext uri="{FF2B5EF4-FFF2-40B4-BE49-F238E27FC236}">
                  <a16:creationId xmlns:a16="http://schemas.microsoft.com/office/drawing/2014/main" id="{1B19D1C6-DE0C-57B4-7EDC-27838639F74E}"/>
                </a:ext>
              </a:extLst>
            </p:cNvPr>
            <p:cNvSpPr/>
            <p:nvPr/>
          </p:nvSpPr>
          <p:spPr>
            <a:xfrm rot="5400000">
              <a:off x="8925887" y="5716046"/>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08" name="グループ化 207">
            <a:extLst>
              <a:ext uri="{FF2B5EF4-FFF2-40B4-BE49-F238E27FC236}">
                <a16:creationId xmlns:a16="http://schemas.microsoft.com/office/drawing/2014/main" id="{C97573F5-D5BD-5C85-F9C0-D92443710476}"/>
              </a:ext>
            </a:extLst>
          </p:cNvPr>
          <p:cNvGrpSpPr/>
          <p:nvPr/>
        </p:nvGrpSpPr>
        <p:grpSpPr>
          <a:xfrm rot="5400000" flipV="1">
            <a:off x="3478113" y="3736697"/>
            <a:ext cx="1693776" cy="47531"/>
            <a:chOff x="7823229" y="5728214"/>
            <a:chExt cx="1693776" cy="47531"/>
          </a:xfrm>
        </p:grpSpPr>
        <p:cxnSp>
          <p:nvCxnSpPr>
            <p:cNvPr id="214" name="直線矢印コネクタ 213">
              <a:extLst>
                <a:ext uri="{FF2B5EF4-FFF2-40B4-BE49-F238E27FC236}">
                  <a16:creationId xmlns:a16="http://schemas.microsoft.com/office/drawing/2014/main" id="{686E50EB-4CCD-645D-EB7D-AE853E2B932C}"/>
                </a:ext>
              </a:extLst>
            </p:cNvPr>
            <p:cNvCxnSpPr>
              <a:cxnSpLocks/>
              <a:stCxn id="215" idx="6"/>
              <a:endCxn id="216" idx="0"/>
            </p:cNvCxnSpPr>
            <p:nvPr/>
          </p:nvCxnSpPr>
          <p:spPr>
            <a:xfrm rot="5400000" flipV="1">
              <a:off x="8693879" y="4928863"/>
              <a:ext cx="8" cy="1646244"/>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15" name="楕円 214">
              <a:extLst>
                <a:ext uri="{FF2B5EF4-FFF2-40B4-BE49-F238E27FC236}">
                  <a16:creationId xmlns:a16="http://schemas.microsoft.com/office/drawing/2014/main" id="{01672B1D-04AF-2EF2-AD0B-F160D0EFD81D}"/>
                </a:ext>
              </a:extLst>
            </p:cNvPr>
            <p:cNvSpPr/>
            <p:nvPr/>
          </p:nvSpPr>
          <p:spPr>
            <a:xfrm>
              <a:off x="7823229" y="572821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16" name="二等辺三角形 215">
              <a:extLst>
                <a:ext uri="{FF2B5EF4-FFF2-40B4-BE49-F238E27FC236}">
                  <a16:creationId xmlns:a16="http://schemas.microsoft.com/office/drawing/2014/main" id="{32F3EF7F-2F6B-63A7-C92C-D75CC4224687}"/>
                </a:ext>
              </a:extLst>
            </p:cNvPr>
            <p:cNvSpPr/>
            <p:nvPr/>
          </p:nvSpPr>
          <p:spPr>
            <a:xfrm rot="5400000">
              <a:off x="9457757" y="5716051"/>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2D35BA5C-689C-F537-3629-293C4D26A5BC}"/>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34E374D9-424F-117D-D25B-6BBAE0FBBD57}"/>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973809DA-459A-A7E1-8A22-C16E0AFB4CA8}"/>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BBBB388C-252F-4804-FD22-44B506FB456F}"/>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F0FCCD06-B102-ECA5-E84C-29EDC8F2E306}"/>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3B72AC28-D64F-2707-5686-2FFDC6D018A9}"/>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5.1.</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56F89070-20C7-76BC-6831-71902D4EA4E6}"/>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財産照会</a:t>
              </a:r>
            </a:p>
          </p:txBody>
        </p:sp>
        <p:sp>
          <p:nvSpPr>
            <p:cNvPr id="14" name="正方形/長方形 13">
              <a:extLst>
                <a:ext uri="{FF2B5EF4-FFF2-40B4-BE49-F238E27FC236}">
                  <a16:creationId xmlns:a16="http://schemas.microsoft.com/office/drawing/2014/main" id="{AB1F3A52-9B29-9EF6-5903-B4E4F5EFCF11}"/>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財産照会・換価</a:t>
              </a:r>
            </a:p>
          </p:txBody>
        </p:sp>
      </p:grpSp>
      <p:grpSp>
        <p:nvGrpSpPr>
          <p:cNvPr id="16" name="グループ化 15">
            <a:extLst>
              <a:ext uri="{FF2B5EF4-FFF2-40B4-BE49-F238E27FC236}">
                <a16:creationId xmlns:a16="http://schemas.microsoft.com/office/drawing/2014/main" id="{CF39E7A1-9957-B61B-0855-C2199D5E0463}"/>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7FCD4593-8CBF-48FD-6A83-40F3A7C5DF0B}"/>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3CC7C786-38B6-B47E-53C1-4827BD4E0BBE}"/>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1AF4660F-4A90-8561-1EFD-109EF4B2D024}"/>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41</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54BA788A-0A87-B5D7-9922-1D7EF8B4871E}"/>
              </a:ext>
            </a:extLst>
          </p:cNvPr>
          <p:cNvSpPr/>
          <p:nvPr/>
        </p:nvSpPr>
        <p:spPr>
          <a:xfrm>
            <a:off x="6758568" y="5895974"/>
            <a:ext cx="2053792" cy="60845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2.7.2</a:t>
            </a:r>
            <a:r>
              <a:rPr kumimoji="1" lang="ja-JP" altLang="en-US" sz="500" b="1" dirty="0">
                <a:solidFill>
                  <a:schemeClr val="tx1"/>
                </a:solidFill>
                <a:latin typeface="游ゴシック 本文"/>
                <a:ea typeface="游ゴシック" panose="020B0400000000000000" pitchFamily="50" charset="-128"/>
              </a:rPr>
              <a:t>～</a:t>
            </a:r>
            <a:r>
              <a:rPr kumimoji="1" lang="en-US" altLang="ja-JP" sz="500" b="1" dirty="0">
                <a:solidFill>
                  <a:schemeClr val="tx1"/>
                </a:solidFill>
                <a:latin typeface="游ゴシック 本文"/>
                <a:ea typeface="游ゴシック" panose="020B0400000000000000" pitchFamily="50" charset="-128"/>
              </a:rPr>
              <a:t>2.7.4</a:t>
            </a:r>
            <a:r>
              <a:rPr kumimoji="1" lang="ja-JP" altLang="en-US" sz="500" b="1" dirty="0">
                <a:solidFill>
                  <a:schemeClr val="tx1"/>
                </a:solidFill>
                <a:latin typeface="游ゴシック 本文"/>
                <a:ea typeface="游ゴシック" panose="020B0400000000000000" pitchFamily="50" charset="-128"/>
              </a:rPr>
              <a:t>　各種調査報告書等作成</a:t>
            </a: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2.7.6</a:t>
            </a:r>
            <a:r>
              <a:rPr kumimoji="1" lang="ja-JP" altLang="en-US" sz="500" b="1" dirty="0">
                <a:solidFill>
                  <a:schemeClr val="tx1"/>
                </a:solidFill>
                <a:latin typeface="游ゴシック 本文"/>
                <a:ea typeface="游ゴシック" panose="020B0400000000000000" pitchFamily="50" charset="-128"/>
              </a:rPr>
              <a:t>　回答情報の管理</a:t>
            </a:r>
            <a:endParaRPr kumimoji="1" lang="en-US" altLang="zh-TW" sz="500" b="1" dirty="0">
              <a:solidFill>
                <a:schemeClr val="tx1"/>
              </a:solidFill>
              <a:latin typeface="游ゴシック 本文"/>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0CA676BA-183B-10F2-D783-D512618973BC}"/>
              </a:ext>
            </a:extLst>
          </p:cNvPr>
          <p:cNvCxnSpPr>
            <a:cxnSpLocks/>
            <a:stCxn id="41" idx="3"/>
            <a:endCxn id="91" idx="2"/>
          </p:cNvCxnSpPr>
          <p:nvPr/>
        </p:nvCxnSpPr>
        <p:spPr>
          <a:xfrm>
            <a:off x="3664443" y="2767162"/>
            <a:ext cx="507551"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2878F48C-6B59-B361-3210-2AB6FBBBE248}"/>
              </a:ext>
            </a:extLst>
          </p:cNvPr>
          <p:cNvCxnSpPr>
            <a:cxnSpLocks/>
            <a:stCxn id="140" idx="1"/>
            <a:endCxn id="137" idx="2"/>
          </p:cNvCxnSpPr>
          <p:nvPr/>
        </p:nvCxnSpPr>
        <p:spPr>
          <a:xfrm flipH="1" flipV="1">
            <a:off x="1968996"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DEFF174C-E41F-5916-FFB5-375CCC8248D9}"/>
              </a:ext>
            </a:extLst>
          </p:cNvPr>
          <p:cNvGrpSpPr/>
          <p:nvPr/>
        </p:nvGrpSpPr>
        <p:grpSpPr>
          <a:xfrm>
            <a:off x="1671054" y="2532787"/>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1DD6975C-1419-EA23-E704-AF0440098A35}"/>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C469FAC1-D558-1796-5249-E9CD9876D1F8}"/>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調査書</a:t>
              </a:r>
              <a:r>
                <a:rPr kumimoji="1" lang="zh-TW"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39" name="グループ化 138">
            <a:extLst>
              <a:ext uri="{FF2B5EF4-FFF2-40B4-BE49-F238E27FC236}">
                <a16:creationId xmlns:a16="http://schemas.microsoft.com/office/drawing/2014/main" id="{97AF9567-29E6-C35A-6357-8B6595E8F8FA}"/>
              </a:ext>
            </a:extLst>
          </p:cNvPr>
          <p:cNvGrpSpPr/>
          <p:nvPr/>
        </p:nvGrpSpPr>
        <p:grpSpPr>
          <a:xfrm>
            <a:off x="1681178" y="4603475"/>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CCCB8072-F268-49BC-131A-6166562B196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3C48DCE8-EFC0-787A-0F25-99AA88922A9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CFA29340-9510-F62B-618D-1697018CF5B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87" name="グループ化 86">
            <a:extLst>
              <a:ext uri="{FF2B5EF4-FFF2-40B4-BE49-F238E27FC236}">
                <a16:creationId xmlns:a16="http://schemas.microsoft.com/office/drawing/2014/main" id="{D6D6A9D8-EF08-4FE0-0ECA-985C1EAEFA37}"/>
              </a:ext>
            </a:extLst>
          </p:cNvPr>
          <p:cNvGrpSpPr/>
          <p:nvPr/>
        </p:nvGrpSpPr>
        <p:grpSpPr>
          <a:xfrm>
            <a:off x="2094705" y="3001537"/>
            <a:ext cx="699174" cy="675523"/>
            <a:chOff x="2304316" y="3014053"/>
            <a:chExt cx="699174" cy="675523"/>
          </a:xfrm>
        </p:grpSpPr>
        <p:pic>
          <p:nvPicPr>
            <p:cNvPr id="88" name="グラフィックス 87" descr="紙 枠線">
              <a:extLst>
                <a:ext uri="{FF2B5EF4-FFF2-40B4-BE49-F238E27FC236}">
                  <a16:creationId xmlns:a16="http://schemas.microsoft.com/office/drawing/2014/main" id="{45705F9B-F1B1-642C-26A1-EFCEADC711C0}"/>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89" name="直線矢印コネクタ 36">
              <a:extLst>
                <a:ext uri="{FF2B5EF4-FFF2-40B4-BE49-F238E27FC236}">
                  <a16:creationId xmlns:a16="http://schemas.microsoft.com/office/drawing/2014/main" id="{2D80A288-944E-4AFC-421E-4439FCBC9A5B}"/>
                </a:ext>
              </a:extLst>
            </p:cNvPr>
            <p:cNvCxnSpPr>
              <a:cxnSpLocks/>
            </p:cNvCxnSpPr>
            <p:nvPr/>
          </p:nvCxnSpPr>
          <p:spPr>
            <a:xfrm rot="16200000" flipH="1">
              <a:off x="2289615" y="3028754"/>
              <a:ext cx="271450" cy="242048"/>
            </a:xfrm>
            <a:prstGeom prst="curvedConnector3">
              <a:avLst>
                <a:gd name="adj1" fmla="val 9912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BF8F7239-0E72-3FF3-91B1-20E9B2A6F097}"/>
                </a:ext>
              </a:extLst>
            </p:cNvPr>
            <p:cNvSpPr/>
            <p:nvPr/>
          </p:nvSpPr>
          <p:spPr>
            <a:xfrm>
              <a:off x="2381865" y="3407123"/>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各種照会書</a:t>
              </a:r>
            </a:p>
            <a:p>
              <a:r>
                <a:rPr kumimoji="1" lang="ja-JP" altLang="en-US" sz="500" b="1" dirty="0">
                  <a:solidFill>
                    <a:schemeClr val="tx1"/>
                  </a:solidFill>
                  <a:latin typeface="游ゴシック 本文"/>
                  <a:ea typeface="游ゴシック" panose="020B0400000000000000" pitchFamily="50" charset="-128"/>
                </a:rPr>
                <a:t>各種照会書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照会</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伺い</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対象者名簿</a:t>
              </a:r>
            </a:p>
            <a:p>
              <a:r>
                <a:rPr kumimoji="1" lang="ja-JP" altLang="en-US" sz="500" b="1" dirty="0">
                  <a:solidFill>
                    <a:schemeClr val="tx1"/>
                  </a:solidFill>
                  <a:latin typeface="游ゴシック 本文"/>
                  <a:ea typeface="游ゴシック" panose="020B0400000000000000" pitchFamily="50" charset="-128"/>
                </a:rPr>
                <a:t>調査予定一覧表</a:t>
              </a:r>
            </a:p>
          </p:txBody>
        </p:sp>
      </p:grpSp>
      <p:grpSp>
        <p:nvGrpSpPr>
          <p:cNvPr id="110" name="グループ化 109">
            <a:extLst>
              <a:ext uri="{FF2B5EF4-FFF2-40B4-BE49-F238E27FC236}">
                <a16:creationId xmlns:a16="http://schemas.microsoft.com/office/drawing/2014/main" id="{70CF6D5D-09D9-F284-CF1D-F2398C4FC2F4}"/>
              </a:ext>
            </a:extLst>
          </p:cNvPr>
          <p:cNvGrpSpPr/>
          <p:nvPr/>
        </p:nvGrpSpPr>
        <p:grpSpPr>
          <a:xfrm flipH="1">
            <a:off x="1021352" y="4970186"/>
            <a:ext cx="752658" cy="405710"/>
            <a:chOff x="5549538" y="5066857"/>
            <a:chExt cx="752658" cy="405710"/>
          </a:xfrm>
        </p:grpSpPr>
        <p:cxnSp>
          <p:nvCxnSpPr>
            <p:cNvPr id="111" name="直線矢印コネクタ 110">
              <a:extLst>
                <a:ext uri="{FF2B5EF4-FFF2-40B4-BE49-F238E27FC236}">
                  <a16:creationId xmlns:a16="http://schemas.microsoft.com/office/drawing/2014/main" id="{070C1D9A-CC70-7614-0905-9D7A74ED92EE}"/>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A15718DA-3916-249E-8057-C6E7A791A8AB}"/>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61BCCD70-C6F2-F199-18F8-D9966769524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53C0BA5F-54BE-1E55-F45C-474624E3FEA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DBDF2B66-9202-1759-2750-CFF99D31DFB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3FAF6322-D26B-4279-328F-8A17382D6E38}"/>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grpSp>
        <p:nvGrpSpPr>
          <p:cNvPr id="39" name="グループ化 38">
            <a:extLst>
              <a:ext uri="{FF2B5EF4-FFF2-40B4-BE49-F238E27FC236}">
                <a16:creationId xmlns:a16="http://schemas.microsoft.com/office/drawing/2014/main" id="{E7B9D8BD-28E4-4427-55D4-2F983F9E2675}"/>
              </a:ext>
            </a:extLst>
          </p:cNvPr>
          <p:cNvGrpSpPr/>
          <p:nvPr/>
        </p:nvGrpSpPr>
        <p:grpSpPr>
          <a:xfrm>
            <a:off x="3068559" y="2532787"/>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832AD1AC-D0DE-AEA7-80EB-55308859FA0F}"/>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D330AAC3-EA1B-4DF1-C191-F0B6DFFD337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42" name="直線矢印コネクタ 41">
            <a:extLst>
              <a:ext uri="{FF2B5EF4-FFF2-40B4-BE49-F238E27FC236}">
                <a16:creationId xmlns:a16="http://schemas.microsoft.com/office/drawing/2014/main" id="{04263702-A099-1376-F146-922DF09660B6}"/>
              </a:ext>
            </a:extLst>
          </p:cNvPr>
          <p:cNvCxnSpPr>
            <a:cxnSpLocks/>
            <a:stCxn id="41" idx="2"/>
            <a:endCxn id="45" idx="1"/>
          </p:cNvCxnSpPr>
          <p:nvPr/>
        </p:nvCxnSpPr>
        <p:spPr>
          <a:xfrm>
            <a:off x="3366501"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E4743D77-279C-E430-868B-21B07EAF5C92}"/>
              </a:ext>
            </a:extLst>
          </p:cNvPr>
          <p:cNvGrpSpPr/>
          <p:nvPr/>
        </p:nvGrpSpPr>
        <p:grpSpPr>
          <a:xfrm>
            <a:off x="3078683" y="4603475"/>
            <a:ext cx="575637" cy="451948"/>
            <a:chOff x="5274238" y="5435536"/>
            <a:chExt cx="439201" cy="345439"/>
          </a:xfrm>
        </p:grpSpPr>
        <p:sp>
          <p:nvSpPr>
            <p:cNvPr id="45" name="フローチャート: 磁気ディスク 44">
              <a:extLst>
                <a:ext uri="{FF2B5EF4-FFF2-40B4-BE49-F238E27FC236}">
                  <a16:creationId xmlns:a16="http://schemas.microsoft.com/office/drawing/2014/main" id="{629AEC8C-D011-054D-1178-AA939D1787A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6" name="円弧 45">
              <a:extLst>
                <a:ext uri="{FF2B5EF4-FFF2-40B4-BE49-F238E27FC236}">
                  <a16:creationId xmlns:a16="http://schemas.microsoft.com/office/drawing/2014/main" id="{5AE5AF5F-279E-EB4B-3AB2-A2D6136925B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7" name="円弧 46">
              <a:extLst>
                <a:ext uri="{FF2B5EF4-FFF2-40B4-BE49-F238E27FC236}">
                  <a16:creationId xmlns:a16="http://schemas.microsoft.com/office/drawing/2014/main" id="{739AF408-1F40-FC8E-ABBC-01A4DFF8F6B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48" name="グループ化 47">
            <a:extLst>
              <a:ext uri="{FF2B5EF4-FFF2-40B4-BE49-F238E27FC236}">
                <a16:creationId xmlns:a16="http://schemas.microsoft.com/office/drawing/2014/main" id="{C4174B04-87DD-6312-DED9-39ED03209ACF}"/>
              </a:ext>
            </a:extLst>
          </p:cNvPr>
          <p:cNvGrpSpPr/>
          <p:nvPr/>
        </p:nvGrpSpPr>
        <p:grpSpPr>
          <a:xfrm flipH="1">
            <a:off x="2418857" y="4970186"/>
            <a:ext cx="752658" cy="405710"/>
            <a:chOff x="5549538" y="5066857"/>
            <a:chExt cx="752658" cy="405710"/>
          </a:xfrm>
        </p:grpSpPr>
        <p:cxnSp>
          <p:nvCxnSpPr>
            <p:cNvPr id="49" name="直線矢印コネクタ 48">
              <a:extLst>
                <a:ext uri="{FF2B5EF4-FFF2-40B4-BE49-F238E27FC236}">
                  <a16:creationId xmlns:a16="http://schemas.microsoft.com/office/drawing/2014/main" id="{22C217A5-A5AD-FEC1-0C20-7A92BFD1CEDE}"/>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4E9E71BD-7872-05FA-7B0F-95130210FF72}"/>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89C55442-5F39-EA46-033B-DABD6192646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BE1B74DF-9827-D047-B2AB-8A70447A9EE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A4AF3CF3-85A5-89F6-D254-4A95105BE64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AA9D2A44-3090-9E80-D70E-4E9248E77855}"/>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cxnSp>
        <p:nvCxnSpPr>
          <p:cNvPr id="145" name="直線矢印コネクタ 144">
            <a:extLst>
              <a:ext uri="{FF2B5EF4-FFF2-40B4-BE49-F238E27FC236}">
                <a16:creationId xmlns:a16="http://schemas.microsoft.com/office/drawing/2014/main" id="{9257498E-A07D-1459-A019-E99DE60010E0}"/>
              </a:ext>
            </a:extLst>
          </p:cNvPr>
          <p:cNvCxnSpPr>
            <a:cxnSpLocks/>
            <a:stCxn id="91" idx="6"/>
            <a:endCxn id="108" idx="2"/>
          </p:cNvCxnSpPr>
          <p:nvPr/>
        </p:nvCxnSpPr>
        <p:spPr>
          <a:xfrm>
            <a:off x="4477994" y="2767163"/>
            <a:ext cx="65256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3" name="直線矢印コネクタ 152">
            <a:extLst>
              <a:ext uri="{FF2B5EF4-FFF2-40B4-BE49-F238E27FC236}">
                <a16:creationId xmlns:a16="http://schemas.microsoft.com/office/drawing/2014/main" id="{2FA60DAE-BD44-ED77-F0FF-4F2CD8E9D67E}"/>
              </a:ext>
            </a:extLst>
          </p:cNvPr>
          <p:cNvCxnSpPr>
            <a:cxnSpLocks/>
            <a:stCxn id="137" idx="3"/>
            <a:endCxn id="41" idx="1"/>
          </p:cNvCxnSpPr>
          <p:nvPr/>
        </p:nvCxnSpPr>
        <p:spPr>
          <a:xfrm>
            <a:off x="2266938" y="2767162"/>
            <a:ext cx="80162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86" name="グループ化 85">
            <a:extLst>
              <a:ext uri="{FF2B5EF4-FFF2-40B4-BE49-F238E27FC236}">
                <a16:creationId xmlns:a16="http://schemas.microsoft.com/office/drawing/2014/main" id="{6CD7463F-01C8-F013-1BCC-7ADC0ACFE8EF}"/>
              </a:ext>
            </a:extLst>
          </p:cNvPr>
          <p:cNvGrpSpPr>
            <a:grpSpLocks noChangeAspect="1"/>
          </p:cNvGrpSpPr>
          <p:nvPr/>
        </p:nvGrpSpPr>
        <p:grpSpPr>
          <a:xfrm>
            <a:off x="4171994" y="2614163"/>
            <a:ext cx="306000" cy="306000"/>
            <a:chOff x="2810266" y="3583909"/>
            <a:chExt cx="182044" cy="182044"/>
          </a:xfrm>
        </p:grpSpPr>
        <p:sp>
          <p:nvSpPr>
            <p:cNvPr id="91" name="楕円 90">
              <a:extLst>
                <a:ext uri="{FF2B5EF4-FFF2-40B4-BE49-F238E27FC236}">
                  <a16:creationId xmlns:a16="http://schemas.microsoft.com/office/drawing/2014/main" id="{7416D0F2-3C52-4DF9-D6FD-1FE267488853}"/>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92" name="グループ化 91">
              <a:extLst>
                <a:ext uri="{FF2B5EF4-FFF2-40B4-BE49-F238E27FC236}">
                  <a16:creationId xmlns:a16="http://schemas.microsoft.com/office/drawing/2014/main" id="{B9FB0BBF-53ED-8CE0-2343-D3890661B8B2}"/>
                </a:ext>
              </a:extLst>
            </p:cNvPr>
            <p:cNvGrpSpPr/>
            <p:nvPr/>
          </p:nvGrpSpPr>
          <p:grpSpPr>
            <a:xfrm>
              <a:off x="2835232" y="3634549"/>
              <a:ext cx="132113" cy="80765"/>
              <a:chOff x="2601006" y="3678667"/>
              <a:chExt cx="132113" cy="80765"/>
            </a:xfrm>
          </p:grpSpPr>
          <p:sp>
            <p:nvSpPr>
              <p:cNvPr id="93" name="正方形/長方形 92">
                <a:extLst>
                  <a:ext uri="{FF2B5EF4-FFF2-40B4-BE49-F238E27FC236}">
                    <a16:creationId xmlns:a16="http://schemas.microsoft.com/office/drawing/2014/main" id="{DA57F191-8F75-2E25-BBC4-48F520010E0D}"/>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97" name="二等辺三角形 96">
                <a:extLst>
                  <a:ext uri="{FF2B5EF4-FFF2-40B4-BE49-F238E27FC236}">
                    <a16:creationId xmlns:a16="http://schemas.microsoft.com/office/drawing/2014/main" id="{266FDE68-04BF-DEFE-DD03-35E343DBF63A}"/>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4" name="二等辺三角形 103">
                <a:extLst>
                  <a:ext uri="{FF2B5EF4-FFF2-40B4-BE49-F238E27FC236}">
                    <a16:creationId xmlns:a16="http://schemas.microsoft.com/office/drawing/2014/main" id="{7716CEC4-1E01-E9DC-6514-5550378C6C29}"/>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05" name="正方形/長方形 104">
                <a:extLst>
                  <a:ext uri="{FF2B5EF4-FFF2-40B4-BE49-F238E27FC236}">
                    <a16:creationId xmlns:a16="http://schemas.microsoft.com/office/drawing/2014/main" id="{5376BA57-967D-9548-F3C2-94758329F296}"/>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grpSp>
        <p:nvGrpSpPr>
          <p:cNvPr id="166" name="グループ化 165">
            <a:extLst>
              <a:ext uri="{FF2B5EF4-FFF2-40B4-BE49-F238E27FC236}">
                <a16:creationId xmlns:a16="http://schemas.microsoft.com/office/drawing/2014/main" id="{B262BD5D-691E-D4E3-91AF-BE3307C16A84}"/>
              </a:ext>
            </a:extLst>
          </p:cNvPr>
          <p:cNvGrpSpPr/>
          <p:nvPr/>
        </p:nvGrpSpPr>
        <p:grpSpPr>
          <a:xfrm>
            <a:off x="7109444" y="2532787"/>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8BBC353B-7495-71DE-6F5F-218854433660}"/>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91F1FC2C-CEE4-4E69-121C-147FD83AEC9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BA488266-1C32-E0C0-15A6-448B1645AD89}"/>
              </a:ext>
            </a:extLst>
          </p:cNvPr>
          <p:cNvCxnSpPr>
            <a:cxnSpLocks/>
            <a:stCxn id="168" idx="2"/>
            <a:endCxn id="171" idx="1"/>
          </p:cNvCxnSpPr>
          <p:nvPr/>
        </p:nvCxnSpPr>
        <p:spPr>
          <a:xfrm>
            <a:off x="7407386"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046C0947-8FAC-EC23-DA28-D82C6B1E007B}"/>
              </a:ext>
            </a:extLst>
          </p:cNvPr>
          <p:cNvGrpSpPr/>
          <p:nvPr/>
        </p:nvGrpSpPr>
        <p:grpSpPr>
          <a:xfrm>
            <a:off x="7119568"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C4CF453D-E16B-D2D8-A799-54BEC595A17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B5EEEF25-B0BB-0B1A-B356-D9001E3B77A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575BA54E-CCAC-D939-C21F-2E0936326DE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8753A705-3F03-20C6-6716-5FB3C86CAE2A}"/>
              </a:ext>
            </a:extLst>
          </p:cNvPr>
          <p:cNvGrpSpPr/>
          <p:nvPr/>
        </p:nvGrpSpPr>
        <p:grpSpPr>
          <a:xfrm flipH="1">
            <a:off x="6459742"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08C7A8AB-D235-1D69-167C-582E0FB82F83}"/>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2BA9573B-B207-40BD-6743-C6ACE8CB82C1}"/>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27114FC9-62F6-68BF-0450-1A29771C0DD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E0A53770-5BA6-FAE9-18C3-BBA9218F8BC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269DDFA3-4984-9B02-6F9C-DAB2D7E0385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07300348-2BE9-AE7D-63E5-14A3B95F31ED}"/>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15133CBE-4685-D770-19B1-134CB3B4EFE3}"/>
              </a:ext>
            </a:extLst>
          </p:cNvPr>
          <p:cNvSpPr/>
          <p:nvPr/>
        </p:nvSpPr>
        <p:spPr>
          <a:xfrm>
            <a:off x="7805632"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5EDE7640-3C26-CAAF-3294-5365A0996EB3}"/>
              </a:ext>
            </a:extLst>
          </p:cNvPr>
          <p:cNvSpPr/>
          <p:nvPr/>
        </p:nvSpPr>
        <p:spPr>
          <a:xfrm>
            <a:off x="8147581" y="2614403"/>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221" name="正方形/長方形 220">
            <a:extLst>
              <a:ext uri="{FF2B5EF4-FFF2-40B4-BE49-F238E27FC236}">
                <a16:creationId xmlns:a16="http://schemas.microsoft.com/office/drawing/2014/main" id="{C877B336-E092-7DA2-956F-5C5D827C0418}"/>
              </a:ext>
            </a:extLst>
          </p:cNvPr>
          <p:cNvSpPr/>
          <p:nvPr/>
        </p:nvSpPr>
        <p:spPr>
          <a:xfrm>
            <a:off x="3830286" y="233112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BE058E47-B69B-B063-9B04-EA2E7FA80413}"/>
              </a:ext>
            </a:extLst>
          </p:cNvPr>
          <p:cNvCxnSpPr>
            <a:cxnSpLocks/>
            <a:stCxn id="168" idx="3"/>
            <a:endCxn id="191" idx="2"/>
          </p:cNvCxnSpPr>
          <p:nvPr/>
        </p:nvCxnSpPr>
        <p:spPr>
          <a:xfrm>
            <a:off x="7705328" y="2767162"/>
            <a:ext cx="44225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856BD7AD-4313-DCCD-F8E9-25681BB1955C}"/>
              </a:ext>
            </a:extLst>
          </p:cNvPr>
          <p:cNvGrpSpPr/>
          <p:nvPr/>
        </p:nvGrpSpPr>
        <p:grpSpPr>
          <a:xfrm>
            <a:off x="3755314" y="4623330"/>
            <a:ext cx="1814309" cy="365125"/>
            <a:chOff x="7336349" y="5133875"/>
            <a:chExt cx="1890381" cy="449892"/>
          </a:xfrm>
        </p:grpSpPr>
        <p:sp>
          <p:nvSpPr>
            <p:cNvPr id="94" name="正方形/長方形 93">
              <a:extLst>
                <a:ext uri="{FF2B5EF4-FFF2-40B4-BE49-F238E27FC236}">
                  <a16:creationId xmlns:a16="http://schemas.microsoft.com/office/drawing/2014/main" id="{DDBEF000-727C-EFB6-E341-78E8B3B87BBB}"/>
                </a:ext>
              </a:extLst>
            </p:cNvPr>
            <p:cNvSpPr/>
            <p:nvPr/>
          </p:nvSpPr>
          <p:spPr>
            <a:xfrm>
              <a:off x="7336349" y="5133875"/>
              <a:ext cx="41196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財産照会先</a:t>
              </a:r>
            </a:p>
          </p:txBody>
        </p:sp>
        <p:sp>
          <p:nvSpPr>
            <p:cNvPr id="96" name="正方形/長方形 95">
              <a:extLst>
                <a:ext uri="{FF2B5EF4-FFF2-40B4-BE49-F238E27FC236}">
                  <a16:creationId xmlns:a16="http://schemas.microsoft.com/office/drawing/2014/main" id="{7141C012-2E78-F29C-DBA4-082C8B6C0270}"/>
                </a:ext>
              </a:extLst>
            </p:cNvPr>
            <p:cNvSpPr/>
            <p:nvPr/>
          </p:nvSpPr>
          <p:spPr>
            <a:xfrm>
              <a:off x="7748310" y="5133875"/>
              <a:ext cx="1478420"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07" name="グループ化 106">
            <a:extLst>
              <a:ext uri="{FF2B5EF4-FFF2-40B4-BE49-F238E27FC236}">
                <a16:creationId xmlns:a16="http://schemas.microsoft.com/office/drawing/2014/main" id="{02A22B76-A04F-74D5-7CCF-02A8DEE78DE3}"/>
              </a:ext>
            </a:extLst>
          </p:cNvPr>
          <p:cNvGrpSpPr/>
          <p:nvPr/>
        </p:nvGrpSpPr>
        <p:grpSpPr>
          <a:xfrm>
            <a:off x="5130555" y="2614163"/>
            <a:ext cx="306000" cy="306000"/>
            <a:chOff x="2800403" y="4055471"/>
            <a:chExt cx="182044" cy="182044"/>
          </a:xfrm>
        </p:grpSpPr>
        <p:sp>
          <p:nvSpPr>
            <p:cNvPr id="108" name="楕円 107">
              <a:extLst>
                <a:ext uri="{FF2B5EF4-FFF2-40B4-BE49-F238E27FC236}">
                  <a16:creationId xmlns:a16="http://schemas.microsoft.com/office/drawing/2014/main" id="{244E16DF-BF6C-2FD9-B80B-757BBB536486}"/>
                </a:ext>
              </a:extLst>
            </p:cNvPr>
            <p:cNvSpPr/>
            <p:nvPr/>
          </p:nvSpPr>
          <p:spPr>
            <a:xfrm>
              <a:off x="2800403" y="4055471"/>
              <a:ext cx="182044" cy="182044"/>
            </a:xfrm>
            <a:prstGeom prst="ellipse">
              <a:avLst/>
            </a:prstGeom>
            <a:noFill/>
            <a:ln w="28575" cmpd="dbl">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pic>
          <p:nvPicPr>
            <p:cNvPr id="109" name="グラフィックス 108" descr="封筒 枠線">
              <a:extLst>
                <a:ext uri="{FF2B5EF4-FFF2-40B4-BE49-F238E27FC236}">
                  <a16:creationId xmlns:a16="http://schemas.microsoft.com/office/drawing/2014/main" id="{013363FD-3119-DFD2-103F-D4FB499932A5}"/>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812225" y="4067293"/>
              <a:ext cx="158400" cy="158400"/>
            </a:xfrm>
            <a:prstGeom prst="rect">
              <a:avLst/>
            </a:prstGeom>
          </p:spPr>
        </p:pic>
      </p:grpSp>
      <p:sp>
        <p:nvSpPr>
          <p:cNvPr id="177" name="正方形/長方形 176">
            <a:extLst>
              <a:ext uri="{FF2B5EF4-FFF2-40B4-BE49-F238E27FC236}">
                <a16:creationId xmlns:a16="http://schemas.microsoft.com/office/drawing/2014/main" id="{D5D1390A-6C8E-D3A2-E4F9-E909C251F02F}"/>
              </a:ext>
            </a:extLst>
          </p:cNvPr>
          <p:cNvSpPr/>
          <p:nvPr/>
        </p:nvSpPr>
        <p:spPr>
          <a:xfrm>
            <a:off x="4788848" y="233112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受領</a:t>
            </a:r>
            <a:endParaRPr kumimoji="1" lang="en-US" altLang="ja-JP" sz="600" b="1" dirty="0">
              <a:solidFill>
                <a:schemeClr val="tx1"/>
              </a:solidFill>
              <a:latin typeface="游ゴシック 本文"/>
              <a:ea typeface="游ゴシック" panose="020B0400000000000000" pitchFamily="50" charset="-128"/>
            </a:endParaRPr>
          </a:p>
        </p:txBody>
      </p:sp>
      <p:sp>
        <p:nvSpPr>
          <p:cNvPr id="217" name="正方形/長方形 216">
            <a:extLst>
              <a:ext uri="{FF2B5EF4-FFF2-40B4-BE49-F238E27FC236}">
                <a16:creationId xmlns:a16="http://schemas.microsoft.com/office/drawing/2014/main" id="{287DFF69-ADE5-8911-BA4C-B8DC20F1F506}"/>
              </a:ext>
            </a:extLst>
          </p:cNvPr>
          <p:cNvSpPr/>
          <p:nvPr/>
        </p:nvSpPr>
        <p:spPr>
          <a:xfrm>
            <a:off x="3976388" y="3346925"/>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23" name="正方形/長方形 222">
            <a:extLst>
              <a:ext uri="{FF2B5EF4-FFF2-40B4-BE49-F238E27FC236}">
                <a16:creationId xmlns:a16="http://schemas.microsoft.com/office/drawing/2014/main" id="{AD55F206-D195-947D-07EC-011B5261E7F1}"/>
              </a:ext>
            </a:extLst>
          </p:cNvPr>
          <p:cNvSpPr/>
          <p:nvPr/>
        </p:nvSpPr>
        <p:spPr>
          <a:xfrm>
            <a:off x="579819"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C441B03D-10E3-811C-377E-B360A0696D47}"/>
              </a:ext>
            </a:extLst>
          </p:cNvPr>
          <p:cNvSpPr/>
          <p:nvPr/>
        </p:nvSpPr>
        <p:spPr>
          <a:xfrm>
            <a:off x="828517" y="2614162"/>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F9DA4D7E-E8ED-3C57-4B0B-D9336A661CCF}"/>
              </a:ext>
            </a:extLst>
          </p:cNvPr>
          <p:cNvCxnSpPr>
            <a:cxnSpLocks/>
            <a:stCxn id="224" idx="6"/>
            <a:endCxn id="137" idx="1"/>
          </p:cNvCxnSpPr>
          <p:nvPr/>
        </p:nvCxnSpPr>
        <p:spPr>
          <a:xfrm>
            <a:off x="1134517" y="2767162"/>
            <a:ext cx="53653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35" name="直線矢印コネクタ 234">
            <a:extLst>
              <a:ext uri="{FF2B5EF4-FFF2-40B4-BE49-F238E27FC236}">
                <a16:creationId xmlns:a16="http://schemas.microsoft.com/office/drawing/2014/main" id="{BCB8B29F-C8DD-119A-E009-A92EDB0C5E83}"/>
              </a:ext>
            </a:extLst>
          </p:cNvPr>
          <p:cNvCxnSpPr>
            <a:cxnSpLocks/>
            <a:stCxn id="108" idx="6"/>
            <a:endCxn id="43" idx="1"/>
          </p:cNvCxnSpPr>
          <p:nvPr/>
        </p:nvCxnSpPr>
        <p:spPr>
          <a:xfrm flipV="1">
            <a:off x="5436555" y="2767162"/>
            <a:ext cx="574613"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0" name="グループ化 29">
            <a:extLst>
              <a:ext uri="{FF2B5EF4-FFF2-40B4-BE49-F238E27FC236}">
                <a16:creationId xmlns:a16="http://schemas.microsoft.com/office/drawing/2014/main" id="{01DC0DE6-2D95-824B-11AC-7D828B58C89D}"/>
              </a:ext>
            </a:extLst>
          </p:cNvPr>
          <p:cNvGrpSpPr/>
          <p:nvPr/>
        </p:nvGrpSpPr>
        <p:grpSpPr>
          <a:xfrm>
            <a:off x="1089704" y="2224624"/>
            <a:ext cx="1219311" cy="434351"/>
            <a:chOff x="5021000" y="1988022"/>
            <a:chExt cx="1219311" cy="422832"/>
          </a:xfrm>
        </p:grpSpPr>
        <p:cxnSp>
          <p:nvCxnSpPr>
            <p:cNvPr id="79" name="直線矢印コネクタ 78">
              <a:extLst>
                <a:ext uri="{FF2B5EF4-FFF2-40B4-BE49-F238E27FC236}">
                  <a16:creationId xmlns:a16="http://schemas.microsoft.com/office/drawing/2014/main" id="{68B57FA2-D21C-46DB-9F78-EB8501764705}"/>
                </a:ext>
              </a:extLst>
            </p:cNvPr>
            <p:cNvCxnSpPr>
              <a:cxnSpLocks/>
              <a:stCxn id="224" idx="7"/>
              <a:endCxn id="81" idx="1"/>
            </p:cNvCxnSpPr>
            <p:nvPr/>
          </p:nvCxnSpPr>
          <p:spPr>
            <a:xfrm flipV="1">
              <a:off x="5021000" y="2139296"/>
              <a:ext cx="131663" cy="271558"/>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0" name="グループ化 79">
              <a:extLst>
                <a:ext uri="{FF2B5EF4-FFF2-40B4-BE49-F238E27FC236}">
                  <a16:creationId xmlns:a16="http://schemas.microsoft.com/office/drawing/2014/main" id="{70908EF5-26B1-3317-387A-33C3DCD40E0F}"/>
                </a:ext>
              </a:extLst>
            </p:cNvPr>
            <p:cNvGrpSpPr/>
            <p:nvPr/>
          </p:nvGrpSpPr>
          <p:grpSpPr>
            <a:xfrm>
              <a:off x="5152661" y="1988022"/>
              <a:ext cx="69614" cy="303585"/>
              <a:chOff x="2439407" y="2962964"/>
              <a:chExt cx="69614" cy="430453"/>
            </a:xfrm>
          </p:grpSpPr>
          <p:cxnSp>
            <p:nvCxnSpPr>
              <p:cNvPr id="82" name="直線コネクタ 81">
                <a:extLst>
                  <a:ext uri="{FF2B5EF4-FFF2-40B4-BE49-F238E27FC236}">
                    <a16:creationId xmlns:a16="http://schemas.microsoft.com/office/drawing/2014/main" id="{7546855A-39B4-A1C9-D0F7-C937BB3FEB8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3" name="直線コネクタ 82">
                <a:extLst>
                  <a:ext uri="{FF2B5EF4-FFF2-40B4-BE49-F238E27FC236}">
                    <a16:creationId xmlns:a16="http://schemas.microsoft.com/office/drawing/2014/main" id="{917943DB-3F21-9BEE-D6F9-FFAF9A5C8DDB}"/>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5" name="直線コネクタ 84">
                <a:extLst>
                  <a:ext uri="{FF2B5EF4-FFF2-40B4-BE49-F238E27FC236}">
                    <a16:creationId xmlns:a16="http://schemas.microsoft.com/office/drawing/2014/main" id="{D3CB99EA-9D8D-79C9-EE93-C9563E8ED34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1" name="正方形/長方形 80">
              <a:extLst>
                <a:ext uri="{FF2B5EF4-FFF2-40B4-BE49-F238E27FC236}">
                  <a16:creationId xmlns:a16="http://schemas.microsoft.com/office/drawing/2014/main" id="{8B04BDDF-9FBD-A4BA-67D6-7103B3C8A51D}"/>
                </a:ext>
              </a:extLst>
            </p:cNvPr>
            <p:cNvSpPr/>
            <p:nvPr/>
          </p:nvSpPr>
          <p:spPr>
            <a:xfrm>
              <a:off x="5152663" y="1998069"/>
              <a:ext cx="108764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本文"/>
                  <a:ea typeface="游ゴシック" panose="020B0400000000000000" pitchFamily="50" charset="-128"/>
                </a:rPr>
                <a:t>財産調査の必要性を認識</a:t>
              </a:r>
            </a:p>
          </p:txBody>
        </p:sp>
      </p:grpSp>
      <p:grpSp>
        <p:nvGrpSpPr>
          <p:cNvPr id="157" name="グループ化 156">
            <a:extLst>
              <a:ext uri="{FF2B5EF4-FFF2-40B4-BE49-F238E27FC236}">
                <a16:creationId xmlns:a16="http://schemas.microsoft.com/office/drawing/2014/main" id="{5B484E11-D8A3-0E74-ABF6-6FF6FE0E5E8D}"/>
              </a:ext>
            </a:extLst>
          </p:cNvPr>
          <p:cNvGrpSpPr/>
          <p:nvPr/>
        </p:nvGrpSpPr>
        <p:grpSpPr>
          <a:xfrm>
            <a:off x="4185235" y="3934477"/>
            <a:ext cx="989415" cy="564961"/>
            <a:chOff x="4986218" y="4316156"/>
            <a:chExt cx="989415" cy="564961"/>
          </a:xfrm>
        </p:grpSpPr>
        <p:cxnSp>
          <p:nvCxnSpPr>
            <p:cNvPr id="158" name="直線矢印コネクタ 157">
              <a:extLst>
                <a:ext uri="{FF2B5EF4-FFF2-40B4-BE49-F238E27FC236}">
                  <a16:creationId xmlns:a16="http://schemas.microsoft.com/office/drawing/2014/main" id="{0F702C45-47FE-EED6-08AD-2308A90DAC37}"/>
                </a:ext>
              </a:extLst>
            </p:cNvPr>
            <p:cNvCxnSpPr>
              <a:cxnSpLocks/>
            </p:cNvCxnSpPr>
            <p:nvPr/>
          </p:nvCxnSpPr>
          <p:spPr>
            <a:xfrm flipH="1">
              <a:off x="5125976" y="4469826"/>
              <a:ext cx="21066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60" name="正方形/長方形 159">
              <a:extLst>
                <a:ext uri="{FF2B5EF4-FFF2-40B4-BE49-F238E27FC236}">
                  <a16:creationId xmlns:a16="http://schemas.microsoft.com/office/drawing/2014/main" id="{AE82BCFD-61A6-B8F2-37B1-BD89967AAEAA}"/>
                </a:ext>
              </a:extLst>
            </p:cNvPr>
            <p:cNvSpPr/>
            <p:nvPr/>
          </p:nvSpPr>
          <p:spPr>
            <a:xfrm>
              <a:off x="4986218" y="459866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各種照会書</a:t>
              </a:r>
            </a:p>
          </p:txBody>
        </p:sp>
        <p:pic>
          <p:nvPicPr>
            <p:cNvPr id="161" name="グラフィックス 160" descr="紙 枠線">
              <a:extLst>
                <a:ext uri="{FF2B5EF4-FFF2-40B4-BE49-F238E27FC236}">
                  <a16:creationId xmlns:a16="http://schemas.microsoft.com/office/drawing/2014/main" id="{A3762A70-E420-5821-3A99-320B6455A50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grpSp>
        <p:nvGrpSpPr>
          <p:cNvPr id="37" name="グループ化 36">
            <a:extLst>
              <a:ext uri="{FF2B5EF4-FFF2-40B4-BE49-F238E27FC236}">
                <a16:creationId xmlns:a16="http://schemas.microsoft.com/office/drawing/2014/main" id="{33822D31-97C4-5550-F27A-5DFD937E437F}"/>
              </a:ext>
            </a:extLst>
          </p:cNvPr>
          <p:cNvGrpSpPr/>
          <p:nvPr/>
        </p:nvGrpSpPr>
        <p:grpSpPr>
          <a:xfrm>
            <a:off x="6011168" y="2532787"/>
            <a:ext cx="595884" cy="468750"/>
            <a:chOff x="2420174" y="2805910"/>
            <a:chExt cx="595884" cy="468750"/>
          </a:xfrm>
        </p:grpSpPr>
        <p:pic>
          <p:nvPicPr>
            <p:cNvPr id="38" name="グラフィックス 37" descr="ユーザー 枠線">
              <a:extLst>
                <a:ext uri="{FF2B5EF4-FFF2-40B4-BE49-F238E27FC236}">
                  <a16:creationId xmlns:a16="http://schemas.microsoft.com/office/drawing/2014/main" id="{80D5BF9F-4B9F-1536-453A-293D949BEC4E}"/>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43" name="四角形: 角を丸くする 42">
              <a:extLst>
                <a:ext uri="{FF2B5EF4-FFF2-40B4-BE49-F238E27FC236}">
                  <a16:creationId xmlns:a16="http://schemas.microsoft.com/office/drawing/2014/main" id="{288362AC-1F41-8834-AE94-C7D234BF4758}"/>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調査結果登録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76" name="直線矢印コネクタ 75">
            <a:extLst>
              <a:ext uri="{FF2B5EF4-FFF2-40B4-BE49-F238E27FC236}">
                <a16:creationId xmlns:a16="http://schemas.microsoft.com/office/drawing/2014/main" id="{7856CD9C-ADDB-DB59-268B-B73CAFE92055}"/>
              </a:ext>
            </a:extLst>
          </p:cNvPr>
          <p:cNvCxnSpPr>
            <a:cxnSpLocks/>
            <a:stCxn id="43" idx="2"/>
            <a:endCxn id="78" idx="1"/>
          </p:cNvCxnSpPr>
          <p:nvPr/>
        </p:nvCxnSpPr>
        <p:spPr>
          <a:xfrm>
            <a:off x="6309110"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77" name="グループ化 76">
            <a:extLst>
              <a:ext uri="{FF2B5EF4-FFF2-40B4-BE49-F238E27FC236}">
                <a16:creationId xmlns:a16="http://schemas.microsoft.com/office/drawing/2014/main" id="{255FC35B-D611-85EB-CBB3-2413CD87396A}"/>
              </a:ext>
            </a:extLst>
          </p:cNvPr>
          <p:cNvGrpSpPr/>
          <p:nvPr/>
        </p:nvGrpSpPr>
        <p:grpSpPr>
          <a:xfrm>
            <a:off x="6021292" y="4603475"/>
            <a:ext cx="575637" cy="451948"/>
            <a:chOff x="5274238" y="5435536"/>
            <a:chExt cx="439201" cy="345439"/>
          </a:xfrm>
        </p:grpSpPr>
        <p:sp>
          <p:nvSpPr>
            <p:cNvPr id="78" name="フローチャート: 磁気ディスク 77">
              <a:extLst>
                <a:ext uri="{FF2B5EF4-FFF2-40B4-BE49-F238E27FC236}">
                  <a16:creationId xmlns:a16="http://schemas.microsoft.com/office/drawing/2014/main" id="{2A54D5AD-2E37-D285-5FC5-8B410245C8C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84" name="円弧 83">
              <a:extLst>
                <a:ext uri="{FF2B5EF4-FFF2-40B4-BE49-F238E27FC236}">
                  <a16:creationId xmlns:a16="http://schemas.microsoft.com/office/drawing/2014/main" id="{409DB517-C6B2-D724-BD33-26EABC2F3C2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95" name="円弧 94">
              <a:extLst>
                <a:ext uri="{FF2B5EF4-FFF2-40B4-BE49-F238E27FC236}">
                  <a16:creationId xmlns:a16="http://schemas.microsoft.com/office/drawing/2014/main" id="{EFC3E742-655B-4D43-AC9E-58CFB3D965B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98" name="グループ化 97">
            <a:extLst>
              <a:ext uri="{FF2B5EF4-FFF2-40B4-BE49-F238E27FC236}">
                <a16:creationId xmlns:a16="http://schemas.microsoft.com/office/drawing/2014/main" id="{BEF4B553-04D1-DBC4-02A1-36E7DCB544D0}"/>
              </a:ext>
            </a:extLst>
          </p:cNvPr>
          <p:cNvGrpSpPr/>
          <p:nvPr/>
        </p:nvGrpSpPr>
        <p:grpSpPr>
          <a:xfrm flipH="1">
            <a:off x="5361466" y="4970186"/>
            <a:ext cx="752658" cy="405710"/>
            <a:chOff x="5549538" y="5066857"/>
            <a:chExt cx="752658" cy="405710"/>
          </a:xfrm>
        </p:grpSpPr>
        <p:cxnSp>
          <p:nvCxnSpPr>
            <p:cNvPr id="99" name="直線矢印コネクタ 98">
              <a:extLst>
                <a:ext uri="{FF2B5EF4-FFF2-40B4-BE49-F238E27FC236}">
                  <a16:creationId xmlns:a16="http://schemas.microsoft.com/office/drawing/2014/main" id="{748E29E7-5E94-D9DD-C3A0-6FC00ABBFC54}"/>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00" name="グループ化 99">
              <a:extLst>
                <a:ext uri="{FF2B5EF4-FFF2-40B4-BE49-F238E27FC236}">
                  <a16:creationId xmlns:a16="http://schemas.microsoft.com/office/drawing/2014/main" id="{B50FC914-495A-B200-17D2-96099F7225CB}"/>
                </a:ext>
              </a:extLst>
            </p:cNvPr>
            <p:cNvGrpSpPr/>
            <p:nvPr/>
          </p:nvGrpSpPr>
          <p:grpSpPr>
            <a:xfrm>
              <a:off x="5672158" y="5172745"/>
              <a:ext cx="69614" cy="299822"/>
              <a:chOff x="2439407" y="2962964"/>
              <a:chExt cx="69614" cy="430496"/>
            </a:xfrm>
          </p:grpSpPr>
          <p:cxnSp>
            <p:nvCxnSpPr>
              <p:cNvPr id="103" name="直線コネクタ 102">
                <a:extLst>
                  <a:ext uri="{FF2B5EF4-FFF2-40B4-BE49-F238E27FC236}">
                    <a16:creationId xmlns:a16="http://schemas.microsoft.com/office/drawing/2014/main" id="{B744E3A1-C9EA-CE2A-1C6C-E84ACE4BEEF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06" name="直線コネクタ 105">
                <a:extLst>
                  <a:ext uri="{FF2B5EF4-FFF2-40B4-BE49-F238E27FC236}">
                    <a16:creationId xmlns:a16="http://schemas.microsoft.com/office/drawing/2014/main" id="{6B0689CE-C2A3-C718-4554-4A65157EFFA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7" name="直線コネクタ 116">
                <a:extLst>
                  <a:ext uri="{FF2B5EF4-FFF2-40B4-BE49-F238E27FC236}">
                    <a16:creationId xmlns:a16="http://schemas.microsoft.com/office/drawing/2014/main" id="{0B884785-B2E1-8908-4CED-04845F2DB05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02" name="正方形/長方形 101">
              <a:extLst>
                <a:ext uri="{FF2B5EF4-FFF2-40B4-BE49-F238E27FC236}">
                  <a16:creationId xmlns:a16="http://schemas.microsoft.com/office/drawing/2014/main" id="{0575ADB6-AFFB-FF08-BA5A-9908CFA2ECBC}"/>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cxnSp>
        <p:nvCxnSpPr>
          <p:cNvPr id="156" name="直線矢印コネクタ 155">
            <a:extLst>
              <a:ext uri="{FF2B5EF4-FFF2-40B4-BE49-F238E27FC236}">
                <a16:creationId xmlns:a16="http://schemas.microsoft.com/office/drawing/2014/main" id="{E8A7F4A2-5A23-56A1-FD98-DABF4A6F01F9}"/>
              </a:ext>
            </a:extLst>
          </p:cNvPr>
          <p:cNvCxnSpPr>
            <a:cxnSpLocks/>
            <a:stCxn id="43" idx="3"/>
            <a:endCxn id="168" idx="1"/>
          </p:cNvCxnSpPr>
          <p:nvPr/>
        </p:nvCxnSpPr>
        <p:spPr>
          <a:xfrm>
            <a:off x="6607052" y="2767162"/>
            <a:ext cx="50239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94" name="グループ化 193">
            <a:extLst>
              <a:ext uri="{FF2B5EF4-FFF2-40B4-BE49-F238E27FC236}">
                <a16:creationId xmlns:a16="http://schemas.microsoft.com/office/drawing/2014/main" id="{29A7BD9F-140A-6D0B-5232-6289DB12993B}"/>
              </a:ext>
            </a:extLst>
          </p:cNvPr>
          <p:cNvGrpSpPr/>
          <p:nvPr/>
        </p:nvGrpSpPr>
        <p:grpSpPr>
          <a:xfrm>
            <a:off x="2590621" y="2875350"/>
            <a:ext cx="1626186" cy="473513"/>
            <a:chOff x="2590621" y="2875350"/>
            <a:chExt cx="1626186" cy="473513"/>
          </a:xfrm>
        </p:grpSpPr>
        <p:cxnSp>
          <p:nvCxnSpPr>
            <p:cNvPr id="72" name="直線矢印コネクタ 151">
              <a:extLst>
                <a:ext uri="{FF2B5EF4-FFF2-40B4-BE49-F238E27FC236}">
                  <a16:creationId xmlns:a16="http://schemas.microsoft.com/office/drawing/2014/main" id="{ACC8F03D-F01E-2E08-40B0-6C1E289B9089}"/>
                </a:ext>
              </a:extLst>
            </p:cNvPr>
            <p:cNvCxnSpPr>
              <a:cxnSpLocks/>
              <a:stCxn id="88" idx="3"/>
              <a:endCxn id="91" idx="3"/>
            </p:cNvCxnSpPr>
            <p:nvPr/>
          </p:nvCxnSpPr>
          <p:spPr>
            <a:xfrm flipV="1">
              <a:off x="2590621" y="2875350"/>
              <a:ext cx="1626186" cy="39764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84" name="円弧 183">
              <a:extLst>
                <a:ext uri="{FF2B5EF4-FFF2-40B4-BE49-F238E27FC236}">
                  <a16:creationId xmlns:a16="http://schemas.microsoft.com/office/drawing/2014/main" id="{6ECCF42F-9F76-2855-E328-BC8AE46196D4}"/>
                </a:ext>
              </a:extLst>
            </p:cNvPr>
            <p:cNvSpPr/>
            <p:nvPr/>
          </p:nvSpPr>
          <p:spPr>
            <a:xfrm>
              <a:off x="3313555" y="3226206"/>
              <a:ext cx="109439" cy="122657"/>
            </a:xfrm>
            <a:prstGeom prst="arc">
              <a:avLst>
                <a:gd name="adj1" fmla="val 11128715"/>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sp>
        <p:nvSpPr>
          <p:cNvPr id="185" name="正方形/長方形 184">
            <a:extLst>
              <a:ext uri="{FF2B5EF4-FFF2-40B4-BE49-F238E27FC236}">
                <a16:creationId xmlns:a16="http://schemas.microsoft.com/office/drawing/2014/main" id="{089F0097-47A6-D836-396F-A2BC92D6E593}"/>
              </a:ext>
            </a:extLst>
          </p:cNvPr>
          <p:cNvSpPr/>
          <p:nvPr/>
        </p:nvSpPr>
        <p:spPr>
          <a:xfrm>
            <a:off x="4933582" y="3346925"/>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188" name="グループ化 187">
            <a:extLst>
              <a:ext uri="{FF2B5EF4-FFF2-40B4-BE49-F238E27FC236}">
                <a16:creationId xmlns:a16="http://schemas.microsoft.com/office/drawing/2014/main" id="{6D2E018C-23AB-EC21-632B-F7DA3C9F473D}"/>
              </a:ext>
            </a:extLst>
          </p:cNvPr>
          <p:cNvGrpSpPr/>
          <p:nvPr/>
        </p:nvGrpSpPr>
        <p:grpSpPr>
          <a:xfrm>
            <a:off x="5142180" y="3934477"/>
            <a:ext cx="989415" cy="564961"/>
            <a:chOff x="4986218" y="4316156"/>
            <a:chExt cx="989415" cy="564961"/>
          </a:xfrm>
        </p:grpSpPr>
        <p:cxnSp>
          <p:nvCxnSpPr>
            <p:cNvPr id="189" name="直線矢印コネクタ 188">
              <a:extLst>
                <a:ext uri="{FF2B5EF4-FFF2-40B4-BE49-F238E27FC236}">
                  <a16:creationId xmlns:a16="http://schemas.microsoft.com/office/drawing/2014/main" id="{037C04AD-8C16-818D-E534-B00164DBA631}"/>
                </a:ext>
              </a:extLst>
            </p:cNvPr>
            <p:cNvCxnSpPr>
              <a:cxnSpLocks/>
            </p:cNvCxnSpPr>
            <p:nvPr/>
          </p:nvCxnSpPr>
          <p:spPr>
            <a:xfrm flipH="1">
              <a:off x="5125976" y="4469826"/>
              <a:ext cx="21066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92" name="正方形/長方形 191">
              <a:extLst>
                <a:ext uri="{FF2B5EF4-FFF2-40B4-BE49-F238E27FC236}">
                  <a16:creationId xmlns:a16="http://schemas.microsoft.com/office/drawing/2014/main" id="{481620C7-0B8D-7A16-D3FB-4175EF37496F}"/>
                </a:ext>
              </a:extLst>
            </p:cNvPr>
            <p:cNvSpPr/>
            <p:nvPr/>
          </p:nvSpPr>
          <p:spPr>
            <a:xfrm>
              <a:off x="4986218" y="459866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各種照会回答書</a:t>
              </a:r>
            </a:p>
          </p:txBody>
        </p:sp>
        <p:pic>
          <p:nvPicPr>
            <p:cNvPr id="193" name="グラフィックス 192" descr="紙 枠線">
              <a:extLst>
                <a:ext uri="{FF2B5EF4-FFF2-40B4-BE49-F238E27FC236}">
                  <a16:creationId xmlns:a16="http://schemas.microsoft.com/office/drawing/2014/main" id="{7B540D38-44D5-943D-AF14-E993EC28AE27}"/>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spTree>
    <p:extLst>
      <p:ext uri="{BB962C8B-B14F-4D97-AF65-F5344CB8AC3E}">
        <p14:creationId xmlns:p14="http://schemas.microsoft.com/office/powerpoint/2010/main" val="162738931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C2C6CA-9264-D187-5A85-A3A6908588E1}"/>
            </a:ext>
          </a:extLst>
        </p:cNvPr>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C9A7A242-F4EB-9523-C2E8-CE16E38D97ED}"/>
              </a:ext>
            </a:extLst>
          </p:cNvPr>
          <p:cNvGrpSpPr/>
          <p:nvPr/>
        </p:nvGrpSpPr>
        <p:grpSpPr>
          <a:xfrm rot="5400000" flipV="1">
            <a:off x="1830610" y="4044310"/>
            <a:ext cx="2316655" cy="47531"/>
            <a:chOff x="7423142" y="5728213"/>
            <a:chExt cx="2316655" cy="47531"/>
          </a:xfrm>
        </p:grpSpPr>
        <p:cxnSp>
          <p:nvCxnSpPr>
            <p:cNvPr id="12" name="直線矢印コネクタ 11">
              <a:extLst>
                <a:ext uri="{FF2B5EF4-FFF2-40B4-BE49-F238E27FC236}">
                  <a16:creationId xmlns:a16="http://schemas.microsoft.com/office/drawing/2014/main" id="{19D91566-243F-211F-7D3B-D5128EF798B0}"/>
                </a:ext>
              </a:extLst>
            </p:cNvPr>
            <p:cNvCxnSpPr>
              <a:cxnSpLocks/>
              <a:stCxn id="19" idx="6"/>
              <a:endCxn id="20" idx="0"/>
            </p:cNvCxnSpPr>
            <p:nvPr/>
          </p:nvCxnSpPr>
          <p:spPr>
            <a:xfrm rot="5400000" flipV="1">
              <a:off x="8605231" y="4617421"/>
              <a:ext cx="8" cy="2269124"/>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9" name="楕円 18">
              <a:extLst>
                <a:ext uri="{FF2B5EF4-FFF2-40B4-BE49-F238E27FC236}">
                  <a16:creationId xmlns:a16="http://schemas.microsoft.com/office/drawing/2014/main" id="{6603F22F-0FB7-942D-6C2B-3F82F0034E9F}"/>
                </a:ext>
              </a:extLst>
            </p:cNvPr>
            <p:cNvSpPr/>
            <p:nvPr/>
          </p:nvSpPr>
          <p:spPr>
            <a:xfrm>
              <a:off x="7423142" y="5728213"/>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0" name="二等辺三角形 19">
              <a:extLst>
                <a:ext uri="{FF2B5EF4-FFF2-40B4-BE49-F238E27FC236}">
                  <a16:creationId xmlns:a16="http://schemas.microsoft.com/office/drawing/2014/main" id="{738C7BB0-3C5F-AF23-0121-71D341D597DE}"/>
                </a:ext>
              </a:extLst>
            </p:cNvPr>
            <p:cNvSpPr/>
            <p:nvPr/>
          </p:nvSpPr>
          <p:spPr>
            <a:xfrm rot="5400000">
              <a:off x="9680550" y="5716050"/>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1" name="グループ化 20">
            <a:extLst>
              <a:ext uri="{FF2B5EF4-FFF2-40B4-BE49-F238E27FC236}">
                <a16:creationId xmlns:a16="http://schemas.microsoft.com/office/drawing/2014/main" id="{13F3911D-108B-1576-BAAE-5899BDE40232}"/>
              </a:ext>
            </a:extLst>
          </p:cNvPr>
          <p:cNvGrpSpPr/>
          <p:nvPr/>
        </p:nvGrpSpPr>
        <p:grpSpPr>
          <a:xfrm>
            <a:off x="1110373" y="2934514"/>
            <a:ext cx="47531" cy="2327536"/>
            <a:chOff x="3882116" y="1430158"/>
            <a:chExt cx="47531" cy="2327536"/>
          </a:xfrm>
        </p:grpSpPr>
        <p:sp>
          <p:nvSpPr>
            <p:cNvPr id="22" name="楕円 21">
              <a:extLst>
                <a:ext uri="{FF2B5EF4-FFF2-40B4-BE49-F238E27FC236}">
                  <a16:creationId xmlns:a16="http://schemas.microsoft.com/office/drawing/2014/main" id="{95E05A33-52A9-A523-9573-C3875F2CECA6}"/>
                </a:ext>
              </a:extLst>
            </p:cNvPr>
            <p:cNvSpPr/>
            <p:nvPr/>
          </p:nvSpPr>
          <p:spPr>
            <a:xfrm rot="16200000">
              <a:off x="3882116" y="3710163"/>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7" name="直線矢印コネクタ 197">
              <a:extLst>
                <a:ext uri="{FF2B5EF4-FFF2-40B4-BE49-F238E27FC236}">
                  <a16:creationId xmlns:a16="http://schemas.microsoft.com/office/drawing/2014/main" id="{2DD1F03F-5103-1FA4-FA60-1B8E1B78742E}"/>
                </a:ext>
              </a:extLst>
            </p:cNvPr>
            <p:cNvCxnSpPr>
              <a:cxnSpLocks/>
              <a:stCxn id="22" idx="6"/>
              <a:endCxn id="28" idx="3"/>
            </p:cNvCxnSpPr>
            <p:nvPr/>
          </p:nvCxnSpPr>
          <p:spPr>
            <a:xfrm flipH="1" flipV="1">
              <a:off x="3905879" y="1502032"/>
              <a:ext cx="3" cy="2208131"/>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8" name="二等辺三角形 27">
              <a:extLst>
                <a:ext uri="{FF2B5EF4-FFF2-40B4-BE49-F238E27FC236}">
                  <a16:creationId xmlns:a16="http://schemas.microsoft.com/office/drawing/2014/main" id="{8C99803A-D4BB-E594-7AFC-19B08D94BA9E}"/>
                </a:ext>
              </a:extLst>
            </p:cNvPr>
            <p:cNvSpPr/>
            <p:nvPr/>
          </p:nvSpPr>
          <p:spPr>
            <a:xfrm>
              <a:off x="3882569" y="143015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FC375389-C45E-82B9-1918-918F0DE790B0}"/>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6CE067F2-E679-411B-36CA-2F21C42C27DE}"/>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6624709D-BD83-3F48-2D59-D5160F4E3840}"/>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16EA83C0-61F5-C3C3-BFA8-265221E6029C}"/>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0FDC38C4-447A-DEA7-73AE-8424C596CE4C}"/>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D226C1FB-27F6-45DB-7B2B-2CABC765766E}"/>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5.2.</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AF92D285-064D-91FE-4941-96F8D226E573}"/>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照会対応</a:t>
              </a:r>
            </a:p>
          </p:txBody>
        </p:sp>
        <p:sp>
          <p:nvSpPr>
            <p:cNvPr id="14" name="正方形/長方形 13">
              <a:extLst>
                <a:ext uri="{FF2B5EF4-FFF2-40B4-BE49-F238E27FC236}">
                  <a16:creationId xmlns:a16="http://schemas.microsoft.com/office/drawing/2014/main" id="{BC1F9362-30A4-4801-5DF3-6727DA8BC471}"/>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財産照会・換価</a:t>
              </a:r>
            </a:p>
          </p:txBody>
        </p:sp>
      </p:grpSp>
      <p:grpSp>
        <p:nvGrpSpPr>
          <p:cNvPr id="16" name="グループ化 15">
            <a:extLst>
              <a:ext uri="{FF2B5EF4-FFF2-40B4-BE49-F238E27FC236}">
                <a16:creationId xmlns:a16="http://schemas.microsoft.com/office/drawing/2014/main" id="{9FE928D9-D163-06A8-B920-3BFAE3E03B32}"/>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6DD1B092-2046-B337-8F15-F4C374A5C3CF}"/>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1D4859A6-79BF-36A8-036D-D17D0B73AF1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3CB956EB-2A18-3DFD-F4AF-16FDB725FD7A}"/>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42</a:t>
            </a:fld>
            <a:endParaRPr kumimoji="1" lang="ja-JP" altLang="en-US" sz="800" dirty="0">
              <a:solidFill>
                <a:schemeClr val="tx1"/>
              </a:solidFill>
              <a:latin typeface="游ゴシック 本文"/>
              <a:ea typeface="游ゴシック" panose="020B0400000000000000" pitchFamily="50" charset="-128"/>
            </a:endParaRPr>
          </a:p>
        </p:txBody>
      </p:sp>
      <p:cxnSp>
        <p:nvCxnSpPr>
          <p:cNvPr id="43" name="直線矢印コネクタ 42">
            <a:extLst>
              <a:ext uri="{FF2B5EF4-FFF2-40B4-BE49-F238E27FC236}">
                <a16:creationId xmlns:a16="http://schemas.microsoft.com/office/drawing/2014/main" id="{CD6F4430-6138-5CF5-8E1C-9876B9C863C9}"/>
              </a:ext>
            </a:extLst>
          </p:cNvPr>
          <p:cNvCxnSpPr>
            <a:cxnSpLocks/>
            <a:stCxn id="4" idx="6"/>
          </p:cNvCxnSpPr>
          <p:nvPr/>
        </p:nvCxnSpPr>
        <p:spPr>
          <a:xfrm>
            <a:off x="1287138" y="2766336"/>
            <a:ext cx="46862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699FE023-F5BB-9882-B653-FCC79CC7A422}"/>
              </a:ext>
            </a:extLst>
          </p:cNvPr>
          <p:cNvSpPr/>
          <p:nvPr/>
        </p:nvSpPr>
        <p:spPr>
          <a:xfrm>
            <a:off x="6758568" y="6029324"/>
            <a:ext cx="2053792" cy="47510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①</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2.7.6</a:t>
            </a:r>
            <a:r>
              <a:rPr kumimoji="1" lang="ja-JP" altLang="en-US" sz="500" b="1" dirty="0">
                <a:solidFill>
                  <a:schemeClr val="tx1"/>
                </a:solidFill>
                <a:latin typeface="游ゴシック 本文"/>
                <a:ea typeface="游ゴシック" panose="020B0400000000000000" pitchFamily="50" charset="-128"/>
              </a:rPr>
              <a:t>　回答情報の管理</a:t>
            </a:r>
            <a:endParaRPr kumimoji="1" lang="en-US" altLang="zh-TW" sz="500" b="1" dirty="0">
              <a:solidFill>
                <a:schemeClr val="tx1"/>
              </a:solidFill>
              <a:latin typeface="游ゴシック 本文"/>
              <a:ea typeface="游ゴシック" panose="020B0400000000000000" pitchFamily="50" charset="-128"/>
            </a:endParaRPr>
          </a:p>
        </p:txBody>
      </p:sp>
      <p:sp>
        <p:nvSpPr>
          <p:cNvPr id="95" name="正方形/長方形 94">
            <a:extLst>
              <a:ext uri="{FF2B5EF4-FFF2-40B4-BE49-F238E27FC236}">
                <a16:creationId xmlns:a16="http://schemas.microsoft.com/office/drawing/2014/main" id="{07719C85-4689-CE57-91B7-25DFFF9DF340}"/>
              </a:ext>
            </a:extLst>
          </p:cNvPr>
          <p:cNvSpPr/>
          <p:nvPr/>
        </p:nvSpPr>
        <p:spPr>
          <a:xfrm>
            <a:off x="732440" y="2311298"/>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照会文書を受領後に</a:t>
            </a:r>
            <a:endParaRPr kumimoji="1" lang="en-US" altLang="ja-JP" sz="600" b="1" dirty="0">
              <a:solidFill>
                <a:schemeClr val="tx1"/>
              </a:solidFill>
              <a:latin typeface="游ゴシック 本文"/>
              <a:ea typeface="游ゴシック" panose="020B0400000000000000" pitchFamily="50" charset="-128"/>
            </a:endParaRPr>
          </a:p>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grpSp>
        <p:nvGrpSpPr>
          <p:cNvPr id="3" name="グループ化 2">
            <a:extLst>
              <a:ext uri="{FF2B5EF4-FFF2-40B4-BE49-F238E27FC236}">
                <a16:creationId xmlns:a16="http://schemas.microsoft.com/office/drawing/2014/main" id="{858F0D9E-147D-1F1B-1F74-9B2ABDDE6447}"/>
              </a:ext>
            </a:extLst>
          </p:cNvPr>
          <p:cNvGrpSpPr/>
          <p:nvPr/>
        </p:nvGrpSpPr>
        <p:grpSpPr>
          <a:xfrm>
            <a:off x="981138" y="2613336"/>
            <a:ext cx="306000" cy="306000"/>
            <a:chOff x="8420362" y="5457393"/>
            <a:chExt cx="182044" cy="182044"/>
          </a:xfrm>
        </p:grpSpPr>
        <p:sp>
          <p:nvSpPr>
            <p:cNvPr id="4" name="楕円 3">
              <a:extLst>
                <a:ext uri="{FF2B5EF4-FFF2-40B4-BE49-F238E27FC236}">
                  <a16:creationId xmlns:a16="http://schemas.microsoft.com/office/drawing/2014/main" id="{5AFE8B2D-6E15-C407-54BC-BFA33CABA043}"/>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pic>
          <p:nvPicPr>
            <p:cNvPr id="5" name="グラフィックス 4" descr="封筒 枠線">
              <a:extLst>
                <a:ext uri="{FF2B5EF4-FFF2-40B4-BE49-F238E27FC236}">
                  <a16:creationId xmlns:a16="http://schemas.microsoft.com/office/drawing/2014/main" id="{0DCDB2EC-53DA-2953-D89C-3A7D7902D13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432184" y="5469215"/>
              <a:ext cx="158400" cy="158400"/>
            </a:xfrm>
            <a:prstGeom prst="rect">
              <a:avLst/>
            </a:prstGeom>
          </p:spPr>
        </p:pic>
      </p:grpSp>
      <p:cxnSp>
        <p:nvCxnSpPr>
          <p:cNvPr id="138" name="直線矢印コネクタ 137">
            <a:extLst>
              <a:ext uri="{FF2B5EF4-FFF2-40B4-BE49-F238E27FC236}">
                <a16:creationId xmlns:a16="http://schemas.microsoft.com/office/drawing/2014/main" id="{5BA93A13-0362-F9CE-E88D-C8FE0BB1CA6B}"/>
              </a:ext>
            </a:extLst>
          </p:cNvPr>
          <p:cNvCxnSpPr>
            <a:cxnSpLocks/>
            <a:stCxn id="140" idx="1"/>
            <a:endCxn id="137" idx="2"/>
          </p:cNvCxnSpPr>
          <p:nvPr/>
        </p:nvCxnSpPr>
        <p:spPr>
          <a:xfrm flipH="1" flipV="1">
            <a:off x="2081780" y="3000711"/>
            <a:ext cx="1299" cy="128079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949F8959-9340-4DF3-8ED7-C1AD42FB750D}"/>
              </a:ext>
            </a:extLst>
          </p:cNvPr>
          <p:cNvGrpSpPr/>
          <p:nvPr/>
        </p:nvGrpSpPr>
        <p:grpSpPr>
          <a:xfrm>
            <a:off x="1783838" y="2531961"/>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6CD9D012-ED56-C52B-365C-9661E856BFA3}"/>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3F81C3BC-4B17-9FBA-EB9F-A371CB46F71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回答文書作成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39" name="グループ化 138">
            <a:extLst>
              <a:ext uri="{FF2B5EF4-FFF2-40B4-BE49-F238E27FC236}">
                <a16:creationId xmlns:a16="http://schemas.microsoft.com/office/drawing/2014/main" id="{7C5D25D4-04A9-EF70-0147-2A6FDDA4F37C}"/>
              </a:ext>
            </a:extLst>
          </p:cNvPr>
          <p:cNvGrpSpPr/>
          <p:nvPr/>
        </p:nvGrpSpPr>
        <p:grpSpPr>
          <a:xfrm>
            <a:off x="1793962"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D3C32624-ADDC-C23F-C31B-25E44BC20F0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853097AA-1559-FB61-42E5-78E60E6A171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98D17029-8DD9-B396-B905-12B06EC1DE0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87" name="グループ化 86">
            <a:extLst>
              <a:ext uri="{FF2B5EF4-FFF2-40B4-BE49-F238E27FC236}">
                <a16:creationId xmlns:a16="http://schemas.microsoft.com/office/drawing/2014/main" id="{A2B2DFD0-C216-59C6-8170-B0025AD962F2}"/>
              </a:ext>
            </a:extLst>
          </p:cNvPr>
          <p:cNvGrpSpPr/>
          <p:nvPr/>
        </p:nvGrpSpPr>
        <p:grpSpPr>
          <a:xfrm>
            <a:off x="2221731" y="2995582"/>
            <a:ext cx="671326" cy="686023"/>
            <a:chOff x="2306137" y="3008078"/>
            <a:chExt cx="671326" cy="686023"/>
          </a:xfrm>
        </p:grpSpPr>
        <p:pic>
          <p:nvPicPr>
            <p:cNvPr id="88" name="グラフィックス 87" descr="紙 枠線">
              <a:extLst>
                <a:ext uri="{FF2B5EF4-FFF2-40B4-BE49-F238E27FC236}">
                  <a16:creationId xmlns:a16="http://schemas.microsoft.com/office/drawing/2014/main" id="{BC5FAE27-346F-2804-9528-9DE3C6D92FCE}"/>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515258" y="3131836"/>
              <a:ext cx="307340" cy="307340"/>
            </a:xfrm>
            <a:prstGeom prst="rect">
              <a:avLst/>
            </a:prstGeom>
          </p:spPr>
        </p:pic>
        <p:cxnSp>
          <p:nvCxnSpPr>
            <p:cNvPr id="89" name="直線矢印コネクタ 36">
              <a:extLst>
                <a:ext uri="{FF2B5EF4-FFF2-40B4-BE49-F238E27FC236}">
                  <a16:creationId xmlns:a16="http://schemas.microsoft.com/office/drawing/2014/main" id="{B0CB5474-94F3-940D-FC4C-75269F0CC16C}"/>
                </a:ext>
              </a:extLst>
            </p:cNvPr>
            <p:cNvCxnSpPr>
              <a:cxnSpLocks/>
            </p:cNvCxnSpPr>
            <p:nvPr/>
          </p:nvCxnSpPr>
          <p:spPr>
            <a:xfrm rot="16200000" flipH="1">
              <a:off x="2300952" y="3013263"/>
              <a:ext cx="277427" cy="267058"/>
            </a:xfrm>
            <a:prstGeom prst="curvedConnector3">
              <a:avLst>
                <a:gd name="adj1" fmla="val 99784"/>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C9148341-00A0-CA6D-9514-06AB907D22FD}"/>
                </a:ext>
              </a:extLst>
            </p:cNvPr>
            <p:cNvSpPr/>
            <p:nvPr/>
          </p:nvSpPr>
          <p:spPr>
            <a:xfrm>
              <a:off x="2355838"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游ゴシック 本文"/>
                  <a:ea typeface="游ゴシック" panose="020B0400000000000000" pitchFamily="50" charset="-128"/>
                </a:rPr>
                <a:t>実態調査回答書</a:t>
              </a:r>
            </a:p>
          </p:txBody>
        </p:sp>
      </p:grpSp>
      <p:grpSp>
        <p:nvGrpSpPr>
          <p:cNvPr id="110" name="グループ化 109">
            <a:extLst>
              <a:ext uri="{FF2B5EF4-FFF2-40B4-BE49-F238E27FC236}">
                <a16:creationId xmlns:a16="http://schemas.microsoft.com/office/drawing/2014/main" id="{1CE846B8-B669-A9D2-19A8-828029A2EE0E}"/>
              </a:ext>
            </a:extLst>
          </p:cNvPr>
          <p:cNvGrpSpPr/>
          <p:nvPr/>
        </p:nvGrpSpPr>
        <p:grpSpPr>
          <a:xfrm flipH="1">
            <a:off x="1134136" y="4648212"/>
            <a:ext cx="752658" cy="405710"/>
            <a:chOff x="5549538" y="5066857"/>
            <a:chExt cx="752658" cy="405710"/>
          </a:xfrm>
        </p:grpSpPr>
        <p:cxnSp>
          <p:nvCxnSpPr>
            <p:cNvPr id="111" name="直線矢印コネクタ 110">
              <a:extLst>
                <a:ext uri="{FF2B5EF4-FFF2-40B4-BE49-F238E27FC236}">
                  <a16:creationId xmlns:a16="http://schemas.microsoft.com/office/drawing/2014/main" id="{9CD99ED3-4BE1-D827-FC38-CE5A6E8432F2}"/>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1B2AD8FC-84C6-A367-B020-4917A51F958A}"/>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9DC6ABF5-A21F-2A65-7D07-731157EEC2C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6B60EAA4-5098-17A1-CE26-F3ECDD3AAF1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E90A1BBD-A494-D55A-A3AF-8B214A2DD1A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79B9C519-5A86-D93E-A37F-BDEE2CCB0054}"/>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cxnSp>
        <p:nvCxnSpPr>
          <p:cNvPr id="126" name="直線矢印コネクタ 125">
            <a:extLst>
              <a:ext uri="{FF2B5EF4-FFF2-40B4-BE49-F238E27FC236}">
                <a16:creationId xmlns:a16="http://schemas.microsoft.com/office/drawing/2014/main" id="{C81C83FB-7FC3-87DE-070D-CAFD64CF9175}"/>
              </a:ext>
            </a:extLst>
          </p:cNvPr>
          <p:cNvCxnSpPr>
            <a:cxnSpLocks/>
            <a:stCxn id="56" idx="6"/>
            <a:endCxn id="168" idx="1"/>
          </p:cNvCxnSpPr>
          <p:nvPr/>
        </p:nvCxnSpPr>
        <p:spPr>
          <a:xfrm>
            <a:off x="3141936" y="2766336"/>
            <a:ext cx="54971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2" name="直線矢印コネクタ 151">
            <a:extLst>
              <a:ext uri="{FF2B5EF4-FFF2-40B4-BE49-F238E27FC236}">
                <a16:creationId xmlns:a16="http://schemas.microsoft.com/office/drawing/2014/main" id="{4334A2DA-1C43-4F9F-6BFC-6F4FD893E7BE}"/>
              </a:ext>
            </a:extLst>
          </p:cNvPr>
          <p:cNvCxnSpPr>
            <a:cxnSpLocks/>
            <a:stCxn id="88" idx="3"/>
            <a:endCxn id="56" idx="3"/>
          </p:cNvCxnSpPr>
          <p:nvPr/>
        </p:nvCxnSpPr>
        <p:spPr>
          <a:xfrm flipV="1">
            <a:off x="2738192" y="2874523"/>
            <a:ext cx="142557" cy="398487"/>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53" name="直線矢印コネクタ 152">
            <a:extLst>
              <a:ext uri="{FF2B5EF4-FFF2-40B4-BE49-F238E27FC236}">
                <a16:creationId xmlns:a16="http://schemas.microsoft.com/office/drawing/2014/main" id="{EF80B879-7539-2B1C-3886-EBBABC6ABF55}"/>
              </a:ext>
            </a:extLst>
          </p:cNvPr>
          <p:cNvCxnSpPr>
            <a:cxnSpLocks/>
            <a:stCxn id="137" idx="3"/>
            <a:endCxn id="56" idx="2"/>
          </p:cNvCxnSpPr>
          <p:nvPr/>
        </p:nvCxnSpPr>
        <p:spPr>
          <a:xfrm>
            <a:off x="2379722" y="2766336"/>
            <a:ext cx="45621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54" name="グループ化 53">
            <a:extLst>
              <a:ext uri="{FF2B5EF4-FFF2-40B4-BE49-F238E27FC236}">
                <a16:creationId xmlns:a16="http://schemas.microsoft.com/office/drawing/2014/main" id="{6D2F1D10-6FC6-1744-7E3A-4585F9EA02A4}"/>
              </a:ext>
            </a:extLst>
          </p:cNvPr>
          <p:cNvGrpSpPr>
            <a:grpSpLocks noChangeAspect="1"/>
          </p:cNvGrpSpPr>
          <p:nvPr/>
        </p:nvGrpSpPr>
        <p:grpSpPr>
          <a:xfrm>
            <a:off x="2835936" y="2613336"/>
            <a:ext cx="306000" cy="306000"/>
            <a:chOff x="2810266" y="3583909"/>
            <a:chExt cx="182044" cy="182044"/>
          </a:xfrm>
        </p:grpSpPr>
        <p:sp>
          <p:nvSpPr>
            <p:cNvPr id="56" name="楕円 55">
              <a:extLst>
                <a:ext uri="{FF2B5EF4-FFF2-40B4-BE49-F238E27FC236}">
                  <a16:creationId xmlns:a16="http://schemas.microsoft.com/office/drawing/2014/main" id="{489BEC8C-8CD5-4128-6F6A-71403541D0B4}"/>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91EF08EA-20A9-1CE4-F063-D3AC31E72092}"/>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0EE519E6-1805-7B8C-B294-4388D4A440DF}"/>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3C514799-57A7-BC9F-D28C-573E57CB34C2}"/>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24BACC8C-39E5-7E2F-F8CB-6B1AEF94B909}"/>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B5D2B7CB-93A1-0405-B988-3309D4BAEFCF}"/>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grpSp>
        <p:nvGrpSpPr>
          <p:cNvPr id="166" name="グループ化 165">
            <a:extLst>
              <a:ext uri="{FF2B5EF4-FFF2-40B4-BE49-F238E27FC236}">
                <a16:creationId xmlns:a16="http://schemas.microsoft.com/office/drawing/2014/main" id="{2477F3B8-188D-B865-F2B6-F664240FB1E6}"/>
              </a:ext>
            </a:extLst>
          </p:cNvPr>
          <p:cNvGrpSpPr/>
          <p:nvPr/>
        </p:nvGrpSpPr>
        <p:grpSpPr>
          <a:xfrm>
            <a:off x="3691653" y="2531961"/>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D7B9701E-29AC-4969-4A4E-7D7C6007BF65}"/>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72F800B6-72CF-1A96-13C1-CE96309DFE6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EE75D277-79AF-DCFC-A201-78DCF87AF38A}"/>
              </a:ext>
            </a:extLst>
          </p:cNvPr>
          <p:cNvCxnSpPr>
            <a:cxnSpLocks/>
            <a:stCxn id="168" idx="2"/>
            <a:endCxn id="171" idx="1"/>
          </p:cNvCxnSpPr>
          <p:nvPr/>
        </p:nvCxnSpPr>
        <p:spPr>
          <a:xfrm>
            <a:off x="3989595" y="3000711"/>
            <a:ext cx="1299" cy="128079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8091B835-8989-0F3C-8292-695F2C307AA6}"/>
              </a:ext>
            </a:extLst>
          </p:cNvPr>
          <p:cNvGrpSpPr/>
          <p:nvPr/>
        </p:nvGrpSpPr>
        <p:grpSpPr>
          <a:xfrm>
            <a:off x="3701777" y="4281501"/>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E7377F83-CEF9-259E-2B67-AFC94201D08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0D008B6D-6156-E149-F5FE-591A793E8F2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AC594861-E80D-2A41-8001-FB0EB1C8D4B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7D315B18-0FD1-8B05-8F74-0793E57AFA9E}"/>
              </a:ext>
            </a:extLst>
          </p:cNvPr>
          <p:cNvGrpSpPr/>
          <p:nvPr/>
        </p:nvGrpSpPr>
        <p:grpSpPr>
          <a:xfrm flipH="1">
            <a:off x="3041951" y="4648212"/>
            <a:ext cx="752658" cy="405710"/>
            <a:chOff x="5549538" y="5066857"/>
            <a:chExt cx="752658" cy="405710"/>
          </a:xfrm>
        </p:grpSpPr>
        <p:cxnSp>
          <p:nvCxnSpPr>
            <p:cNvPr id="176" name="直線矢印コネクタ 175">
              <a:extLst>
                <a:ext uri="{FF2B5EF4-FFF2-40B4-BE49-F238E27FC236}">
                  <a16:creationId xmlns:a16="http://schemas.microsoft.com/office/drawing/2014/main" id="{A2BDB6D8-B20F-6C5F-32E2-C6DD287BC825}"/>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9497625A-E00A-E336-5466-A6C9B1F9C445}"/>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E943756D-5C40-7F24-EC25-C1C487FC47F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1985F8DA-C867-554A-2CF1-D179D496CBA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3AB3A625-0E4A-9665-52B7-7D629F4C7BF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F503C074-EBBE-ED96-5EBC-F8660C2D5215}"/>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3B4B1EF7-53AB-2ED6-7286-00C8B105E8E6}"/>
              </a:ext>
            </a:extLst>
          </p:cNvPr>
          <p:cNvSpPr/>
          <p:nvPr/>
        </p:nvSpPr>
        <p:spPr>
          <a:xfrm>
            <a:off x="4206747" y="295796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5AA35E03-6716-146A-D63E-3F5C63AB8612}"/>
              </a:ext>
            </a:extLst>
          </p:cNvPr>
          <p:cNvSpPr/>
          <p:nvPr/>
        </p:nvSpPr>
        <p:spPr>
          <a:xfrm>
            <a:off x="4548696" y="261357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221" name="正方形/長方形 220">
            <a:extLst>
              <a:ext uri="{FF2B5EF4-FFF2-40B4-BE49-F238E27FC236}">
                <a16:creationId xmlns:a16="http://schemas.microsoft.com/office/drawing/2014/main" id="{7B8E798F-881C-7C65-9A3C-B1FD4EB0EE67}"/>
              </a:ext>
            </a:extLst>
          </p:cNvPr>
          <p:cNvSpPr/>
          <p:nvPr/>
        </p:nvSpPr>
        <p:spPr>
          <a:xfrm>
            <a:off x="2494228" y="23336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送付</a:t>
            </a:r>
            <a:endParaRPr kumimoji="1" lang="en-US" altLang="ja-JP" sz="600" b="1" dirty="0">
              <a:solidFill>
                <a:schemeClr val="tx1"/>
              </a:solidFill>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0C8774D6-31B5-E8AC-371A-140D61DF5E8F}"/>
              </a:ext>
            </a:extLst>
          </p:cNvPr>
          <p:cNvCxnSpPr>
            <a:cxnSpLocks/>
            <a:stCxn id="168" idx="3"/>
            <a:endCxn id="191" idx="2"/>
          </p:cNvCxnSpPr>
          <p:nvPr/>
        </p:nvCxnSpPr>
        <p:spPr>
          <a:xfrm>
            <a:off x="4287537" y="2766336"/>
            <a:ext cx="26115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3" name="グループ化 22">
            <a:extLst>
              <a:ext uri="{FF2B5EF4-FFF2-40B4-BE49-F238E27FC236}">
                <a16:creationId xmlns:a16="http://schemas.microsoft.com/office/drawing/2014/main" id="{7A09DE52-8EB1-9023-3117-DEDBB4D4D448}"/>
              </a:ext>
            </a:extLst>
          </p:cNvPr>
          <p:cNvGrpSpPr/>
          <p:nvPr/>
        </p:nvGrpSpPr>
        <p:grpSpPr>
          <a:xfrm>
            <a:off x="2979921" y="3615934"/>
            <a:ext cx="791984" cy="557331"/>
            <a:chOff x="5064154" y="4316156"/>
            <a:chExt cx="791984" cy="557331"/>
          </a:xfrm>
        </p:grpSpPr>
        <p:cxnSp>
          <p:nvCxnSpPr>
            <p:cNvPr id="24" name="直線矢印コネクタ 23">
              <a:extLst>
                <a:ext uri="{FF2B5EF4-FFF2-40B4-BE49-F238E27FC236}">
                  <a16:creationId xmlns:a16="http://schemas.microsoft.com/office/drawing/2014/main" id="{8B692459-85DD-20AD-2930-63373504D75F}"/>
                </a:ext>
              </a:extLst>
            </p:cNvPr>
            <p:cNvCxnSpPr>
              <a:cxnSpLocks/>
              <a:stCxn id="26" idx="1"/>
            </p:cNvCxnSpPr>
            <p:nvPr/>
          </p:nvCxnSpPr>
          <p:spPr>
            <a:xfrm flipH="1">
              <a:off x="5064154" y="4469826"/>
              <a:ext cx="27248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5" name="正方形/長方形 24">
              <a:extLst>
                <a:ext uri="{FF2B5EF4-FFF2-40B4-BE49-F238E27FC236}">
                  <a16:creationId xmlns:a16="http://schemas.microsoft.com/office/drawing/2014/main" id="{73D47938-46FB-CECB-A6F7-82FDD16F7B65}"/>
                </a:ext>
              </a:extLst>
            </p:cNvPr>
            <p:cNvSpPr/>
            <p:nvPr/>
          </p:nvSpPr>
          <p:spPr>
            <a:xfrm>
              <a:off x="5131639" y="4591034"/>
              <a:ext cx="724499"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実態調査回答書</a:t>
              </a:r>
              <a:endParaRPr kumimoji="1" lang="zh-TW" altLang="en-US" sz="500" b="1" dirty="0">
                <a:solidFill>
                  <a:schemeClr val="tx1"/>
                </a:solidFill>
                <a:latin typeface="游ゴシック 本文"/>
                <a:ea typeface="游ゴシック" panose="020B0400000000000000" pitchFamily="50" charset="-128"/>
              </a:endParaRPr>
            </a:p>
          </p:txBody>
        </p:sp>
        <p:pic>
          <p:nvPicPr>
            <p:cNvPr id="26" name="グラフィックス 25" descr="紙 枠線">
              <a:extLst>
                <a:ext uri="{FF2B5EF4-FFF2-40B4-BE49-F238E27FC236}">
                  <a16:creationId xmlns:a16="http://schemas.microsoft.com/office/drawing/2014/main" id="{44506EA3-F644-3C1C-672E-7B94B5D26CCF}"/>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336641" y="4316156"/>
              <a:ext cx="307340" cy="307340"/>
            </a:xfrm>
            <a:prstGeom prst="rect">
              <a:avLst/>
            </a:prstGeom>
          </p:spPr>
        </p:pic>
      </p:grpSp>
      <p:sp>
        <p:nvSpPr>
          <p:cNvPr id="33" name="正方形/長方形 32">
            <a:extLst>
              <a:ext uri="{FF2B5EF4-FFF2-40B4-BE49-F238E27FC236}">
                <a16:creationId xmlns:a16="http://schemas.microsoft.com/office/drawing/2014/main" id="{6C1903F5-0BF6-9E52-4CBE-C041A170A804}"/>
              </a:ext>
            </a:extLst>
          </p:cNvPr>
          <p:cNvSpPr/>
          <p:nvPr/>
        </p:nvSpPr>
        <p:spPr>
          <a:xfrm>
            <a:off x="2640330" y="4291590"/>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6" name="グループ化 5">
            <a:extLst>
              <a:ext uri="{FF2B5EF4-FFF2-40B4-BE49-F238E27FC236}">
                <a16:creationId xmlns:a16="http://schemas.microsoft.com/office/drawing/2014/main" id="{166D750E-F584-6820-D3A1-9B080DFE00CC}"/>
              </a:ext>
            </a:extLst>
          </p:cNvPr>
          <p:cNvGrpSpPr/>
          <p:nvPr/>
        </p:nvGrpSpPr>
        <p:grpSpPr>
          <a:xfrm>
            <a:off x="331640" y="5238286"/>
            <a:ext cx="4602673" cy="298025"/>
            <a:chOff x="7459837" y="5133873"/>
            <a:chExt cx="4602673" cy="449894"/>
          </a:xfrm>
        </p:grpSpPr>
        <p:sp>
          <p:nvSpPr>
            <p:cNvPr id="30" name="正方形/長方形 29">
              <a:extLst>
                <a:ext uri="{FF2B5EF4-FFF2-40B4-BE49-F238E27FC236}">
                  <a16:creationId xmlns:a16="http://schemas.microsoft.com/office/drawing/2014/main" id="{CBD7C9CD-6A88-E299-E994-0A3B5093F022}"/>
                </a:ext>
              </a:extLst>
            </p:cNvPr>
            <p:cNvSpPr/>
            <p:nvPr/>
          </p:nvSpPr>
          <p:spPr>
            <a:xfrm>
              <a:off x="7459837" y="5133875"/>
              <a:ext cx="352745"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行政機関</a:t>
              </a:r>
            </a:p>
          </p:txBody>
        </p:sp>
        <p:sp>
          <p:nvSpPr>
            <p:cNvPr id="34" name="正方形/長方形 33">
              <a:extLst>
                <a:ext uri="{FF2B5EF4-FFF2-40B4-BE49-F238E27FC236}">
                  <a16:creationId xmlns:a16="http://schemas.microsoft.com/office/drawing/2014/main" id="{3A186517-2654-5BAC-D67D-F67EBAF8506E}"/>
                </a:ext>
              </a:extLst>
            </p:cNvPr>
            <p:cNvSpPr/>
            <p:nvPr/>
          </p:nvSpPr>
          <p:spPr>
            <a:xfrm>
              <a:off x="7812582" y="5133873"/>
              <a:ext cx="4249928"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79" name="正方形/長方形 78">
            <a:extLst>
              <a:ext uri="{FF2B5EF4-FFF2-40B4-BE49-F238E27FC236}">
                <a16:creationId xmlns:a16="http://schemas.microsoft.com/office/drawing/2014/main" id="{AB7FE90F-4586-D2FA-8FD8-67A50945A334}"/>
              </a:ext>
            </a:extLst>
          </p:cNvPr>
          <p:cNvSpPr/>
          <p:nvPr/>
        </p:nvSpPr>
        <p:spPr>
          <a:xfrm>
            <a:off x="785530" y="4291590"/>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83" name="グループ化 82">
            <a:extLst>
              <a:ext uri="{FF2B5EF4-FFF2-40B4-BE49-F238E27FC236}">
                <a16:creationId xmlns:a16="http://schemas.microsoft.com/office/drawing/2014/main" id="{575C0EDD-10D3-F566-C71F-BA134EA5E3A1}"/>
              </a:ext>
            </a:extLst>
          </p:cNvPr>
          <p:cNvGrpSpPr/>
          <p:nvPr/>
        </p:nvGrpSpPr>
        <p:grpSpPr>
          <a:xfrm>
            <a:off x="1127222" y="3615934"/>
            <a:ext cx="791984" cy="557331"/>
            <a:chOff x="5064154" y="4316156"/>
            <a:chExt cx="791984" cy="557331"/>
          </a:xfrm>
        </p:grpSpPr>
        <p:cxnSp>
          <p:nvCxnSpPr>
            <p:cNvPr id="84" name="直線矢印コネクタ 83">
              <a:extLst>
                <a:ext uri="{FF2B5EF4-FFF2-40B4-BE49-F238E27FC236}">
                  <a16:creationId xmlns:a16="http://schemas.microsoft.com/office/drawing/2014/main" id="{B67D45C6-AF70-FD97-D03A-37220BD041DF}"/>
                </a:ext>
              </a:extLst>
            </p:cNvPr>
            <p:cNvCxnSpPr>
              <a:cxnSpLocks/>
              <a:stCxn id="86" idx="1"/>
            </p:cNvCxnSpPr>
            <p:nvPr/>
          </p:nvCxnSpPr>
          <p:spPr>
            <a:xfrm flipH="1">
              <a:off x="5064154" y="4469826"/>
              <a:ext cx="27248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85" name="正方形/長方形 84">
              <a:extLst>
                <a:ext uri="{FF2B5EF4-FFF2-40B4-BE49-F238E27FC236}">
                  <a16:creationId xmlns:a16="http://schemas.microsoft.com/office/drawing/2014/main" id="{CA013697-D4EE-A256-2CD6-661471C4ED5C}"/>
                </a:ext>
              </a:extLst>
            </p:cNvPr>
            <p:cNvSpPr/>
            <p:nvPr/>
          </p:nvSpPr>
          <p:spPr>
            <a:xfrm>
              <a:off x="5131639" y="4591034"/>
              <a:ext cx="724499"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実態調査について</a:t>
              </a:r>
              <a:endParaRPr kumimoji="1" lang="zh-TW" altLang="en-US" sz="500" b="1" dirty="0">
                <a:solidFill>
                  <a:schemeClr val="tx1"/>
                </a:solidFill>
                <a:latin typeface="游ゴシック 本文"/>
                <a:ea typeface="游ゴシック" panose="020B0400000000000000" pitchFamily="50" charset="-128"/>
              </a:endParaRPr>
            </a:p>
          </p:txBody>
        </p:sp>
        <p:pic>
          <p:nvPicPr>
            <p:cNvPr id="86" name="グラフィックス 85" descr="紙 枠線">
              <a:extLst>
                <a:ext uri="{FF2B5EF4-FFF2-40B4-BE49-F238E27FC236}">
                  <a16:creationId xmlns:a16="http://schemas.microsoft.com/office/drawing/2014/main" id="{1076B9F3-994B-24F2-54EB-0E9287282DE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336641" y="4316156"/>
              <a:ext cx="307340" cy="307340"/>
            </a:xfrm>
            <a:prstGeom prst="rect">
              <a:avLst/>
            </a:prstGeom>
          </p:spPr>
        </p:pic>
      </p:grpSp>
    </p:spTree>
    <p:extLst>
      <p:ext uri="{BB962C8B-B14F-4D97-AF65-F5344CB8AC3E}">
        <p14:creationId xmlns:p14="http://schemas.microsoft.com/office/powerpoint/2010/main" val="409468120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DEB321-A733-7201-4186-0E37F642DFEE}"/>
            </a:ext>
          </a:extLst>
        </p:cNvPr>
        <p:cNvGrpSpPr/>
        <p:nvPr/>
      </p:nvGrpSpPr>
      <p:grpSpPr>
        <a:xfrm>
          <a:off x="0" y="0"/>
          <a:ext cx="0" cy="0"/>
          <a:chOff x="0" y="0"/>
          <a:chExt cx="0" cy="0"/>
        </a:xfrm>
      </p:grpSpPr>
      <p:grpSp>
        <p:nvGrpSpPr>
          <p:cNvPr id="178" name="グループ化 177">
            <a:extLst>
              <a:ext uri="{FF2B5EF4-FFF2-40B4-BE49-F238E27FC236}">
                <a16:creationId xmlns:a16="http://schemas.microsoft.com/office/drawing/2014/main" id="{C15D2754-B90B-6D4C-631E-7B2F4CFB34EC}"/>
              </a:ext>
            </a:extLst>
          </p:cNvPr>
          <p:cNvGrpSpPr/>
          <p:nvPr/>
        </p:nvGrpSpPr>
        <p:grpSpPr>
          <a:xfrm rot="16200000">
            <a:off x="4430908" y="3770679"/>
            <a:ext cx="1705302" cy="47531"/>
            <a:chOff x="7279832" y="5728211"/>
            <a:chExt cx="1705302" cy="47531"/>
          </a:xfrm>
        </p:grpSpPr>
        <p:sp>
          <p:nvSpPr>
            <p:cNvPr id="201" name="楕円 200">
              <a:extLst>
                <a:ext uri="{FF2B5EF4-FFF2-40B4-BE49-F238E27FC236}">
                  <a16:creationId xmlns:a16="http://schemas.microsoft.com/office/drawing/2014/main" id="{606582D8-45D4-2468-4AF3-2DB408FC4D59}"/>
                </a:ext>
              </a:extLst>
            </p:cNvPr>
            <p:cNvSpPr/>
            <p:nvPr/>
          </p:nvSpPr>
          <p:spPr>
            <a:xfrm>
              <a:off x="7279832" y="5728211"/>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7" name="直線矢印コネクタ 196">
              <a:extLst>
                <a:ext uri="{FF2B5EF4-FFF2-40B4-BE49-F238E27FC236}">
                  <a16:creationId xmlns:a16="http://schemas.microsoft.com/office/drawing/2014/main" id="{3EB97C5B-8C41-92F6-F55F-72D70FCBA0C3}"/>
                </a:ext>
              </a:extLst>
            </p:cNvPr>
            <p:cNvCxnSpPr>
              <a:cxnSpLocks/>
              <a:stCxn id="201" idx="6"/>
              <a:endCxn id="202" idx="0"/>
            </p:cNvCxnSpPr>
            <p:nvPr/>
          </p:nvCxnSpPr>
          <p:spPr>
            <a:xfrm rot="5400000" flipV="1">
              <a:off x="8156246" y="4923095"/>
              <a:ext cx="6" cy="165777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02" name="二等辺三角形 201">
              <a:extLst>
                <a:ext uri="{FF2B5EF4-FFF2-40B4-BE49-F238E27FC236}">
                  <a16:creationId xmlns:a16="http://schemas.microsoft.com/office/drawing/2014/main" id="{0F6B42A0-D4FE-69C2-AD41-2135550226DC}"/>
                </a:ext>
              </a:extLst>
            </p:cNvPr>
            <p:cNvSpPr/>
            <p:nvPr/>
          </p:nvSpPr>
          <p:spPr>
            <a:xfrm rot="5400000">
              <a:off x="8925887" y="5716046"/>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08" name="グループ化 207">
            <a:extLst>
              <a:ext uri="{FF2B5EF4-FFF2-40B4-BE49-F238E27FC236}">
                <a16:creationId xmlns:a16="http://schemas.microsoft.com/office/drawing/2014/main" id="{802A0E81-C75A-F17E-D86D-53482E69353C}"/>
              </a:ext>
            </a:extLst>
          </p:cNvPr>
          <p:cNvGrpSpPr/>
          <p:nvPr/>
        </p:nvGrpSpPr>
        <p:grpSpPr>
          <a:xfrm rot="5400000" flipV="1">
            <a:off x="3478113" y="3736697"/>
            <a:ext cx="1693776" cy="47531"/>
            <a:chOff x="7823229" y="5728214"/>
            <a:chExt cx="1693776" cy="47531"/>
          </a:xfrm>
        </p:grpSpPr>
        <p:cxnSp>
          <p:nvCxnSpPr>
            <p:cNvPr id="214" name="直線矢印コネクタ 213">
              <a:extLst>
                <a:ext uri="{FF2B5EF4-FFF2-40B4-BE49-F238E27FC236}">
                  <a16:creationId xmlns:a16="http://schemas.microsoft.com/office/drawing/2014/main" id="{DF8D5EAD-146E-DB07-9B71-0F82A716E140}"/>
                </a:ext>
              </a:extLst>
            </p:cNvPr>
            <p:cNvCxnSpPr>
              <a:cxnSpLocks/>
              <a:stCxn id="215" idx="6"/>
              <a:endCxn id="216" idx="0"/>
            </p:cNvCxnSpPr>
            <p:nvPr/>
          </p:nvCxnSpPr>
          <p:spPr>
            <a:xfrm rot="5400000" flipV="1">
              <a:off x="8693879" y="4928863"/>
              <a:ext cx="8" cy="1646244"/>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15" name="楕円 214">
              <a:extLst>
                <a:ext uri="{FF2B5EF4-FFF2-40B4-BE49-F238E27FC236}">
                  <a16:creationId xmlns:a16="http://schemas.microsoft.com/office/drawing/2014/main" id="{474F41B5-1CAA-DABF-E320-57E14B008A45}"/>
                </a:ext>
              </a:extLst>
            </p:cNvPr>
            <p:cNvSpPr/>
            <p:nvPr/>
          </p:nvSpPr>
          <p:spPr>
            <a:xfrm>
              <a:off x="7823229" y="572821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16" name="二等辺三角形 215">
              <a:extLst>
                <a:ext uri="{FF2B5EF4-FFF2-40B4-BE49-F238E27FC236}">
                  <a16:creationId xmlns:a16="http://schemas.microsoft.com/office/drawing/2014/main" id="{97EA4494-C955-FBD9-BDCB-1B073729FC59}"/>
                </a:ext>
              </a:extLst>
            </p:cNvPr>
            <p:cNvSpPr/>
            <p:nvPr/>
          </p:nvSpPr>
          <p:spPr>
            <a:xfrm rot="5400000">
              <a:off x="9457757" y="5716051"/>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46DA6E0B-17EA-9037-94A1-A9379FA2A564}"/>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161B1C26-BD8F-D259-619F-EA017AAA067F}"/>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BCD48D27-B239-960C-165E-23E8FF78C0B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9C6C5813-4C1C-BBC6-CC26-1170436D0F16}"/>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FE059278-E805-891D-9B1D-AF25ADA50F64}"/>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6441B48D-17D8-E48B-402C-F30650F43505}"/>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5.3.</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35B25C65-0A68-D353-74D7-59C5C3BB58F7}"/>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実態調査</a:t>
              </a:r>
            </a:p>
          </p:txBody>
        </p:sp>
        <p:sp>
          <p:nvSpPr>
            <p:cNvPr id="14" name="正方形/長方形 13">
              <a:extLst>
                <a:ext uri="{FF2B5EF4-FFF2-40B4-BE49-F238E27FC236}">
                  <a16:creationId xmlns:a16="http://schemas.microsoft.com/office/drawing/2014/main" id="{C4F00FB5-5E7F-96FC-2368-CBB81B57D2A4}"/>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財産照会・換価</a:t>
              </a:r>
            </a:p>
          </p:txBody>
        </p:sp>
      </p:grpSp>
      <p:grpSp>
        <p:nvGrpSpPr>
          <p:cNvPr id="16" name="グループ化 15">
            <a:extLst>
              <a:ext uri="{FF2B5EF4-FFF2-40B4-BE49-F238E27FC236}">
                <a16:creationId xmlns:a16="http://schemas.microsoft.com/office/drawing/2014/main" id="{FC570267-7C30-2BAC-C1D0-2EDA1309CE5D}"/>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1DC0AEC4-75DC-54F5-1468-B50CFD88CE7E}"/>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6A500B23-91A5-0021-9E7A-D042E74E437E}"/>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E1FD291C-31BC-057D-C3B1-A2D1B348235C}"/>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43</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7D3ADCA6-1B11-C2B9-502C-D85EDB4A8F44}"/>
              </a:ext>
            </a:extLst>
          </p:cNvPr>
          <p:cNvSpPr/>
          <p:nvPr/>
        </p:nvSpPr>
        <p:spPr>
          <a:xfrm>
            <a:off x="6758568" y="5895974"/>
            <a:ext cx="2053792" cy="60845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2.7.1</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実態調査書作成</a:t>
            </a:r>
            <a:endParaRPr kumimoji="1" lang="en-US" altLang="zh-TW"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2.7.6</a:t>
            </a:r>
            <a:r>
              <a:rPr kumimoji="1" lang="ja-JP" altLang="en-US" sz="500" b="1" dirty="0">
                <a:solidFill>
                  <a:schemeClr val="tx1"/>
                </a:solidFill>
                <a:latin typeface="游ゴシック 本文"/>
                <a:ea typeface="游ゴシック" panose="020B0400000000000000" pitchFamily="50" charset="-128"/>
              </a:rPr>
              <a:t>　回答情報の管理</a:t>
            </a:r>
            <a:endParaRPr kumimoji="1" lang="en-US" altLang="zh-TW" sz="500" b="1" dirty="0">
              <a:solidFill>
                <a:schemeClr val="tx1"/>
              </a:solidFill>
              <a:latin typeface="游ゴシック 本文"/>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07B1292B-8008-55A2-EC61-67A5CA6939BB}"/>
              </a:ext>
            </a:extLst>
          </p:cNvPr>
          <p:cNvCxnSpPr>
            <a:cxnSpLocks/>
            <a:stCxn id="41" idx="3"/>
            <a:endCxn id="91" idx="2"/>
          </p:cNvCxnSpPr>
          <p:nvPr/>
        </p:nvCxnSpPr>
        <p:spPr>
          <a:xfrm>
            <a:off x="3664443" y="2767162"/>
            <a:ext cx="507551"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3ABE2405-3C90-35C6-9221-3BF5224C9650}"/>
              </a:ext>
            </a:extLst>
          </p:cNvPr>
          <p:cNvCxnSpPr>
            <a:cxnSpLocks/>
            <a:stCxn id="140" idx="1"/>
            <a:endCxn id="137" idx="2"/>
          </p:cNvCxnSpPr>
          <p:nvPr/>
        </p:nvCxnSpPr>
        <p:spPr>
          <a:xfrm flipH="1" flipV="1">
            <a:off x="1968996"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27A7FE4D-3661-EECB-E00D-6E01AEAD2224}"/>
              </a:ext>
            </a:extLst>
          </p:cNvPr>
          <p:cNvGrpSpPr/>
          <p:nvPr/>
        </p:nvGrpSpPr>
        <p:grpSpPr>
          <a:xfrm>
            <a:off x="1671054" y="2532787"/>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C9FD5727-3970-5CC3-A06C-2D9D191ED2F2}"/>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0C8FECA4-75A7-F0CE-3825-645526DDAAF3}"/>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実態調査書</a:t>
              </a:r>
              <a:r>
                <a:rPr kumimoji="1" lang="zh-TW"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39" name="グループ化 138">
            <a:extLst>
              <a:ext uri="{FF2B5EF4-FFF2-40B4-BE49-F238E27FC236}">
                <a16:creationId xmlns:a16="http://schemas.microsoft.com/office/drawing/2014/main" id="{CA35646F-EE7E-9F77-BC3E-1EFC9205D808}"/>
              </a:ext>
            </a:extLst>
          </p:cNvPr>
          <p:cNvGrpSpPr/>
          <p:nvPr/>
        </p:nvGrpSpPr>
        <p:grpSpPr>
          <a:xfrm>
            <a:off x="1681178" y="4603475"/>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45E4EF34-5E16-36D8-3114-8F608A675D2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7E5D852F-A8E4-BA85-11AE-9950658F68C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DE4BBDE1-68DB-1A6A-A364-53831298423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87" name="グループ化 86">
            <a:extLst>
              <a:ext uri="{FF2B5EF4-FFF2-40B4-BE49-F238E27FC236}">
                <a16:creationId xmlns:a16="http://schemas.microsoft.com/office/drawing/2014/main" id="{3870BBE3-8B94-4426-79EA-441112956B5E}"/>
              </a:ext>
            </a:extLst>
          </p:cNvPr>
          <p:cNvGrpSpPr/>
          <p:nvPr/>
        </p:nvGrpSpPr>
        <p:grpSpPr>
          <a:xfrm>
            <a:off x="2094705" y="3001537"/>
            <a:ext cx="621826" cy="675523"/>
            <a:chOff x="2304316" y="3014053"/>
            <a:chExt cx="621826" cy="675523"/>
          </a:xfrm>
        </p:grpSpPr>
        <p:pic>
          <p:nvPicPr>
            <p:cNvPr id="88" name="グラフィックス 87" descr="紙 枠線">
              <a:extLst>
                <a:ext uri="{FF2B5EF4-FFF2-40B4-BE49-F238E27FC236}">
                  <a16:creationId xmlns:a16="http://schemas.microsoft.com/office/drawing/2014/main" id="{4C9FD1B2-DFCD-55E5-74BC-E46EF3378AC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89" name="直線矢印コネクタ 36">
              <a:extLst>
                <a:ext uri="{FF2B5EF4-FFF2-40B4-BE49-F238E27FC236}">
                  <a16:creationId xmlns:a16="http://schemas.microsoft.com/office/drawing/2014/main" id="{D82BC46A-BFFB-24E9-E3C5-5D4118779DFE}"/>
                </a:ext>
              </a:extLst>
            </p:cNvPr>
            <p:cNvCxnSpPr>
              <a:cxnSpLocks/>
            </p:cNvCxnSpPr>
            <p:nvPr/>
          </p:nvCxnSpPr>
          <p:spPr>
            <a:xfrm rot="16200000" flipH="1">
              <a:off x="2289615" y="3028754"/>
              <a:ext cx="271450" cy="242048"/>
            </a:xfrm>
            <a:prstGeom prst="curvedConnector3">
              <a:avLst>
                <a:gd name="adj1" fmla="val 9912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1E38E610-EC19-D3FA-6D0E-69C55F41F827}"/>
                </a:ext>
              </a:extLst>
            </p:cNvPr>
            <p:cNvSpPr/>
            <p:nvPr/>
          </p:nvSpPr>
          <p:spPr>
            <a:xfrm>
              <a:off x="2304517" y="3407123"/>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実態調査について</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照会、回答</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実態調査について</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照会</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伺い</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22D3884D-8F9E-4BE5-88E3-934EF2D7A972}"/>
              </a:ext>
            </a:extLst>
          </p:cNvPr>
          <p:cNvGrpSpPr/>
          <p:nvPr/>
        </p:nvGrpSpPr>
        <p:grpSpPr>
          <a:xfrm flipH="1">
            <a:off x="1021352" y="4970186"/>
            <a:ext cx="752658" cy="405710"/>
            <a:chOff x="5549538" y="5066857"/>
            <a:chExt cx="752658" cy="405710"/>
          </a:xfrm>
        </p:grpSpPr>
        <p:cxnSp>
          <p:nvCxnSpPr>
            <p:cNvPr id="111" name="直線矢印コネクタ 110">
              <a:extLst>
                <a:ext uri="{FF2B5EF4-FFF2-40B4-BE49-F238E27FC236}">
                  <a16:creationId xmlns:a16="http://schemas.microsoft.com/office/drawing/2014/main" id="{CE83747C-1165-F2FE-350C-129FB5AED2B4}"/>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64494F2D-157B-CC34-92E0-2175E4491D5C}"/>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9F6C50B4-9DDF-C9CC-CE41-EA101E26A18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40E99263-3038-2270-E60C-C65D04C5596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9D6E7645-A220-40DB-FF42-DC43FCB3350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BA7969F7-29F1-86F0-3AA1-298DDD1A5F4E}"/>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grpSp>
        <p:nvGrpSpPr>
          <p:cNvPr id="39" name="グループ化 38">
            <a:extLst>
              <a:ext uri="{FF2B5EF4-FFF2-40B4-BE49-F238E27FC236}">
                <a16:creationId xmlns:a16="http://schemas.microsoft.com/office/drawing/2014/main" id="{A8CCDBB1-887F-D5C0-856F-29E5DCEA39AB}"/>
              </a:ext>
            </a:extLst>
          </p:cNvPr>
          <p:cNvGrpSpPr/>
          <p:nvPr/>
        </p:nvGrpSpPr>
        <p:grpSpPr>
          <a:xfrm>
            <a:off x="3068559" y="2532787"/>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E3751DD2-7426-B11E-3DC9-94CD96730939}"/>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1F88F2F0-DD60-F507-E325-804C863944B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42" name="直線矢印コネクタ 41">
            <a:extLst>
              <a:ext uri="{FF2B5EF4-FFF2-40B4-BE49-F238E27FC236}">
                <a16:creationId xmlns:a16="http://schemas.microsoft.com/office/drawing/2014/main" id="{34DE41E1-BF31-7312-CBC2-3471E6A50FFE}"/>
              </a:ext>
            </a:extLst>
          </p:cNvPr>
          <p:cNvCxnSpPr>
            <a:cxnSpLocks/>
            <a:stCxn id="41" idx="2"/>
            <a:endCxn id="45" idx="1"/>
          </p:cNvCxnSpPr>
          <p:nvPr/>
        </p:nvCxnSpPr>
        <p:spPr>
          <a:xfrm>
            <a:off x="3366501"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CFED39F6-B252-28BE-D37A-11C651F0C4E5}"/>
              </a:ext>
            </a:extLst>
          </p:cNvPr>
          <p:cNvGrpSpPr/>
          <p:nvPr/>
        </p:nvGrpSpPr>
        <p:grpSpPr>
          <a:xfrm>
            <a:off x="3078683" y="4603475"/>
            <a:ext cx="575637" cy="451948"/>
            <a:chOff x="5274238" y="5435536"/>
            <a:chExt cx="439201" cy="345439"/>
          </a:xfrm>
        </p:grpSpPr>
        <p:sp>
          <p:nvSpPr>
            <p:cNvPr id="45" name="フローチャート: 磁気ディスク 44">
              <a:extLst>
                <a:ext uri="{FF2B5EF4-FFF2-40B4-BE49-F238E27FC236}">
                  <a16:creationId xmlns:a16="http://schemas.microsoft.com/office/drawing/2014/main" id="{628F07CE-4D50-C5AB-0D52-C0CD96E2AF6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6" name="円弧 45">
              <a:extLst>
                <a:ext uri="{FF2B5EF4-FFF2-40B4-BE49-F238E27FC236}">
                  <a16:creationId xmlns:a16="http://schemas.microsoft.com/office/drawing/2014/main" id="{9869A99C-C22C-AD4C-D3C6-0D0F263D569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7" name="円弧 46">
              <a:extLst>
                <a:ext uri="{FF2B5EF4-FFF2-40B4-BE49-F238E27FC236}">
                  <a16:creationId xmlns:a16="http://schemas.microsoft.com/office/drawing/2014/main" id="{A86759F1-D978-62DA-B034-92F2E65A1C5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48" name="グループ化 47">
            <a:extLst>
              <a:ext uri="{FF2B5EF4-FFF2-40B4-BE49-F238E27FC236}">
                <a16:creationId xmlns:a16="http://schemas.microsoft.com/office/drawing/2014/main" id="{AE695E75-158C-BBCF-325B-9CFDB7AB79B9}"/>
              </a:ext>
            </a:extLst>
          </p:cNvPr>
          <p:cNvGrpSpPr/>
          <p:nvPr/>
        </p:nvGrpSpPr>
        <p:grpSpPr>
          <a:xfrm flipH="1">
            <a:off x="2418857" y="4970186"/>
            <a:ext cx="752658" cy="405710"/>
            <a:chOff x="5549538" y="5066857"/>
            <a:chExt cx="752658" cy="405710"/>
          </a:xfrm>
        </p:grpSpPr>
        <p:cxnSp>
          <p:nvCxnSpPr>
            <p:cNvPr id="49" name="直線矢印コネクタ 48">
              <a:extLst>
                <a:ext uri="{FF2B5EF4-FFF2-40B4-BE49-F238E27FC236}">
                  <a16:creationId xmlns:a16="http://schemas.microsoft.com/office/drawing/2014/main" id="{201D858C-B7F8-A1A8-A209-AAA3679355C7}"/>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6AC84F06-A8FB-63D1-1A6D-097A391460D5}"/>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7FAAF284-0B6A-ACE8-4F80-1B23323B37B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3C93FAE7-77DB-BF57-95AE-F0AEB2B8066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185EC2B7-77C2-8E20-D08C-C856DA31120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FCFA63BC-0BB7-2280-675A-2FB299312D9E}"/>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cxnSp>
        <p:nvCxnSpPr>
          <p:cNvPr id="145" name="直線矢印コネクタ 144">
            <a:extLst>
              <a:ext uri="{FF2B5EF4-FFF2-40B4-BE49-F238E27FC236}">
                <a16:creationId xmlns:a16="http://schemas.microsoft.com/office/drawing/2014/main" id="{E7A285ED-C8FA-DEBF-9114-004662B8E927}"/>
              </a:ext>
            </a:extLst>
          </p:cNvPr>
          <p:cNvCxnSpPr>
            <a:cxnSpLocks/>
            <a:stCxn id="91" idx="6"/>
            <a:endCxn id="108" idx="2"/>
          </p:cNvCxnSpPr>
          <p:nvPr/>
        </p:nvCxnSpPr>
        <p:spPr>
          <a:xfrm>
            <a:off x="4477994" y="2767163"/>
            <a:ext cx="65256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3" name="直線矢印コネクタ 152">
            <a:extLst>
              <a:ext uri="{FF2B5EF4-FFF2-40B4-BE49-F238E27FC236}">
                <a16:creationId xmlns:a16="http://schemas.microsoft.com/office/drawing/2014/main" id="{353BF34C-38C0-43DC-7ADE-5811B3EB62A3}"/>
              </a:ext>
            </a:extLst>
          </p:cNvPr>
          <p:cNvCxnSpPr>
            <a:cxnSpLocks/>
            <a:stCxn id="137" idx="3"/>
            <a:endCxn id="41" idx="1"/>
          </p:cNvCxnSpPr>
          <p:nvPr/>
        </p:nvCxnSpPr>
        <p:spPr>
          <a:xfrm>
            <a:off x="2266938" y="2767162"/>
            <a:ext cx="80162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86" name="グループ化 85">
            <a:extLst>
              <a:ext uri="{FF2B5EF4-FFF2-40B4-BE49-F238E27FC236}">
                <a16:creationId xmlns:a16="http://schemas.microsoft.com/office/drawing/2014/main" id="{22281E9F-CC9D-8614-303F-7DE95FFBA012}"/>
              </a:ext>
            </a:extLst>
          </p:cNvPr>
          <p:cNvGrpSpPr>
            <a:grpSpLocks noChangeAspect="1"/>
          </p:cNvGrpSpPr>
          <p:nvPr/>
        </p:nvGrpSpPr>
        <p:grpSpPr>
          <a:xfrm>
            <a:off x="4171994" y="2614163"/>
            <a:ext cx="306000" cy="306000"/>
            <a:chOff x="2810266" y="3583909"/>
            <a:chExt cx="182044" cy="182044"/>
          </a:xfrm>
        </p:grpSpPr>
        <p:sp>
          <p:nvSpPr>
            <p:cNvPr id="91" name="楕円 90">
              <a:extLst>
                <a:ext uri="{FF2B5EF4-FFF2-40B4-BE49-F238E27FC236}">
                  <a16:creationId xmlns:a16="http://schemas.microsoft.com/office/drawing/2014/main" id="{ABBD185C-58CF-C107-14CC-B3A746DAF26A}"/>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92" name="グループ化 91">
              <a:extLst>
                <a:ext uri="{FF2B5EF4-FFF2-40B4-BE49-F238E27FC236}">
                  <a16:creationId xmlns:a16="http://schemas.microsoft.com/office/drawing/2014/main" id="{4A7E2354-A14F-83B6-4EF0-AE1370C308B2}"/>
                </a:ext>
              </a:extLst>
            </p:cNvPr>
            <p:cNvGrpSpPr/>
            <p:nvPr/>
          </p:nvGrpSpPr>
          <p:grpSpPr>
            <a:xfrm>
              <a:off x="2835232" y="3634549"/>
              <a:ext cx="132113" cy="80765"/>
              <a:chOff x="2601006" y="3678667"/>
              <a:chExt cx="132113" cy="80765"/>
            </a:xfrm>
          </p:grpSpPr>
          <p:sp>
            <p:nvSpPr>
              <p:cNvPr id="93" name="正方形/長方形 92">
                <a:extLst>
                  <a:ext uri="{FF2B5EF4-FFF2-40B4-BE49-F238E27FC236}">
                    <a16:creationId xmlns:a16="http://schemas.microsoft.com/office/drawing/2014/main" id="{D1F58599-7C0A-D0D8-3BAB-E04F8B5D125E}"/>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97" name="二等辺三角形 96">
                <a:extLst>
                  <a:ext uri="{FF2B5EF4-FFF2-40B4-BE49-F238E27FC236}">
                    <a16:creationId xmlns:a16="http://schemas.microsoft.com/office/drawing/2014/main" id="{73099DB9-C8D7-C8CA-7F7C-957658FB9DE5}"/>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4" name="二等辺三角形 103">
                <a:extLst>
                  <a:ext uri="{FF2B5EF4-FFF2-40B4-BE49-F238E27FC236}">
                    <a16:creationId xmlns:a16="http://schemas.microsoft.com/office/drawing/2014/main" id="{1F6ED32D-7631-9BE2-5FB6-F582D5D91A89}"/>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05" name="正方形/長方形 104">
                <a:extLst>
                  <a:ext uri="{FF2B5EF4-FFF2-40B4-BE49-F238E27FC236}">
                    <a16:creationId xmlns:a16="http://schemas.microsoft.com/office/drawing/2014/main" id="{7C2AFC0F-81E6-F67B-834F-2E0574809D3D}"/>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grpSp>
        <p:nvGrpSpPr>
          <p:cNvPr id="166" name="グループ化 165">
            <a:extLst>
              <a:ext uri="{FF2B5EF4-FFF2-40B4-BE49-F238E27FC236}">
                <a16:creationId xmlns:a16="http://schemas.microsoft.com/office/drawing/2014/main" id="{5A8C5D84-A23B-C812-9228-C97587AEF309}"/>
              </a:ext>
            </a:extLst>
          </p:cNvPr>
          <p:cNvGrpSpPr/>
          <p:nvPr/>
        </p:nvGrpSpPr>
        <p:grpSpPr>
          <a:xfrm>
            <a:off x="7109444" y="2532787"/>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E77DCD7B-F494-91C1-480C-FDB63A0661BF}"/>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0BD91027-7438-EFC7-1AA0-7836567F0A2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B793FB07-6D8B-4320-AF35-947B4BEBF2B1}"/>
              </a:ext>
            </a:extLst>
          </p:cNvPr>
          <p:cNvCxnSpPr>
            <a:cxnSpLocks/>
            <a:stCxn id="168" idx="2"/>
            <a:endCxn id="171" idx="1"/>
          </p:cNvCxnSpPr>
          <p:nvPr/>
        </p:nvCxnSpPr>
        <p:spPr>
          <a:xfrm>
            <a:off x="7407386"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0A0A88D0-224F-7451-3F05-F7C5BBBDE48E}"/>
              </a:ext>
            </a:extLst>
          </p:cNvPr>
          <p:cNvGrpSpPr/>
          <p:nvPr/>
        </p:nvGrpSpPr>
        <p:grpSpPr>
          <a:xfrm>
            <a:off x="7119568"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476ABE56-584C-0C8F-FF1A-11594E7B432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F8C7F7ED-CEC1-78B3-56EA-50D6F034778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9A76F82C-CEA8-CE58-13B6-C96C2869A4F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97830D98-C4BD-53E3-1A78-E0420280B8AC}"/>
              </a:ext>
            </a:extLst>
          </p:cNvPr>
          <p:cNvGrpSpPr/>
          <p:nvPr/>
        </p:nvGrpSpPr>
        <p:grpSpPr>
          <a:xfrm flipH="1">
            <a:off x="6459742"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77D2DBD2-3D3E-DB06-B738-E87C8026EA6F}"/>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12EB7678-2A95-020F-CAE6-373D22229180}"/>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E2EC14C0-171F-23E3-EB11-E517A9FACEB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224A831E-CA39-3234-258E-186D216523D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81418ED8-FAFF-101D-6828-DA0143915EE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C11EF21F-14D4-5C29-775C-60E5A7C3C2D3}"/>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8D613031-B3DF-5FA4-6392-D6997982328F}"/>
              </a:ext>
            </a:extLst>
          </p:cNvPr>
          <p:cNvSpPr/>
          <p:nvPr/>
        </p:nvSpPr>
        <p:spPr>
          <a:xfrm>
            <a:off x="7805632"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A53E888B-4FD8-A046-1A88-09550DAB8309}"/>
              </a:ext>
            </a:extLst>
          </p:cNvPr>
          <p:cNvSpPr/>
          <p:nvPr/>
        </p:nvSpPr>
        <p:spPr>
          <a:xfrm>
            <a:off x="8147581" y="2614403"/>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221" name="正方形/長方形 220">
            <a:extLst>
              <a:ext uri="{FF2B5EF4-FFF2-40B4-BE49-F238E27FC236}">
                <a16:creationId xmlns:a16="http://schemas.microsoft.com/office/drawing/2014/main" id="{BD096B5D-739A-E248-7B78-95A11EE83348}"/>
              </a:ext>
            </a:extLst>
          </p:cNvPr>
          <p:cNvSpPr/>
          <p:nvPr/>
        </p:nvSpPr>
        <p:spPr>
          <a:xfrm>
            <a:off x="3830286" y="233112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送付</a:t>
            </a:r>
            <a:endParaRPr kumimoji="1" lang="en-US" altLang="ja-JP" sz="600" b="1" dirty="0">
              <a:solidFill>
                <a:schemeClr val="tx1"/>
              </a:solidFill>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359301E9-B528-0C5E-6E06-70D36A9E76A5}"/>
              </a:ext>
            </a:extLst>
          </p:cNvPr>
          <p:cNvCxnSpPr>
            <a:cxnSpLocks/>
            <a:stCxn id="168" idx="3"/>
            <a:endCxn id="191" idx="2"/>
          </p:cNvCxnSpPr>
          <p:nvPr/>
        </p:nvCxnSpPr>
        <p:spPr>
          <a:xfrm>
            <a:off x="7705328" y="2767162"/>
            <a:ext cx="44225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037941B7-3F65-EC0E-B1A7-F7225F87499E}"/>
              </a:ext>
            </a:extLst>
          </p:cNvPr>
          <p:cNvGrpSpPr/>
          <p:nvPr/>
        </p:nvGrpSpPr>
        <p:grpSpPr>
          <a:xfrm>
            <a:off x="3755314" y="4623330"/>
            <a:ext cx="1814309" cy="365125"/>
            <a:chOff x="7336349" y="5133875"/>
            <a:chExt cx="1890381" cy="449892"/>
          </a:xfrm>
        </p:grpSpPr>
        <p:sp>
          <p:nvSpPr>
            <p:cNvPr id="94" name="正方形/長方形 93">
              <a:extLst>
                <a:ext uri="{FF2B5EF4-FFF2-40B4-BE49-F238E27FC236}">
                  <a16:creationId xmlns:a16="http://schemas.microsoft.com/office/drawing/2014/main" id="{3CE395D7-345E-0773-6383-F0FD6C3735F8}"/>
                </a:ext>
              </a:extLst>
            </p:cNvPr>
            <p:cNvSpPr/>
            <p:nvPr/>
          </p:nvSpPr>
          <p:spPr>
            <a:xfrm>
              <a:off x="7336349" y="5133875"/>
              <a:ext cx="41196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市区町村</a:t>
              </a:r>
            </a:p>
          </p:txBody>
        </p:sp>
        <p:sp>
          <p:nvSpPr>
            <p:cNvPr id="96" name="正方形/長方形 95">
              <a:extLst>
                <a:ext uri="{FF2B5EF4-FFF2-40B4-BE49-F238E27FC236}">
                  <a16:creationId xmlns:a16="http://schemas.microsoft.com/office/drawing/2014/main" id="{709A39F5-20B3-4084-E9DB-EED0E7849441}"/>
                </a:ext>
              </a:extLst>
            </p:cNvPr>
            <p:cNvSpPr/>
            <p:nvPr/>
          </p:nvSpPr>
          <p:spPr>
            <a:xfrm>
              <a:off x="7748310" y="5133875"/>
              <a:ext cx="1478420"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07" name="グループ化 106">
            <a:extLst>
              <a:ext uri="{FF2B5EF4-FFF2-40B4-BE49-F238E27FC236}">
                <a16:creationId xmlns:a16="http://schemas.microsoft.com/office/drawing/2014/main" id="{5A056D66-C3CB-2246-695A-C09AF3BCFD4D}"/>
              </a:ext>
            </a:extLst>
          </p:cNvPr>
          <p:cNvGrpSpPr/>
          <p:nvPr/>
        </p:nvGrpSpPr>
        <p:grpSpPr>
          <a:xfrm>
            <a:off x="5130555" y="2614163"/>
            <a:ext cx="306000" cy="306000"/>
            <a:chOff x="2800403" y="4055471"/>
            <a:chExt cx="182044" cy="182044"/>
          </a:xfrm>
        </p:grpSpPr>
        <p:sp>
          <p:nvSpPr>
            <p:cNvPr id="108" name="楕円 107">
              <a:extLst>
                <a:ext uri="{FF2B5EF4-FFF2-40B4-BE49-F238E27FC236}">
                  <a16:creationId xmlns:a16="http://schemas.microsoft.com/office/drawing/2014/main" id="{CB2773CA-9343-965F-DDBA-852300E624D2}"/>
                </a:ext>
              </a:extLst>
            </p:cNvPr>
            <p:cNvSpPr/>
            <p:nvPr/>
          </p:nvSpPr>
          <p:spPr>
            <a:xfrm>
              <a:off x="2800403" y="4055471"/>
              <a:ext cx="182044" cy="182044"/>
            </a:xfrm>
            <a:prstGeom prst="ellipse">
              <a:avLst/>
            </a:prstGeom>
            <a:noFill/>
            <a:ln w="28575" cmpd="dbl">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pic>
          <p:nvPicPr>
            <p:cNvPr id="109" name="グラフィックス 108" descr="封筒 枠線">
              <a:extLst>
                <a:ext uri="{FF2B5EF4-FFF2-40B4-BE49-F238E27FC236}">
                  <a16:creationId xmlns:a16="http://schemas.microsoft.com/office/drawing/2014/main" id="{88EFE76B-B350-0A8D-BED4-3B031793C6FF}"/>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812225" y="4067293"/>
              <a:ext cx="158400" cy="158400"/>
            </a:xfrm>
            <a:prstGeom prst="rect">
              <a:avLst/>
            </a:prstGeom>
          </p:spPr>
        </p:pic>
      </p:grpSp>
      <p:sp>
        <p:nvSpPr>
          <p:cNvPr id="177" name="正方形/長方形 176">
            <a:extLst>
              <a:ext uri="{FF2B5EF4-FFF2-40B4-BE49-F238E27FC236}">
                <a16:creationId xmlns:a16="http://schemas.microsoft.com/office/drawing/2014/main" id="{AEDB3096-9722-D32C-212D-70A8B37F4CA9}"/>
              </a:ext>
            </a:extLst>
          </p:cNvPr>
          <p:cNvSpPr/>
          <p:nvPr/>
        </p:nvSpPr>
        <p:spPr>
          <a:xfrm>
            <a:off x="4788848" y="233112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受領</a:t>
            </a:r>
            <a:endParaRPr kumimoji="1" lang="en-US" altLang="ja-JP" sz="600" b="1" dirty="0">
              <a:solidFill>
                <a:schemeClr val="tx1"/>
              </a:solidFill>
              <a:latin typeface="游ゴシック 本文"/>
              <a:ea typeface="游ゴシック" panose="020B0400000000000000" pitchFamily="50" charset="-128"/>
            </a:endParaRPr>
          </a:p>
        </p:txBody>
      </p:sp>
      <p:sp>
        <p:nvSpPr>
          <p:cNvPr id="217" name="正方形/長方形 216">
            <a:extLst>
              <a:ext uri="{FF2B5EF4-FFF2-40B4-BE49-F238E27FC236}">
                <a16:creationId xmlns:a16="http://schemas.microsoft.com/office/drawing/2014/main" id="{6671A226-0595-310F-10A7-5B62111619A8}"/>
              </a:ext>
            </a:extLst>
          </p:cNvPr>
          <p:cNvSpPr/>
          <p:nvPr/>
        </p:nvSpPr>
        <p:spPr>
          <a:xfrm>
            <a:off x="3976388" y="3346925"/>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23" name="正方形/長方形 222">
            <a:extLst>
              <a:ext uri="{FF2B5EF4-FFF2-40B4-BE49-F238E27FC236}">
                <a16:creationId xmlns:a16="http://schemas.microsoft.com/office/drawing/2014/main" id="{3F01F669-0C30-D6A1-D9AA-7815FDFC658C}"/>
              </a:ext>
            </a:extLst>
          </p:cNvPr>
          <p:cNvSpPr/>
          <p:nvPr/>
        </p:nvSpPr>
        <p:spPr>
          <a:xfrm>
            <a:off x="579819"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7E5710FA-8FDB-99DD-945E-EB1AC65E4A32}"/>
              </a:ext>
            </a:extLst>
          </p:cNvPr>
          <p:cNvSpPr/>
          <p:nvPr/>
        </p:nvSpPr>
        <p:spPr>
          <a:xfrm>
            <a:off x="828517" y="2614162"/>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F6BDB8D2-1245-F587-36D8-6C1CA0EDC9B3}"/>
              </a:ext>
            </a:extLst>
          </p:cNvPr>
          <p:cNvCxnSpPr>
            <a:cxnSpLocks/>
            <a:stCxn id="224" idx="6"/>
            <a:endCxn id="137" idx="1"/>
          </p:cNvCxnSpPr>
          <p:nvPr/>
        </p:nvCxnSpPr>
        <p:spPr>
          <a:xfrm>
            <a:off x="1134517" y="2767162"/>
            <a:ext cx="53653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35" name="直線矢印コネクタ 234">
            <a:extLst>
              <a:ext uri="{FF2B5EF4-FFF2-40B4-BE49-F238E27FC236}">
                <a16:creationId xmlns:a16="http://schemas.microsoft.com/office/drawing/2014/main" id="{1208D3FB-2451-521F-F2FE-89117AAFC822}"/>
              </a:ext>
            </a:extLst>
          </p:cNvPr>
          <p:cNvCxnSpPr>
            <a:cxnSpLocks/>
            <a:stCxn id="108" idx="6"/>
            <a:endCxn id="43" idx="1"/>
          </p:cNvCxnSpPr>
          <p:nvPr/>
        </p:nvCxnSpPr>
        <p:spPr>
          <a:xfrm flipV="1">
            <a:off x="5436555" y="2767162"/>
            <a:ext cx="574613"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0" name="グループ化 29">
            <a:extLst>
              <a:ext uri="{FF2B5EF4-FFF2-40B4-BE49-F238E27FC236}">
                <a16:creationId xmlns:a16="http://schemas.microsoft.com/office/drawing/2014/main" id="{B5D94E1A-B1F5-89C0-A136-1E840C39DF0A}"/>
              </a:ext>
            </a:extLst>
          </p:cNvPr>
          <p:cNvGrpSpPr/>
          <p:nvPr/>
        </p:nvGrpSpPr>
        <p:grpSpPr>
          <a:xfrm>
            <a:off x="1089704" y="2224624"/>
            <a:ext cx="1219311" cy="434351"/>
            <a:chOff x="5021000" y="1988022"/>
            <a:chExt cx="1219311" cy="422832"/>
          </a:xfrm>
        </p:grpSpPr>
        <p:cxnSp>
          <p:nvCxnSpPr>
            <p:cNvPr id="79" name="直線矢印コネクタ 78">
              <a:extLst>
                <a:ext uri="{FF2B5EF4-FFF2-40B4-BE49-F238E27FC236}">
                  <a16:creationId xmlns:a16="http://schemas.microsoft.com/office/drawing/2014/main" id="{9652E6C3-D31C-40AE-5B38-4AB3037DB5E4}"/>
                </a:ext>
              </a:extLst>
            </p:cNvPr>
            <p:cNvCxnSpPr>
              <a:cxnSpLocks/>
              <a:stCxn id="224" idx="7"/>
              <a:endCxn id="81" idx="1"/>
            </p:cNvCxnSpPr>
            <p:nvPr/>
          </p:nvCxnSpPr>
          <p:spPr>
            <a:xfrm flipV="1">
              <a:off x="5021000" y="2139296"/>
              <a:ext cx="131663" cy="271558"/>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0" name="グループ化 79">
              <a:extLst>
                <a:ext uri="{FF2B5EF4-FFF2-40B4-BE49-F238E27FC236}">
                  <a16:creationId xmlns:a16="http://schemas.microsoft.com/office/drawing/2014/main" id="{B89F4696-59BA-DCD0-42FF-1576D51772F3}"/>
                </a:ext>
              </a:extLst>
            </p:cNvPr>
            <p:cNvGrpSpPr/>
            <p:nvPr/>
          </p:nvGrpSpPr>
          <p:grpSpPr>
            <a:xfrm>
              <a:off x="5152661" y="1988022"/>
              <a:ext cx="69614" cy="303585"/>
              <a:chOff x="2439407" y="2962964"/>
              <a:chExt cx="69614" cy="430453"/>
            </a:xfrm>
          </p:grpSpPr>
          <p:cxnSp>
            <p:nvCxnSpPr>
              <p:cNvPr id="82" name="直線コネクタ 81">
                <a:extLst>
                  <a:ext uri="{FF2B5EF4-FFF2-40B4-BE49-F238E27FC236}">
                    <a16:creationId xmlns:a16="http://schemas.microsoft.com/office/drawing/2014/main" id="{7123FA87-586E-D133-5BA6-57F53F5B3CD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3" name="直線コネクタ 82">
                <a:extLst>
                  <a:ext uri="{FF2B5EF4-FFF2-40B4-BE49-F238E27FC236}">
                    <a16:creationId xmlns:a16="http://schemas.microsoft.com/office/drawing/2014/main" id="{2D414479-51C2-DC05-3360-D6CA8662C355}"/>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5" name="直線コネクタ 84">
                <a:extLst>
                  <a:ext uri="{FF2B5EF4-FFF2-40B4-BE49-F238E27FC236}">
                    <a16:creationId xmlns:a16="http://schemas.microsoft.com/office/drawing/2014/main" id="{8503B9FC-51B4-FB9A-72CD-A9D722F49A2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1" name="正方形/長方形 80">
              <a:extLst>
                <a:ext uri="{FF2B5EF4-FFF2-40B4-BE49-F238E27FC236}">
                  <a16:creationId xmlns:a16="http://schemas.microsoft.com/office/drawing/2014/main" id="{9FEC1C80-86E9-E37F-7598-2D68580BC435}"/>
                </a:ext>
              </a:extLst>
            </p:cNvPr>
            <p:cNvSpPr/>
            <p:nvPr/>
          </p:nvSpPr>
          <p:spPr>
            <a:xfrm>
              <a:off x="5152663" y="1998069"/>
              <a:ext cx="108764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本文"/>
                  <a:ea typeface="游ゴシック" panose="020B0400000000000000" pitchFamily="50" charset="-128"/>
                </a:rPr>
                <a:t>実態調査の必要性を認識</a:t>
              </a:r>
            </a:p>
          </p:txBody>
        </p:sp>
      </p:grpSp>
      <p:grpSp>
        <p:nvGrpSpPr>
          <p:cNvPr id="157" name="グループ化 156">
            <a:extLst>
              <a:ext uri="{FF2B5EF4-FFF2-40B4-BE49-F238E27FC236}">
                <a16:creationId xmlns:a16="http://schemas.microsoft.com/office/drawing/2014/main" id="{5DB3EC02-88CB-5913-23D9-CD25D3AC2F78}"/>
              </a:ext>
            </a:extLst>
          </p:cNvPr>
          <p:cNvGrpSpPr/>
          <p:nvPr/>
        </p:nvGrpSpPr>
        <p:grpSpPr>
          <a:xfrm>
            <a:off x="4269298" y="3934477"/>
            <a:ext cx="989415" cy="564961"/>
            <a:chOff x="4986218" y="4316156"/>
            <a:chExt cx="989415" cy="564961"/>
          </a:xfrm>
        </p:grpSpPr>
        <p:cxnSp>
          <p:nvCxnSpPr>
            <p:cNvPr id="158" name="直線矢印コネクタ 157">
              <a:extLst>
                <a:ext uri="{FF2B5EF4-FFF2-40B4-BE49-F238E27FC236}">
                  <a16:creationId xmlns:a16="http://schemas.microsoft.com/office/drawing/2014/main" id="{2C892D6C-5C5E-2BAD-E967-8B8AFCF8F223}"/>
                </a:ext>
              </a:extLst>
            </p:cNvPr>
            <p:cNvCxnSpPr>
              <a:cxnSpLocks/>
              <a:stCxn id="161" idx="1"/>
            </p:cNvCxnSpPr>
            <p:nvPr/>
          </p:nvCxnSpPr>
          <p:spPr>
            <a:xfrm flipH="1">
              <a:off x="5044445" y="4469826"/>
              <a:ext cx="292196"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60" name="正方形/長方形 159">
              <a:extLst>
                <a:ext uri="{FF2B5EF4-FFF2-40B4-BE49-F238E27FC236}">
                  <a16:creationId xmlns:a16="http://schemas.microsoft.com/office/drawing/2014/main" id="{8BEFC075-ED8A-9E36-9691-731149651C64}"/>
                </a:ext>
              </a:extLst>
            </p:cNvPr>
            <p:cNvSpPr/>
            <p:nvPr/>
          </p:nvSpPr>
          <p:spPr>
            <a:xfrm>
              <a:off x="4986218" y="459866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ja-JP" altLang="en-US" sz="500" b="1" dirty="0">
                  <a:solidFill>
                    <a:schemeClr val="tx1"/>
                  </a:solidFill>
                  <a:latin typeface="游ゴシック 本文"/>
                  <a:ea typeface="游ゴシック" panose="020B0400000000000000" pitchFamily="50" charset="-128"/>
                </a:rPr>
                <a:t>実態調査について</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照会、回答</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pic>
          <p:nvPicPr>
            <p:cNvPr id="161" name="グラフィックス 160" descr="紙 枠線">
              <a:extLst>
                <a:ext uri="{FF2B5EF4-FFF2-40B4-BE49-F238E27FC236}">
                  <a16:creationId xmlns:a16="http://schemas.microsoft.com/office/drawing/2014/main" id="{35C1B579-5F7C-42B9-0354-EF85C9103DDE}"/>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grpSp>
        <p:nvGrpSpPr>
          <p:cNvPr id="37" name="グループ化 36">
            <a:extLst>
              <a:ext uri="{FF2B5EF4-FFF2-40B4-BE49-F238E27FC236}">
                <a16:creationId xmlns:a16="http://schemas.microsoft.com/office/drawing/2014/main" id="{D1782D41-BF88-5597-D080-30698EAB2BF6}"/>
              </a:ext>
            </a:extLst>
          </p:cNvPr>
          <p:cNvGrpSpPr/>
          <p:nvPr/>
        </p:nvGrpSpPr>
        <p:grpSpPr>
          <a:xfrm>
            <a:off x="6011168" y="2532787"/>
            <a:ext cx="595884" cy="468750"/>
            <a:chOff x="2420174" y="2805910"/>
            <a:chExt cx="595884" cy="468750"/>
          </a:xfrm>
        </p:grpSpPr>
        <p:pic>
          <p:nvPicPr>
            <p:cNvPr id="38" name="グラフィックス 37" descr="ユーザー 枠線">
              <a:extLst>
                <a:ext uri="{FF2B5EF4-FFF2-40B4-BE49-F238E27FC236}">
                  <a16:creationId xmlns:a16="http://schemas.microsoft.com/office/drawing/2014/main" id="{41488E89-863A-C75C-46B9-5CE1D24DA658}"/>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43" name="四角形: 角を丸くする 42">
              <a:extLst>
                <a:ext uri="{FF2B5EF4-FFF2-40B4-BE49-F238E27FC236}">
                  <a16:creationId xmlns:a16="http://schemas.microsoft.com/office/drawing/2014/main" id="{643E1290-3295-6C72-A8F3-68C24742CA3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調査結果登録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76" name="直線矢印コネクタ 75">
            <a:extLst>
              <a:ext uri="{FF2B5EF4-FFF2-40B4-BE49-F238E27FC236}">
                <a16:creationId xmlns:a16="http://schemas.microsoft.com/office/drawing/2014/main" id="{42199E5A-4DA3-5D48-AD43-1CEDFAE719B6}"/>
              </a:ext>
            </a:extLst>
          </p:cNvPr>
          <p:cNvCxnSpPr>
            <a:cxnSpLocks/>
            <a:stCxn id="43" idx="2"/>
            <a:endCxn id="78" idx="1"/>
          </p:cNvCxnSpPr>
          <p:nvPr/>
        </p:nvCxnSpPr>
        <p:spPr>
          <a:xfrm>
            <a:off x="6309110"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77" name="グループ化 76">
            <a:extLst>
              <a:ext uri="{FF2B5EF4-FFF2-40B4-BE49-F238E27FC236}">
                <a16:creationId xmlns:a16="http://schemas.microsoft.com/office/drawing/2014/main" id="{5B71A050-55E9-598E-6BE6-137507B33A46}"/>
              </a:ext>
            </a:extLst>
          </p:cNvPr>
          <p:cNvGrpSpPr/>
          <p:nvPr/>
        </p:nvGrpSpPr>
        <p:grpSpPr>
          <a:xfrm>
            <a:off x="6021292" y="4603475"/>
            <a:ext cx="575637" cy="451948"/>
            <a:chOff x="5274238" y="5435536"/>
            <a:chExt cx="439201" cy="345439"/>
          </a:xfrm>
        </p:grpSpPr>
        <p:sp>
          <p:nvSpPr>
            <p:cNvPr id="78" name="フローチャート: 磁気ディスク 77">
              <a:extLst>
                <a:ext uri="{FF2B5EF4-FFF2-40B4-BE49-F238E27FC236}">
                  <a16:creationId xmlns:a16="http://schemas.microsoft.com/office/drawing/2014/main" id="{47710AD8-5089-DBDD-BEB8-D054E86A5DB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84" name="円弧 83">
              <a:extLst>
                <a:ext uri="{FF2B5EF4-FFF2-40B4-BE49-F238E27FC236}">
                  <a16:creationId xmlns:a16="http://schemas.microsoft.com/office/drawing/2014/main" id="{5ED38ACB-7CCC-6FE4-6CBC-312F0BB090E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95" name="円弧 94">
              <a:extLst>
                <a:ext uri="{FF2B5EF4-FFF2-40B4-BE49-F238E27FC236}">
                  <a16:creationId xmlns:a16="http://schemas.microsoft.com/office/drawing/2014/main" id="{7931BA3E-1913-7551-BDD7-2D7AB676659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98" name="グループ化 97">
            <a:extLst>
              <a:ext uri="{FF2B5EF4-FFF2-40B4-BE49-F238E27FC236}">
                <a16:creationId xmlns:a16="http://schemas.microsoft.com/office/drawing/2014/main" id="{CF06AB8A-0816-53DF-EA28-980D7498C44C}"/>
              </a:ext>
            </a:extLst>
          </p:cNvPr>
          <p:cNvGrpSpPr/>
          <p:nvPr/>
        </p:nvGrpSpPr>
        <p:grpSpPr>
          <a:xfrm flipH="1">
            <a:off x="5361466" y="4970186"/>
            <a:ext cx="752658" cy="405710"/>
            <a:chOff x="5549538" y="5066857"/>
            <a:chExt cx="752658" cy="405710"/>
          </a:xfrm>
        </p:grpSpPr>
        <p:cxnSp>
          <p:nvCxnSpPr>
            <p:cNvPr id="99" name="直線矢印コネクタ 98">
              <a:extLst>
                <a:ext uri="{FF2B5EF4-FFF2-40B4-BE49-F238E27FC236}">
                  <a16:creationId xmlns:a16="http://schemas.microsoft.com/office/drawing/2014/main" id="{341A7333-2CF1-0A0C-52D7-EE350598EFB3}"/>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00" name="グループ化 99">
              <a:extLst>
                <a:ext uri="{FF2B5EF4-FFF2-40B4-BE49-F238E27FC236}">
                  <a16:creationId xmlns:a16="http://schemas.microsoft.com/office/drawing/2014/main" id="{96D02631-7DDD-CE29-8EE4-89937ACE56B2}"/>
                </a:ext>
              </a:extLst>
            </p:cNvPr>
            <p:cNvGrpSpPr/>
            <p:nvPr/>
          </p:nvGrpSpPr>
          <p:grpSpPr>
            <a:xfrm>
              <a:off x="5672158" y="5172745"/>
              <a:ext cx="69614" cy="299822"/>
              <a:chOff x="2439407" y="2962964"/>
              <a:chExt cx="69614" cy="430496"/>
            </a:xfrm>
          </p:grpSpPr>
          <p:cxnSp>
            <p:nvCxnSpPr>
              <p:cNvPr id="103" name="直線コネクタ 102">
                <a:extLst>
                  <a:ext uri="{FF2B5EF4-FFF2-40B4-BE49-F238E27FC236}">
                    <a16:creationId xmlns:a16="http://schemas.microsoft.com/office/drawing/2014/main" id="{39059DF0-5B7F-64D4-FE06-4F3DE691458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06" name="直線コネクタ 105">
                <a:extLst>
                  <a:ext uri="{FF2B5EF4-FFF2-40B4-BE49-F238E27FC236}">
                    <a16:creationId xmlns:a16="http://schemas.microsoft.com/office/drawing/2014/main" id="{15F06C5B-8A7F-D828-131E-4A91C941898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7" name="直線コネクタ 116">
                <a:extLst>
                  <a:ext uri="{FF2B5EF4-FFF2-40B4-BE49-F238E27FC236}">
                    <a16:creationId xmlns:a16="http://schemas.microsoft.com/office/drawing/2014/main" id="{172FFBC1-9B09-FD89-D472-2F59A949E77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02" name="正方形/長方形 101">
              <a:extLst>
                <a:ext uri="{FF2B5EF4-FFF2-40B4-BE49-F238E27FC236}">
                  <a16:creationId xmlns:a16="http://schemas.microsoft.com/office/drawing/2014/main" id="{E8D30A29-DB7D-3DEE-7A21-0E04EECDE9F4}"/>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cxnSp>
        <p:nvCxnSpPr>
          <p:cNvPr id="156" name="直線矢印コネクタ 155">
            <a:extLst>
              <a:ext uri="{FF2B5EF4-FFF2-40B4-BE49-F238E27FC236}">
                <a16:creationId xmlns:a16="http://schemas.microsoft.com/office/drawing/2014/main" id="{D3EC876C-9A91-CD11-C96A-084535E5E59D}"/>
              </a:ext>
            </a:extLst>
          </p:cNvPr>
          <p:cNvCxnSpPr>
            <a:cxnSpLocks/>
            <a:stCxn id="43" idx="3"/>
            <a:endCxn id="168" idx="1"/>
          </p:cNvCxnSpPr>
          <p:nvPr/>
        </p:nvCxnSpPr>
        <p:spPr>
          <a:xfrm>
            <a:off x="6607052" y="2767162"/>
            <a:ext cx="50239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94" name="グループ化 193">
            <a:extLst>
              <a:ext uri="{FF2B5EF4-FFF2-40B4-BE49-F238E27FC236}">
                <a16:creationId xmlns:a16="http://schemas.microsoft.com/office/drawing/2014/main" id="{427C1000-44E0-6CBF-4225-CDBFB2C0DDE3}"/>
              </a:ext>
            </a:extLst>
          </p:cNvPr>
          <p:cNvGrpSpPr/>
          <p:nvPr/>
        </p:nvGrpSpPr>
        <p:grpSpPr>
          <a:xfrm>
            <a:off x="2590621" y="2875350"/>
            <a:ext cx="1626186" cy="473513"/>
            <a:chOff x="2590621" y="2875350"/>
            <a:chExt cx="1626186" cy="473513"/>
          </a:xfrm>
        </p:grpSpPr>
        <p:cxnSp>
          <p:nvCxnSpPr>
            <p:cNvPr id="72" name="直線矢印コネクタ 151">
              <a:extLst>
                <a:ext uri="{FF2B5EF4-FFF2-40B4-BE49-F238E27FC236}">
                  <a16:creationId xmlns:a16="http://schemas.microsoft.com/office/drawing/2014/main" id="{F115BEDB-AB57-CBCA-BF86-A384D635B798}"/>
                </a:ext>
              </a:extLst>
            </p:cNvPr>
            <p:cNvCxnSpPr>
              <a:cxnSpLocks/>
              <a:stCxn id="88" idx="3"/>
              <a:endCxn id="91" idx="3"/>
            </p:cNvCxnSpPr>
            <p:nvPr/>
          </p:nvCxnSpPr>
          <p:spPr>
            <a:xfrm flipV="1">
              <a:off x="2590621" y="2875350"/>
              <a:ext cx="1626186" cy="39764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84" name="円弧 183">
              <a:extLst>
                <a:ext uri="{FF2B5EF4-FFF2-40B4-BE49-F238E27FC236}">
                  <a16:creationId xmlns:a16="http://schemas.microsoft.com/office/drawing/2014/main" id="{74A1EAD4-42E4-E70F-40D8-656D0E3951BD}"/>
                </a:ext>
              </a:extLst>
            </p:cNvPr>
            <p:cNvSpPr/>
            <p:nvPr/>
          </p:nvSpPr>
          <p:spPr>
            <a:xfrm>
              <a:off x="3313555" y="3226206"/>
              <a:ext cx="109439" cy="122657"/>
            </a:xfrm>
            <a:prstGeom prst="arc">
              <a:avLst>
                <a:gd name="adj1" fmla="val 11128715"/>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sp>
        <p:nvSpPr>
          <p:cNvPr id="185" name="正方形/長方形 184">
            <a:extLst>
              <a:ext uri="{FF2B5EF4-FFF2-40B4-BE49-F238E27FC236}">
                <a16:creationId xmlns:a16="http://schemas.microsoft.com/office/drawing/2014/main" id="{AD6B1BCB-104D-B4A2-1E98-8D641640348B}"/>
              </a:ext>
            </a:extLst>
          </p:cNvPr>
          <p:cNvSpPr/>
          <p:nvPr/>
        </p:nvSpPr>
        <p:spPr>
          <a:xfrm>
            <a:off x="4933582" y="3346925"/>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188" name="グループ化 187">
            <a:extLst>
              <a:ext uri="{FF2B5EF4-FFF2-40B4-BE49-F238E27FC236}">
                <a16:creationId xmlns:a16="http://schemas.microsoft.com/office/drawing/2014/main" id="{8BB9B039-3AB5-9022-54BB-624768A7F8BD}"/>
              </a:ext>
            </a:extLst>
          </p:cNvPr>
          <p:cNvGrpSpPr/>
          <p:nvPr/>
        </p:nvGrpSpPr>
        <p:grpSpPr>
          <a:xfrm>
            <a:off x="5226243" y="3934477"/>
            <a:ext cx="989415" cy="564961"/>
            <a:chOff x="4986218" y="4316156"/>
            <a:chExt cx="989415" cy="564961"/>
          </a:xfrm>
        </p:grpSpPr>
        <p:cxnSp>
          <p:nvCxnSpPr>
            <p:cNvPr id="189" name="直線矢印コネクタ 188">
              <a:extLst>
                <a:ext uri="{FF2B5EF4-FFF2-40B4-BE49-F238E27FC236}">
                  <a16:creationId xmlns:a16="http://schemas.microsoft.com/office/drawing/2014/main" id="{011B1A80-6A0C-0916-0542-6EC219B59FE9}"/>
                </a:ext>
              </a:extLst>
            </p:cNvPr>
            <p:cNvCxnSpPr>
              <a:cxnSpLocks/>
              <a:stCxn id="193" idx="1"/>
            </p:cNvCxnSpPr>
            <p:nvPr/>
          </p:nvCxnSpPr>
          <p:spPr>
            <a:xfrm flipH="1">
              <a:off x="5046350" y="4469826"/>
              <a:ext cx="290291"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92" name="正方形/長方形 191">
              <a:extLst>
                <a:ext uri="{FF2B5EF4-FFF2-40B4-BE49-F238E27FC236}">
                  <a16:creationId xmlns:a16="http://schemas.microsoft.com/office/drawing/2014/main" id="{EB43A7C6-F2F5-2927-B826-3701D094DC14}"/>
                </a:ext>
              </a:extLst>
            </p:cNvPr>
            <p:cNvSpPr/>
            <p:nvPr/>
          </p:nvSpPr>
          <p:spPr>
            <a:xfrm>
              <a:off x="4986218" y="459866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ja-JP" altLang="en-US" sz="500" b="1" dirty="0">
                  <a:solidFill>
                    <a:schemeClr val="tx1"/>
                  </a:solidFill>
                  <a:latin typeface="游ゴシック 本文"/>
                  <a:ea typeface="游ゴシック" panose="020B0400000000000000" pitchFamily="50" charset="-128"/>
                </a:rPr>
                <a:t>実態調査について</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照会、回答</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pic>
          <p:nvPicPr>
            <p:cNvPr id="193" name="グラフィックス 192" descr="紙 枠線">
              <a:extLst>
                <a:ext uri="{FF2B5EF4-FFF2-40B4-BE49-F238E27FC236}">
                  <a16:creationId xmlns:a16="http://schemas.microsoft.com/office/drawing/2014/main" id="{0E4859A6-3BB3-79A7-1ED7-6323805607A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spTree>
    <p:extLst>
      <p:ext uri="{BB962C8B-B14F-4D97-AF65-F5344CB8AC3E}">
        <p14:creationId xmlns:p14="http://schemas.microsoft.com/office/powerpoint/2010/main" val="338424735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63293D-472D-2421-63CF-FDE06029D241}"/>
            </a:ext>
          </a:extLst>
        </p:cNvPr>
        <p:cNvGrpSpPr/>
        <p:nvPr/>
      </p:nvGrpSpPr>
      <p:grpSpPr>
        <a:xfrm>
          <a:off x="0" y="0"/>
          <a:ext cx="0" cy="0"/>
          <a:chOff x="0" y="0"/>
          <a:chExt cx="0" cy="0"/>
        </a:xfrm>
      </p:grpSpPr>
      <p:grpSp>
        <p:nvGrpSpPr>
          <p:cNvPr id="42" name="グループ化 41">
            <a:extLst>
              <a:ext uri="{FF2B5EF4-FFF2-40B4-BE49-F238E27FC236}">
                <a16:creationId xmlns:a16="http://schemas.microsoft.com/office/drawing/2014/main" id="{9FEA209C-F6FB-CD83-1C22-011A34A25F45}"/>
              </a:ext>
            </a:extLst>
          </p:cNvPr>
          <p:cNvGrpSpPr/>
          <p:nvPr/>
        </p:nvGrpSpPr>
        <p:grpSpPr>
          <a:xfrm>
            <a:off x="3621997" y="1451037"/>
            <a:ext cx="47531" cy="1171224"/>
            <a:chOff x="3621997" y="1451037"/>
            <a:chExt cx="47531" cy="1171224"/>
          </a:xfrm>
        </p:grpSpPr>
        <p:cxnSp>
          <p:nvCxnSpPr>
            <p:cNvPr id="253" name="直線矢印コネクタ 197">
              <a:extLst>
                <a:ext uri="{FF2B5EF4-FFF2-40B4-BE49-F238E27FC236}">
                  <a16:creationId xmlns:a16="http://schemas.microsoft.com/office/drawing/2014/main" id="{02D36B97-4401-2DDB-A45A-3AD248831A01}"/>
                </a:ext>
              </a:extLst>
            </p:cNvPr>
            <p:cNvCxnSpPr>
              <a:cxnSpLocks/>
              <a:stCxn id="199" idx="6"/>
              <a:endCxn id="254" idx="3"/>
            </p:cNvCxnSpPr>
            <p:nvPr/>
          </p:nvCxnSpPr>
          <p:spPr>
            <a:xfrm flipH="1" flipV="1">
              <a:off x="3645760" y="1522911"/>
              <a:ext cx="3" cy="1051819"/>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grpSp>
          <p:nvGrpSpPr>
            <p:cNvPr id="196" name="グループ化 195">
              <a:extLst>
                <a:ext uri="{FF2B5EF4-FFF2-40B4-BE49-F238E27FC236}">
                  <a16:creationId xmlns:a16="http://schemas.microsoft.com/office/drawing/2014/main" id="{A996335B-0DAE-A29A-FA27-4396713D6AFF}"/>
                </a:ext>
              </a:extLst>
            </p:cNvPr>
            <p:cNvGrpSpPr/>
            <p:nvPr/>
          </p:nvGrpSpPr>
          <p:grpSpPr>
            <a:xfrm>
              <a:off x="3621997" y="1451037"/>
              <a:ext cx="47531" cy="1171224"/>
              <a:chOff x="5256227" y="1451037"/>
              <a:chExt cx="47531" cy="1171224"/>
            </a:xfrm>
          </p:grpSpPr>
          <p:sp>
            <p:nvSpPr>
              <p:cNvPr id="199" name="楕円 198">
                <a:extLst>
                  <a:ext uri="{FF2B5EF4-FFF2-40B4-BE49-F238E27FC236}">
                    <a16:creationId xmlns:a16="http://schemas.microsoft.com/office/drawing/2014/main" id="{D8CF3E37-E427-8F4D-7938-5B1971D29E5F}"/>
                  </a:ext>
                </a:extLst>
              </p:cNvPr>
              <p:cNvSpPr/>
              <p:nvPr/>
            </p:nvSpPr>
            <p:spPr>
              <a:xfrm rot="16200000">
                <a:off x="5256227" y="257473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54" name="二等辺三角形 253">
                <a:extLst>
                  <a:ext uri="{FF2B5EF4-FFF2-40B4-BE49-F238E27FC236}">
                    <a16:creationId xmlns:a16="http://schemas.microsoft.com/office/drawing/2014/main" id="{D3FDD6B0-A94E-8AC0-1421-1721709810D9}"/>
                  </a:ext>
                </a:extLst>
              </p:cNvPr>
              <p:cNvSpPr/>
              <p:nvPr/>
            </p:nvSpPr>
            <p:spPr>
              <a:xfrm>
                <a:off x="5256680"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grpSp>
        <p:nvGrpSpPr>
          <p:cNvPr id="13" name="グループ化 12">
            <a:extLst>
              <a:ext uri="{FF2B5EF4-FFF2-40B4-BE49-F238E27FC236}">
                <a16:creationId xmlns:a16="http://schemas.microsoft.com/office/drawing/2014/main" id="{08D28B54-4703-7707-3404-BA25CC2D88E9}"/>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9549EBBC-7B48-2F20-CE8E-A94CBFBA5D58}"/>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554B3374-30A8-97AC-53D8-6193F57B9F12}"/>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1163315D-B853-FC74-75A3-54F03B2BA92C}"/>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4503715E-B47A-420F-520A-F4364A0F7F2E}"/>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59C6D9DD-079C-F127-6B05-2F939A179674}"/>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6.1.</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369D401E-F12E-AD8D-237B-3C5069B94506}"/>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繰上徴収</a:t>
              </a:r>
              <a:endParaRPr kumimoji="1" lang="en-US" altLang="ja-JP" sz="1000" b="1" dirty="0">
                <a:solidFill>
                  <a:schemeClr val="tx1"/>
                </a:solidFill>
                <a:latin typeface="游ゴシック 本文"/>
                <a:ea typeface="游ゴシック" panose="020B0400000000000000" pitchFamily="50" charset="-128"/>
              </a:endParaRPr>
            </a:p>
          </p:txBody>
        </p:sp>
        <p:sp>
          <p:nvSpPr>
            <p:cNvPr id="14" name="正方形/長方形 13">
              <a:extLst>
                <a:ext uri="{FF2B5EF4-FFF2-40B4-BE49-F238E27FC236}">
                  <a16:creationId xmlns:a16="http://schemas.microsoft.com/office/drawing/2014/main" id="{98500EE8-33E5-AD96-E391-67E1E4BE9EC5}"/>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相続・登記</a:t>
              </a:r>
            </a:p>
          </p:txBody>
        </p:sp>
      </p:grpSp>
      <p:grpSp>
        <p:nvGrpSpPr>
          <p:cNvPr id="16" name="グループ化 15">
            <a:extLst>
              <a:ext uri="{FF2B5EF4-FFF2-40B4-BE49-F238E27FC236}">
                <a16:creationId xmlns:a16="http://schemas.microsoft.com/office/drawing/2014/main" id="{F75E9478-4903-1F21-3E6A-E51048C92675}"/>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88A01A5C-F5BA-6508-C256-C9BC62B47AEB}"/>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80F8FE4B-673B-D0DA-3A95-2263C8952AD8}"/>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DC2A77CF-E491-AE36-3D8D-953F0A379723}"/>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44</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15F64789-DE26-8AEF-6980-1AFD1FA67A91}"/>
              </a:ext>
            </a:extLst>
          </p:cNvPr>
          <p:cNvSpPr/>
          <p:nvPr/>
        </p:nvSpPr>
        <p:spPr>
          <a:xfrm>
            <a:off x="6758568" y="6045200"/>
            <a:ext cx="2053792" cy="45923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2.8.14</a:t>
            </a:r>
            <a:r>
              <a:rPr kumimoji="1" lang="ja-JP" altLang="en-US" sz="500" b="1" dirty="0">
                <a:solidFill>
                  <a:schemeClr val="tx1"/>
                </a:solidFill>
                <a:latin typeface="游ゴシック 本文"/>
                <a:ea typeface="游ゴシック" panose="020B0400000000000000" pitchFamily="50" charset="-128"/>
              </a:rPr>
              <a:t>　配当計算書作成・管理</a:t>
            </a:r>
            <a:endParaRPr kumimoji="1" lang="en-US" altLang="zh-TW" sz="500" b="1" dirty="0">
              <a:solidFill>
                <a:schemeClr val="tx1"/>
              </a:solidFill>
              <a:latin typeface="游ゴシック 本文"/>
              <a:ea typeface="游ゴシック" panose="020B0400000000000000" pitchFamily="50" charset="-128"/>
            </a:endParaRPr>
          </a:p>
        </p:txBody>
      </p:sp>
      <p:sp>
        <p:nvSpPr>
          <p:cNvPr id="175" name="正方形/長方形 174">
            <a:extLst>
              <a:ext uri="{FF2B5EF4-FFF2-40B4-BE49-F238E27FC236}">
                <a16:creationId xmlns:a16="http://schemas.microsoft.com/office/drawing/2014/main" id="{98DEEF4C-7D2A-D03D-5564-4EF4C1986283}"/>
              </a:ext>
            </a:extLst>
          </p:cNvPr>
          <p:cNvSpPr/>
          <p:nvPr/>
        </p:nvSpPr>
        <p:spPr>
          <a:xfrm>
            <a:off x="3253695"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cxnSp>
        <p:nvCxnSpPr>
          <p:cNvPr id="153" name="直線矢印コネクタ 152">
            <a:extLst>
              <a:ext uri="{FF2B5EF4-FFF2-40B4-BE49-F238E27FC236}">
                <a16:creationId xmlns:a16="http://schemas.microsoft.com/office/drawing/2014/main" id="{EBF106F3-5147-B885-533D-0DA2096C80C9}"/>
              </a:ext>
            </a:extLst>
          </p:cNvPr>
          <p:cNvCxnSpPr>
            <a:cxnSpLocks/>
            <a:stCxn id="121" idx="3"/>
            <a:endCxn id="56" idx="2"/>
          </p:cNvCxnSpPr>
          <p:nvPr/>
        </p:nvCxnSpPr>
        <p:spPr>
          <a:xfrm>
            <a:off x="3157195" y="2766336"/>
            <a:ext cx="33556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115BA368-394E-8425-3040-AFA6F99F8479}"/>
              </a:ext>
            </a:extLst>
          </p:cNvPr>
          <p:cNvSpPr/>
          <p:nvPr/>
        </p:nvSpPr>
        <p:spPr>
          <a:xfrm>
            <a:off x="3297154" y="2033337"/>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54" name="グループ化 53">
            <a:extLst>
              <a:ext uri="{FF2B5EF4-FFF2-40B4-BE49-F238E27FC236}">
                <a16:creationId xmlns:a16="http://schemas.microsoft.com/office/drawing/2014/main" id="{71730EDB-8D04-02EB-3AB8-8400FACF5108}"/>
              </a:ext>
            </a:extLst>
          </p:cNvPr>
          <p:cNvGrpSpPr>
            <a:grpSpLocks noChangeAspect="1"/>
          </p:cNvGrpSpPr>
          <p:nvPr/>
        </p:nvGrpSpPr>
        <p:grpSpPr>
          <a:xfrm>
            <a:off x="3492760" y="2613336"/>
            <a:ext cx="306000" cy="306000"/>
            <a:chOff x="2810266" y="3583909"/>
            <a:chExt cx="182044" cy="182044"/>
          </a:xfrm>
        </p:grpSpPr>
        <p:sp>
          <p:nvSpPr>
            <p:cNvPr id="56" name="楕円 55">
              <a:extLst>
                <a:ext uri="{FF2B5EF4-FFF2-40B4-BE49-F238E27FC236}">
                  <a16:creationId xmlns:a16="http://schemas.microsoft.com/office/drawing/2014/main" id="{AC596DDE-D511-E79A-FE1A-7C109B395AE5}"/>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F2D32A0B-89E5-ABE3-85ED-B318D527A7B5}"/>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F6E0661D-14F2-BF38-322B-44C670B811A8}"/>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EEC10E09-16A3-FC6B-CAF4-8B1555FF178F}"/>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12202655-6551-4D1B-C4FA-5F5A549DDF53}"/>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2A76AA9E-1689-2246-7A5B-E993C6805A16}"/>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grpSp>
        <p:nvGrpSpPr>
          <p:cNvPr id="63" name="グループ化 62">
            <a:extLst>
              <a:ext uri="{FF2B5EF4-FFF2-40B4-BE49-F238E27FC236}">
                <a16:creationId xmlns:a16="http://schemas.microsoft.com/office/drawing/2014/main" id="{0D906D06-E2DE-5CEA-820B-4EB747F41B06}"/>
              </a:ext>
            </a:extLst>
          </p:cNvPr>
          <p:cNvGrpSpPr/>
          <p:nvPr/>
        </p:nvGrpSpPr>
        <p:grpSpPr>
          <a:xfrm>
            <a:off x="2656345" y="1457497"/>
            <a:ext cx="989415" cy="533609"/>
            <a:chOff x="4995539" y="4316156"/>
            <a:chExt cx="989415" cy="533609"/>
          </a:xfrm>
        </p:grpSpPr>
        <p:cxnSp>
          <p:nvCxnSpPr>
            <p:cNvPr id="64" name="直線矢印コネクタ 63">
              <a:extLst>
                <a:ext uri="{FF2B5EF4-FFF2-40B4-BE49-F238E27FC236}">
                  <a16:creationId xmlns:a16="http://schemas.microsoft.com/office/drawing/2014/main" id="{23BB49F6-8B4D-BA44-0C0D-D1DB70C37E0F}"/>
                </a:ext>
              </a:extLst>
            </p:cNvPr>
            <p:cNvCxnSpPr>
              <a:cxnSpLocks/>
              <a:stCxn id="66" idx="3"/>
            </p:cNvCxnSpPr>
            <p:nvPr/>
          </p:nvCxnSpPr>
          <p:spPr>
            <a:xfrm>
              <a:off x="5643981" y="4469826"/>
              <a:ext cx="34097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92AA92B6-5DC6-20FF-8708-969571B664A9}"/>
                </a:ext>
              </a:extLst>
            </p:cNvPr>
            <p:cNvSpPr/>
            <p:nvPr/>
          </p:nvSpPr>
          <p:spPr>
            <a:xfrm>
              <a:off x="4995539" y="4593561"/>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納期限変更告知書</a:t>
              </a:r>
              <a:endParaRPr kumimoji="1" lang="en-US" altLang="ja-JP" sz="500" b="1" dirty="0">
                <a:solidFill>
                  <a:schemeClr val="tx1"/>
                </a:solidFill>
                <a:latin typeface="游ゴシック 本文"/>
                <a:ea typeface="游ゴシック" panose="020B0400000000000000" pitchFamily="50" charset="-128"/>
              </a:endParaRPr>
            </a:p>
          </p:txBody>
        </p:sp>
        <p:pic>
          <p:nvPicPr>
            <p:cNvPr id="66" name="グラフィックス 65" descr="紙 枠線">
              <a:extLst>
                <a:ext uri="{FF2B5EF4-FFF2-40B4-BE49-F238E27FC236}">
                  <a16:creationId xmlns:a16="http://schemas.microsoft.com/office/drawing/2014/main" id="{A10B6D67-F054-D275-6DD2-91FC05AC135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cxnSp>
        <p:nvCxnSpPr>
          <p:cNvPr id="117" name="直線矢印コネクタ 116">
            <a:extLst>
              <a:ext uri="{FF2B5EF4-FFF2-40B4-BE49-F238E27FC236}">
                <a16:creationId xmlns:a16="http://schemas.microsoft.com/office/drawing/2014/main" id="{4149EF0F-952A-2CDA-83A0-EFEB1510F23A}"/>
              </a:ext>
            </a:extLst>
          </p:cNvPr>
          <p:cNvCxnSpPr>
            <a:cxnSpLocks/>
            <a:stCxn id="52" idx="3"/>
            <a:endCxn id="121" idx="1"/>
          </p:cNvCxnSpPr>
          <p:nvPr/>
        </p:nvCxnSpPr>
        <p:spPr>
          <a:xfrm>
            <a:off x="2237046" y="2766336"/>
            <a:ext cx="32426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18" name="直線矢印コネクタ 117">
            <a:extLst>
              <a:ext uri="{FF2B5EF4-FFF2-40B4-BE49-F238E27FC236}">
                <a16:creationId xmlns:a16="http://schemas.microsoft.com/office/drawing/2014/main" id="{56F979F3-0560-3B45-4E25-E1ECADE1085A}"/>
              </a:ext>
            </a:extLst>
          </p:cNvPr>
          <p:cNvCxnSpPr>
            <a:cxnSpLocks/>
            <a:stCxn id="123" idx="1"/>
            <a:endCxn id="121" idx="2"/>
          </p:cNvCxnSpPr>
          <p:nvPr/>
        </p:nvCxnSpPr>
        <p:spPr>
          <a:xfrm flipH="1" flipV="1">
            <a:off x="2859253"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9" name="グループ化 118">
            <a:extLst>
              <a:ext uri="{FF2B5EF4-FFF2-40B4-BE49-F238E27FC236}">
                <a16:creationId xmlns:a16="http://schemas.microsoft.com/office/drawing/2014/main" id="{1DACD096-C1C9-754F-65F9-68E2980CC2B7}"/>
              </a:ext>
            </a:extLst>
          </p:cNvPr>
          <p:cNvGrpSpPr/>
          <p:nvPr/>
        </p:nvGrpSpPr>
        <p:grpSpPr>
          <a:xfrm>
            <a:off x="2561311" y="2531961"/>
            <a:ext cx="595884" cy="468750"/>
            <a:chOff x="2420174" y="2805910"/>
            <a:chExt cx="595884" cy="468750"/>
          </a:xfrm>
        </p:grpSpPr>
        <p:pic>
          <p:nvPicPr>
            <p:cNvPr id="120" name="グラフィックス 119" descr="ユーザー 枠線">
              <a:extLst>
                <a:ext uri="{FF2B5EF4-FFF2-40B4-BE49-F238E27FC236}">
                  <a16:creationId xmlns:a16="http://schemas.microsoft.com/office/drawing/2014/main" id="{5FBDE553-02BC-5C6A-860B-37478F0ED6C0}"/>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21" name="四角形: 角を丸くする 120">
              <a:extLst>
                <a:ext uri="{FF2B5EF4-FFF2-40B4-BE49-F238E27FC236}">
                  <a16:creationId xmlns:a16="http://schemas.microsoft.com/office/drawing/2014/main" id="{39CF004B-BC69-8DC9-3F1D-7B80CE0D329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納期限変更告知書</a:t>
              </a:r>
              <a:endParaRPr kumimoji="1" lang="en-US" altLang="zh-TW"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22" name="グループ化 121">
            <a:extLst>
              <a:ext uri="{FF2B5EF4-FFF2-40B4-BE49-F238E27FC236}">
                <a16:creationId xmlns:a16="http://schemas.microsoft.com/office/drawing/2014/main" id="{EAC5E841-CE76-7113-A0CB-B729C9037263}"/>
              </a:ext>
            </a:extLst>
          </p:cNvPr>
          <p:cNvGrpSpPr/>
          <p:nvPr/>
        </p:nvGrpSpPr>
        <p:grpSpPr>
          <a:xfrm>
            <a:off x="2571435" y="4603475"/>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10F00F8C-B146-7391-9A71-0A41F79E82C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4" name="円弧 123">
              <a:extLst>
                <a:ext uri="{FF2B5EF4-FFF2-40B4-BE49-F238E27FC236}">
                  <a16:creationId xmlns:a16="http://schemas.microsoft.com/office/drawing/2014/main" id="{DA6F95D2-9E0E-4C13-2D1F-0F6EDFF5FD4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5" name="円弧 124">
              <a:extLst>
                <a:ext uri="{FF2B5EF4-FFF2-40B4-BE49-F238E27FC236}">
                  <a16:creationId xmlns:a16="http://schemas.microsoft.com/office/drawing/2014/main" id="{2426D1DA-B92A-216A-C530-F4326DE8E68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27" name="グループ化 126">
            <a:extLst>
              <a:ext uri="{FF2B5EF4-FFF2-40B4-BE49-F238E27FC236}">
                <a16:creationId xmlns:a16="http://schemas.microsoft.com/office/drawing/2014/main" id="{9C212B46-6792-DD53-97FD-0B9F51905501}"/>
              </a:ext>
            </a:extLst>
          </p:cNvPr>
          <p:cNvGrpSpPr/>
          <p:nvPr/>
        </p:nvGrpSpPr>
        <p:grpSpPr>
          <a:xfrm>
            <a:off x="3013552" y="3001896"/>
            <a:ext cx="905227" cy="679709"/>
            <a:chOff x="2365602" y="3014392"/>
            <a:chExt cx="905227" cy="679709"/>
          </a:xfrm>
        </p:grpSpPr>
        <p:pic>
          <p:nvPicPr>
            <p:cNvPr id="128" name="グラフィックス 127" descr="紙 枠線">
              <a:extLst>
                <a:ext uri="{FF2B5EF4-FFF2-40B4-BE49-F238E27FC236}">
                  <a16:creationId xmlns:a16="http://schemas.microsoft.com/office/drawing/2014/main" id="{D34680F4-0E8A-C149-5D32-1F5C8C9F93B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844308" y="3131836"/>
              <a:ext cx="307340" cy="307340"/>
            </a:xfrm>
            <a:prstGeom prst="rect">
              <a:avLst/>
            </a:prstGeom>
          </p:spPr>
        </p:pic>
        <p:cxnSp>
          <p:nvCxnSpPr>
            <p:cNvPr id="129" name="直線矢印コネクタ 36">
              <a:extLst>
                <a:ext uri="{FF2B5EF4-FFF2-40B4-BE49-F238E27FC236}">
                  <a16:creationId xmlns:a16="http://schemas.microsoft.com/office/drawing/2014/main" id="{9CE8B7E2-790D-CFC4-9C41-A405E9D8E5C0}"/>
                </a:ext>
              </a:extLst>
            </p:cNvPr>
            <p:cNvCxnSpPr>
              <a:cxnSpLocks/>
            </p:cNvCxnSpPr>
            <p:nvPr/>
          </p:nvCxnSpPr>
          <p:spPr>
            <a:xfrm>
              <a:off x="2365602" y="3014392"/>
              <a:ext cx="540291" cy="271113"/>
            </a:xfrm>
            <a:prstGeom prst="curvedConnector3">
              <a:avLst>
                <a:gd name="adj1" fmla="val -244"/>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4393FA6F-E084-6707-BFC5-509BC7E79CFB}"/>
                </a:ext>
              </a:extLst>
            </p:cNvPr>
            <p:cNvSpPr/>
            <p:nvPr/>
          </p:nvSpPr>
          <p:spPr>
            <a:xfrm>
              <a:off x="2649204"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納期限変更告知書</a:t>
              </a:r>
            </a:p>
            <a:p>
              <a:r>
                <a:rPr kumimoji="1" lang="zh-TW" altLang="en-US" sz="500" b="1" dirty="0">
                  <a:solidFill>
                    <a:schemeClr val="tx1"/>
                  </a:solidFill>
                  <a:latin typeface="游ゴシック 本文"/>
                  <a:ea typeface="游ゴシック" panose="020B0400000000000000" pitchFamily="50" charset="-128"/>
                </a:rPr>
                <a:t>納期限変更告知書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決裁用</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31" name="グループ化 130">
            <a:extLst>
              <a:ext uri="{FF2B5EF4-FFF2-40B4-BE49-F238E27FC236}">
                <a16:creationId xmlns:a16="http://schemas.microsoft.com/office/drawing/2014/main" id="{58D1EAAB-5800-FA1B-26E8-C0A27E46ED8C}"/>
              </a:ext>
            </a:extLst>
          </p:cNvPr>
          <p:cNvGrpSpPr/>
          <p:nvPr/>
        </p:nvGrpSpPr>
        <p:grpSpPr>
          <a:xfrm flipH="1">
            <a:off x="1911609" y="4970186"/>
            <a:ext cx="752658" cy="405710"/>
            <a:chOff x="5549538" y="5066857"/>
            <a:chExt cx="752658" cy="405710"/>
          </a:xfrm>
        </p:grpSpPr>
        <p:cxnSp>
          <p:nvCxnSpPr>
            <p:cNvPr id="132" name="直線矢印コネクタ 131">
              <a:extLst>
                <a:ext uri="{FF2B5EF4-FFF2-40B4-BE49-F238E27FC236}">
                  <a16:creationId xmlns:a16="http://schemas.microsoft.com/office/drawing/2014/main" id="{00BD3E9C-2131-BDA3-9081-8B8AAEF5720F}"/>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3" name="グループ化 132">
              <a:extLst>
                <a:ext uri="{FF2B5EF4-FFF2-40B4-BE49-F238E27FC236}">
                  <a16:creationId xmlns:a16="http://schemas.microsoft.com/office/drawing/2014/main" id="{3F88EA61-F6A4-844D-E4DD-7BD2D677DD07}"/>
                </a:ext>
              </a:extLst>
            </p:cNvPr>
            <p:cNvGrpSpPr/>
            <p:nvPr/>
          </p:nvGrpSpPr>
          <p:grpSpPr>
            <a:xfrm>
              <a:off x="5672158" y="5172745"/>
              <a:ext cx="69614" cy="299822"/>
              <a:chOff x="2439407" y="2962964"/>
              <a:chExt cx="69614" cy="430496"/>
            </a:xfrm>
          </p:grpSpPr>
          <p:cxnSp>
            <p:nvCxnSpPr>
              <p:cNvPr id="143" name="直線コネクタ 142">
                <a:extLst>
                  <a:ext uri="{FF2B5EF4-FFF2-40B4-BE49-F238E27FC236}">
                    <a16:creationId xmlns:a16="http://schemas.microsoft.com/office/drawing/2014/main" id="{CB5B7D69-9037-7B23-199F-374AA11BB19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4" name="直線コネクタ 143">
                <a:extLst>
                  <a:ext uri="{FF2B5EF4-FFF2-40B4-BE49-F238E27FC236}">
                    <a16:creationId xmlns:a16="http://schemas.microsoft.com/office/drawing/2014/main" id="{D8C22A69-82D1-60E7-8817-8C7AABE12918}"/>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52D47305-FF71-12AC-47C3-4A8419D9620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4" name="正方形/長方形 133">
              <a:extLst>
                <a:ext uri="{FF2B5EF4-FFF2-40B4-BE49-F238E27FC236}">
                  <a16:creationId xmlns:a16="http://schemas.microsoft.com/office/drawing/2014/main" id="{0C3DB65D-58F8-B220-AA6E-55CB3E0BB32D}"/>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165" name="直線矢印コネクタ 164">
            <a:extLst>
              <a:ext uri="{FF2B5EF4-FFF2-40B4-BE49-F238E27FC236}">
                <a16:creationId xmlns:a16="http://schemas.microsoft.com/office/drawing/2014/main" id="{AD18007E-1EB0-4F2C-554A-C27C458A73CB}"/>
              </a:ext>
            </a:extLst>
          </p:cNvPr>
          <p:cNvCxnSpPr>
            <a:cxnSpLocks/>
            <a:stCxn id="56" idx="6"/>
            <a:endCxn id="168" idx="1"/>
          </p:cNvCxnSpPr>
          <p:nvPr/>
        </p:nvCxnSpPr>
        <p:spPr>
          <a:xfrm>
            <a:off x="3798760" y="2766336"/>
            <a:ext cx="38538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6" name="グループ化 165">
            <a:extLst>
              <a:ext uri="{FF2B5EF4-FFF2-40B4-BE49-F238E27FC236}">
                <a16:creationId xmlns:a16="http://schemas.microsoft.com/office/drawing/2014/main" id="{1FB8A8E3-6021-4631-893A-65DB6C376154}"/>
              </a:ext>
            </a:extLst>
          </p:cNvPr>
          <p:cNvGrpSpPr/>
          <p:nvPr/>
        </p:nvGrpSpPr>
        <p:grpSpPr>
          <a:xfrm>
            <a:off x="4184145" y="2531961"/>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2B84CE2F-8827-DD11-4DCE-8AEEA4ADC44C}"/>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49D377FA-0548-B22E-A02E-D7A4D58BD57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910D46AA-2BB9-3FE8-5ACE-6D347B3EABD8}"/>
              </a:ext>
            </a:extLst>
          </p:cNvPr>
          <p:cNvCxnSpPr>
            <a:cxnSpLocks/>
            <a:stCxn id="168" idx="2"/>
            <a:endCxn id="171" idx="1"/>
          </p:cNvCxnSpPr>
          <p:nvPr/>
        </p:nvCxnSpPr>
        <p:spPr>
          <a:xfrm>
            <a:off x="4482087"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DB47E708-7AE0-3E0A-A38B-8B548D94B74A}"/>
              </a:ext>
            </a:extLst>
          </p:cNvPr>
          <p:cNvGrpSpPr/>
          <p:nvPr/>
        </p:nvGrpSpPr>
        <p:grpSpPr>
          <a:xfrm>
            <a:off x="4194269"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261EE45E-F230-5C84-0535-F472F7F08F6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90D5FA30-6906-7C75-0E45-CA331AA04C5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8FE3AB10-D056-18A4-644E-6BE1D987E7E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9D10B4AB-6670-470A-FC8C-BB685987CD13}"/>
              </a:ext>
            </a:extLst>
          </p:cNvPr>
          <p:cNvGrpSpPr/>
          <p:nvPr/>
        </p:nvGrpSpPr>
        <p:grpSpPr>
          <a:xfrm flipH="1">
            <a:off x="3534443"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7D4DEE10-4A28-E23E-6200-2B2353254638}"/>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4E58A006-9BAA-7394-C7FC-2F4255790544}"/>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6C837A1D-9851-A7A1-45CF-FB26852ACC0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5F4C12FF-C99E-6019-0C10-CE4F20856B8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B01BB6E0-6C6B-1A05-D52F-AF582368F40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75DF2AB9-D593-83FF-1924-AED7C53D566F}"/>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6C026C86-1185-9F8D-BE96-24A21AC6C56A}"/>
              </a:ext>
            </a:extLst>
          </p:cNvPr>
          <p:cNvSpPr/>
          <p:nvPr/>
        </p:nvSpPr>
        <p:spPr>
          <a:xfrm>
            <a:off x="4714071"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223" name="正方形/長方形 222">
            <a:extLst>
              <a:ext uri="{FF2B5EF4-FFF2-40B4-BE49-F238E27FC236}">
                <a16:creationId xmlns:a16="http://schemas.microsoft.com/office/drawing/2014/main" id="{7C2ACB8A-89DE-0BD1-7195-0AB879B5535F}"/>
              </a:ext>
            </a:extLst>
          </p:cNvPr>
          <p:cNvSpPr/>
          <p:nvPr/>
        </p:nvSpPr>
        <p:spPr>
          <a:xfrm>
            <a:off x="629308"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AB9A5234-73D5-10F5-6558-7A7442B09C9E}"/>
              </a:ext>
            </a:extLst>
          </p:cNvPr>
          <p:cNvSpPr/>
          <p:nvPr/>
        </p:nvSpPr>
        <p:spPr>
          <a:xfrm>
            <a:off x="878006" y="2613336"/>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5" name="直線矢印コネクタ 224">
            <a:extLst>
              <a:ext uri="{FF2B5EF4-FFF2-40B4-BE49-F238E27FC236}">
                <a16:creationId xmlns:a16="http://schemas.microsoft.com/office/drawing/2014/main" id="{615C5CDA-B96B-008A-423E-01777C889ED1}"/>
              </a:ext>
            </a:extLst>
          </p:cNvPr>
          <p:cNvCxnSpPr>
            <a:cxnSpLocks/>
            <a:stCxn id="128" idx="0"/>
            <a:endCxn id="56" idx="4"/>
          </p:cNvCxnSpPr>
          <p:nvPr/>
        </p:nvCxnSpPr>
        <p:spPr>
          <a:xfrm flipH="1" flipV="1">
            <a:off x="3645760" y="2919336"/>
            <a:ext cx="168" cy="20000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57" name="直線矢印コネクタ 156">
            <a:extLst>
              <a:ext uri="{FF2B5EF4-FFF2-40B4-BE49-F238E27FC236}">
                <a16:creationId xmlns:a16="http://schemas.microsoft.com/office/drawing/2014/main" id="{E503FA21-EBDA-7C37-0C5B-44CA4FEA8915}"/>
              </a:ext>
            </a:extLst>
          </p:cNvPr>
          <p:cNvCxnSpPr>
            <a:cxnSpLocks/>
            <a:stCxn id="168" idx="3"/>
            <a:endCxn id="158" idx="2"/>
          </p:cNvCxnSpPr>
          <p:nvPr/>
        </p:nvCxnSpPr>
        <p:spPr>
          <a:xfrm>
            <a:off x="4780029" y="2766336"/>
            <a:ext cx="27599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0" name="グループ化 39">
            <a:extLst>
              <a:ext uri="{FF2B5EF4-FFF2-40B4-BE49-F238E27FC236}">
                <a16:creationId xmlns:a16="http://schemas.microsoft.com/office/drawing/2014/main" id="{EDCCA219-69D4-30BB-B967-EA4FDFF38CBD}"/>
              </a:ext>
            </a:extLst>
          </p:cNvPr>
          <p:cNvGrpSpPr/>
          <p:nvPr/>
        </p:nvGrpSpPr>
        <p:grpSpPr>
          <a:xfrm>
            <a:off x="1641162" y="2531961"/>
            <a:ext cx="595884" cy="468750"/>
            <a:chOff x="2420174" y="2805910"/>
            <a:chExt cx="595884" cy="468750"/>
          </a:xfrm>
        </p:grpSpPr>
        <p:pic>
          <p:nvPicPr>
            <p:cNvPr id="41" name="グラフィックス 40" descr="ユーザー 枠線">
              <a:extLst>
                <a:ext uri="{FF2B5EF4-FFF2-40B4-BE49-F238E27FC236}">
                  <a16:creationId xmlns:a16="http://schemas.microsoft.com/office/drawing/2014/main" id="{B7DC9342-AEF8-2926-73A7-8F72A32FFCD1}"/>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52" name="四角形: 角を丸くする 51">
              <a:extLst>
                <a:ext uri="{FF2B5EF4-FFF2-40B4-BE49-F238E27FC236}">
                  <a16:creationId xmlns:a16="http://schemas.microsoft.com/office/drawing/2014/main" id="{C37ABB00-07E7-DA72-AB20-137E755933B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繰上徴収登録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76" name="直線矢印コネクタ 75">
            <a:extLst>
              <a:ext uri="{FF2B5EF4-FFF2-40B4-BE49-F238E27FC236}">
                <a16:creationId xmlns:a16="http://schemas.microsoft.com/office/drawing/2014/main" id="{D6ABA782-325B-6CC3-4DCD-466A7867A981}"/>
              </a:ext>
            </a:extLst>
          </p:cNvPr>
          <p:cNvCxnSpPr>
            <a:cxnSpLocks/>
            <a:stCxn id="52" idx="2"/>
            <a:endCxn id="139" idx="1"/>
          </p:cNvCxnSpPr>
          <p:nvPr/>
        </p:nvCxnSpPr>
        <p:spPr>
          <a:xfrm>
            <a:off x="1939104"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77" name="グループ化 76">
            <a:extLst>
              <a:ext uri="{FF2B5EF4-FFF2-40B4-BE49-F238E27FC236}">
                <a16:creationId xmlns:a16="http://schemas.microsoft.com/office/drawing/2014/main" id="{EEB14505-C8DE-FA4B-D5C5-9645C454C235}"/>
              </a:ext>
            </a:extLst>
          </p:cNvPr>
          <p:cNvGrpSpPr/>
          <p:nvPr/>
        </p:nvGrpSpPr>
        <p:grpSpPr>
          <a:xfrm>
            <a:off x="1651286" y="4603475"/>
            <a:ext cx="575637" cy="451948"/>
            <a:chOff x="5274238" y="5435536"/>
            <a:chExt cx="439201" cy="345439"/>
          </a:xfrm>
        </p:grpSpPr>
        <p:sp>
          <p:nvSpPr>
            <p:cNvPr id="139" name="フローチャート: 磁気ディスク 138">
              <a:extLst>
                <a:ext uri="{FF2B5EF4-FFF2-40B4-BE49-F238E27FC236}">
                  <a16:creationId xmlns:a16="http://schemas.microsoft.com/office/drawing/2014/main" id="{477D6363-EFAD-12DE-858F-9D1D4F91CCB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0" name="円弧 139">
              <a:extLst>
                <a:ext uri="{FF2B5EF4-FFF2-40B4-BE49-F238E27FC236}">
                  <a16:creationId xmlns:a16="http://schemas.microsoft.com/office/drawing/2014/main" id="{56D3EA84-7BCC-564E-724C-A4775143D0A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1" name="円弧 140">
              <a:extLst>
                <a:ext uri="{FF2B5EF4-FFF2-40B4-BE49-F238E27FC236}">
                  <a16:creationId xmlns:a16="http://schemas.microsoft.com/office/drawing/2014/main" id="{F9E7EF67-45F3-6F37-9D12-EAB2F226E3F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42" name="グループ化 141">
            <a:extLst>
              <a:ext uri="{FF2B5EF4-FFF2-40B4-BE49-F238E27FC236}">
                <a16:creationId xmlns:a16="http://schemas.microsoft.com/office/drawing/2014/main" id="{AC6713F5-CE80-54CF-6201-FB38A99C1366}"/>
              </a:ext>
            </a:extLst>
          </p:cNvPr>
          <p:cNvGrpSpPr/>
          <p:nvPr/>
        </p:nvGrpSpPr>
        <p:grpSpPr>
          <a:xfrm flipH="1">
            <a:off x="991460" y="4970186"/>
            <a:ext cx="752658" cy="405710"/>
            <a:chOff x="5549538" y="5066857"/>
            <a:chExt cx="752658" cy="405710"/>
          </a:xfrm>
        </p:grpSpPr>
        <p:cxnSp>
          <p:nvCxnSpPr>
            <p:cNvPr id="145" name="直線矢印コネクタ 144">
              <a:extLst>
                <a:ext uri="{FF2B5EF4-FFF2-40B4-BE49-F238E27FC236}">
                  <a16:creationId xmlns:a16="http://schemas.microsoft.com/office/drawing/2014/main" id="{9A12B8B7-9B99-5626-0AC5-A0883DADAF0E}"/>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8" name="グループ化 147">
              <a:extLst>
                <a:ext uri="{FF2B5EF4-FFF2-40B4-BE49-F238E27FC236}">
                  <a16:creationId xmlns:a16="http://schemas.microsoft.com/office/drawing/2014/main" id="{6E750820-86BB-EC75-F538-15E8CF4A2A6B}"/>
                </a:ext>
              </a:extLst>
            </p:cNvPr>
            <p:cNvGrpSpPr/>
            <p:nvPr/>
          </p:nvGrpSpPr>
          <p:grpSpPr>
            <a:xfrm>
              <a:off x="5672158" y="5172745"/>
              <a:ext cx="69614" cy="299822"/>
              <a:chOff x="2439407" y="2962964"/>
              <a:chExt cx="69614" cy="430496"/>
            </a:xfrm>
          </p:grpSpPr>
          <p:cxnSp>
            <p:nvCxnSpPr>
              <p:cNvPr id="150" name="直線コネクタ 149">
                <a:extLst>
                  <a:ext uri="{FF2B5EF4-FFF2-40B4-BE49-F238E27FC236}">
                    <a16:creationId xmlns:a16="http://schemas.microsoft.com/office/drawing/2014/main" id="{B3761512-007D-5911-0342-0094B1C6BEF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51" name="直線コネクタ 150">
                <a:extLst>
                  <a:ext uri="{FF2B5EF4-FFF2-40B4-BE49-F238E27FC236}">
                    <a16:creationId xmlns:a16="http://schemas.microsoft.com/office/drawing/2014/main" id="{CBE5A77D-5DF2-1323-C62E-311DB4E4DBB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52" name="直線コネクタ 151">
                <a:extLst>
                  <a:ext uri="{FF2B5EF4-FFF2-40B4-BE49-F238E27FC236}">
                    <a16:creationId xmlns:a16="http://schemas.microsoft.com/office/drawing/2014/main" id="{F975D560-4F67-B4EC-696A-9DB1C2CA00B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9" name="正方形/長方形 148">
              <a:extLst>
                <a:ext uri="{FF2B5EF4-FFF2-40B4-BE49-F238E27FC236}">
                  <a16:creationId xmlns:a16="http://schemas.microsoft.com/office/drawing/2014/main" id="{B847FC31-E832-6BD6-5C8D-33F3C3A21144}"/>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sp>
        <p:nvSpPr>
          <p:cNvPr id="158" name="楕円 157">
            <a:extLst>
              <a:ext uri="{FF2B5EF4-FFF2-40B4-BE49-F238E27FC236}">
                <a16:creationId xmlns:a16="http://schemas.microsoft.com/office/drawing/2014/main" id="{C4E7EE9A-A45F-9CA1-09F4-0BAD52151BA2}"/>
              </a:ext>
            </a:extLst>
          </p:cNvPr>
          <p:cNvSpPr/>
          <p:nvPr/>
        </p:nvSpPr>
        <p:spPr>
          <a:xfrm>
            <a:off x="5056020" y="261357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161" name="直線矢印コネクタ 160">
            <a:extLst>
              <a:ext uri="{FF2B5EF4-FFF2-40B4-BE49-F238E27FC236}">
                <a16:creationId xmlns:a16="http://schemas.microsoft.com/office/drawing/2014/main" id="{5225D526-0360-C367-F1EF-0C3059A2BCB1}"/>
              </a:ext>
            </a:extLst>
          </p:cNvPr>
          <p:cNvCxnSpPr>
            <a:cxnSpLocks/>
            <a:stCxn id="224" idx="6"/>
            <a:endCxn id="52" idx="1"/>
          </p:cNvCxnSpPr>
          <p:nvPr/>
        </p:nvCxnSpPr>
        <p:spPr>
          <a:xfrm>
            <a:off x="1184006" y="2766336"/>
            <a:ext cx="45715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94" name="正方形/長方形 193">
            <a:extLst>
              <a:ext uri="{FF2B5EF4-FFF2-40B4-BE49-F238E27FC236}">
                <a16:creationId xmlns:a16="http://schemas.microsoft.com/office/drawing/2014/main" id="{E3023AF9-4B28-0C5D-6F9A-669135A0467E}"/>
              </a:ext>
            </a:extLst>
          </p:cNvPr>
          <p:cNvSpPr/>
          <p:nvPr/>
        </p:nvSpPr>
        <p:spPr>
          <a:xfrm>
            <a:off x="3324977" y="238118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5" name="グループ化 4">
            <a:extLst>
              <a:ext uri="{FF2B5EF4-FFF2-40B4-BE49-F238E27FC236}">
                <a16:creationId xmlns:a16="http://schemas.microsoft.com/office/drawing/2014/main" id="{1C0C4B8B-8427-C959-6986-7BF674BA4AED}"/>
              </a:ext>
            </a:extLst>
          </p:cNvPr>
          <p:cNvGrpSpPr/>
          <p:nvPr/>
        </p:nvGrpSpPr>
        <p:grpSpPr>
          <a:xfrm>
            <a:off x="1139193" y="2224624"/>
            <a:ext cx="1225457" cy="433525"/>
            <a:chOff x="5014854" y="1988022"/>
            <a:chExt cx="1225457" cy="422028"/>
          </a:xfrm>
        </p:grpSpPr>
        <p:cxnSp>
          <p:nvCxnSpPr>
            <p:cNvPr id="6" name="直線矢印コネクタ 5">
              <a:extLst>
                <a:ext uri="{FF2B5EF4-FFF2-40B4-BE49-F238E27FC236}">
                  <a16:creationId xmlns:a16="http://schemas.microsoft.com/office/drawing/2014/main" id="{362B8A24-DA77-D116-0035-8977358CD30D}"/>
                </a:ext>
              </a:extLst>
            </p:cNvPr>
            <p:cNvCxnSpPr>
              <a:cxnSpLocks/>
              <a:stCxn id="224" idx="7"/>
              <a:endCxn id="19" idx="1"/>
            </p:cNvCxnSpPr>
            <p:nvPr/>
          </p:nvCxnSpPr>
          <p:spPr>
            <a:xfrm flipV="1">
              <a:off x="5014854" y="2139296"/>
              <a:ext cx="137809" cy="270754"/>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2" name="グループ化 11">
              <a:extLst>
                <a:ext uri="{FF2B5EF4-FFF2-40B4-BE49-F238E27FC236}">
                  <a16:creationId xmlns:a16="http://schemas.microsoft.com/office/drawing/2014/main" id="{3CDB6C93-8DAA-6F87-29CE-5056326A112B}"/>
                </a:ext>
              </a:extLst>
            </p:cNvPr>
            <p:cNvGrpSpPr/>
            <p:nvPr/>
          </p:nvGrpSpPr>
          <p:grpSpPr>
            <a:xfrm>
              <a:off x="5152661" y="1988022"/>
              <a:ext cx="69614" cy="303585"/>
              <a:chOff x="2439407" y="2962964"/>
              <a:chExt cx="69614" cy="430453"/>
            </a:xfrm>
          </p:grpSpPr>
          <p:cxnSp>
            <p:nvCxnSpPr>
              <p:cNvPr id="20" name="直線コネクタ 19">
                <a:extLst>
                  <a:ext uri="{FF2B5EF4-FFF2-40B4-BE49-F238E27FC236}">
                    <a16:creationId xmlns:a16="http://schemas.microsoft.com/office/drawing/2014/main" id="{F9370C4F-DB36-C876-7C1D-8EBE7E3FEE0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6" name="直線コネクタ 25">
                <a:extLst>
                  <a:ext uri="{FF2B5EF4-FFF2-40B4-BE49-F238E27FC236}">
                    <a16:creationId xmlns:a16="http://schemas.microsoft.com/office/drawing/2014/main" id="{B468D261-5E55-5381-B638-1C3F0DC3B1DF}"/>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7" name="直線コネクタ 26">
                <a:extLst>
                  <a:ext uri="{FF2B5EF4-FFF2-40B4-BE49-F238E27FC236}">
                    <a16:creationId xmlns:a16="http://schemas.microsoft.com/office/drawing/2014/main" id="{C73585A4-8B02-2381-26CC-7E9AE089EB4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 name="正方形/長方形 18">
              <a:extLst>
                <a:ext uri="{FF2B5EF4-FFF2-40B4-BE49-F238E27FC236}">
                  <a16:creationId xmlns:a16="http://schemas.microsoft.com/office/drawing/2014/main" id="{9AE9AAD3-C116-DF2A-B6C9-7DD8CE80275D}"/>
                </a:ext>
              </a:extLst>
            </p:cNvPr>
            <p:cNvSpPr/>
            <p:nvPr/>
          </p:nvSpPr>
          <p:spPr>
            <a:xfrm>
              <a:off x="5152663" y="1998069"/>
              <a:ext cx="108764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zh-TW" altLang="en-US" sz="500" b="1" dirty="0">
                  <a:solidFill>
                    <a:schemeClr val="tx1"/>
                  </a:solidFill>
                  <a:latin typeface="游ゴシック 本文"/>
                  <a:ea typeface="游ゴシック" panose="020B0400000000000000" pitchFamily="50" charset="-128"/>
                </a:rPr>
                <a:t>繰上徴収対象者</a:t>
              </a:r>
              <a:r>
                <a:rPr kumimoji="1" lang="ja-JP" altLang="en-US" sz="500" b="1" dirty="0">
                  <a:solidFill>
                    <a:schemeClr val="tx1"/>
                  </a:solidFill>
                  <a:latin typeface="游ゴシック 本文"/>
                  <a:ea typeface="游ゴシック" panose="020B0400000000000000" pitchFamily="50" charset="-128"/>
                </a:rPr>
                <a:t>の認識</a:t>
              </a:r>
            </a:p>
          </p:txBody>
        </p:sp>
      </p:grpSp>
    </p:spTree>
    <p:extLst>
      <p:ext uri="{BB962C8B-B14F-4D97-AF65-F5344CB8AC3E}">
        <p14:creationId xmlns:p14="http://schemas.microsoft.com/office/powerpoint/2010/main" val="129609752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0F4EDC-A9FC-8FE9-2EE3-9CA6C1120838}"/>
            </a:ext>
          </a:extLst>
        </p:cNvPr>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95450619-B0C5-2359-08CA-114E4AFF658E}"/>
              </a:ext>
            </a:extLst>
          </p:cNvPr>
          <p:cNvGrpSpPr/>
          <p:nvPr/>
        </p:nvGrpSpPr>
        <p:grpSpPr>
          <a:xfrm>
            <a:off x="3621995" y="1451037"/>
            <a:ext cx="47531" cy="1171224"/>
            <a:chOff x="3621997" y="1451037"/>
            <a:chExt cx="47531" cy="1171224"/>
          </a:xfrm>
        </p:grpSpPr>
        <p:cxnSp>
          <p:nvCxnSpPr>
            <p:cNvPr id="253" name="直線矢印コネクタ 197">
              <a:extLst>
                <a:ext uri="{FF2B5EF4-FFF2-40B4-BE49-F238E27FC236}">
                  <a16:creationId xmlns:a16="http://schemas.microsoft.com/office/drawing/2014/main" id="{1A9E0F18-0962-2BBF-54C7-AA6B2A3B8B65}"/>
                </a:ext>
              </a:extLst>
            </p:cNvPr>
            <p:cNvCxnSpPr>
              <a:cxnSpLocks/>
              <a:stCxn id="199" idx="6"/>
              <a:endCxn id="254" idx="3"/>
            </p:cNvCxnSpPr>
            <p:nvPr/>
          </p:nvCxnSpPr>
          <p:spPr>
            <a:xfrm flipH="1" flipV="1">
              <a:off x="3645760" y="1522911"/>
              <a:ext cx="3" cy="1051819"/>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grpSp>
          <p:nvGrpSpPr>
            <p:cNvPr id="196" name="グループ化 195">
              <a:extLst>
                <a:ext uri="{FF2B5EF4-FFF2-40B4-BE49-F238E27FC236}">
                  <a16:creationId xmlns:a16="http://schemas.microsoft.com/office/drawing/2014/main" id="{F83E9626-71F1-EA73-5DD4-2531375AED85}"/>
                </a:ext>
              </a:extLst>
            </p:cNvPr>
            <p:cNvGrpSpPr/>
            <p:nvPr/>
          </p:nvGrpSpPr>
          <p:grpSpPr>
            <a:xfrm>
              <a:off x="3621997" y="1451037"/>
              <a:ext cx="47531" cy="1171224"/>
              <a:chOff x="5256227" y="1451037"/>
              <a:chExt cx="47531" cy="1171224"/>
            </a:xfrm>
          </p:grpSpPr>
          <p:sp>
            <p:nvSpPr>
              <p:cNvPr id="199" name="楕円 198">
                <a:extLst>
                  <a:ext uri="{FF2B5EF4-FFF2-40B4-BE49-F238E27FC236}">
                    <a16:creationId xmlns:a16="http://schemas.microsoft.com/office/drawing/2014/main" id="{7EDA7E38-7F6C-D9CA-A317-3BD4592A4303}"/>
                  </a:ext>
                </a:extLst>
              </p:cNvPr>
              <p:cNvSpPr/>
              <p:nvPr/>
            </p:nvSpPr>
            <p:spPr>
              <a:xfrm rot="16200000">
                <a:off x="5256227" y="257473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54" name="二等辺三角形 253">
                <a:extLst>
                  <a:ext uri="{FF2B5EF4-FFF2-40B4-BE49-F238E27FC236}">
                    <a16:creationId xmlns:a16="http://schemas.microsoft.com/office/drawing/2014/main" id="{3DB48679-D145-0B4A-0AB9-6CEF879476F5}"/>
                  </a:ext>
                </a:extLst>
              </p:cNvPr>
              <p:cNvSpPr/>
              <p:nvPr/>
            </p:nvSpPr>
            <p:spPr>
              <a:xfrm>
                <a:off x="5256680"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grpSp>
        <p:nvGrpSpPr>
          <p:cNvPr id="13" name="グループ化 12">
            <a:extLst>
              <a:ext uri="{FF2B5EF4-FFF2-40B4-BE49-F238E27FC236}">
                <a16:creationId xmlns:a16="http://schemas.microsoft.com/office/drawing/2014/main" id="{65C09640-7D1D-9C40-95DC-BDF46B76A0FB}"/>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8EBED1C1-2973-15A4-86DB-AA4932639A58}"/>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5F7EB224-06B2-7489-1E90-232B37038F4C}"/>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BD3E184D-7DA8-A5C7-CB3E-041537D8662C}"/>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C0DB28BF-FE57-C1AA-0AE8-D2ED80EEC1D1}"/>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30CF4243-3242-0C10-33B1-56EEF62363D0}"/>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6.2.</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ACCA2DF5-3068-83BF-C226-E273BEE5CE82}"/>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納付義務の承継</a:t>
              </a:r>
              <a:endParaRPr kumimoji="1" lang="en-US" altLang="ja-JP" sz="1000" b="1" dirty="0">
                <a:solidFill>
                  <a:schemeClr val="tx1"/>
                </a:solidFill>
                <a:latin typeface="游ゴシック 本文"/>
                <a:ea typeface="游ゴシック" panose="020B0400000000000000" pitchFamily="50" charset="-128"/>
              </a:endParaRPr>
            </a:p>
          </p:txBody>
        </p:sp>
        <p:sp>
          <p:nvSpPr>
            <p:cNvPr id="14" name="正方形/長方形 13">
              <a:extLst>
                <a:ext uri="{FF2B5EF4-FFF2-40B4-BE49-F238E27FC236}">
                  <a16:creationId xmlns:a16="http://schemas.microsoft.com/office/drawing/2014/main" id="{E92BA84F-BF09-092A-6983-23DE70287B3E}"/>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相続・登記</a:t>
              </a:r>
            </a:p>
          </p:txBody>
        </p:sp>
      </p:grpSp>
      <p:grpSp>
        <p:nvGrpSpPr>
          <p:cNvPr id="16" name="グループ化 15">
            <a:extLst>
              <a:ext uri="{FF2B5EF4-FFF2-40B4-BE49-F238E27FC236}">
                <a16:creationId xmlns:a16="http://schemas.microsoft.com/office/drawing/2014/main" id="{46DDDD23-C4FC-EE40-3FFB-B438014ECA4B}"/>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2E1E5647-E9A6-AA78-64F8-C2CC87F2667C}"/>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4B97C545-E6CB-315D-6C32-D4AC0C9A61D2}"/>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2E26F148-E309-EC89-2558-2123387F4CB2}"/>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45</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50A10F6F-E7C5-DD60-7570-EFBCD1668299}"/>
              </a:ext>
            </a:extLst>
          </p:cNvPr>
          <p:cNvSpPr/>
          <p:nvPr/>
        </p:nvSpPr>
        <p:spPr>
          <a:xfrm>
            <a:off x="6758568" y="6196012"/>
            <a:ext cx="2053792" cy="308417"/>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2.1.21</a:t>
            </a:r>
            <a:r>
              <a:rPr kumimoji="1" lang="ja-JP" altLang="en-US" sz="500" b="1" dirty="0">
                <a:solidFill>
                  <a:schemeClr val="tx1"/>
                </a:solidFill>
                <a:latin typeface="游ゴシック 本文"/>
                <a:ea typeface="游ゴシック" panose="020B0400000000000000" pitchFamily="50" charset="-128"/>
              </a:rPr>
              <a:t>　承継・連帯納付義務・第二次納税義務</a:t>
            </a:r>
            <a:endParaRPr kumimoji="1" lang="en-US" altLang="zh-TW" sz="500" b="1" dirty="0">
              <a:solidFill>
                <a:schemeClr val="tx1"/>
              </a:solidFill>
              <a:latin typeface="游ゴシック 本文"/>
              <a:ea typeface="游ゴシック" panose="020B0400000000000000" pitchFamily="50" charset="-128"/>
            </a:endParaRPr>
          </a:p>
        </p:txBody>
      </p:sp>
      <p:sp>
        <p:nvSpPr>
          <p:cNvPr id="175" name="正方形/長方形 174">
            <a:extLst>
              <a:ext uri="{FF2B5EF4-FFF2-40B4-BE49-F238E27FC236}">
                <a16:creationId xmlns:a16="http://schemas.microsoft.com/office/drawing/2014/main" id="{3ED54E90-5BC4-37EC-1F10-AAD0E09087C6}"/>
              </a:ext>
            </a:extLst>
          </p:cNvPr>
          <p:cNvSpPr/>
          <p:nvPr/>
        </p:nvSpPr>
        <p:spPr>
          <a:xfrm>
            <a:off x="3253695"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相続人</a:t>
            </a:r>
          </a:p>
        </p:txBody>
      </p:sp>
      <p:cxnSp>
        <p:nvCxnSpPr>
          <p:cNvPr id="153" name="直線矢印コネクタ 152">
            <a:extLst>
              <a:ext uri="{FF2B5EF4-FFF2-40B4-BE49-F238E27FC236}">
                <a16:creationId xmlns:a16="http://schemas.microsoft.com/office/drawing/2014/main" id="{957BFB8F-902A-BD16-92C3-F463EFE86A71}"/>
              </a:ext>
            </a:extLst>
          </p:cNvPr>
          <p:cNvCxnSpPr>
            <a:cxnSpLocks/>
            <a:stCxn id="121" idx="3"/>
            <a:endCxn id="34" idx="2"/>
          </p:cNvCxnSpPr>
          <p:nvPr/>
        </p:nvCxnSpPr>
        <p:spPr>
          <a:xfrm>
            <a:off x="3157195" y="2766336"/>
            <a:ext cx="33556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BF6BE6A8-0EF0-CBD9-3B72-B4AAB7AC1825}"/>
              </a:ext>
            </a:extLst>
          </p:cNvPr>
          <p:cNvSpPr/>
          <p:nvPr/>
        </p:nvSpPr>
        <p:spPr>
          <a:xfrm>
            <a:off x="3297154" y="2033337"/>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63" name="グループ化 62">
            <a:extLst>
              <a:ext uri="{FF2B5EF4-FFF2-40B4-BE49-F238E27FC236}">
                <a16:creationId xmlns:a16="http://schemas.microsoft.com/office/drawing/2014/main" id="{B0D6F531-4FD6-AD18-A2D6-16DBC2134A25}"/>
              </a:ext>
            </a:extLst>
          </p:cNvPr>
          <p:cNvGrpSpPr/>
          <p:nvPr/>
        </p:nvGrpSpPr>
        <p:grpSpPr>
          <a:xfrm>
            <a:off x="1685992" y="1416131"/>
            <a:ext cx="1959766" cy="533609"/>
            <a:chOff x="4995539" y="4316156"/>
            <a:chExt cx="1959766" cy="533609"/>
          </a:xfrm>
        </p:grpSpPr>
        <p:cxnSp>
          <p:nvCxnSpPr>
            <p:cNvPr id="64" name="直線矢印コネクタ 63">
              <a:extLst>
                <a:ext uri="{FF2B5EF4-FFF2-40B4-BE49-F238E27FC236}">
                  <a16:creationId xmlns:a16="http://schemas.microsoft.com/office/drawing/2014/main" id="{04AC67A7-7E15-0A63-8CA1-3B0F6086F115}"/>
                </a:ext>
              </a:extLst>
            </p:cNvPr>
            <p:cNvCxnSpPr>
              <a:cxnSpLocks/>
              <a:stCxn id="66" idx="3"/>
            </p:cNvCxnSpPr>
            <p:nvPr/>
          </p:nvCxnSpPr>
          <p:spPr>
            <a:xfrm>
              <a:off x="5643981" y="4469826"/>
              <a:ext cx="1311324"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26B0C44D-512A-0966-BDCE-0213E41BAC1A}"/>
                </a:ext>
              </a:extLst>
            </p:cNvPr>
            <p:cNvSpPr/>
            <p:nvPr/>
          </p:nvSpPr>
          <p:spPr>
            <a:xfrm>
              <a:off x="4995539" y="4593561"/>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ja-JP" altLang="en-US" sz="500" b="1" dirty="0">
                  <a:solidFill>
                    <a:schemeClr val="tx1"/>
                  </a:solidFill>
                  <a:latin typeface="游ゴシック 本文"/>
                  <a:ea typeface="游ゴシック" panose="020B0400000000000000" pitchFamily="50" charset="-128"/>
                </a:rPr>
                <a:t>相続</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連帯納税義務、第二次納税義務</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による納付義務承継通知書</a:t>
              </a:r>
            </a:p>
            <a:p>
              <a:r>
                <a:rPr kumimoji="1" lang="ja-JP" altLang="en-US" sz="500" b="1" dirty="0">
                  <a:solidFill>
                    <a:schemeClr val="tx1"/>
                  </a:solidFill>
                  <a:latin typeface="游ゴシック 本文"/>
                  <a:ea typeface="游ゴシック" panose="020B0400000000000000" pitchFamily="50" charset="-128"/>
                </a:rPr>
                <a:t>納付すべき金額</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相続、連帯納税義務、第二次納税義務</a:t>
              </a:r>
              <a:r>
                <a:rPr kumimoji="1" lang="en-US" altLang="ja-JP" sz="500" b="1" dirty="0">
                  <a:solidFill>
                    <a:schemeClr val="tx1"/>
                  </a:solidFill>
                  <a:latin typeface="游ゴシック 本文"/>
                  <a:ea typeface="游ゴシック" panose="020B0400000000000000" pitchFamily="50" charset="-128"/>
                </a:rPr>
                <a:t>)</a:t>
              </a:r>
            </a:p>
          </p:txBody>
        </p:sp>
        <p:pic>
          <p:nvPicPr>
            <p:cNvPr id="66" name="グラフィックス 65" descr="紙 枠線">
              <a:extLst>
                <a:ext uri="{FF2B5EF4-FFF2-40B4-BE49-F238E27FC236}">
                  <a16:creationId xmlns:a16="http://schemas.microsoft.com/office/drawing/2014/main" id="{11B28AD3-C11C-19C2-0E38-BA55374F39D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cxnSp>
        <p:nvCxnSpPr>
          <p:cNvPr id="117" name="直線矢印コネクタ 116">
            <a:extLst>
              <a:ext uri="{FF2B5EF4-FFF2-40B4-BE49-F238E27FC236}">
                <a16:creationId xmlns:a16="http://schemas.microsoft.com/office/drawing/2014/main" id="{871E2779-DD93-C872-B66A-0D031056AE61}"/>
              </a:ext>
            </a:extLst>
          </p:cNvPr>
          <p:cNvCxnSpPr>
            <a:cxnSpLocks/>
            <a:stCxn id="52" idx="3"/>
            <a:endCxn id="121" idx="1"/>
          </p:cNvCxnSpPr>
          <p:nvPr/>
        </p:nvCxnSpPr>
        <p:spPr>
          <a:xfrm>
            <a:off x="2237046" y="2766336"/>
            <a:ext cx="32426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18" name="直線矢印コネクタ 117">
            <a:extLst>
              <a:ext uri="{FF2B5EF4-FFF2-40B4-BE49-F238E27FC236}">
                <a16:creationId xmlns:a16="http://schemas.microsoft.com/office/drawing/2014/main" id="{9564B89B-E6EB-D163-208B-CE21CCEEFD8D}"/>
              </a:ext>
            </a:extLst>
          </p:cNvPr>
          <p:cNvCxnSpPr>
            <a:cxnSpLocks/>
            <a:stCxn id="123" idx="1"/>
            <a:endCxn id="121" idx="2"/>
          </p:cNvCxnSpPr>
          <p:nvPr/>
        </p:nvCxnSpPr>
        <p:spPr>
          <a:xfrm flipH="1" flipV="1">
            <a:off x="2859253"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9" name="グループ化 118">
            <a:extLst>
              <a:ext uri="{FF2B5EF4-FFF2-40B4-BE49-F238E27FC236}">
                <a16:creationId xmlns:a16="http://schemas.microsoft.com/office/drawing/2014/main" id="{AF2AF1AE-983D-F731-3962-3738142EEC85}"/>
              </a:ext>
            </a:extLst>
          </p:cNvPr>
          <p:cNvGrpSpPr/>
          <p:nvPr/>
        </p:nvGrpSpPr>
        <p:grpSpPr>
          <a:xfrm>
            <a:off x="2561311" y="2531961"/>
            <a:ext cx="595884" cy="468750"/>
            <a:chOff x="2420174" y="2805910"/>
            <a:chExt cx="595884" cy="468750"/>
          </a:xfrm>
        </p:grpSpPr>
        <p:pic>
          <p:nvPicPr>
            <p:cNvPr id="120" name="グラフィックス 119" descr="ユーザー 枠線">
              <a:extLst>
                <a:ext uri="{FF2B5EF4-FFF2-40B4-BE49-F238E27FC236}">
                  <a16:creationId xmlns:a16="http://schemas.microsoft.com/office/drawing/2014/main" id="{48B06795-CE11-D6E8-9E5C-B15E7019002F}"/>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21" name="四角形: 角を丸くする 120">
              <a:extLst>
                <a:ext uri="{FF2B5EF4-FFF2-40B4-BE49-F238E27FC236}">
                  <a16:creationId xmlns:a16="http://schemas.microsoft.com/office/drawing/2014/main" id="{FD9AB62C-2CAE-276F-6BCA-2CB4C458AB7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納付義務承継通知書</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・納付すべき金額</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を作成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22" name="グループ化 121">
            <a:extLst>
              <a:ext uri="{FF2B5EF4-FFF2-40B4-BE49-F238E27FC236}">
                <a16:creationId xmlns:a16="http://schemas.microsoft.com/office/drawing/2014/main" id="{694CF8FE-326A-FEF3-DD29-A671075F6E34}"/>
              </a:ext>
            </a:extLst>
          </p:cNvPr>
          <p:cNvGrpSpPr/>
          <p:nvPr/>
        </p:nvGrpSpPr>
        <p:grpSpPr>
          <a:xfrm>
            <a:off x="2571435" y="4603475"/>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82BE2E2B-EBCC-C2B8-B1D9-0BBB3F0016E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4" name="円弧 123">
              <a:extLst>
                <a:ext uri="{FF2B5EF4-FFF2-40B4-BE49-F238E27FC236}">
                  <a16:creationId xmlns:a16="http://schemas.microsoft.com/office/drawing/2014/main" id="{E60604ED-8476-AE6C-3E95-C9B9B62C08E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5" name="円弧 124">
              <a:extLst>
                <a:ext uri="{FF2B5EF4-FFF2-40B4-BE49-F238E27FC236}">
                  <a16:creationId xmlns:a16="http://schemas.microsoft.com/office/drawing/2014/main" id="{05D27F70-945A-D3F3-8636-6BB5C41969D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27" name="グループ化 126">
            <a:extLst>
              <a:ext uri="{FF2B5EF4-FFF2-40B4-BE49-F238E27FC236}">
                <a16:creationId xmlns:a16="http://schemas.microsoft.com/office/drawing/2014/main" id="{7FBD1427-9271-64C4-2708-AB5D6E5493AB}"/>
              </a:ext>
            </a:extLst>
          </p:cNvPr>
          <p:cNvGrpSpPr/>
          <p:nvPr/>
        </p:nvGrpSpPr>
        <p:grpSpPr>
          <a:xfrm>
            <a:off x="3013552" y="3001896"/>
            <a:ext cx="786046" cy="679709"/>
            <a:chOff x="2365602" y="3014392"/>
            <a:chExt cx="786046" cy="679709"/>
          </a:xfrm>
        </p:grpSpPr>
        <p:pic>
          <p:nvPicPr>
            <p:cNvPr id="128" name="グラフィックス 127" descr="紙 枠線">
              <a:extLst>
                <a:ext uri="{FF2B5EF4-FFF2-40B4-BE49-F238E27FC236}">
                  <a16:creationId xmlns:a16="http://schemas.microsoft.com/office/drawing/2014/main" id="{A299C9F7-A493-9C1A-B1C0-C5CB5B0505D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844308" y="3131836"/>
              <a:ext cx="307340" cy="307340"/>
            </a:xfrm>
            <a:prstGeom prst="rect">
              <a:avLst/>
            </a:prstGeom>
          </p:spPr>
        </p:pic>
        <p:cxnSp>
          <p:nvCxnSpPr>
            <p:cNvPr id="129" name="直線矢印コネクタ 36">
              <a:extLst>
                <a:ext uri="{FF2B5EF4-FFF2-40B4-BE49-F238E27FC236}">
                  <a16:creationId xmlns:a16="http://schemas.microsoft.com/office/drawing/2014/main" id="{6B9575E8-FC4C-EEA7-259C-B718B7179A29}"/>
                </a:ext>
              </a:extLst>
            </p:cNvPr>
            <p:cNvCxnSpPr>
              <a:cxnSpLocks/>
            </p:cNvCxnSpPr>
            <p:nvPr/>
          </p:nvCxnSpPr>
          <p:spPr>
            <a:xfrm>
              <a:off x="2365602" y="3014392"/>
              <a:ext cx="540291" cy="271113"/>
            </a:xfrm>
            <a:prstGeom prst="curvedConnector3">
              <a:avLst>
                <a:gd name="adj1" fmla="val -244"/>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F1213AD4-742C-2D18-FF0D-03D157B3A491}"/>
                </a:ext>
              </a:extLst>
            </p:cNvPr>
            <p:cNvSpPr/>
            <p:nvPr/>
          </p:nvSpPr>
          <p:spPr>
            <a:xfrm>
              <a:off x="2380495"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相続</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連帯納税義務、第二次納税義務</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による納付義務承継通知書</a:t>
              </a:r>
            </a:p>
            <a:p>
              <a:r>
                <a:rPr kumimoji="1" lang="ja-JP" altLang="en-US" sz="500" b="1" dirty="0">
                  <a:solidFill>
                    <a:schemeClr val="tx1"/>
                  </a:solidFill>
                  <a:latin typeface="游ゴシック 本文"/>
                  <a:ea typeface="游ゴシック" panose="020B0400000000000000" pitchFamily="50" charset="-128"/>
                </a:rPr>
                <a:t>納付すべき金額</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相続、連帯納税義務、第二次納税義務</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相続</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連帯納税義務、第二次の納税義務</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による納付義務承継決議書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決裁用</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31" name="グループ化 130">
            <a:extLst>
              <a:ext uri="{FF2B5EF4-FFF2-40B4-BE49-F238E27FC236}">
                <a16:creationId xmlns:a16="http://schemas.microsoft.com/office/drawing/2014/main" id="{8CDAB4FE-B694-48D6-316E-976088F4A51A}"/>
              </a:ext>
            </a:extLst>
          </p:cNvPr>
          <p:cNvGrpSpPr/>
          <p:nvPr/>
        </p:nvGrpSpPr>
        <p:grpSpPr>
          <a:xfrm flipH="1">
            <a:off x="1911609" y="4970186"/>
            <a:ext cx="752658" cy="405710"/>
            <a:chOff x="5549538" y="5066857"/>
            <a:chExt cx="752658" cy="405710"/>
          </a:xfrm>
        </p:grpSpPr>
        <p:cxnSp>
          <p:nvCxnSpPr>
            <p:cNvPr id="132" name="直線矢印コネクタ 131">
              <a:extLst>
                <a:ext uri="{FF2B5EF4-FFF2-40B4-BE49-F238E27FC236}">
                  <a16:creationId xmlns:a16="http://schemas.microsoft.com/office/drawing/2014/main" id="{DC81561C-353C-92CB-9334-CA8D49D2DF85}"/>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3" name="グループ化 132">
              <a:extLst>
                <a:ext uri="{FF2B5EF4-FFF2-40B4-BE49-F238E27FC236}">
                  <a16:creationId xmlns:a16="http://schemas.microsoft.com/office/drawing/2014/main" id="{05E86D68-A998-888B-5059-E81DAB922CD2}"/>
                </a:ext>
              </a:extLst>
            </p:cNvPr>
            <p:cNvGrpSpPr/>
            <p:nvPr/>
          </p:nvGrpSpPr>
          <p:grpSpPr>
            <a:xfrm>
              <a:off x="5672158" y="5172745"/>
              <a:ext cx="69614" cy="299822"/>
              <a:chOff x="2439407" y="2962964"/>
              <a:chExt cx="69614" cy="430496"/>
            </a:xfrm>
          </p:grpSpPr>
          <p:cxnSp>
            <p:nvCxnSpPr>
              <p:cNvPr id="143" name="直線コネクタ 142">
                <a:extLst>
                  <a:ext uri="{FF2B5EF4-FFF2-40B4-BE49-F238E27FC236}">
                    <a16:creationId xmlns:a16="http://schemas.microsoft.com/office/drawing/2014/main" id="{71A286FD-4F93-A1BE-A111-33531F8C71A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4" name="直線コネクタ 143">
                <a:extLst>
                  <a:ext uri="{FF2B5EF4-FFF2-40B4-BE49-F238E27FC236}">
                    <a16:creationId xmlns:a16="http://schemas.microsoft.com/office/drawing/2014/main" id="{53DEBBF3-AC8F-89C0-5FD5-4CB8AB47E52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7F791194-A0AC-B9A5-CEA2-FDD37396E6A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4" name="正方形/長方形 133">
              <a:extLst>
                <a:ext uri="{FF2B5EF4-FFF2-40B4-BE49-F238E27FC236}">
                  <a16:creationId xmlns:a16="http://schemas.microsoft.com/office/drawing/2014/main" id="{EA6D2593-7BB2-01DC-CCDB-450BCEB223AC}"/>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endParaRPr kumimoji="1" lang="en-US" altLang="ja-JP" sz="600" b="1" dirty="0">
                <a:solidFill>
                  <a:schemeClr val="tx1"/>
                </a:solidFill>
                <a:latin typeface="游ゴシック 本文"/>
                <a:ea typeface="游ゴシック" panose="020B0400000000000000" pitchFamily="50" charset="-128"/>
              </a:endParaRPr>
            </a:p>
          </p:txBody>
        </p:sp>
      </p:grpSp>
      <p:sp>
        <p:nvSpPr>
          <p:cNvPr id="223" name="正方形/長方形 222">
            <a:extLst>
              <a:ext uri="{FF2B5EF4-FFF2-40B4-BE49-F238E27FC236}">
                <a16:creationId xmlns:a16="http://schemas.microsoft.com/office/drawing/2014/main" id="{4F761453-F2EC-3977-EE93-F4627C294F1E}"/>
              </a:ext>
            </a:extLst>
          </p:cNvPr>
          <p:cNvSpPr/>
          <p:nvPr/>
        </p:nvSpPr>
        <p:spPr>
          <a:xfrm>
            <a:off x="629308"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F48B0BB1-80D8-47FE-6490-B2EA3A1DF0F7}"/>
              </a:ext>
            </a:extLst>
          </p:cNvPr>
          <p:cNvSpPr/>
          <p:nvPr/>
        </p:nvSpPr>
        <p:spPr>
          <a:xfrm>
            <a:off x="878006" y="2613336"/>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5" name="直線矢印コネクタ 224">
            <a:extLst>
              <a:ext uri="{FF2B5EF4-FFF2-40B4-BE49-F238E27FC236}">
                <a16:creationId xmlns:a16="http://schemas.microsoft.com/office/drawing/2014/main" id="{2289837D-756B-34D6-00C4-9A0CFECD4083}"/>
              </a:ext>
            </a:extLst>
          </p:cNvPr>
          <p:cNvCxnSpPr>
            <a:cxnSpLocks/>
            <a:stCxn id="128" idx="0"/>
            <a:endCxn id="34" idx="4"/>
          </p:cNvCxnSpPr>
          <p:nvPr/>
        </p:nvCxnSpPr>
        <p:spPr>
          <a:xfrm flipH="1" flipV="1">
            <a:off x="3645760" y="2919336"/>
            <a:ext cx="168" cy="20000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0" name="グループ化 39">
            <a:extLst>
              <a:ext uri="{FF2B5EF4-FFF2-40B4-BE49-F238E27FC236}">
                <a16:creationId xmlns:a16="http://schemas.microsoft.com/office/drawing/2014/main" id="{38E66B7C-BBC3-AE6E-2968-4EDE072E7046}"/>
              </a:ext>
            </a:extLst>
          </p:cNvPr>
          <p:cNvGrpSpPr/>
          <p:nvPr/>
        </p:nvGrpSpPr>
        <p:grpSpPr>
          <a:xfrm>
            <a:off x="1641162" y="2531961"/>
            <a:ext cx="595884" cy="468750"/>
            <a:chOff x="2420174" y="2805910"/>
            <a:chExt cx="595884" cy="468750"/>
          </a:xfrm>
        </p:grpSpPr>
        <p:pic>
          <p:nvPicPr>
            <p:cNvPr id="41" name="グラフィックス 40" descr="ユーザー 枠線">
              <a:extLst>
                <a:ext uri="{FF2B5EF4-FFF2-40B4-BE49-F238E27FC236}">
                  <a16:creationId xmlns:a16="http://schemas.microsoft.com/office/drawing/2014/main" id="{B8DF4A69-F0F4-4E51-BA24-A39666DDAFD1}"/>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52" name="四角形: 角を丸くする 51">
              <a:extLst>
                <a:ext uri="{FF2B5EF4-FFF2-40B4-BE49-F238E27FC236}">
                  <a16:creationId xmlns:a16="http://schemas.microsoft.com/office/drawing/2014/main" id="{E8E01BC8-5654-A55D-95ED-8CDCB208592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滞納者情報登録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76" name="直線矢印コネクタ 75">
            <a:extLst>
              <a:ext uri="{FF2B5EF4-FFF2-40B4-BE49-F238E27FC236}">
                <a16:creationId xmlns:a16="http://schemas.microsoft.com/office/drawing/2014/main" id="{D89EE142-C329-B4A9-6B87-2B068AE5D9DB}"/>
              </a:ext>
            </a:extLst>
          </p:cNvPr>
          <p:cNvCxnSpPr>
            <a:cxnSpLocks/>
            <a:stCxn id="52" idx="2"/>
            <a:endCxn id="139" idx="1"/>
          </p:cNvCxnSpPr>
          <p:nvPr/>
        </p:nvCxnSpPr>
        <p:spPr>
          <a:xfrm>
            <a:off x="1939104"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77" name="グループ化 76">
            <a:extLst>
              <a:ext uri="{FF2B5EF4-FFF2-40B4-BE49-F238E27FC236}">
                <a16:creationId xmlns:a16="http://schemas.microsoft.com/office/drawing/2014/main" id="{8B37FBE8-C528-40EA-0829-D20599386BC7}"/>
              </a:ext>
            </a:extLst>
          </p:cNvPr>
          <p:cNvGrpSpPr/>
          <p:nvPr/>
        </p:nvGrpSpPr>
        <p:grpSpPr>
          <a:xfrm>
            <a:off x="1651286" y="4603475"/>
            <a:ext cx="575637" cy="451948"/>
            <a:chOff x="5274238" y="5435536"/>
            <a:chExt cx="439201" cy="345439"/>
          </a:xfrm>
        </p:grpSpPr>
        <p:sp>
          <p:nvSpPr>
            <p:cNvPr id="139" name="フローチャート: 磁気ディスク 138">
              <a:extLst>
                <a:ext uri="{FF2B5EF4-FFF2-40B4-BE49-F238E27FC236}">
                  <a16:creationId xmlns:a16="http://schemas.microsoft.com/office/drawing/2014/main" id="{33122206-7607-872E-8985-647242411F0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0" name="円弧 139">
              <a:extLst>
                <a:ext uri="{FF2B5EF4-FFF2-40B4-BE49-F238E27FC236}">
                  <a16:creationId xmlns:a16="http://schemas.microsoft.com/office/drawing/2014/main" id="{A2F78A52-C902-E7FA-D9D3-79BBA1B771B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1" name="円弧 140">
              <a:extLst>
                <a:ext uri="{FF2B5EF4-FFF2-40B4-BE49-F238E27FC236}">
                  <a16:creationId xmlns:a16="http://schemas.microsoft.com/office/drawing/2014/main" id="{D12F92F9-2D35-797D-1E8A-253F5551944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42" name="グループ化 141">
            <a:extLst>
              <a:ext uri="{FF2B5EF4-FFF2-40B4-BE49-F238E27FC236}">
                <a16:creationId xmlns:a16="http://schemas.microsoft.com/office/drawing/2014/main" id="{8BA6A294-9E07-840A-F8CB-493259DF0A6F}"/>
              </a:ext>
            </a:extLst>
          </p:cNvPr>
          <p:cNvGrpSpPr/>
          <p:nvPr/>
        </p:nvGrpSpPr>
        <p:grpSpPr>
          <a:xfrm flipH="1">
            <a:off x="991460" y="4970186"/>
            <a:ext cx="752658" cy="405710"/>
            <a:chOff x="5549538" y="5066857"/>
            <a:chExt cx="752658" cy="405710"/>
          </a:xfrm>
        </p:grpSpPr>
        <p:cxnSp>
          <p:nvCxnSpPr>
            <p:cNvPr id="145" name="直線矢印コネクタ 144">
              <a:extLst>
                <a:ext uri="{FF2B5EF4-FFF2-40B4-BE49-F238E27FC236}">
                  <a16:creationId xmlns:a16="http://schemas.microsoft.com/office/drawing/2014/main" id="{0D60CE5D-F573-A0B8-A1F1-3B86C5425037}"/>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8" name="グループ化 147">
              <a:extLst>
                <a:ext uri="{FF2B5EF4-FFF2-40B4-BE49-F238E27FC236}">
                  <a16:creationId xmlns:a16="http://schemas.microsoft.com/office/drawing/2014/main" id="{6F18AAAC-F5A3-4D17-C1A4-4FFE5DCF2A5F}"/>
                </a:ext>
              </a:extLst>
            </p:cNvPr>
            <p:cNvGrpSpPr/>
            <p:nvPr/>
          </p:nvGrpSpPr>
          <p:grpSpPr>
            <a:xfrm>
              <a:off x="5672158" y="5172745"/>
              <a:ext cx="69614" cy="299822"/>
              <a:chOff x="2439407" y="2962964"/>
              <a:chExt cx="69614" cy="430496"/>
            </a:xfrm>
          </p:grpSpPr>
          <p:cxnSp>
            <p:nvCxnSpPr>
              <p:cNvPr id="150" name="直線コネクタ 149">
                <a:extLst>
                  <a:ext uri="{FF2B5EF4-FFF2-40B4-BE49-F238E27FC236}">
                    <a16:creationId xmlns:a16="http://schemas.microsoft.com/office/drawing/2014/main" id="{2938CF80-F4F7-9667-BA28-D8408E8777E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51" name="直線コネクタ 150">
                <a:extLst>
                  <a:ext uri="{FF2B5EF4-FFF2-40B4-BE49-F238E27FC236}">
                    <a16:creationId xmlns:a16="http://schemas.microsoft.com/office/drawing/2014/main" id="{17CF28C1-9617-64DD-B6B0-83E82BFBB5E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52" name="直線コネクタ 151">
                <a:extLst>
                  <a:ext uri="{FF2B5EF4-FFF2-40B4-BE49-F238E27FC236}">
                    <a16:creationId xmlns:a16="http://schemas.microsoft.com/office/drawing/2014/main" id="{747EB8C6-4817-54A5-AE10-0CCF5CFE11F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9" name="正方形/長方形 148">
              <a:extLst>
                <a:ext uri="{FF2B5EF4-FFF2-40B4-BE49-F238E27FC236}">
                  <a16:creationId xmlns:a16="http://schemas.microsoft.com/office/drawing/2014/main" id="{BAC84D3B-5827-315E-3089-D0D27D92B578}"/>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cxnSp>
        <p:nvCxnSpPr>
          <p:cNvPr id="161" name="直線矢印コネクタ 160">
            <a:extLst>
              <a:ext uri="{FF2B5EF4-FFF2-40B4-BE49-F238E27FC236}">
                <a16:creationId xmlns:a16="http://schemas.microsoft.com/office/drawing/2014/main" id="{3F7CEDC8-ECDC-AE2D-90D5-D53D3D7F2F9D}"/>
              </a:ext>
            </a:extLst>
          </p:cNvPr>
          <p:cNvCxnSpPr>
            <a:cxnSpLocks/>
            <a:stCxn id="224" idx="6"/>
            <a:endCxn id="52" idx="1"/>
          </p:cNvCxnSpPr>
          <p:nvPr/>
        </p:nvCxnSpPr>
        <p:spPr>
          <a:xfrm>
            <a:off x="1184006" y="2766336"/>
            <a:ext cx="45715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94" name="正方形/長方形 193">
            <a:extLst>
              <a:ext uri="{FF2B5EF4-FFF2-40B4-BE49-F238E27FC236}">
                <a16:creationId xmlns:a16="http://schemas.microsoft.com/office/drawing/2014/main" id="{8B1457E5-792D-A6AB-2AEE-67D23F692484}"/>
              </a:ext>
            </a:extLst>
          </p:cNvPr>
          <p:cNvSpPr/>
          <p:nvPr/>
        </p:nvSpPr>
        <p:spPr>
          <a:xfrm>
            <a:off x="3475273" y="238118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通知して終了</a:t>
            </a:r>
            <a:endParaRPr kumimoji="1" lang="en-US" altLang="ja-JP" sz="600" b="1" dirty="0">
              <a:solidFill>
                <a:schemeClr val="tx1"/>
              </a:solidFill>
              <a:latin typeface="游ゴシック 本文"/>
              <a:ea typeface="游ゴシック" panose="020B0400000000000000" pitchFamily="50" charset="-128"/>
            </a:endParaRPr>
          </a:p>
        </p:txBody>
      </p:sp>
      <p:grpSp>
        <p:nvGrpSpPr>
          <p:cNvPr id="5" name="グループ化 4">
            <a:extLst>
              <a:ext uri="{FF2B5EF4-FFF2-40B4-BE49-F238E27FC236}">
                <a16:creationId xmlns:a16="http://schemas.microsoft.com/office/drawing/2014/main" id="{1870BC32-10BC-C924-9DA6-A543521AFAAC}"/>
              </a:ext>
            </a:extLst>
          </p:cNvPr>
          <p:cNvGrpSpPr/>
          <p:nvPr/>
        </p:nvGrpSpPr>
        <p:grpSpPr>
          <a:xfrm>
            <a:off x="1139193" y="2224624"/>
            <a:ext cx="1225457" cy="433525"/>
            <a:chOff x="5014854" y="1988022"/>
            <a:chExt cx="1225457" cy="422028"/>
          </a:xfrm>
        </p:grpSpPr>
        <p:cxnSp>
          <p:nvCxnSpPr>
            <p:cNvPr id="6" name="直線矢印コネクタ 5">
              <a:extLst>
                <a:ext uri="{FF2B5EF4-FFF2-40B4-BE49-F238E27FC236}">
                  <a16:creationId xmlns:a16="http://schemas.microsoft.com/office/drawing/2014/main" id="{47984D4D-143B-6A30-6C97-ABDE4D15E0D4}"/>
                </a:ext>
              </a:extLst>
            </p:cNvPr>
            <p:cNvCxnSpPr>
              <a:cxnSpLocks/>
              <a:stCxn id="224" idx="7"/>
              <a:endCxn id="19" idx="1"/>
            </p:cNvCxnSpPr>
            <p:nvPr/>
          </p:nvCxnSpPr>
          <p:spPr>
            <a:xfrm flipV="1">
              <a:off x="5014854" y="2139296"/>
              <a:ext cx="137809" cy="270754"/>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2" name="グループ化 11">
              <a:extLst>
                <a:ext uri="{FF2B5EF4-FFF2-40B4-BE49-F238E27FC236}">
                  <a16:creationId xmlns:a16="http://schemas.microsoft.com/office/drawing/2014/main" id="{C6F1AD48-1C62-360E-B22D-63C8039ABA4C}"/>
                </a:ext>
              </a:extLst>
            </p:cNvPr>
            <p:cNvGrpSpPr/>
            <p:nvPr/>
          </p:nvGrpSpPr>
          <p:grpSpPr>
            <a:xfrm>
              <a:off x="5152661" y="1988022"/>
              <a:ext cx="69614" cy="303585"/>
              <a:chOff x="2439407" y="2962964"/>
              <a:chExt cx="69614" cy="430453"/>
            </a:xfrm>
          </p:grpSpPr>
          <p:cxnSp>
            <p:nvCxnSpPr>
              <p:cNvPr id="20" name="直線コネクタ 19">
                <a:extLst>
                  <a:ext uri="{FF2B5EF4-FFF2-40B4-BE49-F238E27FC236}">
                    <a16:creationId xmlns:a16="http://schemas.microsoft.com/office/drawing/2014/main" id="{7033A470-58EE-547D-6447-0F1AB4B3E34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6" name="直線コネクタ 25">
                <a:extLst>
                  <a:ext uri="{FF2B5EF4-FFF2-40B4-BE49-F238E27FC236}">
                    <a16:creationId xmlns:a16="http://schemas.microsoft.com/office/drawing/2014/main" id="{2E853809-5856-824C-5908-4AEDC535313E}"/>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7" name="直線コネクタ 26">
                <a:extLst>
                  <a:ext uri="{FF2B5EF4-FFF2-40B4-BE49-F238E27FC236}">
                    <a16:creationId xmlns:a16="http://schemas.microsoft.com/office/drawing/2014/main" id="{64A03368-303A-9833-E3B5-7E388835527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 name="正方形/長方形 18">
              <a:extLst>
                <a:ext uri="{FF2B5EF4-FFF2-40B4-BE49-F238E27FC236}">
                  <a16:creationId xmlns:a16="http://schemas.microsoft.com/office/drawing/2014/main" id="{258772C6-8FF8-7CF2-6FCE-F0D2A25CA9FE}"/>
                </a:ext>
              </a:extLst>
            </p:cNvPr>
            <p:cNvSpPr/>
            <p:nvPr/>
          </p:nvSpPr>
          <p:spPr>
            <a:xfrm>
              <a:off x="5152663" y="1998069"/>
              <a:ext cx="108764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本文"/>
                  <a:ea typeface="游ゴシック" panose="020B0400000000000000" pitchFamily="50" charset="-128"/>
                </a:rPr>
                <a:t>納税義務の承継の必要性を認識</a:t>
              </a:r>
            </a:p>
          </p:txBody>
        </p:sp>
      </p:grpSp>
      <p:grpSp>
        <p:nvGrpSpPr>
          <p:cNvPr id="33" name="グループ化 32">
            <a:extLst>
              <a:ext uri="{FF2B5EF4-FFF2-40B4-BE49-F238E27FC236}">
                <a16:creationId xmlns:a16="http://schemas.microsoft.com/office/drawing/2014/main" id="{F29C0858-41B1-3332-BDB3-AD718C950FDB}"/>
              </a:ext>
            </a:extLst>
          </p:cNvPr>
          <p:cNvGrpSpPr>
            <a:grpSpLocks noChangeAspect="1"/>
          </p:cNvGrpSpPr>
          <p:nvPr/>
        </p:nvGrpSpPr>
        <p:grpSpPr>
          <a:xfrm>
            <a:off x="3492760" y="2613336"/>
            <a:ext cx="306000" cy="306000"/>
            <a:chOff x="547477" y="5946304"/>
            <a:chExt cx="182044" cy="182044"/>
          </a:xfrm>
        </p:grpSpPr>
        <p:sp>
          <p:nvSpPr>
            <p:cNvPr id="34" name="楕円 33">
              <a:extLst>
                <a:ext uri="{FF2B5EF4-FFF2-40B4-BE49-F238E27FC236}">
                  <a16:creationId xmlns:a16="http://schemas.microsoft.com/office/drawing/2014/main" id="{EB32A068-F2AB-C74A-ECF8-E54369CBF46F}"/>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nvGrpSpPr>
            <p:cNvPr id="35" name="グループ化 34">
              <a:extLst>
                <a:ext uri="{FF2B5EF4-FFF2-40B4-BE49-F238E27FC236}">
                  <a16:creationId xmlns:a16="http://schemas.microsoft.com/office/drawing/2014/main" id="{DD641DFE-F2BB-3FED-EDAB-042BA6E39BB7}"/>
                </a:ext>
              </a:extLst>
            </p:cNvPr>
            <p:cNvGrpSpPr/>
            <p:nvPr/>
          </p:nvGrpSpPr>
          <p:grpSpPr>
            <a:xfrm>
              <a:off x="572442" y="5996943"/>
              <a:ext cx="132113" cy="80765"/>
              <a:chOff x="2601006" y="3678667"/>
              <a:chExt cx="132113" cy="80765"/>
            </a:xfrm>
          </p:grpSpPr>
          <p:sp>
            <p:nvSpPr>
              <p:cNvPr id="36" name="正方形/長方形 35">
                <a:extLst>
                  <a:ext uri="{FF2B5EF4-FFF2-40B4-BE49-F238E27FC236}">
                    <a16:creationId xmlns:a16="http://schemas.microsoft.com/office/drawing/2014/main" id="{0D639FDA-18C1-8C33-AD84-999630437A1A}"/>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37" name="二等辺三角形 36">
                <a:extLst>
                  <a:ext uri="{FF2B5EF4-FFF2-40B4-BE49-F238E27FC236}">
                    <a16:creationId xmlns:a16="http://schemas.microsoft.com/office/drawing/2014/main" id="{F8F1C2E2-C36D-6513-BFDF-FE8FD040C8BD}"/>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38" name="二等辺三角形 37">
                <a:extLst>
                  <a:ext uri="{FF2B5EF4-FFF2-40B4-BE49-F238E27FC236}">
                    <a16:creationId xmlns:a16="http://schemas.microsoft.com/office/drawing/2014/main" id="{002F1F17-23BD-286B-14DD-0B878AACD044}"/>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39" name="正方形/長方形 38">
                <a:extLst>
                  <a:ext uri="{FF2B5EF4-FFF2-40B4-BE49-F238E27FC236}">
                    <a16:creationId xmlns:a16="http://schemas.microsoft.com/office/drawing/2014/main" id="{2F431842-9268-7B7F-578B-E5400F1F055A}"/>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Tree>
    <p:extLst>
      <p:ext uri="{BB962C8B-B14F-4D97-AF65-F5344CB8AC3E}">
        <p14:creationId xmlns:p14="http://schemas.microsoft.com/office/powerpoint/2010/main" val="157131223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B46415-5F3C-ED5E-3BFE-05CEB84F28A1}"/>
            </a:ext>
          </a:extLst>
        </p:cNvPr>
        <p:cNvGrpSpPr/>
        <p:nvPr/>
      </p:nvGrpSpPr>
      <p:grpSpPr>
        <a:xfrm>
          <a:off x="0" y="0"/>
          <a:ext cx="0" cy="0"/>
          <a:chOff x="0" y="0"/>
          <a:chExt cx="0" cy="0"/>
        </a:xfrm>
      </p:grpSpPr>
      <p:grpSp>
        <p:nvGrpSpPr>
          <p:cNvPr id="6" name="グループ化 5">
            <a:extLst>
              <a:ext uri="{FF2B5EF4-FFF2-40B4-BE49-F238E27FC236}">
                <a16:creationId xmlns:a16="http://schemas.microsoft.com/office/drawing/2014/main" id="{0095D65B-4B01-150E-7A3C-28494E8B46FD}"/>
              </a:ext>
            </a:extLst>
          </p:cNvPr>
          <p:cNvGrpSpPr/>
          <p:nvPr/>
        </p:nvGrpSpPr>
        <p:grpSpPr>
          <a:xfrm flipV="1">
            <a:off x="1110373" y="1405751"/>
            <a:ext cx="47531" cy="1438677"/>
            <a:chOff x="3882116" y="1184221"/>
            <a:chExt cx="47531" cy="1438677"/>
          </a:xfrm>
        </p:grpSpPr>
        <p:sp>
          <p:nvSpPr>
            <p:cNvPr id="26" name="楕円 25">
              <a:extLst>
                <a:ext uri="{FF2B5EF4-FFF2-40B4-BE49-F238E27FC236}">
                  <a16:creationId xmlns:a16="http://schemas.microsoft.com/office/drawing/2014/main" id="{B80B85BA-2BB1-8D14-9F20-AD35648824BB}"/>
                </a:ext>
              </a:extLst>
            </p:cNvPr>
            <p:cNvSpPr/>
            <p:nvPr/>
          </p:nvSpPr>
          <p:spPr>
            <a:xfrm rot="16200000">
              <a:off x="3882116" y="2575367"/>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7" name="直線矢印コネクタ 197">
              <a:extLst>
                <a:ext uri="{FF2B5EF4-FFF2-40B4-BE49-F238E27FC236}">
                  <a16:creationId xmlns:a16="http://schemas.microsoft.com/office/drawing/2014/main" id="{41DAE6F0-E687-105F-95C0-42DB7C7C98B5}"/>
                </a:ext>
              </a:extLst>
            </p:cNvPr>
            <p:cNvCxnSpPr>
              <a:cxnSpLocks/>
              <a:stCxn id="26" idx="6"/>
              <a:endCxn id="28" idx="3"/>
            </p:cNvCxnSpPr>
            <p:nvPr/>
          </p:nvCxnSpPr>
          <p:spPr>
            <a:xfrm flipH="1" flipV="1">
              <a:off x="3905879" y="1256095"/>
              <a:ext cx="3" cy="1319272"/>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8" name="二等辺三角形 27">
              <a:extLst>
                <a:ext uri="{FF2B5EF4-FFF2-40B4-BE49-F238E27FC236}">
                  <a16:creationId xmlns:a16="http://schemas.microsoft.com/office/drawing/2014/main" id="{3BD97ACC-4969-6090-36EF-6FA4B0DA687D}"/>
                </a:ext>
              </a:extLst>
            </p:cNvPr>
            <p:cNvSpPr/>
            <p:nvPr/>
          </p:nvSpPr>
          <p:spPr>
            <a:xfrm>
              <a:off x="3882569" y="1184221"/>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8" name="グループ化 137">
            <a:extLst>
              <a:ext uri="{FF2B5EF4-FFF2-40B4-BE49-F238E27FC236}">
                <a16:creationId xmlns:a16="http://schemas.microsoft.com/office/drawing/2014/main" id="{84215E22-B9AC-75C7-B6EA-69A29FF62583}"/>
              </a:ext>
            </a:extLst>
          </p:cNvPr>
          <p:cNvGrpSpPr/>
          <p:nvPr/>
        </p:nvGrpSpPr>
        <p:grpSpPr>
          <a:xfrm flipV="1">
            <a:off x="5768858" y="1407833"/>
            <a:ext cx="47531" cy="1434197"/>
            <a:chOff x="5256227" y="1188064"/>
            <a:chExt cx="47531" cy="1434197"/>
          </a:xfrm>
        </p:grpSpPr>
        <p:cxnSp>
          <p:nvCxnSpPr>
            <p:cNvPr id="139" name="直線矢印コネクタ 197">
              <a:extLst>
                <a:ext uri="{FF2B5EF4-FFF2-40B4-BE49-F238E27FC236}">
                  <a16:creationId xmlns:a16="http://schemas.microsoft.com/office/drawing/2014/main" id="{23D343FF-E262-2E2B-37E2-7DF06642EF28}"/>
                </a:ext>
              </a:extLst>
            </p:cNvPr>
            <p:cNvCxnSpPr>
              <a:cxnSpLocks/>
              <a:stCxn id="141" idx="6"/>
              <a:endCxn id="142" idx="3"/>
            </p:cNvCxnSpPr>
            <p:nvPr/>
          </p:nvCxnSpPr>
          <p:spPr>
            <a:xfrm flipH="1" flipV="1">
              <a:off x="5279990" y="1259938"/>
              <a:ext cx="3" cy="1314792"/>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grpSp>
          <p:nvGrpSpPr>
            <p:cNvPr id="140" name="グループ化 139">
              <a:extLst>
                <a:ext uri="{FF2B5EF4-FFF2-40B4-BE49-F238E27FC236}">
                  <a16:creationId xmlns:a16="http://schemas.microsoft.com/office/drawing/2014/main" id="{F2D197E8-3CC3-CA2C-0F00-39635C9AFBC4}"/>
                </a:ext>
              </a:extLst>
            </p:cNvPr>
            <p:cNvGrpSpPr/>
            <p:nvPr/>
          </p:nvGrpSpPr>
          <p:grpSpPr>
            <a:xfrm>
              <a:off x="5256227" y="1188064"/>
              <a:ext cx="47531" cy="1434197"/>
              <a:chOff x="5256227" y="1188064"/>
              <a:chExt cx="47531" cy="1434197"/>
            </a:xfrm>
          </p:grpSpPr>
          <p:sp>
            <p:nvSpPr>
              <p:cNvPr id="141" name="楕円 140">
                <a:extLst>
                  <a:ext uri="{FF2B5EF4-FFF2-40B4-BE49-F238E27FC236}">
                    <a16:creationId xmlns:a16="http://schemas.microsoft.com/office/drawing/2014/main" id="{83389D0C-3091-6099-029B-57EC5396C9D7}"/>
                  </a:ext>
                </a:extLst>
              </p:cNvPr>
              <p:cNvSpPr/>
              <p:nvPr/>
            </p:nvSpPr>
            <p:spPr>
              <a:xfrm rot="16200000">
                <a:off x="5256227" y="257473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42" name="二等辺三角形 141">
                <a:extLst>
                  <a:ext uri="{FF2B5EF4-FFF2-40B4-BE49-F238E27FC236}">
                    <a16:creationId xmlns:a16="http://schemas.microsoft.com/office/drawing/2014/main" id="{6603F384-EDBB-CE0C-F7CB-583654926636}"/>
                  </a:ext>
                </a:extLst>
              </p:cNvPr>
              <p:cNvSpPr/>
              <p:nvPr/>
            </p:nvSpPr>
            <p:spPr>
              <a:xfrm>
                <a:off x="5256680" y="1188064"/>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grpSp>
        <p:nvGrpSpPr>
          <p:cNvPr id="137" name="グループ化 136">
            <a:extLst>
              <a:ext uri="{FF2B5EF4-FFF2-40B4-BE49-F238E27FC236}">
                <a16:creationId xmlns:a16="http://schemas.microsoft.com/office/drawing/2014/main" id="{D9A6C8D6-C403-AF15-5F89-B693CCCB785D}"/>
              </a:ext>
            </a:extLst>
          </p:cNvPr>
          <p:cNvGrpSpPr/>
          <p:nvPr/>
        </p:nvGrpSpPr>
        <p:grpSpPr>
          <a:xfrm>
            <a:off x="5256227" y="1451037"/>
            <a:ext cx="47531" cy="1422092"/>
            <a:chOff x="5256227" y="1451037"/>
            <a:chExt cx="47531" cy="1422092"/>
          </a:xfrm>
        </p:grpSpPr>
        <p:cxnSp>
          <p:nvCxnSpPr>
            <p:cNvPr id="253" name="直線矢印コネクタ 197">
              <a:extLst>
                <a:ext uri="{FF2B5EF4-FFF2-40B4-BE49-F238E27FC236}">
                  <a16:creationId xmlns:a16="http://schemas.microsoft.com/office/drawing/2014/main" id="{16F04D00-7655-4698-FEDC-B5B4F823519D}"/>
                </a:ext>
              </a:extLst>
            </p:cNvPr>
            <p:cNvCxnSpPr>
              <a:cxnSpLocks/>
              <a:stCxn id="199" idx="6"/>
              <a:endCxn id="254" idx="3"/>
            </p:cNvCxnSpPr>
            <p:nvPr/>
          </p:nvCxnSpPr>
          <p:spPr>
            <a:xfrm flipH="1" flipV="1">
              <a:off x="5279990" y="1522911"/>
              <a:ext cx="3" cy="1302687"/>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grpSp>
          <p:nvGrpSpPr>
            <p:cNvPr id="196" name="グループ化 195">
              <a:extLst>
                <a:ext uri="{FF2B5EF4-FFF2-40B4-BE49-F238E27FC236}">
                  <a16:creationId xmlns:a16="http://schemas.microsoft.com/office/drawing/2014/main" id="{688DE158-CCDC-FC17-8E9B-053F68E11BF0}"/>
                </a:ext>
              </a:extLst>
            </p:cNvPr>
            <p:cNvGrpSpPr/>
            <p:nvPr/>
          </p:nvGrpSpPr>
          <p:grpSpPr>
            <a:xfrm>
              <a:off x="5256227" y="1451037"/>
              <a:ext cx="47531" cy="1422092"/>
              <a:chOff x="5256227" y="1451037"/>
              <a:chExt cx="47531" cy="1422092"/>
            </a:xfrm>
          </p:grpSpPr>
          <p:sp>
            <p:nvSpPr>
              <p:cNvPr id="199" name="楕円 198">
                <a:extLst>
                  <a:ext uri="{FF2B5EF4-FFF2-40B4-BE49-F238E27FC236}">
                    <a16:creationId xmlns:a16="http://schemas.microsoft.com/office/drawing/2014/main" id="{9416B0D7-1081-4E1F-E6B2-86D22086A6A6}"/>
                  </a:ext>
                </a:extLst>
              </p:cNvPr>
              <p:cNvSpPr/>
              <p:nvPr/>
            </p:nvSpPr>
            <p:spPr>
              <a:xfrm rot="16200000">
                <a:off x="5256227" y="2825598"/>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54" name="二等辺三角形 253">
                <a:extLst>
                  <a:ext uri="{FF2B5EF4-FFF2-40B4-BE49-F238E27FC236}">
                    <a16:creationId xmlns:a16="http://schemas.microsoft.com/office/drawing/2014/main" id="{0850A47C-9F15-8618-FAE3-C1B5A2922018}"/>
                  </a:ext>
                </a:extLst>
              </p:cNvPr>
              <p:cNvSpPr/>
              <p:nvPr/>
            </p:nvSpPr>
            <p:spPr>
              <a:xfrm>
                <a:off x="5256680"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grpSp>
        <p:nvGrpSpPr>
          <p:cNvPr id="13" name="グループ化 12">
            <a:extLst>
              <a:ext uri="{FF2B5EF4-FFF2-40B4-BE49-F238E27FC236}">
                <a16:creationId xmlns:a16="http://schemas.microsoft.com/office/drawing/2014/main" id="{6E7F062B-A107-1971-4320-2ACE7587661D}"/>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D6934486-746C-84C0-886C-FF8D90072C4B}"/>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5800D666-C325-5B17-E2DF-C8AC35F188D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38B5AE62-84D4-FDD5-611B-79CCF3DABA7A}"/>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294E4C08-AA62-5537-D948-72DF863AC806}"/>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A00C2EF5-CC48-EC6D-66AA-5E8C1792409E}"/>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7.1.</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53EB082D-4ACF-8966-73D0-C5C61EAEE075}"/>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分納誓約</a:t>
              </a:r>
            </a:p>
          </p:txBody>
        </p:sp>
        <p:sp>
          <p:nvSpPr>
            <p:cNvPr id="14" name="正方形/長方形 13">
              <a:extLst>
                <a:ext uri="{FF2B5EF4-FFF2-40B4-BE49-F238E27FC236}">
                  <a16:creationId xmlns:a16="http://schemas.microsoft.com/office/drawing/2014/main" id="{D0316717-EEDF-96CE-C19D-6A7AFFE4D47E}"/>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分割納付</a:t>
              </a:r>
            </a:p>
          </p:txBody>
        </p:sp>
      </p:grpSp>
      <p:grpSp>
        <p:nvGrpSpPr>
          <p:cNvPr id="16" name="グループ化 15">
            <a:extLst>
              <a:ext uri="{FF2B5EF4-FFF2-40B4-BE49-F238E27FC236}">
                <a16:creationId xmlns:a16="http://schemas.microsoft.com/office/drawing/2014/main" id="{3869E562-C6DF-9D02-CCB9-EDDB9C49BE80}"/>
              </a:ext>
            </a:extLst>
          </p:cNvPr>
          <p:cNvGrpSpPr/>
          <p:nvPr/>
        </p:nvGrpSpPr>
        <p:grpSpPr>
          <a:xfrm>
            <a:off x="331641" y="2136542"/>
            <a:ext cx="8480719" cy="2155379"/>
            <a:chOff x="4383024" y="977900"/>
            <a:chExt cx="8480719" cy="447033"/>
          </a:xfrm>
        </p:grpSpPr>
        <p:sp>
          <p:nvSpPr>
            <p:cNvPr id="17" name="正方形/長方形 16">
              <a:extLst>
                <a:ext uri="{FF2B5EF4-FFF2-40B4-BE49-F238E27FC236}">
                  <a16:creationId xmlns:a16="http://schemas.microsoft.com/office/drawing/2014/main" id="{2474E116-4175-51B1-5510-48B037525A35}"/>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8E70DD73-1814-EACF-1F70-4EAA1992C433}"/>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B558E0D6-E0CB-80C4-58F4-DC491B0A0D15}"/>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46</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20FE3295-2454-D672-3627-B4E45CE949E3}"/>
              </a:ext>
            </a:extLst>
          </p:cNvPr>
          <p:cNvSpPr/>
          <p:nvPr/>
        </p:nvSpPr>
        <p:spPr>
          <a:xfrm>
            <a:off x="6758568" y="5600700"/>
            <a:ext cx="2053792" cy="90372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2.3.6</a:t>
            </a:r>
            <a:r>
              <a:rPr kumimoji="1" lang="ja-JP" altLang="en-US" sz="500" b="1" dirty="0">
                <a:solidFill>
                  <a:schemeClr val="tx1"/>
                </a:solidFill>
                <a:latin typeface="游ゴシック 本文"/>
                <a:ea typeface="游ゴシック" panose="020B0400000000000000" pitchFamily="50" charset="-128"/>
              </a:rPr>
              <a:t>　約束情報管理</a:t>
            </a: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2.4.1</a:t>
            </a:r>
            <a:r>
              <a:rPr kumimoji="1" lang="ja-JP" altLang="en-US" sz="500" b="1" dirty="0">
                <a:solidFill>
                  <a:schemeClr val="tx1"/>
                </a:solidFill>
                <a:latin typeface="游ゴシック 本文"/>
                <a:ea typeface="游ゴシック" panose="020B0400000000000000" pitchFamily="50" charset="-128"/>
              </a:rPr>
              <a:t>　分納計画策定</a:t>
            </a:r>
          </a:p>
          <a:p>
            <a:r>
              <a:rPr kumimoji="1" lang="ja-JP" altLang="en-US" sz="500" b="1" dirty="0">
                <a:solidFill>
                  <a:schemeClr val="tx1"/>
                </a:solidFill>
                <a:latin typeface="游ゴシック 本文"/>
                <a:ea typeface="游ゴシック" panose="020B0400000000000000" pitchFamily="50" charset="-128"/>
              </a:rPr>
              <a:t>④</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2.4.8</a:t>
            </a:r>
            <a:r>
              <a:rPr kumimoji="1" lang="ja-JP" altLang="en-US" sz="500" b="1" dirty="0">
                <a:solidFill>
                  <a:schemeClr val="tx1"/>
                </a:solidFill>
                <a:latin typeface="游ゴシック 本文"/>
                <a:ea typeface="游ゴシック" panose="020B0400000000000000" pitchFamily="50" charset="-128"/>
              </a:rPr>
              <a:t>　分納計画シミュレーション</a:t>
            </a:r>
          </a:p>
          <a:p>
            <a:r>
              <a:rPr kumimoji="1" lang="ja-JP" altLang="en-US" sz="500" b="1" dirty="0">
                <a:solidFill>
                  <a:schemeClr val="tx1"/>
                </a:solidFill>
                <a:latin typeface="游ゴシック 本文"/>
                <a:ea typeface="游ゴシック" panose="020B0400000000000000" pitchFamily="50" charset="-128"/>
              </a:rPr>
              <a:t>⑤</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3.1.1</a:t>
            </a:r>
            <a:r>
              <a:rPr kumimoji="1" lang="ja-JP" altLang="en-US" sz="500" b="1" dirty="0">
                <a:solidFill>
                  <a:schemeClr val="tx1"/>
                </a:solidFill>
                <a:latin typeface="游ゴシック 本文"/>
                <a:ea typeface="游ゴシック" panose="020B0400000000000000" pitchFamily="50" charset="-128"/>
              </a:rPr>
              <a:t>　納付書即時発行</a:t>
            </a:r>
            <a:endParaRPr kumimoji="1" lang="en-US" altLang="zh-TW" sz="500" b="1" dirty="0">
              <a:solidFill>
                <a:schemeClr val="tx1"/>
              </a:solidFill>
              <a:latin typeface="游ゴシック 本文"/>
              <a:ea typeface="游ゴシック" panose="020B0400000000000000" pitchFamily="50" charset="-128"/>
            </a:endParaRPr>
          </a:p>
        </p:txBody>
      </p:sp>
      <p:cxnSp>
        <p:nvCxnSpPr>
          <p:cNvPr id="126" name="直線矢印コネクタ 125">
            <a:extLst>
              <a:ext uri="{FF2B5EF4-FFF2-40B4-BE49-F238E27FC236}">
                <a16:creationId xmlns:a16="http://schemas.microsoft.com/office/drawing/2014/main" id="{34B2CA82-9329-4A7D-932C-9C552E6B0C3D}"/>
              </a:ext>
            </a:extLst>
          </p:cNvPr>
          <p:cNvCxnSpPr>
            <a:cxnSpLocks/>
            <a:stCxn id="38" idx="3"/>
            <a:endCxn id="21" idx="1"/>
          </p:cNvCxnSpPr>
          <p:nvPr/>
        </p:nvCxnSpPr>
        <p:spPr>
          <a:xfrm>
            <a:off x="2781234" y="3013307"/>
            <a:ext cx="17420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446DA561-9866-AA3B-DDD6-67E34684ACF2}"/>
              </a:ext>
            </a:extLst>
          </p:cNvPr>
          <p:cNvSpPr/>
          <p:nvPr/>
        </p:nvSpPr>
        <p:spPr>
          <a:xfrm>
            <a:off x="4887925"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cxnSp>
        <p:nvCxnSpPr>
          <p:cNvPr id="153" name="直線矢印コネクタ 152">
            <a:extLst>
              <a:ext uri="{FF2B5EF4-FFF2-40B4-BE49-F238E27FC236}">
                <a16:creationId xmlns:a16="http://schemas.microsoft.com/office/drawing/2014/main" id="{53ED4673-6B5F-AF55-738C-D116F1839A7E}"/>
              </a:ext>
            </a:extLst>
          </p:cNvPr>
          <p:cNvCxnSpPr>
            <a:cxnSpLocks/>
            <a:stCxn id="121" idx="3"/>
            <a:endCxn id="56" idx="2"/>
          </p:cNvCxnSpPr>
          <p:nvPr/>
        </p:nvCxnSpPr>
        <p:spPr>
          <a:xfrm>
            <a:off x="4966088" y="3013307"/>
            <a:ext cx="16090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6B00119C-00D2-D04E-726F-9806B02E43D5}"/>
              </a:ext>
            </a:extLst>
          </p:cNvPr>
          <p:cNvSpPr/>
          <p:nvPr/>
        </p:nvSpPr>
        <p:spPr>
          <a:xfrm>
            <a:off x="4931384" y="1928885"/>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54" name="グループ化 53">
            <a:extLst>
              <a:ext uri="{FF2B5EF4-FFF2-40B4-BE49-F238E27FC236}">
                <a16:creationId xmlns:a16="http://schemas.microsoft.com/office/drawing/2014/main" id="{3D75B692-63CC-D89C-7419-FB5FD70B5365}"/>
              </a:ext>
            </a:extLst>
          </p:cNvPr>
          <p:cNvGrpSpPr>
            <a:grpSpLocks noChangeAspect="1"/>
          </p:cNvGrpSpPr>
          <p:nvPr/>
        </p:nvGrpSpPr>
        <p:grpSpPr>
          <a:xfrm>
            <a:off x="5126990" y="2860307"/>
            <a:ext cx="306000" cy="306000"/>
            <a:chOff x="2810266" y="3583909"/>
            <a:chExt cx="182044" cy="182044"/>
          </a:xfrm>
        </p:grpSpPr>
        <p:sp>
          <p:nvSpPr>
            <p:cNvPr id="56" name="楕円 55">
              <a:extLst>
                <a:ext uri="{FF2B5EF4-FFF2-40B4-BE49-F238E27FC236}">
                  <a16:creationId xmlns:a16="http://schemas.microsoft.com/office/drawing/2014/main" id="{DE31085A-222F-EAF9-9817-F4EB61FCED7D}"/>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0D3C239A-DA72-F9C1-7303-1D3DB76A89DB}"/>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5AB6E54B-4379-5075-30E1-8BC96F008FA0}"/>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A7FCBE33-C666-9441-924E-CCDE523082B3}"/>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50F1C3EF-639A-5F29-1FB7-FE84BD06D1F9}"/>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899401B0-20DC-A29B-A9F4-50A4FDEC6CFC}"/>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4ECE65AC-1023-FC0A-042B-7567443A652F}"/>
              </a:ext>
            </a:extLst>
          </p:cNvPr>
          <p:cNvSpPr/>
          <p:nvPr/>
        </p:nvSpPr>
        <p:spPr>
          <a:xfrm>
            <a:off x="4938282" y="262815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63" name="グループ化 62">
            <a:extLst>
              <a:ext uri="{FF2B5EF4-FFF2-40B4-BE49-F238E27FC236}">
                <a16:creationId xmlns:a16="http://schemas.microsoft.com/office/drawing/2014/main" id="{28E90FBB-0FD9-1AB1-E413-5948CBEB2AE6}"/>
              </a:ext>
            </a:extLst>
          </p:cNvPr>
          <p:cNvGrpSpPr/>
          <p:nvPr/>
        </p:nvGrpSpPr>
        <p:grpSpPr>
          <a:xfrm>
            <a:off x="4487353" y="1465085"/>
            <a:ext cx="989415" cy="533609"/>
            <a:chOff x="5215232" y="4316156"/>
            <a:chExt cx="989415" cy="533609"/>
          </a:xfrm>
        </p:grpSpPr>
        <p:cxnSp>
          <p:nvCxnSpPr>
            <p:cNvPr id="64" name="直線矢印コネクタ 63">
              <a:extLst>
                <a:ext uri="{FF2B5EF4-FFF2-40B4-BE49-F238E27FC236}">
                  <a16:creationId xmlns:a16="http://schemas.microsoft.com/office/drawing/2014/main" id="{6D2C04AC-BEA6-7CF9-EAD7-4DA01D91452F}"/>
                </a:ext>
              </a:extLst>
            </p:cNvPr>
            <p:cNvCxnSpPr>
              <a:cxnSpLocks/>
              <a:stCxn id="66" idx="3"/>
            </p:cNvCxnSpPr>
            <p:nvPr/>
          </p:nvCxnSpPr>
          <p:spPr>
            <a:xfrm>
              <a:off x="5643981" y="4469826"/>
              <a:ext cx="363888"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5A9E20F4-7D01-8FFD-D8F1-77127CBBB7F6}"/>
                </a:ext>
              </a:extLst>
            </p:cNvPr>
            <p:cNvSpPr/>
            <p:nvPr/>
          </p:nvSpPr>
          <p:spPr>
            <a:xfrm>
              <a:off x="5215232" y="4593561"/>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zh-TW" altLang="en-US" sz="500" b="1" dirty="0">
                  <a:solidFill>
                    <a:schemeClr val="tx1"/>
                  </a:solidFill>
                  <a:latin typeface="游ゴシック 本文"/>
                  <a:ea typeface="游ゴシック" panose="020B0400000000000000" pitchFamily="50" charset="-128"/>
                </a:rPr>
                <a:t>納付誓約書</a:t>
              </a:r>
            </a:p>
            <a:p>
              <a:r>
                <a:rPr kumimoji="1" lang="zh-TW" altLang="en-US" sz="500" b="1" dirty="0">
                  <a:solidFill>
                    <a:schemeClr val="tx1"/>
                  </a:solidFill>
                  <a:latin typeface="游ゴシック 本文"/>
                  <a:ea typeface="游ゴシック" panose="020B0400000000000000" pitchFamily="50" charset="-128"/>
                </a:rPr>
                <a:t>再発行納付書</a:t>
              </a:r>
            </a:p>
            <a:p>
              <a:r>
                <a:rPr kumimoji="1" lang="zh-TW" altLang="en-US" sz="500" b="1" dirty="0">
                  <a:solidFill>
                    <a:schemeClr val="tx1"/>
                  </a:solidFill>
                  <a:latin typeface="游ゴシック 本文"/>
                  <a:ea typeface="游ゴシック" panose="020B0400000000000000" pitchFamily="50" charset="-128"/>
                </a:rPr>
                <a:t>納付計画書</a:t>
              </a:r>
            </a:p>
            <a:p>
              <a:r>
                <a:rPr kumimoji="1" lang="zh-TW" altLang="en-US" sz="500" b="1" dirty="0">
                  <a:solidFill>
                    <a:schemeClr val="tx1"/>
                  </a:solidFill>
                  <a:latin typeface="游ゴシック 本文"/>
                  <a:ea typeface="游ゴシック" panose="020B0400000000000000" pitchFamily="50" charset="-128"/>
                </a:rPr>
                <a:t>納付計画明細書</a:t>
              </a:r>
              <a:endParaRPr kumimoji="1" lang="en-US" altLang="ja-JP" sz="500" b="1" dirty="0">
                <a:solidFill>
                  <a:schemeClr val="tx1"/>
                </a:solidFill>
                <a:latin typeface="游ゴシック 本文"/>
                <a:ea typeface="游ゴシック" panose="020B0400000000000000" pitchFamily="50" charset="-128"/>
              </a:endParaRPr>
            </a:p>
          </p:txBody>
        </p:sp>
        <p:pic>
          <p:nvPicPr>
            <p:cNvPr id="66" name="グラフィックス 65" descr="紙 枠線">
              <a:extLst>
                <a:ext uri="{FF2B5EF4-FFF2-40B4-BE49-F238E27FC236}">
                  <a16:creationId xmlns:a16="http://schemas.microsoft.com/office/drawing/2014/main" id="{DD86DFF9-62A0-F0F9-6FC2-5C3FE225E86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cxnSp>
        <p:nvCxnSpPr>
          <p:cNvPr id="117" name="直線矢印コネクタ 116">
            <a:extLst>
              <a:ext uri="{FF2B5EF4-FFF2-40B4-BE49-F238E27FC236}">
                <a16:creationId xmlns:a16="http://schemas.microsoft.com/office/drawing/2014/main" id="{84DED815-2682-83EA-3E35-9D2A8F4CD466}"/>
              </a:ext>
            </a:extLst>
          </p:cNvPr>
          <p:cNvCxnSpPr>
            <a:cxnSpLocks/>
            <a:stCxn id="21" idx="3"/>
            <a:endCxn id="68" idx="1"/>
          </p:cNvCxnSpPr>
          <p:nvPr/>
        </p:nvCxnSpPr>
        <p:spPr>
          <a:xfrm>
            <a:off x="3299414" y="3013307"/>
            <a:ext cx="35637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18" name="直線矢印コネクタ 117">
            <a:extLst>
              <a:ext uri="{FF2B5EF4-FFF2-40B4-BE49-F238E27FC236}">
                <a16:creationId xmlns:a16="http://schemas.microsoft.com/office/drawing/2014/main" id="{10CF83CC-6E6C-ACF8-D452-27CDFEF75B6C}"/>
              </a:ext>
            </a:extLst>
          </p:cNvPr>
          <p:cNvCxnSpPr>
            <a:cxnSpLocks/>
            <a:stCxn id="123" idx="1"/>
            <a:endCxn id="121" idx="2"/>
          </p:cNvCxnSpPr>
          <p:nvPr/>
        </p:nvCxnSpPr>
        <p:spPr>
          <a:xfrm flipH="1" flipV="1">
            <a:off x="4668146" y="3247682"/>
            <a:ext cx="1299" cy="151885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9" name="グループ化 118">
            <a:extLst>
              <a:ext uri="{FF2B5EF4-FFF2-40B4-BE49-F238E27FC236}">
                <a16:creationId xmlns:a16="http://schemas.microsoft.com/office/drawing/2014/main" id="{140E8D50-7645-D609-3A12-529FC90BFCC8}"/>
              </a:ext>
            </a:extLst>
          </p:cNvPr>
          <p:cNvGrpSpPr/>
          <p:nvPr/>
        </p:nvGrpSpPr>
        <p:grpSpPr>
          <a:xfrm>
            <a:off x="4370204" y="2778932"/>
            <a:ext cx="595884" cy="468750"/>
            <a:chOff x="2420174" y="2805910"/>
            <a:chExt cx="595884" cy="468750"/>
          </a:xfrm>
        </p:grpSpPr>
        <p:pic>
          <p:nvPicPr>
            <p:cNvPr id="120" name="グラフィックス 119" descr="ユーザー 枠線">
              <a:extLst>
                <a:ext uri="{FF2B5EF4-FFF2-40B4-BE49-F238E27FC236}">
                  <a16:creationId xmlns:a16="http://schemas.microsoft.com/office/drawing/2014/main" id="{C7C0E8A0-5FC0-04AF-93DB-E7DD73E6FEE4}"/>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21" name="四角形: 角を丸くする 120">
              <a:extLst>
                <a:ext uri="{FF2B5EF4-FFF2-40B4-BE49-F238E27FC236}">
                  <a16:creationId xmlns:a16="http://schemas.microsoft.com/office/drawing/2014/main" id="{C8C903C9-5997-6BE3-5E89-70E1C9BD064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納付誓約書・</a:t>
              </a:r>
            </a:p>
            <a:p>
              <a:pPr algn="ctr"/>
              <a:r>
                <a:rPr kumimoji="1" lang="ja-JP" altLang="en-US" sz="500" b="1" dirty="0">
                  <a:solidFill>
                    <a:schemeClr val="tx1"/>
                  </a:solidFill>
                  <a:latin typeface="游ゴシック 本文"/>
                  <a:ea typeface="游ゴシック" panose="020B0400000000000000" pitchFamily="50" charset="-128"/>
                </a:rPr>
                <a:t>再発行納付書作成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22" name="グループ化 121">
            <a:extLst>
              <a:ext uri="{FF2B5EF4-FFF2-40B4-BE49-F238E27FC236}">
                <a16:creationId xmlns:a16="http://schemas.microsoft.com/office/drawing/2014/main" id="{79B9BDD6-F6EE-8AB5-56D3-F893DC15887F}"/>
              </a:ext>
            </a:extLst>
          </p:cNvPr>
          <p:cNvGrpSpPr/>
          <p:nvPr/>
        </p:nvGrpSpPr>
        <p:grpSpPr>
          <a:xfrm>
            <a:off x="4380328" y="4766538"/>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F839D691-E71C-3D90-03D3-F914B99E8FC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4" name="円弧 123">
              <a:extLst>
                <a:ext uri="{FF2B5EF4-FFF2-40B4-BE49-F238E27FC236}">
                  <a16:creationId xmlns:a16="http://schemas.microsoft.com/office/drawing/2014/main" id="{54D47820-B463-0D2B-38C5-38C5BB286E0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5" name="円弧 124">
              <a:extLst>
                <a:ext uri="{FF2B5EF4-FFF2-40B4-BE49-F238E27FC236}">
                  <a16:creationId xmlns:a16="http://schemas.microsoft.com/office/drawing/2014/main" id="{6FC2AAAD-250B-C706-9F79-560AA10B1CA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27" name="グループ化 126">
            <a:extLst>
              <a:ext uri="{FF2B5EF4-FFF2-40B4-BE49-F238E27FC236}">
                <a16:creationId xmlns:a16="http://schemas.microsoft.com/office/drawing/2014/main" id="{D69CF1BB-722F-E6B6-EEB9-E0337F653D29}"/>
              </a:ext>
            </a:extLst>
          </p:cNvPr>
          <p:cNvGrpSpPr/>
          <p:nvPr/>
        </p:nvGrpSpPr>
        <p:grpSpPr>
          <a:xfrm>
            <a:off x="4814154" y="3247682"/>
            <a:ext cx="833208" cy="680894"/>
            <a:chOff x="2357311" y="3013207"/>
            <a:chExt cx="833208" cy="680894"/>
          </a:xfrm>
        </p:grpSpPr>
        <p:pic>
          <p:nvPicPr>
            <p:cNvPr id="128" name="グラフィックス 127" descr="紙 枠線">
              <a:extLst>
                <a:ext uri="{FF2B5EF4-FFF2-40B4-BE49-F238E27FC236}">
                  <a16:creationId xmlns:a16="http://schemas.microsoft.com/office/drawing/2014/main" id="{768A1D8A-48A8-D600-EEB1-4D129387326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670147" y="3131836"/>
              <a:ext cx="307340" cy="307340"/>
            </a:xfrm>
            <a:prstGeom prst="rect">
              <a:avLst/>
            </a:prstGeom>
          </p:spPr>
        </p:pic>
        <p:cxnSp>
          <p:nvCxnSpPr>
            <p:cNvPr id="129" name="直線矢印コネクタ 36">
              <a:extLst>
                <a:ext uri="{FF2B5EF4-FFF2-40B4-BE49-F238E27FC236}">
                  <a16:creationId xmlns:a16="http://schemas.microsoft.com/office/drawing/2014/main" id="{96DA255B-0635-970E-90D5-912BC57C4445}"/>
                </a:ext>
              </a:extLst>
            </p:cNvPr>
            <p:cNvCxnSpPr>
              <a:cxnSpLocks/>
            </p:cNvCxnSpPr>
            <p:nvPr/>
          </p:nvCxnSpPr>
          <p:spPr>
            <a:xfrm>
              <a:off x="2357311" y="3013207"/>
              <a:ext cx="371059" cy="272298"/>
            </a:xfrm>
            <a:prstGeom prst="curvedConnector3">
              <a:avLst>
                <a:gd name="adj1" fmla="val -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AFCEF2F9-7AFA-08A7-301A-C19E1F10F5C3}"/>
                </a:ext>
              </a:extLst>
            </p:cNvPr>
            <p:cNvSpPr/>
            <p:nvPr/>
          </p:nvSpPr>
          <p:spPr>
            <a:xfrm>
              <a:off x="2568894"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納付誓約書</a:t>
              </a:r>
            </a:p>
            <a:p>
              <a:r>
                <a:rPr kumimoji="1" lang="zh-TW" altLang="en-US" sz="500" b="1" dirty="0">
                  <a:solidFill>
                    <a:schemeClr val="tx1"/>
                  </a:solidFill>
                  <a:latin typeface="游ゴシック 本文"/>
                  <a:ea typeface="游ゴシック" panose="020B0400000000000000" pitchFamily="50" charset="-128"/>
                </a:rPr>
                <a:t>再発行納付書</a:t>
              </a:r>
            </a:p>
            <a:p>
              <a:r>
                <a:rPr kumimoji="1" lang="zh-TW" altLang="en-US" sz="500" b="1" dirty="0">
                  <a:solidFill>
                    <a:schemeClr val="tx1"/>
                  </a:solidFill>
                  <a:latin typeface="游ゴシック 本文"/>
                  <a:ea typeface="游ゴシック" panose="020B0400000000000000" pitchFamily="50" charset="-128"/>
                </a:rPr>
                <a:t>納付計画書</a:t>
              </a:r>
            </a:p>
            <a:p>
              <a:r>
                <a:rPr kumimoji="1" lang="zh-TW" altLang="en-US" sz="500" b="1" dirty="0">
                  <a:solidFill>
                    <a:schemeClr val="tx1"/>
                  </a:solidFill>
                  <a:latin typeface="游ゴシック 本文"/>
                  <a:ea typeface="游ゴシック" panose="020B0400000000000000" pitchFamily="50" charset="-128"/>
                </a:rPr>
                <a:t>納付計画明細書</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31" name="グループ化 130">
            <a:extLst>
              <a:ext uri="{FF2B5EF4-FFF2-40B4-BE49-F238E27FC236}">
                <a16:creationId xmlns:a16="http://schemas.microsoft.com/office/drawing/2014/main" id="{0B471F8E-5CFC-1F9A-0DC0-021CD5CBB9EB}"/>
              </a:ext>
            </a:extLst>
          </p:cNvPr>
          <p:cNvGrpSpPr/>
          <p:nvPr/>
        </p:nvGrpSpPr>
        <p:grpSpPr>
          <a:xfrm flipH="1">
            <a:off x="3720502" y="5133249"/>
            <a:ext cx="752658" cy="405710"/>
            <a:chOff x="5549538" y="5066857"/>
            <a:chExt cx="752658" cy="405710"/>
          </a:xfrm>
        </p:grpSpPr>
        <p:cxnSp>
          <p:nvCxnSpPr>
            <p:cNvPr id="132" name="直線矢印コネクタ 131">
              <a:extLst>
                <a:ext uri="{FF2B5EF4-FFF2-40B4-BE49-F238E27FC236}">
                  <a16:creationId xmlns:a16="http://schemas.microsoft.com/office/drawing/2014/main" id="{57C6EF4B-1693-2756-AC09-09A8345DFEAC}"/>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3" name="グループ化 132">
              <a:extLst>
                <a:ext uri="{FF2B5EF4-FFF2-40B4-BE49-F238E27FC236}">
                  <a16:creationId xmlns:a16="http://schemas.microsoft.com/office/drawing/2014/main" id="{A6272529-A93F-9575-593A-7529FADFCA6E}"/>
                </a:ext>
              </a:extLst>
            </p:cNvPr>
            <p:cNvGrpSpPr/>
            <p:nvPr/>
          </p:nvGrpSpPr>
          <p:grpSpPr>
            <a:xfrm>
              <a:off x="5672158" y="5172745"/>
              <a:ext cx="69614" cy="299822"/>
              <a:chOff x="2439407" y="2962964"/>
              <a:chExt cx="69614" cy="430496"/>
            </a:xfrm>
          </p:grpSpPr>
          <p:cxnSp>
            <p:nvCxnSpPr>
              <p:cNvPr id="143" name="直線コネクタ 142">
                <a:extLst>
                  <a:ext uri="{FF2B5EF4-FFF2-40B4-BE49-F238E27FC236}">
                    <a16:creationId xmlns:a16="http://schemas.microsoft.com/office/drawing/2014/main" id="{ABF2A66C-E058-10B3-CB7A-054DD1C74BD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4" name="直線コネクタ 143">
                <a:extLst>
                  <a:ext uri="{FF2B5EF4-FFF2-40B4-BE49-F238E27FC236}">
                    <a16:creationId xmlns:a16="http://schemas.microsoft.com/office/drawing/2014/main" id="{8E5786A1-3AC0-349C-3F90-10321A8510C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E60A0BB7-2CEC-57A4-E5F8-71467E585D4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4" name="正方形/長方形 133">
              <a:extLst>
                <a:ext uri="{FF2B5EF4-FFF2-40B4-BE49-F238E27FC236}">
                  <a16:creationId xmlns:a16="http://schemas.microsoft.com/office/drawing/2014/main" id="{178B999E-4C85-65B2-01BE-F44EF9835623}"/>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③、⑤</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165" name="直線矢印コネクタ 164">
            <a:extLst>
              <a:ext uri="{FF2B5EF4-FFF2-40B4-BE49-F238E27FC236}">
                <a16:creationId xmlns:a16="http://schemas.microsoft.com/office/drawing/2014/main" id="{7494BF6C-2E23-F18D-0EE9-A134E51A85B5}"/>
              </a:ext>
            </a:extLst>
          </p:cNvPr>
          <p:cNvCxnSpPr>
            <a:cxnSpLocks/>
            <a:stCxn id="56" idx="6"/>
            <a:endCxn id="135" idx="2"/>
          </p:cNvCxnSpPr>
          <p:nvPr/>
        </p:nvCxnSpPr>
        <p:spPr>
          <a:xfrm>
            <a:off x="5432990" y="3013307"/>
            <a:ext cx="20663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6" name="グループ化 165">
            <a:extLst>
              <a:ext uri="{FF2B5EF4-FFF2-40B4-BE49-F238E27FC236}">
                <a16:creationId xmlns:a16="http://schemas.microsoft.com/office/drawing/2014/main" id="{F1BD445A-010D-2B9D-3369-93A11E2AE666}"/>
              </a:ext>
            </a:extLst>
          </p:cNvPr>
          <p:cNvGrpSpPr/>
          <p:nvPr/>
        </p:nvGrpSpPr>
        <p:grpSpPr>
          <a:xfrm>
            <a:off x="6199693" y="2778932"/>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7125FBF4-221F-C8AA-E4D5-DD2EC8947DA0}"/>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1E9E9FE1-30BC-0B7D-7CF5-718EE2CCF60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63CB8BEB-B081-8344-058F-EDFE4A1B373C}"/>
              </a:ext>
            </a:extLst>
          </p:cNvPr>
          <p:cNvCxnSpPr>
            <a:cxnSpLocks/>
            <a:stCxn id="168" idx="2"/>
            <a:endCxn id="171" idx="1"/>
          </p:cNvCxnSpPr>
          <p:nvPr/>
        </p:nvCxnSpPr>
        <p:spPr>
          <a:xfrm>
            <a:off x="6497635" y="3247682"/>
            <a:ext cx="1299" cy="151885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5EB9E33E-C63E-337C-991C-252B31494F20}"/>
              </a:ext>
            </a:extLst>
          </p:cNvPr>
          <p:cNvGrpSpPr/>
          <p:nvPr/>
        </p:nvGrpSpPr>
        <p:grpSpPr>
          <a:xfrm>
            <a:off x="6209817" y="4766538"/>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1B259BFC-8FA8-DA0E-9A31-289511F9435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24FD9101-F593-BB45-B50D-992D3B4A14C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4B482E1B-3B2B-CE6A-F0BC-0B2644FC563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EBC3201C-661E-10C0-EF76-9F3171FED9DF}"/>
              </a:ext>
            </a:extLst>
          </p:cNvPr>
          <p:cNvGrpSpPr/>
          <p:nvPr/>
        </p:nvGrpSpPr>
        <p:grpSpPr>
          <a:xfrm flipH="1">
            <a:off x="5549991" y="5133249"/>
            <a:ext cx="752658" cy="405710"/>
            <a:chOff x="5549538" y="5066857"/>
            <a:chExt cx="752658" cy="405710"/>
          </a:xfrm>
        </p:grpSpPr>
        <p:cxnSp>
          <p:nvCxnSpPr>
            <p:cNvPr id="176" name="直線矢印コネクタ 175">
              <a:extLst>
                <a:ext uri="{FF2B5EF4-FFF2-40B4-BE49-F238E27FC236}">
                  <a16:creationId xmlns:a16="http://schemas.microsoft.com/office/drawing/2014/main" id="{90E36E18-3B30-F9B7-0DDF-028C3FD126AB}"/>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05030A39-43E9-3A56-ABF5-2CEC7579C913}"/>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2CA50940-5C5D-A13C-7823-83DB3750D16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F75B013C-E1AE-D991-3FD4-F40D7A311F6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5A7B0473-5229-3E5D-F7C2-06209B13DCF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5294C014-F7C2-5764-961E-AF547C79AE68}"/>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BB2474D4-5556-E359-A2C4-D4AAE7CE1CB5}"/>
              </a:ext>
            </a:extLst>
          </p:cNvPr>
          <p:cNvSpPr/>
          <p:nvPr/>
        </p:nvSpPr>
        <p:spPr>
          <a:xfrm>
            <a:off x="8035098" y="31807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570720F2-CADD-9C19-B590-923B23C206E4}"/>
              </a:ext>
            </a:extLst>
          </p:cNvPr>
          <p:cNvSpPr/>
          <p:nvPr/>
        </p:nvSpPr>
        <p:spPr>
          <a:xfrm>
            <a:off x="8377047" y="2860548"/>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32B7F130-D0E2-FDEA-87D8-624ED11C9C80}"/>
              </a:ext>
            </a:extLst>
          </p:cNvPr>
          <p:cNvCxnSpPr>
            <a:cxnSpLocks/>
            <a:stCxn id="87" idx="3"/>
            <a:endCxn id="191" idx="2"/>
          </p:cNvCxnSpPr>
          <p:nvPr/>
        </p:nvCxnSpPr>
        <p:spPr>
          <a:xfrm>
            <a:off x="8234170" y="3013307"/>
            <a:ext cx="14287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1" name="ひし形 20">
            <a:extLst>
              <a:ext uri="{FF2B5EF4-FFF2-40B4-BE49-F238E27FC236}">
                <a16:creationId xmlns:a16="http://schemas.microsoft.com/office/drawing/2014/main" id="{84D8EF27-5A9D-1072-23BF-F158B10F3FD3}"/>
              </a:ext>
            </a:extLst>
          </p:cNvPr>
          <p:cNvSpPr/>
          <p:nvPr/>
        </p:nvSpPr>
        <p:spPr>
          <a:xfrm>
            <a:off x="2955443" y="2876304"/>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本文"/>
                <a:ea typeface="游ゴシック" panose="020B0400000000000000" pitchFamily="50" charset="-128"/>
              </a:rPr>
              <a:t>X</a:t>
            </a:r>
            <a:endParaRPr kumimoji="1" lang="ja-JP" altLang="en-US" sz="1400" b="1" dirty="0">
              <a:solidFill>
                <a:schemeClr val="tx1"/>
              </a:solidFill>
              <a:latin typeface="游ゴシック 本文"/>
              <a:ea typeface="游ゴシック" panose="020B0400000000000000" pitchFamily="50" charset="-128"/>
            </a:endParaRPr>
          </a:p>
        </p:txBody>
      </p:sp>
      <p:sp>
        <p:nvSpPr>
          <p:cNvPr id="22" name="正方形/長方形 21">
            <a:extLst>
              <a:ext uri="{FF2B5EF4-FFF2-40B4-BE49-F238E27FC236}">
                <a16:creationId xmlns:a16="http://schemas.microsoft.com/office/drawing/2014/main" id="{2AF68EA3-FC76-F045-FDF6-CE2B438AEB4E}"/>
              </a:ext>
            </a:extLst>
          </p:cNvPr>
          <p:cNvSpPr/>
          <p:nvPr/>
        </p:nvSpPr>
        <p:spPr>
          <a:xfrm>
            <a:off x="2616519" y="2591685"/>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分納の可否</a:t>
            </a:r>
          </a:p>
        </p:txBody>
      </p:sp>
      <p:sp>
        <p:nvSpPr>
          <p:cNvPr id="23" name="正方形/長方形 22">
            <a:extLst>
              <a:ext uri="{FF2B5EF4-FFF2-40B4-BE49-F238E27FC236}">
                <a16:creationId xmlns:a16="http://schemas.microsoft.com/office/drawing/2014/main" id="{6185EEA0-92B6-904D-D828-123122FCA27B}"/>
              </a:ext>
            </a:extLst>
          </p:cNvPr>
          <p:cNvSpPr/>
          <p:nvPr/>
        </p:nvSpPr>
        <p:spPr>
          <a:xfrm>
            <a:off x="2990428" y="2905085"/>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分納可</a:t>
            </a:r>
          </a:p>
        </p:txBody>
      </p:sp>
      <p:cxnSp>
        <p:nvCxnSpPr>
          <p:cNvPr id="242" name="直線矢印コネクタ 241">
            <a:extLst>
              <a:ext uri="{FF2B5EF4-FFF2-40B4-BE49-F238E27FC236}">
                <a16:creationId xmlns:a16="http://schemas.microsoft.com/office/drawing/2014/main" id="{026978B3-0F6C-E8F1-1592-663954DA499F}"/>
              </a:ext>
            </a:extLst>
          </p:cNvPr>
          <p:cNvCxnSpPr>
            <a:cxnSpLocks/>
            <a:stCxn id="21" idx="2"/>
            <a:endCxn id="155" idx="0"/>
          </p:cNvCxnSpPr>
          <p:nvPr/>
        </p:nvCxnSpPr>
        <p:spPr>
          <a:xfrm flipH="1">
            <a:off x="3127428" y="3150310"/>
            <a:ext cx="1" cy="511765"/>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4" name="正方形/長方形 23">
            <a:extLst>
              <a:ext uri="{FF2B5EF4-FFF2-40B4-BE49-F238E27FC236}">
                <a16:creationId xmlns:a16="http://schemas.microsoft.com/office/drawing/2014/main" id="{ECD4F3B9-6AE7-CE13-44AC-21F0C247838A}"/>
              </a:ext>
            </a:extLst>
          </p:cNvPr>
          <p:cNvSpPr/>
          <p:nvPr/>
        </p:nvSpPr>
        <p:spPr>
          <a:xfrm>
            <a:off x="2676657" y="3316452"/>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分納不可</a:t>
            </a:r>
          </a:p>
        </p:txBody>
      </p:sp>
      <p:grpSp>
        <p:nvGrpSpPr>
          <p:cNvPr id="2" name="グループ化 1">
            <a:extLst>
              <a:ext uri="{FF2B5EF4-FFF2-40B4-BE49-F238E27FC236}">
                <a16:creationId xmlns:a16="http://schemas.microsoft.com/office/drawing/2014/main" id="{FA08FDE2-DA78-9E9C-EEAB-5E830E5EDB56}"/>
              </a:ext>
            </a:extLst>
          </p:cNvPr>
          <p:cNvGrpSpPr/>
          <p:nvPr/>
        </p:nvGrpSpPr>
        <p:grpSpPr>
          <a:xfrm>
            <a:off x="1460242" y="2784551"/>
            <a:ext cx="587415" cy="457512"/>
            <a:chOff x="5266944" y="2798826"/>
            <a:chExt cx="455771" cy="301859"/>
          </a:xfrm>
        </p:grpSpPr>
        <p:sp>
          <p:nvSpPr>
            <p:cNvPr id="3" name="四角形: 角を丸くする 2">
              <a:extLst>
                <a:ext uri="{FF2B5EF4-FFF2-40B4-BE49-F238E27FC236}">
                  <a16:creationId xmlns:a16="http://schemas.microsoft.com/office/drawing/2014/main" id="{EA033B88-CBB6-BA9B-256B-610563B03A0C}"/>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分納相談</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折衝</a:t>
              </a:r>
              <a:endParaRPr kumimoji="1" lang="en-US" altLang="ja-JP" sz="500" b="1" dirty="0">
                <a:solidFill>
                  <a:schemeClr val="tx1"/>
                </a:solidFill>
                <a:latin typeface="游ゴシック 本文"/>
                <a:ea typeface="游ゴシック" panose="020B0400000000000000" pitchFamily="50" charset="-128"/>
              </a:endParaRPr>
            </a:p>
          </p:txBody>
        </p:sp>
        <p:pic>
          <p:nvPicPr>
            <p:cNvPr id="4" name="グラフィックス 3" descr="挙手 枠線">
              <a:extLst>
                <a:ext uri="{FF2B5EF4-FFF2-40B4-BE49-F238E27FC236}">
                  <a16:creationId xmlns:a16="http://schemas.microsoft.com/office/drawing/2014/main" id="{D596FB02-3E0E-3A0C-DBD5-091988D3831D}"/>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cxnSp>
        <p:nvCxnSpPr>
          <p:cNvPr id="20" name="直線矢印コネクタ 19">
            <a:extLst>
              <a:ext uri="{FF2B5EF4-FFF2-40B4-BE49-F238E27FC236}">
                <a16:creationId xmlns:a16="http://schemas.microsoft.com/office/drawing/2014/main" id="{628762AD-2F18-79F6-2B1C-531B544CA136}"/>
              </a:ext>
            </a:extLst>
          </p:cNvPr>
          <p:cNvCxnSpPr>
            <a:cxnSpLocks/>
            <a:stCxn id="31" idx="6"/>
            <a:endCxn id="3" idx="1"/>
          </p:cNvCxnSpPr>
          <p:nvPr/>
        </p:nvCxnSpPr>
        <p:spPr>
          <a:xfrm>
            <a:off x="1287138" y="3013307"/>
            <a:ext cx="17310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5" name="直線矢印コネクタ 24">
            <a:extLst>
              <a:ext uri="{FF2B5EF4-FFF2-40B4-BE49-F238E27FC236}">
                <a16:creationId xmlns:a16="http://schemas.microsoft.com/office/drawing/2014/main" id="{EBBB8CAB-FFBE-FE81-85C9-0429C5150347}"/>
              </a:ext>
            </a:extLst>
          </p:cNvPr>
          <p:cNvCxnSpPr>
            <a:cxnSpLocks/>
            <a:stCxn id="3" idx="3"/>
            <a:endCxn id="38" idx="1"/>
          </p:cNvCxnSpPr>
          <p:nvPr/>
        </p:nvCxnSpPr>
        <p:spPr>
          <a:xfrm>
            <a:off x="2047657" y="3013307"/>
            <a:ext cx="13769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4" name="正方形/長方形 153">
            <a:extLst>
              <a:ext uri="{FF2B5EF4-FFF2-40B4-BE49-F238E27FC236}">
                <a16:creationId xmlns:a16="http://schemas.microsoft.com/office/drawing/2014/main" id="{F8C41AAC-6E71-EB1A-B3A8-6D473CDE714A}"/>
              </a:ext>
            </a:extLst>
          </p:cNvPr>
          <p:cNvSpPr/>
          <p:nvPr/>
        </p:nvSpPr>
        <p:spPr>
          <a:xfrm>
            <a:off x="2632721" y="398232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55" name="楕円 154">
            <a:extLst>
              <a:ext uri="{FF2B5EF4-FFF2-40B4-BE49-F238E27FC236}">
                <a16:creationId xmlns:a16="http://schemas.microsoft.com/office/drawing/2014/main" id="{1BEA47AC-7D41-2D48-096A-C8F31682D1B8}"/>
              </a:ext>
            </a:extLst>
          </p:cNvPr>
          <p:cNvSpPr/>
          <p:nvPr/>
        </p:nvSpPr>
        <p:spPr>
          <a:xfrm>
            <a:off x="2974669" y="3662075"/>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nvGrpSpPr>
          <p:cNvPr id="189" name="グループ化 188">
            <a:extLst>
              <a:ext uri="{FF2B5EF4-FFF2-40B4-BE49-F238E27FC236}">
                <a16:creationId xmlns:a16="http://schemas.microsoft.com/office/drawing/2014/main" id="{FCBD5503-DA44-6CD4-D1A9-AA4D51F38C6B}"/>
              </a:ext>
            </a:extLst>
          </p:cNvPr>
          <p:cNvGrpSpPr/>
          <p:nvPr/>
        </p:nvGrpSpPr>
        <p:grpSpPr>
          <a:xfrm>
            <a:off x="5769153" y="1465085"/>
            <a:ext cx="989415" cy="532314"/>
            <a:chOff x="4995539" y="4316156"/>
            <a:chExt cx="989415" cy="532314"/>
          </a:xfrm>
        </p:grpSpPr>
        <p:cxnSp>
          <p:nvCxnSpPr>
            <p:cNvPr id="192" name="直線矢印コネクタ 191">
              <a:extLst>
                <a:ext uri="{FF2B5EF4-FFF2-40B4-BE49-F238E27FC236}">
                  <a16:creationId xmlns:a16="http://schemas.microsoft.com/office/drawing/2014/main" id="{ACC55698-4B81-789A-7451-CB37231C1199}"/>
                </a:ext>
              </a:extLst>
            </p:cNvPr>
            <p:cNvCxnSpPr>
              <a:cxnSpLocks/>
              <a:endCxn id="194" idx="1"/>
            </p:cNvCxnSpPr>
            <p:nvPr/>
          </p:nvCxnSpPr>
          <p:spPr>
            <a:xfrm>
              <a:off x="5014868" y="4469826"/>
              <a:ext cx="32177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93" name="正方形/長方形 192">
              <a:extLst>
                <a:ext uri="{FF2B5EF4-FFF2-40B4-BE49-F238E27FC236}">
                  <a16:creationId xmlns:a16="http://schemas.microsoft.com/office/drawing/2014/main" id="{7E424B9B-14A0-9A89-9968-0A13D339CB13}"/>
                </a:ext>
              </a:extLst>
            </p:cNvPr>
            <p:cNvSpPr/>
            <p:nvPr/>
          </p:nvSpPr>
          <p:spPr>
            <a:xfrm>
              <a:off x="4995539" y="4592266"/>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納付誓約書</a:t>
              </a:r>
            </a:p>
          </p:txBody>
        </p:sp>
        <p:pic>
          <p:nvPicPr>
            <p:cNvPr id="194" name="グラフィックス 193" descr="紙 枠線">
              <a:extLst>
                <a:ext uri="{FF2B5EF4-FFF2-40B4-BE49-F238E27FC236}">
                  <a16:creationId xmlns:a16="http://schemas.microsoft.com/office/drawing/2014/main" id="{136D10A8-AF17-7CC5-8E8D-A0377CF1A5D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cxnSp>
        <p:nvCxnSpPr>
          <p:cNvPr id="225" name="直線矢印コネクタ 224">
            <a:extLst>
              <a:ext uri="{FF2B5EF4-FFF2-40B4-BE49-F238E27FC236}">
                <a16:creationId xmlns:a16="http://schemas.microsoft.com/office/drawing/2014/main" id="{F78FF02B-9D58-115F-F0CB-683E679EF624}"/>
              </a:ext>
            </a:extLst>
          </p:cNvPr>
          <p:cNvCxnSpPr>
            <a:cxnSpLocks/>
            <a:stCxn id="128" idx="0"/>
            <a:endCxn id="56" idx="4"/>
          </p:cNvCxnSpPr>
          <p:nvPr/>
        </p:nvCxnSpPr>
        <p:spPr>
          <a:xfrm flipH="1" flipV="1">
            <a:off x="5279990" y="3166307"/>
            <a:ext cx="670" cy="20000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9" name="正方形/長方形 28">
            <a:extLst>
              <a:ext uri="{FF2B5EF4-FFF2-40B4-BE49-F238E27FC236}">
                <a16:creationId xmlns:a16="http://schemas.microsoft.com/office/drawing/2014/main" id="{80C6A3A0-251D-14BD-B533-BBBE4F63537A}"/>
              </a:ext>
            </a:extLst>
          </p:cNvPr>
          <p:cNvSpPr/>
          <p:nvPr/>
        </p:nvSpPr>
        <p:spPr>
          <a:xfrm>
            <a:off x="732440" y="316830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相談を受付後に開始</a:t>
            </a:r>
            <a:endParaRPr kumimoji="1" lang="en-US" altLang="ja-JP" sz="600" b="1" dirty="0">
              <a:solidFill>
                <a:schemeClr val="tx1"/>
              </a:solidFill>
              <a:latin typeface="游ゴシック 本文"/>
              <a:ea typeface="游ゴシック" panose="020B0400000000000000" pitchFamily="50" charset="-128"/>
            </a:endParaRPr>
          </a:p>
        </p:txBody>
      </p:sp>
      <p:grpSp>
        <p:nvGrpSpPr>
          <p:cNvPr id="30" name="グループ化 29">
            <a:extLst>
              <a:ext uri="{FF2B5EF4-FFF2-40B4-BE49-F238E27FC236}">
                <a16:creationId xmlns:a16="http://schemas.microsoft.com/office/drawing/2014/main" id="{0E3CCE5D-4914-01C1-6263-0673E07CAE47}"/>
              </a:ext>
            </a:extLst>
          </p:cNvPr>
          <p:cNvGrpSpPr/>
          <p:nvPr/>
        </p:nvGrpSpPr>
        <p:grpSpPr>
          <a:xfrm>
            <a:off x="981138" y="2860307"/>
            <a:ext cx="306000" cy="306000"/>
            <a:chOff x="8420362" y="5457393"/>
            <a:chExt cx="182044" cy="182044"/>
          </a:xfrm>
        </p:grpSpPr>
        <p:sp>
          <p:nvSpPr>
            <p:cNvPr id="31" name="楕円 30">
              <a:extLst>
                <a:ext uri="{FF2B5EF4-FFF2-40B4-BE49-F238E27FC236}">
                  <a16:creationId xmlns:a16="http://schemas.microsoft.com/office/drawing/2014/main" id="{3772534D-DFAA-74A7-24CD-759C172C59F0}"/>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pic>
          <p:nvPicPr>
            <p:cNvPr id="32" name="グラフィックス 31" descr="封筒 枠線">
              <a:extLst>
                <a:ext uri="{FF2B5EF4-FFF2-40B4-BE49-F238E27FC236}">
                  <a16:creationId xmlns:a16="http://schemas.microsoft.com/office/drawing/2014/main" id="{23BC51F0-015C-8BBA-0ED8-48003F343CBF}"/>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8432184" y="5469215"/>
              <a:ext cx="158400" cy="158400"/>
            </a:xfrm>
            <a:prstGeom prst="rect">
              <a:avLst/>
            </a:prstGeom>
          </p:spPr>
        </p:pic>
      </p:grpSp>
      <p:sp>
        <p:nvSpPr>
          <p:cNvPr id="33" name="正方形/長方形 32">
            <a:extLst>
              <a:ext uri="{FF2B5EF4-FFF2-40B4-BE49-F238E27FC236}">
                <a16:creationId xmlns:a16="http://schemas.microsoft.com/office/drawing/2014/main" id="{DCCC5FE1-86FA-528C-A17D-2EAB00119881}"/>
              </a:ext>
            </a:extLst>
          </p:cNvPr>
          <p:cNvSpPr/>
          <p:nvPr/>
        </p:nvSpPr>
        <p:spPr>
          <a:xfrm>
            <a:off x="742073"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sp>
        <p:nvSpPr>
          <p:cNvPr id="34" name="正方形/長方形 33">
            <a:extLst>
              <a:ext uri="{FF2B5EF4-FFF2-40B4-BE49-F238E27FC236}">
                <a16:creationId xmlns:a16="http://schemas.microsoft.com/office/drawing/2014/main" id="{4259C838-F819-95B0-84C0-CD5F43EB8AEF}"/>
              </a:ext>
            </a:extLst>
          </p:cNvPr>
          <p:cNvSpPr/>
          <p:nvPr/>
        </p:nvSpPr>
        <p:spPr>
          <a:xfrm>
            <a:off x="785532" y="1928884"/>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相談を受付</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cxnSp>
        <p:nvCxnSpPr>
          <p:cNvPr id="35" name="直線矢印コネクタ 34">
            <a:extLst>
              <a:ext uri="{FF2B5EF4-FFF2-40B4-BE49-F238E27FC236}">
                <a16:creationId xmlns:a16="http://schemas.microsoft.com/office/drawing/2014/main" id="{7C4565F6-7C3A-C7D2-6640-28649D54DF97}"/>
              </a:ext>
            </a:extLst>
          </p:cNvPr>
          <p:cNvCxnSpPr>
            <a:cxnSpLocks/>
            <a:stCxn id="40" idx="1"/>
            <a:endCxn id="38" idx="2"/>
          </p:cNvCxnSpPr>
          <p:nvPr/>
        </p:nvCxnSpPr>
        <p:spPr>
          <a:xfrm flipH="1" flipV="1">
            <a:off x="2483292" y="3247682"/>
            <a:ext cx="1299" cy="151885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6" name="グループ化 35">
            <a:extLst>
              <a:ext uri="{FF2B5EF4-FFF2-40B4-BE49-F238E27FC236}">
                <a16:creationId xmlns:a16="http://schemas.microsoft.com/office/drawing/2014/main" id="{AB4A0C77-FCF0-67B8-4667-FD5F07DC8D0F}"/>
              </a:ext>
            </a:extLst>
          </p:cNvPr>
          <p:cNvGrpSpPr/>
          <p:nvPr/>
        </p:nvGrpSpPr>
        <p:grpSpPr>
          <a:xfrm>
            <a:off x="2185350" y="2778932"/>
            <a:ext cx="595884" cy="468750"/>
            <a:chOff x="2420174" y="2805910"/>
            <a:chExt cx="595884" cy="468750"/>
          </a:xfrm>
        </p:grpSpPr>
        <p:pic>
          <p:nvPicPr>
            <p:cNvPr id="37" name="グラフィックス 36" descr="ユーザー 枠線">
              <a:extLst>
                <a:ext uri="{FF2B5EF4-FFF2-40B4-BE49-F238E27FC236}">
                  <a16:creationId xmlns:a16="http://schemas.microsoft.com/office/drawing/2014/main" id="{5DE73B92-253E-A924-A9CE-4AAAC4423CF1}"/>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38" name="四角形: 角を丸くする 37">
              <a:extLst>
                <a:ext uri="{FF2B5EF4-FFF2-40B4-BE49-F238E27FC236}">
                  <a16:creationId xmlns:a16="http://schemas.microsoft.com/office/drawing/2014/main" id="{E8320359-9993-6F7A-1D4C-393A989A82D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分納計画</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シミュレーション</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39" name="グループ化 38">
            <a:extLst>
              <a:ext uri="{FF2B5EF4-FFF2-40B4-BE49-F238E27FC236}">
                <a16:creationId xmlns:a16="http://schemas.microsoft.com/office/drawing/2014/main" id="{98058C4C-02E6-B09F-1686-82B153142328}"/>
              </a:ext>
            </a:extLst>
          </p:cNvPr>
          <p:cNvGrpSpPr/>
          <p:nvPr/>
        </p:nvGrpSpPr>
        <p:grpSpPr>
          <a:xfrm>
            <a:off x="2195474" y="4766538"/>
            <a:ext cx="575637" cy="451948"/>
            <a:chOff x="5274238" y="5435536"/>
            <a:chExt cx="439201" cy="345439"/>
          </a:xfrm>
        </p:grpSpPr>
        <p:sp>
          <p:nvSpPr>
            <p:cNvPr id="40" name="フローチャート: 磁気ディスク 39">
              <a:extLst>
                <a:ext uri="{FF2B5EF4-FFF2-40B4-BE49-F238E27FC236}">
                  <a16:creationId xmlns:a16="http://schemas.microsoft.com/office/drawing/2014/main" id="{45AD8501-7850-2F9B-2C1A-74052994759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1" name="円弧 40">
              <a:extLst>
                <a:ext uri="{FF2B5EF4-FFF2-40B4-BE49-F238E27FC236}">
                  <a16:creationId xmlns:a16="http://schemas.microsoft.com/office/drawing/2014/main" id="{83594911-96C3-3B1C-38B7-F982EAE9843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2" name="円弧 41">
              <a:extLst>
                <a:ext uri="{FF2B5EF4-FFF2-40B4-BE49-F238E27FC236}">
                  <a16:creationId xmlns:a16="http://schemas.microsoft.com/office/drawing/2014/main" id="{EC377787-103E-289B-71CB-CE6F55BD066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43" name="グループ化 42">
            <a:extLst>
              <a:ext uri="{FF2B5EF4-FFF2-40B4-BE49-F238E27FC236}">
                <a16:creationId xmlns:a16="http://schemas.microsoft.com/office/drawing/2014/main" id="{5D834E23-01F5-7674-D8D4-4BA8FECD950C}"/>
              </a:ext>
            </a:extLst>
          </p:cNvPr>
          <p:cNvGrpSpPr/>
          <p:nvPr/>
        </p:nvGrpSpPr>
        <p:grpSpPr>
          <a:xfrm flipH="1">
            <a:off x="1535648" y="5133249"/>
            <a:ext cx="752658" cy="405710"/>
            <a:chOff x="5549538" y="5066857"/>
            <a:chExt cx="752658" cy="405710"/>
          </a:xfrm>
        </p:grpSpPr>
        <p:cxnSp>
          <p:nvCxnSpPr>
            <p:cNvPr id="44" name="直線矢印コネクタ 43">
              <a:extLst>
                <a:ext uri="{FF2B5EF4-FFF2-40B4-BE49-F238E27FC236}">
                  <a16:creationId xmlns:a16="http://schemas.microsoft.com/office/drawing/2014/main" id="{1909FC09-F1E5-9B93-68A6-373609966CC1}"/>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5" name="グループ化 44">
              <a:extLst>
                <a:ext uri="{FF2B5EF4-FFF2-40B4-BE49-F238E27FC236}">
                  <a16:creationId xmlns:a16="http://schemas.microsoft.com/office/drawing/2014/main" id="{2BB12B02-7EBE-A1F6-22FB-A55221C410D7}"/>
                </a:ext>
              </a:extLst>
            </p:cNvPr>
            <p:cNvGrpSpPr/>
            <p:nvPr/>
          </p:nvGrpSpPr>
          <p:grpSpPr>
            <a:xfrm>
              <a:off x="5672158" y="5172745"/>
              <a:ext cx="69614" cy="299822"/>
              <a:chOff x="2439407" y="2962964"/>
              <a:chExt cx="69614" cy="430496"/>
            </a:xfrm>
          </p:grpSpPr>
          <p:cxnSp>
            <p:nvCxnSpPr>
              <p:cNvPr id="47" name="直線コネクタ 46">
                <a:extLst>
                  <a:ext uri="{FF2B5EF4-FFF2-40B4-BE49-F238E27FC236}">
                    <a16:creationId xmlns:a16="http://schemas.microsoft.com/office/drawing/2014/main" id="{447B22F8-578B-1314-4DA3-1314DA79C17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48" name="直線コネクタ 47">
                <a:extLst>
                  <a:ext uri="{FF2B5EF4-FFF2-40B4-BE49-F238E27FC236}">
                    <a16:creationId xmlns:a16="http://schemas.microsoft.com/office/drawing/2014/main" id="{9399D50B-06A5-C910-9E63-4A901622C71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49" name="直線コネクタ 48">
                <a:extLst>
                  <a:ext uri="{FF2B5EF4-FFF2-40B4-BE49-F238E27FC236}">
                    <a16:creationId xmlns:a16="http://schemas.microsoft.com/office/drawing/2014/main" id="{53880377-8260-2D37-A9C0-99488500F14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6" name="正方形/長方形 45">
              <a:extLst>
                <a:ext uri="{FF2B5EF4-FFF2-40B4-BE49-F238E27FC236}">
                  <a16:creationId xmlns:a16="http://schemas.microsoft.com/office/drawing/2014/main" id="{0050903F-0E36-C817-EF71-D1DD57481E4E}"/>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④</a:t>
              </a:r>
              <a:endParaRPr kumimoji="1" lang="en-US" altLang="ja-JP" sz="600" b="1" dirty="0">
                <a:solidFill>
                  <a:schemeClr val="tx1"/>
                </a:solidFill>
                <a:latin typeface="游ゴシック 本文"/>
                <a:ea typeface="游ゴシック" panose="020B0400000000000000" pitchFamily="50" charset="-128"/>
              </a:endParaRPr>
            </a:p>
          </p:txBody>
        </p:sp>
      </p:grpSp>
      <p:grpSp>
        <p:nvGrpSpPr>
          <p:cNvPr id="50" name="グループ化 49">
            <a:extLst>
              <a:ext uri="{FF2B5EF4-FFF2-40B4-BE49-F238E27FC236}">
                <a16:creationId xmlns:a16="http://schemas.microsoft.com/office/drawing/2014/main" id="{7A12635D-ABC1-1D41-E0BF-F6901CC56AE4}"/>
              </a:ext>
            </a:extLst>
          </p:cNvPr>
          <p:cNvGrpSpPr/>
          <p:nvPr/>
        </p:nvGrpSpPr>
        <p:grpSpPr>
          <a:xfrm>
            <a:off x="3655786" y="2778932"/>
            <a:ext cx="595884" cy="468750"/>
            <a:chOff x="2420174" y="2805910"/>
            <a:chExt cx="595884" cy="468750"/>
          </a:xfrm>
        </p:grpSpPr>
        <p:pic>
          <p:nvPicPr>
            <p:cNvPr id="51" name="グラフィックス 50" descr="ユーザー 枠線">
              <a:extLst>
                <a:ext uri="{FF2B5EF4-FFF2-40B4-BE49-F238E27FC236}">
                  <a16:creationId xmlns:a16="http://schemas.microsoft.com/office/drawing/2014/main" id="{B1255246-E0DD-5CAC-DD64-F6EA1F09B5F6}"/>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68" name="四角形: 角を丸くする 67">
              <a:extLst>
                <a:ext uri="{FF2B5EF4-FFF2-40B4-BE49-F238E27FC236}">
                  <a16:creationId xmlns:a16="http://schemas.microsoft.com/office/drawing/2014/main" id="{4BF4CB1C-6E7A-483C-88E9-55E28B1BF29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分納計画登録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69" name="直線矢印コネクタ 68">
            <a:extLst>
              <a:ext uri="{FF2B5EF4-FFF2-40B4-BE49-F238E27FC236}">
                <a16:creationId xmlns:a16="http://schemas.microsoft.com/office/drawing/2014/main" id="{31D2BD00-F9EA-C118-ECB1-23850A2A6633}"/>
              </a:ext>
            </a:extLst>
          </p:cNvPr>
          <p:cNvCxnSpPr>
            <a:cxnSpLocks/>
            <a:stCxn id="68" idx="2"/>
            <a:endCxn id="71" idx="1"/>
          </p:cNvCxnSpPr>
          <p:nvPr/>
        </p:nvCxnSpPr>
        <p:spPr>
          <a:xfrm>
            <a:off x="3953728" y="3247682"/>
            <a:ext cx="1299" cy="151885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70" name="グループ化 69">
            <a:extLst>
              <a:ext uri="{FF2B5EF4-FFF2-40B4-BE49-F238E27FC236}">
                <a16:creationId xmlns:a16="http://schemas.microsoft.com/office/drawing/2014/main" id="{3E196BBA-F398-188E-9E3C-0D9437DE4D2D}"/>
              </a:ext>
            </a:extLst>
          </p:cNvPr>
          <p:cNvGrpSpPr/>
          <p:nvPr/>
        </p:nvGrpSpPr>
        <p:grpSpPr>
          <a:xfrm>
            <a:off x="3665910" y="4766538"/>
            <a:ext cx="575637" cy="451948"/>
            <a:chOff x="5274238" y="5435536"/>
            <a:chExt cx="439201" cy="345439"/>
          </a:xfrm>
        </p:grpSpPr>
        <p:sp>
          <p:nvSpPr>
            <p:cNvPr id="71" name="フローチャート: 磁気ディスク 70">
              <a:extLst>
                <a:ext uri="{FF2B5EF4-FFF2-40B4-BE49-F238E27FC236}">
                  <a16:creationId xmlns:a16="http://schemas.microsoft.com/office/drawing/2014/main" id="{0186A8D8-2917-74F9-A9AC-F868EE53DCD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75" name="円弧 74">
              <a:extLst>
                <a:ext uri="{FF2B5EF4-FFF2-40B4-BE49-F238E27FC236}">
                  <a16:creationId xmlns:a16="http://schemas.microsoft.com/office/drawing/2014/main" id="{1D750494-D18B-77BB-DF25-316A1950944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76" name="円弧 75">
              <a:extLst>
                <a:ext uri="{FF2B5EF4-FFF2-40B4-BE49-F238E27FC236}">
                  <a16:creationId xmlns:a16="http://schemas.microsoft.com/office/drawing/2014/main" id="{99A1D447-A5B5-AB65-09EB-1C17D72A6A1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77" name="グループ化 76">
            <a:extLst>
              <a:ext uri="{FF2B5EF4-FFF2-40B4-BE49-F238E27FC236}">
                <a16:creationId xmlns:a16="http://schemas.microsoft.com/office/drawing/2014/main" id="{35CE50BA-5DAF-0461-1CD0-A63E913F7F29}"/>
              </a:ext>
            </a:extLst>
          </p:cNvPr>
          <p:cNvGrpSpPr/>
          <p:nvPr/>
        </p:nvGrpSpPr>
        <p:grpSpPr>
          <a:xfrm flipH="1">
            <a:off x="3006084" y="5133249"/>
            <a:ext cx="752658" cy="405710"/>
            <a:chOff x="5549538" y="5066857"/>
            <a:chExt cx="752658" cy="405710"/>
          </a:xfrm>
        </p:grpSpPr>
        <p:cxnSp>
          <p:nvCxnSpPr>
            <p:cNvPr id="78" name="直線矢印コネクタ 77">
              <a:extLst>
                <a:ext uri="{FF2B5EF4-FFF2-40B4-BE49-F238E27FC236}">
                  <a16:creationId xmlns:a16="http://schemas.microsoft.com/office/drawing/2014/main" id="{A72A5CDA-7761-62D8-8103-264FF6B685AA}"/>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0" name="グループ化 79">
              <a:extLst>
                <a:ext uri="{FF2B5EF4-FFF2-40B4-BE49-F238E27FC236}">
                  <a16:creationId xmlns:a16="http://schemas.microsoft.com/office/drawing/2014/main" id="{19F81583-9BE5-C821-A1A1-6BE0893E29A2}"/>
                </a:ext>
              </a:extLst>
            </p:cNvPr>
            <p:cNvGrpSpPr/>
            <p:nvPr/>
          </p:nvGrpSpPr>
          <p:grpSpPr>
            <a:xfrm>
              <a:off x="5672158" y="5172745"/>
              <a:ext cx="69614" cy="299822"/>
              <a:chOff x="2439407" y="2962964"/>
              <a:chExt cx="69614" cy="430496"/>
            </a:xfrm>
          </p:grpSpPr>
          <p:cxnSp>
            <p:nvCxnSpPr>
              <p:cNvPr id="82" name="直線コネクタ 81">
                <a:extLst>
                  <a:ext uri="{FF2B5EF4-FFF2-40B4-BE49-F238E27FC236}">
                    <a16:creationId xmlns:a16="http://schemas.microsoft.com/office/drawing/2014/main" id="{3A8BE78B-D1C8-20B5-0198-444A260C14D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3" name="直線コネクタ 82">
                <a:extLst>
                  <a:ext uri="{FF2B5EF4-FFF2-40B4-BE49-F238E27FC236}">
                    <a16:creationId xmlns:a16="http://schemas.microsoft.com/office/drawing/2014/main" id="{0EDFB572-DF22-4885-6B16-B8D77F96D8F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4" name="直線コネクタ 83">
                <a:extLst>
                  <a:ext uri="{FF2B5EF4-FFF2-40B4-BE49-F238E27FC236}">
                    <a16:creationId xmlns:a16="http://schemas.microsoft.com/office/drawing/2014/main" id="{413C110A-1125-2B04-37C7-9EF4064F141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1" name="正方形/長方形 80">
              <a:extLst>
                <a:ext uri="{FF2B5EF4-FFF2-40B4-BE49-F238E27FC236}">
                  <a16:creationId xmlns:a16="http://schemas.microsoft.com/office/drawing/2014/main" id="{987BA967-C2CB-FD6F-B979-8224586C33DA}"/>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grpSp>
        <p:nvGrpSpPr>
          <p:cNvPr id="85" name="グループ化 84">
            <a:extLst>
              <a:ext uri="{FF2B5EF4-FFF2-40B4-BE49-F238E27FC236}">
                <a16:creationId xmlns:a16="http://schemas.microsoft.com/office/drawing/2014/main" id="{EA76E31D-A90D-C872-AADE-573DDCE788F2}"/>
              </a:ext>
            </a:extLst>
          </p:cNvPr>
          <p:cNvGrpSpPr/>
          <p:nvPr/>
        </p:nvGrpSpPr>
        <p:grpSpPr>
          <a:xfrm>
            <a:off x="7638286" y="2778932"/>
            <a:ext cx="595884" cy="468750"/>
            <a:chOff x="2420174" y="2805910"/>
            <a:chExt cx="595884" cy="468750"/>
          </a:xfrm>
        </p:grpSpPr>
        <p:pic>
          <p:nvPicPr>
            <p:cNvPr id="86" name="グラフィックス 85" descr="ユーザー 枠線">
              <a:extLst>
                <a:ext uri="{FF2B5EF4-FFF2-40B4-BE49-F238E27FC236}">
                  <a16:creationId xmlns:a16="http://schemas.microsoft.com/office/drawing/2014/main" id="{5C9CD0A1-29DC-A327-EA35-78986CB85F60}"/>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87" name="四角形: 角を丸くする 86">
              <a:extLst>
                <a:ext uri="{FF2B5EF4-FFF2-40B4-BE49-F238E27FC236}">
                  <a16:creationId xmlns:a16="http://schemas.microsoft.com/office/drawing/2014/main" id="{D74FCEA7-1431-1EBC-B9EC-84A4504E64B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スケジュール反映</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88" name="直線矢印コネクタ 87">
            <a:extLst>
              <a:ext uri="{FF2B5EF4-FFF2-40B4-BE49-F238E27FC236}">
                <a16:creationId xmlns:a16="http://schemas.microsoft.com/office/drawing/2014/main" id="{8C8BCBFA-355C-5855-672D-A99ACEB381D6}"/>
              </a:ext>
            </a:extLst>
          </p:cNvPr>
          <p:cNvCxnSpPr>
            <a:cxnSpLocks/>
            <a:stCxn id="87" idx="2"/>
            <a:endCxn id="90" idx="1"/>
          </p:cNvCxnSpPr>
          <p:nvPr/>
        </p:nvCxnSpPr>
        <p:spPr>
          <a:xfrm>
            <a:off x="7936228" y="3247682"/>
            <a:ext cx="1299" cy="151885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89" name="グループ化 88">
            <a:extLst>
              <a:ext uri="{FF2B5EF4-FFF2-40B4-BE49-F238E27FC236}">
                <a16:creationId xmlns:a16="http://schemas.microsoft.com/office/drawing/2014/main" id="{BD73E879-8307-F607-076F-6B0DB8B9DF63}"/>
              </a:ext>
            </a:extLst>
          </p:cNvPr>
          <p:cNvGrpSpPr/>
          <p:nvPr/>
        </p:nvGrpSpPr>
        <p:grpSpPr>
          <a:xfrm>
            <a:off x="7648410" y="4766538"/>
            <a:ext cx="575637" cy="451948"/>
            <a:chOff x="5274238" y="5435536"/>
            <a:chExt cx="439201" cy="345439"/>
          </a:xfrm>
        </p:grpSpPr>
        <p:sp>
          <p:nvSpPr>
            <p:cNvPr id="90" name="フローチャート: 磁気ディスク 89">
              <a:extLst>
                <a:ext uri="{FF2B5EF4-FFF2-40B4-BE49-F238E27FC236}">
                  <a16:creationId xmlns:a16="http://schemas.microsoft.com/office/drawing/2014/main" id="{19066822-C5CF-8261-96FC-8941AF4418D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91" name="円弧 90">
              <a:extLst>
                <a:ext uri="{FF2B5EF4-FFF2-40B4-BE49-F238E27FC236}">
                  <a16:creationId xmlns:a16="http://schemas.microsoft.com/office/drawing/2014/main" id="{AE4E11B8-CDA2-FC3C-36CC-933FEB1D807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92" name="円弧 91">
              <a:extLst>
                <a:ext uri="{FF2B5EF4-FFF2-40B4-BE49-F238E27FC236}">
                  <a16:creationId xmlns:a16="http://schemas.microsoft.com/office/drawing/2014/main" id="{5B311FEF-F75A-3EF7-F781-A2F07D2AA4E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93" name="グループ化 92">
            <a:extLst>
              <a:ext uri="{FF2B5EF4-FFF2-40B4-BE49-F238E27FC236}">
                <a16:creationId xmlns:a16="http://schemas.microsoft.com/office/drawing/2014/main" id="{0705BD3B-72B2-62EA-EFE2-CC5E483896DC}"/>
              </a:ext>
            </a:extLst>
          </p:cNvPr>
          <p:cNvGrpSpPr/>
          <p:nvPr/>
        </p:nvGrpSpPr>
        <p:grpSpPr>
          <a:xfrm flipH="1">
            <a:off x="6988584" y="5133249"/>
            <a:ext cx="752658" cy="405710"/>
            <a:chOff x="5549538" y="5066857"/>
            <a:chExt cx="752658" cy="405710"/>
          </a:xfrm>
        </p:grpSpPr>
        <p:cxnSp>
          <p:nvCxnSpPr>
            <p:cNvPr id="94" name="直線矢印コネクタ 93">
              <a:extLst>
                <a:ext uri="{FF2B5EF4-FFF2-40B4-BE49-F238E27FC236}">
                  <a16:creationId xmlns:a16="http://schemas.microsoft.com/office/drawing/2014/main" id="{CA2EAE0A-1E2A-ECF6-9CF5-AB55D35B49FB}"/>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96" name="グループ化 95">
              <a:extLst>
                <a:ext uri="{FF2B5EF4-FFF2-40B4-BE49-F238E27FC236}">
                  <a16:creationId xmlns:a16="http://schemas.microsoft.com/office/drawing/2014/main" id="{AE6D13F9-28D0-B03F-B75A-8AFD094B2613}"/>
                </a:ext>
              </a:extLst>
            </p:cNvPr>
            <p:cNvGrpSpPr/>
            <p:nvPr/>
          </p:nvGrpSpPr>
          <p:grpSpPr>
            <a:xfrm>
              <a:off x="5672158" y="5172745"/>
              <a:ext cx="69614" cy="299822"/>
              <a:chOff x="2439407" y="2962964"/>
              <a:chExt cx="69614" cy="430496"/>
            </a:xfrm>
          </p:grpSpPr>
          <p:cxnSp>
            <p:nvCxnSpPr>
              <p:cNvPr id="98" name="直線コネクタ 97">
                <a:extLst>
                  <a:ext uri="{FF2B5EF4-FFF2-40B4-BE49-F238E27FC236}">
                    <a16:creationId xmlns:a16="http://schemas.microsoft.com/office/drawing/2014/main" id="{2D7B8501-43B8-6037-D9BC-99357752248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9" name="直線コネクタ 98">
                <a:extLst>
                  <a:ext uri="{FF2B5EF4-FFF2-40B4-BE49-F238E27FC236}">
                    <a16:creationId xmlns:a16="http://schemas.microsoft.com/office/drawing/2014/main" id="{4106D488-1C20-B45F-0943-B45E1D8F3D8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00" name="直線コネクタ 99">
                <a:extLst>
                  <a:ext uri="{FF2B5EF4-FFF2-40B4-BE49-F238E27FC236}">
                    <a16:creationId xmlns:a16="http://schemas.microsoft.com/office/drawing/2014/main" id="{A3B6D422-9DC9-A471-A009-D0D6CF1C7B8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97" name="正方形/長方形 96">
              <a:extLst>
                <a:ext uri="{FF2B5EF4-FFF2-40B4-BE49-F238E27FC236}">
                  <a16:creationId xmlns:a16="http://schemas.microsoft.com/office/drawing/2014/main" id="{FBD8773E-8419-E48D-105F-1B3C68196BE5}"/>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grpSp>
        <p:nvGrpSpPr>
          <p:cNvPr id="101" name="グループ化 100">
            <a:extLst>
              <a:ext uri="{FF2B5EF4-FFF2-40B4-BE49-F238E27FC236}">
                <a16:creationId xmlns:a16="http://schemas.microsoft.com/office/drawing/2014/main" id="{62316499-425A-FD49-743E-F265C03DF07C}"/>
              </a:ext>
            </a:extLst>
          </p:cNvPr>
          <p:cNvGrpSpPr/>
          <p:nvPr/>
        </p:nvGrpSpPr>
        <p:grpSpPr>
          <a:xfrm>
            <a:off x="6917296" y="2778932"/>
            <a:ext cx="595884" cy="468750"/>
            <a:chOff x="2420174" y="2805910"/>
            <a:chExt cx="595884" cy="468750"/>
          </a:xfrm>
        </p:grpSpPr>
        <p:pic>
          <p:nvPicPr>
            <p:cNvPr id="102" name="グラフィックス 101" descr="ユーザー 枠線">
              <a:extLst>
                <a:ext uri="{FF2B5EF4-FFF2-40B4-BE49-F238E27FC236}">
                  <a16:creationId xmlns:a16="http://schemas.microsoft.com/office/drawing/2014/main" id="{E9F77AF5-04C8-9D60-EFC7-87BA3D99CBBA}"/>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03" name="四角形: 角を丸くする 102">
              <a:extLst>
                <a:ext uri="{FF2B5EF4-FFF2-40B4-BE49-F238E27FC236}">
                  <a16:creationId xmlns:a16="http://schemas.microsoft.com/office/drawing/2014/main" id="{E898D36A-E154-9371-E45C-33062CC1F733}"/>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約束情報登録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04" name="直線矢印コネクタ 103">
            <a:extLst>
              <a:ext uri="{FF2B5EF4-FFF2-40B4-BE49-F238E27FC236}">
                <a16:creationId xmlns:a16="http://schemas.microsoft.com/office/drawing/2014/main" id="{6717B072-B958-72E7-AFB1-207A1CD7AAC7}"/>
              </a:ext>
            </a:extLst>
          </p:cNvPr>
          <p:cNvCxnSpPr>
            <a:cxnSpLocks/>
            <a:stCxn id="103" idx="2"/>
            <a:endCxn id="106" idx="1"/>
          </p:cNvCxnSpPr>
          <p:nvPr/>
        </p:nvCxnSpPr>
        <p:spPr>
          <a:xfrm>
            <a:off x="7215238" y="3247682"/>
            <a:ext cx="1299" cy="151885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05" name="グループ化 104">
            <a:extLst>
              <a:ext uri="{FF2B5EF4-FFF2-40B4-BE49-F238E27FC236}">
                <a16:creationId xmlns:a16="http://schemas.microsoft.com/office/drawing/2014/main" id="{CF72994D-EE69-95DA-5F3B-67BD4B6A2440}"/>
              </a:ext>
            </a:extLst>
          </p:cNvPr>
          <p:cNvGrpSpPr/>
          <p:nvPr/>
        </p:nvGrpSpPr>
        <p:grpSpPr>
          <a:xfrm>
            <a:off x="6927420" y="4766538"/>
            <a:ext cx="575637" cy="451948"/>
            <a:chOff x="5274238" y="5435536"/>
            <a:chExt cx="439201" cy="345439"/>
          </a:xfrm>
        </p:grpSpPr>
        <p:sp>
          <p:nvSpPr>
            <p:cNvPr id="106" name="フローチャート: 磁気ディスク 105">
              <a:extLst>
                <a:ext uri="{FF2B5EF4-FFF2-40B4-BE49-F238E27FC236}">
                  <a16:creationId xmlns:a16="http://schemas.microsoft.com/office/drawing/2014/main" id="{B0B329E1-FCAE-CDF9-9A0E-E2E89304E82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07" name="円弧 106">
              <a:extLst>
                <a:ext uri="{FF2B5EF4-FFF2-40B4-BE49-F238E27FC236}">
                  <a16:creationId xmlns:a16="http://schemas.microsoft.com/office/drawing/2014/main" id="{DD5FBFFF-5739-03D9-D5B8-DE746250C05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8" name="円弧 107">
              <a:extLst>
                <a:ext uri="{FF2B5EF4-FFF2-40B4-BE49-F238E27FC236}">
                  <a16:creationId xmlns:a16="http://schemas.microsoft.com/office/drawing/2014/main" id="{60D654C3-F370-F58D-EB6C-983B3E07222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09" name="グループ化 108">
            <a:extLst>
              <a:ext uri="{FF2B5EF4-FFF2-40B4-BE49-F238E27FC236}">
                <a16:creationId xmlns:a16="http://schemas.microsoft.com/office/drawing/2014/main" id="{0560479E-BBF8-BEE9-4C92-3B8F827CE498}"/>
              </a:ext>
            </a:extLst>
          </p:cNvPr>
          <p:cNvGrpSpPr/>
          <p:nvPr/>
        </p:nvGrpSpPr>
        <p:grpSpPr>
          <a:xfrm flipH="1">
            <a:off x="6267594" y="5133249"/>
            <a:ext cx="752658" cy="405710"/>
            <a:chOff x="5549538" y="5066857"/>
            <a:chExt cx="752658" cy="405710"/>
          </a:xfrm>
        </p:grpSpPr>
        <p:cxnSp>
          <p:nvCxnSpPr>
            <p:cNvPr id="110" name="直線矢印コネクタ 109">
              <a:extLst>
                <a:ext uri="{FF2B5EF4-FFF2-40B4-BE49-F238E27FC236}">
                  <a16:creationId xmlns:a16="http://schemas.microsoft.com/office/drawing/2014/main" id="{9FF31B4A-E4EE-8AF7-5471-4418DB1BB5C8}"/>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1" name="グループ化 110">
              <a:extLst>
                <a:ext uri="{FF2B5EF4-FFF2-40B4-BE49-F238E27FC236}">
                  <a16:creationId xmlns:a16="http://schemas.microsoft.com/office/drawing/2014/main" id="{001659CE-8A89-5C7F-FE0C-8BB82ED7A2E2}"/>
                </a:ext>
              </a:extLst>
            </p:cNvPr>
            <p:cNvGrpSpPr/>
            <p:nvPr/>
          </p:nvGrpSpPr>
          <p:grpSpPr>
            <a:xfrm>
              <a:off x="5672158" y="5172745"/>
              <a:ext cx="69614" cy="299822"/>
              <a:chOff x="2439407" y="2962964"/>
              <a:chExt cx="69614" cy="430496"/>
            </a:xfrm>
          </p:grpSpPr>
          <p:cxnSp>
            <p:nvCxnSpPr>
              <p:cNvPr id="113" name="直線コネクタ 112">
                <a:extLst>
                  <a:ext uri="{FF2B5EF4-FFF2-40B4-BE49-F238E27FC236}">
                    <a16:creationId xmlns:a16="http://schemas.microsoft.com/office/drawing/2014/main" id="{D4446ABC-6C8F-01A6-5841-6CDB02C76E0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4" name="直線コネクタ 113">
                <a:extLst>
                  <a:ext uri="{FF2B5EF4-FFF2-40B4-BE49-F238E27FC236}">
                    <a16:creationId xmlns:a16="http://schemas.microsoft.com/office/drawing/2014/main" id="{8CDE88F0-F8E7-FFAD-3635-C5FC864FEFB0}"/>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AFBD10CB-8AF0-8681-0697-3149E3DEF7E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2" name="正方形/長方形 111">
              <a:extLst>
                <a:ext uri="{FF2B5EF4-FFF2-40B4-BE49-F238E27FC236}">
                  <a16:creationId xmlns:a16="http://schemas.microsoft.com/office/drawing/2014/main" id="{295722AA-D6AF-C175-9D0C-5C0C97FA9A6D}"/>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grpSp>
        <p:nvGrpSpPr>
          <p:cNvPr id="116" name="グループ化 115">
            <a:extLst>
              <a:ext uri="{FF2B5EF4-FFF2-40B4-BE49-F238E27FC236}">
                <a16:creationId xmlns:a16="http://schemas.microsoft.com/office/drawing/2014/main" id="{C87E7F1E-6DE5-B836-78FC-613F7F83FDAE}"/>
              </a:ext>
            </a:extLst>
          </p:cNvPr>
          <p:cNvGrpSpPr/>
          <p:nvPr/>
        </p:nvGrpSpPr>
        <p:grpSpPr>
          <a:xfrm>
            <a:off x="5639623" y="2860307"/>
            <a:ext cx="306000" cy="306000"/>
            <a:chOff x="2800403" y="4055471"/>
            <a:chExt cx="182044" cy="182044"/>
          </a:xfrm>
        </p:grpSpPr>
        <p:sp>
          <p:nvSpPr>
            <p:cNvPr id="135" name="楕円 134">
              <a:extLst>
                <a:ext uri="{FF2B5EF4-FFF2-40B4-BE49-F238E27FC236}">
                  <a16:creationId xmlns:a16="http://schemas.microsoft.com/office/drawing/2014/main" id="{36D791E2-1206-F7F2-0D83-A2BB45E62806}"/>
                </a:ext>
              </a:extLst>
            </p:cNvPr>
            <p:cNvSpPr/>
            <p:nvPr/>
          </p:nvSpPr>
          <p:spPr>
            <a:xfrm>
              <a:off x="2800403" y="4055471"/>
              <a:ext cx="182044" cy="182044"/>
            </a:xfrm>
            <a:prstGeom prst="ellipse">
              <a:avLst/>
            </a:prstGeom>
            <a:noFill/>
            <a:ln w="28575" cmpd="dbl">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pic>
          <p:nvPicPr>
            <p:cNvPr id="136" name="グラフィックス 135" descr="封筒 枠線">
              <a:extLst>
                <a:ext uri="{FF2B5EF4-FFF2-40B4-BE49-F238E27FC236}">
                  <a16:creationId xmlns:a16="http://schemas.microsoft.com/office/drawing/2014/main" id="{2AB13DDD-5E41-2E29-69FC-76B2CF05E518}"/>
                </a:ext>
              </a:extLst>
            </p:cNvPr>
            <p:cNvPicPr>
              <a:picLocks noChangeAspect="1"/>
            </p:cNvPicPr>
            <p:nvPr/>
          </p:nvPicPr>
          <p:blipFill>
            <a:blip r:embed="rId9">
              <a:extLst>
                <a:ext uri="{96DAC541-7B7A-43D3-8B79-37D633B846F1}">
                  <asvg:svgBlip xmlns:asvg="http://schemas.microsoft.com/office/drawing/2016/SVG/main" r:embed="rId11"/>
                </a:ext>
              </a:extLst>
            </a:blip>
            <a:stretch>
              <a:fillRect/>
            </a:stretch>
          </p:blipFill>
          <p:spPr>
            <a:xfrm>
              <a:off x="2812225" y="4067293"/>
              <a:ext cx="158400" cy="158400"/>
            </a:xfrm>
            <a:prstGeom prst="rect">
              <a:avLst/>
            </a:prstGeom>
          </p:spPr>
        </p:pic>
      </p:grpSp>
      <p:sp>
        <p:nvSpPr>
          <p:cNvPr id="145" name="正方形/長方形 144">
            <a:extLst>
              <a:ext uri="{FF2B5EF4-FFF2-40B4-BE49-F238E27FC236}">
                <a16:creationId xmlns:a16="http://schemas.microsoft.com/office/drawing/2014/main" id="{233447B5-FE67-BDB4-12F4-1AD40EAE9D08}"/>
              </a:ext>
            </a:extLst>
          </p:cNvPr>
          <p:cNvSpPr/>
          <p:nvPr/>
        </p:nvSpPr>
        <p:spPr>
          <a:xfrm>
            <a:off x="5400558"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sp>
        <p:nvSpPr>
          <p:cNvPr id="148" name="正方形/長方形 147">
            <a:extLst>
              <a:ext uri="{FF2B5EF4-FFF2-40B4-BE49-F238E27FC236}">
                <a16:creationId xmlns:a16="http://schemas.microsoft.com/office/drawing/2014/main" id="{C5574B23-1E77-E583-4926-8DAE2FC5EFB6}"/>
              </a:ext>
            </a:extLst>
          </p:cNvPr>
          <p:cNvSpPr/>
          <p:nvPr/>
        </p:nvSpPr>
        <p:spPr>
          <a:xfrm>
            <a:off x="5444017" y="1928885"/>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149" name="正方形/長方形 148">
            <a:extLst>
              <a:ext uri="{FF2B5EF4-FFF2-40B4-BE49-F238E27FC236}">
                <a16:creationId xmlns:a16="http://schemas.microsoft.com/office/drawing/2014/main" id="{52B37F95-E715-7487-7717-556DBB76453A}"/>
              </a:ext>
            </a:extLst>
          </p:cNvPr>
          <p:cNvSpPr/>
          <p:nvPr/>
        </p:nvSpPr>
        <p:spPr>
          <a:xfrm>
            <a:off x="5476768" y="262815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受領</a:t>
            </a:r>
            <a:endParaRPr kumimoji="1" lang="en-US" altLang="ja-JP" sz="600" b="1" dirty="0">
              <a:solidFill>
                <a:schemeClr val="tx1"/>
              </a:solidFill>
              <a:latin typeface="游ゴシック 本文"/>
              <a:ea typeface="游ゴシック" panose="020B0400000000000000" pitchFamily="50" charset="-128"/>
            </a:endParaRPr>
          </a:p>
        </p:txBody>
      </p:sp>
      <p:cxnSp>
        <p:nvCxnSpPr>
          <p:cNvPr id="151" name="直線矢印コネクタ 150">
            <a:extLst>
              <a:ext uri="{FF2B5EF4-FFF2-40B4-BE49-F238E27FC236}">
                <a16:creationId xmlns:a16="http://schemas.microsoft.com/office/drawing/2014/main" id="{AA41B845-49E2-BE5E-67F2-C69403A74416}"/>
              </a:ext>
            </a:extLst>
          </p:cNvPr>
          <p:cNvCxnSpPr>
            <a:cxnSpLocks/>
            <a:stCxn id="135" idx="6"/>
            <a:endCxn id="168" idx="1"/>
          </p:cNvCxnSpPr>
          <p:nvPr/>
        </p:nvCxnSpPr>
        <p:spPr>
          <a:xfrm>
            <a:off x="5945623" y="3013307"/>
            <a:ext cx="25407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7" name="直線矢印コネクタ 156">
            <a:extLst>
              <a:ext uri="{FF2B5EF4-FFF2-40B4-BE49-F238E27FC236}">
                <a16:creationId xmlns:a16="http://schemas.microsoft.com/office/drawing/2014/main" id="{C7A8D32D-33CE-4538-8A1B-85574BB2D250}"/>
              </a:ext>
            </a:extLst>
          </p:cNvPr>
          <p:cNvCxnSpPr>
            <a:cxnSpLocks/>
            <a:stCxn id="168" idx="3"/>
            <a:endCxn id="103" idx="1"/>
          </p:cNvCxnSpPr>
          <p:nvPr/>
        </p:nvCxnSpPr>
        <p:spPr>
          <a:xfrm>
            <a:off x="6795577" y="3013307"/>
            <a:ext cx="12171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1" name="直線矢印コネクタ 160">
            <a:extLst>
              <a:ext uri="{FF2B5EF4-FFF2-40B4-BE49-F238E27FC236}">
                <a16:creationId xmlns:a16="http://schemas.microsoft.com/office/drawing/2014/main" id="{FF9AB35C-C3F1-2326-2238-823FCE9F6C0C}"/>
              </a:ext>
            </a:extLst>
          </p:cNvPr>
          <p:cNvCxnSpPr>
            <a:cxnSpLocks/>
            <a:stCxn id="103" idx="3"/>
            <a:endCxn id="87" idx="1"/>
          </p:cNvCxnSpPr>
          <p:nvPr/>
        </p:nvCxnSpPr>
        <p:spPr>
          <a:xfrm>
            <a:off x="7513180" y="3013307"/>
            <a:ext cx="12510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86" name="直線矢印コネクタ 185">
            <a:extLst>
              <a:ext uri="{FF2B5EF4-FFF2-40B4-BE49-F238E27FC236}">
                <a16:creationId xmlns:a16="http://schemas.microsoft.com/office/drawing/2014/main" id="{ED47FC7C-E52E-B5AD-E2D3-76B65C41993D}"/>
              </a:ext>
            </a:extLst>
          </p:cNvPr>
          <p:cNvCxnSpPr>
            <a:cxnSpLocks/>
            <a:stCxn id="68" idx="3"/>
            <a:endCxn id="121" idx="1"/>
          </p:cNvCxnSpPr>
          <p:nvPr/>
        </p:nvCxnSpPr>
        <p:spPr>
          <a:xfrm>
            <a:off x="4251670" y="3013307"/>
            <a:ext cx="11853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56067104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CC0FDD-575A-3C5E-5B64-4FDDA64AFF31}"/>
            </a:ext>
          </a:extLst>
        </p:cNvPr>
        <p:cNvGrpSpPr/>
        <p:nvPr/>
      </p:nvGrpSpPr>
      <p:grpSpPr>
        <a:xfrm>
          <a:off x="0" y="0"/>
          <a:ext cx="0" cy="0"/>
          <a:chOff x="0" y="0"/>
          <a:chExt cx="0" cy="0"/>
        </a:xfrm>
      </p:grpSpPr>
      <p:grpSp>
        <p:nvGrpSpPr>
          <p:cNvPr id="100" name="グループ化 99">
            <a:extLst>
              <a:ext uri="{FF2B5EF4-FFF2-40B4-BE49-F238E27FC236}">
                <a16:creationId xmlns:a16="http://schemas.microsoft.com/office/drawing/2014/main" id="{5203863E-6F0F-7E04-D815-DD35EC5D6D5E}"/>
              </a:ext>
            </a:extLst>
          </p:cNvPr>
          <p:cNvGrpSpPr/>
          <p:nvPr/>
        </p:nvGrpSpPr>
        <p:grpSpPr>
          <a:xfrm>
            <a:off x="5132213" y="1451037"/>
            <a:ext cx="47531" cy="1171224"/>
            <a:chOff x="5132213" y="1451037"/>
            <a:chExt cx="47531" cy="1171224"/>
          </a:xfrm>
        </p:grpSpPr>
        <p:cxnSp>
          <p:nvCxnSpPr>
            <p:cNvPr id="253" name="直線矢印コネクタ 197">
              <a:extLst>
                <a:ext uri="{FF2B5EF4-FFF2-40B4-BE49-F238E27FC236}">
                  <a16:creationId xmlns:a16="http://schemas.microsoft.com/office/drawing/2014/main" id="{E2637C34-711D-B512-071B-3A1AACDDAC1C}"/>
                </a:ext>
              </a:extLst>
            </p:cNvPr>
            <p:cNvCxnSpPr>
              <a:cxnSpLocks/>
              <a:stCxn id="199" idx="6"/>
              <a:endCxn id="254" idx="3"/>
            </p:cNvCxnSpPr>
            <p:nvPr/>
          </p:nvCxnSpPr>
          <p:spPr>
            <a:xfrm flipH="1" flipV="1">
              <a:off x="5155976" y="1522911"/>
              <a:ext cx="3" cy="1051819"/>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grpSp>
          <p:nvGrpSpPr>
            <p:cNvPr id="196" name="グループ化 195">
              <a:extLst>
                <a:ext uri="{FF2B5EF4-FFF2-40B4-BE49-F238E27FC236}">
                  <a16:creationId xmlns:a16="http://schemas.microsoft.com/office/drawing/2014/main" id="{F87C7F5F-1F0A-6536-EE03-5F843D333832}"/>
                </a:ext>
              </a:extLst>
            </p:cNvPr>
            <p:cNvGrpSpPr/>
            <p:nvPr/>
          </p:nvGrpSpPr>
          <p:grpSpPr>
            <a:xfrm>
              <a:off x="5132213" y="1451037"/>
              <a:ext cx="47531" cy="1171224"/>
              <a:chOff x="5256227" y="1451037"/>
              <a:chExt cx="47531" cy="1171224"/>
            </a:xfrm>
          </p:grpSpPr>
          <p:sp>
            <p:nvSpPr>
              <p:cNvPr id="199" name="楕円 198">
                <a:extLst>
                  <a:ext uri="{FF2B5EF4-FFF2-40B4-BE49-F238E27FC236}">
                    <a16:creationId xmlns:a16="http://schemas.microsoft.com/office/drawing/2014/main" id="{E7DD2E26-06A1-FF5E-6A0A-DB6E4FED213F}"/>
                  </a:ext>
                </a:extLst>
              </p:cNvPr>
              <p:cNvSpPr/>
              <p:nvPr/>
            </p:nvSpPr>
            <p:spPr>
              <a:xfrm rot="16200000">
                <a:off x="5256227" y="257473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54" name="二等辺三角形 253">
                <a:extLst>
                  <a:ext uri="{FF2B5EF4-FFF2-40B4-BE49-F238E27FC236}">
                    <a16:creationId xmlns:a16="http://schemas.microsoft.com/office/drawing/2014/main" id="{1FDD0B7F-A190-F74B-C051-5C810308A20F}"/>
                  </a:ext>
                </a:extLst>
              </p:cNvPr>
              <p:cNvSpPr/>
              <p:nvPr/>
            </p:nvSpPr>
            <p:spPr>
              <a:xfrm>
                <a:off x="5256680"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grpSp>
        <p:nvGrpSpPr>
          <p:cNvPr id="13" name="グループ化 12">
            <a:extLst>
              <a:ext uri="{FF2B5EF4-FFF2-40B4-BE49-F238E27FC236}">
                <a16:creationId xmlns:a16="http://schemas.microsoft.com/office/drawing/2014/main" id="{AF00E0B8-F3AA-2A39-3227-80CF959ADD80}"/>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5522E505-2B95-6FEC-ADE9-AC901BF6314B}"/>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FBFB2BB3-E613-9769-FA0D-8C6BA037C4D2}"/>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D74C5287-E521-335C-8323-507A44F429AA}"/>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9BD727E6-E684-64D0-64E0-CE6F672880C2}"/>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4E47D376-2D86-7798-54BC-C1D4C23F2B46}"/>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7.2.</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165C7FE6-70C2-DF43-F16F-9ED225DE398F}"/>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分納履行管理</a:t>
              </a:r>
              <a:endParaRPr kumimoji="1" lang="en-US" altLang="ja-JP" sz="1000" b="1" dirty="0">
                <a:solidFill>
                  <a:schemeClr val="tx1"/>
                </a:solidFill>
                <a:latin typeface="游ゴシック 本文"/>
                <a:ea typeface="游ゴシック" panose="020B0400000000000000" pitchFamily="50" charset="-128"/>
              </a:endParaRPr>
            </a:p>
          </p:txBody>
        </p:sp>
        <p:sp>
          <p:nvSpPr>
            <p:cNvPr id="14" name="正方形/長方形 13">
              <a:extLst>
                <a:ext uri="{FF2B5EF4-FFF2-40B4-BE49-F238E27FC236}">
                  <a16:creationId xmlns:a16="http://schemas.microsoft.com/office/drawing/2014/main" id="{972EA451-6A99-E6A3-1B88-0F5232C4C856}"/>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分割納付</a:t>
              </a:r>
            </a:p>
          </p:txBody>
        </p:sp>
      </p:grpSp>
      <p:grpSp>
        <p:nvGrpSpPr>
          <p:cNvPr id="16" name="グループ化 15">
            <a:extLst>
              <a:ext uri="{FF2B5EF4-FFF2-40B4-BE49-F238E27FC236}">
                <a16:creationId xmlns:a16="http://schemas.microsoft.com/office/drawing/2014/main" id="{EC40EC23-59E8-2F3B-C0EA-1DD096E03EE6}"/>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2C5D3418-37EA-944E-BC84-43186DE1868D}"/>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56BD15FA-5EE8-51DA-C6F2-2B266C6EF506}"/>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FAD5C1ED-AB4F-3065-2B91-657FE2FD388D}"/>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47</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9814D3CF-5B2D-59B6-07C9-73D86152F200}"/>
              </a:ext>
            </a:extLst>
          </p:cNvPr>
          <p:cNvSpPr/>
          <p:nvPr/>
        </p:nvSpPr>
        <p:spPr>
          <a:xfrm>
            <a:off x="6758568" y="5903120"/>
            <a:ext cx="2053792" cy="60131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2.4.15.</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分納履行状況管理</a:t>
            </a:r>
          </a:p>
          <a:p>
            <a:r>
              <a:rPr kumimoji="1" lang="zh-TW" altLang="en-US" sz="500" b="1" dirty="0">
                <a:solidFill>
                  <a:schemeClr val="tx1"/>
                </a:solidFill>
                <a:latin typeface="游ゴシック 本文"/>
                <a:ea typeface="游ゴシック" panose="020B0400000000000000" pitchFamily="50" charset="-128"/>
              </a:rPr>
              <a:t>③</a:t>
            </a:r>
            <a:endParaRPr kumimoji="1" lang="en-US" altLang="zh-TW"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2.4.16</a:t>
            </a:r>
            <a:r>
              <a:rPr kumimoji="1" lang="ja-JP" altLang="en-US" sz="500" b="1" dirty="0">
                <a:solidFill>
                  <a:schemeClr val="tx1"/>
                </a:solidFill>
                <a:latin typeface="游ゴシック 本文"/>
                <a:ea typeface="游ゴシック" panose="020B0400000000000000" pitchFamily="50" charset="-128"/>
              </a:rPr>
              <a:t>～</a:t>
            </a:r>
            <a:r>
              <a:rPr kumimoji="1" lang="en-US" altLang="zh-TW" sz="500" b="1" dirty="0">
                <a:solidFill>
                  <a:schemeClr val="tx1"/>
                </a:solidFill>
                <a:latin typeface="游ゴシック 本文"/>
                <a:ea typeface="游ゴシック" panose="020B0400000000000000" pitchFamily="50" charset="-128"/>
              </a:rPr>
              <a:t>2.4.17</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分納不履行管理</a:t>
            </a:r>
            <a:endParaRPr kumimoji="1" lang="en-US" altLang="zh-TW" sz="500" b="1" dirty="0">
              <a:solidFill>
                <a:schemeClr val="tx1"/>
              </a:solidFill>
              <a:latin typeface="游ゴシック 本文"/>
              <a:ea typeface="游ゴシック" panose="020B0400000000000000" pitchFamily="50" charset="-128"/>
            </a:endParaRPr>
          </a:p>
        </p:txBody>
      </p:sp>
      <p:cxnSp>
        <p:nvCxnSpPr>
          <p:cNvPr id="126" name="直線矢印コネクタ 125">
            <a:extLst>
              <a:ext uri="{FF2B5EF4-FFF2-40B4-BE49-F238E27FC236}">
                <a16:creationId xmlns:a16="http://schemas.microsoft.com/office/drawing/2014/main" id="{668832A1-2039-5799-7F1E-39A81922083D}"/>
              </a:ext>
            </a:extLst>
          </p:cNvPr>
          <p:cNvCxnSpPr>
            <a:cxnSpLocks/>
            <a:stCxn id="19" idx="3"/>
            <a:endCxn id="21" idx="1"/>
          </p:cNvCxnSpPr>
          <p:nvPr/>
        </p:nvCxnSpPr>
        <p:spPr>
          <a:xfrm>
            <a:off x="2179101" y="2766336"/>
            <a:ext cx="62066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21A062DE-BA26-18E2-F2B4-C1D52F5F0E8C}"/>
              </a:ext>
            </a:extLst>
          </p:cNvPr>
          <p:cNvSpPr/>
          <p:nvPr/>
        </p:nvSpPr>
        <p:spPr>
          <a:xfrm>
            <a:off x="4763911"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cxnSp>
        <p:nvCxnSpPr>
          <p:cNvPr id="153" name="直線矢印コネクタ 152">
            <a:extLst>
              <a:ext uri="{FF2B5EF4-FFF2-40B4-BE49-F238E27FC236}">
                <a16:creationId xmlns:a16="http://schemas.microsoft.com/office/drawing/2014/main" id="{C062C134-DEB6-8E13-EFF6-DE3B799E7931}"/>
              </a:ext>
            </a:extLst>
          </p:cNvPr>
          <p:cNvCxnSpPr>
            <a:cxnSpLocks/>
            <a:stCxn id="121" idx="3"/>
            <a:endCxn id="56" idx="2"/>
          </p:cNvCxnSpPr>
          <p:nvPr/>
        </p:nvCxnSpPr>
        <p:spPr>
          <a:xfrm>
            <a:off x="4667411" y="2766336"/>
            <a:ext cx="33556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5BDF2A9B-B7DA-C872-1086-7EB2A3A6D44E}"/>
              </a:ext>
            </a:extLst>
          </p:cNvPr>
          <p:cNvSpPr/>
          <p:nvPr/>
        </p:nvSpPr>
        <p:spPr>
          <a:xfrm>
            <a:off x="4807370" y="2033337"/>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54" name="グループ化 53">
            <a:extLst>
              <a:ext uri="{FF2B5EF4-FFF2-40B4-BE49-F238E27FC236}">
                <a16:creationId xmlns:a16="http://schemas.microsoft.com/office/drawing/2014/main" id="{C34C5DBC-883B-B503-76AE-142C7ADE0879}"/>
              </a:ext>
            </a:extLst>
          </p:cNvPr>
          <p:cNvGrpSpPr>
            <a:grpSpLocks noChangeAspect="1"/>
          </p:cNvGrpSpPr>
          <p:nvPr/>
        </p:nvGrpSpPr>
        <p:grpSpPr>
          <a:xfrm>
            <a:off x="5002976" y="2613336"/>
            <a:ext cx="306000" cy="306000"/>
            <a:chOff x="2810266" y="3583909"/>
            <a:chExt cx="182044" cy="182044"/>
          </a:xfrm>
        </p:grpSpPr>
        <p:sp>
          <p:nvSpPr>
            <p:cNvPr id="56" name="楕円 55">
              <a:extLst>
                <a:ext uri="{FF2B5EF4-FFF2-40B4-BE49-F238E27FC236}">
                  <a16:creationId xmlns:a16="http://schemas.microsoft.com/office/drawing/2014/main" id="{484BD395-EF08-F275-969F-F822346F9BCB}"/>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FE169FE4-BCBC-4ABB-DA8F-5C3B79C76C71}"/>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B0712B73-8E39-9C4B-9855-92B7196C5E48}"/>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C28155F1-F35D-060F-2BEB-9F5F87ABF4DD}"/>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9398ACFE-8922-1ECE-EF6F-67C7493564BD}"/>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601B4C88-34F0-88E8-0EF7-0266946F19E4}"/>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grpSp>
        <p:nvGrpSpPr>
          <p:cNvPr id="63" name="グループ化 62">
            <a:extLst>
              <a:ext uri="{FF2B5EF4-FFF2-40B4-BE49-F238E27FC236}">
                <a16:creationId xmlns:a16="http://schemas.microsoft.com/office/drawing/2014/main" id="{57F62D99-AC7F-A67A-BF6B-7849A085AB99}"/>
              </a:ext>
            </a:extLst>
          </p:cNvPr>
          <p:cNvGrpSpPr/>
          <p:nvPr/>
        </p:nvGrpSpPr>
        <p:grpSpPr>
          <a:xfrm>
            <a:off x="4166561" y="1457497"/>
            <a:ext cx="989415" cy="533609"/>
            <a:chOff x="4995539" y="4316156"/>
            <a:chExt cx="989415" cy="533609"/>
          </a:xfrm>
        </p:grpSpPr>
        <p:cxnSp>
          <p:nvCxnSpPr>
            <p:cNvPr id="64" name="直線矢印コネクタ 63">
              <a:extLst>
                <a:ext uri="{FF2B5EF4-FFF2-40B4-BE49-F238E27FC236}">
                  <a16:creationId xmlns:a16="http://schemas.microsoft.com/office/drawing/2014/main" id="{40302AAB-0492-CF14-D236-AA1C26646760}"/>
                </a:ext>
              </a:extLst>
            </p:cNvPr>
            <p:cNvCxnSpPr>
              <a:cxnSpLocks/>
              <a:stCxn id="66" idx="3"/>
            </p:cNvCxnSpPr>
            <p:nvPr/>
          </p:nvCxnSpPr>
          <p:spPr>
            <a:xfrm>
              <a:off x="5643981" y="4469826"/>
              <a:ext cx="34097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B4683790-93B5-9644-5A31-5842E175EADF}"/>
                </a:ext>
              </a:extLst>
            </p:cNvPr>
            <p:cNvSpPr/>
            <p:nvPr/>
          </p:nvSpPr>
          <p:spPr>
            <a:xfrm>
              <a:off x="4995539" y="4593561"/>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分納不履行通知書</a:t>
              </a:r>
              <a:endParaRPr kumimoji="1" lang="en-US" altLang="ja-JP" sz="500" b="1" dirty="0">
                <a:solidFill>
                  <a:schemeClr val="tx1"/>
                </a:solidFill>
                <a:latin typeface="游ゴシック 本文"/>
                <a:ea typeface="游ゴシック" panose="020B0400000000000000" pitchFamily="50" charset="-128"/>
              </a:endParaRPr>
            </a:p>
          </p:txBody>
        </p:sp>
        <p:pic>
          <p:nvPicPr>
            <p:cNvPr id="66" name="グラフィックス 65" descr="紙 枠線">
              <a:extLst>
                <a:ext uri="{FF2B5EF4-FFF2-40B4-BE49-F238E27FC236}">
                  <a16:creationId xmlns:a16="http://schemas.microsoft.com/office/drawing/2014/main" id="{1C60F001-224B-F6E5-5DF3-CF21969DAA9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cxnSp>
        <p:nvCxnSpPr>
          <p:cNvPr id="118" name="直線矢印コネクタ 117">
            <a:extLst>
              <a:ext uri="{FF2B5EF4-FFF2-40B4-BE49-F238E27FC236}">
                <a16:creationId xmlns:a16="http://schemas.microsoft.com/office/drawing/2014/main" id="{3764DA32-ECBB-BF73-FCE1-5B30FE2B38A5}"/>
              </a:ext>
            </a:extLst>
          </p:cNvPr>
          <p:cNvCxnSpPr>
            <a:cxnSpLocks/>
            <a:stCxn id="123" idx="1"/>
            <a:endCxn id="121" idx="2"/>
          </p:cNvCxnSpPr>
          <p:nvPr/>
        </p:nvCxnSpPr>
        <p:spPr>
          <a:xfrm flipH="1" flipV="1">
            <a:off x="4369469"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9" name="グループ化 118">
            <a:extLst>
              <a:ext uri="{FF2B5EF4-FFF2-40B4-BE49-F238E27FC236}">
                <a16:creationId xmlns:a16="http://schemas.microsoft.com/office/drawing/2014/main" id="{E399C0EB-4AD6-3350-01C4-85BC6E7AB678}"/>
              </a:ext>
            </a:extLst>
          </p:cNvPr>
          <p:cNvGrpSpPr/>
          <p:nvPr/>
        </p:nvGrpSpPr>
        <p:grpSpPr>
          <a:xfrm>
            <a:off x="4071527" y="2531961"/>
            <a:ext cx="595884" cy="468750"/>
            <a:chOff x="2420174" y="2805910"/>
            <a:chExt cx="595884" cy="468750"/>
          </a:xfrm>
        </p:grpSpPr>
        <p:pic>
          <p:nvPicPr>
            <p:cNvPr id="120" name="グラフィックス 119" descr="ユーザー 枠線">
              <a:extLst>
                <a:ext uri="{FF2B5EF4-FFF2-40B4-BE49-F238E27FC236}">
                  <a16:creationId xmlns:a16="http://schemas.microsoft.com/office/drawing/2014/main" id="{BDB89E64-D41B-E40F-8C99-47F91904ACB6}"/>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21" name="四角形: 角を丸くする 120">
              <a:extLst>
                <a:ext uri="{FF2B5EF4-FFF2-40B4-BE49-F238E27FC236}">
                  <a16:creationId xmlns:a16="http://schemas.microsoft.com/office/drawing/2014/main" id="{C9ADD5F9-AA9B-ACA7-E2E7-15D3648F5D3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分納不履行通知書</a:t>
              </a:r>
            </a:p>
            <a:p>
              <a:pPr algn="ctr"/>
              <a:r>
                <a:rPr kumimoji="1" lang="zh-TW"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22" name="グループ化 121">
            <a:extLst>
              <a:ext uri="{FF2B5EF4-FFF2-40B4-BE49-F238E27FC236}">
                <a16:creationId xmlns:a16="http://schemas.microsoft.com/office/drawing/2014/main" id="{FA2948D1-4FA7-774F-58C0-04A255B57336}"/>
              </a:ext>
            </a:extLst>
          </p:cNvPr>
          <p:cNvGrpSpPr/>
          <p:nvPr/>
        </p:nvGrpSpPr>
        <p:grpSpPr>
          <a:xfrm>
            <a:off x="4081651" y="4603475"/>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CCA0A5D9-3BD1-972E-1088-616832C6B5E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4" name="円弧 123">
              <a:extLst>
                <a:ext uri="{FF2B5EF4-FFF2-40B4-BE49-F238E27FC236}">
                  <a16:creationId xmlns:a16="http://schemas.microsoft.com/office/drawing/2014/main" id="{48D25901-50A8-C4D7-49E7-8F1D4F7FF28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5" name="円弧 124">
              <a:extLst>
                <a:ext uri="{FF2B5EF4-FFF2-40B4-BE49-F238E27FC236}">
                  <a16:creationId xmlns:a16="http://schemas.microsoft.com/office/drawing/2014/main" id="{0F890F8C-C0CA-B878-096C-34F99DC1B42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27" name="グループ化 126">
            <a:extLst>
              <a:ext uri="{FF2B5EF4-FFF2-40B4-BE49-F238E27FC236}">
                <a16:creationId xmlns:a16="http://schemas.microsoft.com/office/drawing/2014/main" id="{26EBFA90-5189-8445-7E65-5248421A99C2}"/>
              </a:ext>
            </a:extLst>
          </p:cNvPr>
          <p:cNvGrpSpPr/>
          <p:nvPr/>
        </p:nvGrpSpPr>
        <p:grpSpPr>
          <a:xfrm>
            <a:off x="4507663" y="3000709"/>
            <a:ext cx="621625" cy="680896"/>
            <a:chOff x="2349497" y="3013205"/>
            <a:chExt cx="621625" cy="680896"/>
          </a:xfrm>
        </p:grpSpPr>
        <p:pic>
          <p:nvPicPr>
            <p:cNvPr id="128" name="グラフィックス 127" descr="紙 枠線">
              <a:extLst>
                <a:ext uri="{FF2B5EF4-FFF2-40B4-BE49-F238E27FC236}">
                  <a16:creationId xmlns:a16="http://schemas.microsoft.com/office/drawing/2014/main" id="{A9B1CE17-F3E5-FF43-092E-765C6ECE3EB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536114" y="3131836"/>
              <a:ext cx="307340" cy="307340"/>
            </a:xfrm>
            <a:prstGeom prst="rect">
              <a:avLst/>
            </a:prstGeom>
          </p:spPr>
        </p:pic>
        <p:cxnSp>
          <p:nvCxnSpPr>
            <p:cNvPr id="129" name="直線矢印コネクタ 36">
              <a:extLst>
                <a:ext uri="{FF2B5EF4-FFF2-40B4-BE49-F238E27FC236}">
                  <a16:creationId xmlns:a16="http://schemas.microsoft.com/office/drawing/2014/main" id="{9DCF312C-59D1-E1A3-CA3C-DA6F379BDCC7}"/>
                </a:ext>
              </a:extLst>
            </p:cNvPr>
            <p:cNvCxnSpPr>
              <a:cxnSpLocks/>
            </p:cNvCxnSpPr>
            <p:nvPr/>
          </p:nvCxnSpPr>
          <p:spPr>
            <a:xfrm rot="16200000" flipH="1">
              <a:off x="2335167" y="3027535"/>
              <a:ext cx="272299" cy="243639"/>
            </a:xfrm>
            <a:prstGeom prst="curvedConnector3">
              <a:avLst>
                <a:gd name="adj1" fmla="val 9984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1583682C-8EFA-B4E2-9EB5-1937D37A742A}"/>
                </a:ext>
              </a:extLst>
            </p:cNvPr>
            <p:cNvSpPr/>
            <p:nvPr/>
          </p:nvSpPr>
          <p:spPr>
            <a:xfrm>
              <a:off x="2349497"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分納不履行通知書</a:t>
              </a:r>
            </a:p>
            <a:p>
              <a:r>
                <a:rPr kumimoji="1" lang="zh-TW" altLang="en-US" sz="500" b="1" dirty="0">
                  <a:solidFill>
                    <a:schemeClr val="tx1"/>
                  </a:solidFill>
                  <a:latin typeface="游ゴシック 本文"/>
                  <a:ea typeface="游ゴシック" panose="020B0400000000000000" pitchFamily="50" charset="-128"/>
                </a:rPr>
                <a:t>分納不履行通知一覧</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31" name="グループ化 130">
            <a:extLst>
              <a:ext uri="{FF2B5EF4-FFF2-40B4-BE49-F238E27FC236}">
                <a16:creationId xmlns:a16="http://schemas.microsoft.com/office/drawing/2014/main" id="{0CCA809E-6463-8DD7-2FFD-D096A93051CB}"/>
              </a:ext>
            </a:extLst>
          </p:cNvPr>
          <p:cNvGrpSpPr/>
          <p:nvPr/>
        </p:nvGrpSpPr>
        <p:grpSpPr>
          <a:xfrm flipH="1">
            <a:off x="3421825" y="4970186"/>
            <a:ext cx="752658" cy="405710"/>
            <a:chOff x="5549538" y="5066857"/>
            <a:chExt cx="752658" cy="405710"/>
          </a:xfrm>
        </p:grpSpPr>
        <p:cxnSp>
          <p:nvCxnSpPr>
            <p:cNvPr id="132" name="直線矢印コネクタ 131">
              <a:extLst>
                <a:ext uri="{FF2B5EF4-FFF2-40B4-BE49-F238E27FC236}">
                  <a16:creationId xmlns:a16="http://schemas.microsoft.com/office/drawing/2014/main" id="{60658DCB-72D1-65E2-9C6A-353AC79E8E50}"/>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3" name="グループ化 132">
              <a:extLst>
                <a:ext uri="{FF2B5EF4-FFF2-40B4-BE49-F238E27FC236}">
                  <a16:creationId xmlns:a16="http://schemas.microsoft.com/office/drawing/2014/main" id="{D8967D1A-2487-E293-EBE3-B7E002349501}"/>
                </a:ext>
              </a:extLst>
            </p:cNvPr>
            <p:cNvGrpSpPr/>
            <p:nvPr/>
          </p:nvGrpSpPr>
          <p:grpSpPr>
            <a:xfrm>
              <a:off x="5672158" y="5172745"/>
              <a:ext cx="69614" cy="299822"/>
              <a:chOff x="2439407" y="2962964"/>
              <a:chExt cx="69614" cy="430496"/>
            </a:xfrm>
          </p:grpSpPr>
          <p:cxnSp>
            <p:nvCxnSpPr>
              <p:cNvPr id="143" name="直線コネクタ 142">
                <a:extLst>
                  <a:ext uri="{FF2B5EF4-FFF2-40B4-BE49-F238E27FC236}">
                    <a16:creationId xmlns:a16="http://schemas.microsoft.com/office/drawing/2014/main" id="{DB30B851-1FBF-D51B-8F4F-ECA20765235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4" name="直線コネクタ 143">
                <a:extLst>
                  <a:ext uri="{FF2B5EF4-FFF2-40B4-BE49-F238E27FC236}">
                    <a16:creationId xmlns:a16="http://schemas.microsoft.com/office/drawing/2014/main" id="{C88AE372-1421-8CDF-2356-03F4F61F3F0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D8DCABA9-D6D5-7467-67AA-83833987919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4" name="正方形/長方形 133">
              <a:extLst>
                <a:ext uri="{FF2B5EF4-FFF2-40B4-BE49-F238E27FC236}">
                  <a16:creationId xmlns:a16="http://schemas.microsoft.com/office/drawing/2014/main" id="{08C79942-565C-FE4E-7915-B8E5F1C89BFF}"/>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165" name="直線矢印コネクタ 164">
            <a:extLst>
              <a:ext uri="{FF2B5EF4-FFF2-40B4-BE49-F238E27FC236}">
                <a16:creationId xmlns:a16="http://schemas.microsoft.com/office/drawing/2014/main" id="{DC28AC37-71A6-CD97-2E59-3D19A8F09BA2}"/>
              </a:ext>
            </a:extLst>
          </p:cNvPr>
          <p:cNvCxnSpPr>
            <a:cxnSpLocks/>
            <a:stCxn id="56" idx="6"/>
            <a:endCxn id="168" idx="1"/>
          </p:cNvCxnSpPr>
          <p:nvPr/>
        </p:nvCxnSpPr>
        <p:spPr>
          <a:xfrm>
            <a:off x="5308976" y="2766336"/>
            <a:ext cx="38538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6" name="グループ化 165">
            <a:extLst>
              <a:ext uri="{FF2B5EF4-FFF2-40B4-BE49-F238E27FC236}">
                <a16:creationId xmlns:a16="http://schemas.microsoft.com/office/drawing/2014/main" id="{26E51059-B7D3-A767-1FDC-FC23976BD7C2}"/>
              </a:ext>
            </a:extLst>
          </p:cNvPr>
          <p:cNvGrpSpPr/>
          <p:nvPr/>
        </p:nvGrpSpPr>
        <p:grpSpPr>
          <a:xfrm>
            <a:off x="5694361" y="2531961"/>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6EE4EE49-0DD9-8D4A-5371-22B2AA314BE5}"/>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756E9297-470A-6718-6B2C-E7543FED818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28989491-FE26-6A43-99B3-C80A483AC4F0}"/>
              </a:ext>
            </a:extLst>
          </p:cNvPr>
          <p:cNvCxnSpPr>
            <a:cxnSpLocks/>
            <a:stCxn id="168" idx="2"/>
            <a:endCxn id="171" idx="1"/>
          </p:cNvCxnSpPr>
          <p:nvPr/>
        </p:nvCxnSpPr>
        <p:spPr>
          <a:xfrm>
            <a:off x="5992303"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14913449-E057-E65A-41C9-1AEC6484DAA3}"/>
              </a:ext>
            </a:extLst>
          </p:cNvPr>
          <p:cNvGrpSpPr/>
          <p:nvPr/>
        </p:nvGrpSpPr>
        <p:grpSpPr>
          <a:xfrm>
            <a:off x="5704485"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9B780DAB-FD9A-FC13-637E-7F03F6CC4C2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D1D5AB2F-0711-5711-2BFF-A463E68C49A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BB2A2DE2-4252-D953-09F1-2FF3EEBC019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AFD2DD23-E14D-078A-8796-419C3AB25CB0}"/>
              </a:ext>
            </a:extLst>
          </p:cNvPr>
          <p:cNvGrpSpPr/>
          <p:nvPr/>
        </p:nvGrpSpPr>
        <p:grpSpPr>
          <a:xfrm flipH="1">
            <a:off x="5044659"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A65120FA-4ABF-F756-44AF-DAFD4F250C87}"/>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58C5D6A9-D904-DAD9-79B7-405F88180232}"/>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44DFC9AC-BB28-82DC-17B1-964EABCB7A3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743FD30F-6AE1-A1B8-021A-36D1CEBE7E3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3C401E00-1D0F-DA11-9BB5-DCC3F31ACCC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B678FD48-A954-BF18-6734-0BF18FC1A145}"/>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B221BAC6-8A7E-C953-15A3-03B53D3CB5D3}"/>
              </a:ext>
            </a:extLst>
          </p:cNvPr>
          <p:cNvSpPr/>
          <p:nvPr/>
        </p:nvSpPr>
        <p:spPr>
          <a:xfrm>
            <a:off x="6224287"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21" name="ひし形 20">
            <a:extLst>
              <a:ext uri="{FF2B5EF4-FFF2-40B4-BE49-F238E27FC236}">
                <a16:creationId xmlns:a16="http://schemas.microsoft.com/office/drawing/2014/main" id="{F13E34EB-FE1D-9E54-C981-801C0B753213}"/>
              </a:ext>
            </a:extLst>
          </p:cNvPr>
          <p:cNvSpPr/>
          <p:nvPr/>
        </p:nvSpPr>
        <p:spPr>
          <a:xfrm>
            <a:off x="2799766" y="2629333"/>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本文"/>
                <a:ea typeface="游ゴシック" panose="020B0400000000000000" pitchFamily="50" charset="-128"/>
              </a:rPr>
              <a:t>X</a:t>
            </a:r>
            <a:endParaRPr kumimoji="1" lang="ja-JP" altLang="en-US" sz="1400" b="1" dirty="0">
              <a:solidFill>
                <a:schemeClr val="tx1"/>
              </a:solidFill>
              <a:latin typeface="游ゴシック 本文"/>
              <a:ea typeface="游ゴシック" panose="020B0400000000000000" pitchFamily="50" charset="-128"/>
            </a:endParaRPr>
          </a:p>
        </p:txBody>
      </p:sp>
      <p:sp>
        <p:nvSpPr>
          <p:cNvPr id="22" name="正方形/長方形 21">
            <a:extLst>
              <a:ext uri="{FF2B5EF4-FFF2-40B4-BE49-F238E27FC236}">
                <a16:creationId xmlns:a16="http://schemas.microsoft.com/office/drawing/2014/main" id="{639D6AC4-6DE0-D0FF-8B5A-EC6A99EB1C94}"/>
              </a:ext>
            </a:extLst>
          </p:cNvPr>
          <p:cNvSpPr/>
          <p:nvPr/>
        </p:nvSpPr>
        <p:spPr>
          <a:xfrm>
            <a:off x="2460842" y="2344714"/>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分納履行か</a:t>
            </a:r>
          </a:p>
          <a:p>
            <a:pPr algn="ctr"/>
            <a:r>
              <a:rPr kumimoji="1" lang="ja-JP" altLang="en-US" sz="600" b="1" dirty="0">
                <a:solidFill>
                  <a:schemeClr val="tx1"/>
                </a:solidFill>
                <a:latin typeface="游ゴシック 本文"/>
                <a:ea typeface="游ゴシック" panose="020B0400000000000000" pitchFamily="50" charset="-128"/>
              </a:rPr>
              <a:t>分納不履行か</a:t>
            </a:r>
          </a:p>
        </p:txBody>
      </p:sp>
      <p:sp>
        <p:nvSpPr>
          <p:cNvPr id="223" name="正方形/長方形 222">
            <a:extLst>
              <a:ext uri="{FF2B5EF4-FFF2-40B4-BE49-F238E27FC236}">
                <a16:creationId xmlns:a16="http://schemas.microsoft.com/office/drawing/2014/main" id="{F36AD7CE-F558-3D4C-BF74-195F2AC2C6FA}"/>
              </a:ext>
            </a:extLst>
          </p:cNvPr>
          <p:cNvSpPr/>
          <p:nvPr/>
        </p:nvSpPr>
        <p:spPr>
          <a:xfrm>
            <a:off x="604246"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1C2BDFAB-337D-F825-6899-0BA505EC321A}"/>
              </a:ext>
            </a:extLst>
          </p:cNvPr>
          <p:cNvSpPr/>
          <p:nvPr/>
        </p:nvSpPr>
        <p:spPr>
          <a:xfrm>
            <a:off x="852944" y="2613336"/>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42" name="直線矢印コネクタ 241">
            <a:extLst>
              <a:ext uri="{FF2B5EF4-FFF2-40B4-BE49-F238E27FC236}">
                <a16:creationId xmlns:a16="http://schemas.microsoft.com/office/drawing/2014/main" id="{2A6DC11E-95E4-EDBE-1814-3949FB31E966}"/>
              </a:ext>
            </a:extLst>
          </p:cNvPr>
          <p:cNvCxnSpPr>
            <a:cxnSpLocks/>
            <a:stCxn id="21" idx="2"/>
            <a:endCxn id="38" idx="0"/>
          </p:cNvCxnSpPr>
          <p:nvPr/>
        </p:nvCxnSpPr>
        <p:spPr>
          <a:xfrm flipH="1">
            <a:off x="2971751" y="2903339"/>
            <a:ext cx="1" cy="591362"/>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4" name="正方形/長方形 23">
            <a:extLst>
              <a:ext uri="{FF2B5EF4-FFF2-40B4-BE49-F238E27FC236}">
                <a16:creationId xmlns:a16="http://schemas.microsoft.com/office/drawing/2014/main" id="{B9FBD500-0800-2E50-9A49-27CED0136F94}"/>
              </a:ext>
            </a:extLst>
          </p:cNvPr>
          <p:cNvSpPr/>
          <p:nvPr/>
        </p:nvSpPr>
        <p:spPr>
          <a:xfrm>
            <a:off x="2520980" y="3143396"/>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履行</a:t>
            </a:r>
          </a:p>
        </p:txBody>
      </p:sp>
      <p:cxnSp>
        <p:nvCxnSpPr>
          <p:cNvPr id="25" name="直線矢印コネクタ 24">
            <a:extLst>
              <a:ext uri="{FF2B5EF4-FFF2-40B4-BE49-F238E27FC236}">
                <a16:creationId xmlns:a16="http://schemas.microsoft.com/office/drawing/2014/main" id="{64579D6D-39C7-272E-583C-16BEF9ECDDF3}"/>
              </a:ext>
            </a:extLst>
          </p:cNvPr>
          <p:cNvCxnSpPr>
            <a:cxnSpLocks/>
            <a:stCxn id="21" idx="3"/>
            <a:endCxn id="121" idx="1"/>
          </p:cNvCxnSpPr>
          <p:nvPr/>
        </p:nvCxnSpPr>
        <p:spPr>
          <a:xfrm>
            <a:off x="3143737" y="2766336"/>
            <a:ext cx="92779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25" name="直線矢印コネクタ 224">
            <a:extLst>
              <a:ext uri="{FF2B5EF4-FFF2-40B4-BE49-F238E27FC236}">
                <a16:creationId xmlns:a16="http://schemas.microsoft.com/office/drawing/2014/main" id="{2F7652B6-7C04-8D3E-2E73-EDD5DD159578}"/>
              </a:ext>
            </a:extLst>
          </p:cNvPr>
          <p:cNvCxnSpPr>
            <a:cxnSpLocks/>
            <a:stCxn id="128" idx="3"/>
            <a:endCxn id="56" idx="4"/>
          </p:cNvCxnSpPr>
          <p:nvPr/>
        </p:nvCxnSpPr>
        <p:spPr>
          <a:xfrm flipV="1">
            <a:off x="5001620" y="2919336"/>
            <a:ext cx="154356" cy="35367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57" name="直線矢印コネクタ 156">
            <a:extLst>
              <a:ext uri="{FF2B5EF4-FFF2-40B4-BE49-F238E27FC236}">
                <a16:creationId xmlns:a16="http://schemas.microsoft.com/office/drawing/2014/main" id="{E78DC984-390A-123C-1F93-844E8009A54B}"/>
              </a:ext>
            </a:extLst>
          </p:cNvPr>
          <p:cNvCxnSpPr>
            <a:cxnSpLocks/>
            <a:stCxn id="168" idx="3"/>
            <a:endCxn id="158" idx="2"/>
          </p:cNvCxnSpPr>
          <p:nvPr/>
        </p:nvCxnSpPr>
        <p:spPr>
          <a:xfrm>
            <a:off x="6290245" y="2766336"/>
            <a:ext cx="27599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3" name="正方形/長方形 22">
            <a:extLst>
              <a:ext uri="{FF2B5EF4-FFF2-40B4-BE49-F238E27FC236}">
                <a16:creationId xmlns:a16="http://schemas.microsoft.com/office/drawing/2014/main" id="{C2A48DDE-3C6F-7802-3743-836D50EBBF4C}"/>
              </a:ext>
            </a:extLst>
          </p:cNvPr>
          <p:cNvSpPr/>
          <p:nvPr/>
        </p:nvSpPr>
        <p:spPr>
          <a:xfrm>
            <a:off x="3010194" y="2658114"/>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不履行</a:t>
            </a:r>
          </a:p>
        </p:txBody>
      </p:sp>
      <p:sp>
        <p:nvSpPr>
          <p:cNvPr id="158" name="楕円 157">
            <a:extLst>
              <a:ext uri="{FF2B5EF4-FFF2-40B4-BE49-F238E27FC236}">
                <a16:creationId xmlns:a16="http://schemas.microsoft.com/office/drawing/2014/main" id="{240C8417-FDEB-3787-120D-3ECB325E4958}"/>
              </a:ext>
            </a:extLst>
          </p:cNvPr>
          <p:cNvSpPr/>
          <p:nvPr/>
        </p:nvSpPr>
        <p:spPr>
          <a:xfrm>
            <a:off x="6566236" y="261357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161" name="直線矢印コネクタ 160">
            <a:extLst>
              <a:ext uri="{FF2B5EF4-FFF2-40B4-BE49-F238E27FC236}">
                <a16:creationId xmlns:a16="http://schemas.microsoft.com/office/drawing/2014/main" id="{EA0B90E2-AB8B-E890-9116-14E3DEF4DC60}"/>
              </a:ext>
            </a:extLst>
          </p:cNvPr>
          <p:cNvCxnSpPr>
            <a:cxnSpLocks/>
            <a:stCxn id="224" idx="6"/>
            <a:endCxn id="19" idx="1"/>
          </p:cNvCxnSpPr>
          <p:nvPr/>
        </p:nvCxnSpPr>
        <p:spPr>
          <a:xfrm>
            <a:off x="1158944" y="2766336"/>
            <a:ext cx="42427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94" name="正方形/長方形 193">
            <a:extLst>
              <a:ext uri="{FF2B5EF4-FFF2-40B4-BE49-F238E27FC236}">
                <a16:creationId xmlns:a16="http://schemas.microsoft.com/office/drawing/2014/main" id="{83211ACB-112A-6B6A-E613-630A76293BC9}"/>
              </a:ext>
            </a:extLst>
          </p:cNvPr>
          <p:cNvSpPr/>
          <p:nvPr/>
        </p:nvSpPr>
        <p:spPr>
          <a:xfrm>
            <a:off x="4835193" y="238118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cxnSp>
        <p:nvCxnSpPr>
          <p:cNvPr id="5" name="直線矢印コネクタ 4">
            <a:extLst>
              <a:ext uri="{FF2B5EF4-FFF2-40B4-BE49-F238E27FC236}">
                <a16:creationId xmlns:a16="http://schemas.microsoft.com/office/drawing/2014/main" id="{13DE7086-AF23-D199-1BFC-D90F29BBC3F4}"/>
              </a:ext>
            </a:extLst>
          </p:cNvPr>
          <p:cNvCxnSpPr>
            <a:cxnSpLocks/>
            <a:stCxn id="26" idx="1"/>
            <a:endCxn id="19" idx="2"/>
          </p:cNvCxnSpPr>
          <p:nvPr/>
        </p:nvCxnSpPr>
        <p:spPr>
          <a:xfrm flipH="1" flipV="1">
            <a:off x="1881159"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AD93AF09-33F4-5CD8-057E-69361F529883}"/>
              </a:ext>
            </a:extLst>
          </p:cNvPr>
          <p:cNvGrpSpPr/>
          <p:nvPr/>
        </p:nvGrpSpPr>
        <p:grpSpPr>
          <a:xfrm>
            <a:off x="1583217" y="2531961"/>
            <a:ext cx="595884" cy="468750"/>
            <a:chOff x="2420174" y="2805910"/>
            <a:chExt cx="595884" cy="468750"/>
          </a:xfrm>
        </p:grpSpPr>
        <p:pic>
          <p:nvPicPr>
            <p:cNvPr id="12" name="グラフィックス 11" descr="ユーザー 枠線">
              <a:extLst>
                <a:ext uri="{FF2B5EF4-FFF2-40B4-BE49-F238E27FC236}">
                  <a16:creationId xmlns:a16="http://schemas.microsoft.com/office/drawing/2014/main" id="{4FDCD224-177F-9645-0DF2-B3C8DE961B8C}"/>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9" name="四角形: 角を丸くする 18">
              <a:extLst>
                <a:ext uri="{FF2B5EF4-FFF2-40B4-BE49-F238E27FC236}">
                  <a16:creationId xmlns:a16="http://schemas.microsoft.com/office/drawing/2014/main" id="{54481B14-8A04-F27D-2837-B5002EB2BF8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分納不履行者</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抽出</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20" name="グループ化 19">
            <a:extLst>
              <a:ext uri="{FF2B5EF4-FFF2-40B4-BE49-F238E27FC236}">
                <a16:creationId xmlns:a16="http://schemas.microsoft.com/office/drawing/2014/main" id="{58EA33A9-6975-221A-2B70-B55D472B6E63}"/>
              </a:ext>
            </a:extLst>
          </p:cNvPr>
          <p:cNvGrpSpPr/>
          <p:nvPr/>
        </p:nvGrpSpPr>
        <p:grpSpPr>
          <a:xfrm>
            <a:off x="1593341" y="4603475"/>
            <a:ext cx="575637" cy="451948"/>
            <a:chOff x="5274238" y="5435536"/>
            <a:chExt cx="439201" cy="345439"/>
          </a:xfrm>
        </p:grpSpPr>
        <p:sp>
          <p:nvSpPr>
            <p:cNvPr id="26" name="フローチャート: 磁気ディスク 25">
              <a:extLst>
                <a:ext uri="{FF2B5EF4-FFF2-40B4-BE49-F238E27FC236}">
                  <a16:creationId xmlns:a16="http://schemas.microsoft.com/office/drawing/2014/main" id="{0D077A46-737F-2C23-BE19-854DB822CEC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27" name="円弧 26">
              <a:extLst>
                <a:ext uri="{FF2B5EF4-FFF2-40B4-BE49-F238E27FC236}">
                  <a16:creationId xmlns:a16="http://schemas.microsoft.com/office/drawing/2014/main" id="{9FACF7E7-4E70-557C-A2BA-B7941944AFF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28" name="円弧 27">
              <a:extLst>
                <a:ext uri="{FF2B5EF4-FFF2-40B4-BE49-F238E27FC236}">
                  <a16:creationId xmlns:a16="http://schemas.microsoft.com/office/drawing/2014/main" id="{DEF23551-EB20-1766-F81D-435FD89F683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29" name="グループ化 28">
            <a:extLst>
              <a:ext uri="{FF2B5EF4-FFF2-40B4-BE49-F238E27FC236}">
                <a16:creationId xmlns:a16="http://schemas.microsoft.com/office/drawing/2014/main" id="{2676A107-3E40-5C62-A30E-A0F0ED664865}"/>
              </a:ext>
            </a:extLst>
          </p:cNvPr>
          <p:cNvGrpSpPr/>
          <p:nvPr/>
        </p:nvGrpSpPr>
        <p:grpSpPr>
          <a:xfrm flipH="1">
            <a:off x="933515" y="4970186"/>
            <a:ext cx="752658" cy="405710"/>
            <a:chOff x="5549538" y="5066857"/>
            <a:chExt cx="752658" cy="405710"/>
          </a:xfrm>
        </p:grpSpPr>
        <p:cxnSp>
          <p:nvCxnSpPr>
            <p:cNvPr id="30" name="直線矢印コネクタ 29">
              <a:extLst>
                <a:ext uri="{FF2B5EF4-FFF2-40B4-BE49-F238E27FC236}">
                  <a16:creationId xmlns:a16="http://schemas.microsoft.com/office/drawing/2014/main" id="{465CB54C-27F8-9B40-A053-6FA9030512FE}"/>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1" name="グループ化 30">
              <a:extLst>
                <a:ext uri="{FF2B5EF4-FFF2-40B4-BE49-F238E27FC236}">
                  <a16:creationId xmlns:a16="http://schemas.microsoft.com/office/drawing/2014/main" id="{9DF055FE-A655-A66F-E426-F79C09D86523}"/>
                </a:ext>
              </a:extLst>
            </p:cNvPr>
            <p:cNvGrpSpPr/>
            <p:nvPr/>
          </p:nvGrpSpPr>
          <p:grpSpPr>
            <a:xfrm>
              <a:off x="5672158" y="5172745"/>
              <a:ext cx="69614" cy="299822"/>
              <a:chOff x="2439407" y="2962964"/>
              <a:chExt cx="69614" cy="430496"/>
            </a:xfrm>
          </p:grpSpPr>
          <p:cxnSp>
            <p:nvCxnSpPr>
              <p:cNvPr id="33" name="直線コネクタ 32">
                <a:extLst>
                  <a:ext uri="{FF2B5EF4-FFF2-40B4-BE49-F238E27FC236}">
                    <a16:creationId xmlns:a16="http://schemas.microsoft.com/office/drawing/2014/main" id="{053CA57B-41B2-C2FE-441D-D26A172386B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34" name="直線コネクタ 33">
                <a:extLst>
                  <a:ext uri="{FF2B5EF4-FFF2-40B4-BE49-F238E27FC236}">
                    <a16:creationId xmlns:a16="http://schemas.microsoft.com/office/drawing/2014/main" id="{EEBC6A69-A666-AAA4-7BF7-865828E39C40}"/>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35" name="直線コネクタ 34">
                <a:extLst>
                  <a:ext uri="{FF2B5EF4-FFF2-40B4-BE49-F238E27FC236}">
                    <a16:creationId xmlns:a16="http://schemas.microsoft.com/office/drawing/2014/main" id="{23352C5A-6951-BDE0-15AB-63796D905AE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2" name="正方形/長方形 31">
              <a:extLst>
                <a:ext uri="{FF2B5EF4-FFF2-40B4-BE49-F238E27FC236}">
                  <a16:creationId xmlns:a16="http://schemas.microsoft.com/office/drawing/2014/main" id="{BEB9683C-8CD6-5FEE-0AE8-68A8C116A95E}"/>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endParaRPr kumimoji="1" lang="en-US" altLang="ja-JP" sz="600" b="1" dirty="0">
                <a:solidFill>
                  <a:schemeClr val="tx1"/>
                </a:solidFill>
                <a:latin typeface="游ゴシック 本文"/>
                <a:ea typeface="游ゴシック" panose="020B0400000000000000" pitchFamily="50" charset="-128"/>
              </a:endParaRPr>
            </a:p>
          </p:txBody>
        </p:sp>
      </p:grpSp>
      <p:grpSp>
        <p:nvGrpSpPr>
          <p:cNvPr id="36" name="グループ化 35">
            <a:extLst>
              <a:ext uri="{FF2B5EF4-FFF2-40B4-BE49-F238E27FC236}">
                <a16:creationId xmlns:a16="http://schemas.microsoft.com/office/drawing/2014/main" id="{1C6A2728-957C-FA7D-8CB5-4FD212D92FAE}"/>
              </a:ext>
            </a:extLst>
          </p:cNvPr>
          <p:cNvGrpSpPr/>
          <p:nvPr/>
        </p:nvGrpSpPr>
        <p:grpSpPr>
          <a:xfrm>
            <a:off x="2673809" y="3494701"/>
            <a:ext cx="595884" cy="468750"/>
            <a:chOff x="2420174" y="2805910"/>
            <a:chExt cx="595884" cy="468750"/>
          </a:xfrm>
        </p:grpSpPr>
        <p:pic>
          <p:nvPicPr>
            <p:cNvPr id="37" name="グラフィックス 36" descr="ユーザー 枠線">
              <a:extLst>
                <a:ext uri="{FF2B5EF4-FFF2-40B4-BE49-F238E27FC236}">
                  <a16:creationId xmlns:a16="http://schemas.microsoft.com/office/drawing/2014/main" id="{69325854-6CAD-A9D0-81B7-02B691E10584}"/>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38" name="四角形: 角を丸くする 37">
              <a:extLst>
                <a:ext uri="{FF2B5EF4-FFF2-40B4-BE49-F238E27FC236}">
                  <a16:creationId xmlns:a16="http://schemas.microsoft.com/office/drawing/2014/main" id="{CD6A6007-4412-BEB9-A2EC-D720DEB548B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分納履行登録</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39" name="グループ化 38">
            <a:extLst>
              <a:ext uri="{FF2B5EF4-FFF2-40B4-BE49-F238E27FC236}">
                <a16:creationId xmlns:a16="http://schemas.microsoft.com/office/drawing/2014/main" id="{2DA3E41B-C49A-F0E8-6331-64DF5942C0D6}"/>
              </a:ext>
            </a:extLst>
          </p:cNvPr>
          <p:cNvGrpSpPr/>
          <p:nvPr/>
        </p:nvGrpSpPr>
        <p:grpSpPr>
          <a:xfrm>
            <a:off x="1872164" y="2998343"/>
            <a:ext cx="621625" cy="683262"/>
            <a:chOff x="2557835" y="3010839"/>
            <a:chExt cx="621625" cy="683262"/>
          </a:xfrm>
        </p:grpSpPr>
        <p:pic>
          <p:nvPicPr>
            <p:cNvPr id="42" name="グラフィックス 41" descr="紙 枠線">
              <a:extLst>
                <a:ext uri="{FF2B5EF4-FFF2-40B4-BE49-F238E27FC236}">
                  <a16:creationId xmlns:a16="http://schemas.microsoft.com/office/drawing/2014/main" id="{086B21E6-7731-E577-79CE-06EC49F9F01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844308" y="3131836"/>
              <a:ext cx="307340" cy="307340"/>
            </a:xfrm>
            <a:prstGeom prst="rect">
              <a:avLst/>
            </a:prstGeom>
          </p:spPr>
        </p:pic>
        <p:cxnSp>
          <p:nvCxnSpPr>
            <p:cNvPr id="43" name="直線矢印コネクタ 36">
              <a:extLst>
                <a:ext uri="{FF2B5EF4-FFF2-40B4-BE49-F238E27FC236}">
                  <a16:creationId xmlns:a16="http://schemas.microsoft.com/office/drawing/2014/main" id="{15447A4B-02BA-5322-5086-670DCB4A5CF6}"/>
                </a:ext>
              </a:extLst>
            </p:cNvPr>
            <p:cNvCxnSpPr>
              <a:cxnSpLocks/>
            </p:cNvCxnSpPr>
            <p:nvPr/>
          </p:nvCxnSpPr>
          <p:spPr>
            <a:xfrm rot="16200000" flipH="1">
              <a:off x="2664377" y="3043988"/>
              <a:ext cx="274665" cy="208368"/>
            </a:xfrm>
            <a:prstGeom prst="curvedConnector3">
              <a:avLst>
                <a:gd name="adj1" fmla="val 99417"/>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44" name="正方形/長方形 43">
              <a:extLst>
                <a:ext uri="{FF2B5EF4-FFF2-40B4-BE49-F238E27FC236}">
                  <a16:creationId xmlns:a16="http://schemas.microsoft.com/office/drawing/2014/main" id="{2208147C-3ED1-DB56-38CC-8D2A0C47E94E}"/>
                </a:ext>
              </a:extLst>
            </p:cNvPr>
            <p:cNvSpPr/>
            <p:nvPr/>
          </p:nvSpPr>
          <p:spPr>
            <a:xfrm>
              <a:off x="2557835"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分納誓約履行状況一覧表</a:t>
              </a:r>
            </a:p>
            <a:p>
              <a:r>
                <a:rPr kumimoji="1" lang="zh-TW" altLang="en-US" sz="500" b="1" dirty="0">
                  <a:solidFill>
                    <a:schemeClr val="tx1"/>
                  </a:solidFill>
                  <a:latin typeface="游ゴシック 本文"/>
                  <a:ea typeface="游ゴシック" panose="020B0400000000000000" pitchFamily="50" charset="-128"/>
                </a:rPr>
                <a:t>不履行対象者一覧表</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95" name="グループ化 94">
            <a:extLst>
              <a:ext uri="{FF2B5EF4-FFF2-40B4-BE49-F238E27FC236}">
                <a16:creationId xmlns:a16="http://schemas.microsoft.com/office/drawing/2014/main" id="{61125376-92DA-5070-3A19-D65B6FA7D97E}"/>
              </a:ext>
            </a:extLst>
          </p:cNvPr>
          <p:cNvGrpSpPr/>
          <p:nvPr/>
        </p:nvGrpSpPr>
        <p:grpSpPr>
          <a:xfrm>
            <a:off x="3269693" y="2766336"/>
            <a:ext cx="2424668" cy="1038418"/>
            <a:chOff x="3269693" y="2766336"/>
            <a:chExt cx="2424668" cy="1038418"/>
          </a:xfrm>
        </p:grpSpPr>
        <p:cxnSp>
          <p:nvCxnSpPr>
            <p:cNvPr id="48" name="直線矢印コネクタ 47">
              <a:extLst>
                <a:ext uri="{FF2B5EF4-FFF2-40B4-BE49-F238E27FC236}">
                  <a16:creationId xmlns:a16="http://schemas.microsoft.com/office/drawing/2014/main" id="{3FD8774E-7C40-077D-2F16-20CD331C7C01}"/>
                </a:ext>
              </a:extLst>
            </p:cNvPr>
            <p:cNvCxnSpPr>
              <a:cxnSpLocks/>
              <a:stCxn id="38" idx="3"/>
              <a:endCxn id="168" idx="1"/>
            </p:cNvCxnSpPr>
            <p:nvPr/>
          </p:nvCxnSpPr>
          <p:spPr>
            <a:xfrm flipV="1">
              <a:off x="3269693" y="2766336"/>
              <a:ext cx="2424668" cy="962740"/>
            </a:xfrm>
            <a:prstGeom prst="bentConnector3">
              <a:avLst>
                <a:gd name="adj1" fmla="val 9105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75" name="円弧 74">
              <a:extLst>
                <a:ext uri="{FF2B5EF4-FFF2-40B4-BE49-F238E27FC236}">
                  <a16:creationId xmlns:a16="http://schemas.microsoft.com/office/drawing/2014/main" id="{6BBDF1AE-23C9-74AF-4E44-24AE8CBA9459}"/>
                </a:ext>
              </a:extLst>
            </p:cNvPr>
            <p:cNvSpPr/>
            <p:nvPr/>
          </p:nvSpPr>
          <p:spPr>
            <a:xfrm>
              <a:off x="4314749" y="3682097"/>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cxnSp>
        <p:nvCxnSpPr>
          <p:cNvPr id="78" name="直線矢印コネクタ 77">
            <a:extLst>
              <a:ext uri="{FF2B5EF4-FFF2-40B4-BE49-F238E27FC236}">
                <a16:creationId xmlns:a16="http://schemas.microsoft.com/office/drawing/2014/main" id="{3004C5CD-909B-DB70-DFDC-A005158A0394}"/>
              </a:ext>
            </a:extLst>
          </p:cNvPr>
          <p:cNvCxnSpPr>
            <a:cxnSpLocks/>
            <a:stCxn id="38" idx="2"/>
            <a:endCxn id="80" idx="1"/>
          </p:cNvCxnSpPr>
          <p:nvPr/>
        </p:nvCxnSpPr>
        <p:spPr>
          <a:xfrm>
            <a:off x="2971751" y="3963451"/>
            <a:ext cx="1299" cy="64002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C1B6CADE-EFB5-9BD5-A909-780CA81A9D94}"/>
              </a:ext>
            </a:extLst>
          </p:cNvPr>
          <p:cNvGrpSpPr/>
          <p:nvPr/>
        </p:nvGrpSpPr>
        <p:grpSpPr>
          <a:xfrm>
            <a:off x="2683933" y="4603475"/>
            <a:ext cx="575637" cy="451948"/>
            <a:chOff x="5274238" y="5435536"/>
            <a:chExt cx="439201" cy="345439"/>
          </a:xfrm>
        </p:grpSpPr>
        <p:sp>
          <p:nvSpPr>
            <p:cNvPr id="80" name="フローチャート: 磁気ディスク 79">
              <a:extLst>
                <a:ext uri="{FF2B5EF4-FFF2-40B4-BE49-F238E27FC236}">
                  <a16:creationId xmlns:a16="http://schemas.microsoft.com/office/drawing/2014/main" id="{F8B458A3-3415-E047-EB35-606EF2A4E49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81" name="円弧 80">
              <a:extLst>
                <a:ext uri="{FF2B5EF4-FFF2-40B4-BE49-F238E27FC236}">
                  <a16:creationId xmlns:a16="http://schemas.microsoft.com/office/drawing/2014/main" id="{04D2A8FE-23CF-80CF-C205-6EEA4C33B2D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82" name="円弧 81">
              <a:extLst>
                <a:ext uri="{FF2B5EF4-FFF2-40B4-BE49-F238E27FC236}">
                  <a16:creationId xmlns:a16="http://schemas.microsoft.com/office/drawing/2014/main" id="{18E2E3CA-7C7F-4A37-BFB8-FF5CCC2A6FC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83" name="グループ化 82">
            <a:extLst>
              <a:ext uri="{FF2B5EF4-FFF2-40B4-BE49-F238E27FC236}">
                <a16:creationId xmlns:a16="http://schemas.microsoft.com/office/drawing/2014/main" id="{7D9BB5C3-BAE7-14D4-FCB4-64CC5B821524}"/>
              </a:ext>
            </a:extLst>
          </p:cNvPr>
          <p:cNvGrpSpPr/>
          <p:nvPr/>
        </p:nvGrpSpPr>
        <p:grpSpPr>
          <a:xfrm flipH="1">
            <a:off x="2019662" y="4970186"/>
            <a:ext cx="752658" cy="405710"/>
            <a:chOff x="5549538" y="5066857"/>
            <a:chExt cx="752658" cy="405710"/>
          </a:xfrm>
        </p:grpSpPr>
        <p:cxnSp>
          <p:nvCxnSpPr>
            <p:cNvPr id="84" name="直線矢印コネクタ 83">
              <a:extLst>
                <a:ext uri="{FF2B5EF4-FFF2-40B4-BE49-F238E27FC236}">
                  <a16:creationId xmlns:a16="http://schemas.microsoft.com/office/drawing/2014/main" id="{70DABC6D-4436-F98A-1AE0-344BAFCC192D}"/>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DDF8AF40-94FB-6D26-272E-593862E75F77}"/>
                </a:ext>
              </a:extLst>
            </p:cNvPr>
            <p:cNvGrpSpPr/>
            <p:nvPr/>
          </p:nvGrpSpPr>
          <p:grpSpPr>
            <a:xfrm>
              <a:off x="5672158" y="5172745"/>
              <a:ext cx="69614" cy="299822"/>
              <a:chOff x="2439407" y="2962964"/>
              <a:chExt cx="69614" cy="430496"/>
            </a:xfrm>
          </p:grpSpPr>
          <p:cxnSp>
            <p:nvCxnSpPr>
              <p:cNvPr id="87" name="直線コネクタ 86">
                <a:extLst>
                  <a:ext uri="{FF2B5EF4-FFF2-40B4-BE49-F238E27FC236}">
                    <a16:creationId xmlns:a16="http://schemas.microsoft.com/office/drawing/2014/main" id="{175012D8-7346-4A79-09E8-1100E975F39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9936A051-7CB4-718A-F0DA-8120F549339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74F46CA6-39A7-661B-EBDF-88F45665164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CED683CC-7095-D399-AB56-A4F59D2837FE}"/>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spTree>
    <p:extLst>
      <p:ext uri="{BB962C8B-B14F-4D97-AF65-F5344CB8AC3E}">
        <p14:creationId xmlns:p14="http://schemas.microsoft.com/office/powerpoint/2010/main" val="35244935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4B01C0-3AAD-F0CC-0E4D-DFA92894AC1C}"/>
            </a:ext>
          </a:extLst>
        </p:cNvPr>
        <p:cNvGrpSpPr/>
        <p:nvPr/>
      </p:nvGrpSpPr>
      <p:grpSpPr>
        <a:xfrm>
          <a:off x="0" y="0"/>
          <a:ext cx="0" cy="0"/>
          <a:chOff x="0" y="0"/>
          <a:chExt cx="0" cy="0"/>
        </a:xfrm>
      </p:grpSpPr>
      <p:grpSp>
        <p:nvGrpSpPr>
          <p:cNvPr id="42" name="グループ化 41">
            <a:extLst>
              <a:ext uri="{FF2B5EF4-FFF2-40B4-BE49-F238E27FC236}">
                <a16:creationId xmlns:a16="http://schemas.microsoft.com/office/drawing/2014/main" id="{6B374470-6F31-502B-4EBF-734660DC46F1}"/>
              </a:ext>
            </a:extLst>
          </p:cNvPr>
          <p:cNvGrpSpPr/>
          <p:nvPr/>
        </p:nvGrpSpPr>
        <p:grpSpPr>
          <a:xfrm>
            <a:off x="3160649" y="1451037"/>
            <a:ext cx="47531" cy="1583281"/>
            <a:chOff x="3621997" y="1451037"/>
            <a:chExt cx="47531" cy="1583281"/>
          </a:xfrm>
        </p:grpSpPr>
        <p:cxnSp>
          <p:nvCxnSpPr>
            <p:cNvPr id="253" name="直線矢印コネクタ 197">
              <a:extLst>
                <a:ext uri="{FF2B5EF4-FFF2-40B4-BE49-F238E27FC236}">
                  <a16:creationId xmlns:a16="http://schemas.microsoft.com/office/drawing/2014/main" id="{6763F4D4-765B-E68D-4040-8478AD5487A0}"/>
                </a:ext>
              </a:extLst>
            </p:cNvPr>
            <p:cNvCxnSpPr>
              <a:cxnSpLocks/>
              <a:stCxn id="199" idx="6"/>
              <a:endCxn id="254" idx="3"/>
            </p:cNvCxnSpPr>
            <p:nvPr/>
          </p:nvCxnSpPr>
          <p:spPr>
            <a:xfrm flipH="1" flipV="1">
              <a:off x="3645760" y="1522911"/>
              <a:ext cx="3" cy="1463876"/>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grpSp>
          <p:nvGrpSpPr>
            <p:cNvPr id="196" name="グループ化 195">
              <a:extLst>
                <a:ext uri="{FF2B5EF4-FFF2-40B4-BE49-F238E27FC236}">
                  <a16:creationId xmlns:a16="http://schemas.microsoft.com/office/drawing/2014/main" id="{4209EF2A-86A9-8BDC-754F-DD5AFA0E4F7E}"/>
                </a:ext>
              </a:extLst>
            </p:cNvPr>
            <p:cNvGrpSpPr/>
            <p:nvPr/>
          </p:nvGrpSpPr>
          <p:grpSpPr>
            <a:xfrm>
              <a:off x="3621997" y="1451037"/>
              <a:ext cx="47531" cy="1583281"/>
              <a:chOff x="5256227" y="1451037"/>
              <a:chExt cx="47531" cy="1583281"/>
            </a:xfrm>
          </p:grpSpPr>
          <p:sp>
            <p:nvSpPr>
              <p:cNvPr id="199" name="楕円 198">
                <a:extLst>
                  <a:ext uri="{FF2B5EF4-FFF2-40B4-BE49-F238E27FC236}">
                    <a16:creationId xmlns:a16="http://schemas.microsoft.com/office/drawing/2014/main" id="{B897CC83-4027-B778-7E49-E8C1C92EBA0E}"/>
                  </a:ext>
                </a:extLst>
              </p:cNvPr>
              <p:cNvSpPr/>
              <p:nvPr/>
            </p:nvSpPr>
            <p:spPr>
              <a:xfrm rot="16200000">
                <a:off x="5256227" y="2986787"/>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54" name="二等辺三角形 253">
                <a:extLst>
                  <a:ext uri="{FF2B5EF4-FFF2-40B4-BE49-F238E27FC236}">
                    <a16:creationId xmlns:a16="http://schemas.microsoft.com/office/drawing/2014/main" id="{C54D89EC-9A2C-D499-7104-155C3D8204B5}"/>
                  </a:ext>
                </a:extLst>
              </p:cNvPr>
              <p:cNvSpPr/>
              <p:nvPr/>
            </p:nvSpPr>
            <p:spPr>
              <a:xfrm>
                <a:off x="5256680"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grpSp>
        <p:nvGrpSpPr>
          <p:cNvPr id="13" name="グループ化 12">
            <a:extLst>
              <a:ext uri="{FF2B5EF4-FFF2-40B4-BE49-F238E27FC236}">
                <a16:creationId xmlns:a16="http://schemas.microsoft.com/office/drawing/2014/main" id="{847EBBBC-4C6B-8B77-1512-2C5B7435BE87}"/>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FA7B4EA9-A977-B244-D2DE-684A1B18E763}"/>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370F5C3B-6CA1-20E0-8262-9BA7007B5298}"/>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ED4DF22A-35C2-3A29-793F-0D6468102594}"/>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BC9356EA-5516-C06C-0F86-EABEB8CD8A59}"/>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EF4DE591-4E4F-0596-ABF1-45B6BA58DB61}"/>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8.1.</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5A67F198-3908-149A-4CD0-F6CD17F543E7}"/>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催告書</a:t>
              </a:r>
              <a:r>
                <a:rPr kumimoji="1" lang="en-US" altLang="ja-JP" sz="1000" b="1" dirty="0">
                  <a:solidFill>
                    <a:schemeClr val="tx1"/>
                  </a:solidFill>
                  <a:latin typeface="游ゴシック 本文"/>
                  <a:ea typeface="游ゴシック" panose="020B0400000000000000" pitchFamily="50" charset="-128"/>
                </a:rPr>
                <a:t>(</a:t>
              </a:r>
              <a:r>
                <a:rPr kumimoji="1" lang="ja-JP" altLang="en-US" sz="1000" b="1" dirty="0">
                  <a:solidFill>
                    <a:schemeClr val="tx1"/>
                  </a:solidFill>
                  <a:latin typeface="游ゴシック 本文"/>
                  <a:ea typeface="游ゴシック" panose="020B0400000000000000" pitchFamily="50" charset="-128"/>
                </a:rPr>
                <a:t>個別発行</a:t>
              </a:r>
              <a:r>
                <a:rPr kumimoji="1" lang="en-US" altLang="ja-JP" sz="1000" b="1" dirty="0">
                  <a:solidFill>
                    <a:schemeClr val="tx1"/>
                  </a:solidFill>
                  <a:latin typeface="游ゴシック 本文"/>
                  <a:ea typeface="游ゴシック" panose="020B0400000000000000" pitchFamily="50" charset="-128"/>
                </a:rPr>
                <a:t>)</a:t>
              </a:r>
            </a:p>
          </p:txBody>
        </p:sp>
        <p:sp>
          <p:nvSpPr>
            <p:cNvPr id="14" name="正方形/長方形 13">
              <a:extLst>
                <a:ext uri="{FF2B5EF4-FFF2-40B4-BE49-F238E27FC236}">
                  <a16:creationId xmlns:a16="http://schemas.microsoft.com/office/drawing/2014/main" id="{EAC29724-55A9-B718-D1D1-943D301103A6}"/>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催告</a:t>
              </a:r>
            </a:p>
          </p:txBody>
        </p:sp>
      </p:grpSp>
      <p:grpSp>
        <p:nvGrpSpPr>
          <p:cNvPr id="16" name="グループ化 15">
            <a:extLst>
              <a:ext uri="{FF2B5EF4-FFF2-40B4-BE49-F238E27FC236}">
                <a16:creationId xmlns:a16="http://schemas.microsoft.com/office/drawing/2014/main" id="{98FF16F2-5F4B-BC10-35E6-3E4C967C6C7C}"/>
              </a:ext>
            </a:extLst>
          </p:cNvPr>
          <p:cNvGrpSpPr/>
          <p:nvPr/>
        </p:nvGrpSpPr>
        <p:grpSpPr>
          <a:xfrm>
            <a:off x="331641" y="2301662"/>
            <a:ext cx="8480719" cy="2099107"/>
            <a:chOff x="4383024" y="977900"/>
            <a:chExt cx="8480719" cy="447033"/>
          </a:xfrm>
        </p:grpSpPr>
        <p:sp>
          <p:nvSpPr>
            <p:cNvPr id="17" name="正方形/長方形 16">
              <a:extLst>
                <a:ext uri="{FF2B5EF4-FFF2-40B4-BE49-F238E27FC236}">
                  <a16:creationId xmlns:a16="http://schemas.microsoft.com/office/drawing/2014/main" id="{D414324F-F4A3-44FD-6AC8-1F7244E30E6E}"/>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8AFF56BC-9FC3-04A9-FD57-ADBBF849C487}"/>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00892B07-28DC-AC15-C581-837D79964EEB}"/>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48</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BFC49A0B-D5E0-170A-4BCE-6EBE29890F37}"/>
              </a:ext>
            </a:extLst>
          </p:cNvPr>
          <p:cNvSpPr/>
          <p:nvPr/>
        </p:nvSpPr>
        <p:spPr>
          <a:xfrm>
            <a:off x="6758568" y="5911850"/>
            <a:ext cx="2053792" cy="59258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2.2.2</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催告書作成</a:t>
            </a:r>
          </a:p>
          <a:p>
            <a:r>
              <a:rPr kumimoji="1" lang="ja-JP" altLang="en-US" sz="500" b="1" dirty="0">
                <a:solidFill>
                  <a:schemeClr val="tx1"/>
                </a:solidFill>
                <a:latin typeface="游ゴシック 本文"/>
                <a:ea typeface="游ゴシック" panose="020B0400000000000000" pitchFamily="50" charset="-128"/>
              </a:rPr>
              <a:t>②</a:t>
            </a:r>
            <a:endParaRPr kumimoji="1" lang="en-US" altLang="zh-TW"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交渉経過管理</a:t>
            </a:r>
          </a:p>
          <a:p>
            <a:r>
              <a:rPr kumimoji="1" lang="zh-TW" altLang="en-US" sz="500" b="1" dirty="0">
                <a:solidFill>
                  <a:schemeClr val="tx1"/>
                </a:solidFill>
                <a:latin typeface="游ゴシック 本文"/>
                <a:ea typeface="游ゴシック" panose="020B0400000000000000" pitchFamily="50" charset="-128"/>
              </a:rPr>
              <a:t>③</a:t>
            </a:r>
            <a:endParaRPr kumimoji="1" lang="en-US" altLang="zh-TW"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2.3.6</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約束情報管理</a:t>
            </a:r>
            <a:endParaRPr kumimoji="1" lang="en-US" altLang="zh-TW" sz="500" b="1" dirty="0">
              <a:solidFill>
                <a:schemeClr val="tx1"/>
              </a:solidFill>
              <a:latin typeface="游ゴシック 本文"/>
              <a:ea typeface="游ゴシック" panose="020B0400000000000000" pitchFamily="50" charset="-128"/>
            </a:endParaRPr>
          </a:p>
        </p:txBody>
      </p:sp>
      <p:sp>
        <p:nvSpPr>
          <p:cNvPr id="175" name="正方形/長方形 174">
            <a:extLst>
              <a:ext uri="{FF2B5EF4-FFF2-40B4-BE49-F238E27FC236}">
                <a16:creationId xmlns:a16="http://schemas.microsoft.com/office/drawing/2014/main" id="{AF14EE8B-5F48-1F7C-3FC1-E8DC29A3A40E}"/>
              </a:ext>
            </a:extLst>
          </p:cNvPr>
          <p:cNvSpPr/>
          <p:nvPr/>
        </p:nvSpPr>
        <p:spPr>
          <a:xfrm>
            <a:off x="2792347"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cxnSp>
        <p:nvCxnSpPr>
          <p:cNvPr id="153" name="直線矢印コネクタ 152">
            <a:extLst>
              <a:ext uri="{FF2B5EF4-FFF2-40B4-BE49-F238E27FC236}">
                <a16:creationId xmlns:a16="http://schemas.microsoft.com/office/drawing/2014/main" id="{E8CAEC86-5C14-4126-0FA4-58823E7DD835}"/>
              </a:ext>
            </a:extLst>
          </p:cNvPr>
          <p:cNvCxnSpPr>
            <a:cxnSpLocks/>
            <a:stCxn id="121" idx="3"/>
            <a:endCxn id="56" idx="2"/>
          </p:cNvCxnSpPr>
          <p:nvPr/>
        </p:nvCxnSpPr>
        <p:spPr>
          <a:xfrm>
            <a:off x="2494035" y="3178427"/>
            <a:ext cx="53737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E11D37ED-3AA3-091E-98C8-E4CE23AC17E7}"/>
              </a:ext>
            </a:extLst>
          </p:cNvPr>
          <p:cNvSpPr/>
          <p:nvPr/>
        </p:nvSpPr>
        <p:spPr>
          <a:xfrm>
            <a:off x="2835806" y="1839098"/>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54" name="グループ化 53">
            <a:extLst>
              <a:ext uri="{FF2B5EF4-FFF2-40B4-BE49-F238E27FC236}">
                <a16:creationId xmlns:a16="http://schemas.microsoft.com/office/drawing/2014/main" id="{49E57A61-EB19-0A88-63E8-AD2E2EB4CF57}"/>
              </a:ext>
            </a:extLst>
          </p:cNvPr>
          <p:cNvGrpSpPr>
            <a:grpSpLocks noChangeAspect="1"/>
          </p:cNvGrpSpPr>
          <p:nvPr/>
        </p:nvGrpSpPr>
        <p:grpSpPr>
          <a:xfrm>
            <a:off x="3031412" y="3025427"/>
            <a:ext cx="306000" cy="306000"/>
            <a:chOff x="2810266" y="3583909"/>
            <a:chExt cx="182044" cy="182044"/>
          </a:xfrm>
        </p:grpSpPr>
        <p:sp>
          <p:nvSpPr>
            <p:cNvPr id="56" name="楕円 55">
              <a:extLst>
                <a:ext uri="{FF2B5EF4-FFF2-40B4-BE49-F238E27FC236}">
                  <a16:creationId xmlns:a16="http://schemas.microsoft.com/office/drawing/2014/main" id="{A9A32D19-B09A-CB4D-9BDF-C1B249018F72}"/>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5B90F378-8758-5DF2-AF29-E3C7B321499A}"/>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8F803D2E-4957-7575-CEF8-350E5ABF117B}"/>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A68D1700-222F-3453-9771-2DE8B24B3709}"/>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541BF023-6940-3095-8E44-BFB004E2FF5E}"/>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2F5D73C7-C0D5-3402-8D0A-7F7A2D55D133}"/>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grpSp>
        <p:nvGrpSpPr>
          <p:cNvPr id="63" name="グループ化 62">
            <a:extLst>
              <a:ext uri="{FF2B5EF4-FFF2-40B4-BE49-F238E27FC236}">
                <a16:creationId xmlns:a16="http://schemas.microsoft.com/office/drawing/2014/main" id="{B2245481-F6E4-F2FA-EAD2-805E0FE54009}"/>
              </a:ext>
            </a:extLst>
          </p:cNvPr>
          <p:cNvGrpSpPr/>
          <p:nvPr/>
        </p:nvGrpSpPr>
        <p:grpSpPr>
          <a:xfrm>
            <a:off x="2196093" y="1457497"/>
            <a:ext cx="989415" cy="533609"/>
            <a:chOff x="4996635" y="4316156"/>
            <a:chExt cx="989415" cy="533609"/>
          </a:xfrm>
        </p:grpSpPr>
        <p:cxnSp>
          <p:nvCxnSpPr>
            <p:cNvPr id="64" name="直線矢印コネクタ 63">
              <a:extLst>
                <a:ext uri="{FF2B5EF4-FFF2-40B4-BE49-F238E27FC236}">
                  <a16:creationId xmlns:a16="http://schemas.microsoft.com/office/drawing/2014/main" id="{4929DC8F-90B5-9628-EA42-B60F5723E74D}"/>
                </a:ext>
              </a:extLst>
            </p:cNvPr>
            <p:cNvCxnSpPr>
              <a:cxnSpLocks/>
              <a:stCxn id="66" idx="3"/>
            </p:cNvCxnSpPr>
            <p:nvPr/>
          </p:nvCxnSpPr>
          <p:spPr>
            <a:xfrm>
              <a:off x="5643981" y="4469826"/>
              <a:ext cx="34097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64F00955-F7A0-468F-11D7-97D373DE1BDB}"/>
                </a:ext>
              </a:extLst>
            </p:cNvPr>
            <p:cNvSpPr/>
            <p:nvPr/>
          </p:nvSpPr>
          <p:spPr>
            <a:xfrm>
              <a:off x="4996635" y="4593561"/>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ja-JP" altLang="en-US" sz="500" b="1" dirty="0">
                  <a:solidFill>
                    <a:schemeClr val="tx1"/>
                  </a:solidFill>
                  <a:latin typeface="游ゴシック 本文"/>
                  <a:ea typeface="游ゴシック" panose="020B0400000000000000" pitchFamily="50" charset="-128"/>
                </a:rPr>
                <a:t>催告書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差押え言及無</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催告書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差押え言及有</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フリー催告書</a:t>
              </a:r>
            </a:p>
            <a:p>
              <a:r>
                <a:rPr kumimoji="1" lang="ja-JP" altLang="en-US" sz="500" b="1" dirty="0">
                  <a:solidFill>
                    <a:schemeClr val="tx1"/>
                  </a:solidFill>
                  <a:latin typeface="游ゴシック 本文"/>
                  <a:ea typeface="游ゴシック" panose="020B0400000000000000" pitchFamily="50" charset="-128"/>
                </a:rPr>
                <a:t>延滞金請求書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差押え言及無</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延滞金請求書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差押え言及有</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差押予告書</a:t>
              </a:r>
            </a:p>
          </p:txBody>
        </p:sp>
        <p:pic>
          <p:nvPicPr>
            <p:cNvPr id="66" name="グラフィックス 65" descr="紙 枠線">
              <a:extLst>
                <a:ext uri="{FF2B5EF4-FFF2-40B4-BE49-F238E27FC236}">
                  <a16:creationId xmlns:a16="http://schemas.microsoft.com/office/drawing/2014/main" id="{FA401C7A-D006-9657-2812-D71382C3B31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cxnSp>
        <p:nvCxnSpPr>
          <p:cNvPr id="117" name="直線矢印コネクタ 116">
            <a:extLst>
              <a:ext uri="{FF2B5EF4-FFF2-40B4-BE49-F238E27FC236}">
                <a16:creationId xmlns:a16="http://schemas.microsoft.com/office/drawing/2014/main" id="{68A75730-A631-CA2C-1068-FCE6B94D5C61}"/>
              </a:ext>
            </a:extLst>
          </p:cNvPr>
          <p:cNvCxnSpPr>
            <a:cxnSpLocks/>
            <a:stCxn id="52" idx="3"/>
            <a:endCxn id="158" idx="2"/>
          </p:cNvCxnSpPr>
          <p:nvPr/>
        </p:nvCxnSpPr>
        <p:spPr>
          <a:xfrm>
            <a:off x="5595509" y="3178427"/>
            <a:ext cx="51567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18" name="直線矢印コネクタ 117">
            <a:extLst>
              <a:ext uri="{FF2B5EF4-FFF2-40B4-BE49-F238E27FC236}">
                <a16:creationId xmlns:a16="http://schemas.microsoft.com/office/drawing/2014/main" id="{BC3C824B-C283-26FD-07E7-907D16E01860}"/>
              </a:ext>
            </a:extLst>
          </p:cNvPr>
          <p:cNvCxnSpPr>
            <a:cxnSpLocks/>
            <a:stCxn id="123" idx="1"/>
            <a:endCxn id="121" idx="2"/>
          </p:cNvCxnSpPr>
          <p:nvPr/>
        </p:nvCxnSpPr>
        <p:spPr>
          <a:xfrm flipH="1" flipV="1">
            <a:off x="2196093" y="3412802"/>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9" name="グループ化 118">
            <a:extLst>
              <a:ext uri="{FF2B5EF4-FFF2-40B4-BE49-F238E27FC236}">
                <a16:creationId xmlns:a16="http://schemas.microsoft.com/office/drawing/2014/main" id="{18BB31DC-29CA-3ACC-5953-D11B90D63887}"/>
              </a:ext>
            </a:extLst>
          </p:cNvPr>
          <p:cNvGrpSpPr/>
          <p:nvPr/>
        </p:nvGrpSpPr>
        <p:grpSpPr>
          <a:xfrm>
            <a:off x="1898151" y="2944052"/>
            <a:ext cx="595884" cy="468750"/>
            <a:chOff x="2420174" y="2805910"/>
            <a:chExt cx="595884" cy="468750"/>
          </a:xfrm>
        </p:grpSpPr>
        <p:pic>
          <p:nvPicPr>
            <p:cNvPr id="120" name="グラフィックス 119" descr="ユーザー 枠線">
              <a:extLst>
                <a:ext uri="{FF2B5EF4-FFF2-40B4-BE49-F238E27FC236}">
                  <a16:creationId xmlns:a16="http://schemas.microsoft.com/office/drawing/2014/main" id="{C73389E9-2FB9-9C03-E000-44E64FF70C81}"/>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21" name="四角形: 角を丸くする 120">
              <a:extLst>
                <a:ext uri="{FF2B5EF4-FFF2-40B4-BE49-F238E27FC236}">
                  <a16:creationId xmlns:a16="http://schemas.microsoft.com/office/drawing/2014/main" id="{FB23B120-A71A-9B8E-0BB0-CC337506E7A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催告書</a:t>
              </a:r>
              <a:r>
                <a:rPr kumimoji="1" lang="zh-TW"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22" name="グループ化 121">
            <a:extLst>
              <a:ext uri="{FF2B5EF4-FFF2-40B4-BE49-F238E27FC236}">
                <a16:creationId xmlns:a16="http://schemas.microsoft.com/office/drawing/2014/main" id="{9965AB9B-ABAD-A2DB-D996-750D94383923}"/>
              </a:ext>
            </a:extLst>
          </p:cNvPr>
          <p:cNvGrpSpPr/>
          <p:nvPr/>
        </p:nvGrpSpPr>
        <p:grpSpPr>
          <a:xfrm>
            <a:off x="1908275" y="5015566"/>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9CA7420A-CEC0-7869-7CA4-654635347DB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4" name="円弧 123">
              <a:extLst>
                <a:ext uri="{FF2B5EF4-FFF2-40B4-BE49-F238E27FC236}">
                  <a16:creationId xmlns:a16="http://schemas.microsoft.com/office/drawing/2014/main" id="{13834F3D-EBBD-3291-6882-7C1921ADB83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5" name="円弧 124">
              <a:extLst>
                <a:ext uri="{FF2B5EF4-FFF2-40B4-BE49-F238E27FC236}">
                  <a16:creationId xmlns:a16="http://schemas.microsoft.com/office/drawing/2014/main" id="{9749120C-77DD-CD01-69B3-7325769E5DA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27" name="グループ化 126">
            <a:extLst>
              <a:ext uri="{FF2B5EF4-FFF2-40B4-BE49-F238E27FC236}">
                <a16:creationId xmlns:a16="http://schemas.microsoft.com/office/drawing/2014/main" id="{3647806F-9414-D3E1-8F0C-5DD0C296F560}"/>
              </a:ext>
            </a:extLst>
          </p:cNvPr>
          <p:cNvGrpSpPr/>
          <p:nvPr/>
        </p:nvGrpSpPr>
        <p:grpSpPr>
          <a:xfrm>
            <a:off x="2314899" y="3419670"/>
            <a:ext cx="621625" cy="674026"/>
            <a:chOff x="2649204" y="3020075"/>
            <a:chExt cx="621625" cy="674026"/>
          </a:xfrm>
        </p:grpSpPr>
        <p:pic>
          <p:nvPicPr>
            <p:cNvPr id="128" name="グラフィックス 127" descr="紙 枠線">
              <a:extLst>
                <a:ext uri="{FF2B5EF4-FFF2-40B4-BE49-F238E27FC236}">
                  <a16:creationId xmlns:a16="http://schemas.microsoft.com/office/drawing/2014/main" id="{6C6FB8A7-D0AF-C2E7-C4B7-CE92F7C39F0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844308" y="3131836"/>
              <a:ext cx="307340" cy="307340"/>
            </a:xfrm>
            <a:prstGeom prst="rect">
              <a:avLst/>
            </a:prstGeom>
          </p:spPr>
        </p:pic>
        <p:cxnSp>
          <p:nvCxnSpPr>
            <p:cNvPr id="129" name="直線矢印コネクタ 36">
              <a:extLst>
                <a:ext uri="{FF2B5EF4-FFF2-40B4-BE49-F238E27FC236}">
                  <a16:creationId xmlns:a16="http://schemas.microsoft.com/office/drawing/2014/main" id="{7C51F8BA-37B6-80D0-92DE-261730AE3323}"/>
                </a:ext>
              </a:extLst>
            </p:cNvPr>
            <p:cNvCxnSpPr>
              <a:cxnSpLocks/>
            </p:cNvCxnSpPr>
            <p:nvPr/>
          </p:nvCxnSpPr>
          <p:spPr>
            <a:xfrm rot="16200000" flipH="1">
              <a:off x="2652422" y="3032033"/>
              <a:ext cx="265429" cy="241514"/>
            </a:xfrm>
            <a:prstGeom prst="curvedConnector3">
              <a:avLst>
                <a:gd name="adj1" fmla="val 100240"/>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629E7CE7-34A9-E6DD-176A-AEDD57F4772F}"/>
                </a:ext>
              </a:extLst>
            </p:cNvPr>
            <p:cNvSpPr/>
            <p:nvPr/>
          </p:nvSpPr>
          <p:spPr>
            <a:xfrm>
              <a:off x="2649204"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催告書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差押え言及無</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催告書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差押え言及有</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フリー催告書</a:t>
              </a:r>
            </a:p>
            <a:p>
              <a:r>
                <a:rPr kumimoji="1" lang="ja-JP" altLang="en-US" sz="500" b="1" dirty="0">
                  <a:solidFill>
                    <a:schemeClr val="tx1"/>
                  </a:solidFill>
                  <a:latin typeface="游ゴシック 本文"/>
                  <a:ea typeface="游ゴシック" panose="020B0400000000000000" pitchFamily="50" charset="-128"/>
                </a:rPr>
                <a:t>延滞金請求書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差押え言及無</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延滞金請求書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差押え言及有</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差押予告書</a:t>
              </a:r>
            </a:p>
          </p:txBody>
        </p:sp>
      </p:grpSp>
      <p:grpSp>
        <p:nvGrpSpPr>
          <p:cNvPr id="131" name="グループ化 130">
            <a:extLst>
              <a:ext uri="{FF2B5EF4-FFF2-40B4-BE49-F238E27FC236}">
                <a16:creationId xmlns:a16="http://schemas.microsoft.com/office/drawing/2014/main" id="{068EE9E2-CE61-9A72-3CF0-EC14B762814B}"/>
              </a:ext>
            </a:extLst>
          </p:cNvPr>
          <p:cNvGrpSpPr/>
          <p:nvPr/>
        </p:nvGrpSpPr>
        <p:grpSpPr>
          <a:xfrm flipH="1">
            <a:off x="1248449" y="5382277"/>
            <a:ext cx="752658" cy="405710"/>
            <a:chOff x="5549538" y="5066857"/>
            <a:chExt cx="752658" cy="405710"/>
          </a:xfrm>
        </p:grpSpPr>
        <p:cxnSp>
          <p:nvCxnSpPr>
            <p:cNvPr id="132" name="直線矢印コネクタ 131">
              <a:extLst>
                <a:ext uri="{FF2B5EF4-FFF2-40B4-BE49-F238E27FC236}">
                  <a16:creationId xmlns:a16="http://schemas.microsoft.com/office/drawing/2014/main" id="{33DCBBF3-7E05-B989-AB41-180E388187DF}"/>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3" name="グループ化 132">
              <a:extLst>
                <a:ext uri="{FF2B5EF4-FFF2-40B4-BE49-F238E27FC236}">
                  <a16:creationId xmlns:a16="http://schemas.microsoft.com/office/drawing/2014/main" id="{F66C9FE6-EA6A-403F-0350-57CF4E05BE8F}"/>
                </a:ext>
              </a:extLst>
            </p:cNvPr>
            <p:cNvGrpSpPr/>
            <p:nvPr/>
          </p:nvGrpSpPr>
          <p:grpSpPr>
            <a:xfrm>
              <a:off x="5672158" y="5172745"/>
              <a:ext cx="69614" cy="299822"/>
              <a:chOff x="2439407" y="2962964"/>
              <a:chExt cx="69614" cy="430496"/>
            </a:xfrm>
          </p:grpSpPr>
          <p:cxnSp>
            <p:nvCxnSpPr>
              <p:cNvPr id="143" name="直線コネクタ 142">
                <a:extLst>
                  <a:ext uri="{FF2B5EF4-FFF2-40B4-BE49-F238E27FC236}">
                    <a16:creationId xmlns:a16="http://schemas.microsoft.com/office/drawing/2014/main" id="{7736F8A0-BD0B-32AA-B4C0-84652D78BA4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4" name="直線コネクタ 143">
                <a:extLst>
                  <a:ext uri="{FF2B5EF4-FFF2-40B4-BE49-F238E27FC236}">
                    <a16:creationId xmlns:a16="http://schemas.microsoft.com/office/drawing/2014/main" id="{75CF25BF-3D81-D675-0526-ECB973632C5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A22357C1-765B-1299-4785-DC1A44BD399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4" name="正方形/長方形 133">
              <a:extLst>
                <a:ext uri="{FF2B5EF4-FFF2-40B4-BE49-F238E27FC236}">
                  <a16:creationId xmlns:a16="http://schemas.microsoft.com/office/drawing/2014/main" id="{631E5D08-1A86-A762-6704-808B15618D95}"/>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165" name="直線矢印コネクタ 164">
            <a:extLst>
              <a:ext uri="{FF2B5EF4-FFF2-40B4-BE49-F238E27FC236}">
                <a16:creationId xmlns:a16="http://schemas.microsoft.com/office/drawing/2014/main" id="{B9D4F5FA-D40E-C15E-9A0C-5A647809F028}"/>
              </a:ext>
            </a:extLst>
          </p:cNvPr>
          <p:cNvCxnSpPr>
            <a:cxnSpLocks/>
            <a:stCxn id="56" idx="6"/>
            <a:endCxn id="168" idx="1"/>
          </p:cNvCxnSpPr>
          <p:nvPr/>
        </p:nvCxnSpPr>
        <p:spPr>
          <a:xfrm>
            <a:off x="3337412" y="3178427"/>
            <a:ext cx="57906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6" name="グループ化 165">
            <a:extLst>
              <a:ext uri="{FF2B5EF4-FFF2-40B4-BE49-F238E27FC236}">
                <a16:creationId xmlns:a16="http://schemas.microsoft.com/office/drawing/2014/main" id="{95E45B96-370A-204C-F813-7E6F5E6EE982}"/>
              </a:ext>
            </a:extLst>
          </p:cNvPr>
          <p:cNvGrpSpPr/>
          <p:nvPr/>
        </p:nvGrpSpPr>
        <p:grpSpPr>
          <a:xfrm>
            <a:off x="3916472" y="2944052"/>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C14705CA-754F-D62A-E1B4-129D2A543C02}"/>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B8170EA6-6C98-234F-220B-1D40AD82ACF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86E25556-37D0-0B45-D218-14259B4134AF}"/>
              </a:ext>
            </a:extLst>
          </p:cNvPr>
          <p:cNvCxnSpPr>
            <a:cxnSpLocks/>
            <a:stCxn id="168" idx="2"/>
            <a:endCxn id="171" idx="1"/>
          </p:cNvCxnSpPr>
          <p:nvPr/>
        </p:nvCxnSpPr>
        <p:spPr>
          <a:xfrm>
            <a:off x="4214414" y="3412802"/>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1C4D6B67-6FDA-BF67-F2D5-15004D8632E1}"/>
              </a:ext>
            </a:extLst>
          </p:cNvPr>
          <p:cNvGrpSpPr/>
          <p:nvPr/>
        </p:nvGrpSpPr>
        <p:grpSpPr>
          <a:xfrm>
            <a:off x="3926596" y="5015566"/>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749E75A5-6B49-BB0F-5D4A-0B1A3EAD17F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757CDC9D-E18C-601B-5316-5F673998D45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B8BED9A6-7CB4-EBBB-C4E7-5CF90AC3FC7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0D3A962C-E1C3-5B85-11B2-4276B2F80F85}"/>
              </a:ext>
            </a:extLst>
          </p:cNvPr>
          <p:cNvGrpSpPr/>
          <p:nvPr/>
        </p:nvGrpSpPr>
        <p:grpSpPr>
          <a:xfrm flipH="1">
            <a:off x="3266770" y="5382277"/>
            <a:ext cx="752658" cy="405710"/>
            <a:chOff x="5549538" y="5066857"/>
            <a:chExt cx="752658" cy="405710"/>
          </a:xfrm>
        </p:grpSpPr>
        <p:cxnSp>
          <p:nvCxnSpPr>
            <p:cNvPr id="176" name="直線矢印コネクタ 175">
              <a:extLst>
                <a:ext uri="{FF2B5EF4-FFF2-40B4-BE49-F238E27FC236}">
                  <a16:creationId xmlns:a16="http://schemas.microsoft.com/office/drawing/2014/main" id="{AD87563A-F689-50CB-27E7-EA247B1C6ADE}"/>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16026EDB-C36E-71BD-1107-5EEFB3C3DB6F}"/>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35C2C4F6-0580-CF5E-E276-88DB4D6C45B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C1EF1889-D529-1EE3-CDE2-5246F9A2EA9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D83F6152-1ED9-59A1-C34D-E3D1FE128AC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11649DAE-DF2D-92B2-A97C-EC90959ED877}"/>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sp>
        <p:nvSpPr>
          <p:cNvPr id="190" name="正方形/長方形 189">
            <a:extLst>
              <a:ext uri="{FF2B5EF4-FFF2-40B4-BE49-F238E27FC236}">
                <a16:creationId xmlns:a16="http://schemas.microsoft.com/office/drawing/2014/main" id="{0BEEA99E-F035-A7A2-0140-2E1574F11E65}"/>
              </a:ext>
            </a:extLst>
          </p:cNvPr>
          <p:cNvSpPr/>
          <p:nvPr/>
        </p:nvSpPr>
        <p:spPr>
          <a:xfrm>
            <a:off x="5769234" y="334591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223" name="正方形/長方形 222">
            <a:extLst>
              <a:ext uri="{FF2B5EF4-FFF2-40B4-BE49-F238E27FC236}">
                <a16:creationId xmlns:a16="http://schemas.microsoft.com/office/drawing/2014/main" id="{C5CF8697-2F9D-4B23-E82C-48E9EA682B1D}"/>
              </a:ext>
            </a:extLst>
          </p:cNvPr>
          <p:cNvSpPr/>
          <p:nvPr/>
        </p:nvSpPr>
        <p:spPr>
          <a:xfrm>
            <a:off x="629308" y="331280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B0C9D89C-E3CF-90AD-A16D-A5DF9806C87F}"/>
              </a:ext>
            </a:extLst>
          </p:cNvPr>
          <p:cNvSpPr/>
          <p:nvPr/>
        </p:nvSpPr>
        <p:spPr>
          <a:xfrm>
            <a:off x="878006" y="3025427"/>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5" name="直線矢印コネクタ 224">
            <a:extLst>
              <a:ext uri="{FF2B5EF4-FFF2-40B4-BE49-F238E27FC236}">
                <a16:creationId xmlns:a16="http://schemas.microsoft.com/office/drawing/2014/main" id="{3BF6170F-9094-901D-C4E0-96ECC7EE1E49}"/>
              </a:ext>
            </a:extLst>
          </p:cNvPr>
          <p:cNvCxnSpPr>
            <a:cxnSpLocks/>
            <a:stCxn id="128" idx="3"/>
            <a:endCxn id="56" idx="4"/>
          </p:cNvCxnSpPr>
          <p:nvPr/>
        </p:nvCxnSpPr>
        <p:spPr>
          <a:xfrm flipV="1">
            <a:off x="2817343" y="3331427"/>
            <a:ext cx="367069" cy="35367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57" name="直線矢印コネクタ 156">
            <a:extLst>
              <a:ext uri="{FF2B5EF4-FFF2-40B4-BE49-F238E27FC236}">
                <a16:creationId xmlns:a16="http://schemas.microsoft.com/office/drawing/2014/main" id="{95CFB967-B7B9-F8B2-DC49-1027E0684C1D}"/>
              </a:ext>
            </a:extLst>
          </p:cNvPr>
          <p:cNvCxnSpPr>
            <a:cxnSpLocks/>
            <a:stCxn id="168" idx="3"/>
            <a:endCxn id="52" idx="1"/>
          </p:cNvCxnSpPr>
          <p:nvPr/>
        </p:nvCxnSpPr>
        <p:spPr>
          <a:xfrm>
            <a:off x="4512356" y="3178427"/>
            <a:ext cx="48726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0" name="グループ化 39">
            <a:extLst>
              <a:ext uri="{FF2B5EF4-FFF2-40B4-BE49-F238E27FC236}">
                <a16:creationId xmlns:a16="http://schemas.microsoft.com/office/drawing/2014/main" id="{2770A545-5DAA-4543-709F-555F986CB217}"/>
              </a:ext>
            </a:extLst>
          </p:cNvPr>
          <p:cNvGrpSpPr/>
          <p:nvPr/>
        </p:nvGrpSpPr>
        <p:grpSpPr>
          <a:xfrm>
            <a:off x="4999625" y="2944052"/>
            <a:ext cx="595884" cy="468750"/>
            <a:chOff x="2420174" y="2805910"/>
            <a:chExt cx="595884" cy="468750"/>
          </a:xfrm>
        </p:grpSpPr>
        <p:pic>
          <p:nvPicPr>
            <p:cNvPr id="41" name="グラフィックス 40" descr="ユーザー 枠線">
              <a:extLst>
                <a:ext uri="{FF2B5EF4-FFF2-40B4-BE49-F238E27FC236}">
                  <a16:creationId xmlns:a16="http://schemas.microsoft.com/office/drawing/2014/main" id="{237926A5-7C79-68FB-261D-EEFD418F5AF2}"/>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52" name="四角形: 角を丸くする 51">
              <a:extLst>
                <a:ext uri="{FF2B5EF4-FFF2-40B4-BE49-F238E27FC236}">
                  <a16:creationId xmlns:a16="http://schemas.microsoft.com/office/drawing/2014/main" id="{FFB52267-EDBC-952E-FBCA-4C4C8A8DB2A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スケジュール反映</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76" name="直線矢印コネクタ 75">
            <a:extLst>
              <a:ext uri="{FF2B5EF4-FFF2-40B4-BE49-F238E27FC236}">
                <a16:creationId xmlns:a16="http://schemas.microsoft.com/office/drawing/2014/main" id="{3BA62066-0E56-90D7-F900-A053EA7E720C}"/>
              </a:ext>
            </a:extLst>
          </p:cNvPr>
          <p:cNvCxnSpPr>
            <a:cxnSpLocks/>
            <a:stCxn id="52" idx="2"/>
            <a:endCxn id="139" idx="1"/>
          </p:cNvCxnSpPr>
          <p:nvPr/>
        </p:nvCxnSpPr>
        <p:spPr>
          <a:xfrm>
            <a:off x="5297567" y="3412802"/>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77" name="グループ化 76">
            <a:extLst>
              <a:ext uri="{FF2B5EF4-FFF2-40B4-BE49-F238E27FC236}">
                <a16:creationId xmlns:a16="http://schemas.microsoft.com/office/drawing/2014/main" id="{94CC57A5-B933-F2D6-072B-3E654F015C93}"/>
              </a:ext>
            </a:extLst>
          </p:cNvPr>
          <p:cNvGrpSpPr/>
          <p:nvPr/>
        </p:nvGrpSpPr>
        <p:grpSpPr>
          <a:xfrm>
            <a:off x="5009749" y="5015566"/>
            <a:ext cx="575637" cy="451948"/>
            <a:chOff x="5274238" y="5435536"/>
            <a:chExt cx="439201" cy="345439"/>
          </a:xfrm>
        </p:grpSpPr>
        <p:sp>
          <p:nvSpPr>
            <p:cNvPr id="139" name="フローチャート: 磁気ディスク 138">
              <a:extLst>
                <a:ext uri="{FF2B5EF4-FFF2-40B4-BE49-F238E27FC236}">
                  <a16:creationId xmlns:a16="http://schemas.microsoft.com/office/drawing/2014/main" id="{719547D7-F16D-1129-503F-8EEA4EDA4A9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0" name="円弧 139">
              <a:extLst>
                <a:ext uri="{FF2B5EF4-FFF2-40B4-BE49-F238E27FC236}">
                  <a16:creationId xmlns:a16="http://schemas.microsoft.com/office/drawing/2014/main" id="{6DCE316A-55E7-0E44-169A-7BF6947F330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1" name="円弧 140">
              <a:extLst>
                <a:ext uri="{FF2B5EF4-FFF2-40B4-BE49-F238E27FC236}">
                  <a16:creationId xmlns:a16="http://schemas.microsoft.com/office/drawing/2014/main" id="{2E265D8F-572F-109D-0067-C9051E61943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42" name="グループ化 141">
            <a:extLst>
              <a:ext uri="{FF2B5EF4-FFF2-40B4-BE49-F238E27FC236}">
                <a16:creationId xmlns:a16="http://schemas.microsoft.com/office/drawing/2014/main" id="{EC640CB2-DF57-66E8-EC56-FA51426B9DAD}"/>
              </a:ext>
            </a:extLst>
          </p:cNvPr>
          <p:cNvGrpSpPr/>
          <p:nvPr/>
        </p:nvGrpSpPr>
        <p:grpSpPr>
          <a:xfrm flipH="1">
            <a:off x="4349923" y="5382277"/>
            <a:ext cx="752658" cy="405710"/>
            <a:chOff x="5549538" y="5066857"/>
            <a:chExt cx="752658" cy="405710"/>
          </a:xfrm>
        </p:grpSpPr>
        <p:cxnSp>
          <p:nvCxnSpPr>
            <p:cNvPr id="145" name="直線矢印コネクタ 144">
              <a:extLst>
                <a:ext uri="{FF2B5EF4-FFF2-40B4-BE49-F238E27FC236}">
                  <a16:creationId xmlns:a16="http://schemas.microsoft.com/office/drawing/2014/main" id="{77CCD124-99CE-8CD9-3C37-472FEF5C6AD2}"/>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8" name="グループ化 147">
              <a:extLst>
                <a:ext uri="{FF2B5EF4-FFF2-40B4-BE49-F238E27FC236}">
                  <a16:creationId xmlns:a16="http://schemas.microsoft.com/office/drawing/2014/main" id="{E03E0B03-70F3-2799-CBD6-CF04D9C20D4D}"/>
                </a:ext>
              </a:extLst>
            </p:cNvPr>
            <p:cNvGrpSpPr/>
            <p:nvPr/>
          </p:nvGrpSpPr>
          <p:grpSpPr>
            <a:xfrm>
              <a:off x="5672158" y="5172745"/>
              <a:ext cx="69614" cy="299822"/>
              <a:chOff x="2439407" y="2962964"/>
              <a:chExt cx="69614" cy="430496"/>
            </a:xfrm>
          </p:grpSpPr>
          <p:cxnSp>
            <p:nvCxnSpPr>
              <p:cNvPr id="150" name="直線コネクタ 149">
                <a:extLst>
                  <a:ext uri="{FF2B5EF4-FFF2-40B4-BE49-F238E27FC236}">
                    <a16:creationId xmlns:a16="http://schemas.microsoft.com/office/drawing/2014/main" id="{07643287-8DDF-3B43-2CA5-1A59EF7495B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51" name="直線コネクタ 150">
                <a:extLst>
                  <a:ext uri="{FF2B5EF4-FFF2-40B4-BE49-F238E27FC236}">
                    <a16:creationId xmlns:a16="http://schemas.microsoft.com/office/drawing/2014/main" id="{60E6D0AD-FC33-5513-2B41-886F7BD8FED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52" name="直線コネクタ 151">
                <a:extLst>
                  <a:ext uri="{FF2B5EF4-FFF2-40B4-BE49-F238E27FC236}">
                    <a16:creationId xmlns:a16="http://schemas.microsoft.com/office/drawing/2014/main" id="{5E5E27DE-DE3A-7E17-B223-AA1ABBB958E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9" name="正方形/長方形 148">
              <a:extLst>
                <a:ext uri="{FF2B5EF4-FFF2-40B4-BE49-F238E27FC236}">
                  <a16:creationId xmlns:a16="http://schemas.microsoft.com/office/drawing/2014/main" id="{2E6D31A2-C2EC-AB5C-FF90-8294BA3B3026}"/>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sp>
        <p:nvSpPr>
          <p:cNvPr id="158" name="楕円 157">
            <a:extLst>
              <a:ext uri="{FF2B5EF4-FFF2-40B4-BE49-F238E27FC236}">
                <a16:creationId xmlns:a16="http://schemas.microsoft.com/office/drawing/2014/main" id="{048F65D3-EA79-7B30-C5E1-299395632062}"/>
              </a:ext>
            </a:extLst>
          </p:cNvPr>
          <p:cNvSpPr/>
          <p:nvPr/>
        </p:nvSpPr>
        <p:spPr>
          <a:xfrm>
            <a:off x="6111183" y="3025668"/>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161" name="直線矢印コネクタ 160">
            <a:extLst>
              <a:ext uri="{FF2B5EF4-FFF2-40B4-BE49-F238E27FC236}">
                <a16:creationId xmlns:a16="http://schemas.microsoft.com/office/drawing/2014/main" id="{0F02077E-D006-AF38-72F6-07148E04DFF8}"/>
              </a:ext>
            </a:extLst>
          </p:cNvPr>
          <p:cNvCxnSpPr>
            <a:cxnSpLocks/>
            <a:stCxn id="224" idx="6"/>
            <a:endCxn id="121" idx="1"/>
          </p:cNvCxnSpPr>
          <p:nvPr/>
        </p:nvCxnSpPr>
        <p:spPr>
          <a:xfrm>
            <a:off x="1184006" y="3178427"/>
            <a:ext cx="71414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94" name="正方形/長方形 193">
            <a:extLst>
              <a:ext uri="{FF2B5EF4-FFF2-40B4-BE49-F238E27FC236}">
                <a16:creationId xmlns:a16="http://schemas.microsoft.com/office/drawing/2014/main" id="{BD9AAED9-E7EA-3142-6C3C-6B23CA2D443C}"/>
              </a:ext>
            </a:extLst>
          </p:cNvPr>
          <p:cNvSpPr/>
          <p:nvPr/>
        </p:nvSpPr>
        <p:spPr>
          <a:xfrm>
            <a:off x="2863629" y="279327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5" name="グループ化 4">
            <a:extLst>
              <a:ext uri="{FF2B5EF4-FFF2-40B4-BE49-F238E27FC236}">
                <a16:creationId xmlns:a16="http://schemas.microsoft.com/office/drawing/2014/main" id="{89195B06-E102-97E7-D3D2-E0E87A541651}"/>
              </a:ext>
            </a:extLst>
          </p:cNvPr>
          <p:cNvGrpSpPr/>
          <p:nvPr/>
        </p:nvGrpSpPr>
        <p:grpSpPr>
          <a:xfrm>
            <a:off x="1139193" y="2636714"/>
            <a:ext cx="1568287" cy="433526"/>
            <a:chOff x="5014854" y="1988022"/>
            <a:chExt cx="1568287" cy="422029"/>
          </a:xfrm>
        </p:grpSpPr>
        <p:cxnSp>
          <p:nvCxnSpPr>
            <p:cNvPr id="6" name="直線矢印コネクタ 5">
              <a:extLst>
                <a:ext uri="{FF2B5EF4-FFF2-40B4-BE49-F238E27FC236}">
                  <a16:creationId xmlns:a16="http://schemas.microsoft.com/office/drawing/2014/main" id="{C2689A41-99B2-B1EB-970E-BEF765B4FF7D}"/>
                </a:ext>
              </a:extLst>
            </p:cNvPr>
            <p:cNvCxnSpPr>
              <a:cxnSpLocks/>
              <a:stCxn id="224" idx="7"/>
              <a:endCxn id="19" idx="1"/>
            </p:cNvCxnSpPr>
            <p:nvPr/>
          </p:nvCxnSpPr>
          <p:spPr>
            <a:xfrm flipV="1">
              <a:off x="5014854" y="2139296"/>
              <a:ext cx="137808" cy="270755"/>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2" name="グループ化 11">
              <a:extLst>
                <a:ext uri="{FF2B5EF4-FFF2-40B4-BE49-F238E27FC236}">
                  <a16:creationId xmlns:a16="http://schemas.microsoft.com/office/drawing/2014/main" id="{32BD2B8D-B2B8-F001-8440-A19E96A78224}"/>
                </a:ext>
              </a:extLst>
            </p:cNvPr>
            <p:cNvGrpSpPr/>
            <p:nvPr/>
          </p:nvGrpSpPr>
          <p:grpSpPr>
            <a:xfrm>
              <a:off x="5152661" y="1988022"/>
              <a:ext cx="69614" cy="303585"/>
              <a:chOff x="2439407" y="2962964"/>
              <a:chExt cx="69614" cy="430453"/>
            </a:xfrm>
          </p:grpSpPr>
          <p:cxnSp>
            <p:nvCxnSpPr>
              <p:cNvPr id="20" name="直線コネクタ 19">
                <a:extLst>
                  <a:ext uri="{FF2B5EF4-FFF2-40B4-BE49-F238E27FC236}">
                    <a16:creationId xmlns:a16="http://schemas.microsoft.com/office/drawing/2014/main" id="{9F22A38A-5BD0-1313-A451-DCBF47B7E93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6" name="直線コネクタ 25">
                <a:extLst>
                  <a:ext uri="{FF2B5EF4-FFF2-40B4-BE49-F238E27FC236}">
                    <a16:creationId xmlns:a16="http://schemas.microsoft.com/office/drawing/2014/main" id="{DC00D33B-E4A2-D0D8-74E5-242E7CE7651F}"/>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7" name="直線コネクタ 26">
                <a:extLst>
                  <a:ext uri="{FF2B5EF4-FFF2-40B4-BE49-F238E27FC236}">
                    <a16:creationId xmlns:a16="http://schemas.microsoft.com/office/drawing/2014/main" id="{E3E784DD-4EB8-E0CD-0107-FA94C33DCA9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 name="正方形/長方形 18">
              <a:extLst>
                <a:ext uri="{FF2B5EF4-FFF2-40B4-BE49-F238E27FC236}">
                  <a16:creationId xmlns:a16="http://schemas.microsoft.com/office/drawing/2014/main" id="{D562EC78-3ECC-BB3C-2503-C1536C4848B1}"/>
                </a:ext>
              </a:extLst>
            </p:cNvPr>
            <p:cNvSpPr/>
            <p:nvPr/>
          </p:nvSpPr>
          <p:spPr>
            <a:xfrm>
              <a:off x="5152662" y="1998069"/>
              <a:ext cx="1430479"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本文"/>
                  <a:ea typeface="游ゴシック" panose="020B0400000000000000" pitchFamily="50" charset="-128"/>
                </a:rPr>
                <a:t>滞納者に対する催告書発行の必要性を認識</a:t>
              </a:r>
            </a:p>
          </p:txBody>
        </p:sp>
      </p:grpSp>
    </p:spTree>
    <p:extLst>
      <p:ext uri="{BB962C8B-B14F-4D97-AF65-F5344CB8AC3E}">
        <p14:creationId xmlns:p14="http://schemas.microsoft.com/office/powerpoint/2010/main" val="329388019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5C4A60-DAD9-EDF7-82CB-E745C5639082}"/>
            </a:ext>
          </a:extLst>
        </p:cNvPr>
        <p:cNvGrpSpPr/>
        <p:nvPr/>
      </p:nvGrpSpPr>
      <p:grpSpPr>
        <a:xfrm>
          <a:off x="0" y="0"/>
          <a:ext cx="0" cy="0"/>
          <a:chOff x="0" y="0"/>
          <a:chExt cx="0" cy="0"/>
        </a:xfrm>
      </p:grpSpPr>
      <p:grpSp>
        <p:nvGrpSpPr>
          <p:cNvPr id="137" name="グループ化 136">
            <a:extLst>
              <a:ext uri="{FF2B5EF4-FFF2-40B4-BE49-F238E27FC236}">
                <a16:creationId xmlns:a16="http://schemas.microsoft.com/office/drawing/2014/main" id="{D425BE5C-1798-99A6-210B-418B82CC8162}"/>
              </a:ext>
            </a:extLst>
          </p:cNvPr>
          <p:cNvGrpSpPr/>
          <p:nvPr/>
        </p:nvGrpSpPr>
        <p:grpSpPr>
          <a:xfrm>
            <a:off x="6890979" y="1451037"/>
            <a:ext cx="47531" cy="1422092"/>
            <a:chOff x="5256227" y="1451037"/>
            <a:chExt cx="47531" cy="1422092"/>
          </a:xfrm>
        </p:grpSpPr>
        <p:cxnSp>
          <p:nvCxnSpPr>
            <p:cNvPr id="253" name="直線矢印コネクタ 197">
              <a:extLst>
                <a:ext uri="{FF2B5EF4-FFF2-40B4-BE49-F238E27FC236}">
                  <a16:creationId xmlns:a16="http://schemas.microsoft.com/office/drawing/2014/main" id="{A3A85A90-2ED5-8941-D84A-4A93F43A343F}"/>
                </a:ext>
              </a:extLst>
            </p:cNvPr>
            <p:cNvCxnSpPr>
              <a:cxnSpLocks/>
              <a:stCxn id="199" idx="6"/>
              <a:endCxn id="254" idx="3"/>
            </p:cNvCxnSpPr>
            <p:nvPr/>
          </p:nvCxnSpPr>
          <p:spPr>
            <a:xfrm flipH="1" flipV="1">
              <a:off x="5279990" y="1522911"/>
              <a:ext cx="3" cy="1302687"/>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grpSp>
          <p:nvGrpSpPr>
            <p:cNvPr id="196" name="グループ化 195">
              <a:extLst>
                <a:ext uri="{FF2B5EF4-FFF2-40B4-BE49-F238E27FC236}">
                  <a16:creationId xmlns:a16="http://schemas.microsoft.com/office/drawing/2014/main" id="{65BFA808-7405-7D2B-DE28-4B417283736C}"/>
                </a:ext>
              </a:extLst>
            </p:cNvPr>
            <p:cNvGrpSpPr/>
            <p:nvPr/>
          </p:nvGrpSpPr>
          <p:grpSpPr>
            <a:xfrm>
              <a:off x="5256227" y="1451037"/>
              <a:ext cx="47531" cy="1422092"/>
              <a:chOff x="5256227" y="1451037"/>
              <a:chExt cx="47531" cy="1422092"/>
            </a:xfrm>
          </p:grpSpPr>
          <p:sp>
            <p:nvSpPr>
              <p:cNvPr id="199" name="楕円 198">
                <a:extLst>
                  <a:ext uri="{FF2B5EF4-FFF2-40B4-BE49-F238E27FC236}">
                    <a16:creationId xmlns:a16="http://schemas.microsoft.com/office/drawing/2014/main" id="{81A3F5EC-2D19-AE65-3B33-CDED5DB9F781}"/>
                  </a:ext>
                </a:extLst>
              </p:cNvPr>
              <p:cNvSpPr/>
              <p:nvPr/>
            </p:nvSpPr>
            <p:spPr>
              <a:xfrm rot="16200000">
                <a:off x="5256227" y="2825598"/>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54" name="二等辺三角形 253">
                <a:extLst>
                  <a:ext uri="{FF2B5EF4-FFF2-40B4-BE49-F238E27FC236}">
                    <a16:creationId xmlns:a16="http://schemas.microsoft.com/office/drawing/2014/main" id="{09DBA82C-8346-CE89-73D0-3341AD7F2870}"/>
                  </a:ext>
                </a:extLst>
              </p:cNvPr>
              <p:cNvSpPr/>
              <p:nvPr/>
            </p:nvSpPr>
            <p:spPr>
              <a:xfrm>
                <a:off x="5256680"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grpSp>
        <p:nvGrpSpPr>
          <p:cNvPr id="13" name="グループ化 12">
            <a:extLst>
              <a:ext uri="{FF2B5EF4-FFF2-40B4-BE49-F238E27FC236}">
                <a16:creationId xmlns:a16="http://schemas.microsoft.com/office/drawing/2014/main" id="{C57CD4D5-CEC8-6240-2347-0016A883FAF1}"/>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B0913959-8559-6EC1-BD2C-788FCE81058B}"/>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3154427E-295E-A2F5-D0A1-B62E756C1F08}"/>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43C38FB0-8A94-A2E4-26A0-9577CF2624F3}"/>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4E740072-1EC2-316B-5B11-D5254CDAAFBE}"/>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04E24304-2117-DA5C-3E41-CF225026190D}"/>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8.2.</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D3947527-B08A-E8A4-0DA0-61126534455F}"/>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催告書</a:t>
              </a:r>
              <a:r>
                <a:rPr kumimoji="1" lang="en-US" altLang="ja-JP" sz="1000" b="1" dirty="0">
                  <a:solidFill>
                    <a:schemeClr val="tx1"/>
                  </a:solidFill>
                  <a:latin typeface="游ゴシック 本文"/>
                  <a:ea typeface="游ゴシック" panose="020B0400000000000000" pitchFamily="50" charset="-128"/>
                </a:rPr>
                <a:t>(</a:t>
              </a:r>
              <a:r>
                <a:rPr kumimoji="1" lang="ja-JP" altLang="en-US" sz="1000" b="1" dirty="0">
                  <a:solidFill>
                    <a:schemeClr val="tx1"/>
                  </a:solidFill>
                  <a:latin typeface="游ゴシック 本文"/>
                  <a:ea typeface="游ゴシック" panose="020B0400000000000000" pitchFamily="50" charset="-128"/>
                </a:rPr>
                <a:t>一斉催告</a:t>
              </a:r>
              <a:r>
                <a:rPr kumimoji="1" lang="en-US" altLang="ja-JP" sz="1000" b="1" dirty="0">
                  <a:solidFill>
                    <a:schemeClr val="tx1"/>
                  </a:solidFill>
                  <a:latin typeface="游ゴシック 本文"/>
                  <a:ea typeface="游ゴシック" panose="020B0400000000000000" pitchFamily="50" charset="-128"/>
                </a:rPr>
                <a:t>)</a:t>
              </a:r>
              <a:endParaRPr kumimoji="1" lang="ja-JP" altLang="en-US" sz="1000" b="1" dirty="0">
                <a:solidFill>
                  <a:schemeClr val="tx1"/>
                </a:solidFill>
                <a:latin typeface="游ゴシック 本文"/>
                <a:ea typeface="游ゴシック" panose="020B0400000000000000" pitchFamily="50" charset="-128"/>
              </a:endParaRPr>
            </a:p>
          </p:txBody>
        </p:sp>
        <p:sp>
          <p:nvSpPr>
            <p:cNvPr id="14" name="正方形/長方形 13">
              <a:extLst>
                <a:ext uri="{FF2B5EF4-FFF2-40B4-BE49-F238E27FC236}">
                  <a16:creationId xmlns:a16="http://schemas.microsoft.com/office/drawing/2014/main" id="{F380DD60-7E05-7BC5-3CF6-BD7AD95A15C3}"/>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催告</a:t>
              </a:r>
            </a:p>
          </p:txBody>
        </p:sp>
      </p:grpSp>
      <p:grpSp>
        <p:nvGrpSpPr>
          <p:cNvPr id="16" name="グループ化 15">
            <a:extLst>
              <a:ext uri="{FF2B5EF4-FFF2-40B4-BE49-F238E27FC236}">
                <a16:creationId xmlns:a16="http://schemas.microsoft.com/office/drawing/2014/main" id="{7BC11403-B04B-104A-A766-FEBB41105901}"/>
              </a:ext>
            </a:extLst>
          </p:cNvPr>
          <p:cNvGrpSpPr/>
          <p:nvPr/>
        </p:nvGrpSpPr>
        <p:grpSpPr>
          <a:xfrm>
            <a:off x="331641" y="2262485"/>
            <a:ext cx="8480719" cy="2543949"/>
            <a:chOff x="4383024" y="977900"/>
            <a:chExt cx="8480719" cy="447033"/>
          </a:xfrm>
        </p:grpSpPr>
        <p:sp>
          <p:nvSpPr>
            <p:cNvPr id="17" name="正方形/長方形 16">
              <a:extLst>
                <a:ext uri="{FF2B5EF4-FFF2-40B4-BE49-F238E27FC236}">
                  <a16:creationId xmlns:a16="http://schemas.microsoft.com/office/drawing/2014/main" id="{61D172C1-1B1E-529D-F966-3ADF38238EF2}"/>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2E6522F0-D1E8-5E83-2BDE-5A70A0A3421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53098398-F80F-2D2A-617B-BBE8DDF5F69F}"/>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49</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361CDFAB-106B-D899-37A1-E56CFCD18D38}"/>
              </a:ext>
            </a:extLst>
          </p:cNvPr>
          <p:cNvSpPr/>
          <p:nvPr/>
        </p:nvSpPr>
        <p:spPr>
          <a:xfrm>
            <a:off x="6758568" y="5883275"/>
            <a:ext cx="2053792" cy="621154"/>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2.2.2</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催告書作成</a:t>
            </a:r>
          </a:p>
          <a:p>
            <a:r>
              <a:rPr kumimoji="1" lang="ja-JP" altLang="en-US" sz="500" b="1" dirty="0">
                <a:solidFill>
                  <a:schemeClr val="tx1"/>
                </a:solidFill>
                <a:latin typeface="游ゴシック 本文"/>
                <a:ea typeface="游ゴシック" panose="020B0400000000000000" pitchFamily="50" charset="-128"/>
              </a:rPr>
              <a:t>②</a:t>
            </a:r>
            <a:endParaRPr kumimoji="1" lang="en-US" altLang="zh-TW"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交渉経過管理</a:t>
            </a:r>
          </a:p>
          <a:p>
            <a:r>
              <a:rPr kumimoji="1" lang="zh-TW" altLang="en-US" sz="500" b="1" dirty="0">
                <a:solidFill>
                  <a:schemeClr val="tx1"/>
                </a:solidFill>
                <a:latin typeface="游ゴシック 本文"/>
                <a:ea typeface="游ゴシック" panose="020B0400000000000000" pitchFamily="50" charset="-128"/>
              </a:rPr>
              <a:t>③</a:t>
            </a:r>
            <a:endParaRPr kumimoji="1" lang="en-US" altLang="zh-TW"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2.3.6</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約束情報管理</a:t>
            </a:r>
            <a:endParaRPr kumimoji="1" lang="ja-JP" altLang="en-US" sz="500" b="1" dirty="0">
              <a:solidFill>
                <a:schemeClr val="tx1"/>
              </a:solidFill>
              <a:latin typeface="游ゴシック 本文"/>
              <a:ea typeface="游ゴシック" panose="020B0400000000000000" pitchFamily="50" charset="-128"/>
            </a:endParaRPr>
          </a:p>
        </p:txBody>
      </p:sp>
      <p:cxnSp>
        <p:nvCxnSpPr>
          <p:cNvPr id="126" name="直線矢印コネクタ 125">
            <a:extLst>
              <a:ext uri="{FF2B5EF4-FFF2-40B4-BE49-F238E27FC236}">
                <a16:creationId xmlns:a16="http://schemas.microsoft.com/office/drawing/2014/main" id="{A54E28DE-6DB0-1544-E981-BC1D1E0C4EF9}"/>
              </a:ext>
            </a:extLst>
          </p:cNvPr>
          <p:cNvCxnSpPr>
            <a:cxnSpLocks/>
            <a:stCxn id="67" idx="3"/>
            <a:endCxn id="21" idx="1"/>
          </p:cNvCxnSpPr>
          <p:nvPr/>
        </p:nvCxnSpPr>
        <p:spPr>
          <a:xfrm>
            <a:off x="1789383" y="3007706"/>
            <a:ext cx="16205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D438D62D-126E-67A1-C209-14CCFDFF13F9}"/>
              </a:ext>
            </a:extLst>
          </p:cNvPr>
          <p:cNvSpPr/>
          <p:nvPr/>
        </p:nvSpPr>
        <p:spPr>
          <a:xfrm>
            <a:off x="6522679"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cxnSp>
        <p:nvCxnSpPr>
          <p:cNvPr id="153" name="直線矢印コネクタ 152">
            <a:extLst>
              <a:ext uri="{FF2B5EF4-FFF2-40B4-BE49-F238E27FC236}">
                <a16:creationId xmlns:a16="http://schemas.microsoft.com/office/drawing/2014/main" id="{E95972E3-3C86-0E62-B947-6A6427C99AE0}"/>
              </a:ext>
            </a:extLst>
          </p:cNvPr>
          <p:cNvCxnSpPr>
            <a:cxnSpLocks/>
            <a:stCxn id="178" idx="3"/>
            <a:endCxn id="56" idx="2"/>
          </p:cNvCxnSpPr>
          <p:nvPr/>
        </p:nvCxnSpPr>
        <p:spPr>
          <a:xfrm>
            <a:off x="5213522" y="3007706"/>
            <a:ext cx="154822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E3931F79-7AF9-AB1E-68B1-B41D7B29BF82}"/>
              </a:ext>
            </a:extLst>
          </p:cNvPr>
          <p:cNvSpPr/>
          <p:nvPr/>
        </p:nvSpPr>
        <p:spPr>
          <a:xfrm>
            <a:off x="6566138" y="1844540"/>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54" name="グループ化 53">
            <a:extLst>
              <a:ext uri="{FF2B5EF4-FFF2-40B4-BE49-F238E27FC236}">
                <a16:creationId xmlns:a16="http://schemas.microsoft.com/office/drawing/2014/main" id="{A7770801-E706-B8EB-F6C7-6EA77CBEDC9A}"/>
              </a:ext>
            </a:extLst>
          </p:cNvPr>
          <p:cNvGrpSpPr>
            <a:grpSpLocks noChangeAspect="1"/>
          </p:cNvGrpSpPr>
          <p:nvPr/>
        </p:nvGrpSpPr>
        <p:grpSpPr>
          <a:xfrm>
            <a:off x="6761744" y="2854706"/>
            <a:ext cx="306000" cy="306000"/>
            <a:chOff x="2810266" y="3583909"/>
            <a:chExt cx="182044" cy="182044"/>
          </a:xfrm>
        </p:grpSpPr>
        <p:sp>
          <p:nvSpPr>
            <p:cNvPr id="56" name="楕円 55">
              <a:extLst>
                <a:ext uri="{FF2B5EF4-FFF2-40B4-BE49-F238E27FC236}">
                  <a16:creationId xmlns:a16="http://schemas.microsoft.com/office/drawing/2014/main" id="{1C2C5F76-D919-741E-85C9-B87479892F26}"/>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9A87401C-043E-4F46-76EF-4571E09E21F2}"/>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C7E8F39E-D51F-AAC3-F6B8-0227F2D4030A}"/>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D6FFC7AD-0576-E17D-537F-11E97FE7AA76}"/>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75D1FE4D-9645-055E-2C2A-8A00FBCDDF3B}"/>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C4917174-64A7-F1E1-2292-36BCDD4F750D}"/>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590116BC-F1BE-CB98-60F1-9AF440CED6CD}"/>
              </a:ext>
            </a:extLst>
          </p:cNvPr>
          <p:cNvSpPr/>
          <p:nvPr/>
        </p:nvSpPr>
        <p:spPr>
          <a:xfrm>
            <a:off x="6573036" y="262815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63" name="グループ化 62">
            <a:extLst>
              <a:ext uri="{FF2B5EF4-FFF2-40B4-BE49-F238E27FC236}">
                <a16:creationId xmlns:a16="http://schemas.microsoft.com/office/drawing/2014/main" id="{B1FC0205-BF6A-89B0-D34A-62911A416E82}"/>
              </a:ext>
            </a:extLst>
          </p:cNvPr>
          <p:cNvGrpSpPr/>
          <p:nvPr/>
        </p:nvGrpSpPr>
        <p:grpSpPr>
          <a:xfrm>
            <a:off x="5817142" y="1456616"/>
            <a:ext cx="1097602" cy="533609"/>
            <a:chOff x="5215232" y="4316156"/>
            <a:chExt cx="1097602" cy="533609"/>
          </a:xfrm>
        </p:grpSpPr>
        <p:cxnSp>
          <p:nvCxnSpPr>
            <p:cNvPr id="64" name="直線矢印コネクタ 63">
              <a:extLst>
                <a:ext uri="{FF2B5EF4-FFF2-40B4-BE49-F238E27FC236}">
                  <a16:creationId xmlns:a16="http://schemas.microsoft.com/office/drawing/2014/main" id="{A749BCD1-BBF0-C90D-E40C-3D56F4E47CDA}"/>
                </a:ext>
              </a:extLst>
            </p:cNvPr>
            <p:cNvCxnSpPr>
              <a:cxnSpLocks/>
              <a:stCxn id="66" idx="3"/>
            </p:cNvCxnSpPr>
            <p:nvPr/>
          </p:nvCxnSpPr>
          <p:spPr>
            <a:xfrm>
              <a:off x="5643981" y="4469826"/>
              <a:ext cx="66885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6C7EF28B-0B66-6B2D-ED64-05C438FF7CCF}"/>
                </a:ext>
              </a:extLst>
            </p:cNvPr>
            <p:cNvSpPr/>
            <p:nvPr/>
          </p:nvSpPr>
          <p:spPr>
            <a:xfrm>
              <a:off x="5215232" y="4593561"/>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ja-JP" altLang="en-US" sz="500" b="1" dirty="0">
                  <a:solidFill>
                    <a:schemeClr val="tx1"/>
                  </a:solidFill>
                  <a:latin typeface="游ゴシック 本文"/>
                  <a:ea typeface="游ゴシック" panose="020B0400000000000000" pitchFamily="50" charset="-128"/>
                </a:rPr>
                <a:t>催告書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差押え言及無</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催告書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差押え言及有</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フリー催告書</a:t>
              </a:r>
            </a:p>
            <a:p>
              <a:r>
                <a:rPr kumimoji="1" lang="ja-JP" altLang="en-US" sz="500" b="1" dirty="0">
                  <a:solidFill>
                    <a:schemeClr val="tx1"/>
                  </a:solidFill>
                  <a:latin typeface="游ゴシック 本文"/>
                  <a:ea typeface="游ゴシック" panose="020B0400000000000000" pitchFamily="50" charset="-128"/>
                </a:rPr>
                <a:t>延滞金請求書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差押え言及無</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延滞金請求書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差押え言及有</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差押予告書</a:t>
              </a:r>
              <a:endParaRPr kumimoji="1" lang="en-US" altLang="ja-JP" sz="500" b="1" dirty="0">
                <a:solidFill>
                  <a:schemeClr val="tx1"/>
                </a:solidFill>
                <a:latin typeface="游ゴシック 本文"/>
                <a:ea typeface="游ゴシック" panose="020B0400000000000000" pitchFamily="50" charset="-128"/>
              </a:endParaRPr>
            </a:p>
          </p:txBody>
        </p:sp>
        <p:pic>
          <p:nvPicPr>
            <p:cNvPr id="66" name="グラフィックス 65" descr="紙 枠線">
              <a:extLst>
                <a:ext uri="{FF2B5EF4-FFF2-40B4-BE49-F238E27FC236}">
                  <a16:creationId xmlns:a16="http://schemas.microsoft.com/office/drawing/2014/main" id="{BC13ADC0-B55C-0077-6338-FF075F456DE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cxnSp>
        <p:nvCxnSpPr>
          <p:cNvPr id="117" name="直線矢印コネクタ 116">
            <a:extLst>
              <a:ext uri="{FF2B5EF4-FFF2-40B4-BE49-F238E27FC236}">
                <a16:creationId xmlns:a16="http://schemas.microsoft.com/office/drawing/2014/main" id="{D75ECC2C-8067-83AD-8F0D-08ED97535A0E}"/>
              </a:ext>
            </a:extLst>
          </p:cNvPr>
          <p:cNvCxnSpPr>
            <a:cxnSpLocks/>
            <a:stCxn id="21" idx="3"/>
          </p:cNvCxnSpPr>
          <p:nvPr/>
        </p:nvCxnSpPr>
        <p:spPr>
          <a:xfrm>
            <a:off x="2295411" y="3007706"/>
            <a:ext cx="356372" cy="560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27" name="グループ化 126">
            <a:extLst>
              <a:ext uri="{FF2B5EF4-FFF2-40B4-BE49-F238E27FC236}">
                <a16:creationId xmlns:a16="http://schemas.microsoft.com/office/drawing/2014/main" id="{5C88AFD1-1F28-BBA7-3AA9-7DBF759E2466}"/>
              </a:ext>
            </a:extLst>
          </p:cNvPr>
          <p:cNvGrpSpPr/>
          <p:nvPr/>
        </p:nvGrpSpPr>
        <p:grpSpPr>
          <a:xfrm>
            <a:off x="5620483" y="4033951"/>
            <a:ext cx="621625" cy="701320"/>
            <a:chOff x="2500816" y="2992781"/>
            <a:chExt cx="621625" cy="701320"/>
          </a:xfrm>
        </p:grpSpPr>
        <p:pic>
          <p:nvPicPr>
            <p:cNvPr id="128" name="グラフィックス 127" descr="紙 枠線">
              <a:extLst>
                <a:ext uri="{FF2B5EF4-FFF2-40B4-BE49-F238E27FC236}">
                  <a16:creationId xmlns:a16="http://schemas.microsoft.com/office/drawing/2014/main" id="{3DA1395B-1D4E-1FE2-BE07-6EFB1120235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670147" y="3131836"/>
              <a:ext cx="307340" cy="307340"/>
            </a:xfrm>
            <a:prstGeom prst="rect">
              <a:avLst/>
            </a:prstGeom>
          </p:spPr>
        </p:pic>
        <p:cxnSp>
          <p:nvCxnSpPr>
            <p:cNvPr id="129" name="直線矢印コネクタ 36">
              <a:extLst>
                <a:ext uri="{FF2B5EF4-FFF2-40B4-BE49-F238E27FC236}">
                  <a16:creationId xmlns:a16="http://schemas.microsoft.com/office/drawing/2014/main" id="{B4B9504F-CD13-00EE-A95C-2F21EC03C0BC}"/>
                </a:ext>
              </a:extLst>
            </p:cNvPr>
            <p:cNvCxnSpPr>
              <a:cxnSpLocks/>
            </p:cNvCxnSpPr>
            <p:nvPr/>
          </p:nvCxnSpPr>
          <p:spPr>
            <a:xfrm rot="16200000" flipH="1">
              <a:off x="2483914" y="3041049"/>
              <a:ext cx="292724" cy="196188"/>
            </a:xfrm>
            <a:prstGeom prst="curvedConnector3">
              <a:avLst>
                <a:gd name="adj1" fmla="val 99893"/>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45E650A5-4482-0201-658E-B386F31BEE03}"/>
                </a:ext>
              </a:extLst>
            </p:cNvPr>
            <p:cNvSpPr/>
            <p:nvPr/>
          </p:nvSpPr>
          <p:spPr>
            <a:xfrm>
              <a:off x="2500816"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催告書引抜きリスト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差押え言及無</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催告書引抜きリスト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差押え言及有</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cxnSp>
        <p:nvCxnSpPr>
          <p:cNvPr id="165" name="直線矢印コネクタ 164">
            <a:extLst>
              <a:ext uri="{FF2B5EF4-FFF2-40B4-BE49-F238E27FC236}">
                <a16:creationId xmlns:a16="http://schemas.microsoft.com/office/drawing/2014/main" id="{79F36A12-26D6-8EE3-2C60-7262954D7DFD}"/>
              </a:ext>
            </a:extLst>
          </p:cNvPr>
          <p:cNvCxnSpPr>
            <a:cxnSpLocks/>
            <a:stCxn id="56" idx="6"/>
            <a:endCxn id="87" idx="1"/>
          </p:cNvCxnSpPr>
          <p:nvPr/>
        </p:nvCxnSpPr>
        <p:spPr>
          <a:xfrm>
            <a:off x="7067744" y="3007706"/>
            <a:ext cx="57054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6" name="グループ化 165">
            <a:extLst>
              <a:ext uri="{FF2B5EF4-FFF2-40B4-BE49-F238E27FC236}">
                <a16:creationId xmlns:a16="http://schemas.microsoft.com/office/drawing/2014/main" id="{F99930CB-4A02-9992-70F6-526218A2C60B}"/>
              </a:ext>
            </a:extLst>
          </p:cNvPr>
          <p:cNvGrpSpPr/>
          <p:nvPr/>
        </p:nvGrpSpPr>
        <p:grpSpPr>
          <a:xfrm>
            <a:off x="4080235" y="2773331"/>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670A6943-42C3-8F6C-57A1-10346F0BAAFB}"/>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28459E5E-4F5B-5D87-2E89-6E1E6A1F767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50FAA809-255D-711E-4BEA-41601279CA96}"/>
              </a:ext>
            </a:extLst>
          </p:cNvPr>
          <p:cNvCxnSpPr>
            <a:cxnSpLocks/>
            <a:stCxn id="168" idx="2"/>
            <a:endCxn id="171" idx="1"/>
          </p:cNvCxnSpPr>
          <p:nvPr/>
        </p:nvCxnSpPr>
        <p:spPr>
          <a:xfrm>
            <a:off x="4378177" y="3242081"/>
            <a:ext cx="1299" cy="173100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5170E967-A35F-168B-C6E9-842654F2A71B}"/>
              </a:ext>
            </a:extLst>
          </p:cNvPr>
          <p:cNvGrpSpPr/>
          <p:nvPr/>
        </p:nvGrpSpPr>
        <p:grpSpPr>
          <a:xfrm>
            <a:off x="4090359" y="4973088"/>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A4C9DCCB-5230-26A0-DF80-E6E0009A2C3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3EB9D6BB-880D-88C1-6DEF-3914885A67C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57BF43E9-9194-208E-891B-A92721871DD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10EF64D9-9026-C7C0-B921-12D93085E860}"/>
              </a:ext>
            </a:extLst>
          </p:cNvPr>
          <p:cNvGrpSpPr/>
          <p:nvPr/>
        </p:nvGrpSpPr>
        <p:grpSpPr>
          <a:xfrm flipH="1">
            <a:off x="3430533" y="5339799"/>
            <a:ext cx="752658" cy="405710"/>
            <a:chOff x="5549538" y="5066857"/>
            <a:chExt cx="752658" cy="405710"/>
          </a:xfrm>
        </p:grpSpPr>
        <p:cxnSp>
          <p:nvCxnSpPr>
            <p:cNvPr id="176" name="直線矢印コネクタ 175">
              <a:extLst>
                <a:ext uri="{FF2B5EF4-FFF2-40B4-BE49-F238E27FC236}">
                  <a16:creationId xmlns:a16="http://schemas.microsoft.com/office/drawing/2014/main" id="{EF9B7FBC-CB75-03FC-DE89-8F03CFC8D688}"/>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D745E598-7A56-599D-0E3E-D4C9B9FA68F8}"/>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1D35CD5E-6CAF-ED45-9309-C702DD25CFF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05077427-B12B-8BC2-BB68-138F84A277F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BAFA6543-02E7-4461-C17D-932F7AAB34D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073B89C8-ADCE-24D4-D819-92AD312F3811}"/>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sp>
        <p:nvSpPr>
          <p:cNvPr id="190" name="正方形/長方形 189">
            <a:extLst>
              <a:ext uri="{FF2B5EF4-FFF2-40B4-BE49-F238E27FC236}">
                <a16:creationId xmlns:a16="http://schemas.microsoft.com/office/drawing/2014/main" id="{2E7B4524-8559-720F-8151-7E8A466EC94A}"/>
              </a:ext>
            </a:extLst>
          </p:cNvPr>
          <p:cNvSpPr/>
          <p:nvPr/>
        </p:nvSpPr>
        <p:spPr>
          <a:xfrm>
            <a:off x="8035098" y="31807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3A0464F8-7B05-9001-2A73-4CB31FE8EB41}"/>
              </a:ext>
            </a:extLst>
          </p:cNvPr>
          <p:cNvSpPr/>
          <p:nvPr/>
        </p:nvSpPr>
        <p:spPr>
          <a:xfrm>
            <a:off x="8377047" y="285494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0FCE439B-B312-50D3-A42C-CD9DA1130CE2}"/>
              </a:ext>
            </a:extLst>
          </p:cNvPr>
          <p:cNvCxnSpPr>
            <a:cxnSpLocks/>
            <a:stCxn id="87" idx="3"/>
            <a:endCxn id="191" idx="2"/>
          </p:cNvCxnSpPr>
          <p:nvPr/>
        </p:nvCxnSpPr>
        <p:spPr>
          <a:xfrm>
            <a:off x="8234170" y="3007706"/>
            <a:ext cx="14287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1" name="ひし形 20">
            <a:extLst>
              <a:ext uri="{FF2B5EF4-FFF2-40B4-BE49-F238E27FC236}">
                <a16:creationId xmlns:a16="http://schemas.microsoft.com/office/drawing/2014/main" id="{B7821AD5-91F8-83AA-3033-7A91D24050BD}"/>
              </a:ext>
            </a:extLst>
          </p:cNvPr>
          <p:cNvSpPr/>
          <p:nvPr/>
        </p:nvSpPr>
        <p:spPr>
          <a:xfrm>
            <a:off x="1951440" y="2870703"/>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本文"/>
                <a:ea typeface="游ゴシック" panose="020B0400000000000000" pitchFamily="50" charset="-128"/>
              </a:rPr>
              <a:t>X</a:t>
            </a:r>
            <a:endParaRPr kumimoji="1" lang="ja-JP" altLang="en-US" sz="1400" b="1" dirty="0">
              <a:solidFill>
                <a:schemeClr val="tx1"/>
              </a:solidFill>
              <a:latin typeface="游ゴシック 本文"/>
              <a:ea typeface="游ゴシック" panose="020B0400000000000000" pitchFamily="50" charset="-128"/>
            </a:endParaRPr>
          </a:p>
        </p:txBody>
      </p:sp>
      <p:sp>
        <p:nvSpPr>
          <p:cNvPr id="22" name="正方形/長方形 21">
            <a:extLst>
              <a:ext uri="{FF2B5EF4-FFF2-40B4-BE49-F238E27FC236}">
                <a16:creationId xmlns:a16="http://schemas.microsoft.com/office/drawing/2014/main" id="{82F2A7D1-A459-54BE-B884-95CB8251E811}"/>
              </a:ext>
            </a:extLst>
          </p:cNvPr>
          <p:cNvSpPr/>
          <p:nvPr/>
        </p:nvSpPr>
        <p:spPr>
          <a:xfrm>
            <a:off x="1612516" y="2591685"/>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外部委託もしくは</a:t>
            </a:r>
            <a:endParaRPr kumimoji="1" lang="en-US" altLang="ja-JP" sz="600" b="1" dirty="0">
              <a:solidFill>
                <a:schemeClr val="tx1"/>
              </a:solidFill>
              <a:latin typeface="游ゴシック 本文"/>
              <a:ea typeface="游ゴシック" panose="020B0400000000000000" pitchFamily="50" charset="-128"/>
            </a:endParaRPr>
          </a:p>
          <a:p>
            <a:pPr algn="ctr"/>
            <a:r>
              <a:rPr kumimoji="1" lang="ja-JP" altLang="en-US" sz="600" b="1" dirty="0">
                <a:solidFill>
                  <a:schemeClr val="tx1"/>
                </a:solidFill>
                <a:latin typeface="游ゴシック 本文"/>
                <a:ea typeface="游ゴシック" panose="020B0400000000000000" pitchFamily="50" charset="-128"/>
              </a:rPr>
              <a:t>内製</a:t>
            </a:r>
          </a:p>
        </p:txBody>
      </p:sp>
      <p:sp>
        <p:nvSpPr>
          <p:cNvPr id="23" name="正方形/長方形 22">
            <a:extLst>
              <a:ext uri="{FF2B5EF4-FFF2-40B4-BE49-F238E27FC236}">
                <a16:creationId xmlns:a16="http://schemas.microsoft.com/office/drawing/2014/main" id="{D8015E22-65FC-293B-13F3-D8D9216493E9}"/>
              </a:ext>
            </a:extLst>
          </p:cNvPr>
          <p:cNvSpPr/>
          <p:nvPr/>
        </p:nvSpPr>
        <p:spPr>
          <a:xfrm>
            <a:off x="1992922" y="2899484"/>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内製</a:t>
            </a:r>
          </a:p>
        </p:txBody>
      </p:sp>
      <p:cxnSp>
        <p:nvCxnSpPr>
          <p:cNvPr id="242" name="直線矢印コネクタ 241">
            <a:extLst>
              <a:ext uri="{FF2B5EF4-FFF2-40B4-BE49-F238E27FC236}">
                <a16:creationId xmlns:a16="http://schemas.microsoft.com/office/drawing/2014/main" id="{4666C8F3-1173-A6DA-148B-9ADA27BAA9C7}"/>
              </a:ext>
            </a:extLst>
          </p:cNvPr>
          <p:cNvCxnSpPr>
            <a:cxnSpLocks/>
            <a:stCxn id="21" idx="2"/>
            <a:endCxn id="229" idx="0"/>
          </p:cNvCxnSpPr>
          <p:nvPr/>
        </p:nvCxnSpPr>
        <p:spPr>
          <a:xfrm>
            <a:off x="2123426" y="3144709"/>
            <a:ext cx="953" cy="962875"/>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4" name="正方形/長方形 23">
            <a:extLst>
              <a:ext uri="{FF2B5EF4-FFF2-40B4-BE49-F238E27FC236}">
                <a16:creationId xmlns:a16="http://schemas.microsoft.com/office/drawing/2014/main" id="{2FD44B9A-59D4-CCBF-2000-9ECBEA78672C}"/>
              </a:ext>
            </a:extLst>
          </p:cNvPr>
          <p:cNvSpPr/>
          <p:nvPr/>
        </p:nvSpPr>
        <p:spPr>
          <a:xfrm>
            <a:off x="1672654" y="3316452"/>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外部委託</a:t>
            </a:r>
          </a:p>
        </p:txBody>
      </p:sp>
      <p:grpSp>
        <p:nvGrpSpPr>
          <p:cNvPr id="2" name="グループ化 1">
            <a:extLst>
              <a:ext uri="{FF2B5EF4-FFF2-40B4-BE49-F238E27FC236}">
                <a16:creationId xmlns:a16="http://schemas.microsoft.com/office/drawing/2014/main" id="{6A78EC54-E4BD-F11B-9612-CA466A80E56A}"/>
              </a:ext>
            </a:extLst>
          </p:cNvPr>
          <p:cNvGrpSpPr/>
          <p:nvPr/>
        </p:nvGrpSpPr>
        <p:grpSpPr>
          <a:xfrm>
            <a:off x="5931296" y="3574239"/>
            <a:ext cx="587415" cy="457512"/>
            <a:chOff x="5266944" y="2798826"/>
            <a:chExt cx="455771" cy="301859"/>
          </a:xfrm>
        </p:grpSpPr>
        <p:sp>
          <p:nvSpPr>
            <p:cNvPr id="3" name="四角形: 角を丸くする 2">
              <a:extLst>
                <a:ext uri="{FF2B5EF4-FFF2-40B4-BE49-F238E27FC236}">
                  <a16:creationId xmlns:a16="http://schemas.microsoft.com/office/drawing/2014/main" id="{3386EE42-17CA-713E-F52D-3638758F0602}"/>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引き抜き</a:t>
              </a:r>
              <a:endParaRPr kumimoji="1" lang="en-US" altLang="ja-JP" sz="500" b="1" dirty="0">
                <a:solidFill>
                  <a:schemeClr val="tx1"/>
                </a:solidFill>
                <a:latin typeface="游ゴシック 本文"/>
                <a:ea typeface="游ゴシック" panose="020B0400000000000000" pitchFamily="50" charset="-128"/>
              </a:endParaRPr>
            </a:p>
          </p:txBody>
        </p:sp>
        <p:pic>
          <p:nvPicPr>
            <p:cNvPr id="4" name="グラフィックス 3" descr="挙手 枠線">
              <a:extLst>
                <a:ext uri="{FF2B5EF4-FFF2-40B4-BE49-F238E27FC236}">
                  <a16:creationId xmlns:a16="http://schemas.microsoft.com/office/drawing/2014/main" id="{092A1D22-C890-8DE6-B70F-A4961B55E937}"/>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cxnSp>
        <p:nvCxnSpPr>
          <p:cNvPr id="20" name="直線矢印コネクタ 19">
            <a:extLst>
              <a:ext uri="{FF2B5EF4-FFF2-40B4-BE49-F238E27FC236}">
                <a16:creationId xmlns:a16="http://schemas.microsoft.com/office/drawing/2014/main" id="{567C4AA3-2F15-4BAE-D43F-2F898DA89256}"/>
              </a:ext>
            </a:extLst>
          </p:cNvPr>
          <p:cNvCxnSpPr>
            <a:cxnSpLocks/>
            <a:stCxn id="198" idx="3"/>
            <a:endCxn id="3" idx="1"/>
          </p:cNvCxnSpPr>
          <p:nvPr/>
        </p:nvCxnSpPr>
        <p:spPr>
          <a:xfrm>
            <a:off x="5827997" y="3799576"/>
            <a:ext cx="103299" cy="3419"/>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5" name="直線矢印コネクタ 24">
            <a:extLst>
              <a:ext uri="{FF2B5EF4-FFF2-40B4-BE49-F238E27FC236}">
                <a16:creationId xmlns:a16="http://schemas.microsoft.com/office/drawing/2014/main" id="{B30FA924-16B0-EAC5-2288-782B65A8731F}"/>
              </a:ext>
            </a:extLst>
          </p:cNvPr>
          <p:cNvCxnSpPr>
            <a:cxnSpLocks/>
            <a:stCxn id="214" idx="0"/>
            <a:endCxn id="56" idx="4"/>
          </p:cNvCxnSpPr>
          <p:nvPr/>
        </p:nvCxnSpPr>
        <p:spPr>
          <a:xfrm flipV="1">
            <a:off x="6914744" y="3160706"/>
            <a:ext cx="0" cy="404495"/>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D90EE80D-8AD0-C513-83B5-A4F6D3991999}"/>
              </a:ext>
            </a:extLst>
          </p:cNvPr>
          <p:cNvGrpSpPr/>
          <p:nvPr/>
        </p:nvGrpSpPr>
        <p:grpSpPr>
          <a:xfrm>
            <a:off x="7638286" y="2773331"/>
            <a:ext cx="595884" cy="468750"/>
            <a:chOff x="2420174" y="2805910"/>
            <a:chExt cx="595884" cy="468750"/>
          </a:xfrm>
        </p:grpSpPr>
        <p:pic>
          <p:nvPicPr>
            <p:cNvPr id="86" name="グラフィックス 85" descr="ユーザー 枠線">
              <a:extLst>
                <a:ext uri="{FF2B5EF4-FFF2-40B4-BE49-F238E27FC236}">
                  <a16:creationId xmlns:a16="http://schemas.microsoft.com/office/drawing/2014/main" id="{FD51E27C-FE33-0948-C785-B90DE84AF61E}"/>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87" name="四角形: 角を丸くする 86">
              <a:extLst>
                <a:ext uri="{FF2B5EF4-FFF2-40B4-BE49-F238E27FC236}">
                  <a16:creationId xmlns:a16="http://schemas.microsoft.com/office/drawing/2014/main" id="{014C1075-615C-2478-6C15-644E9C09358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スケジュール反映</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88" name="直線矢印コネクタ 87">
            <a:extLst>
              <a:ext uri="{FF2B5EF4-FFF2-40B4-BE49-F238E27FC236}">
                <a16:creationId xmlns:a16="http://schemas.microsoft.com/office/drawing/2014/main" id="{488B623E-1290-FEE8-13E6-C2701F467B1D}"/>
              </a:ext>
            </a:extLst>
          </p:cNvPr>
          <p:cNvCxnSpPr>
            <a:cxnSpLocks/>
            <a:stCxn id="87" idx="2"/>
            <a:endCxn id="90" idx="1"/>
          </p:cNvCxnSpPr>
          <p:nvPr/>
        </p:nvCxnSpPr>
        <p:spPr>
          <a:xfrm>
            <a:off x="7936228" y="3242081"/>
            <a:ext cx="1299" cy="173100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89" name="グループ化 88">
            <a:extLst>
              <a:ext uri="{FF2B5EF4-FFF2-40B4-BE49-F238E27FC236}">
                <a16:creationId xmlns:a16="http://schemas.microsoft.com/office/drawing/2014/main" id="{D7814DF3-7441-C934-D846-2ECF9D006765}"/>
              </a:ext>
            </a:extLst>
          </p:cNvPr>
          <p:cNvGrpSpPr/>
          <p:nvPr/>
        </p:nvGrpSpPr>
        <p:grpSpPr>
          <a:xfrm>
            <a:off x="7648410" y="4973088"/>
            <a:ext cx="575637" cy="451948"/>
            <a:chOff x="5274238" y="5435536"/>
            <a:chExt cx="439201" cy="345439"/>
          </a:xfrm>
        </p:grpSpPr>
        <p:sp>
          <p:nvSpPr>
            <p:cNvPr id="90" name="フローチャート: 磁気ディスク 89">
              <a:extLst>
                <a:ext uri="{FF2B5EF4-FFF2-40B4-BE49-F238E27FC236}">
                  <a16:creationId xmlns:a16="http://schemas.microsoft.com/office/drawing/2014/main" id="{6F24A544-1FC4-290A-88EF-CC508BE7F0E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91" name="円弧 90">
              <a:extLst>
                <a:ext uri="{FF2B5EF4-FFF2-40B4-BE49-F238E27FC236}">
                  <a16:creationId xmlns:a16="http://schemas.microsoft.com/office/drawing/2014/main" id="{34268BC5-B586-BB37-3F74-57724CDDB60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92" name="円弧 91">
              <a:extLst>
                <a:ext uri="{FF2B5EF4-FFF2-40B4-BE49-F238E27FC236}">
                  <a16:creationId xmlns:a16="http://schemas.microsoft.com/office/drawing/2014/main" id="{F0675B85-62C5-EC3D-7592-88E2295946F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93" name="グループ化 92">
            <a:extLst>
              <a:ext uri="{FF2B5EF4-FFF2-40B4-BE49-F238E27FC236}">
                <a16:creationId xmlns:a16="http://schemas.microsoft.com/office/drawing/2014/main" id="{7301D297-D77F-FEC3-6EC3-D9373CDA6058}"/>
              </a:ext>
            </a:extLst>
          </p:cNvPr>
          <p:cNvGrpSpPr/>
          <p:nvPr/>
        </p:nvGrpSpPr>
        <p:grpSpPr>
          <a:xfrm flipH="1">
            <a:off x="6988584" y="5339799"/>
            <a:ext cx="752658" cy="405710"/>
            <a:chOff x="5549538" y="5066857"/>
            <a:chExt cx="752658" cy="405710"/>
          </a:xfrm>
        </p:grpSpPr>
        <p:cxnSp>
          <p:nvCxnSpPr>
            <p:cNvPr id="94" name="直線矢印コネクタ 93">
              <a:extLst>
                <a:ext uri="{FF2B5EF4-FFF2-40B4-BE49-F238E27FC236}">
                  <a16:creationId xmlns:a16="http://schemas.microsoft.com/office/drawing/2014/main" id="{869E7C57-AC83-B9CC-3018-2753EDF3870D}"/>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96" name="グループ化 95">
              <a:extLst>
                <a:ext uri="{FF2B5EF4-FFF2-40B4-BE49-F238E27FC236}">
                  <a16:creationId xmlns:a16="http://schemas.microsoft.com/office/drawing/2014/main" id="{416888E1-558C-02FC-B1AE-DB9D2E745572}"/>
                </a:ext>
              </a:extLst>
            </p:cNvPr>
            <p:cNvGrpSpPr/>
            <p:nvPr/>
          </p:nvGrpSpPr>
          <p:grpSpPr>
            <a:xfrm>
              <a:off x="5672158" y="5172745"/>
              <a:ext cx="69614" cy="299822"/>
              <a:chOff x="2439407" y="2962964"/>
              <a:chExt cx="69614" cy="430496"/>
            </a:xfrm>
          </p:grpSpPr>
          <p:cxnSp>
            <p:nvCxnSpPr>
              <p:cNvPr id="98" name="直線コネクタ 97">
                <a:extLst>
                  <a:ext uri="{FF2B5EF4-FFF2-40B4-BE49-F238E27FC236}">
                    <a16:creationId xmlns:a16="http://schemas.microsoft.com/office/drawing/2014/main" id="{B51C8EA4-457B-383A-14E4-0B0AEC0FC1A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9" name="直線コネクタ 98">
                <a:extLst>
                  <a:ext uri="{FF2B5EF4-FFF2-40B4-BE49-F238E27FC236}">
                    <a16:creationId xmlns:a16="http://schemas.microsoft.com/office/drawing/2014/main" id="{E8516D38-CB5A-81A4-4822-F826D7C6C39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00" name="直線コネクタ 99">
                <a:extLst>
                  <a:ext uri="{FF2B5EF4-FFF2-40B4-BE49-F238E27FC236}">
                    <a16:creationId xmlns:a16="http://schemas.microsoft.com/office/drawing/2014/main" id="{5E9B3E95-CBB9-EDD4-CDE4-6D1F7387A11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97" name="正方形/長方形 96">
              <a:extLst>
                <a:ext uri="{FF2B5EF4-FFF2-40B4-BE49-F238E27FC236}">
                  <a16:creationId xmlns:a16="http://schemas.microsoft.com/office/drawing/2014/main" id="{C244B22B-7E63-759C-8ECE-D232990EEAEA}"/>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cxnSp>
        <p:nvCxnSpPr>
          <p:cNvPr id="151" name="直線矢印コネクタ 150">
            <a:extLst>
              <a:ext uri="{FF2B5EF4-FFF2-40B4-BE49-F238E27FC236}">
                <a16:creationId xmlns:a16="http://schemas.microsoft.com/office/drawing/2014/main" id="{BE815FD2-8178-98D7-96DB-3BDD2126A943}"/>
              </a:ext>
            </a:extLst>
          </p:cNvPr>
          <p:cNvCxnSpPr>
            <a:cxnSpLocks/>
            <a:stCxn id="79" idx="3"/>
            <a:endCxn id="168" idx="1"/>
          </p:cNvCxnSpPr>
          <p:nvPr/>
        </p:nvCxnSpPr>
        <p:spPr>
          <a:xfrm>
            <a:off x="3244378" y="3007706"/>
            <a:ext cx="83585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7" name="直線矢印コネクタ 156">
            <a:extLst>
              <a:ext uri="{FF2B5EF4-FFF2-40B4-BE49-F238E27FC236}">
                <a16:creationId xmlns:a16="http://schemas.microsoft.com/office/drawing/2014/main" id="{71A25202-5D9B-F551-F04B-00212E800EE4}"/>
              </a:ext>
            </a:extLst>
          </p:cNvPr>
          <p:cNvCxnSpPr>
            <a:cxnSpLocks/>
            <a:stCxn id="168" idx="3"/>
            <a:endCxn id="178" idx="1"/>
          </p:cNvCxnSpPr>
          <p:nvPr/>
        </p:nvCxnSpPr>
        <p:spPr>
          <a:xfrm>
            <a:off x="4676119" y="3007706"/>
            <a:ext cx="19343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1" name="直線矢印コネクタ 160">
            <a:extLst>
              <a:ext uri="{FF2B5EF4-FFF2-40B4-BE49-F238E27FC236}">
                <a16:creationId xmlns:a16="http://schemas.microsoft.com/office/drawing/2014/main" id="{262639BD-63F6-0272-532E-7A1D9D825D9E}"/>
              </a:ext>
            </a:extLst>
          </p:cNvPr>
          <p:cNvCxnSpPr>
            <a:cxnSpLocks/>
            <a:stCxn id="3" idx="3"/>
            <a:endCxn id="214" idx="1"/>
          </p:cNvCxnSpPr>
          <p:nvPr/>
        </p:nvCxnSpPr>
        <p:spPr>
          <a:xfrm flipV="1">
            <a:off x="6518711" y="3799576"/>
            <a:ext cx="98091" cy="3419"/>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86" name="直線矢印コネクタ 185">
            <a:extLst>
              <a:ext uri="{FF2B5EF4-FFF2-40B4-BE49-F238E27FC236}">
                <a16:creationId xmlns:a16="http://schemas.microsoft.com/office/drawing/2014/main" id="{E2B10AD5-CC16-BE57-0390-D09125373B3A}"/>
              </a:ext>
            </a:extLst>
          </p:cNvPr>
          <p:cNvCxnSpPr>
            <a:cxnSpLocks/>
            <a:stCxn id="178" idx="2"/>
            <a:endCxn id="198" idx="1"/>
          </p:cNvCxnSpPr>
          <p:nvPr/>
        </p:nvCxnSpPr>
        <p:spPr>
          <a:xfrm rot="16200000" flipH="1">
            <a:off x="4809392" y="3376854"/>
            <a:ext cx="654867" cy="190576"/>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 name="正方形/長方形 4">
            <a:extLst>
              <a:ext uri="{FF2B5EF4-FFF2-40B4-BE49-F238E27FC236}">
                <a16:creationId xmlns:a16="http://schemas.microsoft.com/office/drawing/2014/main" id="{892DFBA9-2FD0-A309-2635-2584A303730A}"/>
              </a:ext>
            </a:extLst>
          </p:cNvPr>
          <p:cNvSpPr/>
          <p:nvPr/>
        </p:nvSpPr>
        <p:spPr>
          <a:xfrm>
            <a:off x="516060" y="3145793"/>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12" name="楕円 11">
            <a:extLst>
              <a:ext uri="{FF2B5EF4-FFF2-40B4-BE49-F238E27FC236}">
                <a16:creationId xmlns:a16="http://schemas.microsoft.com/office/drawing/2014/main" id="{C9B4287D-ADF9-A14C-EB7A-16493BD6A3DF}"/>
              </a:ext>
            </a:extLst>
          </p:cNvPr>
          <p:cNvSpPr/>
          <p:nvPr/>
        </p:nvSpPr>
        <p:spPr>
          <a:xfrm>
            <a:off x="764758" y="2854706"/>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nvGrpSpPr>
          <p:cNvPr id="19" name="グループ化 18">
            <a:extLst>
              <a:ext uri="{FF2B5EF4-FFF2-40B4-BE49-F238E27FC236}">
                <a16:creationId xmlns:a16="http://schemas.microsoft.com/office/drawing/2014/main" id="{EACB453E-CDF7-6AFD-0EA8-15570B879739}"/>
              </a:ext>
            </a:extLst>
          </p:cNvPr>
          <p:cNvGrpSpPr/>
          <p:nvPr/>
        </p:nvGrpSpPr>
        <p:grpSpPr>
          <a:xfrm>
            <a:off x="1193499" y="2773331"/>
            <a:ext cx="595884" cy="468750"/>
            <a:chOff x="2420174" y="2805910"/>
            <a:chExt cx="595884" cy="468750"/>
          </a:xfrm>
        </p:grpSpPr>
        <p:pic>
          <p:nvPicPr>
            <p:cNvPr id="52" name="グラフィックス 51" descr="ユーザー 枠線">
              <a:extLst>
                <a:ext uri="{FF2B5EF4-FFF2-40B4-BE49-F238E27FC236}">
                  <a16:creationId xmlns:a16="http://schemas.microsoft.com/office/drawing/2014/main" id="{334A8441-316D-7B7B-A546-52E4E8BAAD4A}"/>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67" name="四角形: 角を丸くする 66">
              <a:extLst>
                <a:ext uri="{FF2B5EF4-FFF2-40B4-BE49-F238E27FC236}">
                  <a16:creationId xmlns:a16="http://schemas.microsoft.com/office/drawing/2014/main" id="{729AB83D-91C1-8C8D-3FBC-707E83C9CEB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催告対象者抽出</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72" name="直線矢印コネクタ 71">
            <a:extLst>
              <a:ext uri="{FF2B5EF4-FFF2-40B4-BE49-F238E27FC236}">
                <a16:creationId xmlns:a16="http://schemas.microsoft.com/office/drawing/2014/main" id="{C7254331-4773-32B0-3EB8-EA3E5971D90C}"/>
              </a:ext>
            </a:extLst>
          </p:cNvPr>
          <p:cNvCxnSpPr>
            <a:cxnSpLocks/>
            <a:stCxn id="147" idx="1"/>
            <a:endCxn id="79" idx="2"/>
          </p:cNvCxnSpPr>
          <p:nvPr/>
        </p:nvCxnSpPr>
        <p:spPr>
          <a:xfrm flipH="1" flipV="1">
            <a:off x="2946436" y="3242081"/>
            <a:ext cx="1299" cy="173100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73" name="グループ化 72">
            <a:extLst>
              <a:ext uri="{FF2B5EF4-FFF2-40B4-BE49-F238E27FC236}">
                <a16:creationId xmlns:a16="http://schemas.microsoft.com/office/drawing/2014/main" id="{46CEA134-A80D-FA19-F529-29D6B82C4498}"/>
              </a:ext>
            </a:extLst>
          </p:cNvPr>
          <p:cNvGrpSpPr/>
          <p:nvPr/>
        </p:nvGrpSpPr>
        <p:grpSpPr>
          <a:xfrm>
            <a:off x="2648494" y="2773331"/>
            <a:ext cx="595884" cy="468750"/>
            <a:chOff x="2420174" y="2805910"/>
            <a:chExt cx="595884" cy="468750"/>
          </a:xfrm>
        </p:grpSpPr>
        <p:pic>
          <p:nvPicPr>
            <p:cNvPr id="74" name="グラフィックス 73" descr="ユーザー 枠線">
              <a:extLst>
                <a:ext uri="{FF2B5EF4-FFF2-40B4-BE49-F238E27FC236}">
                  <a16:creationId xmlns:a16="http://schemas.microsoft.com/office/drawing/2014/main" id="{6C662D2C-8F85-34DA-27D0-6BE15121CFD1}"/>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79" name="四角形: 角を丸くする 78">
              <a:extLst>
                <a:ext uri="{FF2B5EF4-FFF2-40B4-BE49-F238E27FC236}">
                  <a16:creationId xmlns:a16="http://schemas.microsoft.com/office/drawing/2014/main" id="{91383203-EF6D-556B-9A5A-E29258DE7D0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催告書の作成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95" name="グループ化 94">
            <a:extLst>
              <a:ext uri="{FF2B5EF4-FFF2-40B4-BE49-F238E27FC236}">
                <a16:creationId xmlns:a16="http://schemas.microsoft.com/office/drawing/2014/main" id="{FCC477AE-4B53-D29A-56D4-139DEF2D3B12}"/>
              </a:ext>
            </a:extLst>
          </p:cNvPr>
          <p:cNvGrpSpPr/>
          <p:nvPr/>
        </p:nvGrpSpPr>
        <p:grpSpPr>
          <a:xfrm>
            <a:off x="2658618" y="4973088"/>
            <a:ext cx="575637" cy="451948"/>
            <a:chOff x="5274238" y="5435536"/>
            <a:chExt cx="439201" cy="345439"/>
          </a:xfrm>
        </p:grpSpPr>
        <p:sp>
          <p:nvSpPr>
            <p:cNvPr id="147" name="フローチャート: 磁気ディスク 146">
              <a:extLst>
                <a:ext uri="{FF2B5EF4-FFF2-40B4-BE49-F238E27FC236}">
                  <a16:creationId xmlns:a16="http://schemas.microsoft.com/office/drawing/2014/main" id="{6D174BFD-0937-5F29-EFFC-E007FA85A94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50" name="円弧 149">
              <a:extLst>
                <a:ext uri="{FF2B5EF4-FFF2-40B4-BE49-F238E27FC236}">
                  <a16:creationId xmlns:a16="http://schemas.microsoft.com/office/drawing/2014/main" id="{8F3C6658-483C-EFBE-A9D8-05213ACB17D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52" name="円弧 151">
              <a:extLst>
                <a:ext uri="{FF2B5EF4-FFF2-40B4-BE49-F238E27FC236}">
                  <a16:creationId xmlns:a16="http://schemas.microsoft.com/office/drawing/2014/main" id="{D5D3AF4B-CBC8-ECAE-F629-D0E71E91576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56" name="グループ化 155">
            <a:extLst>
              <a:ext uri="{FF2B5EF4-FFF2-40B4-BE49-F238E27FC236}">
                <a16:creationId xmlns:a16="http://schemas.microsoft.com/office/drawing/2014/main" id="{E1EFC74D-9059-EA3D-FAF3-4F90F385ED58}"/>
              </a:ext>
            </a:extLst>
          </p:cNvPr>
          <p:cNvGrpSpPr/>
          <p:nvPr/>
        </p:nvGrpSpPr>
        <p:grpSpPr>
          <a:xfrm flipH="1">
            <a:off x="1998792" y="5339799"/>
            <a:ext cx="752658" cy="405710"/>
            <a:chOff x="5549538" y="5066857"/>
            <a:chExt cx="752658" cy="405710"/>
          </a:xfrm>
        </p:grpSpPr>
        <p:cxnSp>
          <p:nvCxnSpPr>
            <p:cNvPr id="158" name="直線矢印コネクタ 157">
              <a:extLst>
                <a:ext uri="{FF2B5EF4-FFF2-40B4-BE49-F238E27FC236}">
                  <a16:creationId xmlns:a16="http://schemas.microsoft.com/office/drawing/2014/main" id="{6B08D348-E9EC-5C19-0BEE-F6D1EFEA4C70}"/>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60" name="グループ化 159">
              <a:extLst>
                <a:ext uri="{FF2B5EF4-FFF2-40B4-BE49-F238E27FC236}">
                  <a16:creationId xmlns:a16="http://schemas.microsoft.com/office/drawing/2014/main" id="{B025555B-C2A7-75AB-7575-19C06B55D686}"/>
                </a:ext>
              </a:extLst>
            </p:cNvPr>
            <p:cNvGrpSpPr/>
            <p:nvPr/>
          </p:nvGrpSpPr>
          <p:grpSpPr>
            <a:xfrm>
              <a:off x="5672158" y="5172745"/>
              <a:ext cx="69614" cy="299822"/>
              <a:chOff x="2439407" y="2962964"/>
              <a:chExt cx="69614" cy="430496"/>
            </a:xfrm>
          </p:grpSpPr>
          <p:cxnSp>
            <p:nvCxnSpPr>
              <p:cNvPr id="163" name="直線コネクタ 162">
                <a:extLst>
                  <a:ext uri="{FF2B5EF4-FFF2-40B4-BE49-F238E27FC236}">
                    <a16:creationId xmlns:a16="http://schemas.microsoft.com/office/drawing/2014/main" id="{80351965-0EF0-DF2E-F090-88E43A26D8D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64" name="直線コネクタ 163">
                <a:extLst>
                  <a:ext uri="{FF2B5EF4-FFF2-40B4-BE49-F238E27FC236}">
                    <a16:creationId xmlns:a16="http://schemas.microsoft.com/office/drawing/2014/main" id="{368702BB-8C38-674F-A080-85C3F6D7C73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77" name="直線コネクタ 176">
                <a:extLst>
                  <a:ext uri="{FF2B5EF4-FFF2-40B4-BE49-F238E27FC236}">
                    <a16:creationId xmlns:a16="http://schemas.microsoft.com/office/drawing/2014/main" id="{492AD780-37B0-36F0-8749-97EDF6A788E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62" name="正方形/長方形 161">
              <a:extLst>
                <a:ext uri="{FF2B5EF4-FFF2-40B4-BE49-F238E27FC236}">
                  <a16:creationId xmlns:a16="http://schemas.microsoft.com/office/drawing/2014/main" id="{2D11BF2C-0BB1-5E53-4281-54C99D5ACFFF}"/>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endParaRPr kumimoji="1" lang="en-US" altLang="ja-JP" sz="600" b="1" dirty="0">
                <a:solidFill>
                  <a:schemeClr val="tx1"/>
                </a:solidFill>
                <a:latin typeface="游ゴシック 本文"/>
                <a:ea typeface="游ゴシック" panose="020B0400000000000000" pitchFamily="50" charset="-128"/>
              </a:endParaRPr>
            </a:p>
          </p:txBody>
        </p:sp>
      </p:grpSp>
      <p:sp>
        <p:nvSpPr>
          <p:cNvPr id="178" name="ひし形 177">
            <a:extLst>
              <a:ext uri="{FF2B5EF4-FFF2-40B4-BE49-F238E27FC236}">
                <a16:creationId xmlns:a16="http://schemas.microsoft.com/office/drawing/2014/main" id="{2D4BD77C-F6F0-5947-5BB7-9CCAF21BA18A}"/>
              </a:ext>
            </a:extLst>
          </p:cNvPr>
          <p:cNvSpPr/>
          <p:nvPr/>
        </p:nvSpPr>
        <p:spPr>
          <a:xfrm>
            <a:off x="4869551" y="2870703"/>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本文"/>
                <a:ea typeface="游ゴシック" panose="020B0400000000000000" pitchFamily="50" charset="-128"/>
              </a:rPr>
              <a:t>X</a:t>
            </a:r>
            <a:endParaRPr kumimoji="1" lang="ja-JP" altLang="en-US" sz="1400" b="1" dirty="0">
              <a:solidFill>
                <a:schemeClr val="tx1"/>
              </a:solidFill>
              <a:latin typeface="游ゴシック 本文"/>
              <a:ea typeface="游ゴシック" panose="020B0400000000000000" pitchFamily="50" charset="-128"/>
            </a:endParaRPr>
          </a:p>
        </p:txBody>
      </p:sp>
      <p:sp>
        <p:nvSpPr>
          <p:cNvPr id="184" name="正方形/長方形 183">
            <a:extLst>
              <a:ext uri="{FF2B5EF4-FFF2-40B4-BE49-F238E27FC236}">
                <a16:creationId xmlns:a16="http://schemas.microsoft.com/office/drawing/2014/main" id="{2E45ECEF-749A-29DB-0119-C4375E88A849}"/>
              </a:ext>
            </a:extLst>
          </p:cNvPr>
          <p:cNvSpPr/>
          <p:nvPr/>
        </p:nvSpPr>
        <p:spPr>
          <a:xfrm>
            <a:off x="4537265" y="2591685"/>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引抜対象かどうか</a:t>
            </a:r>
          </a:p>
        </p:txBody>
      </p:sp>
      <p:sp>
        <p:nvSpPr>
          <p:cNvPr id="185" name="正方形/長方形 184">
            <a:extLst>
              <a:ext uri="{FF2B5EF4-FFF2-40B4-BE49-F238E27FC236}">
                <a16:creationId xmlns:a16="http://schemas.microsoft.com/office/drawing/2014/main" id="{804E0265-08D2-3605-E8D5-C42A11D3E63A}"/>
              </a:ext>
            </a:extLst>
          </p:cNvPr>
          <p:cNvSpPr/>
          <p:nvPr/>
        </p:nvSpPr>
        <p:spPr>
          <a:xfrm>
            <a:off x="5458679" y="2899484"/>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游ゴシック 本文"/>
                <a:ea typeface="游ゴシック" panose="020B0400000000000000" pitchFamily="50" charset="-128"/>
              </a:rPr>
              <a:t>No</a:t>
            </a:r>
            <a:endParaRPr kumimoji="1" lang="ja-JP" altLang="en-US" sz="600" b="1" dirty="0">
              <a:solidFill>
                <a:schemeClr val="tx1"/>
              </a:solidFill>
              <a:highlight>
                <a:srgbClr val="FFFFFF"/>
              </a:highlight>
              <a:latin typeface="游ゴシック 本文"/>
              <a:ea typeface="游ゴシック" panose="020B0400000000000000" pitchFamily="50" charset="-128"/>
            </a:endParaRPr>
          </a:p>
        </p:txBody>
      </p:sp>
      <p:sp>
        <p:nvSpPr>
          <p:cNvPr id="187" name="正方形/長方形 186">
            <a:extLst>
              <a:ext uri="{FF2B5EF4-FFF2-40B4-BE49-F238E27FC236}">
                <a16:creationId xmlns:a16="http://schemas.microsoft.com/office/drawing/2014/main" id="{AE9248D2-05CE-DDC3-58B7-EFC7964703FE}"/>
              </a:ext>
            </a:extLst>
          </p:cNvPr>
          <p:cNvSpPr/>
          <p:nvPr/>
        </p:nvSpPr>
        <p:spPr>
          <a:xfrm>
            <a:off x="4590765" y="3545322"/>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游ゴシック 本文"/>
                <a:ea typeface="游ゴシック" panose="020B0400000000000000" pitchFamily="50" charset="-128"/>
              </a:rPr>
              <a:t>Yes</a:t>
            </a:r>
            <a:endParaRPr kumimoji="1" lang="ja-JP" altLang="en-US" sz="600" b="1" dirty="0">
              <a:solidFill>
                <a:schemeClr val="tx1"/>
              </a:solidFill>
              <a:highlight>
                <a:srgbClr val="FFFFFF"/>
              </a:highlight>
              <a:latin typeface="游ゴシック 本文"/>
              <a:ea typeface="游ゴシック" panose="020B0400000000000000" pitchFamily="50" charset="-128"/>
            </a:endParaRPr>
          </a:p>
        </p:txBody>
      </p:sp>
      <p:cxnSp>
        <p:nvCxnSpPr>
          <p:cNvPr id="188" name="直線矢印コネクタ 187">
            <a:extLst>
              <a:ext uri="{FF2B5EF4-FFF2-40B4-BE49-F238E27FC236}">
                <a16:creationId xmlns:a16="http://schemas.microsoft.com/office/drawing/2014/main" id="{33B87E3D-3811-9703-095F-8E387FF2B88C}"/>
              </a:ext>
            </a:extLst>
          </p:cNvPr>
          <p:cNvCxnSpPr>
            <a:cxnSpLocks/>
            <a:stCxn id="201" idx="1"/>
            <a:endCxn id="198" idx="2"/>
          </p:cNvCxnSpPr>
          <p:nvPr/>
        </p:nvCxnSpPr>
        <p:spPr>
          <a:xfrm flipH="1" flipV="1">
            <a:off x="5530055" y="4033951"/>
            <a:ext cx="1299" cy="93913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95" name="グループ化 194">
            <a:extLst>
              <a:ext uri="{FF2B5EF4-FFF2-40B4-BE49-F238E27FC236}">
                <a16:creationId xmlns:a16="http://schemas.microsoft.com/office/drawing/2014/main" id="{1ACE937F-161F-0F8B-49AB-5C9D8F1F025A}"/>
              </a:ext>
            </a:extLst>
          </p:cNvPr>
          <p:cNvGrpSpPr/>
          <p:nvPr/>
        </p:nvGrpSpPr>
        <p:grpSpPr>
          <a:xfrm>
            <a:off x="5232113" y="3565201"/>
            <a:ext cx="595884" cy="468750"/>
            <a:chOff x="2420174" y="2805910"/>
            <a:chExt cx="595884" cy="468750"/>
          </a:xfrm>
        </p:grpSpPr>
        <p:pic>
          <p:nvPicPr>
            <p:cNvPr id="197" name="グラフィックス 196" descr="ユーザー 枠線">
              <a:extLst>
                <a:ext uri="{FF2B5EF4-FFF2-40B4-BE49-F238E27FC236}">
                  <a16:creationId xmlns:a16="http://schemas.microsoft.com/office/drawing/2014/main" id="{2DA72A93-FDA6-7CDF-F933-3A89E48A6CB3}"/>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98" name="四角形: 角を丸くする 197">
              <a:extLst>
                <a:ext uri="{FF2B5EF4-FFF2-40B4-BE49-F238E27FC236}">
                  <a16:creationId xmlns:a16="http://schemas.microsoft.com/office/drawing/2014/main" id="{9D7172A1-E921-F175-9FC2-2DC74E5952AE}"/>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引き抜きリスト</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200" name="グループ化 199">
            <a:extLst>
              <a:ext uri="{FF2B5EF4-FFF2-40B4-BE49-F238E27FC236}">
                <a16:creationId xmlns:a16="http://schemas.microsoft.com/office/drawing/2014/main" id="{3B95E822-2D09-D022-09F9-7FF3ABA690A4}"/>
              </a:ext>
            </a:extLst>
          </p:cNvPr>
          <p:cNvGrpSpPr/>
          <p:nvPr/>
        </p:nvGrpSpPr>
        <p:grpSpPr>
          <a:xfrm>
            <a:off x="5242237" y="4973088"/>
            <a:ext cx="575637" cy="451948"/>
            <a:chOff x="5274238" y="5435536"/>
            <a:chExt cx="439201" cy="345439"/>
          </a:xfrm>
        </p:grpSpPr>
        <p:sp>
          <p:nvSpPr>
            <p:cNvPr id="201" name="フローチャート: 磁気ディスク 200">
              <a:extLst>
                <a:ext uri="{FF2B5EF4-FFF2-40B4-BE49-F238E27FC236}">
                  <a16:creationId xmlns:a16="http://schemas.microsoft.com/office/drawing/2014/main" id="{F430C463-4A51-9C71-83F0-ED34883A333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202" name="円弧 201">
              <a:extLst>
                <a:ext uri="{FF2B5EF4-FFF2-40B4-BE49-F238E27FC236}">
                  <a16:creationId xmlns:a16="http://schemas.microsoft.com/office/drawing/2014/main" id="{1EFE5381-6419-DC6C-81B0-0D279624B32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203" name="円弧 202">
              <a:extLst>
                <a:ext uri="{FF2B5EF4-FFF2-40B4-BE49-F238E27FC236}">
                  <a16:creationId xmlns:a16="http://schemas.microsoft.com/office/drawing/2014/main" id="{52E15215-85B6-8E3E-8875-8F1ED8C5157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204" name="グループ化 203">
            <a:extLst>
              <a:ext uri="{FF2B5EF4-FFF2-40B4-BE49-F238E27FC236}">
                <a16:creationId xmlns:a16="http://schemas.microsoft.com/office/drawing/2014/main" id="{809E4956-9994-226D-A198-8C89E2D75012}"/>
              </a:ext>
            </a:extLst>
          </p:cNvPr>
          <p:cNvGrpSpPr/>
          <p:nvPr/>
        </p:nvGrpSpPr>
        <p:grpSpPr>
          <a:xfrm flipH="1">
            <a:off x="4582411" y="5339799"/>
            <a:ext cx="752658" cy="405710"/>
            <a:chOff x="5549538" y="5066857"/>
            <a:chExt cx="752658" cy="405710"/>
          </a:xfrm>
        </p:grpSpPr>
        <p:cxnSp>
          <p:nvCxnSpPr>
            <p:cNvPr id="205" name="直線矢印コネクタ 204">
              <a:extLst>
                <a:ext uri="{FF2B5EF4-FFF2-40B4-BE49-F238E27FC236}">
                  <a16:creationId xmlns:a16="http://schemas.microsoft.com/office/drawing/2014/main" id="{305713BD-9FCC-34E2-732D-83AA016EB8CD}"/>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06" name="グループ化 205">
              <a:extLst>
                <a:ext uri="{FF2B5EF4-FFF2-40B4-BE49-F238E27FC236}">
                  <a16:creationId xmlns:a16="http://schemas.microsoft.com/office/drawing/2014/main" id="{3BE4DD8B-C981-EC60-1C9C-0EB71FB6E274}"/>
                </a:ext>
              </a:extLst>
            </p:cNvPr>
            <p:cNvGrpSpPr/>
            <p:nvPr/>
          </p:nvGrpSpPr>
          <p:grpSpPr>
            <a:xfrm>
              <a:off x="5672158" y="5172745"/>
              <a:ext cx="69614" cy="299822"/>
              <a:chOff x="2439407" y="2962964"/>
              <a:chExt cx="69614" cy="430496"/>
            </a:xfrm>
          </p:grpSpPr>
          <p:cxnSp>
            <p:nvCxnSpPr>
              <p:cNvPr id="208" name="直線コネクタ 207">
                <a:extLst>
                  <a:ext uri="{FF2B5EF4-FFF2-40B4-BE49-F238E27FC236}">
                    <a16:creationId xmlns:a16="http://schemas.microsoft.com/office/drawing/2014/main" id="{8156B8C4-8534-0ED2-6D92-8231B6C9475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09" name="直線コネクタ 208">
                <a:extLst>
                  <a:ext uri="{FF2B5EF4-FFF2-40B4-BE49-F238E27FC236}">
                    <a16:creationId xmlns:a16="http://schemas.microsoft.com/office/drawing/2014/main" id="{09E5A46F-5949-C982-C83E-5B150B959E2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10" name="直線コネクタ 209">
                <a:extLst>
                  <a:ext uri="{FF2B5EF4-FFF2-40B4-BE49-F238E27FC236}">
                    <a16:creationId xmlns:a16="http://schemas.microsoft.com/office/drawing/2014/main" id="{7CA9121E-317F-EFB7-C2D0-94DCAE0311B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07" name="正方形/長方形 206">
              <a:extLst>
                <a:ext uri="{FF2B5EF4-FFF2-40B4-BE49-F238E27FC236}">
                  <a16:creationId xmlns:a16="http://schemas.microsoft.com/office/drawing/2014/main" id="{CAFFF003-D82C-30AB-EBFB-22794065EF9F}"/>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　①</a:t>
              </a:r>
              <a:endParaRPr kumimoji="1" lang="en-US" altLang="ja-JP" sz="600" b="1" dirty="0">
                <a:solidFill>
                  <a:schemeClr val="tx1"/>
                </a:solidFill>
                <a:latin typeface="游ゴシック 本文"/>
                <a:ea typeface="游ゴシック" panose="020B0400000000000000" pitchFamily="50" charset="-128"/>
              </a:endParaRPr>
            </a:p>
          </p:txBody>
        </p:sp>
      </p:grpSp>
      <p:grpSp>
        <p:nvGrpSpPr>
          <p:cNvPr id="212" name="グループ化 211">
            <a:extLst>
              <a:ext uri="{FF2B5EF4-FFF2-40B4-BE49-F238E27FC236}">
                <a16:creationId xmlns:a16="http://schemas.microsoft.com/office/drawing/2014/main" id="{EF7F8D6C-83D7-EA3A-B197-0B20E570B8E1}"/>
              </a:ext>
            </a:extLst>
          </p:cNvPr>
          <p:cNvGrpSpPr/>
          <p:nvPr/>
        </p:nvGrpSpPr>
        <p:grpSpPr>
          <a:xfrm>
            <a:off x="6616802" y="3565201"/>
            <a:ext cx="595884" cy="468750"/>
            <a:chOff x="2420174" y="2805910"/>
            <a:chExt cx="595884" cy="468750"/>
          </a:xfrm>
        </p:grpSpPr>
        <p:pic>
          <p:nvPicPr>
            <p:cNvPr id="213" name="グラフィックス 212" descr="ユーザー 枠線">
              <a:extLst>
                <a:ext uri="{FF2B5EF4-FFF2-40B4-BE49-F238E27FC236}">
                  <a16:creationId xmlns:a16="http://schemas.microsoft.com/office/drawing/2014/main" id="{C340F490-E896-A9EE-D5BF-546A81311C70}"/>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214" name="四角形: 角を丸くする 213">
              <a:extLst>
                <a:ext uri="{FF2B5EF4-FFF2-40B4-BE49-F238E27FC236}">
                  <a16:creationId xmlns:a16="http://schemas.microsoft.com/office/drawing/2014/main" id="{1A947B50-535A-19D8-98C0-BD7309D93D3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228" name="グループ化 227">
            <a:extLst>
              <a:ext uri="{FF2B5EF4-FFF2-40B4-BE49-F238E27FC236}">
                <a16:creationId xmlns:a16="http://schemas.microsoft.com/office/drawing/2014/main" id="{533456E7-FDB6-3F4E-B8BB-E87FCF6972B4}"/>
              </a:ext>
            </a:extLst>
          </p:cNvPr>
          <p:cNvGrpSpPr/>
          <p:nvPr/>
        </p:nvGrpSpPr>
        <p:grpSpPr>
          <a:xfrm>
            <a:off x="1830671" y="4107584"/>
            <a:ext cx="587415" cy="457512"/>
            <a:chOff x="5266944" y="2798826"/>
            <a:chExt cx="455771" cy="301859"/>
          </a:xfrm>
        </p:grpSpPr>
        <p:sp>
          <p:nvSpPr>
            <p:cNvPr id="229" name="四角形: 角を丸くする 228">
              <a:extLst>
                <a:ext uri="{FF2B5EF4-FFF2-40B4-BE49-F238E27FC236}">
                  <a16:creationId xmlns:a16="http://schemas.microsoft.com/office/drawing/2014/main" id="{8FB5232C-0316-1A4F-AC0F-41B72A57EC9B}"/>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催告書受領</a:t>
              </a:r>
              <a:endParaRPr kumimoji="1" lang="en-US" altLang="ja-JP" sz="500" b="1" dirty="0">
                <a:solidFill>
                  <a:schemeClr val="tx1"/>
                </a:solidFill>
                <a:latin typeface="游ゴシック 本文"/>
                <a:ea typeface="游ゴシック" panose="020B0400000000000000" pitchFamily="50" charset="-128"/>
              </a:endParaRPr>
            </a:p>
          </p:txBody>
        </p:sp>
        <p:pic>
          <p:nvPicPr>
            <p:cNvPr id="230" name="グラフィックス 229" descr="挙手 枠線">
              <a:extLst>
                <a:ext uri="{FF2B5EF4-FFF2-40B4-BE49-F238E27FC236}">
                  <a16:creationId xmlns:a16="http://schemas.microsoft.com/office/drawing/2014/main" id="{032C010B-4EC8-9994-5E6F-328C667AF1D2}"/>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cxnSp>
        <p:nvCxnSpPr>
          <p:cNvPr id="238" name="直線矢印コネクタ 237">
            <a:extLst>
              <a:ext uri="{FF2B5EF4-FFF2-40B4-BE49-F238E27FC236}">
                <a16:creationId xmlns:a16="http://schemas.microsoft.com/office/drawing/2014/main" id="{318592C6-D095-0E13-884C-D66194E1D19F}"/>
              </a:ext>
            </a:extLst>
          </p:cNvPr>
          <p:cNvCxnSpPr>
            <a:cxnSpLocks/>
            <a:stCxn id="12" idx="6"/>
            <a:endCxn id="67" idx="1"/>
          </p:cNvCxnSpPr>
          <p:nvPr/>
        </p:nvCxnSpPr>
        <p:spPr>
          <a:xfrm>
            <a:off x="1070758" y="3007706"/>
            <a:ext cx="12274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44" name="グループ化 243">
            <a:extLst>
              <a:ext uri="{FF2B5EF4-FFF2-40B4-BE49-F238E27FC236}">
                <a16:creationId xmlns:a16="http://schemas.microsoft.com/office/drawing/2014/main" id="{C1345318-284E-F342-C158-9B964F26CAE4}"/>
              </a:ext>
            </a:extLst>
          </p:cNvPr>
          <p:cNvGrpSpPr/>
          <p:nvPr/>
        </p:nvGrpSpPr>
        <p:grpSpPr>
          <a:xfrm>
            <a:off x="1213746" y="4973088"/>
            <a:ext cx="575637" cy="451948"/>
            <a:chOff x="5274238" y="5435536"/>
            <a:chExt cx="439201" cy="345439"/>
          </a:xfrm>
        </p:grpSpPr>
        <p:sp>
          <p:nvSpPr>
            <p:cNvPr id="245" name="フローチャート: 磁気ディスク 244">
              <a:extLst>
                <a:ext uri="{FF2B5EF4-FFF2-40B4-BE49-F238E27FC236}">
                  <a16:creationId xmlns:a16="http://schemas.microsoft.com/office/drawing/2014/main" id="{B300E53B-2C40-1053-FDA7-6DA222610E3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246" name="円弧 245">
              <a:extLst>
                <a:ext uri="{FF2B5EF4-FFF2-40B4-BE49-F238E27FC236}">
                  <a16:creationId xmlns:a16="http://schemas.microsoft.com/office/drawing/2014/main" id="{13558A05-6E4C-7C5F-0AAF-3DE4CDF1CAE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247" name="円弧 246">
              <a:extLst>
                <a:ext uri="{FF2B5EF4-FFF2-40B4-BE49-F238E27FC236}">
                  <a16:creationId xmlns:a16="http://schemas.microsoft.com/office/drawing/2014/main" id="{5C7C395D-7A98-28E6-F32B-FBB18CE863B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248" name="グループ化 247">
            <a:extLst>
              <a:ext uri="{FF2B5EF4-FFF2-40B4-BE49-F238E27FC236}">
                <a16:creationId xmlns:a16="http://schemas.microsoft.com/office/drawing/2014/main" id="{6AF5147A-0543-6E82-211A-D7EBAF694102}"/>
              </a:ext>
            </a:extLst>
          </p:cNvPr>
          <p:cNvGrpSpPr/>
          <p:nvPr/>
        </p:nvGrpSpPr>
        <p:grpSpPr>
          <a:xfrm flipH="1">
            <a:off x="553920" y="5339799"/>
            <a:ext cx="752658" cy="405710"/>
            <a:chOff x="5549538" y="5066857"/>
            <a:chExt cx="752658" cy="405710"/>
          </a:xfrm>
        </p:grpSpPr>
        <p:cxnSp>
          <p:nvCxnSpPr>
            <p:cNvPr id="249" name="直線矢印コネクタ 248">
              <a:extLst>
                <a:ext uri="{FF2B5EF4-FFF2-40B4-BE49-F238E27FC236}">
                  <a16:creationId xmlns:a16="http://schemas.microsoft.com/office/drawing/2014/main" id="{4E206DE8-CFD8-AEA2-424B-D4508133842E}"/>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50" name="グループ化 249">
              <a:extLst>
                <a:ext uri="{FF2B5EF4-FFF2-40B4-BE49-F238E27FC236}">
                  <a16:creationId xmlns:a16="http://schemas.microsoft.com/office/drawing/2014/main" id="{ADB4E762-9684-F406-0109-BB6674F47C55}"/>
                </a:ext>
              </a:extLst>
            </p:cNvPr>
            <p:cNvGrpSpPr/>
            <p:nvPr/>
          </p:nvGrpSpPr>
          <p:grpSpPr>
            <a:xfrm>
              <a:off x="5672158" y="5172745"/>
              <a:ext cx="69614" cy="299822"/>
              <a:chOff x="2439407" y="2962964"/>
              <a:chExt cx="69614" cy="430496"/>
            </a:xfrm>
          </p:grpSpPr>
          <p:cxnSp>
            <p:nvCxnSpPr>
              <p:cNvPr id="252" name="直線コネクタ 251">
                <a:extLst>
                  <a:ext uri="{FF2B5EF4-FFF2-40B4-BE49-F238E27FC236}">
                    <a16:creationId xmlns:a16="http://schemas.microsoft.com/office/drawing/2014/main" id="{29B65FE2-8BA3-7D65-1671-F263AC7BD1C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55" name="直線コネクタ 254">
                <a:extLst>
                  <a:ext uri="{FF2B5EF4-FFF2-40B4-BE49-F238E27FC236}">
                    <a16:creationId xmlns:a16="http://schemas.microsoft.com/office/drawing/2014/main" id="{319E3EED-EB96-6E36-BEE9-07DC03D0DE2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56" name="直線コネクタ 255">
                <a:extLst>
                  <a:ext uri="{FF2B5EF4-FFF2-40B4-BE49-F238E27FC236}">
                    <a16:creationId xmlns:a16="http://schemas.microsoft.com/office/drawing/2014/main" id="{E6790ADF-C506-CD9A-094A-31E09765804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51" name="正方形/長方形 250">
              <a:extLst>
                <a:ext uri="{FF2B5EF4-FFF2-40B4-BE49-F238E27FC236}">
                  <a16:creationId xmlns:a16="http://schemas.microsoft.com/office/drawing/2014/main" id="{B773DF70-6A4F-6C7D-A34A-6C93653119A8}"/>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257" name="直線矢印コネクタ 256">
            <a:extLst>
              <a:ext uri="{FF2B5EF4-FFF2-40B4-BE49-F238E27FC236}">
                <a16:creationId xmlns:a16="http://schemas.microsoft.com/office/drawing/2014/main" id="{CEEF2EA3-00A0-3D94-B8C4-08EF1ED6141F}"/>
              </a:ext>
            </a:extLst>
          </p:cNvPr>
          <p:cNvCxnSpPr>
            <a:cxnSpLocks/>
            <a:stCxn id="245" idx="2"/>
            <a:endCxn id="67" idx="2"/>
          </p:cNvCxnSpPr>
          <p:nvPr/>
        </p:nvCxnSpPr>
        <p:spPr>
          <a:xfrm rot="10800000" flipH="1">
            <a:off x="1216341" y="3242082"/>
            <a:ext cx="275099" cy="1956981"/>
          </a:xfrm>
          <a:prstGeom prst="bentConnector4">
            <a:avLst>
              <a:gd name="adj1" fmla="val -83097"/>
              <a:gd name="adj2" fmla="val 90168"/>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20" name="グループ化 319">
            <a:extLst>
              <a:ext uri="{FF2B5EF4-FFF2-40B4-BE49-F238E27FC236}">
                <a16:creationId xmlns:a16="http://schemas.microsoft.com/office/drawing/2014/main" id="{6703D90A-F872-4A89-48CE-E4AF66B68FFA}"/>
              </a:ext>
            </a:extLst>
          </p:cNvPr>
          <p:cNvGrpSpPr/>
          <p:nvPr/>
        </p:nvGrpSpPr>
        <p:grpSpPr>
          <a:xfrm>
            <a:off x="1297310" y="3435796"/>
            <a:ext cx="989415" cy="563265"/>
            <a:chOff x="1297310" y="3452525"/>
            <a:chExt cx="989415" cy="563265"/>
          </a:xfrm>
        </p:grpSpPr>
        <p:grpSp>
          <p:nvGrpSpPr>
            <p:cNvPr id="258" name="グループ化 257">
              <a:extLst>
                <a:ext uri="{FF2B5EF4-FFF2-40B4-BE49-F238E27FC236}">
                  <a16:creationId xmlns:a16="http://schemas.microsoft.com/office/drawing/2014/main" id="{DBC640D4-96AA-59C2-3386-6B44623A607B}"/>
                </a:ext>
              </a:extLst>
            </p:cNvPr>
            <p:cNvGrpSpPr/>
            <p:nvPr/>
          </p:nvGrpSpPr>
          <p:grpSpPr>
            <a:xfrm>
              <a:off x="1297310" y="3482181"/>
              <a:ext cx="989415" cy="533609"/>
              <a:chOff x="5215232" y="4316156"/>
              <a:chExt cx="989415" cy="533609"/>
            </a:xfrm>
          </p:grpSpPr>
          <p:sp>
            <p:nvSpPr>
              <p:cNvPr id="260" name="正方形/長方形 259">
                <a:extLst>
                  <a:ext uri="{FF2B5EF4-FFF2-40B4-BE49-F238E27FC236}">
                    <a16:creationId xmlns:a16="http://schemas.microsoft.com/office/drawing/2014/main" id="{17916708-4879-25CB-A295-8B7E2ACF669D}"/>
                  </a:ext>
                </a:extLst>
              </p:cNvPr>
              <p:cNvSpPr/>
              <p:nvPr/>
            </p:nvSpPr>
            <p:spPr>
              <a:xfrm>
                <a:off x="5215232" y="4593561"/>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zh-TW" altLang="en-US" sz="500" b="1" dirty="0">
                    <a:solidFill>
                      <a:schemeClr val="tx1"/>
                    </a:solidFill>
                    <a:latin typeface="游ゴシック 本文"/>
                    <a:ea typeface="游ゴシック" panose="020B0400000000000000" pitchFamily="50" charset="-128"/>
                  </a:rPr>
                  <a:t>除外者確認一覧表</a:t>
                </a:r>
              </a:p>
              <a:p>
                <a:r>
                  <a:rPr kumimoji="1" lang="zh-TW" altLang="en-US" sz="500" b="1" dirty="0">
                    <a:solidFill>
                      <a:schemeClr val="tx1"/>
                    </a:solidFill>
                    <a:latin typeface="游ゴシック 本文"/>
                    <a:ea typeface="游ゴシック" panose="020B0400000000000000" pitchFamily="50" charset="-128"/>
                  </a:rPr>
                  <a:t>催告書発送停止者一覧表</a:t>
                </a:r>
                <a:endParaRPr kumimoji="1" lang="en-US" altLang="ja-JP" sz="500" b="1" dirty="0">
                  <a:solidFill>
                    <a:schemeClr val="tx1"/>
                  </a:solidFill>
                  <a:latin typeface="游ゴシック 本文"/>
                  <a:ea typeface="游ゴシック" panose="020B0400000000000000" pitchFamily="50" charset="-128"/>
                </a:endParaRPr>
              </a:p>
            </p:txBody>
          </p:sp>
          <p:pic>
            <p:nvPicPr>
              <p:cNvPr id="261" name="グラフィックス 260" descr="紙 枠線">
                <a:extLst>
                  <a:ext uri="{FF2B5EF4-FFF2-40B4-BE49-F238E27FC236}">
                    <a16:creationId xmlns:a16="http://schemas.microsoft.com/office/drawing/2014/main" id="{69CA3313-F650-9735-EEC3-3A1E6B8C6B1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cxnSp>
          <p:nvCxnSpPr>
            <p:cNvPr id="270" name="直線矢印コネクタ 269">
              <a:extLst>
                <a:ext uri="{FF2B5EF4-FFF2-40B4-BE49-F238E27FC236}">
                  <a16:creationId xmlns:a16="http://schemas.microsoft.com/office/drawing/2014/main" id="{0474EEB6-D3D4-4B93-E90A-FE65CF402EA7}"/>
                </a:ext>
              </a:extLst>
            </p:cNvPr>
            <p:cNvCxnSpPr>
              <a:cxnSpLocks/>
            </p:cNvCxnSpPr>
            <p:nvPr/>
          </p:nvCxnSpPr>
          <p:spPr>
            <a:xfrm rot="16200000" flipH="1">
              <a:off x="1306804" y="3465176"/>
              <a:ext cx="183326" cy="158023"/>
            </a:xfrm>
            <a:prstGeom prst="curvedConnector3">
              <a:avLst>
                <a:gd name="adj1" fmla="val 99359"/>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grpSp>
        <p:nvGrpSpPr>
          <p:cNvPr id="283" name="グループ化 282">
            <a:extLst>
              <a:ext uri="{FF2B5EF4-FFF2-40B4-BE49-F238E27FC236}">
                <a16:creationId xmlns:a16="http://schemas.microsoft.com/office/drawing/2014/main" id="{FBE8F2D2-E366-F35B-0474-3DCDA8A17F7A}"/>
              </a:ext>
            </a:extLst>
          </p:cNvPr>
          <p:cNvGrpSpPr/>
          <p:nvPr/>
        </p:nvGrpSpPr>
        <p:grpSpPr>
          <a:xfrm>
            <a:off x="2995986" y="3242081"/>
            <a:ext cx="621625" cy="660131"/>
            <a:chOff x="2649204" y="3033970"/>
            <a:chExt cx="621625" cy="660131"/>
          </a:xfrm>
        </p:grpSpPr>
        <p:pic>
          <p:nvPicPr>
            <p:cNvPr id="284" name="グラフィックス 283" descr="紙 枠線">
              <a:extLst>
                <a:ext uri="{FF2B5EF4-FFF2-40B4-BE49-F238E27FC236}">
                  <a16:creationId xmlns:a16="http://schemas.microsoft.com/office/drawing/2014/main" id="{CCC323D5-B323-EF40-EC89-84A73317B3E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844308" y="3131836"/>
              <a:ext cx="307340" cy="307340"/>
            </a:xfrm>
            <a:prstGeom prst="rect">
              <a:avLst/>
            </a:prstGeom>
          </p:spPr>
        </p:pic>
        <p:cxnSp>
          <p:nvCxnSpPr>
            <p:cNvPr id="285" name="直線矢印コネクタ 36">
              <a:extLst>
                <a:ext uri="{FF2B5EF4-FFF2-40B4-BE49-F238E27FC236}">
                  <a16:creationId xmlns:a16="http://schemas.microsoft.com/office/drawing/2014/main" id="{A5D47658-84AB-FD0A-B3CE-285364F62AA3}"/>
                </a:ext>
              </a:extLst>
            </p:cNvPr>
            <p:cNvCxnSpPr>
              <a:cxnSpLocks/>
            </p:cNvCxnSpPr>
            <p:nvPr/>
          </p:nvCxnSpPr>
          <p:spPr>
            <a:xfrm rot="16200000" flipH="1">
              <a:off x="2705061" y="3084672"/>
              <a:ext cx="251534" cy="150129"/>
            </a:xfrm>
            <a:prstGeom prst="curvedConnector3">
              <a:avLst>
                <a:gd name="adj1" fmla="val 99228"/>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86" name="正方形/長方形 285">
              <a:extLst>
                <a:ext uri="{FF2B5EF4-FFF2-40B4-BE49-F238E27FC236}">
                  <a16:creationId xmlns:a16="http://schemas.microsoft.com/office/drawing/2014/main" id="{76DE62B9-7F67-215B-6CAF-5B7C617A6166}"/>
                </a:ext>
              </a:extLst>
            </p:cNvPr>
            <p:cNvSpPr/>
            <p:nvPr/>
          </p:nvSpPr>
          <p:spPr>
            <a:xfrm>
              <a:off x="2649204"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催告書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差押え言及無</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催告書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差押え言及有</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フリー催告書</a:t>
              </a:r>
            </a:p>
            <a:p>
              <a:r>
                <a:rPr kumimoji="1" lang="ja-JP" altLang="en-US" sz="500" b="1" dirty="0">
                  <a:solidFill>
                    <a:schemeClr val="tx1"/>
                  </a:solidFill>
                  <a:latin typeface="游ゴシック 本文"/>
                  <a:ea typeface="游ゴシック" panose="020B0400000000000000" pitchFamily="50" charset="-128"/>
                </a:rPr>
                <a:t>延滞金請求書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差押え言及無</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延滞金請求書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差押え言及有</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差押予告書</a:t>
              </a:r>
              <a:endParaRPr kumimoji="1" lang="en-US" altLang="ja-JP"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催告対象者確認一覧表</a:t>
              </a:r>
            </a:p>
          </p:txBody>
        </p:sp>
      </p:grpSp>
      <p:grpSp>
        <p:nvGrpSpPr>
          <p:cNvPr id="307" name="グループ化 306">
            <a:extLst>
              <a:ext uri="{FF2B5EF4-FFF2-40B4-BE49-F238E27FC236}">
                <a16:creationId xmlns:a16="http://schemas.microsoft.com/office/drawing/2014/main" id="{0D90FEAA-7CCF-0ADF-61A1-11DFFEF5FB61}"/>
              </a:ext>
            </a:extLst>
          </p:cNvPr>
          <p:cNvGrpSpPr/>
          <p:nvPr/>
        </p:nvGrpSpPr>
        <p:grpSpPr>
          <a:xfrm>
            <a:off x="2418086" y="3007706"/>
            <a:ext cx="1662149" cy="1403411"/>
            <a:chOff x="2418086" y="3007706"/>
            <a:chExt cx="1662149" cy="1403411"/>
          </a:xfrm>
        </p:grpSpPr>
        <p:cxnSp>
          <p:nvCxnSpPr>
            <p:cNvPr id="232" name="直線矢印コネクタ 231">
              <a:extLst>
                <a:ext uri="{FF2B5EF4-FFF2-40B4-BE49-F238E27FC236}">
                  <a16:creationId xmlns:a16="http://schemas.microsoft.com/office/drawing/2014/main" id="{F9D1C316-2395-1809-0129-5378D01B5E2C}"/>
                </a:ext>
              </a:extLst>
            </p:cNvPr>
            <p:cNvCxnSpPr>
              <a:cxnSpLocks/>
              <a:stCxn id="229" idx="3"/>
              <a:endCxn id="168" idx="1"/>
            </p:cNvCxnSpPr>
            <p:nvPr/>
          </p:nvCxnSpPr>
          <p:spPr>
            <a:xfrm flipV="1">
              <a:off x="2418086" y="3007706"/>
              <a:ext cx="1662149" cy="1328634"/>
            </a:xfrm>
            <a:prstGeom prst="bentConnector3">
              <a:avLst>
                <a:gd name="adj1" fmla="val 9164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06" name="円弧 305">
              <a:extLst>
                <a:ext uri="{FF2B5EF4-FFF2-40B4-BE49-F238E27FC236}">
                  <a16:creationId xmlns:a16="http://schemas.microsoft.com/office/drawing/2014/main" id="{8783DEFE-CEE1-6963-052F-50AD428BA4AD}"/>
                </a:ext>
              </a:extLst>
            </p:cNvPr>
            <p:cNvSpPr/>
            <p:nvPr/>
          </p:nvSpPr>
          <p:spPr>
            <a:xfrm>
              <a:off x="2894464" y="4288460"/>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311" name="グループ化 310">
            <a:extLst>
              <a:ext uri="{FF2B5EF4-FFF2-40B4-BE49-F238E27FC236}">
                <a16:creationId xmlns:a16="http://schemas.microsoft.com/office/drawing/2014/main" id="{27E6E668-4674-2228-D255-71D362F2EE96}"/>
              </a:ext>
            </a:extLst>
          </p:cNvPr>
          <p:cNvGrpSpPr/>
          <p:nvPr/>
        </p:nvGrpSpPr>
        <p:grpSpPr>
          <a:xfrm>
            <a:off x="3498430" y="3115893"/>
            <a:ext cx="3308127" cy="449308"/>
            <a:chOff x="3498430" y="3115893"/>
            <a:chExt cx="3308127" cy="449308"/>
          </a:xfrm>
        </p:grpSpPr>
        <p:cxnSp>
          <p:nvCxnSpPr>
            <p:cNvPr id="273" name="直線矢印コネクタ 256">
              <a:extLst>
                <a:ext uri="{FF2B5EF4-FFF2-40B4-BE49-F238E27FC236}">
                  <a16:creationId xmlns:a16="http://schemas.microsoft.com/office/drawing/2014/main" id="{E1C963B0-FC12-A716-7051-375BECBB9DC7}"/>
                </a:ext>
              </a:extLst>
            </p:cNvPr>
            <p:cNvCxnSpPr>
              <a:cxnSpLocks/>
              <a:stCxn id="284" idx="3"/>
              <a:endCxn id="56" idx="3"/>
            </p:cNvCxnSpPr>
            <p:nvPr/>
          </p:nvCxnSpPr>
          <p:spPr>
            <a:xfrm flipV="1">
              <a:off x="3498430" y="3115893"/>
              <a:ext cx="3308127" cy="37772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308" name="円弧 307">
              <a:extLst>
                <a:ext uri="{FF2B5EF4-FFF2-40B4-BE49-F238E27FC236}">
                  <a16:creationId xmlns:a16="http://schemas.microsoft.com/office/drawing/2014/main" id="{B3280B27-6911-071F-5993-0E15BC2D8CC5}"/>
                </a:ext>
              </a:extLst>
            </p:cNvPr>
            <p:cNvSpPr/>
            <p:nvPr/>
          </p:nvSpPr>
          <p:spPr>
            <a:xfrm>
              <a:off x="3892079" y="3442544"/>
              <a:ext cx="109439" cy="122657"/>
            </a:xfrm>
            <a:prstGeom prst="arc">
              <a:avLst>
                <a:gd name="adj1" fmla="val 11128715"/>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309" name="円弧 308">
              <a:extLst>
                <a:ext uri="{FF2B5EF4-FFF2-40B4-BE49-F238E27FC236}">
                  <a16:creationId xmlns:a16="http://schemas.microsoft.com/office/drawing/2014/main" id="{78D6984B-3D0A-4495-6A10-843B216505B0}"/>
                </a:ext>
              </a:extLst>
            </p:cNvPr>
            <p:cNvSpPr/>
            <p:nvPr/>
          </p:nvSpPr>
          <p:spPr>
            <a:xfrm>
              <a:off x="4320982" y="3442544"/>
              <a:ext cx="109439" cy="122657"/>
            </a:xfrm>
            <a:prstGeom prst="arc">
              <a:avLst>
                <a:gd name="adj1" fmla="val 11128715"/>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310" name="円弧 309">
              <a:extLst>
                <a:ext uri="{FF2B5EF4-FFF2-40B4-BE49-F238E27FC236}">
                  <a16:creationId xmlns:a16="http://schemas.microsoft.com/office/drawing/2014/main" id="{13B0F7C4-7626-3208-3759-2168F9312485}"/>
                </a:ext>
              </a:extLst>
            </p:cNvPr>
            <p:cNvSpPr/>
            <p:nvPr/>
          </p:nvSpPr>
          <p:spPr>
            <a:xfrm>
              <a:off x="4984048" y="3442544"/>
              <a:ext cx="109439" cy="122657"/>
            </a:xfrm>
            <a:prstGeom prst="arc">
              <a:avLst>
                <a:gd name="adj1" fmla="val 11128715"/>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spTree>
    <p:extLst>
      <p:ext uri="{BB962C8B-B14F-4D97-AF65-F5344CB8AC3E}">
        <p14:creationId xmlns:p14="http://schemas.microsoft.com/office/powerpoint/2010/main" val="11992631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FAD7B1-CD53-1C85-4683-1E6B2994CD06}"/>
            </a:ext>
          </a:extLst>
        </p:cNvPr>
        <p:cNvGrpSpPr/>
        <p:nvPr/>
      </p:nvGrpSpPr>
      <p:grpSpPr>
        <a:xfrm>
          <a:off x="0" y="0"/>
          <a:ext cx="0" cy="0"/>
          <a:chOff x="0" y="0"/>
          <a:chExt cx="0" cy="0"/>
        </a:xfrm>
      </p:grpSpPr>
      <p:grpSp>
        <p:nvGrpSpPr>
          <p:cNvPr id="260" name="グループ化 259">
            <a:extLst>
              <a:ext uri="{FF2B5EF4-FFF2-40B4-BE49-F238E27FC236}">
                <a16:creationId xmlns:a16="http://schemas.microsoft.com/office/drawing/2014/main" id="{E1319583-14CB-7BC4-EFE9-84015AAACDFE}"/>
              </a:ext>
            </a:extLst>
          </p:cNvPr>
          <p:cNvGrpSpPr/>
          <p:nvPr/>
        </p:nvGrpSpPr>
        <p:grpSpPr>
          <a:xfrm>
            <a:off x="3123477" y="1444191"/>
            <a:ext cx="1079768" cy="1178070"/>
            <a:chOff x="3123477" y="1444191"/>
            <a:chExt cx="1079768" cy="1178070"/>
          </a:xfrm>
        </p:grpSpPr>
        <p:sp>
          <p:nvSpPr>
            <p:cNvPr id="199" name="楕円 198">
              <a:extLst>
                <a:ext uri="{FF2B5EF4-FFF2-40B4-BE49-F238E27FC236}">
                  <a16:creationId xmlns:a16="http://schemas.microsoft.com/office/drawing/2014/main" id="{5E124AAB-9F2C-C469-F944-A09CECEA34B9}"/>
                </a:ext>
              </a:extLst>
            </p:cNvPr>
            <p:cNvSpPr/>
            <p:nvPr/>
          </p:nvSpPr>
          <p:spPr>
            <a:xfrm rot="16200000">
              <a:off x="3641686" y="257473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8" name="直線矢印コネクタ 197">
              <a:extLst>
                <a:ext uri="{FF2B5EF4-FFF2-40B4-BE49-F238E27FC236}">
                  <a16:creationId xmlns:a16="http://schemas.microsoft.com/office/drawing/2014/main" id="{1A5ACCE3-F743-30F7-8DF3-C547CB45AF62}"/>
                </a:ext>
              </a:extLst>
            </p:cNvPr>
            <p:cNvCxnSpPr>
              <a:cxnSpLocks/>
              <a:stCxn id="199" idx="6"/>
              <a:endCxn id="200" idx="3"/>
            </p:cNvCxnSpPr>
            <p:nvPr/>
          </p:nvCxnSpPr>
          <p:spPr>
            <a:xfrm rot="16200000" flipV="1">
              <a:off x="2876787" y="1786063"/>
              <a:ext cx="1058665" cy="518665"/>
            </a:xfrm>
            <a:prstGeom prst="bentConnector3">
              <a:avLst>
                <a:gd name="adj1" fmla="val 26008"/>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00" name="二等辺三角形 199">
              <a:extLst>
                <a:ext uri="{FF2B5EF4-FFF2-40B4-BE49-F238E27FC236}">
                  <a16:creationId xmlns:a16="http://schemas.microsoft.com/office/drawing/2014/main" id="{5D769932-8DA1-D704-9514-C5AB2B4C0EAF}"/>
                </a:ext>
              </a:extLst>
            </p:cNvPr>
            <p:cNvSpPr/>
            <p:nvPr/>
          </p:nvSpPr>
          <p:spPr>
            <a:xfrm>
              <a:off x="3123477" y="1444191"/>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53" name="直線矢印コネクタ 197">
              <a:extLst>
                <a:ext uri="{FF2B5EF4-FFF2-40B4-BE49-F238E27FC236}">
                  <a16:creationId xmlns:a16="http://schemas.microsoft.com/office/drawing/2014/main" id="{70A702EF-6445-0406-2AB0-EE09414813A6}"/>
                </a:ext>
              </a:extLst>
            </p:cNvPr>
            <p:cNvCxnSpPr>
              <a:cxnSpLocks/>
              <a:stCxn id="199" idx="6"/>
              <a:endCxn id="254" idx="3"/>
            </p:cNvCxnSpPr>
            <p:nvPr/>
          </p:nvCxnSpPr>
          <p:spPr>
            <a:xfrm rot="5400000" flipH="1" flipV="1">
              <a:off x="3396784" y="1791580"/>
              <a:ext cx="1051819" cy="514483"/>
            </a:xfrm>
            <a:prstGeom prst="bentConnector3">
              <a:avLst>
                <a:gd name="adj1" fmla="val 26229"/>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54" name="二等辺三角形 253">
              <a:extLst>
                <a:ext uri="{FF2B5EF4-FFF2-40B4-BE49-F238E27FC236}">
                  <a16:creationId xmlns:a16="http://schemas.microsoft.com/office/drawing/2014/main" id="{CD9D91C1-778B-16DE-2451-200239F04082}"/>
                </a:ext>
              </a:extLst>
            </p:cNvPr>
            <p:cNvSpPr/>
            <p:nvPr/>
          </p:nvSpPr>
          <p:spPr>
            <a:xfrm>
              <a:off x="4156625"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84" name="グループ化 183">
            <a:extLst>
              <a:ext uri="{FF2B5EF4-FFF2-40B4-BE49-F238E27FC236}">
                <a16:creationId xmlns:a16="http://schemas.microsoft.com/office/drawing/2014/main" id="{60E59F09-8CF2-0BEA-41F0-BDBC8585E977}"/>
              </a:ext>
            </a:extLst>
          </p:cNvPr>
          <p:cNvGrpSpPr/>
          <p:nvPr/>
        </p:nvGrpSpPr>
        <p:grpSpPr>
          <a:xfrm rot="16200000">
            <a:off x="433625" y="3605585"/>
            <a:ext cx="1401028" cy="47531"/>
            <a:chOff x="7899456" y="5728209"/>
            <a:chExt cx="1401028" cy="47531"/>
          </a:xfrm>
        </p:grpSpPr>
        <p:cxnSp>
          <p:nvCxnSpPr>
            <p:cNvPr id="185" name="直線矢印コネクタ 184">
              <a:extLst>
                <a:ext uri="{FF2B5EF4-FFF2-40B4-BE49-F238E27FC236}">
                  <a16:creationId xmlns:a16="http://schemas.microsoft.com/office/drawing/2014/main" id="{BA68796E-3404-8448-81FE-F3904ACDB02D}"/>
                </a:ext>
              </a:extLst>
            </p:cNvPr>
            <p:cNvCxnSpPr>
              <a:cxnSpLocks/>
              <a:stCxn id="186" idx="6"/>
              <a:endCxn id="187" idx="0"/>
            </p:cNvCxnSpPr>
            <p:nvPr/>
          </p:nvCxnSpPr>
          <p:spPr>
            <a:xfrm rot="5400000" flipV="1">
              <a:off x="8623731" y="5075231"/>
              <a:ext cx="9" cy="1353496"/>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86" name="楕円 185">
              <a:extLst>
                <a:ext uri="{FF2B5EF4-FFF2-40B4-BE49-F238E27FC236}">
                  <a16:creationId xmlns:a16="http://schemas.microsoft.com/office/drawing/2014/main" id="{4914904C-3577-6031-6EB2-87A8DEAAF8D4}"/>
                </a:ext>
              </a:extLst>
            </p:cNvPr>
            <p:cNvSpPr/>
            <p:nvPr/>
          </p:nvSpPr>
          <p:spPr>
            <a:xfrm>
              <a:off x="7899456" y="572820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87" name="二等辺三角形 186">
              <a:extLst>
                <a:ext uri="{FF2B5EF4-FFF2-40B4-BE49-F238E27FC236}">
                  <a16:creationId xmlns:a16="http://schemas.microsoft.com/office/drawing/2014/main" id="{68708513-5D90-2AD6-FE0B-177F3A7443BC}"/>
                </a:ext>
              </a:extLst>
            </p:cNvPr>
            <p:cNvSpPr/>
            <p:nvPr/>
          </p:nvSpPr>
          <p:spPr>
            <a:xfrm rot="5400000">
              <a:off x="9241236"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D5608AAC-5CD7-78E0-C61F-79EF70730C50}"/>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169F5E61-200D-6EBC-A324-D0740326D461}"/>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97143C66-25A7-38E6-CB7D-AB950F5CAB3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13CC6A51-F87A-4868-F272-46BE624680DE}"/>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52CDC101-2CED-8423-8946-765A47DC1EB1}"/>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C2270DAA-36DB-3F73-95AD-0D725924CEB6}"/>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2.1.</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928F694D-56BB-1B11-3026-456D48DF482B}"/>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配当・充当</a:t>
              </a:r>
            </a:p>
          </p:txBody>
        </p:sp>
        <p:sp>
          <p:nvSpPr>
            <p:cNvPr id="14" name="正方形/長方形 13">
              <a:extLst>
                <a:ext uri="{FF2B5EF4-FFF2-40B4-BE49-F238E27FC236}">
                  <a16:creationId xmlns:a16="http://schemas.microsoft.com/office/drawing/2014/main" id="{3BEAE8CB-99BD-F5AF-D42A-3B8E667CF6A1}"/>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差押・交付要求</a:t>
              </a:r>
            </a:p>
          </p:txBody>
        </p:sp>
      </p:grpSp>
      <p:grpSp>
        <p:nvGrpSpPr>
          <p:cNvPr id="16" name="グループ化 15">
            <a:extLst>
              <a:ext uri="{FF2B5EF4-FFF2-40B4-BE49-F238E27FC236}">
                <a16:creationId xmlns:a16="http://schemas.microsoft.com/office/drawing/2014/main" id="{D68D8233-E22B-5D9D-5EA3-832E1C37A4E7}"/>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4D680C7E-A1FC-35F7-14C5-84058362F1E3}"/>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D8344321-9A8D-24A5-86B1-FD59D45175E2}"/>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5B4B04C0-79F9-2DA4-DBF6-F609A1E61C42}"/>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5</a:t>
            </a:fld>
            <a:endParaRPr kumimoji="1" lang="ja-JP" altLang="en-US" sz="800" dirty="0">
              <a:solidFill>
                <a:schemeClr val="tx1"/>
              </a:solidFill>
              <a:latin typeface="游ゴシック 本文"/>
              <a:ea typeface="游ゴシック" panose="020B0400000000000000" pitchFamily="50" charset="-128"/>
            </a:endParaRPr>
          </a:p>
        </p:txBody>
      </p:sp>
      <p:cxnSp>
        <p:nvCxnSpPr>
          <p:cNvPr id="43" name="直線矢印コネクタ 42">
            <a:extLst>
              <a:ext uri="{FF2B5EF4-FFF2-40B4-BE49-F238E27FC236}">
                <a16:creationId xmlns:a16="http://schemas.microsoft.com/office/drawing/2014/main" id="{A3A3F37E-0F31-1709-C777-9C2CAEFB5646}"/>
              </a:ext>
            </a:extLst>
          </p:cNvPr>
          <p:cNvCxnSpPr>
            <a:cxnSpLocks/>
            <a:stCxn id="4" idx="6"/>
            <a:endCxn id="41" idx="1"/>
          </p:cNvCxnSpPr>
          <p:nvPr/>
        </p:nvCxnSpPr>
        <p:spPr>
          <a:xfrm>
            <a:off x="1287138" y="2766336"/>
            <a:ext cx="46862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D715F17F-3597-FBE4-B698-F7867AFBD6B0}"/>
              </a:ext>
            </a:extLst>
          </p:cNvPr>
          <p:cNvSpPr/>
          <p:nvPr/>
        </p:nvSpPr>
        <p:spPr>
          <a:xfrm>
            <a:off x="6758568" y="5891842"/>
            <a:ext cx="2053792" cy="612588"/>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2.1.1.</a:t>
            </a:r>
            <a:r>
              <a:rPr kumimoji="1" lang="ja-JP" altLang="en-US" sz="500" b="1" dirty="0">
                <a:solidFill>
                  <a:schemeClr val="tx1"/>
                </a:solidFill>
                <a:latin typeface="游ゴシック 本文"/>
                <a:ea typeface="游ゴシック" panose="020B0400000000000000" pitchFamily="50" charset="-128"/>
              </a:rPr>
              <a:t>　滞納者情報管理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2.8.10</a:t>
            </a:r>
            <a:r>
              <a:rPr kumimoji="1" lang="ja-JP" altLang="en-US" sz="500" b="1" dirty="0">
                <a:solidFill>
                  <a:schemeClr val="tx1"/>
                </a:solidFill>
                <a:latin typeface="游ゴシック 本文"/>
                <a:ea typeface="游ゴシック" panose="020B0400000000000000" pitchFamily="50" charset="-128"/>
              </a:rPr>
              <a:t>～</a:t>
            </a:r>
            <a:r>
              <a:rPr kumimoji="1" lang="en-US" altLang="ja-JP" sz="500" b="1" dirty="0">
                <a:solidFill>
                  <a:schemeClr val="tx1"/>
                </a:solidFill>
                <a:latin typeface="游ゴシック 本文"/>
                <a:ea typeface="游ゴシック" panose="020B0400000000000000" pitchFamily="50" charset="-128"/>
              </a:rPr>
              <a:t>2.8.12</a:t>
            </a:r>
            <a:r>
              <a:rPr kumimoji="1" lang="ja-JP" altLang="en-US" sz="500" b="1" dirty="0">
                <a:solidFill>
                  <a:schemeClr val="tx1"/>
                </a:solidFill>
                <a:latin typeface="游ゴシック 本文"/>
                <a:ea typeface="游ゴシック" panose="020B0400000000000000" pitchFamily="50" charset="-128"/>
              </a:rPr>
              <a:t>　配当計算書作成・管理</a:t>
            </a:r>
            <a:endParaRPr kumimoji="1" lang="en-US" altLang="zh-TW" sz="500" b="1" dirty="0">
              <a:solidFill>
                <a:schemeClr val="tx1"/>
              </a:solidFill>
              <a:latin typeface="游ゴシック 本文"/>
              <a:ea typeface="游ゴシック" panose="020B0400000000000000" pitchFamily="50" charset="-128"/>
            </a:endParaRPr>
          </a:p>
        </p:txBody>
      </p:sp>
      <p:sp>
        <p:nvSpPr>
          <p:cNvPr id="95" name="正方形/長方形 94">
            <a:extLst>
              <a:ext uri="{FF2B5EF4-FFF2-40B4-BE49-F238E27FC236}">
                <a16:creationId xmlns:a16="http://schemas.microsoft.com/office/drawing/2014/main" id="{5AD541CC-EAF1-3A11-2691-5C5E5D08BD66}"/>
              </a:ext>
            </a:extLst>
          </p:cNvPr>
          <p:cNvSpPr/>
          <p:nvPr/>
        </p:nvSpPr>
        <p:spPr>
          <a:xfrm>
            <a:off x="732440" y="2306845"/>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会計課からの収入金受領</a:t>
            </a:r>
            <a:endParaRPr kumimoji="1" lang="en-US" altLang="ja-JP" sz="600" b="1" dirty="0">
              <a:solidFill>
                <a:schemeClr val="tx1"/>
              </a:solidFill>
              <a:latin typeface="游ゴシック 本文"/>
              <a:ea typeface="游ゴシック" panose="020B0400000000000000" pitchFamily="50" charset="-128"/>
            </a:endParaRPr>
          </a:p>
          <a:p>
            <a:pPr algn="ctr"/>
            <a:r>
              <a:rPr kumimoji="1" lang="ja-JP" altLang="en-US" sz="600" b="1" dirty="0">
                <a:solidFill>
                  <a:schemeClr val="tx1"/>
                </a:solidFill>
                <a:latin typeface="游ゴシック 本文"/>
                <a:ea typeface="游ゴシック" panose="020B0400000000000000" pitchFamily="50" charset="-128"/>
              </a:rPr>
              <a:t>の連絡にて開始</a:t>
            </a:r>
            <a:endParaRPr kumimoji="1" lang="en-US" altLang="ja-JP" sz="600" b="1" dirty="0">
              <a:solidFill>
                <a:schemeClr val="tx1"/>
              </a:solidFill>
              <a:latin typeface="游ゴシック 本文"/>
              <a:ea typeface="游ゴシック" panose="020B0400000000000000" pitchFamily="50" charset="-128"/>
            </a:endParaRPr>
          </a:p>
        </p:txBody>
      </p:sp>
      <p:grpSp>
        <p:nvGrpSpPr>
          <p:cNvPr id="3" name="グループ化 2">
            <a:extLst>
              <a:ext uri="{FF2B5EF4-FFF2-40B4-BE49-F238E27FC236}">
                <a16:creationId xmlns:a16="http://schemas.microsoft.com/office/drawing/2014/main" id="{6F2E84D8-EC53-CADD-F75F-8A66615EB9EE}"/>
              </a:ext>
            </a:extLst>
          </p:cNvPr>
          <p:cNvGrpSpPr/>
          <p:nvPr/>
        </p:nvGrpSpPr>
        <p:grpSpPr>
          <a:xfrm>
            <a:off x="981138" y="2613336"/>
            <a:ext cx="306000" cy="306000"/>
            <a:chOff x="8420362" y="5457393"/>
            <a:chExt cx="182044" cy="182044"/>
          </a:xfrm>
        </p:grpSpPr>
        <p:sp>
          <p:nvSpPr>
            <p:cNvPr id="4" name="楕円 3">
              <a:extLst>
                <a:ext uri="{FF2B5EF4-FFF2-40B4-BE49-F238E27FC236}">
                  <a16:creationId xmlns:a16="http://schemas.microsoft.com/office/drawing/2014/main" id="{1C08662E-F621-0679-EE83-D71A0FB42343}"/>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pic>
          <p:nvPicPr>
            <p:cNvPr id="5" name="グラフィックス 4" descr="封筒 枠線">
              <a:extLst>
                <a:ext uri="{FF2B5EF4-FFF2-40B4-BE49-F238E27FC236}">
                  <a16:creationId xmlns:a16="http://schemas.microsoft.com/office/drawing/2014/main" id="{8B7F24D6-ABC5-11B9-D42B-923AE868BB9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432184" y="5469215"/>
              <a:ext cx="158400" cy="158400"/>
            </a:xfrm>
            <a:prstGeom prst="rect">
              <a:avLst/>
            </a:prstGeom>
          </p:spPr>
        </p:pic>
      </p:grpSp>
      <p:cxnSp>
        <p:nvCxnSpPr>
          <p:cNvPr id="101" name="直線矢印コネクタ 100">
            <a:extLst>
              <a:ext uri="{FF2B5EF4-FFF2-40B4-BE49-F238E27FC236}">
                <a16:creationId xmlns:a16="http://schemas.microsoft.com/office/drawing/2014/main" id="{007E4E54-8C80-1AFD-C5B3-1462209E145A}"/>
              </a:ext>
            </a:extLst>
          </p:cNvPr>
          <p:cNvCxnSpPr>
            <a:cxnSpLocks/>
            <a:stCxn id="41" idx="3"/>
            <a:endCxn id="137" idx="1"/>
          </p:cNvCxnSpPr>
          <p:nvPr/>
        </p:nvCxnSpPr>
        <p:spPr>
          <a:xfrm>
            <a:off x="2351647" y="2766336"/>
            <a:ext cx="29115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21394A45-83C8-65BB-1FE3-49C77F1E0BA3}"/>
              </a:ext>
            </a:extLst>
          </p:cNvPr>
          <p:cNvCxnSpPr>
            <a:cxnSpLocks/>
            <a:stCxn id="140" idx="1"/>
            <a:endCxn id="137" idx="2"/>
          </p:cNvCxnSpPr>
          <p:nvPr/>
        </p:nvCxnSpPr>
        <p:spPr>
          <a:xfrm flipH="1" flipV="1">
            <a:off x="2940745" y="3000711"/>
            <a:ext cx="1299" cy="128079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E4A6593E-DF33-DDFE-193F-931A0AE53A53}"/>
              </a:ext>
            </a:extLst>
          </p:cNvPr>
          <p:cNvGrpSpPr/>
          <p:nvPr/>
        </p:nvGrpSpPr>
        <p:grpSpPr>
          <a:xfrm>
            <a:off x="2642803" y="2531961"/>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D0C4DAC3-14B7-6C03-562B-1F58984A8759}"/>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17E04C95-FCC0-5478-B688-0E8D981A74A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配当計算書作成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39" name="グループ化 138">
            <a:extLst>
              <a:ext uri="{FF2B5EF4-FFF2-40B4-BE49-F238E27FC236}">
                <a16:creationId xmlns:a16="http://schemas.microsoft.com/office/drawing/2014/main" id="{D25A8FD2-2775-C456-297D-9E75393BC16C}"/>
              </a:ext>
            </a:extLst>
          </p:cNvPr>
          <p:cNvGrpSpPr/>
          <p:nvPr/>
        </p:nvGrpSpPr>
        <p:grpSpPr>
          <a:xfrm>
            <a:off x="2652927"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C6889431-EEB6-E6D1-B6B5-0C0F839487A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909D873A-FEB1-0148-73B9-AA2EF79E460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C258807B-AF6A-9D2F-C9B7-94D5AFE0A03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87" name="グループ化 86">
            <a:extLst>
              <a:ext uri="{FF2B5EF4-FFF2-40B4-BE49-F238E27FC236}">
                <a16:creationId xmlns:a16="http://schemas.microsoft.com/office/drawing/2014/main" id="{1E33E908-DDFC-39F3-F7C6-6ED7B4A6F240}"/>
              </a:ext>
            </a:extLst>
          </p:cNvPr>
          <p:cNvGrpSpPr/>
          <p:nvPr/>
        </p:nvGrpSpPr>
        <p:grpSpPr>
          <a:xfrm>
            <a:off x="3086430" y="3002793"/>
            <a:ext cx="627082" cy="678812"/>
            <a:chOff x="2334384" y="3015289"/>
            <a:chExt cx="627082" cy="678812"/>
          </a:xfrm>
        </p:grpSpPr>
        <p:pic>
          <p:nvPicPr>
            <p:cNvPr id="88" name="グラフィックス 87" descr="紙 枠線">
              <a:extLst>
                <a:ext uri="{FF2B5EF4-FFF2-40B4-BE49-F238E27FC236}">
                  <a16:creationId xmlns:a16="http://schemas.microsoft.com/office/drawing/2014/main" id="{84CF0472-F6CD-AE2A-8D80-73E32AA96D22}"/>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492892" y="3131836"/>
              <a:ext cx="307340" cy="307340"/>
            </a:xfrm>
            <a:prstGeom prst="rect">
              <a:avLst/>
            </a:prstGeom>
          </p:spPr>
        </p:pic>
        <p:cxnSp>
          <p:nvCxnSpPr>
            <p:cNvPr id="89" name="直線矢印コネクタ 36">
              <a:extLst>
                <a:ext uri="{FF2B5EF4-FFF2-40B4-BE49-F238E27FC236}">
                  <a16:creationId xmlns:a16="http://schemas.microsoft.com/office/drawing/2014/main" id="{D5FCBEC1-9873-1109-9EE1-EDF7FEBEA61B}"/>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93E337DD-D741-830E-ACAA-1FE92A4CF80F}"/>
                </a:ext>
              </a:extLst>
            </p:cNvPr>
            <p:cNvSpPr/>
            <p:nvPr/>
          </p:nvSpPr>
          <p:spPr>
            <a:xfrm>
              <a:off x="2339841"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配当計算書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権利者</a:t>
              </a:r>
            </a:p>
            <a:p>
              <a:r>
                <a:rPr kumimoji="1" lang="zh-TW" altLang="en-US" sz="500" b="1" dirty="0">
                  <a:solidFill>
                    <a:schemeClr val="tx1"/>
                  </a:solidFill>
                  <a:latin typeface="游ゴシック 本文"/>
                  <a:ea typeface="游ゴシック" panose="020B0400000000000000" pitchFamily="50" charset="-128"/>
                </a:rPr>
                <a:t>配当計算書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決裁用</a:t>
              </a:r>
              <a:r>
                <a:rPr kumimoji="1" lang="en-US" altLang="ja-JP" sz="500" b="1" dirty="0">
                  <a:solidFill>
                    <a:schemeClr val="tx1"/>
                  </a:solidFill>
                  <a:latin typeface="游ゴシック 本文"/>
                  <a:ea typeface="游ゴシック" panose="020B0400000000000000" pitchFamily="50" charset="-128"/>
                </a:rPr>
                <a:t>)</a:t>
              </a:r>
              <a:endParaRPr kumimoji="1" lang="zh-TW" altLang="en-US"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配当計算書</a:t>
              </a:r>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謄本</a:t>
              </a:r>
              <a:r>
                <a:rPr kumimoji="1" lang="en-US" altLang="ja-JP" sz="500" b="1" dirty="0">
                  <a:solidFill>
                    <a:schemeClr val="tx1"/>
                  </a:solidFill>
                  <a:latin typeface="游ゴシック 本文"/>
                  <a:ea typeface="游ゴシック" panose="020B0400000000000000" pitchFamily="50" charset="-128"/>
                </a:rPr>
                <a:t>)</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p>
            <a:p>
              <a:r>
                <a:rPr kumimoji="1" lang="zh-TW" altLang="en-US" sz="500" b="1" dirty="0">
                  <a:solidFill>
                    <a:schemeClr val="tx1"/>
                  </a:solidFill>
                  <a:latin typeface="游ゴシック 本文"/>
                  <a:ea typeface="游ゴシック" panose="020B0400000000000000" pitchFamily="50" charset="-128"/>
                </a:rPr>
                <a:t>配当計算書別紙</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2DA1B80D-284A-7815-072B-81702E1F4B06}"/>
              </a:ext>
            </a:extLst>
          </p:cNvPr>
          <p:cNvGrpSpPr/>
          <p:nvPr/>
        </p:nvGrpSpPr>
        <p:grpSpPr>
          <a:xfrm flipH="1">
            <a:off x="1993101" y="4648212"/>
            <a:ext cx="752658" cy="405710"/>
            <a:chOff x="5549538" y="5066857"/>
            <a:chExt cx="752658" cy="405710"/>
          </a:xfrm>
        </p:grpSpPr>
        <p:cxnSp>
          <p:nvCxnSpPr>
            <p:cNvPr id="111" name="直線矢印コネクタ 110">
              <a:extLst>
                <a:ext uri="{FF2B5EF4-FFF2-40B4-BE49-F238E27FC236}">
                  <a16:creationId xmlns:a16="http://schemas.microsoft.com/office/drawing/2014/main" id="{03B4302C-5009-EE11-A5E4-7D934B2C9A06}"/>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AFE1960D-B80A-C1FC-CC7B-86056512D1AD}"/>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70DC3067-7CBE-2CEF-5699-91ECAD8E690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513250AC-B6D2-1A26-54D1-8FCACC9D3E9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EF78194F-D571-EEB1-737D-585BD954A63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D7B56D7B-7C7A-804C-81EF-D33D09CCF4AA}"/>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cxnSp>
        <p:nvCxnSpPr>
          <p:cNvPr id="126" name="直線矢印コネクタ 125">
            <a:extLst>
              <a:ext uri="{FF2B5EF4-FFF2-40B4-BE49-F238E27FC236}">
                <a16:creationId xmlns:a16="http://schemas.microsoft.com/office/drawing/2014/main" id="{30019D3A-8B83-FADB-37CE-CEC559419BF1}"/>
              </a:ext>
            </a:extLst>
          </p:cNvPr>
          <p:cNvCxnSpPr>
            <a:cxnSpLocks/>
            <a:stCxn id="56" idx="6"/>
            <a:endCxn id="149" idx="1"/>
          </p:cNvCxnSpPr>
          <p:nvPr/>
        </p:nvCxnSpPr>
        <p:spPr>
          <a:xfrm>
            <a:off x="3818449" y="2766336"/>
            <a:ext cx="32143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2" name="直線矢印コネクタ 151">
            <a:extLst>
              <a:ext uri="{FF2B5EF4-FFF2-40B4-BE49-F238E27FC236}">
                <a16:creationId xmlns:a16="http://schemas.microsoft.com/office/drawing/2014/main" id="{3D4B8F18-5139-A75D-A9AE-E05B317F1A1D}"/>
              </a:ext>
            </a:extLst>
          </p:cNvPr>
          <p:cNvCxnSpPr>
            <a:cxnSpLocks/>
            <a:stCxn id="88" idx="3"/>
            <a:endCxn id="56" idx="4"/>
          </p:cNvCxnSpPr>
          <p:nvPr/>
        </p:nvCxnSpPr>
        <p:spPr>
          <a:xfrm flipV="1">
            <a:off x="3552278" y="2919336"/>
            <a:ext cx="113171" cy="35367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D001F198-0F0B-DA90-6542-040B5B1E2A74}"/>
              </a:ext>
            </a:extLst>
          </p:cNvPr>
          <p:cNvSpPr/>
          <p:nvPr/>
        </p:nvSpPr>
        <p:spPr>
          <a:xfrm>
            <a:off x="3787870"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権利者</a:t>
            </a:r>
          </a:p>
        </p:txBody>
      </p:sp>
      <p:grpSp>
        <p:nvGrpSpPr>
          <p:cNvPr id="39" name="グループ化 38">
            <a:extLst>
              <a:ext uri="{FF2B5EF4-FFF2-40B4-BE49-F238E27FC236}">
                <a16:creationId xmlns:a16="http://schemas.microsoft.com/office/drawing/2014/main" id="{4EEA5522-8FB9-86F3-1A62-EECB377CA257}"/>
              </a:ext>
            </a:extLst>
          </p:cNvPr>
          <p:cNvGrpSpPr/>
          <p:nvPr/>
        </p:nvGrpSpPr>
        <p:grpSpPr>
          <a:xfrm>
            <a:off x="1755763" y="2531961"/>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F51CEBFC-1B24-6372-4526-936EE6FE5EB9}"/>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F8DAA362-01BD-D937-DDAB-0727C3E2E82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収入金データ登録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42" name="直線矢印コネクタ 41">
            <a:extLst>
              <a:ext uri="{FF2B5EF4-FFF2-40B4-BE49-F238E27FC236}">
                <a16:creationId xmlns:a16="http://schemas.microsoft.com/office/drawing/2014/main" id="{92E12D12-4BF5-66A6-B75D-8BA3DE2D0107}"/>
              </a:ext>
            </a:extLst>
          </p:cNvPr>
          <p:cNvCxnSpPr>
            <a:cxnSpLocks/>
            <a:stCxn id="41" idx="2"/>
            <a:endCxn id="45" idx="1"/>
          </p:cNvCxnSpPr>
          <p:nvPr/>
        </p:nvCxnSpPr>
        <p:spPr>
          <a:xfrm>
            <a:off x="2053705" y="3000711"/>
            <a:ext cx="1299" cy="128079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94825ABC-6B8E-BECF-3278-B29806CA465B}"/>
              </a:ext>
            </a:extLst>
          </p:cNvPr>
          <p:cNvGrpSpPr/>
          <p:nvPr/>
        </p:nvGrpSpPr>
        <p:grpSpPr>
          <a:xfrm>
            <a:off x="1765887" y="4281501"/>
            <a:ext cx="575637" cy="451948"/>
            <a:chOff x="5274238" y="5435536"/>
            <a:chExt cx="439201" cy="345439"/>
          </a:xfrm>
        </p:grpSpPr>
        <p:sp>
          <p:nvSpPr>
            <p:cNvPr id="45" name="フローチャート: 磁気ディスク 44">
              <a:extLst>
                <a:ext uri="{FF2B5EF4-FFF2-40B4-BE49-F238E27FC236}">
                  <a16:creationId xmlns:a16="http://schemas.microsoft.com/office/drawing/2014/main" id="{8D820B34-56C3-EE07-234B-02A47A99817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6" name="円弧 45">
              <a:extLst>
                <a:ext uri="{FF2B5EF4-FFF2-40B4-BE49-F238E27FC236}">
                  <a16:creationId xmlns:a16="http://schemas.microsoft.com/office/drawing/2014/main" id="{C89218E5-6FAC-79CB-217C-8AD20B57255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7" name="円弧 46">
              <a:extLst>
                <a:ext uri="{FF2B5EF4-FFF2-40B4-BE49-F238E27FC236}">
                  <a16:creationId xmlns:a16="http://schemas.microsoft.com/office/drawing/2014/main" id="{B77A9B4F-BD2C-A23F-4B45-E25DA62CB60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48" name="グループ化 47">
            <a:extLst>
              <a:ext uri="{FF2B5EF4-FFF2-40B4-BE49-F238E27FC236}">
                <a16:creationId xmlns:a16="http://schemas.microsoft.com/office/drawing/2014/main" id="{75D83B9D-CF15-E493-CEC2-7DB601909990}"/>
              </a:ext>
            </a:extLst>
          </p:cNvPr>
          <p:cNvGrpSpPr/>
          <p:nvPr/>
        </p:nvGrpSpPr>
        <p:grpSpPr>
          <a:xfrm flipH="1">
            <a:off x="1106061" y="4648212"/>
            <a:ext cx="752658" cy="405710"/>
            <a:chOff x="5549538" y="5066857"/>
            <a:chExt cx="752658" cy="405710"/>
          </a:xfrm>
        </p:grpSpPr>
        <p:cxnSp>
          <p:nvCxnSpPr>
            <p:cNvPr id="49" name="直線矢印コネクタ 48">
              <a:extLst>
                <a:ext uri="{FF2B5EF4-FFF2-40B4-BE49-F238E27FC236}">
                  <a16:creationId xmlns:a16="http://schemas.microsoft.com/office/drawing/2014/main" id="{F6617F00-9A83-D39B-FF57-A749F4EC048D}"/>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E2E6905B-72E7-93EA-6409-EE813C838BC6}"/>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BB217C3F-4848-BBE4-C33F-F6A4D2D127A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BCDF7B38-ECF7-F6A3-A75D-06DCCFFCECB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627624A8-74F1-0005-E480-1C2AD921DC9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B471CD13-7CB1-5E73-6725-1C7055718A99}"/>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cxnSp>
        <p:nvCxnSpPr>
          <p:cNvPr id="145" name="直線矢印コネクタ 144">
            <a:extLst>
              <a:ext uri="{FF2B5EF4-FFF2-40B4-BE49-F238E27FC236}">
                <a16:creationId xmlns:a16="http://schemas.microsoft.com/office/drawing/2014/main" id="{4B9E8320-0BF0-85F9-EED0-E542EB8E42EA}"/>
              </a:ext>
            </a:extLst>
          </p:cNvPr>
          <p:cNvCxnSpPr>
            <a:cxnSpLocks/>
            <a:stCxn id="91" idx="6"/>
            <a:endCxn id="168" idx="1"/>
          </p:cNvCxnSpPr>
          <p:nvPr/>
        </p:nvCxnSpPr>
        <p:spPr>
          <a:xfrm>
            <a:off x="6633580" y="2766336"/>
            <a:ext cx="95683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3" name="直線矢印コネクタ 152">
            <a:extLst>
              <a:ext uri="{FF2B5EF4-FFF2-40B4-BE49-F238E27FC236}">
                <a16:creationId xmlns:a16="http://schemas.microsoft.com/office/drawing/2014/main" id="{F8B244E2-F5D1-39DB-7230-E4A4CC1E8376}"/>
              </a:ext>
            </a:extLst>
          </p:cNvPr>
          <p:cNvCxnSpPr>
            <a:cxnSpLocks/>
            <a:stCxn id="137" idx="3"/>
            <a:endCxn id="56" idx="2"/>
          </p:cNvCxnSpPr>
          <p:nvPr/>
        </p:nvCxnSpPr>
        <p:spPr>
          <a:xfrm>
            <a:off x="3238687" y="2766336"/>
            <a:ext cx="27376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2" name="正方形/長方形 51">
            <a:extLst>
              <a:ext uri="{FF2B5EF4-FFF2-40B4-BE49-F238E27FC236}">
                <a16:creationId xmlns:a16="http://schemas.microsoft.com/office/drawing/2014/main" id="{407504C0-1BF8-8530-E1B4-FBA40995F575}"/>
              </a:ext>
            </a:extLst>
          </p:cNvPr>
          <p:cNvSpPr/>
          <p:nvPr/>
        </p:nvSpPr>
        <p:spPr>
          <a:xfrm>
            <a:off x="2758899"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sp>
        <p:nvSpPr>
          <p:cNvPr id="53" name="正方形/長方形 52">
            <a:extLst>
              <a:ext uri="{FF2B5EF4-FFF2-40B4-BE49-F238E27FC236}">
                <a16:creationId xmlns:a16="http://schemas.microsoft.com/office/drawing/2014/main" id="{2A1D7568-E857-47D5-7700-9ABCB7541DFC}"/>
              </a:ext>
            </a:extLst>
          </p:cNvPr>
          <p:cNvSpPr/>
          <p:nvPr/>
        </p:nvSpPr>
        <p:spPr>
          <a:xfrm>
            <a:off x="3831334" y="1902316"/>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54" name="グループ化 53">
            <a:extLst>
              <a:ext uri="{FF2B5EF4-FFF2-40B4-BE49-F238E27FC236}">
                <a16:creationId xmlns:a16="http://schemas.microsoft.com/office/drawing/2014/main" id="{13F2F10C-FAC4-1502-6738-908E9DDBC012}"/>
              </a:ext>
            </a:extLst>
          </p:cNvPr>
          <p:cNvGrpSpPr>
            <a:grpSpLocks noChangeAspect="1"/>
          </p:cNvGrpSpPr>
          <p:nvPr/>
        </p:nvGrpSpPr>
        <p:grpSpPr>
          <a:xfrm>
            <a:off x="3512449" y="2613336"/>
            <a:ext cx="306000" cy="306000"/>
            <a:chOff x="2810266" y="3583909"/>
            <a:chExt cx="182044" cy="182044"/>
          </a:xfrm>
        </p:grpSpPr>
        <p:sp>
          <p:nvSpPr>
            <p:cNvPr id="56" name="楕円 55">
              <a:extLst>
                <a:ext uri="{FF2B5EF4-FFF2-40B4-BE49-F238E27FC236}">
                  <a16:creationId xmlns:a16="http://schemas.microsoft.com/office/drawing/2014/main" id="{C96FFE6A-64F8-A26A-A18E-44B59B88F46A}"/>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6C832452-624C-8255-6D9A-EF3506B908D8}"/>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EC2AACED-AC34-DD3B-6F97-C7F19ECAA1E0}"/>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196859C4-53A6-B5B2-BC7B-556ADB5F3621}"/>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98DB38E2-7F9D-70C7-A4CF-65016AA5C566}"/>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83775608-476A-9807-DA40-398374088D63}"/>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0BBADE42-F2EC-3C18-FF8E-D5046AFD071F}"/>
              </a:ext>
            </a:extLst>
          </p:cNvPr>
          <p:cNvSpPr/>
          <p:nvPr/>
        </p:nvSpPr>
        <p:spPr>
          <a:xfrm>
            <a:off x="3421702" y="237529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63" name="グループ化 62">
            <a:extLst>
              <a:ext uri="{FF2B5EF4-FFF2-40B4-BE49-F238E27FC236}">
                <a16:creationId xmlns:a16="http://schemas.microsoft.com/office/drawing/2014/main" id="{25EC5D16-AD74-63B0-313C-16F141F04A7E}"/>
              </a:ext>
            </a:extLst>
          </p:cNvPr>
          <p:cNvGrpSpPr/>
          <p:nvPr/>
        </p:nvGrpSpPr>
        <p:grpSpPr>
          <a:xfrm>
            <a:off x="4175418" y="1428408"/>
            <a:ext cx="1025900" cy="540011"/>
            <a:chOff x="5096546" y="4316156"/>
            <a:chExt cx="1025900" cy="540011"/>
          </a:xfrm>
        </p:grpSpPr>
        <p:cxnSp>
          <p:nvCxnSpPr>
            <p:cNvPr id="64" name="直線矢印コネクタ 63">
              <a:extLst>
                <a:ext uri="{FF2B5EF4-FFF2-40B4-BE49-F238E27FC236}">
                  <a16:creationId xmlns:a16="http://schemas.microsoft.com/office/drawing/2014/main" id="{DEF5F492-6CEE-730E-453C-D586D0FBF7DD}"/>
                </a:ext>
              </a:extLst>
            </p:cNvPr>
            <p:cNvCxnSpPr>
              <a:cxnSpLocks/>
              <a:endCxn id="66" idx="1"/>
            </p:cNvCxnSpPr>
            <p:nvPr/>
          </p:nvCxnSpPr>
          <p:spPr>
            <a:xfrm>
              <a:off x="5096546" y="4469826"/>
              <a:ext cx="24009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0C699505-D69C-44D4-CAAF-5F2CD2F745E9}"/>
                </a:ext>
              </a:extLst>
            </p:cNvPr>
            <p:cNvSpPr/>
            <p:nvPr/>
          </p:nvSpPr>
          <p:spPr>
            <a:xfrm>
              <a:off x="5133031" y="4599963"/>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zh-TW" altLang="en-US" sz="500" b="1" dirty="0">
                  <a:solidFill>
                    <a:schemeClr val="tx1"/>
                  </a:solidFill>
                  <a:latin typeface="游ゴシック 本文"/>
                  <a:ea typeface="游ゴシック" panose="020B0400000000000000" pitchFamily="50" charset="-128"/>
                </a:rPr>
                <a:t>配当計算書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権利者</a:t>
              </a:r>
              <a:r>
                <a:rPr kumimoji="1" lang="ja-JP" altLang="en-US" sz="500" b="1" dirty="0">
                  <a:solidFill>
                    <a:schemeClr val="tx1"/>
                  </a:solidFill>
                  <a:latin typeface="游ゴシック 本文"/>
                  <a:ea typeface="游ゴシック" panose="020B0400000000000000" pitchFamily="50" charset="-128"/>
                </a:rPr>
                <a:t>用</a:t>
              </a:r>
              <a:endParaRPr kumimoji="1" lang="en-US" altLang="zh-TW"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配当計算書別紙</a:t>
              </a:r>
              <a:endParaRPr kumimoji="1" lang="ja-JP" altLang="en-US" sz="500" b="1" dirty="0">
                <a:solidFill>
                  <a:schemeClr val="tx1"/>
                </a:solidFill>
                <a:latin typeface="游ゴシック 本文"/>
                <a:ea typeface="游ゴシック" panose="020B0400000000000000" pitchFamily="50" charset="-128"/>
              </a:endParaRPr>
            </a:p>
            <a:p>
              <a:endParaRPr kumimoji="1" lang="en-US" altLang="ja-JP" sz="500" b="1" dirty="0">
                <a:solidFill>
                  <a:schemeClr val="tx1"/>
                </a:solidFill>
                <a:latin typeface="游ゴシック 本文"/>
                <a:ea typeface="游ゴシック" panose="020B0400000000000000" pitchFamily="50" charset="-128"/>
              </a:endParaRPr>
            </a:p>
          </p:txBody>
        </p:sp>
        <p:pic>
          <p:nvPicPr>
            <p:cNvPr id="66" name="グラフィックス 65" descr="紙 枠線">
              <a:extLst>
                <a:ext uri="{FF2B5EF4-FFF2-40B4-BE49-F238E27FC236}">
                  <a16:creationId xmlns:a16="http://schemas.microsoft.com/office/drawing/2014/main" id="{DB729DE2-FE6D-D2BD-1AA9-2AEBD8C0BA8C}"/>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336641" y="4316156"/>
              <a:ext cx="307340" cy="307340"/>
            </a:xfrm>
            <a:prstGeom prst="rect">
              <a:avLst/>
            </a:prstGeom>
          </p:spPr>
        </p:pic>
      </p:grpSp>
      <p:grpSp>
        <p:nvGrpSpPr>
          <p:cNvPr id="6" name="グループ化 5">
            <a:extLst>
              <a:ext uri="{FF2B5EF4-FFF2-40B4-BE49-F238E27FC236}">
                <a16:creationId xmlns:a16="http://schemas.microsoft.com/office/drawing/2014/main" id="{068E9904-1426-7AAC-B7FF-36EEAA14FEFB}"/>
              </a:ext>
            </a:extLst>
          </p:cNvPr>
          <p:cNvGrpSpPr/>
          <p:nvPr/>
        </p:nvGrpSpPr>
        <p:grpSpPr>
          <a:xfrm>
            <a:off x="336423" y="4305665"/>
            <a:ext cx="1313281" cy="365125"/>
            <a:chOff x="7146188" y="5133875"/>
            <a:chExt cx="1313281" cy="449892"/>
          </a:xfrm>
        </p:grpSpPr>
        <p:sp>
          <p:nvSpPr>
            <p:cNvPr id="30" name="正方形/長方形 29">
              <a:extLst>
                <a:ext uri="{FF2B5EF4-FFF2-40B4-BE49-F238E27FC236}">
                  <a16:creationId xmlns:a16="http://schemas.microsoft.com/office/drawing/2014/main" id="{4E1F0971-FBCF-1022-92B1-10A40E5F1E02}"/>
                </a:ext>
              </a:extLst>
            </p:cNvPr>
            <p:cNvSpPr/>
            <p:nvPr/>
          </p:nvSpPr>
          <p:spPr>
            <a:xfrm>
              <a:off x="7146188" y="5133875"/>
              <a:ext cx="35488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会計</a:t>
              </a:r>
              <a:endParaRPr kumimoji="1" lang="en-US" altLang="ja-JP" sz="800" b="1" dirty="0">
                <a:solidFill>
                  <a:schemeClr val="tx1"/>
                </a:solidFill>
                <a:latin typeface="游ゴシック 本文"/>
                <a:ea typeface="游ゴシック" panose="020B0400000000000000" pitchFamily="50" charset="-128"/>
              </a:endParaRPr>
            </a:p>
            <a:p>
              <a:pPr algn="ctr"/>
              <a:r>
                <a:rPr kumimoji="1" lang="ja-JP" altLang="en-US" sz="800" b="1" dirty="0">
                  <a:solidFill>
                    <a:schemeClr val="tx1"/>
                  </a:solidFill>
                  <a:latin typeface="游ゴシック 本文"/>
                  <a:ea typeface="游ゴシック" panose="020B0400000000000000" pitchFamily="50" charset="-128"/>
                </a:rPr>
                <a:t>課</a:t>
              </a:r>
            </a:p>
          </p:txBody>
        </p:sp>
        <p:sp>
          <p:nvSpPr>
            <p:cNvPr id="34" name="正方形/長方形 33">
              <a:extLst>
                <a:ext uri="{FF2B5EF4-FFF2-40B4-BE49-F238E27FC236}">
                  <a16:creationId xmlns:a16="http://schemas.microsoft.com/office/drawing/2014/main" id="{DD1F4AC3-487C-F62F-61AC-71B0800D7324}"/>
                </a:ext>
              </a:extLst>
            </p:cNvPr>
            <p:cNvSpPr/>
            <p:nvPr/>
          </p:nvSpPr>
          <p:spPr>
            <a:xfrm>
              <a:off x="7501069" y="5133875"/>
              <a:ext cx="958400"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80" name="グループ化 79">
            <a:extLst>
              <a:ext uri="{FF2B5EF4-FFF2-40B4-BE49-F238E27FC236}">
                <a16:creationId xmlns:a16="http://schemas.microsoft.com/office/drawing/2014/main" id="{E0440FEA-ECAF-8B1A-C251-133BF6B7F981}"/>
              </a:ext>
            </a:extLst>
          </p:cNvPr>
          <p:cNvGrpSpPr/>
          <p:nvPr/>
        </p:nvGrpSpPr>
        <p:grpSpPr>
          <a:xfrm rot="16200000">
            <a:off x="5891545" y="2009457"/>
            <a:ext cx="1178070" cy="47531"/>
            <a:chOff x="7815028" y="5728211"/>
            <a:chExt cx="1178070" cy="47531"/>
          </a:xfrm>
        </p:grpSpPr>
        <p:cxnSp>
          <p:nvCxnSpPr>
            <p:cNvPr id="81" name="直線矢印コネクタ 80">
              <a:extLst>
                <a:ext uri="{FF2B5EF4-FFF2-40B4-BE49-F238E27FC236}">
                  <a16:creationId xmlns:a16="http://schemas.microsoft.com/office/drawing/2014/main" id="{02710EB1-1CBF-82AC-E1F9-6D6757A34DE5}"/>
                </a:ext>
              </a:extLst>
            </p:cNvPr>
            <p:cNvCxnSpPr>
              <a:cxnSpLocks/>
              <a:stCxn id="83" idx="6"/>
              <a:endCxn id="84" idx="0"/>
            </p:cNvCxnSpPr>
            <p:nvPr/>
          </p:nvCxnSpPr>
          <p:spPr>
            <a:xfrm rot="5400000" flipV="1">
              <a:off x="8427825" y="5186711"/>
              <a:ext cx="6" cy="1130539"/>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83" name="楕円 82">
              <a:extLst>
                <a:ext uri="{FF2B5EF4-FFF2-40B4-BE49-F238E27FC236}">
                  <a16:creationId xmlns:a16="http://schemas.microsoft.com/office/drawing/2014/main" id="{88F27B1B-F795-12DE-D1F5-DD2358B944D7}"/>
                </a:ext>
              </a:extLst>
            </p:cNvPr>
            <p:cNvSpPr/>
            <p:nvPr/>
          </p:nvSpPr>
          <p:spPr>
            <a:xfrm>
              <a:off x="7815028" y="5728211"/>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84" name="二等辺三角形 83">
              <a:extLst>
                <a:ext uri="{FF2B5EF4-FFF2-40B4-BE49-F238E27FC236}">
                  <a16:creationId xmlns:a16="http://schemas.microsoft.com/office/drawing/2014/main" id="{F13CD4AE-C6DF-10CC-4514-42EADC26CA20}"/>
                </a:ext>
              </a:extLst>
            </p:cNvPr>
            <p:cNvSpPr/>
            <p:nvPr/>
          </p:nvSpPr>
          <p:spPr>
            <a:xfrm rot="5400000">
              <a:off x="8933851" y="5716046"/>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sp>
        <p:nvSpPr>
          <p:cNvPr id="85" name="正方形/長方形 84">
            <a:extLst>
              <a:ext uri="{FF2B5EF4-FFF2-40B4-BE49-F238E27FC236}">
                <a16:creationId xmlns:a16="http://schemas.microsoft.com/office/drawing/2014/main" id="{BF18F1BB-4A1A-D928-46FB-52C4CF499455}"/>
              </a:ext>
            </a:extLst>
          </p:cNvPr>
          <p:cNvSpPr/>
          <p:nvPr/>
        </p:nvSpPr>
        <p:spPr>
          <a:xfrm>
            <a:off x="6131974" y="1963657"/>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86" name="グループ化 85">
            <a:extLst>
              <a:ext uri="{FF2B5EF4-FFF2-40B4-BE49-F238E27FC236}">
                <a16:creationId xmlns:a16="http://schemas.microsoft.com/office/drawing/2014/main" id="{230600B2-78AC-5EFE-3698-F68F97EA740F}"/>
              </a:ext>
            </a:extLst>
          </p:cNvPr>
          <p:cNvGrpSpPr>
            <a:grpSpLocks noChangeAspect="1"/>
          </p:cNvGrpSpPr>
          <p:nvPr/>
        </p:nvGrpSpPr>
        <p:grpSpPr>
          <a:xfrm>
            <a:off x="6327580" y="2613336"/>
            <a:ext cx="306000" cy="306000"/>
            <a:chOff x="2810266" y="3583909"/>
            <a:chExt cx="182044" cy="182044"/>
          </a:xfrm>
        </p:grpSpPr>
        <p:sp>
          <p:nvSpPr>
            <p:cNvPr id="91" name="楕円 90">
              <a:extLst>
                <a:ext uri="{FF2B5EF4-FFF2-40B4-BE49-F238E27FC236}">
                  <a16:creationId xmlns:a16="http://schemas.microsoft.com/office/drawing/2014/main" id="{C3B78126-1F26-DC1E-415E-92E534D58D19}"/>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92" name="グループ化 91">
              <a:extLst>
                <a:ext uri="{FF2B5EF4-FFF2-40B4-BE49-F238E27FC236}">
                  <a16:creationId xmlns:a16="http://schemas.microsoft.com/office/drawing/2014/main" id="{3A2593B0-A21E-E289-9E79-8AC5A164F22D}"/>
                </a:ext>
              </a:extLst>
            </p:cNvPr>
            <p:cNvGrpSpPr/>
            <p:nvPr/>
          </p:nvGrpSpPr>
          <p:grpSpPr>
            <a:xfrm>
              <a:off x="2835232" y="3634549"/>
              <a:ext cx="132113" cy="80765"/>
              <a:chOff x="2601006" y="3678667"/>
              <a:chExt cx="132113" cy="80765"/>
            </a:xfrm>
          </p:grpSpPr>
          <p:sp>
            <p:nvSpPr>
              <p:cNvPr id="93" name="正方形/長方形 92">
                <a:extLst>
                  <a:ext uri="{FF2B5EF4-FFF2-40B4-BE49-F238E27FC236}">
                    <a16:creationId xmlns:a16="http://schemas.microsoft.com/office/drawing/2014/main" id="{87B7C2E2-C68D-F19B-B872-DB3207EE29AD}"/>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97" name="二等辺三角形 96">
                <a:extLst>
                  <a:ext uri="{FF2B5EF4-FFF2-40B4-BE49-F238E27FC236}">
                    <a16:creationId xmlns:a16="http://schemas.microsoft.com/office/drawing/2014/main" id="{44E3A4B0-134D-6B8A-951C-7D573EC2619C}"/>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4" name="二等辺三角形 103">
                <a:extLst>
                  <a:ext uri="{FF2B5EF4-FFF2-40B4-BE49-F238E27FC236}">
                    <a16:creationId xmlns:a16="http://schemas.microsoft.com/office/drawing/2014/main" id="{A20BD39C-2136-03A4-C7EE-7E80630061C9}"/>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05" name="正方形/長方形 104">
                <a:extLst>
                  <a:ext uri="{FF2B5EF4-FFF2-40B4-BE49-F238E27FC236}">
                    <a16:creationId xmlns:a16="http://schemas.microsoft.com/office/drawing/2014/main" id="{8C4F34F1-BE6B-F307-C80F-7A1C13771D49}"/>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cxnSp>
        <p:nvCxnSpPr>
          <p:cNvPr id="117" name="直線矢印コネクタ 116">
            <a:extLst>
              <a:ext uri="{FF2B5EF4-FFF2-40B4-BE49-F238E27FC236}">
                <a16:creationId xmlns:a16="http://schemas.microsoft.com/office/drawing/2014/main" id="{8295E979-DB6C-4E5F-F2B6-F9E70DEE7C9D}"/>
              </a:ext>
            </a:extLst>
          </p:cNvPr>
          <p:cNvCxnSpPr>
            <a:cxnSpLocks/>
            <a:stCxn id="149" idx="3"/>
            <a:endCxn id="121" idx="1"/>
          </p:cNvCxnSpPr>
          <p:nvPr/>
        </p:nvCxnSpPr>
        <p:spPr>
          <a:xfrm>
            <a:off x="4735770" y="2766336"/>
            <a:ext cx="29115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18" name="直線矢印コネクタ 117">
            <a:extLst>
              <a:ext uri="{FF2B5EF4-FFF2-40B4-BE49-F238E27FC236}">
                <a16:creationId xmlns:a16="http://schemas.microsoft.com/office/drawing/2014/main" id="{5596EF1B-ECE5-DFDB-4345-E9C1486A127E}"/>
              </a:ext>
            </a:extLst>
          </p:cNvPr>
          <p:cNvCxnSpPr>
            <a:cxnSpLocks/>
            <a:stCxn id="123" idx="1"/>
            <a:endCxn id="121" idx="2"/>
          </p:cNvCxnSpPr>
          <p:nvPr/>
        </p:nvCxnSpPr>
        <p:spPr>
          <a:xfrm flipH="1" flipV="1">
            <a:off x="5324868" y="3000711"/>
            <a:ext cx="1299" cy="128079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9" name="グループ化 118">
            <a:extLst>
              <a:ext uri="{FF2B5EF4-FFF2-40B4-BE49-F238E27FC236}">
                <a16:creationId xmlns:a16="http://schemas.microsoft.com/office/drawing/2014/main" id="{37B59F47-8180-E7AE-97CC-95367E18D6C5}"/>
              </a:ext>
            </a:extLst>
          </p:cNvPr>
          <p:cNvGrpSpPr/>
          <p:nvPr/>
        </p:nvGrpSpPr>
        <p:grpSpPr>
          <a:xfrm>
            <a:off x="5026926" y="2531961"/>
            <a:ext cx="595884" cy="468750"/>
            <a:chOff x="2420174" y="2805910"/>
            <a:chExt cx="595884" cy="468750"/>
          </a:xfrm>
        </p:grpSpPr>
        <p:pic>
          <p:nvPicPr>
            <p:cNvPr id="120" name="グラフィックス 119" descr="ユーザー 枠線">
              <a:extLst>
                <a:ext uri="{FF2B5EF4-FFF2-40B4-BE49-F238E27FC236}">
                  <a16:creationId xmlns:a16="http://schemas.microsoft.com/office/drawing/2014/main" id="{B1FDE114-6AD4-8340-0443-7AFB1E40551F}"/>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21" name="四角形: 角を丸くする 120">
              <a:extLst>
                <a:ext uri="{FF2B5EF4-FFF2-40B4-BE49-F238E27FC236}">
                  <a16:creationId xmlns:a16="http://schemas.microsoft.com/office/drawing/2014/main" id="{0501FFC9-C9D3-3191-BA37-9F2AE94A852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充当処理</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22" name="グループ化 121">
            <a:extLst>
              <a:ext uri="{FF2B5EF4-FFF2-40B4-BE49-F238E27FC236}">
                <a16:creationId xmlns:a16="http://schemas.microsoft.com/office/drawing/2014/main" id="{556FC0FF-3AF6-38FC-24CE-2CDACF0B3DBD}"/>
              </a:ext>
            </a:extLst>
          </p:cNvPr>
          <p:cNvGrpSpPr/>
          <p:nvPr/>
        </p:nvGrpSpPr>
        <p:grpSpPr>
          <a:xfrm>
            <a:off x="5037050" y="4281501"/>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B7525101-3B97-EE8D-BE6A-08767DE460C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4" name="円弧 123">
              <a:extLst>
                <a:ext uri="{FF2B5EF4-FFF2-40B4-BE49-F238E27FC236}">
                  <a16:creationId xmlns:a16="http://schemas.microsoft.com/office/drawing/2014/main" id="{E4D41DD6-E782-6F32-BB9C-5063E38C79D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5" name="円弧 124">
              <a:extLst>
                <a:ext uri="{FF2B5EF4-FFF2-40B4-BE49-F238E27FC236}">
                  <a16:creationId xmlns:a16="http://schemas.microsoft.com/office/drawing/2014/main" id="{2691BFD4-C67F-1513-4117-F3CA232C0EB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27" name="グループ化 126">
            <a:extLst>
              <a:ext uri="{FF2B5EF4-FFF2-40B4-BE49-F238E27FC236}">
                <a16:creationId xmlns:a16="http://schemas.microsoft.com/office/drawing/2014/main" id="{4D9F8A59-C7BA-A2D7-3F82-A2B75F31B70B}"/>
              </a:ext>
            </a:extLst>
          </p:cNvPr>
          <p:cNvGrpSpPr/>
          <p:nvPr/>
        </p:nvGrpSpPr>
        <p:grpSpPr>
          <a:xfrm>
            <a:off x="5470553" y="3002793"/>
            <a:ext cx="627082" cy="678812"/>
            <a:chOff x="2334384" y="3015289"/>
            <a:chExt cx="627082" cy="678812"/>
          </a:xfrm>
        </p:grpSpPr>
        <p:pic>
          <p:nvPicPr>
            <p:cNvPr id="128" name="グラフィックス 127" descr="紙 枠線">
              <a:extLst>
                <a:ext uri="{FF2B5EF4-FFF2-40B4-BE49-F238E27FC236}">
                  <a16:creationId xmlns:a16="http://schemas.microsoft.com/office/drawing/2014/main" id="{C596C64C-3E93-3729-4B0E-2ADEB45D0DF1}"/>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492892" y="3131836"/>
              <a:ext cx="307340" cy="307340"/>
            </a:xfrm>
            <a:prstGeom prst="rect">
              <a:avLst/>
            </a:prstGeom>
          </p:spPr>
        </p:pic>
        <p:cxnSp>
          <p:nvCxnSpPr>
            <p:cNvPr id="129" name="直線矢印コネクタ 36">
              <a:extLst>
                <a:ext uri="{FF2B5EF4-FFF2-40B4-BE49-F238E27FC236}">
                  <a16:creationId xmlns:a16="http://schemas.microsoft.com/office/drawing/2014/main" id="{51827E70-B52A-EB24-2529-4EE7A41E53F7}"/>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A24511F2-D3E3-343D-490E-4401BA843781}"/>
                </a:ext>
              </a:extLst>
            </p:cNvPr>
            <p:cNvSpPr/>
            <p:nvPr/>
          </p:nvSpPr>
          <p:spPr>
            <a:xfrm>
              <a:off x="2339841"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充当通知書</a:t>
              </a:r>
            </a:p>
            <a:p>
              <a:r>
                <a:rPr kumimoji="1" lang="zh-TW" altLang="en-US" sz="500" b="1" dirty="0">
                  <a:solidFill>
                    <a:schemeClr val="tx1"/>
                  </a:solidFill>
                  <a:latin typeface="游ゴシック 本文"/>
                  <a:ea typeface="游ゴシック" panose="020B0400000000000000" pitchFamily="50" charset="-128"/>
                </a:rPr>
                <a:t>充当通知書明細</a:t>
              </a:r>
            </a:p>
            <a:p>
              <a:r>
                <a:rPr kumimoji="1" lang="zh-TW" altLang="en-US" sz="500" b="1" dirty="0">
                  <a:solidFill>
                    <a:schemeClr val="tx1"/>
                  </a:solidFill>
                  <a:latin typeface="游ゴシック 本文"/>
                  <a:ea typeface="游ゴシック" panose="020B0400000000000000" pitchFamily="50" charset="-128"/>
                </a:rPr>
                <a:t>充当決議書</a:t>
              </a:r>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決裁用</a:t>
              </a:r>
              <a:r>
                <a:rPr kumimoji="1" lang="en-US" altLang="ja-JP" sz="500" b="1" dirty="0">
                  <a:solidFill>
                    <a:schemeClr val="tx1"/>
                  </a:solidFill>
                  <a:latin typeface="游ゴシック 本文"/>
                  <a:ea typeface="游ゴシック" panose="020B0400000000000000" pitchFamily="50" charset="-128"/>
                </a:rPr>
                <a:t>)</a:t>
              </a:r>
              <a:endParaRPr kumimoji="1" lang="zh-TW" altLang="en-US"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充当納付書</a:t>
              </a:r>
            </a:p>
            <a:p>
              <a:r>
                <a:rPr kumimoji="1" lang="zh-TW" altLang="en-US" sz="500" b="1" dirty="0">
                  <a:solidFill>
                    <a:schemeClr val="tx1"/>
                  </a:solidFill>
                  <a:latin typeface="游ゴシック 本文"/>
                  <a:ea typeface="游ゴシック" panose="020B0400000000000000" pitchFamily="50" charset="-128"/>
                </a:rPr>
                <a:t>消込情報</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31" name="グループ化 130">
            <a:extLst>
              <a:ext uri="{FF2B5EF4-FFF2-40B4-BE49-F238E27FC236}">
                <a16:creationId xmlns:a16="http://schemas.microsoft.com/office/drawing/2014/main" id="{F5BA20E6-26ED-6D1C-FD5F-8F9B459FB6A4}"/>
              </a:ext>
            </a:extLst>
          </p:cNvPr>
          <p:cNvGrpSpPr/>
          <p:nvPr/>
        </p:nvGrpSpPr>
        <p:grpSpPr>
          <a:xfrm flipH="1">
            <a:off x="4377224" y="4648212"/>
            <a:ext cx="752658" cy="405710"/>
            <a:chOff x="5549538" y="5066857"/>
            <a:chExt cx="752658" cy="405710"/>
          </a:xfrm>
        </p:grpSpPr>
        <p:cxnSp>
          <p:nvCxnSpPr>
            <p:cNvPr id="132" name="直線矢印コネクタ 131">
              <a:extLst>
                <a:ext uri="{FF2B5EF4-FFF2-40B4-BE49-F238E27FC236}">
                  <a16:creationId xmlns:a16="http://schemas.microsoft.com/office/drawing/2014/main" id="{8067BE29-6871-7042-F0F3-F2476E4C2ED8}"/>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3" name="グループ化 132">
              <a:extLst>
                <a:ext uri="{FF2B5EF4-FFF2-40B4-BE49-F238E27FC236}">
                  <a16:creationId xmlns:a16="http://schemas.microsoft.com/office/drawing/2014/main" id="{54F8C918-A240-017D-BCC8-2147A265410C}"/>
                </a:ext>
              </a:extLst>
            </p:cNvPr>
            <p:cNvGrpSpPr/>
            <p:nvPr/>
          </p:nvGrpSpPr>
          <p:grpSpPr>
            <a:xfrm>
              <a:off x="5672158" y="5172745"/>
              <a:ext cx="69614" cy="299822"/>
              <a:chOff x="2439407" y="2962964"/>
              <a:chExt cx="69614" cy="430496"/>
            </a:xfrm>
          </p:grpSpPr>
          <p:cxnSp>
            <p:nvCxnSpPr>
              <p:cNvPr id="143" name="直線コネクタ 142">
                <a:extLst>
                  <a:ext uri="{FF2B5EF4-FFF2-40B4-BE49-F238E27FC236}">
                    <a16:creationId xmlns:a16="http://schemas.microsoft.com/office/drawing/2014/main" id="{99C43982-0982-F7BC-5FFD-82FBFBBCF09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4" name="直線コネクタ 143">
                <a:extLst>
                  <a:ext uri="{FF2B5EF4-FFF2-40B4-BE49-F238E27FC236}">
                    <a16:creationId xmlns:a16="http://schemas.microsoft.com/office/drawing/2014/main" id="{EFD87B16-144F-3AF0-A1B3-A63C7F8EBA1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986F49B5-6E5A-D15A-140B-A4CBADAABF8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4" name="正方形/長方形 133">
              <a:extLst>
                <a:ext uri="{FF2B5EF4-FFF2-40B4-BE49-F238E27FC236}">
                  <a16:creationId xmlns:a16="http://schemas.microsoft.com/office/drawing/2014/main" id="{75FCA94B-B704-5831-6A71-D89E98EA4678}"/>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grpSp>
        <p:nvGrpSpPr>
          <p:cNvPr id="147" name="グループ化 146">
            <a:extLst>
              <a:ext uri="{FF2B5EF4-FFF2-40B4-BE49-F238E27FC236}">
                <a16:creationId xmlns:a16="http://schemas.microsoft.com/office/drawing/2014/main" id="{C1D66F89-658F-CB77-65E9-4E9F222452B3}"/>
              </a:ext>
            </a:extLst>
          </p:cNvPr>
          <p:cNvGrpSpPr/>
          <p:nvPr/>
        </p:nvGrpSpPr>
        <p:grpSpPr>
          <a:xfrm>
            <a:off x="4139886" y="2531961"/>
            <a:ext cx="595884" cy="468750"/>
            <a:chOff x="2420174" y="2805910"/>
            <a:chExt cx="595884" cy="468750"/>
          </a:xfrm>
        </p:grpSpPr>
        <p:pic>
          <p:nvPicPr>
            <p:cNvPr id="148" name="グラフィックス 147" descr="ユーザー 枠線">
              <a:extLst>
                <a:ext uri="{FF2B5EF4-FFF2-40B4-BE49-F238E27FC236}">
                  <a16:creationId xmlns:a16="http://schemas.microsoft.com/office/drawing/2014/main" id="{A613D6DA-309F-B3D9-B52F-B062310EA885}"/>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49" name="四角形: 角を丸くする 148">
              <a:extLst>
                <a:ext uri="{FF2B5EF4-FFF2-40B4-BE49-F238E27FC236}">
                  <a16:creationId xmlns:a16="http://schemas.microsoft.com/office/drawing/2014/main" id="{97FAD894-6C77-95C6-C7F2-C23F33DFB8C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50" name="直線矢印コネクタ 149">
            <a:extLst>
              <a:ext uri="{FF2B5EF4-FFF2-40B4-BE49-F238E27FC236}">
                <a16:creationId xmlns:a16="http://schemas.microsoft.com/office/drawing/2014/main" id="{F1C83F52-08E2-D401-5A5B-F7587C97B9AE}"/>
              </a:ext>
            </a:extLst>
          </p:cNvPr>
          <p:cNvCxnSpPr>
            <a:cxnSpLocks/>
            <a:stCxn id="149" idx="2"/>
            <a:endCxn id="154" idx="1"/>
          </p:cNvCxnSpPr>
          <p:nvPr/>
        </p:nvCxnSpPr>
        <p:spPr>
          <a:xfrm>
            <a:off x="4437828" y="3000711"/>
            <a:ext cx="1299" cy="128079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51" name="グループ化 150">
            <a:extLst>
              <a:ext uri="{FF2B5EF4-FFF2-40B4-BE49-F238E27FC236}">
                <a16:creationId xmlns:a16="http://schemas.microsoft.com/office/drawing/2014/main" id="{AF20F8CD-3A5B-90C6-B1AE-C69CD9E10D74}"/>
              </a:ext>
            </a:extLst>
          </p:cNvPr>
          <p:cNvGrpSpPr/>
          <p:nvPr/>
        </p:nvGrpSpPr>
        <p:grpSpPr>
          <a:xfrm>
            <a:off x="4150010" y="4281501"/>
            <a:ext cx="575637" cy="451948"/>
            <a:chOff x="5274238" y="5435536"/>
            <a:chExt cx="439201" cy="345439"/>
          </a:xfrm>
        </p:grpSpPr>
        <p:sp>
          <p:nvSpPr>
            <p:cNvPr id="154" name="フローチャート: 磁気ディスク 153">
              <a:extLst>
                <a:ext uri="{FF2B5EF4-FFF2-40B4-BE49-F238E27FC236}">
                  <a16:creationId xmlns:a16="http://schemas.microsoft.com/office/drawing/2014/main" id="{3CCC3B34-1FC4-D7A9-6B74-2FDEC7EA25E1}"/>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55" name="円弧 154">
              <a:extLst>
                <a:ext uri="{FF2B5EF4-FFF2-40B4-BE49-F238E27FC236}">
                  <a16:creationId xmlns:a16="http://schemas.microsoft.com/office/drawing/2014/main" id="{2E6EB1C8-3918-F0E2-ACB9-BE0C0D19496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56" name="円弧 155">
              <a:extLst>
                <a:ext uri="{FF2B5EF4-FFF2-40B4-BE49-F238E27FC236}">
                  <a16:creationId xmlns:a16="http://schemas.microsoft.com/office/drawing/2014/main" id="{894E6ED6-31AA-F2DC-A920-BD0B610C829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57" name="グループ化 156">
            <a:extLst>
              <a:ext uri="{FF2B5EF4-FFF2-40B4-BE49-F238E27FC236}">
                <a16:creationId xmlns:a16="http://schemas.microsoft.com/office/drawing/2014/main" id="{5C012DB8-CC58-05C5-A47C-6B66D8D21044}"/>
              </a:ext>
            </a:extLst>
          </p:cNvPr>
          <p:cNvGrpSpPr/>
          <p:nvPr/>
        </p:nvGrpSpPr>
        <p:grpSpPr>
          <a:xfrm flipH="1">
            <a:off x="3490184" y="4648212"/>
            <a:ext cx="752658" cy="405710"/>
            <a:chOff x="5549538" y="5066857"/>
            <a:chExt cx="752658" cy="405710"/>
          </a:xfrm>
        </p:grpSpPr>
        <p:cxnSp>
          <p:nvCxnSpPr>
            <p:cNvPr id="158" name="直線矢印コネクタ 157">
              <a:extLst>
                <a:ext uri="{FF2B5EF4-FFF2-40B4-BE49-F238E27FC236}">
                  <a16:creationId xmlns:a16="http://schemas.microsoft.com/office/drawing/2014/main" id="{5FC02729-357E-E4A1-3753-00C1179FDA67}"/>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60" name="グループ化 159">
              <a:extLst>
                <a:ext uri="{FF2B5EF4-FFF2-40B4-BE49-F238E27FC236}">
                  <a16:creationId xmlns:a16="http://schemas.microsoft.com/office/drawing/2014/main" id="{5EEED2AA-74C5-5719-306A-D0F9ED2F52B9}"/>
                </a:ext>
              </a:extLst>
            </p:cNvPr>
            <p:cNvGrpSpPr/>
            <p:nvPr/>
          </p:nvGrpSpPr>
          <p:grpSpPr>
            <a:xfrm>
              <a:off x="5672158" y="5172745"/>
              <a:ext cx="69614" cy="299822"/>
              <a:chOff x="2439407" y="2962964"/>
              <a:chExt cx="69614" cy="430496"/>
            </a:xfrm>
          </p:grpSpPr>
          <p:cxnSp>
            <p:nvCxnSpPr>
              <p:cNvPr id="162" name="直線コネクタ 161">
                <a:extLst>
                  <a:ext uri="{FF2B5EF4-FFF2-40B4-BE49-F238E27FC236}">
                    <a16:creationId xmlns:a16="http://schemas.microsoft.com/office/drawing/2014/main" id="{34108D84-9939-4500-B90F-017E42A9BA9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63" name="直線コネクタ 162">
                <a:extLst>
                  <a:ext uri="{FF2B5EF4-FFF2-40B4-BE49-F238E27FC236}">
                    <a16:creationId xmlns:a16="http://schemas.microsoft.com/office/drawing/2014/main" id="{A7B7B555-4DA4-9A46-CE27-4DFF0A256A88}"/>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64" name="直線コネクタ 163">
                <a:extLst>
                  <a:ext uri="{FF2B5EF4-FFF2-40B4-BE49-F238E27FC236}">
                    <a16:creationId xmlns:a16="http://schemas.microsoft.com/office/drawing/2014/main" id="{0729C67D-10C9-697E-28B8-965EE3D3374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61" name="正方形/長方形 160">
              <a:extLst>
                <a:ext uri="{FF2B5EF4-FFF2-40B4-BE49-F238E27FC236}">
                  <a16:creationId xmlns:a16="http://schemas.microsoft.com/office/drawing/2014/main" id="{130E1324-F56C-C124-3AE7-CF7EACE72E16}"/>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cxnSp>
        <p:nvCxnSpPr>
          <p:cNvPr id="165" name="直線矢印コネクタ 164">
            <a:extLst>
              <a:ext uri="{FF2B5EF4-FFF2-40B4-BE49-F238E27FC236}">
                <a16:creationId xmlns:a16="http://schemas.microsoft.com/office/drawing/2014/main" id="{E67D9EE5-D344-D8B9-09F8-58496C39A55B}"/>
              </a:ext>
            </a:extLst>
          </p:cNvPr>
          <p:cNvCxnSpPr>
            <a:cxnSpLocks/>
            <a:stCxn id="121" idx="3"/>
            <a:endCxn id="91" idx="2"/>
          </p:cNvCxnSpPr>
          <p:nvPr/>
        </p:nvCxnSpPr>
        <p:spPr>
          <a:xfrm>
            <a:off x="5622810" y="2766336"/>
            <a:ext cx="70477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6" name="グループ化 165">
            <a:extLst>
              <a:ext uri="{FF2B5EF4-FFF2-40B4-BE49-F238E27FC236}">
                <a16:creationId xmlns:a16="http://schemas.microsoft.com/office/drawing/2014/main" id="{1BCFBC5B-FA15-1820-4808-54C024244F76}"/>
              </a:ext>
            </a:extLst>
          </p:cNvPr>
          <p:cNvGrpSpPr/>
          <p:nvPr/>
        </p:nvGrpSpPr>
        <p:grpSpPr>
          <a:xfrm>
            <a:off x="7590412" y="2531961"/>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8F89F3A4-D6BA-0282-B4FD-3388739D2369}"/>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0966C0D9-BA6C-3800-7DD0-505D6734666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0D2DD283-E7C5-1AB2-064C-6728626A594C}"/>
              </a:ext>
            </a:extLst>
          </p:cNvPr>
          <p:cNvCxnSpPr>
            <a:cxnSpLocks/>
            <a:stCxn id="168" idx="2"/>
            <a:endCxn id="171" idx="1"/>
          </p:cNvCxnSpPr>
          <p:nvPr/>
        </p:nvCxnSpPr>
        <p:spPr>
          <a:xfrm>
            <a:off x="7888354" y="3000711"/>
            <a:ext cx="1299" cy="128079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D76B0604-1BEC-7677-00B3-0D14999BB9AD}"/>
              </a:ext>
            </a:extLst>
          </p:cNvPr>
          <p:cNvGrpSpPr/>
          <p:nvPr/>
        </p:nvGrpSpPr>
        <p:grpSpPr>
          <a:xfrm>
            <a:off x="7600536" y="4281501"/>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0DD61434-C468-A3B1-0438-D3F62A93B8A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BF829811-E812-48EE-4FAB-08A3C3C0C4A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2F9FB3B0-80E2-6D28-284C-32E8DD66D19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9DF8BB58-9D7A-FDB5-9185-B41A2A1B7D7A}"/>
              </a:ext>
            </a:extLst>
          </p:cNvPr>
          <p:cNvGrpSpPr/>
          <p:nvPr/>
        </p:nvGrpSpPr>
        <p:grpSpPr>
          <a:xfrm flipH="1">
            <a:off x="6940710" y="4648212"/>
            <a:ext cx="752658" cy="405710"/>
            <a:chOff x="5549538" y="5066857"/>
            <a:chExt cx="752658" cy="405710"/>
          </a:xfrm>
        </p:grpSpPr>
        <p:cxnSp>
          <p:nvCxnSpPr>
            <p:cNvPr id="176" name="直線矢印コネクタ 175">
              <a:extLst>
                <a:ext uri="{FF2B5EF4-FFF2-40B4-BE49-F238E27FC236}">
                  <a16:creationId xmlns:a16="http://schemas.microsoft.com/office/drawing/2014/main" id="{1082548F-F355-CFE3-B22E-B77B7A21D2F5}"/>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DB6899BF-12A3-AA23-7A54-91127DC47401}"/>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9351F9F0-40F7-A79B-0EE9-D63B7648EA4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7B0837C7-9102-8C0D-9149-6326FBC6EC3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D2C68FDD-5A9F-E145-57F0-1B0BDD03C1A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34D81F2C-544E-ADE4-D760-C31FD6571075}"/>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sp>
        <p:nvSpPr>
          <p:cNvPr id="188" name="正方形/長方形 187">
            <a:extLst>
              <a:ext uri="{FF2B5EF4-FFF2-40B4-BE49-F238E27FC236}">
                <a16:creationId xmlns:a16="http://schemas.microsoft.com/office/drawing/2014/main" id="{BEF908DD-B611-20ED-2D88-A793E8C039FB}"/>
              </a:ext>
            </a:extLst>
          </p:cNvPr>
          <p:cNvSpPr/>
          <p:nvPr/>
        </p:nvSpPr>
        <p:spPr>
          <a:xfrm>
            <a:off x="785532" y="3619275"/>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メール等</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189" name="正方形/長方形 188">
            <a:extLst>
              <a:ext uri="{FF2B5EF4-FFF2-40B4-BE49-F238E27FC236}">
                <a16:creationId xmlns:a16="http://schemas.microsoft.com/office/drawing/2014/main" id="{83375CBE-C04C-AF85-55C3-386F239C52F0}"/>
              </a:ext>
            </a:extLst>
          </p:cNvPr>
          <p:cNvSpPr/>
          <p:nvPr/>
        </p:nvSpPr>
        <p:spPr>
          <a:xfrm>
            <a:off x="6088515"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sp>
        <p:nvSpPr>
          <p:cNvPr id="190" name="正方形/長方形 189">
            <a:extLst>
              <a:ext uri="{FF2B5EF4-FFF2-40B4-BE49-F238E27FC236}">
                <a16:creationId xmlns:a16="http://schemas.microsoft.com/office/drawing/2014/main" id="{10A5F207-9458-0364-61A4-8C11226750B9}"/>
              </a:ext>
            </a:extLst>
          </p:cNvPr>
          <p:cNvSpPr/>
          <p:nvPr/>
        </p:nvSpPr>
        <p:spPr>
          <a:xfrm>
            <a:off x="7992655" y="295796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962881CE-03C9-FF97-4B28-9C4D6827588A}"/>
              </a:ext>
            </a:extLst>
          </p:cNvPr>
          <p:cNvSpPr/>
          <p:nvPr/>
        </p:nvSpPr>
        <p:spPr>
          <a:xfrm>
            <a:off x="8334604" y="261357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nvGrpSpPr>
          <p:cNvPr id="209" name="グループ化 208">
            <a:extLst>
              <a:ext uri="{FF2B5EF4-FFF2-40B4-BE49-F238E27FC236}">
                <a16:creationId xmlns:a16="http://schemas.microsoft.com/office/drawing/2014/main" id="{C8257CC0-E158-2748-901B-F5D684802788}"/>
              </a:ext>
            </a:extLst>
          </p:cNvPr>
          <p:cNvGrpSpPr/>
          <p:nvPr/>
        </p:nvGrpSpPr>
        <p:grpSpPr>
          <a:xfrm>
            <a:off x="2204082" y="1434349"/>
            <a:ext cx="989415" cy="527815"/>
            <a:chOff x="4961581" y="4316156"/>
            <a:chExt cx="989415" cy="527815"/>
          </a:xfrm>
        </p:grpSpPr>
        <p:cxnSp>
          <p:nvCxnSpPr>
            <p:cNvPr id="210" name="直線矢印コネクタ 209">
              <a:extLst>
                <a:ext uri="{FF2B5EF4-FFF2-40B4-BE49-F238E27FC236}">
                  <a16:creationId xmlns:a16="http://schemas.microsoft.com/office/drawing/2014/main" id="{A946A9B2-7C25-F9BD-53F1-5CF540D4CF6D}"/>
                </a:ext>
              </a:extLst>
            </p:cNvPr>
            <p:cNvCxnSpPr>
              <a:cxnSpLocks/>
              <a:endCxn id="212" idx="3"/>
            </p:cNvCxnSpPr>
            <p:nvPr/>
          </p:nvCxnSpPr>
          <p:spPr>
            <a:xfrm flipH="1">
              <a:off x="5643981" y="4469826"/>
              <a:ext cx="257392"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1" name="正方形/長方形 210">
              <a:extLst>
                <a:ext uri="{FF2B5EF4-FFF2-40B4-BE49-F238E27FC236}">
                  <a16:creationId xmlns:a16="http://schemas.microsoft.com/office/drawing/2014/main" id="{C7D5068D-21EE-1C88-3984-3F603CCC239A}"/>
                </a:ext>
              </a:extLst>
            </p:cNvPr>
            <p:cNvSpPr/>
            <p:nvPr/>
          </p:nvSpPr>
          <p:spPr>
            <a:xfrm>
              <a:off x="4961581" y="456151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zh-TW" altLang="en-US" sz="500" b="1" dirty="0">
                  <a:solidFill>
                    <a:schemeClr val="tx1"/>
                  </a:solidFill>
                  <a:latin typeface="游ゴシック 本文"/>
                  <a:ea typeface="游ゴシック" panose="020B0400000000000000" pitchFamily="50" charset="-128"/>
                </a:rPr>
                <a:t>配当計算書</a:t>
              </a:r>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謄本</a:t>
              </a:r>
              <a:r>
                <a:rPr kumimoji="1" lang="en-US" altLang="ja-JP" sz="500" b="1" dirty="0">
                  <a:solidFill>
                    <a:schemeClr val="tx1"/>
                  </a:solidFill>
                  <a:latin typeface="游ゴシック 本文"/>
                  <a:ea typeface="游ゴシック" panose="020B0400000000000000" pitchFamily="50" charset="-128"/>
                </a:rPr>
                <a:t>)</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p>
            <a:p>
              <a:r>
                <a:rPr kumimoji="1" lang="zh-TW" altLang="en-US" sz="500" b="1" dirty="0">
                  <a:solidFill>
                    <a:schemeClr val="tx1"/>
                  </a:solidFill>
                  <a:latin typeface="游ゴシック 本文"/>
                  <a:ea typeface="游ゴシック" panose="020B0400000000000000" pitchFamily="50" charset="-128"/>
                </a:rPr>
                <a:t>配当計算書別紙</a:t>
              </a:r>
              <a:endParaRPr kumimoji="1" lang="ja-JP" altLang="en-US" sz="500" b="1" dirty="0">
                <a:solidFill>
                  <a:schemeClr val="tx1"/>
                </a:solidFill>
                <a:latin typeface="游ゴシック 本文"/>
                <a:ea typeface="游ゴシック" panose="020B0400000000000000" pitchFamily="50" charset="-128"/>
              </a:endParaRPr>
            </a:p>
          </p:txBody>
        </p:sp>
        <p:pic>
          <p:nvPicPr>
            <p:cNvPr id="212" name="グラフィックス 211" descr="紙 枠線">
              <a:extLst>
                <a:ext uri="{FF2B5EF4-FFF2-40B4-BE49-F238E27FC236}">
                  <a16:creationId xmlns:a16="http://schemas.microsoft.com/office/drawing/2014/main" id="{4BB230FC-3142-02C4-353D-1F659E614040}"/>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336641" y="4316156"/>
              <a:ext cx="307340" cy="307340"/>
            </a:xfrm>
            <a:prstGeom prst="rect">
              <a:avLst/>
            </a:prstGeom>
          </p:spPr>
        </p:pic>
      </p:grpSp>
      <p:sp>
        <p:nvSpPr>
          <p:cNvPr id="213" name="正方形/長方形 212">
            <a:extLst>
              <a:ext uri="{FF2B5EF4-FFF2-40B4-BE49-F238E27FC236}">
                <a16:creationId xmlns:a16="http://schemas.microsoft.com/office/drawing/2014/main" id="{105D8FE1-2D83-F17E-98C7-98BC6E56AC27}"/>
              </a:ext>
            </a:extLst>
          </p:cNvPr>
          <p:cNvSpPr/>
          <p:nvPr/>
        </p:nvSpPr>
        <p:spPr>
          <a:xfrm>
            <a:off x="2802358" y="1900824"/>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21" name="正方形/長方形 220">
            <a:extLst>
              <a:ext uri="{FF2B5EF4-FFF2-40B4-BE49-F238E27FC236}">
                <a16:creationId xmlns:a16="http://schemas.microsoft.com/office/drawing/2014/main" id="{04008C03-1067-D5BD-FEFE-4DA916A12571}"/>
              </a:ext>
            </a:extLst>
          </p:cNvPr>
          <p:cNvSpPr/>
          <p:nvPr/>
        </p:nvSpPr>
        <p:spPr>
          <a:xfrm>
            <a:off x="6159387" y="237529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31392ED5-42F8-04A8-9F17-C4CDFD80E166}"/>
              </a:ext>
            </a:extLst>
          </p:cNvPr>
          <p:cNvCxnSpPr>
            <a:cxnSpLocks/>
            <a:stCxn id="168" idx="3"/>
            <a:endCxn id="191" idx="2"/>
          </p:cNvCxnSpPr>
          <p:nvPr/>
        </p:nvCxnSpPr>
        <p:spPr>
          <a:xfrm>
            <a:off x="8186296" y="2766336"/>
            <a:ext cx="14830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30" name="直線矢印コネクタ 229">
            <a:extLst>
              <a:ext uri="{FF2B5EF4-FFF2-40B4-BE49-F238E27FC236}">
                <a16:creationId xmlns:a16="http://schemas.microsoft.com/office/drawing/2014/main" id="{B4CCEDF6-D9A5-D143-307E-1CB8A0A50761}"/>
              </a:ext>
            </a:extLst>
          </p:cNvPr>
          <p:cNvCxnSpPr>
            <a:cxnSpLocks/>
            <a:stCxn id="91" idx="5"/>
            <a:endCxn id="72" idx="0"/>
          </p:cNvCxnSpPr>
          <p:nvPr/>
        </p:nvCxnSpPr>
        <p:spPr>
          <a:xfrm>
            <a:off x="6588767" y="2874523"/>
            <a:ext cx="401" cy="454383"/>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72" name="ひし形 71">
            <a:extLst>
              <a:ext uri="{FF2B5EF4-FFF2-40B4-BE49-F238E27FC236}">
                <a16:creationId xmlns:a16="http://schemas.microsoft.com/office/drawing/2014/main" id="{356C69AD-81D4-FEBE-1839-D5059BFA94E5}"/>
              </a:ext>
            </a:extLst>
          </p:cNvPr>
          <p:cNvSpPr/>
          <p:nvPr/>
        </p:nvSpPr>
        <p:spPr>
          <a:xfrm>
            <a:off x="6417182" y="33289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本文"/>
                <a:ea typeface="游ゴシック" panose="020B0400000000000000" pitchFamily="50" charset="-128"/>
              </a:rPr>
              <a:t>X</a:t>
            </a:r>
            <a:endParaRPr kumimoji="1" lang="ja-JP" altLang="en-US" sz="1400" b="1" dirty="0">
              <a:solidFill>
                <a:schemeClr val="tx1"/>
              </a:solidFill>
              <a:latin typeface="游ゴシック 本文"/>
              <a:ea typeface="游ゴシック" panose="020B0400000000000000" pitchFamily="50" charset="-128"/>
            </a:endParaRPr>
          </a:p>
        </p:txBody>
      </p:sp>
      <p:sp>
        <p:nvSpPr>
          <p:cNvPr id="74" name="正方形/長方形 73">
            <a:extLst>
              <a:ext uri="{FF2B5EF4-FFF2-40B4-BE49-F238E27FC236}">
                <a16:creationId xmlns:a16="http://schemas.microsoft.com/office/drawing/2014/main" id="{BA875B09-7BA0-295B-C661-7C81B69896E9}"/>
              </a:ext>
            </a:extLst>
          </p:cNvPr>
          <p:cNvSpPr/>
          <p:nvPr/>
        </p:nvSpPr>
        <p:spPr>
          <a:xfrm>
            <a:off x="6727852" y="3312543"/>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kumimoji="1" lang="ja-JP" altLang="en-US" sz="600" b="1" dirty="0">
                <a:solidFill>
                  <a:schemeClr val="tx1"/>
                </a:solidFill>
                <a:latin typeface="游ゴシック 本文"/>
                <a:ea typeface="游ゴシック" panose="020B0400000000000000" pitchFamily="50" charset="-128"/>
              </a:rPr>
              <a:t>消込データによる処理か、</a:t>
            </a:r>
          </a:p>
          <a:p>
            <a:r>
              <a:rPr kumimoji="1" lang="ja-JP" altLang="en-US" sz="600" b="1" dirty="0">
                <a:solidFill>
                  <a:schemeClr val="tx1"/>
                </a:solidFill>
                <a:latin typeface="游ゴシック 本文"/>
                <a:ea typeface="游ゴシック" panose="020B0400000000000000" pitchFamily="50" charset="-128"/>
              </a:rPr>
              <a:t>充当納付書による処理か</a:t>
            </a:r>
          </a:p>
        </p:txBody>
      </p:sp>
      <p:grpSp>
        <p:nvGrpSpPr>
          <p:cNvPr id="192" name="グループ化 191">
            <a:extLst>
              <a:ext uri="{FF2B5EF4-FFF2-40B4-BE49-F238E27FC236}">
                <a16:creationId xmlns:a16="http://schemas.microsoft.com/office/drawing/2014/main" id="{7214FB45-F73F-D26D-F5E4-8E45D8CA55AC}"/>
              </a:ext>
            </a:extLst>
          </p:cNvPr>
          <p:cNvGrpSpPr/>
          <p:nvPr/>
        </p:nvGrpSpPr>
        <p:grpSpPr>
          <a:xfrm>
            <a:off x="6914353" y="4281501"/>
            <a:ext cx="575637" cy="451948"/>
            <a:chOff x="5274238" y="5435536"/>
            <a:chExt cx="439201" cy="345439"/>
          </a:xfrm>
        </p:grpSpPr>
        <p:sp>
          <p:nvSpPr>
            <p:cNvPr id="193" name="フローチャート: 磁気ディスク 192">
              <a:extLst>
                <a:ext uri="{FF2B5EF4-FFF2-40B4-BE49-F238E27FC236}">
                  <a16:creationId xmlns:a16="http://schemas.microsoft.com/office/drawing/2014/main" id="{F876A292-5CFC-0F37-E095-E7DFC49A8ED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収納管理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94" name="円弧 193">
              <a:extLst>
                <a:ext uri="{FF2B5EF4-FFF2-40B4-BE49-F238E27FC236}">
                  <a16:creationId xmlns:a16="http://schemas.microsoft.com/office/drawing/2014/main" id="{D28EE3E4-D138-D106-3E93-69220506064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95" name="円弧 194">
              <a:extLst>
                <a:ext uri="{FF2B5EF4-FFF2-40B4-BE49-F238E27FC236}">
                  <a16:creationId xmlns:a16="http://schemas.microsoft.com/office/drawing/2014/main" id="{0A9248F4-3902-66D3-C9D8-A7E8DA92646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75" name="グループ化 74">
            <a:extLst>
              <a:ext uri="{FF2B5EF4-FFF2-40B4-BE49-F238E27FC236}">
                <a16:creationId xmlns:a16="http://schemas.microsoft.com/office/drawing/2014/main" id="{EE7DB778-F8CF-AEBD-7552-C419D501FD30}"/>
              </a:ext>
            </a:extLst>
          </p:cNvPr>
          <p:cNvGrpSpPr/>
          <p:nvPr/>
        </p:nvGrpSpPr>
        <p:grpSpPr>
          <a:xfrm>
            <a:off x="5791394" y="4305665"/>
            <a:ext cx="1032324" cy="365125"/>
            <a:chOff x="7146188" y="5133875"/>
            <a:chExt cx="1032324" cy="449892"/>
          </a:xfrm>
        </p:grpSpPr>
        <p:sp>
          <p:nvSpPr>
            <p:cNvPr id="94" name="正方形/長方形 93">
              <a:extLst>
                <a:ext uri="{FF2B5EF4-FFF2-40B4-BE49-F238E27FC236}">
                  <a16:creationId xmlns:a16="http://schemas.microsoft.com/office/drawing/2014/main" id="{13095284-3747-6654-9DD8-90FA1284E253}"/>
                </a:ext>
              </a:extLst>
            </p:cNvPr>
            <p:cNvSpPr/>
            <p:nvPr/>
          </p:nvSpPr>
          <p:spPr>
            <a:xfrm>
              <a:off x="7146188" y="5133875"/>
              <a:ext cx="392400"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会計課</a:t>
              </a:r>
            </a:p>
          </p:txBody>
        </p:sp>
        <p:sp>
          <p:nvSpPr>
            <p:cNvPr id="96" name="正方形/長方形 95">
              <a:extLst>
                <a:ext uri="{FF2B5EF4-FFF2-40B4-BE49-F238E27FC236}">
                  <a16:creationId xmlns:a16="http://schemas.microsoft.com/office/drawing/2014/main" id="{7A00CA9B-4C12-CF22-E23D-E4920E6DD759}"/>
                </a:ext>
              </a:extLst>
            </p:cNvPr>
            <p:cNvSpPr/>
            <p:nvPr/>
          </p:nvSpPr>
          <p:spPr>
            <a:xfrm>
              <a:off x="7538589" y="5133875"/>
              <a:ext cx="639923"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cxnSp>
        <p:nvCxnSpPr>
          <p:cNvPr id="233" name="直線矢印コネクタ 232">
            <a:extLst>
              <a:ext uri="{FF2B5EF4-FFF2-40B4-BE49-F238E27FC236}">
                <a16:creationId xmlns:a16="http://schemas.microsoft.com/office/drawing/2014/main" id="{E2AA5158-33F0-04D0-7F72-0F446D21ECDF}"/>
              </a:ext>
            </a:extLst>
          </p:cNvPr>
          <p:cNvCxnSpPr>
            <a:cxnSpLocks/>
            <a:stCxn id="72" idx="2"/>
            <a:endCxn id="193" idx="1"/>
          </p:cNvCxnSpPr>
          <p:nvPr/>
        </p:nvCxnSpPr>
        <p:spPr>
          <a:xfrm rot="16200000" flipH="1">
            <a:off x="6557025" y="3635055"/>
            <a:ext cx="678589" cy="614302"/>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38" name="直線矢印コネクタ 232">
            <a:extLst>
              <a:ext uri="{FF2B5EF4-FFF2-40B4-BE49-F238E27FC236}">
                <a16:creationId xmlns:a16="http://schemas.microsoft.com/office/drawing/2014/main" id="{A92574C5-1C15-D5F5-C56A-E0687ADA3B7B}"/>
              </a:ext>
            </a:extLst>
          </p:cNvPr>
          <p:cNvCxnSpPr>
            <a:cxnSpLocks/>
            <a:stCxn id="72" idx="2"/>
            <a:endCxn id="94" idx="0"/>
          </p:cNvCxnSpPr>
          <p:nvPr/>
        </p:nvCxnSpPr>
        <p:spPr>
          <a:xfrm rot="5400000">
            <a:off x="5937005" y="3653501"/>
            <a:ext cx="702753" cy="601574"/>
          </a:xfrm>
          <a:prstGeom prst="bentConnector3">
            <a:avLst>
              <a:gd name="adj1" fmla="val 48193"/>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67" name="正方形/長方形 66">
            <a:extLst>
              <a:ext uri="{FF2B5EF4-FFF2-40B4-BE49-F238E27FC236}">
                <a16:creationId xmlns:a16="http://schemas.microsoft.com/office/drawing/2014/main" id="{9F968FE4-A95D-37B6-266A-0D8B0A279129}"/>
              </a:ext>
            </a:extLst>
          </p:cNvPr>
          <p:cNvSpPr/>
          <p:nvPr/>
        </p:nvSpPr>
        <p:spPr>
          <a:xfrm>
            <a:off x="6752341" y="3933765"/>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消込データ</a:t>
            </a:r>
          </a:p>
        </p:txBody>
      </p:sp>
      <p:sp>
        <p:nvSpPr>
          <p:cNvPr id="73" name="正方形/長方形 72">
            <a:extLst>
              <a:ext uri="{FF2B5EF4-FFF2-40B4-BE49-F238E27FC236}">
                <a16:creationId xmlns:a16="http://schemas.microsoft.com/office/drawing/2014/main" id="{EEA31808-07B0-13B7-2E21-9ADB08210545}"/>
              </a:ext>
            </a:extLst>
          </p:cNvPr>
          <p:cNvSpPr/>
          <p:nvPr/>
        </p:nvSpPr>
        <p:spPr>
          <a:xfrm>
            <a:off x="5536823" y="3933765"/>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充当納付書</a:t>
            </a:r>
          </a:p>
        </p:txBody>
      </p:sp>
      <p:cxnSp>
        <p:nvCxnSpPr>
          <p:cNvPr id="265" name="直線矢印コネクタ 151">
            <a:extLst>
              <a:ext uri="{FF2B5EF4-FFF2-40B4-BE49-F238E27FC236}">
                <a16:creationId xmlns:a16="http://schemas.microsoft.com/office/drawing/2014/main" id="{7D19A14E-926F-026E-56A3-D43B6FEC279E}"/>
              </a:ext>
            </a:extLst>
          </p:cNvPr>
          <p:cNvCxnSpPr>
            <a:cxnSpLocks/>
            <a:stCxn id="128" idx="3"/>
            <a:endCxn id="91" idx="3"/>
          </p:cNvCxnSpPr>
          <p:nvPr/>
        </p:nvCxnSpPr>
        <p:spPr>
          <a:xfrm flipV="1">
            <a:off x="5936401" y="2874523"/>
            <a:ext cx="435992" cy="398487"/>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72" name="グループ化 271">
            <a:extLst>
              <a:ext uri="{FF2B5EF4-FFF2-40B4-BE49-F238E27FC236}">
                <a16:creationId xmlns:a16="http://schemas.microsoft.com/office/drawing/2014/main" id="{72743CED-151F-D7AE-8FC2-4025B42405BE}"/>
              </a:ext>
            </a:extLst>
          </p:cNvPr>
          <p:cNvGrpSpPr/>
          <p:nvPr/>
        </p:nvGrpSpPr>
        <p:grpSpPr>
          <a:xfrm>
            <a:off x="5803105" y="1434349"/>
            <a:ext cx="724499" cy="527815"/>
            <a:chOff x="5226496" y="4316156"/>
            <a:chExt cx="724499" cy="527815"/>
          </a:xfrm>
        </p:grpSpPr>
        <p:cxnSp>
          <p:nvCxnSpPr>
            <p:cNvPr id="273" name="直線矢印コネクタ 272">
              <a:extLst>
                <a:ext uri="{FF2B5EF4-FFF2-40B4-BE49-F238E27FC236}">
                  <a16:creationId xmlns:a16="http://schemas.microsoft.com/office/drawing/2014/main" id="{4459F274-F9EA-7BFA-5751-F8B40503A0B5}"/>
                </a:ext>
              </a:extLst>
            </p:cNvPr>
            <p:cNvCxnSpPr>
              <a:cxnSpLocks/>
              <a:endCxn id="275" idx="3"/>
            </p:cNvCxnSpPr>
            <p:nvPr/>
          </p:nvCxnSpPr>
          <p:spPr>
            <a:xfrm flipH="1">
              <a:off x="5643981" y="4469826"/>
              <a:ext cx="257392"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74" name="正方形/長方形 273">
              <a:extLst>
                <a:ext uri="{FF2B5EF4-FFF2-40B4-BE49-F238E27FC236}">
                  <a16:creationId xmlns:a16="http://schemas.microsoft.com/office/drawing/2014/main" id="{C8C38565-B0A4-9B35-52CC-60C45711194E}"/>
                </a:ext>
              </a:extLst>
            </p:cNvPr>
            <p:cNvSpPr/>
            <p:nvPr/>
          </p:nvSpPr>
          <p:spPr>
            <a:xfrm>
              <a:off x="5226496" y="4561518"/>
              <a:ext cx="724499"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zh-TW" altLang="en-US" sz="500" b="1" dirty="0">
                  <a:solidFill>
                    <a:schemeClr val="tx1"/>
                  </a:solidFill>
                  <a:latin typeface="游ゴシック 本文"/>
                  <a:ea typeface="游ゴシック" panose="020B0400000000000000" pitchFamily="50" charset="-128"/>
                </a:rPr>
                <a:t>充当通知書</a:t>
              </a:r>
            </a:p>
            <a:p>
              <a:r>
                <a:rPr kumimoji="1" lang="zh-TW" altLang="en-US" sz="500" b="1" dirty="0">
                  <a:solidFill>
                    <a:schemeClr val="tx1"/>
                  </a:solidFill>
                  <a:latin typeface="游ゴシック 本文"/>
                  <a:ea typeface="游ゴシック" panose="020B0400000000000000" pitchFamily="50" charset="-128"/>
                </a:rPr>
                <a:t>充当通知書明細</a:t>
              </a:r>
            </a:p>
          </p:txBody>
        </p:sp>
        <p:pic>
          <p:nvPicPr>
            <p:cNvPr id="275" name="グラフィックス 274" descr="紙 枠線">
              <a:extLst>
                <a:ext uri="{FF2B5EF4-FFF2-40B4-BE49-F238E27FC236}">
                  <a16:creationId xmlns:a16="http://schemas.microsoft.com/office/drawing/2014/main" id="{5F372499-03BC-8C0F-D264-6BD845CF92F0}"/>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336641" y="4316156"/>
              <a:ext cx="307340" cy="307340"/>
            </a:xfrm>
            <a:prstGeom prst="rect">
              <a:avLst/>
            </a:prstGeom>
          </p:spPr>
        </p:pic>
      </p:grpSp>
    </p:spTree>
    <p:extLst>
      <p:ext uri="{BB962C8B-B14F-4D97-AF65-F5344CB8AC3E}">
        <p14:creationId xmlns:p14="http://schemas.microsoft.com/office/powerpoint/2010/main" val="82543381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72047F-53D8-269F-A373-B48F1E1CC7D5}"/>
            </a:ext>
          </a:extLst>
        </p:cNvPr>
        <p:cNvGrpSpPr/>
        <p:nvPr/>
      </p:nvGrpSpPr>
      <p:grpSpPr>
        <a:xfrm>
          <a:off x="0" y="0"/>
          <a:ext cx="0" cy="0"/>
          <a:chOff x="0" y="0"/>
          <a:chExt cx="0" cy="0"/>
        </a:xfrm>
      </p:grpSpPr>
      <p:grpSp>
        <p:nvGrpSpPr>
          <p:cNvPr id="162" name="グループ化 161">
            <a:extLst>
              <a:ext uri="{FF2B5EF4-FFF2-40B4-BE49-F238E27FC236}">
                <a16:creationId xmlns:a16="http://schemas.microsoft.com/office/drawing/2014/main" id="{C94422D6-D698-4E67-8597-8CBB4222EF91}"/>
              </a:ext>
            </a:extLst>
          </p:cNvPr>
          <p:cNvGrpSpPr/>
          <p:nvPr/>
        </p:nvGrpSpPr>
        <p:grpSpPr>
          <a:xfrm>
            <a:off x="4778260" y="1451037"/>
            <a:ext cx="47531" cy="2135401"/>
            <a:chOff x="5132213" y="1451037"/>
            <a:chExt cx="47531" cy="2135401"/>
          </a:xfrm>
        </p:grpSpPr>
        <p:cxnSp>
          <p:nvCxnSpPr>
            <p:cNvPr id="253" name="直線矢印コネクタ 197">
              <a:extLst>
                <a:ext uri="{FF2B5EF4-FFF2-40B4-BE49-F238E27FC236}">
                  <a16:creationId xmlns:a16="http://schemas.microsoft.com/office/drawing/2014/main" id="{2751EA67-94AD-0FB4-2D1D-79D3ED225732}"/>
                </a:ext>
              </a:extLst>
            </p:cNvPr>
            <p:cNvCxnSpPr>
              <a:cxnSpLocks/>
              <a:stCxn id="199" idx="6"/>
              <a:endCxn id="254" idx="3"/>
            </p:cNvCxnSpPr>
            <p:nvPr/>
          </p:nvCxnSpPr>
          <p:spPr>
            <a:xfrm flipH="1" flipV="1">
              <a:off x="5155976" y="1522911"/>
              <a:ext cx="3" cy="2015996"/>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grpSp>
          <p:nvGrpSpPr>
            <p:cNvPr id="196" name="グループ化 195">
              <a:extLst>
                <a:ext uri="{FF2B5EF4-FFF2-40B4-BE49-F238E27FC236}">
                  <a16:creationId xmlns:a16="http://schemas.microsoft.com/office/drawing/2014/main" id="{EA5B4D70-F1DA-9AE7-1C78-511418D605BB}"/>
                </a:ext>
              </a:extLst>
            </p:cNvPr>
            <p:cNvGrpSpPr/>
            <p:nvPr/>
          </p:nvGrpSpPr>
          <p:grpSpPr>
            <a:xfrm>
              <a:off x="5132213" y="1451037"/>
              <a:ext cx="47531" cy="2135401"/>
              <a:chOff x="5256227" y="1451037"/>
              <a:chExt cx="47531" cy="2135401"/>
            </a:xfrm>
          </p:grpSpPr>
          <p:sp>
            <p:nvSpPr>
              <p:cNvPr id="199" name="楕円 198">
                <a:extLst>
                  <a:ext uri="{FF2B5EF4-FFF2-40B4-BE49-F238E27FC236}">
                    <a16:creationId xmlns:a16="http://schemas.microsoft.com/office/drawing/2014/main" id="{001B0128-9BF6-C3A3-D566-1F4EC22F7518}"/>
                  </a:ext>
                </a:extLst>
              </p:cNvPr>
              <p:cNvSpPr/>
              <p:nvPr/>
            </p:nvSpPr>
            <p:spPr>
              <a:xfrm rot="16200000">
                <a:off x="5256227" y="3538907"/>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54" name="二等辺三角形 253">
                <a:extLst>
                  <a:ext uri="{FF2B5EF4-FFF2-40B4-BE49-F238E27FC236}">
                    <a16:creationId xmlns:a16="http://schemas.microsoft.com/office/drawing/2014/main" id="{195C48A4-A4B7-4D80-CA0A-35A86A603E57}"/>
                  </a:ext>
                </a:extLst>
              </p:cNvPr>
              <p:cNvSpPr/>
              <p:nvPr/>
            </p:nvSpPr>
            <p:spPr>
              <a:xfrm>
                <a:off x="5256680"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grpSp>
        <p:nvGrpSpPr>
          <p:cNvPr id="13" name="グループ化 12">
            <a:extLst>
              <a:ext uri="{FF2B5EF4-FFF2-40B4-BE49-F238E27FC236}">
                <a16:creationId xmlns:a16="http://schemas.microsoft.com/office/drawing/2014/main" id="{2B209AFF-506B-0E1A-20C8-6EE6817CA241}"/>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7533568D-CF12-C0AA-D5B1-BE177C2D6F99}"/>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9B0497DA-E1A8-0EF5-21D3-65F7DEB1FA8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BE5D0B96-48B9-C098-154B-330D7A63348C}"/>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C40E580F-F63A-D02C-58A8-AAE79CFBBCF3}"/>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A133BFA1-F474-E39C-3AC9-1038D1892025}"/>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8.3.</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A9DDA576-150D-B63A-78C3-68DBF7CCD55C}"/>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臨戸</a:t>
              </a:r>
              <a:endParaRPr kumimoji="1" lang="en-US" altLang="ja-JP" sz="1000" b="1" dirty="0">
                <a:solidFill>
                  <a:schemeClr val="tx1"/>
                </a:solidFill>
                <a:latin typeface="游ゴシック 本文"/>
                <a:ea typeface="游ゴシック" panose="020B0400000000000000" pitchFamily="50" charset="-128"/>
              </a:endParaRPr>
            </a:p>
          </p:txBody>
        </p:sp>
        <p:sp>
          <p:nvSpPr>
            <p:cNvPr id="14" name="正方形/長方形 13">
              <a:extLst>
                <a:ext uri="{FF2B5EF4-FFF2-40B4-BE49-F238E27FC236}">
                  <a16:creationId xmlns:a16="http://schemas.microsoft.com/office/drawing/2014/main" id="{1CB641B1-1523-B65D-8637-20B30FD43522}"/>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催告</a:t>
              </a:r>
            </a:p>
          </p:txBody>
        </p:sp>
      </p:grpSp>
      <p:grpSp>
        <p:nvGrpSpPr>
          <p:cNvPr id="16" name="グループ化 15">
            <a:extLst>
              <a:ext uri="{FF2B5EF4-FFF2-40B4-BE49-F238E27FC236}">
                <a16:creationId xmlns:a16="http://schemas.microsoft.com/office/drawing/2014/main" id="{05E39279-2CA6-6B02-1BE4-09F519DF488C}"/>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6AD39D7D-5258-B5FA-B271-BD71B9D21A88}"/>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DA91AA8D-FB98-943C-DB35-2C5C524338B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E2D506CD-FDCA-29F4-2804-21129CDFEBD5}"/>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50</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AC5E24AE-402A-96D0-996B-CC6265DED952}"/>
              </a:ext>
            </a:extLst>
          </p:cNvPr>
          <p:cNvSpPr/>
          <p:nvPr/>
        </p:nvSpPr>
        <p:spPr>
          <a:xfrm>
            <a:off x="6758568" y="5757869"/>
            <a:ext cx="2053792" cy="746562"/>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2.2.1</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対象抽出処理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2.2.2</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催告書作成</a:t>
            </a:r>
          </a:p>
          <a:p>
            <a:r>
              <a:rPr kumimoji="1" lang="zh-TW" altLang="en-US" sz="500" b="1" dirty="0">
                <a:solidFill>
                  <a:schemeClr val="tx1"/>
                </a:solidFill>
                <a:latin typeface="游ゴシック 本文"/>
                <a:ea typeface="游ゴシック" panose="020B0400000000000000" pitchFamily="50" charset="-128"/>
              </a:rPr>
              <a:t>③</a:t>
            </a:r>
            <a:endParaRPr kumimoji="1" lang="en-US" altLang="zh-TW"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交渉経過管理</a:t>
            </a:r>
          </a:p>
          <a:p>
            <a:r>
              <a:rPr kumimoji="1" lang="zh-TW" altLang="en-US" sz="500" b="1" dirty="0">
                <a:solidFill>
                  <a:schemeClr val="tx1"/>
                </a:solidFill>
                <a:latin typeface="游ゴシック 本文"/>
                <a:ea typeface="游ゴシック" panose="020B0400000000000000" pitchFamily="50" charset="-128"/>
              </a:rPr>
              <a:t>④</a:t>
            </a:r>
            <a:endParaRPr kumimoji="1" lang="en-US" altLang="zh-TW"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2.3.6</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約束情報管理</a:t>
            </a:r>
            <a:endParaRPr kumimoji="1" lang="en-US" altLang="zh-TW" sz="500" b="1" dirty="0">
              <a:solidFill>
                <a:schemeClr val="tx1"/>
              </a:solidFill>
              <a:latin typeface="游ゴシック 本文"/>
              <a:ea typeface="游ゴシック" panose="020B0400000000000000" pitchFamily="50" charset="-128"/>
            </a:endParaRPr>
          </a:p>
        </p:txBody>
      </p:sp>
      <p:cxnSp>
        <p:nvCxnSpPr>
          <p:cNvPr id="126" name="直線矢印コネクタ 125">
            <a:extLst>
              <a:ext uri="{FF2B5EF4-FFF2-40B4-BE49-F238E27FC236}">
                <a16:creationId xmlns:a16="http://schemas.microsoft.com/office/drawing/2014/main" id="{F60D1A16-9D0D-2BF3-EB82-FEFEFAF09E2A}"/>
              </a:ext>
            </a:extLst>
          </p:cNvPr>
          <p:cNvCxnSpPr>
            <a:cxnSpLocks/>
            <a:stCxn id="117" idx="3"/>
            <a:endCxn id="21" idx="1"/>
          </p:cNvCxnSpPr>
          <p:nvPr/>
        </p:nvCxnSpPr>
        <p:spPr>
          <a:xfrm>
            <a:off x="3586514" y="2766336"/>
            <a:ext cx="38440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EB15931B-DE71-F171-1005-8305087BB9A0}"/>
              </a:ext>
            </a:extLst>
          </p:cNvPr>
          <p:cNvSpPr/>
          <p:nvPr/>
        </p:nvSpPr>
        <p:spPr>
          <a:xfrm>
            <a:off x="4409960"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cxnSp>
        <p:nvCxnSpPr>
          <p:cNvPr id="153" name="直線矢印コネクタ 152">
            <a:extLst>
              <a:ext uri="{FF2B5EF4-FFF2-40B4-BE49-F238E27FC236}">
                <a16:creationId xmlns:a16="http://schemas.microsoft.com/office/drawing/2014/main" id="{2B2CD56C-CDA9-15E6-0DD2-0A5A74573196}"/>
              </a:ext>
            </a:extLst>
          </p:cNvPr>
          <p:cNvCxnSpPr>
            <a:cxnSpLocks/>
            <a:stCxn id="230" idx="3"/>
            <a:endCxn id="56" idx="2"/>
          </p:cNvCxnSpPr>
          <p:nvPr/>
        </p:nvCxnSpPr>
        <p:spPr>
          <a:xfrm>
            <a:off x="4436607" y="3729076"/>
            <a:ext cx="21241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C6F26B3F-5BE3-0CA7-DE9A-FDD494FA9D27}"/>
              </a:ext>
            </a:extLst>
          </p:cNvPr>
          <p:cNvSpPr/>
          <p:nvPr/>
        </p:nvSpPr>
        <p:spPr>
          <a:xfrm>
            <a:off x="4453419" y="2033337"/>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差置</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54" name="グループ化 53">
            <a:extLst>
              <a:ext uri="{FF2B5EF4-FFF2-40B4-BE49-F238E27FC236}">
                <a16:creationId xmlns:a16="http://schemas.microsoft.com/office/drawing/2014/main" id="{A11E98B9-0B5D-F876-871F-49EFD13B0F1F}"/>
              </a:ext>
            </a:extLst>
          </p:cNvPr>
          <p:cNvGrpSpPr>
            <a:grpSpLocks noChangeAspect="1"/>
          </p:cNvGrpSpPr>
          <p:nvPr/>
        </p:nvGrpSpPr>
        <p:grpSpPr>
          <a:xfrm>
            <a:off x="4649025" y="3576076"/>
            <a:ext cx="306000" cy="306000"/>
            <a:chOff x="2810266" y="3583909"/>
            <a:chExt cx="182044" cy="182044"/>
          </a:xfrm>
        </p:grpSpPr>
        <p:sp>
          <p:nvSpPr>
            <p:cNvPr id="56" name="楕円 55">
              <a:extLst>
                <a:ext uri="{FF2B5EF4-FFF2-40B4-BE49-F238E27FC236}">
                  <a16:creationId xmlns:a16="http://schemas.microsoft.com/office/drawing/2014/main" id="{8C5CAAD5-BDF6-41AE-6ED9-92122AD0407B}"/>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0F19A9DD-9152-DF76-6ED7-94D219C1BD97}"/>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B8B71236-4742-DE81-D6B8-CC872CC02ADB}"/>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59D010E4-FE52-201E-9090-F899B3268273}"/>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22ADEBE0-4838-99B0-EDBC-186FBE5F1934}"/>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1376F690-FBF2-B03C-DC12-43D8168C9F6A}"/>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grpSp>
        <p:nvGrpSpPr>
          <p:cNvPr id="63" name="グループ化 62">
            <a:extLst>
              <a:ext uri="{FF2B5EF4-FFF2-40B4-BE49-F238E27FC236}">
                <a16:creationId xmlns:a16="http://schemas.microsoft.com/office/drawing/2014/main" id="{631E3F5B-43C3-BDFA-0841-81EAC82E296A}"/>
              </a:ext>
            </a:extLst>
          </p:cNvPr>
          <p:cNvGrpSpPr/>
          <p:nvPr/>
        </p:nvGrpSpPr>
        <p:grpSpPr>
          <a:xfrm>
            <a:off x="3814100" y="1457497"/>
            <a:ext cx="989415" cy="533609"/>
            <a:chOff x="4995539" y="4316156"/>
            <a:chExt cx="989415" cy="533609"/>
          </a:xfrm>
        </p:grpSpPr>
        <p:cxnSp>
          <p:nvCxnSpPr>
            <p:cNvPr id="64" name="直線矢印コネクタ 63">
              <a:extLst>
                <a:ext uri="{FF2B5EF4-FFF2-40B4-BE49-F238E27FC236}">
                  <a16:creationId xmlns:a16="http://schemas.microsoft.com/office/drawing/2014/main" id="{1C1515A3-A738-E4EB-06B1-E32D793F828E}"/>
                </a:ext>
              </a:extLst>
            </p:cNvPr>
            <p:cNvCxnSpPr>
              <a:cxnSpLocks/>
              <a:stCxn id="66" idx="3"/>
            </p:cNvCxnSpPr>
            <p:nvPr/>
          </p:nvCxnSpPr>
          <p:spPr>
            <a:xfrm>
              <a:off x="5643981" y="4469826"/>
              <a:ext cx="34097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FA30B440-B8BF-CECE-057E-4037959ED40E}"/>
                </a:ext>
              </a:extLst>
            </p:cNvPr>
            <p:cNvSpPr/>
            <p:nvPr/>
          </p:nvSpPr>
          <p:spPr>
            <a:xfrm>
              <a:off x="4995539" y="4593561"/>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不在者連絡票</a:t>
              </a:r>
            </a:p>
          </p:txBody>
        </p:sp>
        <p:pic>
          <p:nvPicPr>
            <p:cNvPr id="66" name="グラフィックス 65" descr="紙 枠線">
              <a:extLst>
                <a:ext uri="{FF2B5EF4-FFF2-40B4-BE49-F238E27FC236}">
                  <a16:creationId xmlns:a16="http://schemas.microsoft.com/office/drawing/2014/main" id="{9CFF96DE-8ACB-55B0-1A01-F3C8337D911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cxnSp>
        <p:nvCxnSpPr>
          <p:cNvPr id="165" name="直線矢印コネクタ 164">
            <a:extLst>
              <a:ext uri="{FF2B5EF4-FFF2-40B4-BE49-F238E27FC236}">
                <a16:creationId xmlns:a16="http://schemas.microsoft.com/office/drawing/2014/main" id="{6AEC53AF-62F4-57A4-4291-49B590991F4E}"/>
              </a:ext>
            </a:extLst>
          </p:cNvPr>
          <p:cNvCxnSpPr>
            <a:cxnSpLocks/>
            <a:stCxn id="56" idx="6"/>
            <a:endCxn id="141" idx="1"/>
          </p:cNvCxnSpPr>
          <p:nvPr/>
        </p:nvCxnSpPr>
        <p:spPr>
          <a:xfrm>
            <a:off x="4955025" y="3729076"/>
            <a:ext cx="23246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6" name="グループ化 165">
            <a:extLst>
              <a:ext uri="{FF2B5EF4-FFF2-40B4-BE49-F238E27FC236}">
                <a16:creationId xmlns:a16="http://schemas.microsoft.com/office/drawing/2014/main" id="{F4E8D795-F7AE-C9B4-B4C4-1E1B3CFC5ABB}"/>
              </a:ext>
            </a:extLst>
          </p:cNvPr>
          <p:cNvGrpSpPr/>
          <p:nvPr/>
        </p:nvGrpSpPr>
        <p:grpSpPr>
          <a:xfrm>
            <a:off x="5944081" y="2531961"/>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27CA0C15-9807-09C2-D16E-526C4C4428A4}"/>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26473172-AE4C-2922-A292-98863E6EE20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EB4CD4DB-A96A-B41A-9E8D-30B05ECD706A}"/>
              </a:ext>
            </a:extLst>
          </p:cNvPr>
          <p:cNvCxnSpPr>
            <a:cxnSpLocks/>
            <a:stCxn id="168" idx="2"/>
            <a:endCxn id="171" idx="1"/>
          </p:cNvCxnSpPr>
          <p:nvPr/>
        </p:nvCxnSpPr>
        <p:spPr>
          <a:xfrm>
            <a:off x="6242023"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42D111F8-4D44-CDBB-AA2E-2F147663209C}"/>
              </a:ext>
            </a:extLst>
          </p:cNvPr>
          <p:cNvGrpSpPr/>
          <p:nvPr/>
        </p:nvGrpSpPr>
        <p:grpSpPr>
          <a:xfrm>
            <a:off x="5954205"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89C62AFA-7E83-30C2-526F-9C191BF1595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862AF6AA-8343-F52C-B44D-4B37384C817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AA4990F9-ADCC-01CE-83C2-2344E6542B6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13392214-E2C7-165F-6E6E-87684557857B}"/>
              </a:ext>
            </a:extLst>
          </p:cNvPr>
          <p:cNvGrpSpPr/>
          <p:nvPr/>
        </p:nvGrpSpPr>
        <p:grpSpPr>
          <a:xfrm flipH="1">
            <a:off x="5294379"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DFF89BEA-529C-1183-72AA-D98A189A79C9}"/>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F137D72B-9D53-ED3E-97CF-E309DB5936C6}"/>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22BEA5DE-8CC4-5BA2-58F4-63FDC696A72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C3D8BF5B-07B1-94FA-9753-562969BF6D1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2B858FAC-2CDD-C695-B4D2-66D55E3C40A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38787607-9214-1C07-093E-0D0EE9DC738D}"/>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sp>
        <p:nvSpPr>
          <p:cNvPr id="190" name="正方形/長方形 189">
            <a:extLst>
              <a:ext uri="{FF2B5EF4-FFF2-40B4-BE49-F238E27FC236}">
                <a16:creationId xmlns:a16="http://schemas.microsoft.com/office/drawing/2014/main" id="{6A30CA10-D178-2B25-8AF7-92A1E47DCC6F}"/>
              </a:ext>
            </a:extLst>
          </p:cNvPr>
          <p:cNvSpPr/>
          <p:nvPr/>
        </p:nvSpPr>
        <p:spPr>
          <a:xfrm>
            <a:off x="7985056"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21" name="ひし形 20">
            <a:extLst>
              <a:ext uri="{FF2B5EF4-FFF2-40B4-BE49-F238E27FC236}">
                <a16:creationId xmlns:a16="http://schemas.microsoft.com/office/drawing/2014/main" id="{6D69E38F-5953-A203-7032-1F8DC444A2CE}"/>
              </a:ext>
            </a:extLst>
          </p:cNvPr>
          <p:cNvSpPr/>
          <p:nvPr/>
        </p:nvSpPr>
        <p:spPr>
          <a:xfrm>
            <a:off x="3970914" y="2629333"/>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本文"/>
                <a:ea typeface="游ゴシック" panose="020B0400000000000000" pitchFamily="50" charset="-128"/>
              </a:rPr>
              <a:t>X</a:t>
            </a:r>
            <a:endParaRPr kumimoji="1" lang="ja-JP" altLang="en-US" sz="1400" b="1" dirty="0">
              <a:solidFill>
                <a:schemeClr val="tx1"/>
              </a:solidFill>
              <a:latin typeface="游ゴシック 本文"/>
              <a:ea typeface="游ゴシック" panose="020B0400000000000000" pitchFamily="50" charset="-128"/>
            </a:endParaRPr>
          </a:p>
        </p:txBody>
      </p:sp>
      <p:sp>
        <p:nvSpPr>
          <p:cNvPr id="22" name="正方形/長方形 21">
            <a:extLst>
              <a:ext uri="{FF2B5EF4-FFF2-40B4-BE49-F238E27FC236}">
                <a16:creationId xmlns:a16="http://schemas.microsoft.com/office/drawing/2014/main" id="{FEAD6F6C-68A1-6151-F4D0-09280E0A29FE}"/>
              </a:ext>
            </a:extLst>
          </p:cNvPr>
          <p:cNvSpPr/>
          <p:nvPr/>
        </p:nvSpPr>
        <p:spPr>
          <a:xfrm>
            <a:off x="3631990" y="2344714"/>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本人が在宅しているかどうか</a:t>
            </a:r>
          </a:p>
        </p:txBody>
      </p:sp>
      <p:sp>
        <p:nvSpPr>
          <p:cNvPr id="223" name="正方形/長方形 222">
            <a:extLst>
              <a:ext uri="{FF2B5EF4-FFF2-40B4-BE49-F238E27FC236}">
                <a16:creationId xmlns:a16="http://schemas.microsoft.com/office/drawing/2014/main" id="{C97FF637-58DB-BFAC-DC0E-E5900941579E}"/>
              </a:ext>
            </a:extLst>
          </p:cNvPr>
          <p:cNvSpPr/>
          <p:nvPr/>
        </p:nvSpPr>
        <p:spPr>
          <a:xfrm>
            <a:off x="604246"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30A5A306-A882-F1D9-7F41-B1AC2FC88B9D}"/>
              </a:ext>
            </a:extLst>
          </p:cNvPr>
          <p:cNvSpPr/>
          <p:nvPr/>
        </p:nvSpPr>
        <p:spPr>
          <a:xfrm>
            <a:off x="852944" y="2613336"/>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42" name="直線矢印コネクタ 241">
            <a:extLst>
              <a:ext uri="{FF2B5EF4-FFF2-40B4-BE49-F238E27FC236}">
                <a16:creationId xmlns:a16="http://schemas.microsoft.com/office/drawing/2014/main" id="{172DA3C5-F0FA-B1CF-DC44-56E198CA336F}"/>
              </a:ext>
            </a:extLst>
          </p:cNvPr>
          <p:cNvCxnSpPr>
            <a:cxnSpLocks/>
            <a:stCxn id="21" idx="2"/>
            <a:endCxn id="230" idx="0"/>
          </p:cNvCxnSpPr>
          <p:nvPr/>
        </p:nvCxnSpPr>
        <p:spPr>
          <a:xfrm>
            <a:off x="4142900" y="2903339"/>
            <a:ext cx="0" cy="59698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4" name="正方形/長方形 23">
            <a:extLst>
              <a:ext uri="{FF2B5EF4-FFF2-40B4-BE49-F238E27FC236}">
                <a16:creationId xmlns:a16="http://schemas.microsoft.com/office/drawing/2014/main" id="{1CDFD1BB-6A2D-BDE1-8232-D6FF2760C7C3}"/>
              </a:ext>
            </a:extLst>
          </p:cNvPr>
          <p:cNvSpPr/>
          <p:nvPr/>
        </p:nvSpPr>
        <p:spPr>
          <a:xfrm>
            <a:off x="3692128" y="3141850"/>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游ゴシック 本文"/>
                <a:ea typeface="游ゴシック" panose="020B0400000000000000" pitchFamily="50" charset="-128"/>
              </a:rPr>
              <a:t>No</a:t>
            </a:r>
            <a:endParaRPr kumimoji="1" lang="ja-JP" altLang="en-US" sz="600" b="1" dirty="0">
              <a:solidFill>
                <a:schemeClr val="tx1"/>
              </a:solidFill>
              <a:highlight>
                <a:srgbClr val="FFFFFF"/>
              </a:highlight>
              <a:latin typeface="游ゴシック 本文"/>
              <a:ea typeface="游ゴシック" panose="020B0400000000000000" pitchFamily="50" charset="-128"/>
            </a:endParaRPr>
          </a:p>
        </p:txBody>
      </p:sp>
      <p:cxnSp>
        <p:nvCxnSpPr>
          <p:cNvPr id="225" name="直線矢印コネクタ 224">
            <a:extLst>
              <a:ext uri="{FF2B5EF4-FFF2-40B4-BE49-F238E27FC236}">
                <a16:creationId xmlns:a16="http://schemas.microsoft.com/office/drawing/2014/main" id="{C54C9613-AF80-8921-CA0D-CCF00674CBA7}"/>
              </a:ext>
            </a:extLst>
          </p:cNvPr>
          <p:cNvCxnSpPr>
            <a:cxnSpLocks/>
            <a:stCxn id="42" idx="3"/>
            <a:endCxn id="56" idx="4"/>
          </p:cNvCxnSpPr>
          <p:nvPr/>
        </p:nvCxnSpPr>
        <p:spPr>
          <a:xfrm flipV="1">
            <a:off x="3121641" y="3882076"/>
            <a:ext cx="1680384" cy="14262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57" name="直線矢印コネクタ 156">
            <a:extLst>
              <a:ext uri="{FF2B5EF4-FFF2-40B4-BE49-F238E27FC236}">
                <a16:creationId xmlns:a16="http://schemas.microsoft.com/office/drawing/2014/main" id="{83B24012-3621-1953-67FD-7174982DDB24}"/>
              </a:ext>
            </a:extLst>
          </p:cNvPr>
          <p:cNvCxnSpPr>
            <a:cxnSpLocks/>
            <a:stCxn id="168" idx="3"/>
            <a:endCxn id="74" idx="1"/>
          </p:cNvCxnSpPr>
          <p:nvPr/>
        </p:nvCxnSpPr>
        <p:spPr>
          <a:xfrm>
            <a:off x="6539965" y="2766336"/>
            <a:ext cx="19392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8" name="楕円 157">
            <a:extLst>
              <a:ext uri="{FF2B5EF4-FFF2-40B4-BE49-F238E27FC236}">
                <a16:creationId xmlns:a16="http://schemas.microsoft.com/office/drawing/2014/main" id="{878FE9C8-24D7-41DF-47C2-CF1E219376A2}"/>
              </a:ext>
            </a:extLst>
          </p:cNvPr>
          <p:cNvSpPr/>
          <p:nvPr/>
        </p:nvSpPr>
        <p:spPr>
          <a:xfrm>
            <a:off x="8327005" y="261357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161" name="直線矢印コネクタ 160">
            <a:extLst>
              <a:ext uri="{FF2B5EF4-FFF2-40B4-BE49-F238E27FC236}">
                <a16:creationId xmlns:a16="http://schemas.microsoft.com/office/drawing/2014/main" id="{96EEC91C-F227-2030-A10D-22C0E930DCB4}"/>
              </a:ext>
            </a:extLst>
          </p:cNvPr>
          <p:cNvCxnSpPr>
            <a:cxnSpLocks/>
            <a:stCxn id="224" idx="6"/>
            <a:endCxn id="46" idx="1"/>
          </p:cNvCxnSpPr>
          <p:nvPr/>
        </p:nvCxnSpPr>
        <p:spPr>
          <a:xfrm>
            <a:off x="1158944" y="2766336"/>
            <a:ext cx="31437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5" name="直線矢印コネクタ 4">
            <a:extLst>
              <a:ext uri="{FF2B5EF4-FFF2-40B4-BE49-F238E27FC236}">
                <a16:creationId xmlns:a16="http://schemas.microsoft.com/office/drawing/2014/main" id="{623B23ED-9D18-AA35-E67B-B6766F6F1376}"/>
              </a:ext>
            </a:extLst>
          </p:cNvPr>
          <p:cNvCxnSpPr>
            <a:cxnSpLocks/>
            <a:stCxn id="26" idx="1"/>
            <a:endCxn id="19" idx="2"/>
          </p:cNvCxnSpPr>
          <p:nvPr/>
        </p:nvCxnSpPr>
        <p:spPr>
          <a:xfrm flipH="1" flipV="1">
            <a:off x="2527828"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4FE794F1-B182-7906-AD92-4025F7FFE7E2}"/>
              </a:ext>
            </a:extLst>
          </p:cNvPr>
          <p:cNvGrpSpPr/>
          <p:nvPr/>
        </p:nvGrpSpPr>
        <p:grpSpPr>
          <a:xfrm>
            <a:off x="2229886" y="2531961"/>
            <a:ext cx="595884" cy="468750"/>
            <a:chOff x="2420174" y="2805910"/>
            <a:chExt cx="595884" cy="468750"/>
          </a:xfrm>
        </p:grpSpPr>
        <p:pic>
          <p:nvPicPr>
            <p:cNvPr id="12" name="グラフィックス 11" descr="ユーザー 枠線">
              <a:extLst>
                <a:ext uri="{FF2B5EF4-FFF2-40B4-BE49-F238E27FC236}">
                  <a16:creationId xmlns:a16="http://schemas.microsoft.com/office/drawing/2014/main" id="{380F14A1-D97F-C9FC-60F5-A7F9E5E01A1F}"/>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9" name="四角形: 角を丸くする 18">
              <a:extLst>
                <a:ext uri="{FF2B5EF4-FFF2-40B4-BE49-F238E27FC236}">
                  <a16:creationId xmlns:a16="http://schemas.microsoft.com/office/drawing/2014/main" id="{59C05A90-96F8-A527-6C82-0B64801BB64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不在者連絡票作成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20" name="グループ化 19">
            <a:extLst>
              <a:ext uri="{FF2B5EF4-FFF2-40B4-BE49-F238E27FC236}">
                <a16:creationId xmlns:a16="http://schemas.microsoft.com/office/drawing/2014/main" id="{2FAC6569-B93C-99B9-E0CF-F91C63780D42}"/>
              </a:ext>
            </a:extLst>
          </p:cNvPr>
          <p:cNvGrpSpPr/>
          <p:nvPr/>
        </p:nvGrpSpPr>
        <p:grpSpPr>
          <a:xfrm>
            <a:off x="2240010" y="4603475"/>
            <a:ext cx="575637" cy="451948"/>
            <a:chOff x="5274238" y="5435536"/>
            <a:chExt cx="439201" cy="345439"/>
          </a:xfrm>
        </p:grpSpPr>
        <p:sp>
          <p:nvSpPr>
            <p:cNvPr id="26" name="フローチャート: 磁気ディスク 25">
              <a:extLst>
                <a:ext uri="{FF2B5EF4-FFF2-40B4-BE49-F238E27FC236}">
                  <a16:creationId xmlns:a16="http://schemas.microsoft.com/office/drawing/2014/main" id="{BAD55BA6-14EC-3CB1-6633-DEC5AEF461A1}"/>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27" name="円弧 26">
              <a:extLst>
                <a:ext uri="{FF2B5EF4-FFF2-40B4-BE49-F238E27FC236}">
                  <a16:creationId xmlns:a16="http://schemas.microsoft.com/office/drawing/2014/main" id="{777721FA-0C71-5F42-E1CA-1C5D4627829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28" name="円弧 27">
              <a:extLst>
                <a:ext uri="{FF2B5EF4-FFF2-40B4-BE49-F238E27FC236}">
                  <a16:creationId xmlns:a16="http://schemas.microsoft.com/office/drawing/2014/main" id="{FBEFA29E-2337-5312-38C1-6C61FA01C9D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29" name="グループ化 28">
            <a:extLst>
              <a:ext uri="{FF2B5EF4-FFF2-40B4-BE49-F238E27FC236}">
                <a16:creationId xmlns:a16="http://schemas.microsoft.com/office/drawing/2014/main" id="{567EF332-50C0-D399-8EB0-609E668E68B9}"/>
              </a:ext>
            </a:extLst>
          </p:cNvPr>
          <p:cNvGrpSpPr/>
          <p:nvPr/>
        </p:nvGrpSpPr>
        <p:grpSpPr>
          <a:xfrm flipH="1">
            <a:off x="1580184" y="4970186"/>
            <a:ext cx="752658" cy="405710"/>
            <a:chOff x="5549538" y="5066857"/>
            <a:chExt cx="752658" cy="405710"/>
          </a:xfrm>
        </p:grpSpPr>
        <p:cxnSp>
          <p:nvCxnSpPr>
            <p:cNvPr id="30" name="直線矢印コネクタ 29">
              <a:extLst>
                <a:ext uri="{FF2B5EF4-FFF2-40B4-BE49-F238E27FC236}">
                  <a16:creationId xmlns:a16="http://schemas.microsoft.com/office/drawing/2014/main" id="{2FC67578-897E-D0C6-2B97-F2228B9710DB}"/>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1" name="グループ化 30">
              <a:extLst>
                <a:ext uri="{FF2B5EF4-FFF2-40B4-BE49-F238E27FC236}">
                  <a16:creationId xmlns:a16="http://schemas.microsoft.com/office/drawing/2014/main" id="{B036D64E-0F44-B428-A701-6DCBAF64B818}"/>
                </a:ext>
              </a:extLst>
            </p:cNvPr>
            <p:cNvGrpSpPr/>
            <p:nvPr/>
          </p:nvGrpSpPr>
          <p:grpSpPr>
            <a:xfrm>
              <a:off x="5672158" y="5172745"/>
              <a:ext cx="69614" cy="299822"/>
              <a:chOff x="2439407" y="2962964"/>
              <a:chExt cx="69614" cy="430496"/>
            </a:xfrm>
          </p:grpSpPr>
          <p:cxnSp>
            <p:nvCxnSpPr>
              <p:cNvPr id="33" name="直線コネクタ 32">
                <a:extLst>
                  <a:ext uri="{FF2B5EF4-FFF2-40B4-BE49-F238E27FC236}">
                    <a16:creationId xmlns:a16="http://schemas.microsoft.com/office/drawing/2014/main" id="{52B41FE4-2718-A792-9FC7-4D7B5BAEE72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34" name="直線コネクタ 33">
                <a:extLst>
                  <a:ext uri="{FF2B5EF4-FFF2-40B4-BE49-F238E27FC236}">
                    <a16:creationId xmlns:a16="http://schemas.microsoft.com/office/drawing/2014/main" id="{78167099-FC65-B1CD-E1ED-1D63D3E4D9F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35" name="直線コネクタ 34">
                <a:extLst>
                  <a:ext uri="{FF2B5EF4-FFF2-40B4-BE49-F238E27FC236}">
                    <a16:creationId xmlns:a16="http://schemas.microsoft.com/office/drawing/2014/main" id="{59CAEC25-CC9E-FCB2-BADF-00F85E9BEAD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2" name="正方形/長方形 31">
              <a:extLst>
                <a:ext uri="{FF2B5EF4-FFF2-40B4-BE49-F238E27FC236}">
                  <a16:creationId xmlns:a16="http://schemas.microsoft.com/office/drawing/2014/main" id="{83701F18-90E7-3B04-1D26-AC1C073E3078}"/>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endParaRPr kumimoji="1" lang="en-US" altLang="ja-JP" sz="600" b="1" dirty="0">
                <a:solidFill>
                  <a:schemeClr val="tx1"/>
                </a:solidFill>
                <a:latin typeface="游ゴシック 本文"/>
                <a:ea typeface="游ゴシック" panose="020B0400000000000000" pitchFamily="50" charset="-128"/>
              </a:endParaRPr>
            </a:p>
          </p:txBody>
        </p:sp>
      </p:grpSp>
      <p:grpSp>
        <p:nvGrpSpPr>
          <p:cNvPr id="39" name="グループ化 38">
            <a:extLst>
              <a:ext uri="{FF2B5EF4-FFF2-40B4-BE49-F238E27FC236}">
                <a16:creationId xmlns:a16="http://schemas.microsoft.com/office/drawing/2014/main" id="{E2153DDB-B678-480A-D0D4-039E6A09E7CE}"/>
              </a:ext>
            </a:extLst>
          </p:cNvPr>
          <p:cNvGrpSpPr/>
          <p:nvPr/>
        </p:nvGrpSpPr>
        <p:grpSpPr>
          <a:xfrm>
            <a:off x="2636473" y="3000711"/>
            <a:ext cx="647920" cy="1432584"/>
            <a:chOff x="2666480" y="2261517"/>
            <a:chExt cx="647920" cy="1432584"/>
          </a:xfrm>
        </p:grpSpPr>
        <p:pic>
          <p:nvPicPr>
            <p:cNvPr id="42" name="グラフィックス 41" descr="紙 枠線">
              <a:extLst>
                <a:ext uri="{FF2B5EF4-FFF2-40B4-BE49-F238E27FC236}">
                  <a16:creationId xmlns:a16="http://schemas.microsoft.com/office/drawing/2014/main" id="{B461C564-7992-9DC4-3E77-180C0FF002F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844308" y="3131836"/>
              <a:ext cx="307340" cy="307340"/>
            </a:xfrm>
            <a:prstGeom prst="rect">
              <a:avLst/>
            </a:prstGeom>
          </p:spPr>
        </p:pic>
        <p:cxnSp>
          <p:nvCxnSpPr>
            <p:cNvPr id="43" name="直線矢印コネクタ 36">
              <a:extLst>
                <a:ext uri="{FF2B5EF4-FFF2-40B4-BE49-F238E27FC236}">
                  <a16:creationId xmlns:a16="http://schemas.microsoft.com/office/drawing/2014/main" id="{9FCAAFFB-91A1-999C-A4CC-AE40D10A69E3}"/>
                </a:ext>
              </a:extLst>
            </p:cNvPr>
            <p:cNvCxnSpPr>
              <a:cxnSpLocks/>
            </p:cNvCxnSpPr>
            <p:nvPr/>
          </p:nvCxnSpPr>
          <p:spPr>
            <a:xfrm rot="16200000" flipH="1">
              <a:off x="2274193" y="2653804"/>
              <a:ext cx="1023986" cy="239411"/>
            </a:xfrm>
            <a:prstGeom prst="curvedConnector3">
              <a:avLst>
                <a:gd name="adj1" fmla="val 99998"/>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44" name="正方形/長方形 43">
              <a:extLst>
                <a:ext uri="{FF2B5EF4-FFF2-40B4-BE49-F238E27FC236}">
                  <a16:creationId xmlns:a16="http://schemas.microsoft.com/office/drawing/2014/main" id="{A437B142-ACA0-FC75-B429-A15B789C0A67}"/>
                </a:ext>
              </a:extLst>
            </p:cNvPr>
            <p:cNvSpPr/>
            <p:nvPr/>
          </p:nvSpPr>
          <p:spPr>
            <a:xfrm>
              <a:off x="2692775"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游ゴシック 本文"/>
                  <a:ea typeface="游ゴシック" panose="020B0400000000000000" pitchFamily="50" charset="-128"/>
                </a:rPr>
                <a:t>不在者連絡票</a:t>
              </a:r>
            </a:p>
          </p:txBody>
        </p:sp>
      </p:grpSp>
      <p:cxnSp>
        <p:nvCxnSpPr>
          <p:cNvPr id="40" name="直線矢印コネクタ 39">
            <a:extLst>
              <a:ext uri="{FF2B5EF4-FFF2-40B4-BE49-F238E27FC236}">
                <a16:creationId xmlns:a16="http://schemas.microsoft.com/office/drawing/2014/main" id="{B0C752C5-152E-0661-3732-B01712D3CCBD}"/>
              </a:ext>
            </a:extLst>
          </p:cNvPr>
          <p:cNvCxnSpPr>
            <a:cxnSpLocks/>
            <a:stCxn id="49" idx="1"/>
            <a:endCxn id="46" idx="2"/>
          </p:cNvCxnSpPr>
          <p:nvPr/>
        </p:nvCxnSpPr>
        <p:spPr>
          <a:xfrm flipH="1" flipV="1">
            <a:off x="1771263"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1" name="グループ化 40">
            <a:extLst>
              <a:ext uri="{FF2B5EF4-FFF2-40B4-BE49-F238E27FC236}">
                <a16:creationId xmlns:a16="http://schemas.microsoft.com/office/drawing/2014/main" id="{8F76A650-53C6-203D-7C5C-9B50C3AD2132}"/>
              </a:ext>
            </a:extLst>
          </p:cNvPr>
          <p:cNvGrpSpPr/>
          <p:nvPr/>
        </p:nvGrpSpPr>
        <p:grpSpPr>
          <a:xfrm>
            <a:off x="1473321" y="2531961"/>
            <a:ext cx="595884" cy="468750"/>
            <a:chOff x="2420174" y="2805910"/>
            <a:chExt cx="595884" cy="468750"/>
          </a:xfrm>
        </p:grpSpPr>
        <p:pic>
          <p:nvPicPr>
            <p:cNvPr id="45" name="グラフィックス 44" descr="ユーザー 枠線">
              <a:extLst>
                <a:ext uri="{FF2B5EF4-FFF2-40B4-BE49-F238E27FC236}">
                  <a16:creationId xmlns:a16="http://schemas.microsoft.com/office/drawing/2014/main" id="{60599F5D-B937-69D5-824C-7893D5B1E5A2}"/>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46" name="四角形: 角を丸くする 45">
              <a:extLst>
                <a:ext uri="{FF2B5EF4-FFF2-40B4-BE49-F238E27FC236}">
                  <a16:creationId xmlns:a16="http://schemas.microsoft.com/office/drawing/2014/main" id="{02824D5C-9085-A223-19F8-089FEDC4214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催告対象者抽出</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47" name="グループ化 46">
            <a:extLst>
              <a:ext uri="{FF2B5EF4-FFF2-40B4-BE49-F238E27FC236}">
                <a16:creationId xmlns:a16="http://schemas.microsoft.com/office/drawing/2014/main" id="{CFB0672A-B5E7-73E2-318C-BEBD59504F63}"/>
              </a:ext>
            </a:extLst>
          </p:cNvPr>
          <p:cNvGrpSpPr/>
          <p:nvPr/>
        </p:nvGrpSpPr>
        <p:grpSpPr>
          <a:xfrm>
            <a:off x="1483445" y="4603475"/>
            <a:ext cx="575637" cy="451948"/>
            <a:chOff x="5274238" y="5435536"/>
            <a:chExt cx="439201" cy="345439"/>
          </a:xfrm>
        </p:grpSpPr>
        <p:sp>
          <p:nvSpPr>
            <p:cNvPr id="49" name="フローチャート: 磁気ディスク 48">
              <a:extLst>
                <a:ext uri="{FF2B5EF4-FFF2-40B4-BE49-F238E27FC236}">
                  <a16:creationId xmlns:a16="http://schemas.microsoft.com/office/drawing/2014/main" id="{3A7C76DF-E754-D570-ECEC-DC2C0A904FA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50" name="円弧 49">
              <a:extLst>
                <a:ext uri="{FF2B5EF4-FFF2-40B4-BE49-F238E27FC236}">
                  <a16:creationId xmlns:a16="http://schemas.microsoft.com/office/drawing/2014/main" id="{82F562AA-4A95-4FA8-AD8E-41273CD434C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1" name="円弧 50">
              <a:extLst>
                <a:ext uri="{FF2B5EF4-FFF2-40B4-BE49-F238E27FC236}">
                  <a16:creationId xmlns:a16="http://schemas.microsoft.com/office/drawing/2014/main" id="{DCA4FC07-CA1D-A022-C28D-3CB601A1DDB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52" name="グループ化 51">
            <a:extLst>
              <a:ext uri="{FF2B5EF4-FFF2-40B4-BE49-F238E27FC236}">
                <a16:creationId xmlns:a16="http://schemas.microsoft.com/office/drawing/2014/main" id="{FC5D2903-E9E2-7040-FE50-0A23CA4ED822}"/>
              </a:ext>
            </a:extLst>
          </p:cNvPr>
          <p:cNvGrpSpPr/>
          <p:nvPr/>
        </p:nvGrpSpPr>
        <p:grpSpPr>
          <a:xfrm flipH="1">
            <a:off x="823619" y="4970186"/>
            <a:ext cx="752658" cy="405710"/>
            <a:chOff x="5549538" y="5066857"/>
            <a:chExt cx="752658" cy="405710"/>
          </a:xfrm>
        </p:grpSpPr>
        <p:cxnSp>
          <p:nvCxnSpPr>
            <p:cNvPr id="62" name="直線矢印コネクタ 61">
              <a:extLst>
                <a:ext uri="{FF2B5EF4-FFF2-40B4-BE49-F238E27FC236}">
                  <a16:creationId xmlns:a16="http://schemas.microsoft.com/office/drawing/2014/main" id="{CCC860F2-7658-CDC5-D2C6-4A177701DAC5}"/>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7" name="グループ化 66">
              <a:extLst>
                <a:ext uri="{FF2B5EF4-FFF2-40B4-BE49-F238E27FC236}">
                  <a16:creationId xmlns:a16="http://schemas.microsoft.com/office/drawing/2014/main" id="{E9730573-B897-6A2A-0392-8B6EFFEA1CC4}"/>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C5EBD7A8-F619-F128-7B4F-9BBFE4C48AA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AEFCFBC2-804C-16F9-D4A4-8F33E8858D2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32F3FEB2-7D79-FCE2-C4B7-8BA79C124EE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8" name="正方形/長方形 67">
              <a:extLst>
                <a:ext uri="{FF2B5EF4-FFF2-40B4-BE49-F238E27FC236}">
                  <a16:creationId xmlns:a16="http://schemas.microsoft.com/office/drawing/2014/main" id="{5B827E64-F4ED-76E1-D325-A09E960E5DEA}"/>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endParaRPr kumimoji="1" lang="en-US" altLang="ja-JP" sz="600" b="1" dirty="0">
                <a:solidFill>
                  <a:schemeClr val="tx1"/>
                </a:solidFill>
                <a:latin typeface="游ゴシック 本文"/>
                <a:ea typeface="游ゴシック" panose="020B0400000000000000" pitchFamily="50" charset="-128"/>
              </a:endParaRPr>
            </a:p>
          </p:txBody>
        </p:sp>
      </p:grpSp>
      <p:grpSp>
        <p:nvGrpSpPr>
          <p:cNvPr id="72" name="グループ化 71">
            <a:extLst>
              <a:ext uri="{FF2B5EF4-FFF2-40B4-BE49-F238E27FC236}">
                <a16:creationId xmlns:a16="http://schemas.microsoft.com/office/drawing/2014/main" id="{930CCE6D-FAB5-09B7-26C3-D09286989E8F}"/>
              </a:ext>
            </a:extLst>
          </p:cNvPr>
          <p:cNvGrpSpPr/>
          <p:nvPr/>
        </p:nvGrpSpPr>
        <p:grpSpPr>
          <a:xfrm>
            <a:off x="6733889" y="2531961"/>
            <a:ext cx="595884" cy="468750"/>
            <a:chOff x="2420174" y="2805910"/>
            <a:chExt cx="595884" cy="468750"/>
          </a:xfrm>
        </p:grpSpPr>
        <p:pic>
          <p:nvPicPr>
            <p:cNvPr id="73" name="グラフィックス 72" descr="ユーザー 枠線">
              <a:extLst>
                <a:ext uri="{FF2B5EF4-FFF2-40B4-BE49-F238E27FC236}">
                  <a16:creationId xmlns:a16="http://schemas.microsoft.com/office/drawing/2014/main" id="{AFDBD0CA-8F10-09A8-71B3-0DF5B920F43B}"/>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74" name="四角形: 角を丸くする 73">
              <a:extLst>
                <a:ext uri="{FF2B5EF4-FFF2-40B4-BE49-F238E27FC236}">
                  <a16:creationId xmlns:a16="http://schemas.microsoft.com/office/drawing/2014/main" id="{A6F86AC2-DB4E-5F5F-696B-A95AD7874DC8}"/>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約束情報登録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76" name="直線矢印コネクタ 75">
            <a:extLst>
              <a:ext uri="{FF2B5EF4-FFF2-40B4-BE49-F238E27FC236}">
                <a16:creationId xmlns:a16="http://schemas.microsoft.com/office/drawing/2014/main" id="{92005D75-18DD-E148-2322-02B3B557523D}"/>
              </a:ext>
            </a:extLst>
          </p:cNvPr>
          <p:cNvCxnSpPr>
            <a:cxnSpLocks/>
            <a:stCxn id="74" idx="2"/>
            <a:endCxn id="90" idx="1"/>
          </p:cNvCxnSpPr>
          <p:nvPr/>
        </p:nvCxnSpPr>
        <p:spPr>
          <a:xfrm>
            <a:off x="7031831"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77" name="グループ化 76">
            <a:extLst>
              <a:ext uri="{FF2B5EF4-FFF2-40B4-BE49-F238E27FC236}">
                <a16:creationId xmlns:a16="http://schemas.microsoft.com/office/drawing/2014/main" id="{04E8F559-8D79-5C91-3001-E8304528ACB6}"/>
              </a:ext>
            </a:extLst>
          </p:cNvPr>
          <p:cNvGrpSpPr/>
          <p:nvPr/>
        </p:nvGrpSpPr>
        <p:grpSpPr>
          <a:xfrm>
            <a:off x="6744013" y="4603475"/>
            <a:ext cx="575637" cy="451948"/>
            <a:chOff x="5274238" y="5435536"/>
            <a:chExt cx="439201" cy="345439"/>
          </a:xfrm>
        </p:grpSpPr>
        <p:sp>
          <p:nvSpPr>
            <p:cNvPr id="90" name="フローチャート: 磁気ディスク 89">
              <a:extLst>
                <a:ext uri="{FF2B5EF4-FFF2-40B4-BE49-F238E27FC236}">
                  <a16:creationId xmlns:a16="http://schemas.microsoft.com/office/drawing/2014/main" id="{7501DE09-AD00-9963-0C80-E74D28A5286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91" name="円弧 90">
              <a:extLst>
                <a:ext uri="{FF2B5EF4-FFF2-40B4-BE49-F238E27FC236}">
                  <a16:creationId xmlns:a16="http://schemas.microsoft.com/office/drawing/2014/main" id="{21035BE6-E6CB-DE76-60D0-7CD504C4C6F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92" name="円弧 91">
              <a:extLst>
                <a:ext uri="{FF2B5EF4-FFF2-40B4-BE49-F238E27FC236}">
                  <a16:creationId xmlns:a16="http://schemas.microsoft.com/office/drawing/2014/main" id="{65DC1447-7A2F-0A34-9AC9-A4DF4E53772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93" name="グループ化 92">
            <a:extLst>
              <a:ext uri="{FF2B5EF4-FFF2-40B4-BE49-F238E27FC236}">
                <a16:creationId xmlns:a16="http://schemas.microsoft.com/office/drawing/2014/main" id="{21DED88E-DB86-A5C1-055E-DCF57100A1B0}"/>
              </a:ext>
            </a:extLst>
          </p:cNvPr>
          <p:cNvGrpSpPr/>
          <p:nvPr/>
        </p:nvGrpSpPr>
        <p:grpSpPr>
          <a:xfrm flipH="1">
            <a:off x="6084187" y="4970186"/>
            <a:ext cx="752658" cy="405710"/>
            <a:chOff x="5549538" y="5066857"/>
            <a:chExt cx="752658" cy="405710"/>
          </a:xfrm>
        </p:grpSpPr>
        <p:cxnSp>
          <p:nvCxnSpPr>
            <p:cNvPr id="94" name="直線矢印コネクタ 93">
              <a:extLst>
                <a:ext uri="{FF2B5EF4-FFF2-40B4-BE49-F238E27FC236}">
                  <a16:creationId xmlns:a16="http://schemas.microsoft.com/office/drawing/2014/main" id="{1C58D061-CB5D-2CB5-5853-08E92863D427}"/>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96" name="グループ化 95">
              <a:extLst>
                <a:ext uri="{FF2B5EF4-FFF2-40B4-BE49-F238E27FC236}">
                  <a16:creationId xmlns:a16="http://schemas.microsoft.com/office/drawing/2014/main" id="{B1112850-A059-9182-8EB8-C7C19F3BEEF5}"/>
                </a:ext>
              </a:extLst>
            </p:cNvPr>
            <p:cNvGrpSpPr/>
            <p:nvPr/>
          </p:nvGrpSpPr>
          <p:grpSpPr>
            <a:xfrm>
              <a:off x="5672158" y="5172745"/>
              <a:ext cx="69614" cy="299822"/>
              <a:chOff x="2439407" y="2962964"/>
              <a:chExt cx="69614" cy="430496"/>
            </a:xfrm>
          </p:grpSpPr>
          <p:cxnSp>
            <p:nvCxnSpPr>
              <p:cNvPr id="98" name="直線コネクタ 97">
                <a:extLst>
                  <a:ext uri="{FF2B5EF4-FFF2-40B4-BE49-F238E27FC236}">
                    <a16:creationId xmlns:a16="http://schemas.microsoft.com/office/drawing/2014/main" id="{EBD0E585-155E-7000-D354-366B3430402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9" name="直線コネクタ 98">
                <a:extLst>
                  <a:ext uri="{FF2B5EF4-FFF2-40B4-BE49-F238E27FC236}">
                    <a16:creationId xmlns:a16="http://schemas.microsoft.com/office/drawing/2014/main" id="{181493CE-0238-C643-6E1C-0C2C9D1C653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00" name="直線コネクタ 99">
                <a:extLst>
                  <a:ext uri="{FF2B5EF4-FFF2-40B4-BE49-F238E27FC236}">
                    <a16:creationId xmlns:a16="http://schemas.microsoft.com/office/drawing/2014/main" id="{6E41EB13-4B9F-F07E-7E77-52F3A576348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97" name="正方形/長方形 96">
              <a:extLst>
                <a:ext uri="{FF2B5EF4-FFF2-40B4-BE49-F238E27FC236}">
                  <a16:creationId xmlns:a16="http://schemas.microsoft.com/office/drawing/2014/main" id="{AB820D52-213B-54D8-A70A-D95D0C2203F5}"/>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④</a:t>
              </a:r>
            </a:p>
          </p:txBody>
        </p:sp>
      </p:grpSp>
      <p:grpSp>
        <p:nvGrpSpPr>
          <p:cNvPr id="101" name="グループ化 100">
            <a:extLst>
              <a:ext uri="{FF2B5EF4-FFF2-40B4-BE49-F238E27FC236}">
                <a16:creationId xmlns:a16="http://schemas.microsoft.com/office/drawing/2014/main" id="{58194BF1-4861-99BE-5DC6-7C712DFEEEC2}"/>
              </a:ext>
            </a:extLst>
          </p:cNvPr>
          <p:cNvGrpSpPr/>
          <p:nvPr/>
        </p:nvGrpSpPr>
        <p:grpSpPr>
          <a:xfrm>
            <a:off x="7523647" y="2531961"/>
            <a:ext cx="595884" cy="468750"/>
            <a:chOff x="2420174" y="2805910"/>
            <a:chExt cx="595884" cy="468750"/>
          </a:xfrm>
        </p:grpSpPr>
        <p:pic>
          <p:nvPicPr>
            <p:cNvPr id="102" name="グラフィックス 101" descr="ユーザー 枠線">
              <a:extLst>
                <a:ext uri="{FF2B5EF4-FFF2-40B4-BE49-F238E27FC236}">
                  <a16:creationId xmlns:a16="http://schemas.microsoft.com/office/drawing/2014/main" id="{E94253A3-1B18-E8C8-8EE6-B57C6680EE08}"/>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03" name="四角形: 角を丸くする 102">
              <a:extLst>
                <a:ext uri="{FF2B5EF4-FFF2-40B4-BE49-F238E27FC236}">
                  <a16:creationId xmlns:a16="http://schemas.microsoft.com/office/drawing/2014/main" id="{DD8F311E-FECB-6CB2-ADBF-F3FA60C5CAE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スケジュール反映</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04" name="直線矢印コネクタ 103">
            <a:extLst>
              <a:ext uri="{FF2B5EF4-FFF2-40B4-BE49-F238E27FC236}">
                <a16:creationId xmlns:a16="http://schemas.microsoft.com/office/drawing/2014/main" id="{5B28A967-0B52-E92B-047B-2D47B1C8FC40}"/>
              </a:ext>
            </a:extLst>
          </p:cNvPr>
          <p:cNvCxnSpPr>
            <a:cxnSpLocks/>
            <a:stCxn id="103" idx="2"/>
            <a:endCxn id="106" idx="1"/>
          </p:cNvCxnSpPr>
          <p:nvPr/>
        </p:nvCxnSpPr>
        <p:spPr>
          <a:xfrm>
            <a:off x="7821589"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05" name="グループ化 104">
            <a:extLst>
              <a:ext uri="{FF2B5EF4-FFF2-40B4-BE49-F238E27FC236}">
                <a16:creationId xmlns:a16="http://schemas.microsoft.com/office/drawing/2014/main" id="{679DC969-FD47-7235-9F5C-7D6F8B4AF2A2}"/>
              </a:ext>
            </a:extLst>
          </p:cNvPr>
          <p:cNvGrpSpPr/>
          <p:nvPr/>
        </p:nvGrpSpPr>
        <p:grpSpPr>
          <a:xfrm>
            <a:off x="7533771" y="4603475"/>
            <a:ext cx="575637" cy="451948"/>
            <a:chOff x="5274238" y="5435536"/>
            <a:chExt cx="439201" cy="345439"/>
          </a:xfrm>
        </p:grpSpPr>
        <p:sp>
          <p:nvSpPr>
            <p:cNvPr id="106" name="フローチャート: 磁気ディスク 105">
              <a:extLst>
                <a:ext uri="{FF2B5EF4-FFF2-40B4-BE49-F238E27FC236}">
                  <a16:creationId xmlns:a16="http://schemas.microsoft.com/office/drawing/2014/main" id="{6C93FED1-C627-B7F7-C490-CDCFC63335F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07" name="円弧 106">
              <a:extLst>
                <a:ext uri="{FF2B5EF4-FFF2-40B4-BE49-F238E27FC236}">
                  <a16:creationId xmlns:a16="http://schemas.microsoft.com/office/drawing/2014/main" id="{C4EF59EB-F266-8050-C27C-257FEC5F3BF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8" name="円弧 107">
              <a:extLst>
                <a:ext uri="{FF2B5EF4-FFF2-40B4-BE49-F238E27FC236}">
                  <a16:creationId xmlns:a16="http://schemas.microsoft.com/office/drawing/2014/main" id="{AC8A7FEB-A56B-5A4E-9B62-286BCA8A58F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09" name="グループ化 108">
            <a:extLst>
              <a:ext uri="{FF2B5EF4-FFF2-40B4-BE49-F238E27FC236}">
                <a16:creationId xmlns:a16="http://schemas.microsoft.com/office/drawing/2014/main" id="{2D7D1A0A-0992-4D8A-F969-CC4BA44FEB03}"/>
              </a:ext>
            </a:extLst>
          </p:cNvPr>
          <p:cNvGrpSpPr/>
          <p:nvPr/>
        </p:nvGrpSpPr>
        <p:grpSpPr>
          <a:xfrm flipH="1">
            <a:off x="6873945" y="4970186"/>
            <a:ext cx="752658" cy="405710"/>
            <a:chOff x="5549538" y="5066857"/>
            <a:chExt cx="752658" cy="405710"/>
          </a:xfrm>
        </p:grpSpPr>
        <p:cxnSp>
          <p:nvCxnSpPr>
            <p:cNvPr id="110" name="直線矢印コネクタ 109">
              <a:extLst>
                <a:ext uri="{FF2B5EF4-FFF2-40B4-BE49-F238E27FC236}">
                  <a16:creationId xmlns:a16="http://schemas.microsoft.com/office/drawing/2014/main" id="{E58247BC-F0B3-FD31-3E8E-733C31DAA7FB}"/>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1" name="グループ化 110">
              <a:extLst>
                <a:ext uri="{FF2B5EF4-FFF2-40B4-BE49-F238E27FC236}">
                  <a16:creationId xmlns:a16="http://schemas.microsoft.com/office/drawing/2014/main" id="{800A0443-533B-29DE-6756-B7C9DBB173FD}"/>
                </a:ext>
              </a:extLst>
            </p:cNvPr>
            <p:cNvGrpSpPr/>
            <p:nvPr/>
          </p:nvGrpSpPr>
          <p:grpSpPr>
            <a:xfrm>
              <a:off x="5672158" y="5172745"/>
              <a:ext cx="69614" cy="299822"/>
              <a:chOff x="2439407" y="2962964"/>
              <a:chExt cx="69614" cy="430496"/>
            </a:xfrm>
          </p:grpSpPr>
          <p:cxnSp>
            <p:nvCxnSpPr>
              <p:cNvPr id="113" name="直線コネクタ 112">
                <a:extLst>
                  <a:ext uri="{FF2B5EF4-FFF2-40B4-BE49-F238E27FC236}">
                    <a16:creationId xmlns:a16="http://schemas.microsoft.com/office/drawing/2014/main" id="{67611131-7D7F-65EA-7BD2-DD54CD14716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4" name="直線コネクタ 113">
                <a:extLst>
                  <a:ext uri="{FF2B5EF4-FFF2-40B4-BE49-F238E27FC236}">
                    <a16:creationId xmlns:a16="http://schemas.microsoft.com/office/drawing/2014/main" id="{01B1DCA4-0140-01FF-0141-82097B3E5FA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1925AE77-7421-EBEC-CD16-2D9D95C4D67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2" name="正方形/長方形 111">
              <a:extLst>
                <a:ext uri="{FF2B5EF4-FFF2-40B4-BE49-F238E27FC236}">
                  <a16:creationId xmlns:a16="http://schemas.microsoft.com/office/drawing/2014/main" id="{BBDF36E8-6C7C-2A2B-40FC-BE599D735873}"/>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④</a:t>
              </a:r>
            </a:p>
          </p:txBody>
        </p:sp>
      </p:grpSp>
      <p:grpSp>
        <p:nvGrpSpPr>
          <p:cNvPr id="116" name="グループ化 115">
            <a:extLst>
              <a:ext uri="{FF2B5EF4-FFF2-40B4-BE49-F238E27FC236}">
                <a16:creationId xmlns:a16="http://schemas.microsoft.com/office/drawing/2014/main" id="{E26F4E02-47A0-C1E5-CA9C-E07D65DBD7CD}"/>
              </a:ext>
            </a:extLst>
          </p:cNvPr>
          <p:cNvGrpSpPr/>
          <p:nvPr/>
        </p:nvGrpSpPr>
        <p:grpSpPr>
          <a:xfrm>
            <a:off x="2999099" y="2537580"/>
            <a:ext cx="587415" cy="457512"/>
            <a:chOff x="5266944" y="2798826"/>
            <a:chExt cx="455771" cy="301859"/>
          </a:xfrm>
        </p:grpSpPr>
        <p:sp>
          <p:nvSpPr>
            <p:cNvPr id="117" name="四角形: 角を丸くする 116">
              <a:extLst>
                <a:ext uri="{FF2B5EF4-FFF2-40B4-BE49-F238E27FC236}">
                  <a16:creationId xmlns:a16="http://schemas.microsoft.com/office/drawing/2014/main" id="{6E080057-AAFB-1537-0355-2DFBA6F9C1D1}"/>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臨戸</a:t>
              </a:r>
              <a:endParaRPr kumimoji="1" lang="en-US" altLang="ja-JP" sz="500" b="1" dirty="0">
                <a:solidFill>
                  <a:schemeClr val="tx1"/>
                </a:solidFill>
                <a:latin typeface="游ゴシック 本文"/>
                <a:ea typeface="游ゴシック" panose="020B0400000000000000" pitchFamily="50" charset="-128"/>
              </a:endParaRPr>
            </a:p>
          </p:txBody>
        </p:sp>
        <p:pic>
          <p:nvPicPr>
            <p:cNvPr id="135" name="グラフィックス 134" descr="挙手 枠線">
              <a:extLst>
                <a:ext uri="{FF2B5EF4-FFF2-40B4-BE49-F238E27FC236}">
                  <a16:creationId xmlns:a16="http://schemas.microsoft.com/office/drawing/2014/main" id="{914212CF-1EF6-AB00-8479-F65D965946E3}"/>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grpSp>
        <p:nvGrpSpPr>
          <p:cNvPr id="136" name="グループ化 135">
            <a:extLst>
              <a:ext uri="{FF2B5EF4-FFF2-40B4-BE49-F238E27FC236}">
                <a16:creationId xmlns:a16="http://schemas.microsoft.com/office/drawing/2014/main" id="{254B2C8F-E10E-F1FD-11E1-A05BFA03F50A}"/>
              </a:ext>
            </a:extLst>
          </p:cNvPr>
          <p:cNvGrpSpPr/>
          <p:nvPr/>
        </p:nvGrpSpPr>
        <p:grpSpPr>
          <a:xfrm>
            <a:off x="5177545" y="2537580"/>
            <a:ext cx="587415" cy="457512"/>
            <a:chOff x="5266944" y="2798826"/>
            <a:chExt cx="455771" cy="301859"/>
          </a:xfrm>
        </p:grpSpPr>
        <p:sp>
          <p:nvSpPr>
            <p:cNvPr id="137" name="四角形: 角を丸くする 136">
              <a:extLst>
                <a:ext uri="{FF2B5EF4-FFF2-40B4-BE49-F238E27FC236}">
                  <a16:creationId xmlns:a16="http://schemas.microsoft.com/office/drawing/2014/main" id="{45C4D298-618E-0ED7-71E4-2DF636879917}"/>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折衝</a:t>
              </a:r>
              <a:endParaRPr kumimoji="1" lang="en-US" altLang="ja-JP" sz="500" b="1" dirty="0">
                <a:solidFill>
                  <a:schemeClr val="tx1"/>
                </a:solidFill>
                <a:latin typeface="游ゴシック 本文"/>
                <a:ea typeface="游ゴシック" panose="020B0400000000000000" pitchFamily="50" charset="-128"/>
              </a:endParaRPr>
            </a:p>
          </p:txBody>
        </p:sp>
        <p:pic>
          <p:nvPicPr>
            <p:cNvPr id="138" name="グラフィックス 137" descr="挙手 枠線">
              <a:extLst>
                <a:ext uri="{FF2B5EF4-FFF2-40B4-BE49-F238E27FC236}">
                  <a16:creationId xmlns:a16="http://schemas.microsoft.com/office/drawing/2014/main" id="{6941D73E-0BA6-7AE8-BC41-D3DEC1F8B1B5}"/>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grpSp>
        <p:nvGrpSpPr>
          <p:cNvPr id="139" name="グループ化 138">
            <a:extLst>
              <a:ext uri="{FF2B5EF4-FFF2-40B4-BE49-F238E27FC236}">
                <a16:creationId xmlns:a16="http://schemas.microsoft.com/office/drawing/2014/main" id="{974B3D04-9E29-1E94-8475-CC7132334A45}"/>
              </a:ext>
            </a:extLst>
          </p:cNvPr>
          <p:cNvGrpSpPr/>
          <p:nvPr/>
        </p:nvGrpSpPr>
        <p:grpSpPr>
          <a:xfrm>
            <a:off x="5187487" y="3494701"/>
            <a:ext cx="595884" cy="468750"/>
            <a:chOff x="2420174" y="2805910"/>
            <a:chExt cx="595884" cy="468750"/>
          </a:xfrm>
        </p:grpSpPr>
        <p:pic>
          <p:nvPicPr>
            <p:cNvPr id="140" name="グラフィックス 139" descr="ユーザー 枠線">
              <a:extLst>
                <a:ext uri="{FF2B5EF4-FFF2-40B4-BE49-F238E27FC236}">
                  <a16:creationId xmlns:a16="http://schemas.microsoft.com/office/drawing/2014/main" id="{D2143AF8-AC58-53E6-9F08-D5B64CDC0B6B}"/>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41" name="四角形: 角を丸くする 140">
              <a:extLst>
                <a:ext uri="{FF2B5EF4-FFF2-40B4-BE49-F238E27FC236}">
                  <a16:creationId xmlns:a16="http://schemas.microsoft.com/office/drawing/2014/main" id="{620D517E-1D11-2251-B6FD-6D197C25E61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42" name="直線矢印コネクタ 141">
            <a:extLst>
              <a:ext uri="{FF2B5EF4-FFF2-40B4-BE49-F238E27FC236}">
                <a16:creationId xmlns:a16="http://schemas.microsoft.com/office/drawing/2014/main" id="{ADD5DB8C-BBEA-F329-47A1-0C735CB47F5F}"/>
              </a:ext>
            </a:extLst>
          </p:cNvPr>
          <p:cNvCxnSpPr>
            <a:cxnSpLocks/>
            <a:stCxn id="141" idx="2"/>
            <a:endCxn id="147" idx="1"/>
          </p:cNvCxnSpPr>
          <p:nvPr/>
        </p:nvCxnSpPr>
        <p:spPr>
          <a:xfrm>
            <a:off x="5485429" y="3963451"/>
            <a:ext cx="1299" cy="64002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5F93D4AA-1473-1FE4-9493-694294B876F6}"/>
              </a:ext>
            </a:extLst>
          </p:cNvPr>
          <p:cNvGrpSpPr/>
          <p:nvPr/>
        </p:nvGrpSpPr>
        <p:grpSpPr>
          <a:xfrm>
            <a:off x="5197611" y="4603475"/>
            <a:ext cx="575637" cy="451948"/>
            <a:chOff x="5274238" y="5435536"/>
            <a:chExt cx="439201" cy="345439"/>
          </a:xfrm>
        </p:grpSpPr>
        <p:sp>
          <p:nvSpPr>
            <p:cNvPr id="147" name="フローチャート: 磁気ディスク 146">
              <a:extLst>
                <a:ext uri="{FF2B5EF4-FFF2-40B4-BE49-F238E27FC236}">
                  <a16:creationId xmlns:a16="http://schemas.microsoft.com/office/drawing/2014/main" id="{D493C433-2959-74AB-1034-973E5BBB89D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8" name="円弧 147">
              <a:extLst>
                <a:ext uri="{FF2B5EF4-FFF2-40B4-BE49-F238E27FC236}">
                  <a16:creationId xmlns:a16="http://schemas.microsoft.com/office/drawing/2014/main" id="{287A84AE-0654-9F31-CADB-CE82820AC93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9" name="円弧 148">
              <a:extLst>
                <a:ext uri="{FF2B5EF4-FFF2-40B4-BE49-F238E27FC236}">
                  <a16:creationId xmlns:a16="http://schemas.microsoft.com/office/drawing/2014/main" id="{455392D7-AB76-8C7F-ED30-CF787065040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50" name="グループ化 149">
            <a:extLst>
              <a:ext uri="{FF2B5EF4-FFF2-40B4-BE49-F238E27FC236}">
                <a16:creationId xmlns:a16="http://schemas.microsoft.com/office/drawing/2014/main" id="{29C2C5FA-F447-6AC3-9C39-F3CD844C2587}"/>
              </a:ext>
            </a:extLst>
          </p:cNvPr>
          <p:cNvGrpSpPr/>
          <p:nvPr/>
        </p:nvGrpSpPr>
        <p:grpSpPr>
          <a:xfrm flipH="1">
            <a:off x="4537785" y="4970186"/>
            <a:ext cx="752658" cy="405710"/>
            <a:chOff x="5549538" y="5066857"/>
            <a:chExt cx="752658" cy="405710"/>
          </a:xfrm>
        </p:grpSpPr>
        <p:cxnSp>
          <p:nvCxnSpPr>
            <p:cNvPr id="151" name="直線矢印コネクタ 150">
              <a:extLst>
                <a:ext uri="{FF2B5EF4-FFF2-40B4-BE49-F238E27FC236}">
                  <a16:creationId xmlns:a16="http://schemas.microsoft.com/office/drawing/2014/main" id="{E07939AD-98EB-D3EB-9E20-806EA8ECF961}"/>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52" name="グループ化 151">
              <a:extLst>
                <a:ext uri="{FF2B5EF4-FFF2-40B4-BE49-F238E27FC236}">
                  <a16:creationId xmlns:a16="http://schemas.microsoft.com/office/drawing/2014/main" id="{04D66F00-91E7-0E09-41D1-000B9EDE20E7}"/>
                </a:ext>
              </a:extLst>
            </p:cNvPr>
            <p:cNvGrpSpPr/>
            <p:nvPr/>
          </p:nvGrpSpPr>
          <p:grpSpPr>
            <a:xfrm>
              <a:off x="5672158" y="5172745"/>
              <a:ext cx="69614" cy="299822"/>
              <a:chOff x="2439407" y="2962964"/>
              <a:chExt cx="69614" cy="430496"/>
            </a:xfrm>
          </p:grpSpPr>
          <p:cxnSp>
            <p:nvCxnSpPr>
              <p:cNvPr id="155" name="直線コネクタ 154">
                <a:extLst>
                  <a:ext uri="{FF2B5EF4-FFF2-40B4-BE49-F238E27FC236}">
                    <a16:creationId xmlns:a16="http://schemas.microsoft.com/office/drawing/2014/main" id="{8A279712-0A74-D39D-3FF0-CBCF21906C7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56" name="直線コネクタ 155">
                <a:extLst>
                  <a:ext uri="{FF2B5EF4-FFF2-40B4-BE49-F238E27FC236}">
                    <a16:creationId xmlns:a16="http://schemas.microsoft.com/office/drawing/2014/main" id="{0F5743FC-8B2F-1677-1E86-8C3B5375D29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60" name="直線コネクタ 159">
                <a:extLst>
                  <a:ext uri="{FF2B5EF4-FFF2-40B4-BE49-F238E27FC236}">
                    <a16:creationId xmlns:a16="http://schemas.microsoft.com/office/drawing/2014/main" id="{B19CF256-58B7-265B-18DD-6D54F383019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54" name="正方形/長方形 153">
              <a:extLst>
                <a:ext uri="{FF2B5EF4-FFF2-40B4-BE49-F238E27FC236}">
                  <a16:creationId xmlns:a16="http://schemas.microsoft.com/office/drawing/2014/main" id="{50F2FC4E-D6ED-2AFF-42AE-20758DD4721D}"/>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cxnSp>
        <p:nvCxnSpPr>
          <p:cNvPr id="178" name="直線矢印コネクタ 177">
            <a:extLst>
              <a:ext uri="{FF2B5EF4-FFF2-40B4-BE49-F238E27FC236}">
                <a16:creationId xmlns:a16="http://schemas.microsoft.com/office/drawing/2014/main" id="{8FF67887-C620-EE3E-08B6-50FEF1B6CF01}"/>
              </a:ext>
            </a:extLst>
          </p:cNvPr>
          <p:cNvCxnSpPr>
            <a:cxnSpLocks/>
            <a:stCxn id="46" idx="3"/>
            <a:endCxn id="19" idx="1"/>
          </p:cNvCxnSpPr>
          <p:nvPr/>
        </p:nvCxnSpPr>
        <p:spPr>
          <a:xfrm>
            <a:off x="2069205" y="2766336"/>
            <a:ext cx="16068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86" name="直線矢印コネクタ 185">
            <a:extLst>
              <a:ext uri="{FF2B5EF4-FFF2-40B4-BE49-F238E27FC236}">
                <a16:creationId xmlns:a16="http://schemas.microsoft.com/office/drawing/2014/main" id="{D8328ACC-9792-BDCF-ACBD-D0FB022C368E}"/>
              </a:ext>
            </a:extLst>
          </p:cNvPr>
          <p:cNvCxnSpPr>
            <a:cxnSpLocks/>
            <a:stCxn id="19" idx="3"/>
            <a:endCxn id="117" idx="1"/>
          </p:cNvCxnSpPr>
          <p:nvPr/>
        </p:nvCxnSpPr>
        <p:spPr>
          <a:xfrm>
            <a:off x="2825770" y="2766336"/>
            <a:ext cx="17332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02" name="直線矢印コネクタ 201">
            <a:extLst>
              <a:ext uri="{FF2B5EF4-FFF2-40B4-BE49-F238E27FC236}">
                <a16:creationId xmlns:a16="http://schemas.microsoft.com/office/drawing/2014/main" id="{5AB27729-35A4-3127-9E46-A1245B15500B}"/>
              </a:ext>
            </a:extLst>
          </p:cNvPr>
          <p:cNvCxnSpPr>
            <a:cxnSpLocks/>
            <a:stCxn id="137" idx="3"/>
            <a:endCxn id="168" idx="1"/>
          </p:cNvCxnSpPr>
          <p:nvPr/>
        </p:nvCxnSpPr>
        <p:spPr>
          <a:xfrm>
            <a:off x="5764960" y="2766336"/>
            <a:ext cx="17912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06" name="直線矢印コネクタ 205">
            <a:extLst>
              <a:ext uri="{FF2B5EF4-FFF2-40B4-BE49-F238E27FC236}">
                <a16:creationId xmlns:a16="http://schemas.microsoft.com/office/drawing/2014/main" id="{1DFCE6B8-3AF1-17BA-FC02-46A2A74D320F}"/>
              </a:ext>
            </a:extLst>
          </p:cNvPr>
          <p:cNvCxnSpPr>
            <a:cxnSpLocks/>
            <a:stCxn id="74" idx="3"/>
            <a:endCxn id="103" idx="1"/>
          </p:cNvCxnSpPr>
          <p:nvPr/>
        </p:nvCxnSpPr>
        <p:spPr>
          <a:xfrm>
            <a:off x="7329773" y="2766336"/>
            <a:ext cx="19387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09" name="直線矢印コネクタ 208">
            <a:extLst>
              <a:ext uri="{FF2B5EF4-FFF2-40B4-BE49-F238E27FC236}">
                <a16:creationId xmlns:a16="http://schemas.microsoft.com/office/drawing/2014/main" id="{215D4C43-8581-CA16-990D-732C58EC2CB1}"/>
              </a:ext>
            </a:extLst>
          </p:cNvPr>
          <p:cNvCxnSpPr>
            <a:cxnSpLocks/>
            <a:stCxn id="103" idx="3"/>
            <a:endCxn id="158" idx="2"/>
          </p:cNvCxnSpPr>
          <p:nvPr/>
        </p:nvCxnSpPr>
        <p:spPr>
          <a:xfrm>
            <a:off x="8119531" y="2766336"/>
            <a:ext cx="20747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95" name="グループ化 94">
            <a:extLst>
              <a:ext uri="{FF2B5EF4-FFF2-40B4-BE49-F238E27FC236}">
                <a16:creationId xmlns:a16="http://schemas.microsoft.com/office/drawing/2014/main" id="{43FA965D-A420-BBD5-7491-07984FC951E1}"/>
              </a:ext>
            </a:extLst>
          </p:cNvPr>
          <p:cNvGrpSpPr/>
          <p:nvPr/>
        </p:nvGrpSpPr>
        <p:grpSpPr>
          <a:xfrm>
            <a:off x="5783371" y="2766336"/>
            <a:ext cx="2543634" cy="1038357"/>
            <a:chOff x="4082435" y="2530599"/>
            <a:chExt cx="2543634" cy="1038357"/>
          </a:xfrm>
        </p:grpSpPr>
        <p:cxnSp>
          <p:nvCxnSpPr>
            <p:cNvPr id="48" name="直線矢印コネクタ 47">
              <a:extLst>
                <a:ext uri="{FF2B5EF4-FFF2-40B4-BE49-F238E27FC236}">
                  <a16:creationId xmlns:a16="http://schemas.microsoft.com/office/drawing/2014/main" id="{A035F345-7536-E829-47C9-F83588B09944}"/>
                </a:ext>
              </a:extLst>
            </p:cNvPr>
            <p:cNvCxnSpPr>
              <a:cxnSpLocks/>
              <a:stCxn id="141" idx="3"/>
              <a:endCxn id="158" idx="2"/>
            </p:cNvCxnSpPr>
            <p:nvPr/>
          </p:nvCxnSpPr>
          <p:spPr>
            <a:xfrm flipV="1">
              <a:off x="4082435" y="2530599"/>
              <a:ext cx="2543634" cy="962740"/>
            </a:xfrm>
            <a:prstGeom prst="bentConnector3">
              <a:avLst>
                <a:gd name="adj1" fmla="val 94748"/>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75" name="円弧 74">
              <a:extLst>
                <a:ext uri="{FF2B5EF4-FFF2-40B4-BE49-F238E27FC236}">
                  <a16:creationId xmlns:a16="http://schemas.microsoft.com/office/drawing/2014/main" id="{649554E1-9B22-3ECD-35CC-7A6A6771A6D6}"/>
                </a:ext>
              </a:extLst>
            </p:cNvPr>
            <p:cNvSpPr/>
            <p:nvPr/>
          </p:nvSpPr>
          <p:spPr>
            <a:xfrm>
              <a:off x="4488749" y="3446299"/>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12" name="円弧 211">
              <a:extLst>
                <a:ext uri="{FF2B5EF4-FFF2-40B4-BE49-F238E27FC236}">
                  <a16:creationId xmlns:a16="http://schemas.microsoft.com/office/drawing/2014/main" id="{2B8CB566-50A9-5DFB-2238-5A2F308B79D4}"/>
                </a:ext>
              </a:extLst>
            </p:cNvPr>
            <p:cNvSpPr/>
            <p:nvPr/>
          </p:nvSpPr>
          <p:spPr>
            <a:xfrm>
              <a:off x="5276125" y="3446299"/>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18" name="円弧 217">
              <a:extLst>
                <a:ext uri="{FF2B5EF4-FFF2-40B4-BE49-F238E27FC236}">
                  <a16:creationId xmlns:a16="http://schemas.microsoft.com/office/drawing/2014/main" id="{8121741F-EA06-9E06-22C6-01E2C9AC7EC2}"/>
                </a:ext>
              </a:extLst>
            </p:cNvPr>
            <p:cNvSpPr/>
            <p:nvPr/>
          </p:nvSpPr>
          <p:spPr>
            <a:xfrm>
              <a:off x="6065933" y="3446299"/>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29" name="グループ化 228">
            <a:extLst>
              <a:ext uri="{FF2B5EF4-FFF2-40B4-BE49-F238E27FC236}">
                <a16:creationId xmlns:a16="http://schemas.microsoft.com/office/drawing/2014/main" id="{0EB95910-1AC3-6CCD-7D4A-4CA29CBB6659}"/>
              </a:ext>
            </a:extLst>
          </p:cNvPr>
          <p:cNvGrpSpPr/>
          <p:nvPr/>
        </p:nvGrpSpPr>
        <p:grpSpPr>
          <a:xfrm>
            <a:off x="3849192" y="3500320"/>
            <a:ext cx="587415" cy="457512"/>
            <a:chOff x="5266944" y="2798826"/>
            <a:chExt cx="455771" cy="301859"/>
          </a:xfrm>
        </p:grpSpPr>
        <p:sp>
          <p:nvSpPr>
            <p:cNvPr id="230" name="四角形: 角を丸くする 229">
              <a:extLst>
                <a:ext uri="{FF2B5EF4-FFF2-40B4-BE49-F238E27FC236}">
                  <a16:creationId xmlns:a16="http://schemas.microsoft.com/office/drawing/2014/main" id="{4249CB82-EFBA-5BAB-3D40-AE9A2770A0A8}"/>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差置</a:t>
              </a:r>
              <a:endParaRPr kumimoji="1" lang="en-US" altLang="ja-JP" sz="500" b="1" dirty="0">
                <a:solidFill>
                  <a:schemeClr val="tx1"/>
                </a:solidFill>
                <a:latin typeface="游ゴシック 本文"/>
                <a:ea typeface="游ゴシック" panose="020B0400000000000000" pitchFamily="50" charset="-128"/>
              </a:endParaRPr>
            </a:p>
          </p:txBody>
        </p:sp>
        <p:pic>
          <p:nvPicPr>
            <p:cNvPr id="231" name="グラフィックス 230" descr="挙手 枠線">
              <a:extLst>
                <a:ext uri="{FF2B5EF4-FFF2-40B4-BE49-F238E27FC236}">
                  <a16:creationId xmlns:a16="http://schemas.microsoft.com/office/drawing/2014/main" id="{00E07607-5088-F58A-6FB9-200443D357FF}"/>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grpSp>
        <p:nvGrpSpPr>
          <p:cNvPr id="237" name="グループ化 236">
            <a:extLst>
              <a:ext uri="{FF2B5EF4-FFF2-40B4-BE49-F238E27FC236}">
                <a16:creationId xmlns:a16="http://schemas.microsoft.com/office/drawing/2014/main" id="{AC348517-2078-C9A9-7C74-5C1B130391FC}"/>
              </a:ext>
            </a:extLst>
          </p:cNvPr>
          <p:cNvGrpSpPr/>
          <p:nvPr/>
        </p:nvGrpSpPr>
        <p:grpSpPr>
          <a:xfrm>
            <a:off x="4314885" y="2715007"/>
            <a:ext cx="862660" cy="122657"/>
            <a:chOff x="4314885" y="2715007"/>
            <a:chExt cx="862660" cy="122657"/>
          </a:xfrm>
        </p:grpSpPr>
        <p:cxnSp>
          <p:nvCxnSpPr>
            <p:cNvPr id="25" name="直線矢印コネクタ 24">
              <a:extLst>
                <a:ext uri="{FF2B5EF4-FFF2-40B4-BE49-F238E27FC236}">
                  <a16:creationId xmlns:a16="http://schemas.microsoft.com/office/drawing/2014/main" id="{6FBC8764-4510-8EED-F256-51E2146A96E5}"/>
                </a:ext>
              </a:extLst>
            </p:cNvPr>
            <p:cNvCxnSpPr>
              <a:cxnSpLocks/>
              <a:stCxn id="21" idx="3"/>
              <a:endCxn id="137" idx="1"/>
            </p:cNvCxnSpPr>
            <p:nvPr/>
          </p:nvCxnSpPr>
          <p:spPr>
            <a:xfrm>
              <a:off x="4314885" y="2766336"/>
              <a:ext cx="86266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36" name="円弧 235">
              <a:extLst>
                <a:ext uri="{FF2B5EF4-FFF2-40B4-BE49-F238E27FC236}">
                  <a16:creationId xmlns:a16="http://schemas.microsoft.com/office/drawing/2014/main" id="{3F5E6C32-9B20-D06E-6CC7-74ECCC48D397}"/>
                </a:ext>
              </a:extLst>
            </p:cNvPr>
            <p:cNvSpPr/>
            <p:nvPr/>
          </p:nvSpPr>
          <p:spPr>
            <a:xfrm>
              <a:off x="4747270" y="2715007"/>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sp>
        <p:nvSpPr>
          <p:cNvPr id="23" name="正方形/長方形 22">
            <a:extLst>
              <a:ext uri="{FF2B5EF4-FFF2-40B4-BE49-F238E27FC236}">
                <a16:creationId xmlns:a16="http://schemas.microsoft.com/office/drawing/2014/main" id="{145E4CDC-2D7D-F8B6-A150-7520480FB6B1}"/>
              </a:ext>
            </a:extLst>
          </p:cNvPr>
          <p:cNvSpPr/>
          <p:nvPr/>
        </p:nvSpPr>
        <p:spPr>
          <a:xfrm>
            <a:off x="4092045" y="2661131"/>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游ゴシック 本文"/>
                <a:ea typeface="游ゴシック" panose="020B0400000000000000" pitchFamily="50" charset="-128"/>
              </a:rPr>
              <a:t>Yes</a:t>
            </a:r>
            <a:endParaRPr kumimoji="1" lang="ja-JP" altLang="en-US" sz="600" b="1" dirty="0">
              <a:solidFill>
                <a:schemeClr val="tx1"/>
              </a:solidFill>
              <a:highlight>
                <a:srgbClr val="FFFFFF"/>
              </a:highlight>
              <a:latin typeface="游ゴシック 本文"/>
              <a:ea typeface="游ゴシック" panose="020B0400000000000000" pitchFamily="50" charset="-128"/>
            </a:endParaRPr>
          </a:p>
        </p:txBody>
      </p:sp>
    </p:spTree>
    <p:extLst>
      <p:ext uri="{BB962C8B-B14F-4D97-AF65-F5344CB8AC3E}">
        <p14:creationId xmlns:p14="http://schemas.microsoft.com/office/powerpoint/2010/main" val="12946299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6B6920-78B1-2B66-540F-5B6FDB8A91A5}"/>
            </a:ext>
          </a:extLst>
        </p:cNvPr>
        <p:cNvGrpSpPr/>
        <p:nvPr/>
      </p:nvGrpSpPr>
      <p:grpSpPr>
        <a:xfrm>
          <a:off x="0" y="0"/>
          <a:ext cx="0" cy="0"/>
          <a:chOff x="0" y="0"/>
          <a:chExt cx="0" cy="0"/>
        </a:xfrm>
      </p:grpSpPr>
      <p:grpSp>
        <p:nvGrpSpPr>
          <p:cNvPr id="6" name="グループ化 5">
            <a:extLst>
              <a:ext uri="{FF2B5EF4-FFF2-40B4-BE49-F238E27FC236}">
                <a16:creationId xmlns:a16="http://schemas.microsoft.com/office/drawing/2014/main" id="{E8C38251-CE41-C610-ED64-2EFF34F4D5A2}"/>
              </a:ext>
            </a:extLst>
          </p:cNvPr>
          <p:cNvGrpSpPr/>
          <p:nvPr/>
        </p:nvGrpSpPr>
        <p:grpSpPr>
          <a:xfrm flipV="1">
            <a:off x="1110373" y="1405751"/>
            <a:ext cx="47531" cy="1313086"/>
            <a:chOff x="3882116" y="1309812"/>
            <a:chExt cx="47531" cy="1313086"/>
          </a:xfrm>
        </p:grpSpPr>
        <p:sp>
          <p:nvSpPr>
            <p:cNvPr id="26" name="楕円 25">
              <a:extLst>
                <a:ext uri="{FF2B5EF4-FFF2-40B4-BE49-F238E27FC236}">
                  <a16:creationId xmlns:a16="http://schemas.microsoft.com/office/drawing/2014/main" id="{B86E7978-5FC3-D468-DE6A-4427AC5FF286}"/>
                </a:ext>
              </a:extLst>
            </p:cNvPr>
            <p:cNvSpPr/>
            <p:nvPr/>
          </p:nvSpPr>
          <p:spPr>
            <a:xfrm rot="16200000">
              <a:off x="3882116" y="2575367"/>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7" name="直線矢印コネクタ 197">
              <a:extLst>
                <a:ext uri="{FF2B5EF4-FFF2-40B4-BE49-F238E27FC236}">
                  <a16:creationId xmlns:a16="http://schemas.microsoft.com/office/drawing/2014/main" id="{937627B7-AA20-FDDC-9806-DB223B5CCAA9}"/>
                </a:ext>
              </a:extLst>
            </p:cNvPr>
            <p:cNvCxnSpPr>
              <a:cxnSpLocks/>
              <a:stCxn id="26" idx="6"/>
              <a:endCxn id="28" idx="3"/>
            </p:cNvCxnSpPr>
            <p:nvPr/>
          </p:nvCxnSpPr>
          <p:spPr>
            <a:xfrm flipH="1" flipV="1">
              <a:off x="3905879" y="1381686"/>
              <a:ext cx="3" cy="1193681"/>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8" name="二等辺三角形 27">
              <a:extLst>
                <a:ext uri="{FF2B5EF4-FFF2-40B4-BE49-F238E27FC236}">
                  <a16:creationId xmlns:a16="http://schemas.microsoft.com/office/drawing/2014/main" id="{F08441B9-6A77-2A50-55E2-78BCE54A5C04}"/>
                </a:ext>
              </a:extLst>
            </p:cNvPr>
            <p:cNvSpPr/>
            <p:nvPr/>
          </p:nvSpPr>
          <p:spPr>
            <a:xfrm>
              <a:off x="3882569" y="1309812"/>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7" name="グループ化 136">
            <a:extLst>
              <a:ext uri="{FF2B5EF4-FFF2-40B4-BE49-F238E27FC236}">
                <a16:creationId xmlns:a16="http://schemas.microsoft.com/office/drawing/2014/main" id="{783BDB41-8375-5F94-1A54-C305747A588A}"/>
              </a:ext>
            </a:extLst>
          </p:cNvPr>
          <p:cNvGrpSpPr/>
          <p:nvPr/>
        </p:nvGrpSpPr>
        <p:grpSpPr>
          <a:xfrm>
            <a:off x="3079257" y="1440755"/>
            <a:ext cx="47531" cy="1301730"/>
            <a:chOff x="5256227" y="1571399"/>
            <a:chExt cx="47531" cy="1301730"/>
          </a:xfrm>
        </p:grpSpPr>
        <p:cxnSp>
          <p:nvCxnSpPr>
            <p:cNvPr id="253" name="直線矢印コネクタ 197">
              <a:extLst>
                <a:ext uri="{FF2B5EF4-FFF2-40B4-BE49-F238E27FC236}">
                  <a16:creationId xmlns:a16="http://schemas.microsoft.com/office/drawing/2014/main" id="{2A876462-0992-1D07-A76C-834575413C41}"/>
                </a:ext>
              </a:extLst>
            </p:cNvPr>
            <p:cNvCxnSpPr>
              <a:cxnSpLocks/>
              <a:stCxn id="199" idx="6"/>
              <a:endCxn id="254" idx="3"/>
            </p:cNvCxnSpPr>
            <p:nvPr/>
          </p:nvCxnSpPr>
          <p:spPr>
            <a:xfrm flipH="1" flipV="1">
              <a:off x="5279990" y="1643273"/>
              <a:ext cx="3" cy="1182325"/>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grpSp>
          <p:nvGrpSpPr>
            <p:cNvPr id="196" name="グループ化 195">
              <a:extLst>
                <a:ext uri="{FF2B5EF4-FFF2-40B4-BE49-F238E27FC236}">
                  <a16:creationId xmlns:a16="http://schemas.microsoft.com/office/drawing/2014/main" id="{3C220CD5-90B4-8A4A-EFE6-3D09D4A1C469}"/>
                </a:ext>
              </a:extLst>
            </p:cNvPr>
            <p:cNvGrpSpPr/>
            <p:nvPr/>
          </p:nvGrpSpPr>
          <p:grpSpPr>
            <a:xfrm>
              <a:off x="5256227" y="1571399"/>
              <a:ext cx="47531" cy="1301730"/>
              <a:chOff x="5256227" y="1571399"/>
              <a:chExt cx="47531" cy="1301730"/>
            </a:xfrm>
          </p:grpSpPr>
          <p:sp>
            <p:nvSpPr>
              <p:cNvPr id="199" name="楕円 198">
                <a:extLst>
                  <a:ext uri="{FF2B5EF4-FFF2-40B4-BE49-F238E27FC236}">
                    <a16:creationId xmlns:a16="http://schemas.microsoft.com/office/drawing/2014/main" id="{DF457B6A-9C7A-0D28-38E2-65DBF1100EC2}"/>
                  </a:ext>
                </a:extLst>
              </p:cNvPr>
              <p:cNvSpPr/>
              <p:nvPr/>
            </p:nvSpPr>
            <p:spPr>
              <a:xfrm rot="16200000">
                <a:off x="5256227" y="2825598"/>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54" name="二等辺三角形 253">
                <a:extLst>
                  <a:ext uri="{FF2B5EF4-FFF2-40B4-BE49-F238E27FC236}">
                    <a16:creationId xmlns:a16="http://schemas.microsoft.com/office/drawing/2014/main" id="{02F62FDA-7602-5940-02D6-1F3E8F016862}"/>
                  </a:ext>
                </a:extLst>
              </p:cNvPr>
              <p:cNvSpPr/>
              <p:nvPr/>
            </p:nvSpPr>
            <p:spPr>
              <a:xfrm>
                <a:off x="5256680" y="1571399"/>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grpSp>
        <p:nvGrpSpPr>
          <p:cNvPr id="13" name="グループ化 12">
            <a:extLst>
              <a:ext uri="{FF2B5EF4-FFF2-40B4-BE49-F238E27FC236}">
                <a16:creationId xmlns:a16="http://schemas.microsoft.com/office/drawing/2014/main" id="{EA10CCE4-5160-59C5-2872-01D28AD9B704}"/>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B2BA10B0-6346-04E0-9805-53C560963B9F}"/>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CE7862A1-7512-EA5C-22AA-31BDFE7D13F3}"/>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10057DA5-11B8-2E3B-1FB0-186975F082F5}"/>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C00AC69F-3D25-09D9-5CF7-40C930577C7D}"/>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8FDFBEB7-6B4B-78AD-5B21-96C4193D9066}"/>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9.1.</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C583EB15-D1A0-20DD-B485-72FAB1BDA7CD}"/>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納付書発行</a:t>
              </a:r>
            </a:p>
          </p:txBody>
        </p:sp>
        <p:sp>
          <p:nvSpPr>
            <p:cNvPr id="14" name="正方形/長方形 13">
              <a:extLst>
                <a:ext uri="{FF2B5EF4-FFF2-40B4-BE49-F238E27FC236}">
                  <a16:creationId xmlns:a16="http://schemas.microsoft.com/office/drawing/2014/main" id="{3A418796-6D52-5610-283F-E495896C146A}"/>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その他</a:t>
              </a:r>
            </a:p>
          </p:txBody>
        </p:sp>
      </p:grpSp>
      <p:grpSp>
        <p:nvGrpSpPr>
          <p:cNvPr id="16" name="グループ化 15">
            <a:extLst>
              <a:ext uri="{FF2B5EF4-FFF2-40B4-BE49-F238E27FC236}">
                <a16:creationId xmlns:a16="http://schemas.microsoft.com/office/drawing/2014/main" id="{CFFFF340-0DA3-6A03-911B-096428593F5D}"/>
              </a:ext>
            </a:extLst>
          </p:cNvPr>
          <p:cNvGrpSpPr/>
          <p:nvPr/>
        </p:nvGrpSpPr>
        <p:grpSpPr>
          <a:xfrm>
            <a:off x="331641" y="2007021"/>
            <a:ext cx="8480719" cy="2155379"/>
            <a:chOff x="4383024" y="977900"/>
            <a:chExt cx="8480719" cy="447033"/>
          </a:xfrm>
        </p:grpSpPr>
        <p:sp>
          <p:nvSpPr>
            <p:cNvPr id="17" name="正方形/長方形 16">
              <a:extLst>
                <a:ext uri="{FF2B5EF4-FFF2-40B4-BE49-F238E27FC236}">
                  <a16:creationId xmlns:a16="http://schemas.microsoft.com/office/drawing/2014/main" id="{66862172-00BF-F8BC-91B8-76613CA6A0B4}"/>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4EDE6B8A-651D-A1C0-BB89-BE8FFABB60B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82915C21-7658-1338-43D3-6F74DF3563A0}"/>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51</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72D3D84E-DCB1-9CF1-3BAE-F7BB45C22F8F}"/>
              </a:ext>
            </a:extLst>
          </p:cNvPr>
          <p:cNvSpPr/>
          <p:nvPr/>
        </p:nvSpPr>
        <p:spPr>
          <a:xfrm>
            <a:off x="6758568" y="6027420"/>
            <a:ext cx="2053792" cy="47700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3.1.1</a:t>
            </a:r>
            <a:r>
              <a:rPr kumimoji="1" lang="ja-JP" altLang="en-US" sz="500" b="1" dirty="0">
                <a:solidFill>
                  <a:schemeClr val="tx1"/>
                </a:solidFill>
                <a:latin typeface="游ゴシック 本文"/>
                <a:ea typeface="游ゴシック" panose="020B0400000000000000" pitchFamily="50" charset="-128"/>
              </a:rPr>
              <a:t>～</a:t>
            </a:r>
            <a:r>
              <a:rPr kumimoji="1" lang="en-US" altLang="zh-TW" sz="500" b="1" dirty="0">
                <a:solidFill>
                  <a:schemeClr val="tx1"/>
                </a:solidFill>
                <a:latin typeface="游ゴシック 本文"/>
                <a:ea typeface="游ゴシック" panose="020B0400000000000000" pitchFamily="50" charset="-128"/>
              </a:rPr>
              <a:t>3.1.2</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納付書即時発行</a:t>
            </a:r>
            <a:endParaRPr kumimoji="1" lang="en-US" altLang="zh-TW" sz="500" b="1" dirty="0">
              <a:solidFill>
                <a:schemeClr val="tx1"/>
              </a:solidFill>
              <a:latin typeface="游ゴシック 本文"/>
              <a:ea typeface="游ゴシック" panose="020B0400000000000000" pitchFamily="50" charset="-128"/>
            </a:endParaRPr>
          </a:p>
        </p:txBody>
      </p:sp>
      <p:sp>
        <p:nvSpPr>
          <p:cNvPr id="175" name="正方形/長方形 174">
            <a:extLst>
              <a:ext uri="{FF2B5EF4-FFF2-40B4-BE49-F238E27FC236}">
                <a16:creationId xmlns:a16="http://schemas.microsoft.com/office/drawing/2014/main" id="{64A4DB01-70AF-04B2-86CE-0741919DBC88}"/>
              </a:ext>
            </a:extLst>
          </p:cNvPr>
          <p:cNvSpPr/>
          <p:nvPr/>
        </p:nvSpPr>
        <p:spPr>
          <a:xfrm>
            <a:off x="2710955"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cxnSp>
        <p:nvCxnSpPr>
          <p:cNvPr id="153" name="直線矢印コネクタ 152">
            <a:extLst>
              <a:ext uri="{FF2B5EF4-FFF2-40B4-BE49-F238E27FC236}">
                <a16:creationId xmlns:a16="http://schemas.microsoft.com/office/drawing/2014/main" id="{3D9ECC28-CD40-1DBC-D7EF-2C8CEE50CFF9}"/>
              </a:ext>
            </a:extLst>
          </p:cNvPr>
          <p:cNvCxnSpPr>
            <a:cxnSpLocks/>
            <a:stCxn id="38" idx="3"/>
            <a:endCxn id="56" idx="2"/>
          </p:cNvCxnSpPr>
          <p:nvPr/>
        </p:nvCxnSpPr>
        <p:spPr>
          <a:xfrm>
            <a:off x="2338225" y="2883786"/>
            <a:ext cx="61179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DC9F93E0-9E8C-A6CE-83E6-B48B768433C8}"/>
              </a:ext>
            </a:extLst>
          </p:cNvPr>
          <p:cNvSpPr/>
          <p:nvPr/>
        </p:nvSpPr>
        <p:spPr>
          <a:xfrm>
            <a:off x="2754414" y="2174682"/>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手交もしくは郵送</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54" name="グループ化 53">
            <a:extLst>
              <a:ext uri="{FF2B5EF4-FFF2-40B4-BE49-F238E27FC236}">
                <a16:creationId xmlns:a16="http://schemas.microsoft.com/office/drawing/2014/main" id="{C8E1C2A1-2D0C-97A1-9205-42B8241F3FE8}"/>
              </a:ext>
            </a:extLst>
          </p:cNvPr>
          <p:cNvGrpSpPr>
            <a:grpSpLocks noChangeAspect="1"/>
          </p:cNvGrpSpPr>
          <p:nvPr/>
        </p:nvGrpSpPr>
        <p:grpSpPr>
          <a:xfrm>
            <a:off x="2950020" y="2730786"/>
            <a:ext cx="306000" cy="306000"/>
            <a:chOff x="2810266" y="3583909"/>
            <a:chExt cx="182044" cy="182044"/>
          </a:xfrm>
        </p:grpSpPr>
        <p:sp>
          <p:nvSpPr>
            <p:cNvPr id="56" name="楕円 55">
              <a:extLst>
                <a:ext uri="{FF2B5EF4-FFF2-40B4-BE49-F238E27FC236}">
                  <a16:creationId xmlns:a16="http://schemas.microsoft.com/office/drawing/2014/main" id="{C8714482-3FAF-0C07-CA3A-FEF207574993}"/>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9ED1B935-DAD8-DCD4-ACD0-DA7612100AC2}"/>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BBF9ED93-B7FC-26A6-9438-9DDBA92D100D}"/>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EED58181-396E-CCFC-C631-3FC08E19D746}"/>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3016A81C-0A7F-7033-266A-9A3915F0C2B0}"/>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F5ED30DC-130C-A4DA-42AA-A7910FF9FA5E}"/>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6D31A377-F251-5198-8213-A59E088BB2F4}"/>
              </a:ext>
            </a:extLst>
          </p:cNvPr>
          <p:cNvSpPr/>
          <p:nvPr/>
        </p:nvSpPr>
        <p:spPr>
          <a:xfrm>
            <a:off x="2761312" y="249863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63" name="グループ化 62">
            <a:extLst>
              <a:ext uri="{FF2B5EF4-FFF2-40B4-BE49-F238E27FC236}">
                <a16:creationId xmlns:a16="http://schemas.microsoft.com/office/drawing/2014/main" id="{D0DE48CD-33A8-DB8A-2389-E2358D9D4F96}"/>
              </a:ext>
            </a:extLst>
          </p:cNvPr>
          <p:cNvGrpSpPr/>
          <p:nvPr/>
        </p:nvGrpSpPr>
        <p:grpSpPr>
          <a:xfrm>
            <a:off x="3103020" y="1465085"/>
            <a:ext cx="1048635" cy="533609"/>
            <a:chOff x="5156012" y="4316156"/>
            <a:chExt cx="1048635" cy="533609"/>
          </a:xfrm>
        </p:grpSpPr>
        <p:cxnSp>
          <p:nvCxnSpPr>
            <p:cNvPr id="64" name="直線矢印コネクタ 63">
              <a:extLst>
                <a:ext uri="{FF2B5EF4-FFF2-40B4-BE49-F238E27FC236}">
                  <a16:creationId xmlns:a16="http://schemas.microsoft.com/office/drawing/2014/main" id="{98BE911D-503C-38FA-3495-751AF732D3D6}"/>
                </a:ext>
              </a:extLst>
            </p:cNvPr>
            <p:cNvCxnSpPr>
              <a:cxnSpLocks/>
              <a:endCxn id="66" idx="1"/>
            </p:cNvCxnSpPr>
            <p:nvPr/>
          </p:nvCxnSpPr>
          <p:spPr>
            <a:xfrm>
              <a:off x="5156012" y="4469826"/>
              <a:ext cx="180629"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AA8B19BA-C41F-7138-92A8-8E6D00AF7F71}"/>
                </a:ext>
              </a:extLst>
            </p:cNvPr>
            <p:cNvSpPr/>
            <p:nvPr/>
          </p:nvSpPr>
          <p:spPr>
            <a:xfrm>
              <a:off x="5215232" y="4593561"/>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zh-TW" altLang="en-US" sz="500" b="1" dirty="0">
                  <a:solidFill>
                    <a:schemeClr val="tx1"/>
                  </a:solidFill>
                  <a:latin typeface="游ゴシック 本文"/>
                  <a:ea typeface="游ゴシック" panose="020B0400000000000000" pitchFamily="50" charset="-128"/>
                </a:rPr>
                <a:t>再発行納付書</a:t>
              </a:r>
            </a:p>
            <a:p>
              <a:r>
                <a:rPr kumimoji="1" lang="zh-TW" altLang="en-US" sz="500" b="1" dirty="0">
                  <a:solidFill>
                    <a:schemeClr val="tx1"/>
                  </a:solidFill>
                  <a:latin typeface="游ゴシック 本文"/>
                  <a:ea typeface="游ゴシック" panose="020B0400000000000000" pitchFamily="50" charset="-128"/>
                </a:rPr>
                <a:t>払込取扱票</a:t>
              </a:r>
              <a:endParaRPr kumimoji="1" lang="ja-JP" altLang="en-US" sz="500" b="1" dirty="0">
                <a:solidFill>
                  <a:schemeClr val="tx1"/>
                </a:solidFill>
                <a:latin typeface="游ゴシック 本文"/>
                <a:ea typeface="游ゴシック" panose="020B0400000000000000" pitchFamily="50" charset="-128"/>
              </a:endParaRPr>
            </a:p>
          </p:txBody>
        </p:sp>
        <p:pic>
          <p:nvPicPr>
            <p:cNvPr id="66" name="グラフィックス 65" descr="紙 枠線">
              <a:extLst>
                <a:ext uri="{FF2B5EF4-FFF2-40B4-BE49-F238E27FC236}">
                  <a16:creationId xmlns:a16="http://schemas.microsoft.com/office/drawing/2014/main" id="{046E232B-8C30-A2C8-C74D-596CAAC1B79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grpSp>
        <p:nvGrpSpPr>
          <p:cNvPr id="127" name="グループ化 126">
            <a:extLst>
              <a:ext uri="{FF2B5EF4-FFF2-40B4-BE49-F238E27FC236}">
                <a16:creationId xmlns:a16="http://schemas.microsoft.com/office/drawing/2014/main" id="{6B260AA4-0FE5-9986-4CC4-98A20854D3CD}"/>
              </a:ext>
            </a:extLst>
          </p:cNvPr>
          <p:cNvGrpSpPr/>
          <p:nvPr/>
        </p:nvGrpSpPr>
        <p:grpSpPr>
          <a:xfrm>
            <a:off x="2189180" y="3118161"/>
            <a:ext cx="1281212" cy="680894"/>
            <a:chOff x="1909307" y="3013207"/>
            <a:chExt cx="1281212" cy="680894"/>
          </a:xfrm>
        </p:grpSpPr>
        <p:pic>
          <p:nvPicPr>
            <p:cNvPr id="128" name="グラフィックス 127" descr="紙 枠線">
              <a:extLst>
                <a:ext uri="{FF2B5EF4-FFF2-40B4-BE49-F238E27FC236}">
                  <a16:creationId xmlns:a16="http://schemas.microsoft.com/office/drawing/2014/main" id="{4B8CA3F9-B430-B670-2AE6-49FAF545023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670147" y="3131836"/>
              <a:ext cx="307340" cy="307340"/>
            </a:xfrm>
            <a:prstGeom prst="rect">
              <a:avLst/>
            </a:prstGeom>
          </p:spPr>
        </p:pic>
        <p:cxnSp>
          <p:nvCxnSpPr>
            <p:cNvPr id="129" name="直線矢印コネクタ 36">
              <a:extLst>
                <a:ext uri="{FF2B5EF4-FFF2-40B4-BE49-F238E27FC236}">
                  <a16:creationId xmlns:a16="http://schemas.microsoft.com/office/drawing/2014/main" id="{619C032A-0B48-45D4-074C-46F1E24E6E4F}"/>
                </a:ext>
              </a:extLst>
            </p:cNvPr>
            <p:cNvCxnSpPr>
              <a:cxnSpLocks/>
            </p:cNvCxnSpPr>
            <p:nvPr/>
          </p:nvCxnSpPr>
          <p:spPr>
            <a:xfrm>
              <a:off x="1909307" y="3013207"/>
              <a:ext cx="819063" cy="272298"/>
            </a:xfrm>
            <a:prstGeom prst="curvedConnector3">
              <a:avLst>
                <a:gd name="adj1" fmla="val 867"/>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4A9A0F26-DC49-83A7-3C95-8FE4D9933164}"/>
                </a:ext>
              </a:extLst>
            </p:cNvPr>
            <p:cNvSpPr/>
            <p:nvPr/>
          </p:nvSpPr>
          <p:spPr>
            <a:xfrm>
              <a:off x="2568894"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再発行納付書</a:t>
              </a:r>
            </a:p>
            <a:p>
              <a:r>
                <a:rPr kumimoji="1" lang="zh-TW" altLang="en-US" sz="500" b="1" dirty="0">
                  <a:solidFill>
                    <a:schemeClr val="tx1"/>
                  </a:solidFill>
                  <a:latin typeface="游ゴシック 本文"/>
                  <a:ea typeface="游ゴシック" panose="020B0400000000000000" pitchFamily="50" charset="-128"/>
                </a:rPr>
                <a:t>払込取扱票</a:t>
              </a:r>
              <a:endParaRPr kumimoji="1" lang="ja-JP" altLang="en-US" sz="500" b="1" dirty="0">
                <a:solidFill>
                  <a:schemeClr val="tx1"/>
                </a:solidFill>
                <a:latin typeface="游ゴシック 本文"/>
                <a:ea typeface="游ゴシック" panose="020B0400000000000000" pitchFamily="50" charset="-128"/>
              </a:endParaRPr>
            </a:p>
          </p:txBody>
        </p:sp>
      </p:grpSp>
      <p:cxnSp>
        <p:nvCxnSpPr>
          <p:cNvPr id="165" name="直線矢印コネクタ 164">
            <a:extLst>
              <a:ext uri="{FF2B5EF4-FFF2-40B4-BE49-F238E27FC236}">
                <a16:creationId xmlns:a16="http://schemas.microsoft.com/office/drawing/2014/main" id="{FAD6A850-15D1-D4ED-4101-F6D8424389D3}"/>
              </a:ext>
            </a:extLst>
          </p:cNvPr>
          <p:cNvCxnSpPr>
            <a:cxnSpLocks/>
            <a:stCxn id="56" idx="6"/>
            <a:endCxn id="168" idx="1"/>
          </p:cNvCxnSpPr>
          <p:nvPr/>
        </p:nvCxnSpPr>
        <p:spPr>
          <a:xfrm>
            <a:off x="3256020" y="2883786"/>
            <a:ext cx="64230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6" name="グループ化 165">
            <a:extLst>
              <a:ext uri="{FF2B5EF4-FFF2-40B4-BE49-F238E27FC236}">
                <a16:creationId xmlns:a16="http://schemas.microsoft.com/office/drawing/2014/main" id="{0756BA46-5FC1-1751-6294-5E8078AEDD6E}"/>
              </a:ext>
            </a:extLst>
          </p:cNvPr>
          <p:cNvGrpSpPr/>
          <p:nvPr/>
        </p:nvGrpSpPr>
        <p:grpSpPr>
          <a:xfrm>
            <a:off x="3898325" y="2649411"/>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5DA4B886-7A67-B281-1CFE-8A79D5852CE7}"/>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6D038DE2-1CA0-9BC4-E472-371601293A2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0019F4FE-BC80-5578-C19D-1D22235D5F55}"/>
              </a:ext>
            </a:extLst>
          </p:cNvPr>
          <p:cNvCxnSpPr>
            <a:cxnSpLocks/>
            <a:stCxn id="168" idx="2"/>
            <a:endCxn id="171" idx="1"/>
          </p:cNvCxnSpPr>
          <p:nvPr/>
        </p:nvCxnSpPr>
        <p:spPr>
          <a:xfrm>
            <a:off x="4196267" y="3118161"/>
            <a:ext cx="1299" cy="127955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CEF5DF9E-70D0-627F-8B79-955DF852B0FD}"/>
              </a:ext>
            </a:extLst>
          </p:cNvPr>
          <p:cNvGrpSpPr/>
          <p:nvPr/>
        </p:nvGrpSpPr>
        <p:grpSpPr>
          <a:xfrm>
            <a:off x="3908449" y="4397719"/>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B0546E4C-F6F3-05B8-15AC-CEEF0CE01F8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C9E3CDD5-3CC5-0D99-1D5F-D855B337F3B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800AA80E-EFD6-7F11-6ED1-705D2371B8E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633B74DE-3196-45A6-5E34-EC111F8E7E21}"/>
              </a:ext>
            </a:extLst>
          </p:cNvPr>
          <p:cNvGrpSpPr/>
          <p:nvPr/>
        </p:nvGrpSpPr>
        <p:grpSpPr>
          <a:xfrm flipH="1">
            <a:off x="3248623" y="4764430"/>
            <a:ext cx="752658" cy="405710"/>
            <a:chOff x="5549538" y="5066857"/>
            <a:chExt cx="752658" cy="405710"/>
          </a:xfrm>
        </p:grpSpPr>
        <p:cxnSp>
          <p:nvCxnSpPr>
            <p:cNvPr id="176" name="直線矢印コネクタ 175">
              <a:extLst>
                <a:ext uri="{FF2B5EF4-FFF2-40B4-BE49-F238E27FC236}">
                  <a16:creationId xmlns:a16="http://schemas.microsoft.com/office/drawing/2014/main" id="{67F94634-F9B6-0118-4920-0A3DE64182FF}"/>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E32016D1-BA3D-FA0C-D01D-1C887AD4089D}"/>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E44A856B-4EB0-C0FF-6664-38F15B9236D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1461477A-A698-7584-E7E9-11D91ED6E04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0F95283F-096C-6603-72ED-CD8BFED80A7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68C8C8F5-6FF1-B76A-AA34-94FA3897BD15}"/>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16FD4712-3462-EBAE-2531-E5B94C1150BE}"/>
              </a:ext>
            </a:extLst>
          </p:cNvPr>
          <p:cNvSpPr/>
          <p:nvPr/>
        </p:nvSpPr>
        <p:spPr>
          <a:xfrm>
            <a:off x="4871443" y="302163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4E86F88E-DAC8-DDEC-54E8-B25FE9107CA0}"/>
              </a:ext>
            </a:extLst>
          </p:cNvPr>
          <p:cNvSpPr/>
          <p:nvPr/>
        </p:nvSpPr>
        <p:spPr>
          <a:xfrm>
            <a:off x="5213392" y="273102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50608331-B25C-4B35-F9DA-1732EF1A1CCF}"/>
              </a:ext>
            </a:extLst>
          </p:cNvPr>
          <p:cNvCxnSpPr>
            <a:cxnSpLocks/>
            <a:stCxn id="168" idx="3"/>
            <a:endCxn id="191" idx="2"/>
          </p:cNvCxnSpPr>
          <p:nvPr/>
        </p:nvCxnSpPr>
        <p:spPr>
          <a:xfrm>
            <a:off x="4494209" y="2883786"/>
            <a:ext cx="71918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0" name="直線矢印コネクタ 19">
            <a:extLst>
              <a:ext uri="{FF2B5EF4-FFF2-40B4-BE49-F238E27FC236}">
                <a16:creationId xmlns:a16="http://schemas.microsoft.com/office/drawing/2014/main" id="{6D58C7CE-18CD-7412-B02E-072C61D0C9DB}"/>
              </a:ext>
            </a:extLst>
          </p:cNvPr>
          <p:cNvCxnSpPr>
            <a:cxnSpLocks/>
            <a:stCxn id="31" idx="6"/>
            <a:endCxn id="38" idx="1"/>
          </p:cNvCxnSpPr>
          <p:nvPr/>
        </p:nvCxnSpPr>
        <p:spPr>
          <a:xfrm>
            <a:off x="1287138" y="2883786"/>
            <a:ext cx="45520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25" name="直線矢印コネクタ 224">
            <a:extLst>
              <a:ext uri="{FF2B5EF4-FFF2-40B4-BE49-F238E27FC236}">
                <a16:creationId xmlns:a16="http://schemas.microsoft.com/office/drawing/2014/main" id="{DA594FEB-CD13-B0A9-1539-3C48090261BF}"/>
              </a:ext>
            </a:extLst>
          </p:cNvPr>
          <p:cNvCxnSpPr>
            <a:cxnSpLocks/>
            <a:stCxn id="128" idx="0"/>
            <a:endCxn id="56" idx="4"/>
          </p:cNvCxnSpPr>
          <p:nvPr/>
        </p:nvCxnSpPr>
        <p:spPr>
          <a:xfrm flipH="1" flipV="1">
            <a:off x="3103020" y="3036786"/>
            <a:ext cx="670" cy="20000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9" name="正方形/長方形 28">
            <a:extLst>
              <a:ext uri="{FF2B5EF4-FFF2-40B4-BE49-F238E27FC236}">
                <a16:creationId xmlns:a16="http://schemas.microsoft.com/office/drawing/2014/main" id="{82C048A3-AAB3-E5AB-852D-BEDCCF92E74C}"/>
              </a:ext>
            </a:extLst>
          </p:cNvPr>
          <p:cNvSpPr/>
          <p:nvPr/>
        </p:nvSpPr>
        <p:spPr>
          <a:xfrm>
            <a:off x="732440" y="303878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grpSp>
        <p:nvGrpSpPr>
          <p:cNvPr id="30" name="グループ化 29">
            <a:extLst>
              <a:ext uri="{FF2B5EF4-FFF2-40B4-BE49-F238E27FC236}">
                <a16:creationId xmlns:a16="http://schemas.microsoft.com/office/drawing/2014/main" id="{FAA8264A-56EB-5284-8310-A7C4DE02F2D1}"/>
              </a:ext>
            </a:extLst>
          </p:cNvPr>
          <p:cNvGrpSpPr/>
          <p:nvPr/>
        </p:nvGrpSpPr>
        <p:grpSpPr>
          <a:xfrm>
            <a:off x="981138" y="2730786"/>
            <a:ext cx="306000" cy="306000"/>
            <a:chOff x="8420362" y="5457393"/>
            <a:chExt cx="182044" cy="182044"/>
          </a:xfrm>
        </p:grpSpPr>
        <p:sp>
          <p:nvSpPr>
            <p:cNvPr id="31" name="楕円 30">
              <a:extLst>
                <a:ext uri="{FF2B5EF4-FFF2-40B4-BE49-F238E27FC236}">
                  <a16:creationId xmlns:a16="http://schemas.microsoft.com/office/drawing/2014/main" id="{E92BFA7D-479D-9CAD-4F7B-AB56D814D8F7}"/>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pic>
          <p:nvPicPr>
            <p:cNvPr id="32" name="グラフィックス 31" descr="封筒 枠線">
              <a:extLst>
                <a:ext uri="{FF2B5EF4-FFF2-40B4-BE49-F238E27FC236}">
                  <a16:creationId xmlns:a16="http://schemas.microsoft.com/office/drawing/2014/main" id="{21CAC79E-86F5-1D1F-98F6-FEE5C174D16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432184" y="5469215"/>
              <a:ext cx="158400" cy="158400"/>
            </a:xfrm>
            <a:prstGeom prst="rect">
              <a:avLst/>
            </a:prstGeom>
          </p:spPr>
        </p:pic>
      </p:grpSp>
      <p:sp>
        <p:nvSpPr>
          <p:cNvPr id="33" name="正方形/長方形 32">
            <a:extLst>
              <a:ext uri="{FF2B5EF4-FFF2-40B4-BE49-F238E27FC236}">
                <a16:creationId xmlns:a16="http://schemas.microsoft.com/office/drawing/2014/main" id="{2DAA0199-5D0B-D568-FC40-08673BBD5371}"/>
              </a:ext>
            </a:extLst>
          </p:cNvPr>
          <p:cNvSpPr/>
          <p:nvPr/>
        </p:nvSpPr>
        <p:spPr>
          <a:xfrm>
            <a:off x="742073"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sp>
        <p:nvSpPr>
          <p:cNvPr id="34" name="正方形/長方形 33">
            <a:extLst>
              <a:ext uri="{FF2B5EF4-FFF2-40B4-BE49-F238E27FC236}">
                <a16:creationId xmlns:a16="http://schemas.microsoft.com/office/drawing/2014/main" id="{828B4F61-A285-74D4-3C02-543D18A9FC48}"/>
              </a:ext>
            </a:extLst>
          </p:cNvPr>
          <p:cNvSpPr/>
          <p:nvPr/>
        </p:nvSpPr>
        <p:spPr>
          <a:xfrm>
            <a:off x="785532" y="2171954"/>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納付書発行の希望</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cxnSp>
        <p:nvCxnSpPr>
          <p:cNvPr id="35" name="直線矢印コネクタ 34">
            <a:extLst>
              <a:ext uri="{FF2B5EF4-FFF2-40B4-BE49-F238E27FC236}">
                <a16:creationId xmlns:a16="http://schemas.microsoft.com/office/drawing/2014/main" id="{78AD5BC1-D198-9F8D-5EE2-DD36FC13BF92}"/>
              </a:ext>
            </a:extLst>
          </p:cNvPr>
          <p:cNvCxnSpPr>
            <a:cxnSpLocks/>
            <a:stCxn id="40" idx="1"/>
            <a:endCxn id="38" idx="2"/>
          </p:cNvCxnSpPr>
          <p:nvPr/>
        </p:nvCxnSpPr>
        <p:spPr>
          <a:xfrm flipH="1" flipV="1">
            <a:off x="2040283" y="3118161"/>
            <a:ext cx="1299" cy="127955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6" name="グループ化 35">
            <a:extLst>
              <a:ext uri="{FF2B5EF4-FFF2-40B4-BE49-F238E27FC236}">
                <a16:creationId xmlns:a16="http://schemas.microsoft.com/office/drawing/2014/main" id="{92989019-EAC9-FEE5-5918-9173B89BAD82}"/>
              </a:ext>
            </a:extLst>
          </p:cNvPr>
          <p:cNvGrpSpPr/>
          <p:nvPr/>
        </p:nvGrpSpPr>
        <p:grpSpPr>
          <a:xfrm>
            <a:off x="1742341" y="2649411"/>
            <a:ext cx="595884" cy="468750"/>
            <a:chOff x="2420174" y="2805910"/>
            <a:chExt cx="595884" cy="468750"/>
          </a:xfrm>
        </p:grpSpPr>
        <p:pic>
          <p:nvPicPr>
            <p:cNvPr id="37" name="グラフィックス 36" descr="ユーザー 枠線">
              <a:extLst>
                <a:ext uri="{FF2B5EF4-FFF2-40B4-BE49-F238E27FC236}">
                  <a16:creationId xmlns:a16="http://schemas.microsoft.com/office/drawing/2014/main" id="{86EB89C1-6355-F71B-B756-BA4E4454BA6D}"/>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38" name="四角形: 角を丸くする 37">
              <a:extLst>
                <a:ext uri="{FF2B5EF4-FFF2-40B4-BE49-F238E27FC236}">
                  <a16:creationId xmlns:a16="http://schemas.microsoft.com/office/drawing/2014/main" id="{AC7D739B-82E0-B81B-CC5F-D29A3CF4D7B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再発行納付書・</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払込取扱票作成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39" name="グループ化 38">
            <a:extLst>
              <a:ext uri="{FF2B5EF4-FFF2-40B4-BE49-F238E27FC236}">
                <a16:creationId xmlns:a16="http://schemas.microsoft.com/office/drawing/2014/main" id="{E17C0CA1-0A3C-FDCB-A00C-7217BE39805E}"/>
              </a:ext>
            </a:extLst>
          </p:cNvPr>
          <p:cNvGrpSpPr/>
          <p:nvPr/>
        </p:nvGrpSpPr>
        <p:grpSpPr>
          <a:xfrm>
            <a:off x="1752465" y="4397719"/>
            <a:ext cx="575637" cy="451948"/>
            <a:chOff x="5274238" y="5435536"/>
            <a:chExt cx="439201" cy="345439"/>
          </a:xfrm>
        </p:grpSpPr>
        <p:sp>
          <p:nvSpPr>
            <p:cNvPr id="40" name="フローチャート: 磁気ディスク 39">
              <a:extLst>
                <a:ext uri="{FF2B5EF4-FFF2-40B4-BE49-F238E27FC236}">
                  <a16:creationId xmlns:a16="http://schemas.microsoft.com/office/drawing/2014/main" id="{30E32C27-2F48-C3F7-C8DA-FE80AFF265E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1" name="円弧 40">
              <a:extLst>
                <a:ext uri="{FF2B5EF4-FFF2-40B4-BE49-F238E27FC236}">
                  <a16:creationId xmlns:a16="http://schemas.microsoft.com/office/drawing/2014/main" id="{503D7EE3-5E01-7687-10F7-65484743426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2" name="円弧 41">
              <a:extLst>
                <a:ext uri="{FF2B5EF4-FFF2-40B4-BE49-F238E27FC236}">
                  <a16:creationId xmlns:a16="http://schemas.microsoft.com/office/drawing/2014/main" id="{BEDC11FB-6898-ED2B-2A40-431E07757BC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43" name="グループ化 42">
            <a:extLst>
              <a:ext uri="{FF2B5EF4-FFF2-40B4-BE49-F238E27FC236}">
                <a16:creationId xmlns:a16="http://schemas.microsoft.com/office/drawing/2014/main" id="{20E2B0E7-E085-C8A7-EC9A-DA555F42A627}"/>
              </a:ext>
            </a:extLst>
          </p:cNvPr>
          <p:cNvGrpSpPr/>
          <p:nvPr/>
        </p:nvGrpSpPr>
        <p:grpSpPr>
          <a:xfrm flipH="1">
            <a:off x="1092639" y="4764430"/>
            <a:ext cx="752658" cy="405710"/>
            <a:chOff x="5549538" y="5066857"/>
            <a:chExt cx="752658" cy="405710"/>
          </a:xfrm>
        </p:grpSpPr>
        <p:cxnSp>
          <p:nvCxnSpPr>
            <p:cNvPr id="44" name="直線矢印コネクタ 43">
              <a:extLst>
                <a:ext uri="{FF2B5EF4-FFF2-40B4-BE49-F238E27FC236}">
                  <a16:creationId xmlns:a16="http://schemas.microsoft.com/office/drawing/2014/main" id="{72A0A599-85FF-FC2A-2BCA-DAB54C59CC2F}"/>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5" name="グループ化 44">
              <a:extLst>
                <a:ext uri="{FF2B5EF4-FFF2-40B4-BE49-F238E27FC236}">
                  <a16:creationId xmlns:a16="http://schemas.microsoft.com/office/drawing/2014/main" id="{732BBEC5-60DF-095C-9761-79820B809271}"/>
                </a:ext>
              </a:extLst>
            </p:cNvPr>
            <p:cNvGrpSpPr/>
            <p:nvPr/>
          </p:nvGrpSpPr>
          <p:grpSpPr>
            <a:xfrm>
              <a:off x="5672158" y="5172745"/>
              <a:ext cx="69614" cy="299822"/>
              <a:chOff x="2439407" y="2962964"/>
              <a:chExt cx="69614" cy="430496"/>
            </a:xfrm>
          </p:grpSpPr>
          <p:cxnSp>
            <p:nvCxnSpPr>
              <p:cNvPr id="47" name="直線コネクタ 46">
                <a:extLst>
                  <a:ext uri="{FF2B5EF4-FFF2-40B4-BE49-F238E27FC236}">
                    <a16:creationId xmlns:a16="http://schemas.microsoft.com/office/drawing/2014/main" id="{F2BBB3FD-B9C0-91DD-F2AD-05A5E7FAAE1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48" name="直線コネクタ 47">
                <a:extLst>
                  <a:ext uri="{FF2B5EF4-FFF2-40B4-BE49-F238E27FC236}">
                    <a16:creationId xmlns:a16="http://schemas.microsoft.com/office/drawing/2014/main" id="{9AD5E8C4-CC67-7E37-AB04-CB2B6C50BF9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49" name="直線コネクタ 48">
                <a:extLst>
                  <a:ext uri="{FF2B5EF4-FFF2-40B4-BE49-F238E27FC236}">
                    <a16:creationId xmlns:a16="http://schemas.microsoft.com/office/drawing/2014/main" id="{E3F85902-7736-A826-4BF4-7C4B56D5D88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6" name="正方形/長方形 45">
              <a:extLst>
                <a:ext uri="{FF2B5EF4-FFF2-40B4-BE49-F238E27FC236}">
                  <a16:creationId xmlns:a16="http://schemas.microsoft.com/office/drawing/2014/main" id="{B0EEB347-4025-53D7-63C4-B718D1C4DD2C}"/>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②、③</a:t>
              </a:r>
              <a:endParaRPr kumimoji="1" lang="en-US" altLang="ja-JP" sz="600" b="1" dirty="0">
                <a:solidFill>
                  <a:schemeClr val="tx1"/>
                </a:solidFill>
                <a:latin typeface="游ゴシック 本文"/>
                <a:ea typeface="游ゴシック" panose="020B0400000000000000" pitchFamily="50" charset="-128"/>
              </a:endParaRPr>
            </a:p>
          </p:txBody>
        </p:sp>
      </p:grpSp>
    </p:spTree>
    <p:extLst>
      <p:ext uri="{BB962C8B-B14F-4D97-AF65-F5344CB8AC3E}">
        <p14:creationId xmlns:p14="http://schemas.microsoft.com/office/powerpoint/2010/main" val="6936298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35658B-6CFD-703E-FD32-1E342FFFAD81}"/>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9F36899E-D1EC-944B-629B-F7266C32D745}"/>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F1EB8B2E-6F71-B9B0-54D4-68CAE6B7A7E4}"/>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35202603-8F64-1CD5-ADEC-48A72F4D73B4}"/>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64B29B12-FB00-563D-BD8F-3B92014D3C28}"/>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CBCFC2BB-BB7A-B47E-2AE5-7AEEC65F664B}"/>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7F3ABC39-97F5-1012-8DB0-4677EDFFB40D}"/>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9.2.</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FFD2A1A3-E7F6-92C2-4BF5-70D668183D7A}"/>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不納欠損</a:t>
              </a:r>
            </a:p>
          </p:txBody>
        </p:sp>
        <p:sp>
          <p:nvSpPr>
            <p:cNvPr id="14" name="正方形/長方形 13">
              <a:extLst>
                <a:ext uri="{FF2B5EF4-FFF2-40B4-BE49-F238E27FC236}">
                  <a16:creationId xmlns:a16="http://schemas.microsoft.com/office/drawing/2014/main" id="{E06A246E-C5E9-BA7F-9662-22D81B9A6786}"/>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その他</a:t>
              </a:r>
            </a:p>
          </p:txBody>
        </p:sp>
      </p:grpSp>
      <p:grpSp>
        <p:nvGrpSpPr>
          <p:cNvPr id="16" name="グループ化 15">
            <a:extLst>
              <a:ext uri="{FF2B5EF4-FFF2-40B4-BE49-F238E27FC236}">
                <a16:creationId xmlns:a16="http://schemas.microsoft.com/office/drawing/2014/main" id="{C78D6E34-2D0F-1F1E-14FD-7BF98A241B5D}"/>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1DA635A0-05B0-3F3F-E159-86B49E5B4BC2}"/>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8A687484-4490-97F3-9516-52319EC20CC5}"/>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9D9EB927-445A-40AA-692F-05A53A552A30}"/>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52</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9D0BA8F5-630E-A23B-32A6-78AB0BB8F83D}"/>
              </a:ext>
            </a:extLst>
          </p:cNvPr>
          <p:cNvSpPr/>
          <p:nvPr/>
        </p:nvSpPr>
        <p:spPr>
          <a:xfrm>
            <a:off x="6758568" y="6174581"/>
            <a:ext cx="2053792" cy="329848"/>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2.12.1</a:t>
            </a:r>
            <a:r>
              <a:rPr kumimoji="1" lang="ja-JP" altLang="en-US" sz="500" b="1" dirty="0">
                <a:solidFill>
                  <a:schemeClr val="tx1"/>
                </a:solidFill>
                <a:latin typeface="游ゴシック 本文"/>
                <a:ea typeface="游ゴシック" panose="020B0400000000000000" pitchFamily="50" charset="-128"/>
              </a:rPr>
              <a:t>～</a:t>
            </a:r>
            <a:r>
              <a:rPr kumimoji="1" lang="en-US" altLang="zh-TW" sz="500" b="1" dirty="0">
                <a:solidFill>
                  <a:schemeClr val="tx1"/>
                </a:solidFill>
                <a:latin typeface="游ゴシック 本文"/>
                <a:ea typeface="游ゴシック" panose="020B0400000000000000" pitchFamily="50" charset="-128"/>
              </a:rPr>
              <a:t>2.12.3</a:t>
            </a:r>
            <a:r>
              <a:rPr kumimoji="1" lang="zh-TW" altLang="en-US" sz="500" b="1" dirty="0">
                <a:solidFill>
                  <a:schemeClr val="tx1"/>
                </a:solidFill>
                <a:latin typeface="游ゴシック 本文"/>
                <a:ea typeface="游ゴシック" panose="020B0400000000000000" pitchFamily="50" charset="-128"/>
              </a:rPr>
              <a:t>　不納欠損処理</a:t>
            </a:r>
            <a:endParaRPr kumimoji="1" lang="en-US" altLang="zh-TW" sz="500" b="1" dirty="0">
              <a:solidFill>
                <a:schemeClr val="tx1"/>
              </a:solidFill>
              <a:latin typeface="游ゴシック 本文"/>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1DC7DDBC-B2AD-FCAE-B32B-A6D5331B4679}"/>
              </a:ext>
            </a:extLst>
          </p:cNvPr>
          <p:cNvCxnSpPr>
            <a:cxnSpLocks/>
            <a:stCxn id="41" idx="3"/>
            <a:endCxn id="137" idx="1"/>
          </p:cNvCxnSpPr>
          <p:nvPr/>
        </p:nvCxnSpPr>
        <p:spPr>
          <a:xfrm>
            <a:off x="2304977" y="2767162"/>
            <a:ext cx="46637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2BE3004D-BDD5-9D19-239F-6E95B4E1A68E}"/>
              </a:ext>
            </a:extLst>
          </p:cNvPr>
          <p:cNvCxnSpPr>
            <a:cxnSpLocks/>
            <a:stCxn id="137" idx="2"/>
            <a:endCxn id="140" idx="1"/>
          </p:cNvCxnSpPr>
          <p:nvPr/>
        </p:nvCxnSpPr>
        <p:spPr>
          <a:xfrm>
            <a:off x="3069297"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2004F23C-1BF2-2257-C164-95D39CD70A1E}"/>
              </a:ext>
            </a:extLst>
          </p:cNvPr>
          <p:cNvGrpSpPr/>
          <p:nvPr/>
        </p:nvGrpSpPr>
        <p:grpSpPr>
          <a:xfrm>
            <a:off x="2771355" y="2532787"/>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5FE5CEFB-A5F0-562D-5480-687F4F3C4B2E}"/>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4E0517B5-1692-088D-0ED6-D32EB8EE595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不納欠損処理</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39" name="グループ化 138">
            <a:extLst>
              <a:ext uri="{FF2B5EF4-FFF2-40B4-BE49-F238E27FC236}">
                <a16:creationId xmlns:a16="http://schemas.microsoft.com/office/drawing/2014/main" id="{635B2D64-DD50-FB98-119E-7836B7A4CD90}"/>
              </a:ext>
            </a:extLst>
          </p:cNvPr>
          <p:cNvGrpSpPr/>
          <p:nvPr/>
        </p:nvGrpSpPr>
        <p:grpSpPr>
          <a:xfrm>
            <a:off x="2781479" y="4603475"/>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D43A5F65-18E3-E1E9-DF3E-D4DA45D3A99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5CF52CE5-724D-CB4C-2D92-9EDF5468BC0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7A034525-8F6A-2163-EB0D-65E41885D5C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6FA388B8-54D9-8FF1-C6D9-7A80FF2AFD52}"/>
              </a:ext>
            </a:extLst>
          </p:cNvPr>
          <p:cNvGrpSpPr/>
          <p:nvPr/>
        </p:nvGrpSpPr>
        <p:grpSpPr>
          <a:xfrm flipH="1">
            <a:off x="2121653" y="4970186"/>
            <a:ext cx="752658" cy="405710"/>
            <a:chOff x="5549538" y="5066857"/>
            <a:chExt cx="752658" cy="405710"/>
          </a:xfrm>
        </p:grpSpPr>
        <p:cxnSp>
          <p:nvCxnSpPr>
            <p:cNvPr id="111" name="直線矢印コネクタ 110">
              <a:extLst>
                <a:ext uri="{FF2B5EF4-FFF2-40B4-BE49-F238E27FC236}">
                  <a16:creationId xmlns:a16="http://schemas.microsoft.com/office/drawing/2014/main" id="{0A51FD50-C0A2-A080-0B77-5028CDC5F010}"/>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FDDAE5C5-21EF-9C3A-3C90-3A7654C7546C}"/>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B134E49F-B544-A8E5-F304-EB94988B4C0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13280757-F688-1C51-2161-FAC8F514585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A2F287F5-257B-B2D5-617D-9B3F3333DCA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A30D44EA-9B6C-8DE2-71D3-C35E773E53B3}"/>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grpSp>
        <p:nvGrpSpPr>
          <p:cNvPr id="39" name="グループ化 38">
            <a:extLst>
              <a:ext uri="{FF2B5EF4-FFF2-40B4-BE49-F238E27FC236}">
                <a16:creationId xmlns:a16="http://schemas.microsoft.com/office/drawing/2014/main" id="{94CCD7F9-8D74-8905-B0E1-C2AAF159DA54}"/>
              </a:ext>
            </a:extLst>
          </p:cNvPr>
          <p:cNvGrpSpPr/>
          <p:nvPr/>
        </p:nvGrpSpPr>
        <p:grpSpPr>
          <a:xfrm>
            <a:off x="1709093" y="2532787"/>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676BD35C-CF8B-B33F-010E-9236926A21AD}"/>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A2545C98-F28A-1EE7-875C-5FCC77E4C6E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不納欠損予定者</a:t>
              </a:r>
            </a:p>
            <a:p>
              <a:pPr algn="ctr"/>
              <a:r>
                <a:rPr kumimoji="1" lang="zh-TW" altLang="en-US" sz="500" b="1" dirty="0">
                  <a:solidFill>
                    <a:schemeClr val="tx1"/>
                  </a:solidFill>
                  <a:latin typeface="游ゴシック 本文"/>
                  <a:ea typeface="游ゴシック" panose="020B0400000000000000" pitchFamily="50" charset="-128"/>
                </a:rPr>
                <a:t>抽出</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42" name="直線矢印コネクタ 41">
            <a:extLst>
              <a:ext uri="{FF2B5EF4-FFF2-40B4-BE49-F238E27FC236}">
                <a16:creationId xmlns:a16="http://schemas.microsoft.com/office/drawing/2014/main" id="{BE027521-8407-7228-C2E8-0E5293CE3B64}"/>
              </a:ext>
            </a:extLst>
          </p:cNvPr>
          <p:cNvCxnSpPr>
            <a:cxnSpLocks/>
            <a:stCxn id="45" idx="1"/>
            <a:endCxn id="41" idx="2"/>
          </p:cNvCxnSpPr>
          <p:nvPr/>
        </p:nvCxnSpPr>
        <p:spPr>
          <a:xfrm flipH="1" flipV="1">
            <a:off x="2007035"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CA1C91BF-060F-2772-8307-730F28AD5E47}"/>
              </a:ext>
            </a:extLst>
          </p:cNvPr>
          <p:cNvGrpSpPr/>
          <p:nvPr/>
        </p:nvGrpSpPr>
        <p:grpSpPr>
          <a:xfrm>
            <a:off x="1719217" y="4603475"/>
            <a:ext cx="575637" cy="451948"/>
            <a:chOff x="5274238" y="5435536"/>
            <a:chExt cx="439201" cy="345439"/>
          </a:xfrm>
        </p:grpSpPr>
        <p:sp>
          <p:nvSpPr>
            <p:cNvPr id="45" name="フローチャート: 磁気ディスク 44">
              <a:extLst>
                <a:ext uri="{FF2B5EF4-FFF2-40B4-BE49-F238E27FC236}">
                  <a16:creationId xmlns:a16="http://schemas.microsoft.com/office/drawing/2014/main" id="{EE514B81-9893-0147-626E-C28BE6175B8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6" name="円弧 45">
              <a:extLst>
                <a:ext uri="{FF2B5EF4-FFF2-40B4-BE49-F238E27FC236}">
                  <a16:creationId xmlns:a16="http://schemas.microsoft.com/office/drawing/2014/main" id="{367727BA-EE6C-BD64-0845-80DBF4CF9C5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7" name="円弧 46">
              <a:extLst>
                <a:ext uri="{FF2B5EF4-FFF2-40B4-BE49-F238E27FC236}">
                  <a16:creationId xmlns:a16="http://schemas.microsoft.com/office/drawing/2014/main" id="{08142BC6-D896-E2ED-1A65-CBBF0ADF45E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48" name="グループ化 47">
            <a:extLst>
              <a:ext uri="{FF2B5EF4-FFF2-40B4-BE49-F238E27FC236}">
                <a16:creationId xmlns:a16="http://schemas.microsoft.com/office/drawing/2014/main" id="{78652868-0F7C-E4D6-DFAB-A80E721444DF}"/>
              </a:ext>
            </a:extLst>
          </p:cNvPr>
          <p:cNvGrpSpPr/>
          <p:nvPr/>
        </p:nvGrpSpPr>
        <p:grpSpPr>
          <a:xfrm flipH="1">
            <a:off x="1059391" y="4970186"/>
            <a:ext cx="752658" cy="405710"/>
            <a:chOff x="5549538" y="5066857"/>
            <a:chExt cx="752658" cy="405710"/>
          </a:xfrm>
        </p:grpSpPr>
        <p:cxnSp>
          <p:nvCxnSpPr>
            <p:cNvPr id="49" name="直線矢印コネクタ 48">
              <a:extLst>
                <a:ext uri="{FF2B5EF4-FFF2-40B4-BE49-F238E27FC236}">
                  <a16:creationId xmlns:a16="http://schemas.microsoft.com/office/drawing/2014/main" id="{9F5E9D30-32B3-215D-68FB-5AE66D203D13}"/>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5CC133A7-FF52-DE49-616B-011DFCD54576}"/>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F8E91808-165D-A2C5-A597-F0802637B9A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C8A7FA67-AE8C-A68F-CBE8-F9266C94570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57289534-3DB6-3C0B-1502-CE7082F10A4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EB2C1B7A-A299-52B0-A643-E4E5E79D5F6F}"/>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grpSp>
        <p:nvGrpSpPr>
          <p:cNvPr id="166" name="グループ化 165">
            <a:extLst>
              <a:ext uri="{FF2B5EF4-FFF2-40B4-BE49-F238E27FC236}">
                <a16:creationId xmlns:a16="http://schemas.microsoft.com/office/drawing/2014/main" id="{8C7CF6D6-859C-686A-0AF3-9B084526BC4F}"/>
              </a:ext>
            </a:extLst>
          </p:cNvPr>
          <p:cNvGrpSpPr/>
          <p:nvPr/>
        </p:nvGrpSpPr>
        <p:grpSpPr>
          <a:xfrm>
            <a:off x="3865661" y="2532787"/>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B895191F-2A1F-72F8-908D-B7C64EB0F235}"/>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8B435D8A-3B0D-0894-F2D8-188055263B7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不納欠損帳票作成</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8B89D5A0-2711-52EF-3968-F6E899D5966C}"/>
              </a:ext>
            </a:extLst>
          </p:cNvPr>
          <p:cNvCxnSpPr>
            <a:cxnSpLocks/>
            <a:stCxn id="171" idx="1"/>
            <a:endCxn id="168" idx="2"/>
          </p:cNvCxnSpPr>
          <p:nvPr/>
        </p:nvCxnSpPr>
        <p:spPr>
          <a:xfrm flipH="1" flipV="1">
            <a:off x="4163603"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A80DF52D-54D7-9D71-0E81-AFCFAB5ABF03}"/>
              </a:ext>
            </a:extLst>
          </p:cNvPr>
          <p:cNvGrpSpPr/>
          <p:nvPr/>
        </p:nvGrpSpPr>
        <p:grpSpPr>
          <a:xfrm>
            <a:off x="3875785"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CAB7CFD7-20A9-AA9F-A243-E4FA847F2841}"/>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FA4BBA99-0C15-ED20-8ECC-D4C01F47C93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03EEAE12-DC77-4A2D-C223-C68A3EBD5E1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11288998-EDE5-B898-F447-B0F10899462B}"/>
              </a:ext>
            </a:extLst>
          </p:cNvPr>
          <p:cNvGrpSpPr/>
          <p:nvPr/>
        </p:nvGrpSpPr>
        <p:grpSpPr>
          <a:xfrm flipH="1">
            <a:off x="3215959"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857D2B7A-F131-1739-7CA3-0DC038C93092}"/>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ECEDDC80-6B30-7A86-F621-958B5FE3EA95}"/>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B8AD796B-DA71-4BD2-C249-931592DFB76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257B3CA1-B3F9-F3F1-5FD4-FED347F8EFD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CD5B04C0-51B9-08BD-187F-6D3B89A1B29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A14397C5-9833-2B8B-2F42-AEF828963345}"/>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AE890D6E-AD12-C39B-A59F-34A9AC3AB4C5}"/>
              </a:ext>
            </a:extLst>
          </p:cNvPr>
          <p:cNvSpPr/>
          <p:nvPr/>
        </p:nvSpPr>
        <p:spPr>
          <a:xfrm>
            <a:off x="4565768"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48004817-0119-4E15-7EA3-F208F8A3D4AF}"/>
              </a:ext>
            </a:extLst>
          </p:cNvPr>
          <p:cNvSpPr/>
          <p:nvPr/>
        </p:nvSpPr>
        <p:spPr>
          <a:xfrm>
            <a:off x="4907717" y="2614403"/>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13E116D8-5CC0-039E-BAA4-48D8B9D63FDB}"/>
              </a:ext>
            </a:extLst>
          </p:cNvPr>
          <p:cNvCxnSpPr>
            <a:cxnSpLocks/>
            <a:stCxn id="168" idx="3"/>
            <a:endCxn id="191" idx="2"/>
          </p:cNvCxnSpPr>
          <p:nvPr/>
        </p:nvCxnSpPr>
        <p:spPr>
          <a:xfrm>
            <a:off x="4461545" y="2767162"/>
            <a:ext cx="44617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23" name="正方形/長方形 222">
            <a:extLst>
              <a:ext uri="{FF2B5EF4-FFF2-40B4-BE49-F238E27FC236}">
                <a16:creationId xmlns:a16="http://schemas.microsoft.com/office/drawing/2014/main" id="{FDF1E57D-40DB-2DCD-3E9F-3B7333082A1A}"/>
              </a:ext>
            </a:extLst>
          </p:cNvPr>
          <p:cNvSpPr/>
          <p:nvPr/>
        </p:nvSpPr>
        <p:spPr>
          <a:xfrm>
            <a:off x="676015"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8504AD0E-BC15-C4C2-ED5A-5E6A06357E51}"/>
              </a:ext>
            </a:extLst>
          </p:cNvPr>
          <p:cNvSpPr/>
          <p:nvPr/>
        </p:nvSpPr>
        <p:spPr>
          <a:xfrm>
            <a:off x="924713" y="2614162"/>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FBF0F902-B795-6FE5-FA14-54DAC8DAF445}"/>
              </a:ext>
            </a:extLst>
          </p:cNvPr>
          <p:cNvCxnSpPr>
            <a:cxnSpLocks/>
            <a:stCxn id="224" idx="6"/>
            <a:endCxn id="41" idx="1"/>
          </p:cNvCxnSpPr>
          <p:nvPr/>
        </p:nvCxnSpPr>
        <p:spPr>
          <a:xfrm>
            <a:off x="1230713" y="2767162"/>
            <a:ext cx="47838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8" name="直線矢印コネクタ 27">
            <a:extLst>
              <a:ext uri="{FF2B5EF4-FFF2-40B4-BE49-F238E27FC236}">
                <a16:creationId xmlns:a16="http://schemas.microsoft.com/office/drawing/2014/main" id="{53F697D0-AB97-90F1-3286-043056EE812A}"/>
              </a:ext>
            </a:extLst>
          </p:cNvPr>
          <p:cNvCxnSpPr>
            <a:cxnSpLocks/>
            <a:stCxn id="137" idx="3"/>
            <a:endCxn id="168" idx="1"/>
          </p:cNvCxnSpPr>
          <p:nvPr/>
        </p:nvCxnSpPr>
        <p:spPr>
          <a:xfrm>
            <a:off x="3367239" y="2767162"/>
            <a:ext cx="49842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2" name="グループ化 31">
            <a:extLst>
              <a:ext uri="{FF2B5EF4-FFF2-40B4-BE49-F238E27FC236}">
                <a16:creationId xmlns:a16="http://schemas.microsoft.com/office/drawing/2014/main" id="{70D38BFD-5B1F-723B-60D0-6A1657E0BD9B}"/>
              </a:ext>
            </a:extLst>
          </p:cNvPr>
          <p:cNvGrpSpPr/>
          <p:nvPr/>
        </p:nvGrpSpPr>
        <p:grpSpPr>
          <a:xfrm>
            <a:off x="2146756" y="3001537"/>
            <a:ext cx="636978" cy="674026"/>
            <a:chOff x="2664380" y="3020075"/>
            <a:chExt cx="636978" cy="674026"/>
          </a:xfrm>
        </p:grpSpPr>
        <p:pic>
          <p:nvPicPr>
            <p:cNvPr id="33" name="グラフィックス 32" descr="紙 枠線">
              <a:extLst>
                <a:ext uri="{FF2B5EF4-FFF2-40B4-BE49-F238E27FC236}">
                  <a16:creationId xmlns:a16="http://schemas.microsoft.com/office/drawing/2014/main" id="{C6AB65EB-03E8-7182-66A7-E4585D15F2E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844308" y="3131836"/>
              <a:ext cx="307340" cy="307340"/>
            </a:xfrm>
            <a:prstGeom prst="rect">
              <a:avLst/>
            </a:prstGeom>
          </p:spPr>
        </p:pic>
        <p:cxnSp>
          <p:nvCxnSpPr>
            <p:cNvPr id="35" name="直線矢印コネクタ 36">
              <a:extLst>
                <a:ext uri="{FF2B5EF4-FFF2-40B4-BE49-F238E27FC236}">
                  <a16:creationId xmlns:a16="http://schemas.microsoft.com/office/drawing/2014/main" id="{9102B965-8C2F-A51A-0812-F59642505175}"/>
                </a:ext>
              </a:extLst>
            </p:cNvPr>
            <p:cNvCxnSpPr>
              <a:cxnSpLocks/>
            </p:cNvCxnSpPr>
            <p:nvPr/>
          </p:nvCxnSpPr>
          <p:spPr>
            <a:xfrm rot="16200000" flipH="1">
              <a:off x="2652422" y="3032033"/>
              <a:ext cx="265429" cy="241514"/>
            </a:xfrm>
            <a:prstGeom prst="curvedConnector3">
              <a:avLst>
                <a:gd name="adj1" fmla="val 100240"/>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36" name="正方形/長方形 35">
              <a:extLst>
                <a:ext uri="{FF2B5EF4-FFF2-40B4-BE49-F238E27FC236}">
                  <a16:creationId xmlns:a16="http://schemas.microsoft.com/office/drawing/2014/main" id="{78950B96-E9A3-7922-0E51-7A26E95CB0B1}"/>
                </a:ext>
              </a:extLst>
            </p:cNvPr>
            <p:cNvSpPr/>
            <p:nvPr/>
          </p:nvSpPr>
          <p:spPr>
            <a:xfrm>
              <a:off x="2679733"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欠損対象一覧表</a:t>
              </a:r>
            </a:p>
            <a:p>
              <a:r>
                <a:rPr kumimoji="1" lang="ja-JP" altLang="en-US" sz="500" b="1" dirty="0">
                  <a:solidFill>
                    <a:schemeClr val="tx1"/>
                  </a:solidFill>
                  <a:latin typeface="游ゴシック 本文"/>
                  <a:ea typeface="游ゴシック" panose="020B0400000000000000" pitchFamily="50" charset="-128"/>
                </a:rPr>
                <a:t>不納欠損対象リスト</a:t>
              </a:r>
            </a:p>
            <a:p>
              <a:r>
                <a:rPr kumimoji="1" lang="ja-JP" altLang="en-US" sz="500" b="1" dirty="0">
                  <a:solidFill>
                    <a:schemeClr val="tx1"/>
                  </a:solidFill>
                  <a:latin typeface="游ゴシック 本文"/>
                  <a:ea typeface="游ゴシック" panose="020B0400000000000000" pitchFamily="50" charset="-128"/>
                </a:rPr>
                <a:t>時効完成一覧表</a:t>
              </a:r>
            </a:p>
          </p:txBody>
        </p:sp>
      </p:grpSp>
      <p:grpSp>
        <p:nvGrpSpPr>
          <p:cNvPr id="38" name="グループ化 37">
            <a:extLst>
              <a:ext uri="{FF2B5EF4-FFF2-40B4-BE49-F238E27FC236}">
                <a16:creationId xmlns:a16="http://schemas.microsoft.com/office/drawing/2014/main" id="{F6F872EC-58A8-9B64-C8E2-E92F30E4AC72}"/>
              </a:ext>
            </a:extLst>
          </p:cNvPr>
          <p:cNvGrpSpPr/>
          <p:nvPr/>
        </p:nvGrpSpPr>
        <p:grpSpPr>
          <a:xfrm>
            <a:off x="3203766" y="3001537"/>
            <a:ext cx="642090" cy="674026"/>
            <a:chOff x="2664380" y="3020075"/>
            <a:chExt cx="642090" cy="674026"/>
          </a:xfrm>
        </p:grpSpPr>
        <p:pic>
          <p:nvPicPr>
            <p:cNvPr id="43" name="グラフィックス 42" descr="紙 枠線">
              <a:extLst>
                <a:ext uri="{FF2B5EF4-FFF2-40B4-BE49-F238E27FC236}">
                  <a16:creationId xmlns:a16="http://schemas.microsoft.com/office/drawing/2014/main" id="{D062EEE2-4D4E-CDB6-8FF9-82013B7CF31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844308" y="3131836"/>
              <a:ext cx="307340" cy="307340"/>
            </a:xfrm>
            <a:prstGeom prst="rect">
              <a:avLst/>
            </a:prstGeom>
          </p:spPr>
        </p:pic>
        <p:cxnSp>
          <p:nvCxnSpPr>
            <p:cNvPr id="66" name="直線矢印コネクタ 36">
              <a:extLst>
                <a:ext uri="{FF2B5EF4-FFF2-40B4-BE49-F238E27FC236}">
                  <a16:creationId xmlns:a16="http://schemas.microsoft.com/office/drawing/2014/main" id="{A24E2360-1AD0-1FB9-5DFE-944B6671C4D6}"/>
                </a:ext>
              </a:extLst>
            </p:cNvPr>
            <p:cNvCxnSpPr>
              <a:cxnSpLocks/>
            </p:cNvCxnSpPr>
            <p:nvPr/>
          </p:nvCxnSpPr>
          <p:spPr>
            <a:xfrm rot="16200000" flipH="1">
              <a:off x="2652422" y="3032033"/>
              <a:ext cx="265429" cy="241514"/>
            </a:xfrm>
            <a:prstGeom prst="curvedConnector3">
              <a:avLst>
                <a:gd name="adj1" fmla="val 100240"/>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67" name="正方形/長方形 66">
              <a:extLst>
                <a:ext uri="{FF2B5EF4-FFF2-40B4-BE49-F238E27FC236}">
                  <a16:creationId xmlns:a16="http://schemas.microsoft.com/office/drawing/2014/main" id="{2C52E5E3-E2CD-A03A-FDEB-ED43E0556200}"/>
                </a:ext>
              </a:extLst>
            </p:cNvPr>
            <p:cNvSpPr/>
            <p:nvPr/>
          </p:nvSpPr>
          <p:spPr>
            <a:xfrm>
              <a:off x="2684845"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zh-TW" altLang="en-US" sz="500" b="1" dirty="0">
                  <a:solidFill>
                    <a:schemeClr val="tx1"/>
                  </a:solidFill>
                  <a:latin typeface="游ゴシック 本文"/>
                  <a:ea typeface="游ゴシック" panose="020B0400000000000000" pitchFamily="50" charset="-128"/>
                </a:rPr>
                <a:t>不納欠損決議書</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68" name="グループ化 67">
            <a:extLst>
              <a:ext uri="{FF2B5EF4-FFF2-40B4-BE49-F238E27FC236}">
                <a16:creationId xmlns:a16="http://schemas.microsoft.com/office/drawing/2014/main" id="{B05927B1-3857-3F19-DD63-FF49C2CA7840}"/>
              </a:ext>
            </a:extLst>
          </p:cNvPr>
          <p:cNvGrpSpPr/>
          <p:nvPr/>
        </p:nvGrpSpPr>
        <p:grpSpPr>
          <a:xfrm>
            <a:off x="4303757" y="3001537"/>
            <a:ext cx="644410" cy="674026"/>
            <a:chOff x="2664380" y="3020075"/>
            <a:chExt cx="644410" cy="674026"/>
          </a:xfrm>
        </p:grpSpPr>
        <p:pic>
          <p:nvPicPr>
            <p:cNvPr id="72" name="グラフィックス 71" descr="紙 枠線">
              <a:extLst>
                <a:ext uri="{FF2B5EF4-FFF2-40B4-BE49-F238E27FC236}">
                  <a16:creationId xmlns:a16="http://schemas.microsoft.com/office/drawing/2014/main" id="{E0006478-367C-C271-64B3-F213E694079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844308" y="3131836"/>
              <a:ext cx="307340" cy="307340"/>
            </a:xfrm>
            <a:prstGeom prst="rect">
              <a:avLst/>
            </a:prstGeom>
          </p:spPr>
        </p:pic>
        <p:cxnSp>
          <p:nvCxnSpPr>
            <p:cNvPr id="73" name="直線矢印コネクタ 36">
              <a:extLst>
                <a:ext uri="{FF2B5EF4-FFF2-40B4-BE49-F238E27FC236}">
                  <a16:creationId xmlns:a16="http://schemas.microsoft.com/office/drawing/2014/main" id="{BCC8DCAF-5A65-02FA-05FE-956B1A07E7C8}"/>
                </a:ext>
              </a:extLst>
            </p:cNvPr>
            <p:cNvCxnSpPr>
              <a:cxnSpLocks/>
            </p:cNvCxnSpPr>
            <p:nvPr/>
          </p:nvCxnSpPr>
          <p:spPr>
            <a:xfrm rot="16200000" flipH="1">
              <a:off x="2652422" y="3032033"/>
              <a:ext cx="265429" cy="241514"/>
            </a:xfrm>
            <a:prstGeom prst="curvedConnector3">
              <a:avLst>
                <a:gd name="adj1" fmla="val 100240"/>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75" name="正方形/長方形 74">
              <a:extLst>
                <a:ext uri="{FF2B5EF4-FFF2-40B4-BE49-F238E27FC236}">
                  <a16:creationId xmlns:a16="http://schemas.microsoft.com/office/drawing/2014/main" id="{31D6141D-898C-2C2D-42CB-E478D450DAD7}"/>
                </a:ext>
              </a:extLst>
            </p:cNvPr>
            <p:cNvSpPr/>
            <p:nvPr/>
          </p:nvSpPr>
          <p:spPr>
            <a:xfrm>
              <a:off x="2687165"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zh-TW" altLang="en-US" sz="500" b="1" dirty="0">
                  <a:solidFill>
                    <a:schemeClr val="tx1"/>
                  </a:solidFill>
                  <a:latin typeface="游ゴシック 本文"/>
                  <a:ea typeface="游ゴシック" panose="020B0400000000000000" pitchFamily="50" charset="-128"/>
                </a:rPr>
                <a:t>不納欠損集計表</a:t>
              </a:r>
              <a:endParaRPr kumimoji="1" lang="ja-JP" altLang="en-US" sz="500" b="1" dirty="0">
                <a:solidFill>
                  <a:schemeClr val="tx1"/>
                </a:solidFill>
                <a:latin typeface="游ゴシック 本文"/>
                <a:ea typeface="游ゴシック" panose="020B0400000000000000" pitchFamily="50" charset="-128"/>
              </a:endParaRPr>
            </a:p>
          </p:txBody>
        </p:sp>
      </p:grpSp>
    </p:spTree>
    <p:extLst>
      <p:ext uri="{BB962C8B-B14F-4D97-AF65-F5344CB8AC3E}">
        <p14:creationId xmlns:p14="http://schemas.microsoft.com/office/powerpoint/2010/main" val="1623378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60000D-FBAF-E273-23B8-F0562B8C4F1B}"/>
            </a:ext>
          </a:extLst>
        </p:cNvPr>
        <p:cNvGrpSpPr/>
        <p:nvPr/>
      </p:nvGrpSpPr>
      <p:grpSpPr>
        <a:xfrm>
          <a:off x="0" y="0"/>
          <a:ext cx="0" cy="0"/>
          <a:chOff x="0" y="0"/>
          <a:chExt cx="0" cy="0"/>
        </a:xfrm>
      </p:grpSpPr>
      <p:grpSp>
        <p:nvGrpSpPr>
          <p:cNvPr id="178" name="グループ化 177">
            <a:extLst>
              <a:ext uri="{FF2B5EF4-FFF2-40B4-BE49-F238E27FC236}">
                <a16:creationId xmlns:a16="http://schemas.microsoft.com/office/drawing/2014/main" id="{E57ABC3E-9C13-7549-6E9A-EED1D497E98A}"/>
              </a:ext>
            </a:extLst>
          </p:cNvPr>
          <p:cNvGrpSpPr/>
          <p:nvPr/>
        </p:nvGrpSpPr>
        <p:grpSpPr>
          <a:xfrm rot="16200000">
            <a:off x="5918427" y="4122173"/>
            <a:ext cx="2424221" cy="47531"/>
            <a:chOff x="6568877" y="5728211"/>
            <a:chExt cx="2424221" cy="47531"/>
          </a:xfrm>
        </p:grpSpPr>
        <p:sp>
          <p:nvSpPr>
            <p:cNvPr id="201" name="楕円 200">
              <a:extLst>
                <a:ext uri="{FF2B5EF4-FFF2-40B4-BE49-F238E27FC236}">
                  <a16:creationId xmlns:a16="http://schemas.microsoft.com/office/drawing/2014/main" id="{2A39F1F2-7326-7675-4812-A7D897C17F78}"/>
                </a:ext>
              </a:extLst>
            </p:cNvPr>
            <p:cNvSpPr/>
            <p:nvPr/>
          </p:nvSpPr>
          <p:spPr>
            <a:xfrm>
              <a:off x="6568877" y="5728211"/>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7" name="直線矢印コネクタ 196">
              <a:extLst>
                <a:ext uri="{FF2B5EF4-FFF2-40B4-BE49-F238E27FC236}">
                  <a16:creationId xmlns:a16="http://schemas.microsoft.com/office/drawing/2014/main" id="{9548CF77-2737-8B8C-7D0F-86296A1E516E}"/>
                </a:ext>
              </a:extLst>
            </p:cNvPr>
            <p:cNvCxnSpPr>
              <a:cxnSpLocks/>
              <a:stCxn id="201" idx="6"/>
              <a:endCxn id="202" idx="0"/>
            </p:cNvCxnSpPr>
            <p:nvPr/>
          </p:nvCxnSpPr>
          <p:spPr>
            <a:xfrm rot="5400000" flipV="1">
              <a:off x="7804750" y="4563635"/>
              <a:ext cx="6" cy="237669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02" name="二等辺三角形 201">
              <a:extLst>
                <a:ext uri="{FF2B5EF4-FFF2-40B4-BE49-F238E27FC236}">
                  <a16:creationId xmlns:a16="http://schemas.microsoft.com/office/drawing/2014/main" id="{6B79BB66-13A5-1080-682F-40BC9F44F9C0}"/>
                </a:ext>
              </a:extLst>
            </p:cNvPr>
            <p:cNvSpPr/>
            <p:nvPr/>
          </p:nvSpPr>
          <p:spPr>
            <a:xfrm rot="5400000">
              <a:off x="8933851" y="5716046"/>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08" name="グループ化 207">
            <a:extLst>
              <a:ext uri="{FF2B5EF4-FFF2-40B4-BE49-F238E27FC236}">
                <a16:creationId xmlns:a16="http://schemas.microsoft.com/office/drawing/2014/main" id="{289B0E44-61D5-58F1-3192-B26BF57BDA10}"/>
              </a:ext>
            </a:extLst>
          </p:cNvPr>
          <p:cNvGrpSpPr/>
          <p:nvPr/>
        </p:nvGrpSpPr>
        <p:grpSpPr>
          <a:xfrm rot="5400000" flipV="1">
            <a:off x="5388251" y="4093338"/>
            <a:ext cx="2418702" cy="47531"/>
            <a:chOff x="7817410" y="5728212"/>
            <a:chExt cx="2418702" cy="47531"/>
          </a:xfrm>
        </p:grpSpPr>
        <p:cxnSp>
          <p:nvCxnSpPr>
            <p:cNvPr id="214" name="直線矢印コネクタ 213">
              <a:extLst>
                <a:ext uri="{FF2B5EF4-FFF2-40B4-BE49-F238E27FC236}">
                  <a16:creationId xmlns:a16="http://schemas.microsoft.com/office/drawing/2014/main" id="{0D89528E-06EA-3934-A15B-D6932A6A4573}"/>
                </a:ext>
              </a:extLst>
            </p:cNvPr>
            <p:cNvCxnSpPr>
              <a:cxnSpLocks/>
              <a:stCxn id="215" idx="6"/>
              <a:endCxn id="216" idx="0"/>
            </p:cNvCxnSpPr>
            <p:nvPr/>
          </p:nvCxnSpPr>
          <p:spPr>
            <a:xfrm rot="5400000" flipV="1">
              <a:off x="9050524" y="4566396"/>
              <a:ext cx="6" cy="237117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15" name="楕円 214">
              <a:extLst>
                <a:ext uri="{FF2B5EF4-FFF2-40B4-BE49-F238E27FC236}">
                  <a16:creationId xmlns:a16="http://schemas.microsoft.com/office/drawing/2014/main" id="{D1D89CB8-4E1D-FB6E-4DFE-77645B8633F7}"/>
                </a:ext>
              </a:extLst>
            </p:cNvPr>
            <p:cNvSpPr/>
            <p:nvPr/>
          </p:nvSpPr>
          <p:spPr>
            <a:xfrm>
              <a:off x="7817410"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16" name="二等辺三角形 215">
              <a:extLst>
                <a:ext uri="{FF2B5EF4-FFF2-40B4-BE49-F238E27FC236}">
                  <a16:creationId xmlns:a16="http://schemas.microsoft.com/office/drawing/2014/main" id="{AE68BD19-49E6-64CB-3A8F-7C76DE0F26DD}"/>
                </a:ext>
              </a:extLst>
            </p:cNvPr>
            <p:cNvSpPr/>
            <p:nvPr/>
          </p:nvSpPr>
          <p:spPr>
            <a:xfrm rot="5400000">
              <a:off x="10176865"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60" name="グループ化 259">
            <a:extLst>
              <a:ext uri="{FF2B5EF4-FFF2-40B4-BE49-F238E27FC236}">
                <a16:creationId xmlns:a16="http://schemas.microsoft.com/office/drawing/2014/main" id="{B676802B-A606-DF0F-1006-448F34760749}"/>
              </a:ext>
            </a:extLst>
          </p:cNvPr>
          <p:cNvGrpSpPr/>
          <p:nvPr/>
        </p:nvGrpSpPr>
        <p:grpSpPr>
          <a:xfrm>
            <a:off x="3329457" y="1444191"/>
            <a:ext cx="565740" cy="1178070"/>
            <a:chOff x="3123477" y="1444191"/>
            <a:chExt cx="565740" cy="1178070"/>
          </a:xfrm>
        </p:grpSpPr>
        <p:sp>
          <p:nvSpPr>
            <p:cNvPr id="199" name="楕円 198">
              <a:extLst>
                <a:ext uri="{FF2B5EF4-FFF2-40B4-BE49-F238E27FC236}">
                  <a16:creationId xmlns:a16="http://schemas.microsoft.com/office/drawing/2014/main" id="{B9C7A53C-014D-D145-EC18-A3F5D9C2B2A1}"/>
                </a:ext>
              </a:extLst>
            </p:cNvPr>
            <p:cNvSpPr/>
            <p:nvPr/>
          </p:nvSpPr>
          <p:spPr>
            <a:xfrm rot="16200000">
              <a:off x="3641686" y="257473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8" name="直線矢印コネクタ 197">
              <a:extLst>
                <a:ext uri="{FF2B5EF4-FFF2-40B4-BE49-F238E27FC236}">
                  <a16:creationId xmlns:a16="http://schemas.microsoft.com/office/drawing/2014/main" id="{ECAD9839-B23A-6198-4F31-EE6C0A29802F}"/>
                </a:ext>
              </a:extLst>
            </p:cNvPr>
            <p:cNvCxnSpPr>
              <a:cxnSpLocks/>
              <a:stCxn id="199" idx="6"/>
              <a:endCxn id="200" idx="3"/>
            </p:cNvCxnSpPr>
            <p:nvPr/>
          </p:nvCxnSpPr>
          <p:spPr>
            <a:xfrm rot="16200000" flipV="1">
              <a:off x="2876787" y="1786063"/>
              <a:ext cx="1058665" cy="518665"/>
            </a:xfrm>
            <a:prstGeom prst="bentConnector3">
              <a:avLst>
                <a:gd name="adj1" fmla="val 26008"/>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00" name="二等辺三角形 199">
              <a:extLst>
                <a:ext uri="{FF2B5EF4-FFF2-40B4-BE49-F238E27FC236}">
                  <a16:creationId xmlns:a16="http://schemas.microsoft.com/office/drawing/2014/main" id="{E30DDC7C-FAFA-CBDA-3D1E-099FBBCEA0F9}"/>
                </a:ext>
              </a:extLst>
            </p:cNvPr>
            <p:cNvSpPr/>
            <p:nvPr/>
          </p:nvSpPr>
          <p:spPr>
            <a:xfrm>
              <a:off x="3123477" y="1444191"/>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53" name="直線矢印コネクタ 197">
              <a:extLst>
                <a:ext uri="{FF2B5EF4-FFF2-40B4-BE49-F238E27FC236}">
                  <a16:creationId xmlns:a16="http://schemas.microsoft.com/office/drawing/2014/main" id="{5672E8FD-965A-31DD-0248-E7D8CA79974E}"/>
                </a:ext>
              </a:extLst>
            </p:cNvPr>
            <p:cNvCxnSpPr>
              <a:cxnSpLocks/>
              <a:stCxn id="199" idx="6"/>
              <a:endCxn id="254" idx="3"/>
            </p:cNvCxnSpPr>
            <p:nvPr/>
          </p:nvCxnSpPr>
          <p:spPr>
            <a:xfrm flipH="1" flipV="1">
              <a:off x="3665449" y="1522911"/>
              <a:ext cx="3" cy="1051819"/>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54" name="二等辺三角形 253">
              <a:extLst>
                <a:ext uri="{FF2B5EF4-FFF2-40B4-BE49-F238E27FC236}">
                  <a16:creationId xmlns:a16="http://schemas.microsoft.com/office/drawing/2014/main" id="{28680067-FF94-CC7C-35FC-74304BDCA0C0}"/>
                </a:ext>
              </a:extLst>
            </p:cNvPr>
            <p:cNvSpPr/>
            <p:nvPr/>
          </p:nvSpPr>
          <p:spPr>
            <a:xfrm>
              <a:off x="3642139"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D04DB089-93BF-6B50-1C55-252C96A348D8}"/>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293799E0-BB16-4326-6A81-CC3EF71D2970}"/>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1CBD82E3-47FA-ABDE-E060-9BA1E471AAD0}"/>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AD27AACE-ED70-3A9A-F8F0-1B0DB5ACC590}"/>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676CFB8E-97E9-8BB8-7493-E21B65B638BF}"/>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1D12DF96-DD08-0D82-A7A1-FD81571E53D5}"/>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2.2.</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5E6C70EC-6267-27ED-DDF3-C0BF9FD678D1}"/>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a:t>
              </a:r>
              <a:r>
                <a:rPr kumimoji="1" lang="en-US" altLang="ja-JP" sz="1000" b="1" dirty="0">
                  <a:solidFill>
                    <a:schemeClr val="tx1"/>
                  </a:solidFill>
                  <a:latin typeface="游ゴシック 本文"/>
                  <a:ea typeface="游ゴシック" panose="020B0400000000000000" pitchFamily="50" charset="-128"/>
                </a:rPr>
                <a:t>(</a:t>
              </a:r>
              <a:r>
                <a:rPr kumimoji="1" lang="ja-JP" altLang="en-US" sz="1000" b="1" dirty="0">
                  <a:solidFill>
                    <a:schemeClr val="tx1"/>
                  </a:solidFill>
                  <a:latin typeface="游ゴシック 本文"/>
                  <a:ea typeface="游ゴシック" panose="020B0400000000000000" pitchFamily="50" charset="-128"/>
                </a:rPr>
                <a:t>不動産</a:t>
              </a:r>
              <a:r>
                <a:rPr kumimoji="1" lang="en-US" altLang="ja-JP" sz="1000" b="1" dirty="0">
                  <a:solidFill>
                    <a:schemeClr val="tx1"/>
                  </a:solidFill>
                  <a:latin typeface="游ゴシック 本文"/>
                  <a:ea typeface="游ゴシック" panose="020B0400000000000000" pitchFamily="50" charset="-128"/>
                </a:rPr>
                <a:t>)</a:t>
              </a:r>
              <a:endParaRPr kumimoji="1" lang="ja-JP" altLang="en-US" sz="1000" b="1" dirty="0">
                <a:solidFill>
                  <a:schemeClr val="tx1"/>
                </a:solidFill>
                <a:latin typeface="游ゴシック 本文"/>
                <a:ea typeface="游ゴシック" panose="020B0400000000000000" pitchFamily="50" charset="-128"/>
              </a:endParaRPr>
            </a:p>
          </p:txBody>
        </p:sp>
        <p:sp>
          <p:nvSpPr>
            <p:cNvPr id="14" name="正方形/長方形 13">
              <a:extLst>
                <a:ext uri="{FF2B5EF4-FFF2-40B4-BE49-F238E27FC236}">
                  <a16:creationId xmlns:a16="http://schemas.microsoft.com/office/drawing/2014/main" id="{D6D9D923-9D48-6D73-C129-593EE52C43FE}"/>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差押・交付要求</a:t>
              </a:r>
            </a:p>
          </p:txBody>
        </p:sp>
      </p:grpSp>
      <p:grpSp>
        <p:nvGrpSpPr>
          <p:cNvPr id="16" name="グループ化 15">
            <a:extLst>
              <a:ext uri="{FF2B5EF4-FFF2-40B4-BE49-F238E27FC236}">
                <a16:creationId xmlns:a16="http://schemas.microsoft.com/office/drawing/2014/main" id="{3A47A491-24A2-F8A6-0508-3F722321A0DC}"/>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E2A5C306-9CB9-DF2B-144F-67AA04EB341F}"/>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EA0A7856-D466-AC1C-386D-2FA32A54037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C9589B53-6F32-2CE3-69B5-234B62DBE632}"/>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6</a:t>
            </a:fld>
            <a:endParaRPr kumimoji="1" lang="ja-JP" altLang="en-US" sz="800" dirty="0">
              <a:solidFill>
                <a:schemeClr val="tx1"/>
              </a:solidFill>
              <a:latin typeface="游ゴシック 本文"/>
              <a:ea typeface="游ゴシック" panose="020B0400000000000000" pitchFamily="50" charset="-128"/>
            </a:endParaRPr>
          </a:p>
        </p:txBody>
      </p:sp>
      <p:cxnSp>
        <p:nvCxnSpPr>
          <p:cNvPr id="43" name="直線矢印コネクタ 42">
            <a:extLst>
              <a:ext uri="{FF2B5EF4-FFF2-40B4-BE49-F238E27FC236}">
                <a16:creationId xmlns:a16="http://schemas.microsoft.com/office/drawing/2014/main" id="{50162457-745E-87C6-43E5-7B7BF6748A4A}"/>
              </a:ext>
            </a:extLst>
          </p:cNvPr>
          <p:cNvCxnSpPr>
            <a:cxnSpLocks/>
            <a:stCxn id="28" idx="3"/>
            <a:endCxn id="41" idx="1"/>
          </p:cNvCxnSpPr>
          <p:nvPr/>
        </p:nvCxnSpPr>
        <p:spPr>
          <a:xfrm>
            <a:off x="1779272" y="2766336"/>
            <a:ext cx="13551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EDA0A72D-44EF-F54A-F0B4-0DC39E8D9690}"/>
              </a:ext>
            </a:extLst>
          </p:cNvPr>
          <p:cNvSpPr/>
          <p:nvPr/>
        </p:nvSpPr>
        <p:spPr>
          <a:xfrm>
            <a:off x="6758568" y="5738814"/>
            <a:ext cx="2053792" cy="765616"/>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2.8.1</a:t>
            </a:r>
            <a:r>
              <a:rPr kumimoji="1" lang="ja-JP" altLang="en-US" sz="500" b="1" dirty="0">
                <a:solidFill>
                  <a:schemeClr val="tx1"/>
                </a:solidFill>
                <a:latin typeface="游ゴシック 本文"/>
                <a:ea typeface="游ゴシック" panose="020B0400000000000000" pitchFamily="50" charset="-128"/>
              </a:rPr>
              <a:t>　財産・権利者情報管理</a:t>
            </a: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2.8.2</a:t>
            </a:r>
            <a:r>
              <a:rPr kumimoji="1" lang="ja-JP" altLang="en-US" sz="500" b="1" dirty="0">
                <a:solidFill>
                  <a:schemeClr val="tx1"/>
                </a:solidFill>
                <a:latin typeface="游ゴシック 本文"/>
                <a:ea typeface="游ゴシック" panose="020B0400000000000000" pitchFamily="50" charset="-128"/>
              </a:rPr>
              <a:t>　滞納処分管理</a:t>
            </a:r>
          </a:p>
          <a:p>
            <a:r>
              <a:rPr kumimoji="1" lang="ja-JP" altLang="en-US" sz="500" b="1" dirty="0">
                <a:solidFill>
                  <a:schemeClr val="tx1"/>
                </a:solidFill>
                <a:latin typeface="游ゴシック 本文"/>
                <a:ea typeface="游ゴシック" panose="020B0400000000000000" pitchFamily="50" charset="-128"/>
              </a:rPr>
              <a:t>④</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2.8.9</a:t>
            </a:r>
            <a:r>
              <a:rPr kumimoji="1" lang="ja-JP" altLang="en-US" sz="500" b="1" dirty="0">
                <a:solidFill>
                  <a:schemeClr val="tx1"/>
                </a:solidFill>
                <a:latin typeface="游ゴシック 本文"/>
                <a:ea typeface="游ゴシック" panose="020B0400000000000000" pitchFamily="50" charset="-128"/>
              </a:rPr>
              <a:t>　滞納処分の処分調書等作成</a:t>
            </a:r>
            <a:endParaRPr kumimoji="1" lang="en-US" altLang="zh-TW" sz="500" b="1" dirty="0">
              <a:solidFill>
                <a:schemeClr val="tx1"/>
              </a:solidFill>
              <a:latin typeface="游ゴシック 本文"/>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DB1EDACA-77A7-CCAB-3828-86189F7BC80E}"/>
              </a:ext>
            </a:extLst>
          </p:cNvPr>
          <p:cNvCxnSpPr>
            <a:cxnSpLocks/>
            <a:stCxn id="41" idx="3"/>
            <a:endCxn id="137" idx="1"/>
          </p:cNvCxnSpPr>
          <p:nvPr/>
        </p:nvCxnSpPr>
        <p:spPr>
          <a:xfrm>
            <a:off x="2510674" y="2766336"/>
            <a:ext cx="13212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EA3C006F-2E70-27E2-5E42-C962678F28C8}"/>
              </a:ext>
            </a:extLst>
          </p:cNvPr>
          <p:cNvCxnSpPr>
            <a:cxnSpLocks/>
            <a:stCxn id="140" idx="1"/>
            <a:endCxn id="137" idx="2"/>
          </p:cNvCxnSpPr>
          <p:nvPr/>
        </p:nvCxnSpPr>
        <p:spPr>
          <a:xfrm flipH="1" flipV="1">
            <a:off x="2940745"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07C23CF6-B0D8-2EFD-C2BA-7034BA7E1CBA}"/>
              </a:ext>
            </a:extLst>
          </p:cNvPr>
          <p:cNvGrpSpPr/>
          <p:nvPr/>
        </p:nvGrpSpPr>
        <p:grpSpPr>
          <a:xfrm>
            <a:off x="2642803" y="2531961"/>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9488CCD5-7C57-DFF0-9AB0-8CD979207435}"/>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6EB08486-15F8-3EB2-FAD3-8056E746F58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差押調書</a:t>
              </a:r>
              <a:r>
                <a:rPr kumimoji="1" lang="zh-TW"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39" name="グループ化 138">
            <a:extLst>
              <a:ext uri="{FF2B5EF4-FFF2-40B4-BE49-F238E27FC236}">
                <a16:creationId xmlns:a16="http://schemas.microsoft.com/office/drawing/2014/main" id="{85A45A22-0BB9-554B-F891-DABAE0EE0A2B}"/>
              </a:ext>
            </a:extLst>
          </p:cNvPr>
          <p:cNvGrpSpPr/>
          <p:nvPr/>
        </p:nvGrpSpPr>
        <p:grpSpPr>
          <a:xfrm>
            <a:off x="2652927" y="4603475"/>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EC12BB2E-4F80-FB92-2306-12EDCB963B8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E439DAE9-91A0-BF01-2D19-891F71ADC35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CDF9F8BB-24AF-7DA5-55A6-F1F9AA86ED6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87" name="グループ化 86">
            <a:extLst>
              <a:ext uri="{FF2B5EF4-FFF2-40B4-BE49-F238E27FC236}">
                <a16:creationId xmlns:a16="http://schemas.microsoft.com/office/drawing/2014/main" id="{6B51CE88-EE04-76DD-0B70-3F975B9436DE}"/>
              </a:ext>
            </a:extLst>
          </p:cNvPr>
          <p:cNvGrpSpPr/>
          <p:nvPr/>
        </p:nvGrpSpPr>
        <p:grpSpPr>
          <a:xfrm>
            <a:off x="2930653" y="3000710"/>
            <a:ext cx="621625" cy="839849"/>
            <a:chOff x="2178607" y="2849727"/>
            <a:chExt cx="621625" cy="839849"/>
          </a:xfrm>
        </p:grpSpPr>
        <p:pic>
          <p:nvPicPr>
            <p:cNvPr id="88" name="グラフィックス 87" descr="紙 枠線">
              <a:extLst>
                <a:ext uri="{FF2B5EF4-FFF2-40B4-BE49-F238E27FC236}">
                  <a16:creationId xmlns:a16="http://schemas.microsoft.com/office/drawing/2014/main" id="{E51FBCFA-4FFB-7157-5C34-BB5A08F6F69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89" name="直線矢印コネクタ 36">
              <a:extLst>
                <a:ext uri="{FF2B5EF4-FFF2-40B4-BE49-F238E27FC236}">
                  <a16:creationId xmlns:a16="http://schemas.microsoft.com/office/drawing/2014/main" id="{ACD1BD59-013F-4522-35CA-F54CB67F4626}"/>
                </a:ext>
              </a:extLst>
            </p:cNvPr>
            <p:cNvCxnSpPr>
              <a:cxnSpLocks/>
            </p:cNvCxnSpPr>
            <p:nvPr/>
          </p:nvCxnSpPr>
          <p:spPr>
            <a:xfrm rot="16200000" flipH="1">
              <a:off x="2210662" y="2949800"/>
              <a:ext cx="435777" cy="235631"/>
            </a:xfrm>
            <a:prstGeom prst="curvedConnector3">
              <a:avLst>
                <a:gd name="adj1" fmla="val 10027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FD2DB132-78D8-612E-025A-B24089AD83D2}"/>
                </a:ext>
              </a:extLst>
            </p:cNvPr>
            <p:cNvSpPr/>
            <p:nvPr/>
          </p:nvSpPr>
          <p:spPr>
            <a:xfrm>
              <a:off x="2178607" y="3407123"/>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差押書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不動産</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p>
            <a:p>
              <a:r>
                <a:rPr kumimoji="1" lang="zh-TW" altLang="en-US" sz="500" b="1" dirty="0">
                  <a:solidFill>
                    <a:schemeClr val="tx1"/>
                  </a:solidFill>
                  <a:latin typeface="游ゴシック 本文"/>
                  <a:ea typeface="游ゴシック" panose="020B0400000000000000" pitchFamily="50" charset="-128"/>
                </a:rPr>
                <a:t>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不動産</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権利者用</a:t>
              </a:r>
            </a:p>
            <a:p>
              <a:r>
                <a:rPr kumimoji="1" lang="zh-TW" altLang="en-US" sz="500" b="1" dirty="0">
                  <a:solidFill>
                    <a:schemeClr val="tx1"/>
                  </a:solidFill>
                  <a:latin typeface="游ゴシック 本文"/>
                  <a:ea typeface="游ゴシック" panose="020B0400000000000000" pitchFamily="50" charset="-128"/>
                </a:rPr>
                <a:t>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不動産</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交付要求</a:t>
              </a:r>
              <a:r>
                <a:rPr kumimoji="1" lang="en-US" altLang="zh-TW" sz="500" b="1" dirty="0">
                  <a:solidFill>
                    <a:schemeClr val="tx1"/>
                  </a:solidFill>
                  <a:latin typeface="游ゴシック 本文"/>
                  <a:ea typeface="游ゴシック" panose="020B0400000000000000" pitchFamily="50" charset="-128"/>
                </a:rPr>
                <a:t>29</a:t>
              </a:r>
              <a:r>
                <a:rPr kumimoji="1" lang="zh-TW" altLang="en-US" sz="500" b="1" dirty="0">
                  <a:solidFill>
                    <a:schemeClr val="tx1"/>
                  </a:solidFill>
                  <a:latin typeface="游ゴシック 本文"/>
                  <a:ea typeface="游ゴシック" panose="020B0400000000000000" pitchFamily="50" charset="-128"/>
                </a:rPr>
                <a:t>条執行機関用</a:t>
              </a:r>
            </a:p>
            <a:p>
              <a:r>
                <a:rPr kumimoji="1" lang="zh-TW" altLang="en-US" sz="500" b="1" dirty="0">
                  <a:solidFill>
                    <a:schemeClr val="tx1"/>
                  </a:solidFill>
                  <a:latin typeface="游ゴシック 本文"/>
                  <a:ea typeface="游ゴシック" panose="020B0400000000000000" pitchFamily="50" charset="-128"/>
                </a:rPr>
                <a:t>差押決議書兼差押通知決議書</a:t>
              </a:r>
              <a:r>
                <a:rPr kumimoji="1" lang="en-US" altLang="zh-TW"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決裁用</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不動産</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58475DF2-8C98-1E21-4774-8EF50DB1EFE5}"/>
              </a:ext>
            </a:extLst>
          </p:cNvPr>
          <p:cNvGrpSpPr/>
          <p:nvPr/>
        </p:nvGrpSpPr>
        <p:grpSpPr>
          <a:xfrm flipH="1">
            <a:off x="1993101" y="4970186"/>
            <a:ext cx="752658" cy="405710"/>
            <a:chOff x="5549538" y="5066857"/>
            <a:chExt cx="752658" cy="405710"/>
          </a:xfrm>
        </p:grpSpPr>
        <p:cxnSp>
          <p:nvCxnSpPr>
            <p:cNvPr id="111" name="直線矢印コネクタ 110">
              <a:extLst>
                <a:ext uri="{FF2B5EF4-FFF2-40B4-BE49-F238E27FC236}">
                  <a16:creationId xmlns:a16="http://schemas.microsoft.com/office/drawing/2014/main" id="{FA831C68-9747-6AE6-EF5F-5DBBC4C9C89F}"/>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BE50F1C5-0EE5-29EC-F4CB-173C462E72CC}"/>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A9E566A8-D2A5-C704-0762-6E063262717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D21B422F-EF52-D220-589A-FFC0DE4F088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063FC55E-9321-F02D-C64B-107371D8984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27825650-7709-032F-CFA5-4D11A03B505C}"/>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④</a:t>
              </a:r>
            </a:p>
          </p:txBody>
        </p:sp>
      </p:grpSp>
      <p:cxnSp>
        <p:nvCxnSpPr>
          <p:cNvPr id="126" name="直線矢印コネクタ 125">
            <a:extLst>
              <a:ext uri="{FF2B5EF4-FFF2-40B4-BE49-F238E27FC236}">
                <a16:creationId xmlns:a16="http://schemas.microsoft.com/office/drawing/2014/main" id="{9E659D1F-6BBA-53F4-0443-C46B7C214162}"/>
              </a:ext>
            </a:extLst>
          </p:cNvPr>
          <p:cNvCxnSpPr>
            <a:cxnSpLocks/>
            <a:stCxn id="56" idx="6"/>
            <a:endCxn id="21" idx="1"/>
          </p:cNvCxnSpPr>
          <p:nvPr/>
        </p:nvCxnSpPr>
        <p:spPr>
          <a:xfrm>
            <a:off x="4024429" y="2766336"/>
            <a:ext cx="32375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7D631A5C-9876-6B69-250C-C9A2F3252586}"/>
              </a:ext>
            </a:extLst>
          </p:cNvPr>
          <p:cNvSpPr/>
          <p:nvPr/>
        </p:nvSpPr>
        <p:spPr>
          <a:xfrm>
            <a:off x="3479364"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権利者</a:t>
            </a:r>
          </a:p>
        </p:txBody>
      </p:sp>
      <p:grpSp>
        <p:nvGrpSpPr>
          <p:cNvPr id="39" name="グループ化 38">
            <a:extLst>
              <a:ext uri="{FF2B5EF4-FFF2-40B4-BE49-F238E27FC236}">
                <a16:creationId xmlns:a16="http://schemas.microsoft.com/office/drawing/2014/main" id="{DCFBA06E-A719-9ACF-28CE-4792630E07B9}"/>
              </a:ext>
            </a:extLst>
          </p:cNvPr>
          <p:cNvGrpSpPr/>
          <p:nvPr/>
        </p:nvGrpSpPr>
        <p:grpSpPr>
          <a:xfrm>
            <a:off x="1914790" y="2531961"/>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BA68A7A1-A2EC-847F-C05E-0E50186D5BA0}"/>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6132EF7D-92B1-5E9B-E3DE-1F63BD1F8E8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42" name="直線矢印コネクタ 41">
            <a:extLst>
              <a:ext uri="{FF2B5EF4-FFF2-40B4-BE49-F238E27FC236}">
                <a16:creationId xmlns:a16="http://schemas.microsoft.com/office/drawing/2014/main" id="{29F5C744-7839-F494-9391-93DD87732AF3}"/>
              </a:ext>
            </a:extLst>
          </p:cNvPr>
          <p:cNvCxnSpPr>
            <a:cxnSpLocks/>
            <a:stCxn id="41" idx="2"/>
            <a:endCxn id="45" idx="1"/>
          </p:cNvCxnSpPr>
          <p:nvPr/>
        </p:nvCxnSpPr>
        <p:spPr>
          <a:xfrm>
            <a:off x="2212732"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95FE4734-ACFA-2793-41DD-68A73704D446}"/>
              </a:ext>
            </a:extLst>
          </p:cNvPr>
          <p:cNvGrpSpPr/>
          <p:nvPr/>
        </p:nvGrpSpPr>
        <p:grpSpPr>
          <a:xfrm>
            <a:off x="1924914" y="4603475"/>
            <a:ext cx="575637" cy="451948"/>
            <a:chOff x="5274238" y="5435536"/>
            <a:chExt cx="439201" cy="345439"/>
          </a:xfrm>
        </p:grpSpPr>
        <p:sp>
          <p:nvSpPr>
            <p:cNvPr id="45" name="フローチャート: 磁気ディスク 44">
              <a:extLst>
                <a:ext uri="{FF2B5EF4-FFF2-40B4-BE49-F238E27FC236}">
                  <a16:creationId xmlns:a16="http://schemas.microsoft.com/office/drawing/2014/main" id="{853B7082-5CB2-C025-139A-2547213F038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6" name="円弧 45">
              <a:extLst>
                <a:ext uri="{FF2B5EF4-FFF2-40B4-BE49-F238E27FC236}">
                  <a16:creationId xmlns:a16="http://schemas.microsoft.com/office/drawing/2014/main" id="{34E90C49-EBA5-3580-0C48-9C6CA6EABBC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7" name="円弧 46">
              <a:extLst>
                <a:ext uri="{FF2B5EF4-FFF2-40B4-BE49-F238E27FC236}">
                  <a16:creationId xmlns:a16="http://schemas.microsoft.com/office/drawing/2014/main" id="{C11F0282-78AE-8E09-C742-CB89C2C678E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48" name="グループ化 47">
            <a:extLst>
              <a:ext uri="{FF2B5EF4-FFF2-40B4-BE49-F238E27FC236}">
                <a16:creationId xmlns:a16="http://schemas.microsoft.com/office/drawing/2014/main" id="{AE2628CD-CF58-D313-FA22-8B79AB2B2606}"/>
              </a:ext>
            </a:extLst>
          </p:cNvPr>
          <p:cNvGrpSpPr/>
          <p:nvPr/>
        </p:nvGrpSpPr>
        <p:grpSpPr>
          <a:xfrm flipH="1">
            <a:off x="1265088" y="4970186"/>
            <a:ext cx="752658" cy="405710"/>
            <a:chOff x="5549538" y="5066857"/>
            <a:chExt cx="752658" cy="405710"/>
          </a:xfrm>
        </p:grpSpPr>
        <p:cxnSp>
          <p:nvCxnSpPr>
            <p:cNvPr id="49" name="直線矢印コネクタ 48">
              <a:extLst>
                <a:ext uri="{FF2B5EF4-FFF2-40B4-BE49-F238E27FC236}">
                  <a16:creationId xmlns:a16="http://schemas.microsoft.com/office/drawing/2014/main" id="{922ED7CF-E654-C8F3-C0EC-9AD177C0D821}"/>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F79503E6-2377-EE06-7BA0-8F30ECA93F5C}"/>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FAD84017-4951-7C88-4489-5248161233A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E68E610C-1252-3694-4BF6-1EC7EDB0495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5EF12153-3249-85F2-F345-698E7E8865E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E50D2CE5-13A9-80E7-FE0D-E8BDAE907DD7}"/>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cxnSp>
        <p:nvCxnSpPr>
          <p:cNvPr id="145" name="直線矢印コネクタ 144">
            <a:extLst>
              <a:ext uri="{FF2B5EF4-FFF2-40B4-BE49-F238E27FC236}">
                <a16:creationId xmlns:a16="http://schemas.microsoft.com/office/drawing/2014/main" id="{08E676F5-47B3-1527-76B4-B45B77C022EF}"/>
              </a:ext>
            </a:extLst>
          </p:cNvPr>
          <p:cNvCxnSpPr>
            <a:cxnSpLocks/>
            <a:stCxn id="91" idx="6"/>
            <a:endCxn id="108" idx="2"/>
          </p:cNvCxnSpPr>
          <p:nvPr/>
        </p:nvCxnSpPr>
        <p:spPr>
          <a:xfrm>
            <a:off x="6750599" y="2766336"/>
            <a:ext cx="22693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3" name="直線矢印コネクタ 152">
            <a:extLst>
              <a:ext uri="{FF2B5EF4-FFF2-40B4-BE49-F238E27FC236}">
                <a16:creationId xmlns:a16="http://schemas.microsoft.com/office/drawing/2014/main" id="{E2A271E8-E9CE-3D13-7233-7B4ACE5D5835}"/>
              </a:ext>
            </a:extLst>
          </p:cNvPr>
          <p:cNvCxnSpPr>
            <a:cxnSpLocks/>
            <a:stCxn id="137" idx="3"/>
            <a:endCxn id="56" idx="2"/>
          </p:cNvCxnSpPr>
          <p:nvPr/>
        </p:nvCxnSpPr>
        <p:spPr>
          <a:xfrm>
            <a:off x="3238687" y="2766336"/>
            <a:ext cx="47974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2" name="正方形/長方形 51">
            <a:extLst>
              <a:ext uri="{FF2B5EF4-FFF2-40B4-BE49-F238E27FC236}">
                <a16:creationId xmlns:a16="http://schemas.microsoft.com/office/drawing/2014/main" id="{DDA43C57-5E2E-2BF6-90BA-C17D1113183E}"/>
              </a:ext>
            </a:extLst>
          </p:cNvPr>
          <p:cNvSpPr/>
          <p:nvPr/>
        </p:nvSpPr>
        <p:spPr>
          <a:xfrm>
            <a:off x="2964879"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sp>
        <p:nvSpPr>
          <p:cNvPr id="53" name="正方形/長方形 52">
            <a:extLst>
              <a:ext uri="{FF2B5EF4-FFF2-40B4-BE49-F238E27FC236}">
                <a16:creationId xmlns:a16="http://schemas.microsoft.com/office/drawing/2014/main" id="{D69E095A-06C6-37A5-0F19-F88BE4FA5F1B}"/>
              </a:ext>
            </a:extLst>
          </p:cNvPr>
          <p:cNvSpPr/>
          <p:nvPr/>
        </p:nvSpPr>
        <p:spPr>
          <a:xfrm>
            <a:off x="3522823" y="2035801"/>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54" name="グループ化 53">
            <a:extLst>
              <a:ext uri="{FF2B5EF4-FFF2-40B4-BE49-F238E27FC236}">
                <a16:creationId xmlns:a16="http://schemas.microsoft.com/office/drawing/2014/main" id="{545EC9AE-7438-92C3-BB21-F22456F6A7D2}"/>
              </a:ext>
            </a:extLst>
          </p:cNvPr>
          <p:cNvGrpSpPr>
            <a:grpSpLocks noChangeAspect="1"/>
          </p:cNvGrpSpPr>
          <p:nvPr/>
        </p:nvGrpSpPr>
        <p:grpSpPr>
          <a:xfrm>
            <a:off x="3718429" y="2613336"/>
            <a:ext cx="306000" cy="306000"/>
            <a:chOff x="2810266" y="3583909"/>
            <a:chExt cx="182044" cy="182044"/>
          </a:xfrm>
        </p:grpSpPr>
        <p:sp>
          <p:nvSpPr>
            <p:cNvPr id="56" name="楕円 55">
              <a:extLst>
                <a:ext uri="{FF2B5EF4-FFF2-40B4-BE49-F238E27FC236}">
                  <a16:creationId xmlns:a16="http://schemas.microsoft.com/office/drawing/2014/main" id="{0FF74C82-C128-E380-F2BA-A5D71FBD85D7}"/>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21CE58DA-82C0-AB92-C5D7-A30ACFE2CC0A}"/>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D67376BC-01FE-F845-3CFE-501775449FCC}"/>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5292E719-0D12-AE59-B746-791A3E53024E}"/>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B3014E4A-6490-F1C1-F43D-C212B4AEE773}"/>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B60872F3-3182-619F-B44A-90A7C73A97DE}"/>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5CC9FEC1-16A8-8C0B-3AAF-C56FA9377CEE}"/>
              </a:ext>
            </a:extLst>
          </p:cNvPr>
          <p:cNvSpPr/>
          <p:nvPr/>
        </p:nvSpPr>
        <p:spPr>
          <a:xfrm>
            <a:off x="3511796" y="238118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63" name="グループ化 62">
            <a:extLst>
              <a:ext uri="{FF2B5EF4-FFF2-40B4-BE49-F238E27FC236}">
                <a16:creationId xmlns:a16="http://schemas.microsoft.com/office/drawing/2014/main" id="{9FF66CC9-B5A0-282D-B5B4-785F6C3785FF}"/>
              </a:ext>
            </a:extLst>
          </p:cNvPr>
          <p:cNvGrpSpPr/>
          <p:nvPr/>
        </p:nvGrpSpPr>
        <p:grpSpPr>
          <a:xfrm>
            <a:off x="3852100" y="1457497"/>
            <a:ext cx="989415" cy="510812"/>
            <a:chOff x="4995539" y="4316156"/>
            <a:chExt cx="989415" cy="510812"/>
          </a:xfrm>
        </p:grpSpPr>
        <p:cxnSp>
          <p:nvCxnSpPr>
            <p:cNvPr id="64" name="直線矢印コネクタ 63">
              <a:extLst>
                <a:ext uri="{FF2B5EF4-FFF2-40B4-BE49-F238E27FC236}">
                  <a16:creationId xmlns:a16="http://schemas.microsoft.com/office/drawing/2014/main" id="{16116E4C-6BD7-D1DB-094A-F6E631FA4CD2}"/>
                </a:ext>
              </a:extLst>
            </p:cNvPr>
            <p:cNvCxnSpPr>
              <a:cxnSpLocks/>
              <a:endCxn id="66" idx="1"/>
            </p:cNvCxnSpPr>
            <p:nvPr/>
          </p:nvCxnSpPr>
          <p:spPr>
            <a:xfrm>
              <a:off x="5014868" y="4469826"/>
              <a:ext cx="32177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49687A5C-BED5-EB53-52EB-AF4E2B256387}"/>
                </a:ext>
              </a:extLst>
            </p:cNvPr>
            <p:cNvSpPr/>
            <p:nvPr/>
          </p:nvSpPr>
          <p:spPr>
            <a:xfrm>
              <a:off x="4995539" y="4570764"/>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chorCtr="0"/>
            <a:lstStyle/>
            <a:p>
              <a:pPr algn="ctr"/>
              <a:r>
                <a:rPr kumimoji="1" lang="zh-TW" altLang="en-US" sz="500" b="1" dirty="0">
                  <a:solidFill>
                    <a:schemeClr val="tx1"/>
                  </a:solidFill>
                  <a:latin typeface="游ゴシック 本文"/>
                  <a:ea typeface="游ゴシック" panose="020B0400000000000000" pitchFamily="50" charset="-128"/>
                </a:rPr>
                <a:t>差押</a:t>
              </a:r>
              <a:r>
                <a:rPr kumimoji="1" lang="ja-JP" altLang="en-US" sz="500" b="1" dirty="0">
                  <a:solidFill>
                    <a:schemeClr val="tx1"/>
                  </a:solidFill>
                  <a:latin typeface="游ゴシック 本文"/>
                  <a:ea typeface="游ゴシック" panose="020B0400000000000000" pitchFamily="50" charset="-128"/>
                </a:rPr>
                <a:t>通知</a:t>
              </a:r>
              <a:r>
                <a:rPr kumimoji="1" lang="zh-TW" altLang="en-US" sz="500" b="1" dirty="0">
                  <a:solidFill>
                    <a:schemeClr val="tx1"/>
                  </a:solidFill>
                  <a:latin typeface="游ゴシック 本文"/>
                  <a:ea typeface="游ゴシック" panose="020B0400000000000000" pitchFamily="50" charset="-128"/>
                </a:rPr>
                <a:t>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不動産</a:t>
              </a:r>
              <a:r>
                <a:rPr kumimoji="1" lang="en-US" altLang="zh-TW"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権利者</a:t>
              </a:r>
              <a:r>
                <a:rPr kumimoji="1" lang="zh-TW" altLang="en-US" sz="500" b="1" dirty="0">
                  <a:solidFill>
                    <a:schemeClr val="tx1"/>
                  </a:solidFill>
                  <a:latin typeface="游ゴシック 本文"/>
                  <a:ea typeface="游ゴシック" panose="020B0400000000000000" pitchFamily="50" charset="-128"/>
                </a:rPr>
                <a:t>用</a:t>
              </a:r>
              <a:endParaRPr kumimoji="1" lang="ja-JP" altLang="en-US"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p:txBody>
        </p:sp>
        <p:pic>
          <p:nvPicPr>
            <p:cNvPr id="66" name="グラフィックス 65" descr="紙 枠線">
              <a:extLst>
                <a:ext uri="{FF2B5EF4-FFF2-40B4-BE49-F238E27FC236}">
                  <a16:creationId xmlns:a16="http://schemas.microsoft.com/office/drawing/2014/main" id="{BAE231E8-F064-A330-8E5C-06A4DF14E3C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grpSp>
        <p:nvGrpSpPr>
          <p:cNvPr id="6" name="グループ化 5">
            <a:extLst>
              <a:ext uri="{FF2B5EF4-FFF2-40B4-BE49-F238E27FC236}">
                <a16:creationId xmlns:a16="http://schemas.microsoft.com/office/drawing/2014/main" id="{8DD29F18-CA50-7FD3-9D1B-1BE37CA924FF}"/>
              </a:ext>
            </a:extLst>
          </p:cNvPr>
          <p:cNvGrpSpPr/>
          <p:nvPr/>
        </p:nvGrpSpPr>
        <p:grpSpPr>
          <a:xfrm>
            <a:off x="3978894" y="5335307"/>
            <a:ext cx="1313281" cy="365125"/>
            <a:chOff x="7146188" y="5133875"/>
            <a:chExt cx="1313281" cy="449892"/>
          </a:xfrm>
        </p:grpSpPr>
        <p:sp>
          <p:nvSpPr>
            <p:cNvPr id="30" name="正方形/長方形 29">
              <a:extLst>
                <a:ext uri="{FF2B5EF4-FFF2-40B4-BE49-F238E27FC236}">
                  <a16:creationId xmlns:a16="http://schemas.microsoft.com/office/drawing/2014/main" id="{979F2829-F29C-E54A-F93E-BEBD3EE3545B}"/>
                </a:ext>
              </a:extLst>
            </p:cNvPr>
            <p:cNvSpPr/>
            <p:nvPr/>
          </p:nvSpPr>
          <p:spPr>
            <a:xfrm>
              <a:off x="7146188" y="5133875"/>
              <a:ext cx="35488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執行機関</a:t>
              </a:r>
            </a:p>
          </p:txBody>
        </p:sp>
        <p:sp>
          <p:nvSpPr>
            <p:cNvPr id="34" name="正方形/長方形 33">
              <a:extLst>
                <a:ext uri="{FF2B5EF4-FFF2-40B4-BE49-F238E27FC236}">
                  <a16:creationId xmlns:a16="http://schemas.microsoft.com/office/drawing/2014/main" id="{C08D8594-A39D-CA19-89D5-167C1EBF4298}"/>
                </a:ext>
              </a:extLst>
            </p:cNvPr>
            <p:cNvSpPr/>
            <p:nvPr/>
          </p:nvSpPr>
          <p:spPr>
            <a:xfrm>
              <a:off x="7501069" y="5133875"/>
              <a:ext cx="958400"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80" name="グループ化 79">
            <a:extLst>
              <a:ext uri="{FF2B5EF4-FFF2-40B4-BE49-F238E27FC236}">
                <a16:creationId xmlns:a16="http://schemas.microsoft.com/office/drawing/2014/main" id="{9D631CD0-1703-F467-1722-038FCB501FD6}"/>
              </a:ext>
            </a:extLst>
          </p:cNvPr>
          <p:cNvGrpSpPr/>
          <p:nvPr/>
        </p:nvGrpSpPr>
        <p:grpSpPr>
          <a:xfrm rot="5400000" flipV="1">
            <a:off x="4051656" y="4373557"/>
            <a:ext cx="1864979" cy="47531"/>
            <a:chOff x="7266495" y="5728212"/>
            <a:chExt cx="1864979" cy="47531"/>
          </a:xfrm>
        </p:grpSpPr>
        <p:cxnSp>
          <p:nvCxnSpPr>
            <p:cNvPr id="81" name="直線矢印コネクタ 80">
              <a:extLst>
                <a:ext uri="{FF2B5EF4-FFF2-40B4-BE49-F238E27FC236}">
                  <a16:creationId xmlns:a16="http://schemas.microsoft.com/office/drawing/2014/main" id="{12FF8F7F-E303-367C-81F5-3B7D9B0596CE}"/>
                </a:ext>
              </a:extLst>
            </p:cNvPr>
            <p:cNvCxnSpPr>
              <a:cxnSpLocks/>
              <a:stCxn id="83" idx="6"/>
              <a:endCxn id="84" idx="0"/>
            </p:cNvCxnSpPr>
            <p:nvPr/>
          </p:nvCxnSpPr>
          <p:spPr>
            <a:xfrm rot="5400000" flipV="1">
              <a:off x="8222747" y="4843257"/>
              <a:ext cx="6" cy="181744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83" name="楕円 82">
              <a:extLst>
                <a:ext uri="{FF2B5EF4-FFF2-40B4-BE49-F238E27FC236}">
                  <a16:creationId xmlns:a16="http://schemas.microsoft.com/office/drawing/2014/main" id="{99475A2B-62A5-B46E-DF01-49B2F491BC1E}"/>
                </a:ext>
              </a:extLst>
            </p:cNvPr>
            <p:cNvSpPr/>
            <p:nvPr/>
          </p:nvSpPr>
          <p:spPr>
            <a:xfrm>
              <a:off x="7266495"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84" name="二等辺三角形 83">
              <a:extLst>
                <a:ext uri="{FF2B5EF4-FFF2-40B4-BE49-F238E27FC236}">
                  <a16:creationId xmlns:a16="http://schemas.microsoft.com/office/drawing/2014/main" id="{18A12454-EB21-25FB-D1D4-593CA1D1F15A}"/>
                </a:ext>
              </a:extLst>
            </p:cNvPr>
            <p:cNvSpPr/>
            <p:nvPr/>
          </p:nvSpPr>
          <p:spPr>
            <a:xfrm rot="5400000">
              <a:off x="9072227"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sp>
        <p:nvSpPr>
          <p:cNvPr id="85" name="正方形/長方形 84">
            <a:extLst>
              <a:ext uri="{FF2B5EF4-FFF2-40B4-BE49-F238E27FC236}">
                <a16:creationId xmlns:a16="http://schemas.microsoft.com/office/drawing/2014/main" id="{7B1CBF66-5267-B27B-942F-63F10B319B6B}"/>
              </a:ext>
            </a:extLst>
          </p:cNvPr>
          <p:cNvSpPr/>
          <p:nvPr/>
        </p:nvSpPr>
        <p:spPr>
          <a:xfrm>
            <a:off x="4636320" y="4340058"/>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86" name="グループ化 85">
            <a:extLst>
              <a:ext uri="{FF2B5EF4-FFF2-40B4-BE49-F238E27FC236}">
                <a16:creationId xmlns:a16="http://schemas.microsoft.com/office/drawing/2014/main" id="{8E1095F4-EF6B-BBA5-616A-FD118175048B}"/>
              </a:ext>
            </a:extLst>
          </p:cNvPr>
          <p:cNvGrpSpPr>
            <a:grpSpLocks noChangeAspect="1"/>
          </p:cNvGrpSpPr>
          <p:nvPr/>
        </p:nvGrpSpPr>
        <p:grpSpPr>
          <a:xfrm>
            <a:off x="6444599" y="2613336"/>
            <a:ext cx="306000" cy="306000"/>
            <a:chOff x="2810266" y="3583909"/>
            <a:chExt cx="182044" cy="182044"/>
          </a:xfrm>
        </p:grpSpPr>
        <p:sp>
          <p:nvSpPr>
            <p:cNvPr id="91" name="楕円 90">
              <a:extLst>
                <a:ext uri="{FF2B5EF4-FFF2-40B4-BE49-F238E27FC236}">
                  <a16:creationId xmlns:a16="http://schemas.microsoft.com/office/drawing/2014/main" id="{C96AC107-3760-691A-A9FD-4E4599F8C3E9}"/>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92" name="グループ化 91">
              <a:extLst>
                <a:ext uri="{FF2B5EF4-FFF2-40B4-BE49-F238E27FC236}">
                  <a16:creationId xmlns:a16="http://schemas.microsoft.com/office/drawing/2014/main" id="{8EBC0799-95EE-6254-A0C1-F0F428C4693C}"/>
                </a:ext>
              </a:extLst>
            </p:cNvPr>
            <p:cNvGrpSpPr/>
            <p:nvPr/>
          </p:nvGrpSpPr>
          <p:grpSpPr>
            <a:xfrm>
              <a:off x="2835232" y="3634549"/>
              <a:ext cx="132113" cy="80765"/>
              <a:chOff x="2601006" y="3678667"/>
              <a:chExt cx="132113" cy="80765"/>
            </a:xfrm>
          </p:grpSpPr>
          <p:sp>
            <p:nvSpPr>
              <p:cNvPr id="93" name="正方形/長方形 92">
                <a:extLst>
                  <a:ext uri="{FF2B5EF4-FFF2-40B4-BE49-F238E27FC236}">
                    <a16:creationId xmlns:a16="http://schemas.microsoft.com/office/drawing/2014/main" id="{40AE7104-DA07-DD51-A1D5-B554235B7506}"/>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97" name="二等辺三角形 96">
                <a:extLst>
                  <a:ext uri="{FF2B5EF4-FFF2-40B4-BE49-F238E27FC236}">
                    <a16:creationId xmlns:a16="http://schemas.microsoft.com/office/drawing/2014/main" id="{8D3A7D64-48A5-A0D6-E5FB-6C28A007C42B}"/>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4" name="二等辺三角形 103">
                <a:extLst>
                  <a:ext uri="{FF2B5EF4-FFF2-40B4-BE49-F238E27FC236}">
                    <a16:creationId xmlns:a16="http://schemas.microsoft.com/office/drawing/2014/main" id="{6418D2DC-5EF8-846B-3804-D763807F2F56}"/>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05" name="正方形/長方形 104">
                <a:extLst>
                  <a:ext uri="{FF2B5EF4-FFF2-40B4-BE49-F238E27FC236}">
                    <a16:creationId xmlns:a16="http://schemas.microsoft.com/office/drawing/2014/main" id="{2A428FA2-95AD-917E-9F72-88CC3698B675}"/>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cxnSp>
        <p:nvCxnSpPr>
          <p:cNvPr id="117" name="直線矢印コネクタ 116">
            <a:extLst>
              <a:ext uri="{FF2B5EF4-FFF2-40B4-BE49-F238E27FC236}">
                <a16:creationId xmlns:a16="http://schemas.microsoft.com/office/drawing/2014/main" id="{F8A9896D-0BCD-74E0-FCE4-4425794E6240}"/>
              </a:ext>
            </a:extLst>
          </p:cNvPr>
          <p:cNvCxnSpPr>
            <a:cxnSpLocks/>
            <a:stCxn id="21" idx="3"/>
            <a:endCxn id="121" idx="1"/>
          </p:cNvCxnSpPr>
          <p:nvPr/>
        </p:nvCxnSpPr>
        <p:spPr>
          <a:xfrm>
            <a:off x="4692153" y="2766336"/>
            <a:ext cx="81763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18" name="直線矢印コネクタ 117">
            <a:extLst>
              <a:ext uri="{FF2B5EF4-FFF2-40B4-BE49-F238E27FC236}">
                <a16:creationId xmlns:a16="http://schemas.microsoft.com/office/drawing/2014/main" id="{CE31E66F-973A-F68E-4DEE-2CF2A5027D61}"/>
              </a:ext>
            </a:extLst>
          </p:cNvPr>
          <p:cNvCxnSpPr>
            <a:cxnSpLocks/>
            <a:stCxn id="123" idx="1"/>
            <a:endCxn id="121" idx="2"/>
          </p:cNvCxnSpPr>
          <p:nvPr/>
        </p:nvCxnSpPr>
        <p:spPr>
          <a:xfrm flipH="1" flipV="1">
            <a:off x="5807733"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9" name="グループ化 118">
            <a:extLst>
              <a:ext uri="{FF2B5EF4-FFF2-40B4-BE49-F238E27FC236}">
                <a16:creationId xmlns:a16="http://schemas.microsoft.com/office/drawing/2014/main" id="{81AD3467-D7CE-9BD3-41A1-A7DFE37A1BA4}"/>
              </a:ext>
            </a:extLst>
          </p:cNvPr>
          <p:cNvGrpSpPr/>
          <p:nvPr/>
        </p:nvGrpSpPr>
        <p:grpSpPr>
          <a:xfrm>
            <a:off x="5509791" y="2531961"/>
            <a:ext cx="595884" cy="468750"/>
            <a:chOff x="2420174" y="2805910"/>
            <a:chExt cx="595884" cy="468750"/>
          </a:xfrm>
        </p:grpSpPr>
        <p:pic>
          <p:nvPicPr>
            <p:cNvPr id="120" name="グラフィックス 119" descr="ユーザー 枠線">
              <a:extLst>
                <a:ext uri="{FF2B5EF4-FFF2-40B4-BE49-F238E27FC236}">
                  <a16:creationId xmlns:a16="http://schemas.microsoft.com/office/drawing/2014/main" id="{C04C78D1-EDB4-EC07-63A6-D5A980B3ABAA}"/>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21" name="四角形: 角を丸くする 120">
              <a:extLst>
                <a:ext uri="{FF2B5EF4-FFF2-40B4-BE49-F238E27FC236}">
                  <a16:creationId xmlns:a16="http://schemas.microsoft.com/office/drawing/2014/main" id="{0C4511A0-0663-3E14-B91F-E99F3688955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登記嘱託書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不動産</a:t>
              </a:r>
              <a:r>
                <a:rPr kumimoji="1" lang="en-US" altLang="ja-JP" sz="500" b="1" dirty="0">
                  <a:solidFill>
                    <a:schemeClr val="tx1"/>
                  </a:solidFill>
                  <a:latin typeface="游ゴシック 本文"/>
                  <a:ea typeface="游ゴシック" panose="020B0400000000000000" pitchFamily="50" charset="-128"/>
                </a:rPr>
                <a:t>)</a:t>
              </a:r>
            </a:p>
            <a:p>
              <a:pPr algn="ctr"/>
              <a:r>
                <a:rPr kumimoji="1" lang="ja-JP" altLang="en-US" sz="500" b="1" dirty="0">
                  <a:solidFill>
                    <a:schemeClr val="tx1"/>
                  </a:solidFill>
                  <a:latin typeface="游ゴシック 本文"/>
                  <a:ea typeface="游ゴシック" panose="020B0400000000000000" pitchFamily="50" charset="-128"/>
                </a:rPr>
                <a:t>の作成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22" name="グループ化 121">
            <a:extLst>
              <a:ext uri="{FF2B5EF4-FFF2-40B4-BE49-F238E27FC236}">
                <a16:creationId xmlns:a16="http://schemas.microsoft.com/office/drawing/2014/main" id="{F840CB91-861E-C2B1-2C55-1B130A34DC87}"/>
              </a:ext>
            </a:extLst>
          </p:cNvPr>
          <p:cNvGrpSpPr/>
          <p:nvPr/>
        </p:nvGrpSpPr>
        <p:grpSpPr>
          <a:xfrm>
            <a:off x="5519915" y="4603475"/>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FE1ADDD4-87B0-1FD9-2A89-7472D33BAEF1}"/>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4" name="円弧 123">
              <a:extLst>
                <a:ext uri="{FF2B5EF4-FFF2-40B4-BE49-F238E27FC236}">
                  <a16:creationId xmlns:a16="http://schemas.microsoft.com/office/drawing/2014/main" id="{05A95161-76AD-F101-8E3F-10D0E8EA296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5" name="円弧 124">
              <a:extLst>
                <a:ext uri="{FF2B5EF4-FFF2-40B4-BE49-F238E27FC236}">
                  <a16:creationId xmlns:a16="http://schemas.microsoft.com/office/drawing/2014/main" id="{5942D88C-7E1C-9186-13E0-C918DBDF8D0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27" name="グループ化 126">
            <a:extLst>
              <a:ext uri="{FF2B5EF4-FFF2-40B4-BE49-F238E27FC236}">
                <a16:creationId xmlns:a16="http://schemas.microsoft.com/office/drawing/2014/main" id="{40BD5ABE-4E6D-AC22-62AF-37A3C70045DC}"/>
              </a:ext>
            </a:extLst>
          </p:cNvPr>
          <p:cNvGrpSpPr/>
          <p:nvPr/>
        </p:nvGrpSpPr>
        <p:grpSpPr>
          <a:xfrm>
            <a:off x="5745770" y="3002793"/>
            <a:ext cx="650892" cy="678812"/>
            <a:chOff x="2149340" y="3015289"/>
            <a:chExt cx="650892" cy="678812"/>
          </a:xfrm>
        </p:grpSpPr>
        <p:pic>
          <p:nvPicPr>
            <p:cNvPr id="128" name="グラフィックス 127" descr="紙 枠線">
              <a:extLst>
                <a:ext uri="{FF2B5EF4-FFF2-40B4-BE49-F238E27FC236}">
                  <a16:creationId xmlns:a16="http://schemas.microsoft.com/office/drawing/2014/main" id="{0BD1493B-D45F-10B0-AB97-67117A45FD1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129" name="直線矢印コネクタ 36">
              <a:extLst>
                <a:ext uri="{FF2B5EF4-FFF2-40B4-BE49-F238E27FC236}">
                  <a16:creationId xmlns:a16="http://schemas.microsoft.com/office/drawing/2014/main" id="{DB43B27A-3754-8B88-821F-1B84A140ECB4}"/>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08613F27-443D-E025-589E-BD3D49EEAFA1}"/>
                </a:ext>
              </a:extLst>
            </p:cNvPr>
            <p:cNvSpPr/>
            <p:nvPr/>
          </p:nvSpPr>
          <p:spPr>
            <a:xfrm>
              <a:off x="2149340"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差押</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登記嘱託書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不動産</a:t>
              </a:r>
              <a:r>
                <a:rPr kumimoji="1" lang="en-US" altLang="zh-TW" sz="500" b="1" dirty="0">
                  <a:solidFill>
                    <a:schemeClr val="tx1"/>
                  </a:solidFill>
                  <a:latin typeface="游ゴシック 本文"/>
                  <a:ea typeface="游ゴシック" panose="020B0400000000000000" pitchFamily="50" charset="-128"/>
                </a:rPr>
                <a:t>)</a:t>
              </a:r>
              <a:endParaRPr kumimoji="1" lang="zh-TW" altLang="en-US"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登記原因証明情報</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不動産</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31" name="グループ化 130">
            <a:extLst>
              <a:ext uri="{FF2B5EF4-FFF2-40B4-BE49-F238E27FC236}">
                <a16:creationId xmlns:a16="http://schemas.microsoft.com/office/drawing/2014/main" id="{49E45555-C072-1BA5-8DF1-171CB525DCE7}"/>
              </a:ext>
            </a:extLst>
          </p:cNvPr>
          <p:cNvGrpSpPr/>
          <p:nvPr/>
        </p:nvGrpSpPr>
        <p:grpSpPr>
          <a:xfrm flipH="1">
            <a:off x="4860089" y="4970186"/>
            <a:ext cx="752658" cy="405710"/>
            <a:chOff x="5549538" y="5066857"/>
            <a:chExt cx="752658" cy="405710"/>
          </a:xfrm>
        </p:grpSpPr>
        <p:cxnSp>
          <p:nvCxnSpPr>
            <p:cNvPr id="132" name="直線矢印コネクタ 131">
              <a:extLst>
                <a:ext uri="{FF2B5EF4-FFF2-40B4-BE49-F238E27FC236}">
                  <a16:creationId xmlns:a16="http://schemas.microsoft.com/office/drawing/2014/main" id="{D0119669-980C-7D12-5360-2CDFAA358CE7}"/>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3" name="グループ化 132">
              <a:extLst>
                <a:ext uri="{FF2B5EF4-FFF2-40B4-BE49-F238E27FC236}">
                  <a16:creationId xmlns:a16="http://schemas.microsoft.com/office/drawing/2014/main" id="{05F668E7-6964-3A79-726B-B93563958F9F}"/>
                </a:ext>
              </a:extLst>
            </p:cNvPr>
            <p:cNvGrpSpPr/>
            <p:nvPr/>
          </p:nvGrpSpPr>
          <p:grpSpPr>
            <a:xfrm>
              <a:off x="5672158" y="5172745"/>
              <a:ext cx="69614" cy="299822"/>
              <a:chOff x="2439407" y="2962964"/>
              <a:chExt cx="69614" cy="430496"/>
            </a:xfrm>
          </p:grpSpPr>
          <p:cxnSp>
            <p:nvCxnSpPr>
              <p:cNvPr id="143" name="直線コネクタ 142">
                <a:extLst>
                  <a:ext uri="{FF2B5EF4-FFF2-40B4-BE49-F238E27FC236}">
                    <a16:creationId xmlns:a16="http://schemas.microsoft.com/office/drawing/2014/main" id="{5F68B4F8-22E0-8F1C-FDFF-A5EA62E54C0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4" name="直線コネクタ 143">
                <a:extLst>
                  <a:ext uri="{FF2B5EF4-FFF2-40B4-BE49-F238E27FC236}">
                    <a16:creationId xmlns:a16="http://schemas.microsoft.com/office/drawing/2014/main" id="{09B5AFDF-0D19-F184-3EB7-4E80DB46B39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47FA8972-A589-55B2-5397-AED9C355E80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4" name="正方形/長方形 133">
              <a:extLst>
                <a:ext uri="{FF2B5EF4-FFF2-40B4-BE49-F238E27FC236}">
                  <a16:creationId xmlns:a16="http://schemas.microsoft.com/office/drawing/2014/main" id="{93FEB845-7C46-AC94-A37A-CD00CE159C3E}"/>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④</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165" name="直線矢印コネクタ 164">
            <a:extLst>
              <a:ext uri="{FF2B5EF4-FFF2-40B4-BE49-F238E27FC236}">
                <a16:creationId xmlns:a16="http://schemas.microsoft.com/office/drawing/2014/main" id="{44A654FD-4146-B77A-8351-2A14525E6299}"/>
              </a:ext>
            </a:extLst>
          </p:cNvPr>
          <p:cNvCxnSpPr>
            <a:cxnSpLocks/>
            <a:stCxn id="121" idx="3"/>
            <a:endCxn id="91" idx="2"/>
          </p:cNvCxnSpPr>
          <p:nvPr/>
        </p:nvCxnSpPr>
        <p:spPr>
          <a:xfrm>
            <a:off x="6105675" y="2766336"/>
            <a:ext cx="33892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6" name="グループ化 165">
            <a:extLst>
              <a:ext uri="{FF2B5EF4-FFF2-40B4-BE49-F238E27FC236}">
                <a16:creationId xmlns:a16="http://schemas.microsoft.com/office/drawing/2014/main" id="{9F5F44A4-9BC9-6984-22C9-4BF1DA12E400}"/>
              </a:ext>
            </a:extLst>
          </p:cNvPr>
          <p:cNvGrpSpPr/>
          <p:nvPr/>
        </p:nvGrpSpPr>
        <p:grpSpPr>
          <a:xfrm>
            <a:off x="7590412" y="2531961"/>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0103C9D2-C1A4-6CF8-7420-8E2A65A5232F}"/>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C2AB3697-168F-DA26-F96A-46243F34265E}"/>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48154D0D-136C-D95B-D8B6-61B3CF4C128F}"/>
              </a:ext>
            </a:extLst>
          </p:cNvPr>
          <p:cNvCxnSpPr>
            <a:cxnSpLocks/>
            <a:stCxn id="168" idx="2"/>
            <a:endCxn id="171" idx="1"/>
          </p:cNvCxnSpPr>
          <p:nvPr/>
        </p:nvCxnSpPr>
        <p:spPr>
          <a:xfrm>
            <a:off x="7888354"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3E080A55-4E9F-6E12-2DE5-283DFE979959}"/>
              </a:ext>
            </a:extLst>
          </p:cNvPr>
          <p:cNvGrpSpPr/>
          <p:nvPr/>
        </p:nvGrpSpPr>
        <p:grpSpPr>
          <a:xfrm>
            <a:off x="7600536"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3F5607C8-0F92-58AC-07D9-81A3F3F8F1F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90506220-A713-6DC4-0A4D-6B560A42060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616455A9-9C46-44C4-FE85-FF2D11369FB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5E5CC262-C27C-6161-B37B-4631E8EE7EAA}"/>
              </a:ext>
            </a:extLst>
          </p:cNvPr>
          <p:cNvGrpSpPr/>
          <p:nvPr/>
        </p:nvGrpSpPr>
        <p:grpSpPr>
          <a:xfrm flipH="1">
            <a:off x="6940710"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E24C1643-976B-FE9B-FF8B-E5CA5F1E2451}"/>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C1FA4BF0-2DEB-98B4-5162-7E4839B5233D}"/>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6F3C4641-FA02-3A6F-507A-69C5EE2CDF6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1A6C7643-D7C0-DC0A-7B3A-71E8A58B9FD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B73ED315-0E18-CEE9-0251-0714F8225E6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F7216792-3464-1C4E-260F-99EA312F2940}"/>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0FF4ABCA-F417-E93C-E427-9250AE4516E7}"/>
              </a:ext>
            </a:extLst>
          </p:cNvPr>
          <p:cNvSpPr/>
          <p:nvPr/>
        </p:nvSpPr>
        <p:spPr>
          <a:xfrm>
            <a:off x="7992655"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9B690781-BDD8-075B-1DC4-417E481B48DD}"/>
              </a:ext>
            </a:extLst>
          </p:cNvPr>
          <p:cNvSpPr/>
          <p:nvPr/>
        </p:nvSpPr>
        <p:spPr>
          <a:xfrm>
            <a:off x="8334604" y="261357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nvGrpSpPr>
          <p:cNvPr id="209" name="グループ化 208">
            <a:extLst>
              <a:ext uri="{FF2B5EF4-FFF2-40B4-BE49-F238E27FC236}">
                <a16:creationId xmlns:a16="http://schemas.microsoft.com/office/drawing/2014/main" id="{FA4C1615-C3CE-061E-AD5C-0E93A4780F3C}"/>
              </a:ext>
            </a:extLst>
          </p:cNvPr>
          <p:cNvGrpSpPr/>
          <p:nvPr/>
        </p:nvGrpSpPr>
        <p:grpSpPr>
          <a:xfrm>
            <a:off x="2443347" y="1453853"/>
            <a:ext cx="989415" cy="539720"/>
            <a:chOff x="4994866" y="4316156"/>
            <a:chExt cx="989415" cy="539720"/>
          </a:xfrm>
        </p:grpSpPr>
        <p:cxnSp>
          <p:nvCxnSpPr>
            <p:cNvPr id="210" name="直線矢印コネクタ 209">
              <a:extLst>
                <a:ext uri="{FF2B5EF4-FFF2-40B4-BE49-F238E27FC236}">
                  <a16:creationId xmlns:a16="http://schemas.microsoft.com/office/drawing/2014/main" id="{ED12384C-6D42-6A70-72CB-667333C015C4}"/>
                </a:ext>
              </a:extLst>
            </p:cNvPr>
            <p:cNvCxnSpPr>
              <a:cxnSpLocks/>
              <a:endCxn id="212" idx="3"/>
            </p:cNvCxnSpPr>
            <p:nvPr/>
          </p:nvCxnSpPr>
          <p:spPr>
            <a:xfrm flipH="1">
              <a:off x="5643981" y="4469826"/>
              <a:ext cx="257392"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1" name="正方形/長方形 210">
              <a:extLst>
                <a:ext uri="{FF2B5EF4-FFF2-40B4-BE49-F238E27FC236}">
                  <a16:creationId xmlns:a16="http://schemas.microsoft.com/office/drawing/2014/main" id="{361E5221-7D64-65DF-00FC-DE1A154874F7}"/>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差押書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不動産</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endParaRPr kumimoji="1" lang="ja-JP" altLang="en-US" sz="500" b="1" dirty="0">
                <a:solidFill>
                  <a:schemeClr val="tx1"/>
                </a:solidFill>
                <a:latin typeface="游ゴシック 本文"/>
                <a:ea typeface="游ゴシック" panose="020B0400000000000000" pitchFamily="50" charset="-128"/>
              </a:endParaRPr>
            </a:p>
          </p:txBody>
        </p:sp>
        <p:pic>
          <p:nvPicPr>
            <p:cNvPr id="212" name="グラフィックス 211" descr="紙 枠線">
              <a:extLst>
                <a:ext uri="{FF2B5EF4-FFF2-40B4-BE49-F238E27FC236}">
                  <a16:creationId xmlns:a16="http://schemas.microsoft.com/office/drawing/2014/main" id="{BA492193-AD39-CD04-86CF-9E17727ABAD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sp>
        <p:nvSpPr>
          <p:cNvPr id="213" name="正方形/長方形 212">
            <a:extLst>
              <a:ext uri="{FF2B5EF4-FFF2-40B4-BE49-F238E27FC236}">
                <a16:creationId xmlns:a16="http://schemas.microsoft.com/office/drawing/2014/main" id="{2BBFAE44-581D-D2A4-7DD4-3C352EA150C9}"/>
              </a:ext>
            </a:extLst>
          </p:cNvPr>
          <p:cNvSpPr/>
          <p:nvPr/>
        </p:nvSpPr>
        <p:spPr>
          <a:xfrm>
            <a:off x="3008338" y="203430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21" name="正方形/長方形 220">
            <a:extLst>
              <a:ext uri="{FF2B5EF4-FFF2-40B4-BE49-F238E27FC236}">
                <a16:creationId xmlns:a16="http://schemas.microsoft.com/office/drawing/2014/main" id="{1A60C844-B496-944F-653D-53F0CC1CFAE8}"/>
              </a:ext>
            </a:extLst>
          </p:cNvPr>
          <p:cNvSpPr/>
          <p:nvPr/>
        </p:nvSpPr>
        <p:spPr>
          <a:xfrm>
            <a:off x="6102892" y="23311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186F49E8-282D-BEF3-D531-DCEB58F5714F}"/>
              </a:ext>
            </a:extLst>
          </p:cNvPr>
          <p:cNvCxnSpPr>
            <a:cxnSpLocks/>
            <a:stCxn id="168" idx="3"/>
            <a:endCxn id="191" idx="2"/>
          </p:cNvCxnSpPr>
          <p:nvPr/>
        </p:nvCxnSpPr>
        <p:spPr>
          <a:xfrm>
            <a:off x="8186296" y="2766336"/>
            <a:ext cx="14830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D9025EE9-778E-4846-7769-4EEAEAE8F493}"/>
              </a:ext>
            </a:extLst>
          </p:cNvPr>
          <p:cNvGrpSpPr/>
          <p:nvPr/>
        </p:nvGrpSpPr>
        <p:grpSpPr>
          <a:xfrm>
            <a:off x="5791394" y="5335307"/>
            <a:ext cx="1597408" cy="365125"/>
            <a:chOff x="7146188" y="5133875"/>
            <a:chExt cx="1664386" cy="449892"/>
          </a:xfrm>
        </p:grpSpPr>
        <p:sp>
          <p:nvSpPr>
            <p:cNvPr id="94" name="正方形/長方形 93">
              <a:extLst>
                <a:ext uri="{FF2B5EF4-FFF2-40B4-BE49-F238E27FC236}">
                  <a16:creationId xmlns:a16="http://schemas.microsoft.com/office/drawing/2014/main" id="{97C47424-FEA0-F9B6-CC8A-89558B35B70E}"/>
                </a:ext>
              </a:extLst>
            </p:cNvPr>
            <p:cNvSpPr/>
            <p:nvPr/>
          </p:nvSpPr>
          <p:spPr>
            <a:xfrm>
              <a:off x="7146188" y="5133875"/>
              <a:ext cx="392400"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法務局</a:t>
              </a:r>
            </a:p>
          </p:txBody>
        </p:sp>
        <p:sp>
          <p:nvSpPr>
            <p:cNvPr id="96" name="正方形/長方形 95">
              <a:extLst>
                <a:ext uri="{FF2B5EF4-FFF2-40B4-BE49-F238E27FC236}">
                  <a16:creationId xmlns:a16="http://schemas.microsoft.com/office/drawing/2014/main" id="{9E6B79D3-8F63-13AC-3605-4B16A22D3102}"/>
                </a:ext>
              </a:extLst>
            </p:cNvPr>
            <p:cNvSpPr/>
            <p:nvPr/>
          </p:nvSpPr>
          <p:spPr>
            <a:xfrm>
              <a:off x="7538589" y="5133875"/>
              <a:ext cx="1271985"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21" name="ひし形 20">
            <a:extLst>
              <a:ext uri="{FF2B5EF4-FFF2-40B4-BE49-F238E27FC236}">
                <a16:creationId xmlns:a16="http://schemas.microsoft.com/office/drawing/2014/main" id="{28C676B5-FF6F-EA42-4033-FC1664343572}"/>
              </a:ext>
            </a:extLst>
          </p:cNvPr>
          <p:cNvSpPr/>
          <p:nvPr/>
        </p:nvSpPr>
        <p:spPr>
          <a:xfrm>
            <a:off x="4348182" y="2629333"/>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本文"/>
                <a:ea typeface="游ゴシック" panose="020B0400000000000000" pitchFamily="50" charset="-128"/>
              </a:rPr>
              <a:t>X</a:t>
            </a:r>
            <a:endParaRPr kumimoji="1" lang="ja-JP" altLang="en-US" sz="1400" b="1" dirty="0">
              <a:solidFill>
                <a:schemeClr val="tx1"/>
              </a:solidFill>
              <a:latin typeface="游ゴシック 本文"/>
              <a:ea typeface="游ゴシック" panose="020B0400000000000000" pitchFamily="50" charset="-128"/>
            </a:endParaRPr>
          </a:p>
        </p:txBody>
      </p:sp>
      <p:sp>
        <p:nvSpPr>
          <p:cNvPr id="22" name="正方形/長方形 21">
            <a:extLst>
              <a:ext uri="{FF2B5EF4-FFF2-40B4-BE49-F238E27FC236}">
                <a16:creationId xmlns:a16="http://schemas.microsoft.com/office/drawing/2014/main" id="{357B294A-9CF8-C84D-A693-5A864DF39A77}"/>
              </a:ext>
            </a:extLst>
          </p:cNvPr>
          <p:cNvSpPr/>
          <p:nvPr/>
        </p:nvSpPr>
        <p:spPr>
          <a:xfrm>
            <a:off x="4009258" y="2344714"/>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裁判所の差押が</a:t>
            </a:r>
            <a:endParaRPr kumimoji="1" lang="en-US" altLang="ja-JP" sz="600" b="1" dirty="0">
              <a:solidFill>
                <a:schemeClr val="tx1"/>
              </a:solidFill>
              <a:latin typeface="游ゴシック 本文"/>
              <a:ea typeface="游ゴシック" panose="020B0400000000000000" pitchFamily="50" charset="-128"/>
            </a:endParaRPr>
          </a:p>
          <a:p>
            <a:pPr algn="ctr"/>
            <a:r>
              <a:rPr kumimoji="1" lang="ja-JP" altLang="en-US" sz="600" b="1" dirty="0">
                <a:solidFill>
                  <a:schemeClr val="tx1"/>
                </a:solidFill>
                <a:latin typeface="游ゴシック 本文"/>
                <a:ea typeface="游ゴシック" panose="020B0400000000000000" pitchFamily="50" charset="-128"/>
              </a:rPr>
              <a:t>あるかどうか</a:t>
            </a:r>
          </a:p>
        </p:txBody>
      </p:sp>
      <p:sp>
        <p:nvSpPr>
          <p:cNvPr id="23" name="正方形/長方形 22">
            <a:extLst>
              <a:ext uri="{FF2B5EF4-FFF2-40B4-BE49-F238E27FC236}">
                <a16:creationId xmlns:a16="http://schemas.microsoft.com/office/drawing/2014/main" id="{5A1816BF-ABD3-2C80-E953-C628F86FB30F}"/>
              </a:ext>
            </a:extLst>
          </p:cNvPr>
          <p:cNvSpPr/>
          <p:nvPr/>
        </p:nvSpPr>
        <p:spPr>
          <a:xfrm>
            <a:off x="4520409" y="2658114"/>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游ゴシック 本文"/>
                <a:ea typeface="游ゴシック" panose="020B0400000000000000" pitchFamily="50" charset="-128"/>
              </a:rPr>
              <a:t>No</a:t>
            </a:r>
            <a:endParaRPr kumimoji="1" lang="ja-JP" altLang="en-US" sz="600" b="1" dirty="0">
              <a:solidFill>
                <a:schemeClr val="tx1"/>
              </a:solidFill>
              <a:highlight>
                <a:srgbClr val="FFFFFF"/>
              </a:highlight>
              <a:latin typeface="游ゴシック 本文"/>
              <a:ea typeface="游ゴシック" panose="020B0400000000000000" pitchFamily="50" charset="-128"/>
            </a:endParaRPr>
          </a:p>
        </p:txBody>
      </p:sp>
      <p:grpSp>
        <p:nvGrpSpPr>
          <p:cNvPr id="26" name="グループ化 25">
            <a:extLst>
              <a:ext uri="{FF2B5EF4-FFF2-40B4-BE49-F238E27FC236}">
                <a16:creationId xmlns:a16="http://schemas.microsoft.com/office/drawing/2014/main" id="{4A3D7BBD-AE95-6BB5-4E7B-D73E90FB91EB}"/>
              </a:ext>
            </a:extLst>
          </p:cNvPr>
          <p:cNvGrpSpPr/>
          <p:nvPr/>
        </p:nvGrpSpPr>
        <p:grpSpPr>
          <a:xfrm>
            <a:off x="1183388" y="2531961"/>
            <a:ext cx="595884" cy="468750"/>
            <a:chOff x="2420174" y="2805910"/>
            <a:chExt cx="595884" cy="468750"/>
          </a:xfrm>
        </p:grpSpPr>
        <p:pic>
          <p:nvPicPr>
            <p:cNvPr id="27" name="グラフィックス 26" descr="ユーザー 枠線">
              <a:extLst>
                <a:ext uri="{FF2B5EF4-FFF2-40B4-BE49-F238E27FC236}">
                  <a16:creationId xmlns:a16="http://schemas.microsoft.com/office/drawing/2014/main" id="{713E6E2A-1A18-1AC5-1BE7-16DB845B5993}"/>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28" name="四角形: 角を丸くする 27">
              <a:extLst>
                <a:ext uri="{FF2B5EF4-FFF2-40B4-BE49-F238E27FC236}">
                  <a16:creationId xmlns:a16="http://schemas.microsoft.com/office/drawing/2014/main" id="{A902DA48-8397-FABF-C44A-E529E72C164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財産入力</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29" name="直線矢印コネクタ 28">
            <a:extLst>
              <a:ext uri="{FF2B5EF4-FFF2-40B4-BE49-F238E27FC236}">
                <a16:creationId xmlns:a16="http://schemas.microsoft.com/office/drawing/2014/main" id="{FFC486E0-DD68-4E21-200B-40CBFCB2E0F6}"/>
              </a:ext>
            </a:extLst>
          </p:cNvPr>
          <p:cNvCxnSpPr>
            <a:cxnSpLocks/>
            <a:stCxn id="28" idx="2"/>
            <a:endCxn id="32" idx="1"/>
          </p:cNvCxnSpPr>
          <p:nvPr/>
        </p:nvCxnSpPr>
        <p:spPr>
          <a:xfrm>
            <a:off x="1481330"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1" name="グループ化 30">
            <a:extLst>
              <a:ext uri="{FF2B5EF4-FFF2-40B4-BE49-F238E27FC236}">
                <a16:creationId xmlns:a16="http://schemas.microsoft.com/office/drawing/2014/main" id="{16FAB919-2C20-B94E-020D-C4271BA817E7}"/>
              </a:ext>
            </a:extLst>
          </p:cNvPr>
          <p:cNvGrpSpPr/>
          <p:nvPr/>
        </p:nvGrpSpPr>
        <p:grpSpPr>
          <a:xfrm>
            <a:off x="1193512" y="4603475"/>
            <a:ext cx="575637" cy="451948"/>
            <a:chOff x="5274238" y="5435536"/>
            <a:chExt cx="439201" cy="345439"/>
          </a:xfrm>
        </p:grpSpPr>
        <p:sp>
          <p:nvSpPr>
            <p:cNvPr id="32" name="フローチャート: 磁気ディスク 31">
              <a:extLst>
                <a:ext uri="{FF2B5EF4-FFF2-40B4-BE49-F238E27FC236}">
                  <a16:creationId xmlns:a16="http://schemas.microsoft.com/office/drawing/2014/main" id="{8A451E38-AB40-9152-279A-EF0A439B787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33" name="円弧 32">
              <a:extLst>
                <a:ext uri="{FF2B5EF4-FFF2-40B4-BE49-F238E27FC236}">
                  <a16:creationId xmlns:a16="http://schemas.microsoft.com/office/drawing/2014/main" id="{8607B8C6-F44C-59E1-38CC-CA745F6A6EE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35" name="円弧 34">
              <a:extLst>
                <a:ext uri="{FF2B5EF4-FFF2-40B4-BE49-F238E27FC236}">
                  <a16:creationId xmlns:a16="http://schemas.microsoft.com/office/drawing/2014/main" id="{D40D55D3-FBDD-F731-EE1C-7C87A24ADDE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36" name="グループ化 35">
            <a:extLst>
              <a:ext uri="{FF2B5EF4-FFF2-40B4-BE49-F238E27FC236}">
                <a16:creationId xmlns:a16="http://schemas.microsoft.com/office/drawing/2014/main" id="{EA34F46E-5EE7-128A-2E2B-E8B32B0361B3}"/>
              </a:ext>
            </a:extLst>
          </p:cNvPr>
          <p:cNvGrpSpPr/>
          <p:nvPr/>
        </p:nvGrpSpPr>
        <p:grpSpPr>
          <a:xfrm flipH="1">
            <a:off x="533686" y="4966627"/>
            <a:ext cx="752658" cy="405710"/>
            <a:chOff x="5549538" y="5066857"/>
            <a:chExt cx="752658" cy="405710"/>
          </a:xfrm>
        </p:grpSpPr>
        <p:cxnSp>
          <p:nvCxnSpPr>
            <p:cNvPr id="37" name="直線矢印コネクタ 36">
              <a:extLst>
                <a:ext uri="{FF2B5EF4-FFF2-40B4-BE49-F238E27FC236}">
                  <a16:creationId xmlns:a16="http://schemas.microsoft.com/office/drawing/2014/main" id="{9D98FA97-5E1F-23D0-4F5C-A296CB45C469}"/>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8" name="グループ化 37">
              <a:extLst>
                <a:ext uri="{FF2B5EF4-FFF2-40B4-BE49-F238E27FC236}">
                  <a16:creationId xmlns:a16="http://schemas.microsoft.com/office/drawing/2014/main" id="{54CBADCA-BE86-49F1-0D62-DCD8F48F79E4}"/>
                </a:ext>
              </a:extLst>
            </p:cNvPr>
            <p:cNvGrpSpPr/>
            <p:nvPr/>
          </p:nvGrpSpPr>
          <p:grpSpPr>
            <a:xfrm>
              <a:off x="5672158" y="5172745"/>
              <a:ext cx="69614" cy="299822"/>
              <a:chOff x="2439407" y="2962964"/>
              <a:chExt cx="69614" cy="430496"/>
            </a:xfrm>
          </p:grpSpPr>
          <p:cxnSp>
            <p:nvCxnSpPr>
              <p:cNvPr id="76" name="直線コネクタ 75">
                <a:extLst>
                  <a:ext uri="{FF2B5EF4-FFF2-40B4-BE49-F238E27FC236}">
                    <a16:creationId xmlns:a16="http://schemas.microsoft.com/office/drawing/2014/main" id="{FA72B794-F47E-F06B-0DAC-E7806E8E225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7" name="直線コネクタ 76">
                <a:extLst>
                  <a:ext uri="{FF2B5EF4-FFF2-40B4-BE49-F238E27FC236}">
                    <a16:creationId xmlns:a16="http://schemas.microsoft.com/office/drawing/2014/main" id="{D4B103AC-AF98-5595-CA17-4B9AE7A6B432}"/>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1CDF59C1-6530-AAAC-43F2-B65DF732807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8" name="正方形/長方形 67">
              <a:extLst>
                <a:ext uri="{FF2B5EF4-FFF2-40B4-BE49-F238E27FC236}">
                  <a16:creationId xmlns:a16="http://schemas.microsoft.com/office/drawing/2014/main" id="{2ECD840F-F20F-8476-C80A-295452CA542B}"/>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grpSp>
        <p:nvGrpSpPr>
          <p:cNvPr id="82" name="グループ化 81">
            <a:extLst>
              <a:ext uri="{FF2B5EF4-FFF2-40B4-BE49-F238E27FC236}">
                <a16:creationId xmlns:a16="http://schemas.microsoft.com/office/drawing/2014/main" id="{1DD64CD8-7C79-5102-4009-EFC9758723C8}"/>
              </a:ext>
            </a:extLst>
          </p:cNvPr>
          <p:cNvGrpSpPr>
            <a:grpSpLocks noChangeAspect="1"/>
          </p:cNvGrpSpPr>
          <p:nvPr/>
        </p:nvGrpSpPr>
        <p:grpSpPr>
          <a:xfrm>
            <a:off x="4831141" y="3171433"/>
            <a:ext cx="306000" cy="306000"/>
            <a:chOff x="2810266" y="3583909"/>
            <a:chExt cx="182044" cy="182044"/>
          </a:xfrm>
        </p:grpSpPr>
        <p:sp>
          <p:nvSpPr>
            <p:cNvPr id="98" name="楕円 97">
              <a:extLst>
                <a:ext uri="{FF2B5EF4-FFF2-40B4-BE49-F238E27FC236}">
                  <a16:creationId xmlns:a16="http://schemas.microsoft.com/office/drawing/2014/main" id="{C2580042-4B3B-9C2F-D614-5E0C5B558858}"/>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99" name="グループ化 98">
              <a:extLst>
                <a:ext uri="{FF2B5EF4-FFF2-40B4-BE49-F238E27FC236}">
                  <a16:creationId xmlns:a16="http://schemas.microsoft.com/office/drawing/2014/main" id="{DAA567A0-BADF-17F8-4352-0329079AE788}"/>
                </a:ext>
              </a:extLst>
            </p:cNvPr>
            <p:cNvGrpSpPr/>
            <p:nvPr/>
          </p:nvGrpSpPr>
          <p:grpSpPr>
            <a:xfrm>
              <a:off x="2835232" y="3634549"/>
              <a:ext cx="132113" cy="80765"/>
              <a:chOff x="2601006" y="3678667"/>
              <a:chExt cx="132113" cy="80765"/>
            </a:xfrm>
          </p:grpSpPr>
          <p:sp>
            <p:nvSpPr>
              <p:cNvPr id="100" name="正方形/長方形 99">
                <a:extLst>
                  <a:ext uri="{FF2B5EF4-FFF2-40B4-BE49-F238E27FC236}">
                    <a16:creationId xmlns:a16="http://schemas.microsoft.com/office/drawing/2014/main" id="{4A9FE998-C3F1-8AD7-4BAD-41A3D91AD069}"/>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2" name="二等辺三角形 101">
                <a:extLst>
                  <a:ext uri="{FF2B5EF4-FFF2-40B4-BE49-F238E27FC236}">
                    <a16:creationId xmlns:a16="http://schemas.microsoft.com/office/drawing/2014/main" id="{2564920B-AD4A-84E4-2299-50E44AA257DA}"/>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3" name="二等辺三角形 102">
                <a:extLst>
                  <a:ext uri="{FF2B5EF4-FFF2-40B4-BE49-F238E27FC236}">
                    <a16:creationId xmlns:a16="http://schemas.microsoft.com/office/drawing/2014/main" id="{E86B03F0-A0E4-74C9-17E0-9A23BFA34B74}"/>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06" name="正方形/長方形 105">
                <a:extLst>
                  <a:ext uri="{FF2B5EF4-FFF2-40B4-BE49-F238E27FC236}">
                    <a16:creationId xmlns:a16="http://schemas.microsoft.com/office/drawing/2014/main" id="{BBEB46D5-1B4A-533E-B387-7F7B5A578DBA}"/>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grpSp>
        <p:nvGrpSpPr>
          <p:cNvPr id="107" name="グループ化 106">
            <a:extLst>
              <a:ext uri="{FF2B5EF4-FFF2-40B4-BE49-F238E27FC236}">
                <a16:creationId xmlns:a16="http://schemas.microsoft.com/office/drawing/2014/main" id="{E9F05643-2453-80B3-BE42-72D2F5B56354}"/>
              </a:ext>
            </a:extLst>
          </p:cNvPr>
          <p:cNvGrpSpPr/>
          <p:nvPr/>
        </p:nvGrpSpPr>
        <p:grpSpPr>
          <a:xfrm>
            <a:off x="6977534" y="2613336"/>
            <a:ext cx="306000" cy="306000"/>
            <a:chOff x="2800403" y="4055471"/>
            <a:chExt cx="182044" cy="182044"/>
          </a:xfrm>
        </p:grpSpPr>
        <p:sp>
          <p:nvSpPr>
            <p:cNvPr id="108" name="楕円 107">
              <a:extLst>
                <a:ext uri="{FF2B5EF4-FFF2-40B4-BE49-F238E27FC236}">
                  <a16:creationId xmlns:a16="http://schemas.microsoft.com/office/drawing/2014/main" id="{50B4C1F3-D654-1082-62A9-7C5BD058DA5F}"/>
                </a:ext>
              </a:extLst>
            </p:cNvPr>
            <p:cNvSpPr/>
            <p:nvPr/>
          </p:nvSpPr>
          <p:spPr>
            <a:xfrm>
              <a:off x="2800403" y="4055471"/>
              <a:ext cx="182044" cy="182044"/>
            </a:xfrm>
            <a:prstGeom prst="ellipse">
              <a:avLst/>
            </a:prstGeom>
            <a:noFill/>
            <a:ln w="28575" cmpd="dbl">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pic>
          <p:nvPicPr>
            <p:cNvPr id="109" name="グラフィックス 108" descr="封筒 枠線">
              <a:extLst>
                <a:ext uri="{FF2B5EF4-FFF2-40B4-BE49-F238E27FC236}">
                  <a16:creationId xmlns:a16="http://schemas.microsoft.com/office/drawing/2014/main" id="{96E5EED1-2B49-AC6E-1A37-A47A312B55E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812225" y="4067293"/>
              <a:ext cx="158400" cy="158400"/>
            </a:xfrm>
            <a:prstGeom prst="rect">
              <a:avLst/>
            </a:prstGeom>
          </p:spPr>
        </p:pic>
      </p:grpSp>
      <p:sp>
        <p:nvSpPr>
          <p:cNvPr id="177" name="正方形/長方形 176">
            <a:extLst>
              <a:ext uri="{FF2B5EF4-FFF2-40B4-BE49-F238E27FC236}">
                <a16:creationId xmlns:a16="http://schemas.microsoft.com/office/drawing/2014/main" id="{6A8548AA-01D5-BC69-72D9-36EB497D2B7E}"/>
              </a:ext>
            </a:extLst>
          </p:cNvPr>
          <p:cNvSpPr/>
          <p:nvPr/>
        </p:nvSpPr>
        <p:spPr>
          <a:xfrm>
            <a:off x="6635827" y="233112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受領</a:t>
            </a:r>
            <a:endParaRPr kumimoji="1" lang="en-US" altLang="ja-JP" sz="600" b="1" dirty="0">
              <a:solidFill>
                <a:schemeClr val="tx1"/>
              </a:solidFill>
              <a:latin typeface="游ゴシック 本文"/>
              <a:ea typeface="游ゴシック" panose="020B0400000000000000" pitchFamily="50" charset="-128"/>
            </a:endParaRPr>
          </a:p>
        </p:txBody>
      </p:sp>
      <p:sp>
        <p:nvSpPr>
          <p:cNvPr id="203" name="正方形/長方形 202">
            <a:extLst>
              <a:ext uri="{FF2B5EF4-FFF2-40B4-BE49-F238E27FC236}">
                <a16:creationId xmlns:a16="http://schemas.microsoft.com/office/drawing/2014/main" id="{7767EF6D-514F-7F87-230A-157D600DF32B}"/>
              </a:ext>
            </a:extLst>
          </p:cNvPr>
          <p:cNvSpPr/>
          <p:nvPr/>
        </p:nvSpPr>
        <p:spPr>
          <a:xfrm>
            <a:off x="6781928" y="4145068"/>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登記完了の連絡</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204" name="グループ化 203">
            <a:extLst>
              <a:ext uri="{FF2B5EF4-FFF2-40B4-BE49-F238E27FC236}">
                <a16:creationId xmlns:a16="http://schemas.microsoft.com/office/drawing/2014/main" id="{7C73D372-5FF5-0B55-543E-DAAE86DA4790}"/>
              </a:ext>
            </a:extLst>
          </p:cNvPr>
          <p:cNvGrpSpPr/>
          <p:nvPr/>
        </p:nvGrpSpPr>
        <p:grpSpPr>
          <a:xfrm>
            <a:off x="4068605" y="3686233"/>
            <a:ext cx="989415" cy="561163"/>
            <a:chOff x="6505144" y="1535482"/>
            <a:chExt cx="989415" cy="561163"/>
          </a:xfrm>
        </p:grpSpPr>
        <p:cxnSp>
          <p:nvCxnSpPr>
            <p:cNvPr id="205" name="直線矢印コネクタ 204">
              <a:extLst>
                <a:ext uri="{FF2B5EF4-FFF2-40B4-BE49-F238E27FC236}">
                  <a16:creationId xmlns:a16="http://schemas.microsoft.com/office/drawing/2014/main" id="{6D953438-66D5-05F6-8817-1455471832DC}"/>
                </a:ext>
              </a:extLst>
            </p:cNvPr>
            <p:cNvCxnSpPr>
              <a:cxnSpLocks/>
              <a:stCxn id="207" idx="3"/>
            </p:cNvCxnSpPr>
            <p:nvPr/>
          </p:nvCxnSpPr>
          <p:spPr>
            <a:xfrm>
              <a:off x="7152851" y="1688482"/>
              <a:ext cx="26526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06" name="正方形/長方形 205">
              <a:extLst>
                <a:ext uri="{FF2B5EF4-FFF2-40B4-BE49-F238E27FC236}">
                  <a16:creationId xmlns:a16="http://schemas.microsoft.com/office/drawing/2014/main" id="{BFC2D313-1A30-7FE6-93CB-2A568D5D4B1B}"/>
                </a:ext>
              </a:extLst>
            </p:cNvPr>
            <p:cNvSpPr/>
            <p:nvPr/>
          </p:nvSpPr>
          <p:spPr>
            <a:xfrm>
              <a:off x="6505144" y="181419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zh-TW" altLang="en-US" sz="500" b="1" dirty="0">
                  <a:solidFill>
                    <a:schemeClr val="tx1"/>
                  </a:solidFill>
                  <a:latin typeface="游ゴシック 本文"/>
                  <a:ea typeface="游ゴシック" panose="020B0400000000000000" pitchFamily="50" charset="-128"/>
                </a:rPr>
                <a:t>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不動</a:t>
              </a:r>
              <a:r>
                <a:rPr kumimoji="1" lang="ja-JP" altLang="en-US" sz="500" b="1" dirty="0">
                  <a:solidFill>
                    <a:schemeClr val="tx1"/>
                  </a:solidFill>
                  <a:latin typeface="游ゴシック 本文"/>
                  <a:ea typeface="游ゴシック" panose="020B0400000000000000" pitchFamily="50" charset="-128"/>
                </a:rPr>
                <a:t>産</a:t>
              </a:r>
              <a:r>
                <a:rPr kumimoji="1" lang="en-US" altLang="zh-TW" sz="500" b="1" dirty="0">
                  <a:solidFill>
                    <a:schemeClr val="tx1"/>
                  </a:solidFill>
                  <a:latin typeface="游ゴシック 本文"/>
                  <a:ea typeface="游ゴシック" panose="020B0400000000000000" pitchFamily="50" charset="-128"/>
                </a:rPr>
                <a:t>)</a:t>
              </a:r>
              <a:endParaRPr kumimoji="1" lang="zh-TW" altLang="en-US" sz="500" b="1" dirty="0">
                <a:solidFill>
                  <a:schemeClr val="tx1"/>
                </a:solidFill>
                <a:latin typeface="游ゴシック 本文"/>
                <a:ea typeface="游ゴシック" panose="020B0400000000000000" pitchFamily="50" charset="-128"/>
              </a:endParaRPr>
            </a:p>
            <a:p>
              <a:pPr algn="ct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交付要求</a:t>
              </a:r>
              <a:r>
                <a:rPr kumimoji="1" lang="en-US" altLang="zh-TW" sz="500" b="1" dirty="0">
                  <a:solidFill>
                    <a:schemeClr val="tx1"/>
                  </a:solidFill>
                  <a:latin typeface="游ゴシック 本文"/>
                  <a:ea typeface="游ゴシック" panose="020B0400000000000000" pitchFamily="50" charset="-128"/>
                </a:rPr>
                <a:t>29</a:t>
              </a:r>
              <a:r>
                <a:rPr kumimoji="1" lang="zh-TW" altLang="en-US" sz="500" b="1" dirty="0">
                  <a:solidFill>
                    <a:schemeClr val="tx1"/>
                  </a:solidFill>
                  <a:latin typeface="游ゴシック 本文"/>
                  <a:ea typeface="游ゴシック" panose="020B0400000000000000" pitchFamily="50" charset="-128"/>
                </a:rPr>
                <a:t>条執行機関用</a:t>
              </a:r>
              <a:endParaRPr kumimoji="1" lang="ja-JP" altLang="en-US" sz="500" b="1" dirty="0">
                <a:solidFill>
                  <a:schemeClr val="tx1"/>
                </a:solidFill>
                <a:latin typeface="游ゴシック 本文"/>
                <a:ea typeface="游ゴシック" panose="020B0400000000000000" pitchFamily="50" charset="-128"/>
              </a:endParaRPr>
            </a:p>
          </p:txBody>
        </p:sp>
        <p:pic>
          <p:nvPicPr>
            <p:cNvPr id="207" name="グラフィックス 206" descr="紙 枠線">
              <a:extLst>
                <a:ext uri="{FF2B5EF4-FFF2-40B4-BE49-F238E27FC236}">
                  <a16:creationId xmlns:a16="http://schemas.microsoft.com/office/drawing/2014/main" id="{26B864BF-D51F-82EA-FC3F-558FCF74236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846851" y="1535482"/>
              <a:ext cx="306000" cy="306000"/>
            </a:xfrm>
            <a:prstGeom prst="rect">
              <a:avLst/>
            </a:prstGeom>
          </p:spPr>
        </p:pic>
      </p:grpSp>
      <p:sp>
        <p:nvSpPr>
          <p:cNvPr id="217" name="正方形/長方形 216">
            <a:extLst>
              <a:ext uri="{FF2B5EF4-FFF2-40B4-BE49-F238E27FC236}">
                <a16:creationId xmlns:a16="http://schemas.microsoft.com/office/drawing/2014/main" id="{145D1B42-8F24-1221-493A-90DE2030B9C4}"/>
              </a:ext>
            </a:extLst>
          </p:cNvPr>
          <p:cNvSpPr/>
          <p:nvPr/>
        </p:nvSpPr>
        <p:spPr>
          <a:xfrm>
            <a:off x="6248993" y="429200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218" name="グループ化 217">
            <a:extLst>
              <a:ext uri="{FF2B5EF4-FFF2-40B4-BE49-F238E27FC236}">
                <a16:creationId xmlns:a16="http://schemas.microsoft.com/office/drawing/2014/main" id="{3A05470F-8422-3D22-0223-01C37405B894}"/>
              </a:ext>
            </a:extLst>
          </p:cNvPr>
          <p:cNvGrpSpPr/>
          <p:nvPr/>
        </p:nvGrpSpPr>
        <p:grpSpPr>
          <a:xfrm>
            <a:off x="5741961" y="3683261"/>
            <a:ext cx="989415" cy="561163"/>
            <a:chOff x="6505144" y="1535482"/>
            <a:chExt cx="989415" cy="561163"/>
          </a:xfrm>
        </p:grpSpPr>
        <p:cxnSp>
          <p:nvCxnSpPr>
            <p:cNvPr id="219" name="直線矢印コネクタ 218">
              <a:extLst>
                <a:ext uri="{FF2B5EF4-FFF2-40B4-BE49-F238E27FC236}">
                  <a16:creationId xmlns:a16="http://schemas.microsoft.com/office/drawing/2014/main" id="{FCEA3C26-5A25-42D6-763E-1055D374E459}"/>
                </a:ext>
              </a:extLst>
            </p:cNvPr>
            <p:cNvCxnSpPr>
              <a:cxnSpLocks/>
              <a:stCxn id="222" idx="3"/>
            </p:cNvCxnSpPr>
            <p:nvPr/>
          </p:nvCxnSpPr>
          <p:spPr>
            <a:xfrm>
              <a:off x="7152851" y="1688482"/>
              <a:ext cx="207931"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20" name="正方形/長方形 219">
              <a:extLst>
                <a:ext uri="{FF2B5EF4-FFF2-40B4-BE49-F238E27FC236}">
                  <a16:creationId xmlns:a16="http://schemas.microsoft.com/office/drawing/2014/main" id="{F9F47399-0625-AC6C-EA7B-D79B27E59B30}"/>
                </a:ext>
              </a:extLst>
            </p:cNvPr>
            <p:cNvSpPr/>
            <p:nvPr/>
          </p:nvSpPr>
          <p:spPr>
            <a:xfrm>
              <a:off x="6505144" y="181419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差押</a:t>
              </a:r>
              <a:r>
                <a:rPr kumimoji="1" lang="en-US" altLang="zh-TW"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登録</a:t>
              </a:r>
              <a:r>
                <a:rPr kumimoji="1" lang="zh-TW" altLang="en-US" sz="500" b="1" dirty="0">
                  <a:solidFill>
                    <a:schemeClr val="tx1"/>
                  </a:solidFill>
                  <a:latin typeface="游ゴシック 本文"/>
                  <a:ea typeface="游ゴシック" panose="020B0400000000000000" pitchFamily="50" charset="-128"/>
                </a:rPr>
                <a:t>嘱託書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不動産</a:t>
              </a:r>
              <a:r>
                <a:rPr kumimoji="1" lang="en-US" altLang="zh-TW" sz="500" b="1" dirty="0">
                  <a:solidFill>
                    <a:schemeClr val="tx1"/>
                  </a:solidFill>
                  <a:latin typeface="游ゴシック 本文"/>
                  <a:ea typeface="游ゴシック" panose="020B0400000000000000" pitchFamily="50" charset="-128"/>
                </a:rPr>
                <a:t>)</a:t>
              </a:r>
              <a:endParaRPr kumimoji="1" lang="zh-TW" altLang="en-US"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登記原因証明情報</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不動産</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pic>
          <p:nvPicPr>
            <p:cNvPr id="222" name="グラフィックス 221" descr="紙 枠線">
              <a:extLst>
                <a:ext uri="{FF2B5EF4-FFF2-40B4-BE49-F238E27FC236}">
                  <a16:creationId xmlns:a16="http://schemas.microsoft.com/office/drawing/2014/main" id="{78380F11-5AD8-7DEF-9C2C-657AD27719B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846851" y="1535482"/>
              <a:ext cx="306000" cy="306000"/>
            </a:xfrm>
            <a:prstGeom prst="rect">
              <a:avLst/>
            </a:prstGeom>
          </p:spPr>
        </p:pic>
      </p:grpSp>
      <p:sp>
        <p:nvSpPr>
          <p:cNvPr id="223" name="正方形/長方形 222">
            <a:extLst>
              <a:ext uri="{FF2B5EF4-FFF2-40B4-BE49-F238E27FC236}">
                <a16:creationId xmlns:a16="http://schemas.microsoft.com/office/drawing/2014/main" id="{EB86C95B-8D12-CA6D-ECDA-E41AE0DFDC5B}"/>
              </a:ext>
            </a:extLst>
          </p:cNvPr>
          <p:cNvSpPr/>
          <p:nvPr/>
        </p:nvSpPr>
        <p:spPr>
          <a:xfrm>
            <a:off x="504064"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EDE9DB16-BEB7-2399-2654-B72701216F7B}"/>
              </a:ext>
            </a:extLst>
          </p:cNvPr>
          <p:cNvSpPr/>
          <p:nvPr/>
        </p:nvSpPr>
        <p:spPr>
          <a:xfrm>
            <a:off x="752762" y="2613336"/>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16D3B4F0-7447-990C-9C59-209A06F5EAC3}"/>
              </a:ext>
            </a:extLst>
          </p:cNvPr>
          <p:cNvCxnSpPr>
            <a:cxnSpLocks/>
            <a:stCxn id="224" idx="6"/>
            <a:endCxn id="28" idx="1"/>
          </p:cNvCxnSpPr>
          <p:nvPr/>
        </p:nvCxnSpPr>
        <p:spPr>
          <a:xfrm>
            <a:off x="1058762" y="2766336"/>
            <a:ext cx="12462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35" name="直線矢印コネクタ 234">
            <a:extLst>
              <a:ext uri="{FF2B5EF4-FFF2-40B4-BE49-F238E27FC236}">
                <a16:creationId xmlns:a16="http://schemas.microsoft.com/office/drawing/2014/main" id="{85DFBCE7-3E45-729B-F935-E9CF8813C08D}"/>
              </a:ext>
            </a:extLst>
          </p:cNvPr>
          <p:cNvCxnSpPr>
            <a:cxnSpLocks/>
            <a:stCxn id="108" idx="6"/>
            <a:endCxn id="168" idx="1"/>
          </p:cNvCxnSpPr>
          <p:nvPr/>
        </p:nvCxnSpPr>
        <p:spPr>
          <a:xfrm>
            <a:off x="7283534" y="2766336"/>
            <a:ext cx="30687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2" name="直線矢印コネクタ 241">
            <a:extLst>
              <a:ext uri="{FF2B5EF4-FFF2-40B4-BE49-F238E27FC236}">
                <a16:creationId xmlns:a16="http://schemas.microsoft.com/office/drawing/2014/main" id="{2DC2B686-0AC7-460C-80B7-D559F4D990FC}"/>
              </a:ext>
            </a:extLst>
          </p:cNvPr>
          <p:cNvCxnSpPr>
            <a:cxnSpLocks/>
            <a:stCxn id="21" idx="2"/>
            <a:endCxn id="98" idx="2"/>
          </p:cNvCxnSpPr>
          <p:nvPr/>
        </p:nvCxnSpPr>
        <p:spPr>
          <a:xfrm rot="16200000" flipH="1">
            <a:off x="4465107" y="2958399"/>
            <a:ext cx="421094" cy="310973"/>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4" name="正方形/長方形 23">
            <a:extLst>
              <a:ext uri="{FF2B5EF4-FFF2-40B4-BE49-F238E27FC236}">
                <a16:creationId xmlns:a16="http://schemas.microsoft.com/office/drawing/2014/main" id="{3E90B4DB-A9CF-2ECD-584A-30C6914BAA75}"/>
              </a:ext>
            </a:extLst>
          </p:cNvPr>
          <p:cNvSpPr/>
          <p:nvPr/>
        </p:nvSpPr>
        <p:spPr>
          <a:xfrm>
            <a:off x="4063152" y="320700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游ゴシック 本文"/>
                <a:ea typeface="游ゴシック" panose="020B0400000000000000" pitchFamily="50" charset="-128"/>
              </a:rPr>
              <a:t>Yes</a:t>
            </a:r>
            <a:endParaRPr kumimoji="1" lang="ja-JP" altLang="en-US" sz="600" b="1" dirty="0">
              <a:solidFill>
                <a:schemeClr val="tx1"/>
              </a:solidFill>
              <a:highlight>
                <a:srgbClr val="FFFFFF"/>
              </a:highlight>
              <a:latin typeface="游ゴシック 本文"/>
              <a:ea typeface="游ゴシック" panose="020B0400000000000000" pitchFamily="50" charset="-128"/>
            </a:endParaRPr>
          </a:p>
        </p:txBody>
      </p:sp>
      <p:cxnSp>
        <p:nvCxnSpPr>
          <p:cNvPr id="245" name="直線矢印コネクタ 241">
            <a:extLst>
              <a:ext uri="{FF2B5EF4-FFF2-40B4-BE49-F238E27FC236}">
                <a16:creationId xmlns:a16="http://schemas.microsoft.com/office/drawing/2014/main" id="{F114D076-981E-4B91-C58A-CDC9D388E60D}"/>
              </a:ext>
            </a:extLst>
          </p:cNvPr>
          <p:cNvCxnSpPr>
            <a:cxnSpLocks/>
            <a:stCxn id="98" idx="6"/>
            <a:endCxn id="121" idx="1"/>
          </p:cNvCxnSpPr>
          <p:nvPr/>
        </p:nvCxnSpPr>
        <p:spPr>
          <a:xfrm flipV="1">
            <a:off x="5137141" y="2766336"/>
            <a:ext cx="372650" cy="558097"/>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56" name="正方形/長方形 255">
            <a:extLst>
              <a:ext uri="{FF2B5EF4-FFF2-40B4-BE49-F238E27FC236}">
                <a16:creationId xmlns:a16="http://schemas.microsoft.com/office/drawing/2014/main" id="{ADE2593E-AC38-D523-3D2D-2BF52A24BEF7}"/>
              </a:ext>
            </a:extLst>
          </p:cNvPr>
          <p:cNvSpPr/>
          <p:nvPr/>
        </p:nvSpPr>
        <p:spPr>
          <a:xfrm>
            <a:off x="4492595" y="293403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292" name="グループ化 291">
            <a:extLst>
              <a:ext uri="{FF2B5EF4-FFF2-40B4-BE49-F238E27FC236}">
                <a16:creationId xmlns:a16="http://schemas.microsoft.com/office/drawing/2014/main" id="{E1671743-D872-4C43-8B18-6966C979D247}"/>
              </a:ext>
            </a:extLst>
          </p:cNvPr>
          <p:cNvGrpSpPr/>
          <p:nvPr/>
        </p:nvGrpSpPr>
        <p:grpSpPr>
          <a:xfrm>
            <a:off x="3552278" y="2919336"/>
            <a:ext cx="1323676" cy="523952"/>
            <a:chOff x="3552278" y="2919336"/>
            <a:chExt cx="1323676" cy="523952"/>
          </a:xfrm>
        </p:grpSpPr>
        <p:cxnSp>
          <p:nvCxnSpPr>
            <p:cNvPr id="152" name="直線矢印コネクタ 151">
              <a:extLst>
                <a:ext uri="{FF2B5EF4-FFF2-40B4-BE49-F238E27FC236}">
                  <a16:creationId xmlns:a16="http://schemas.microsoft.com/office/drawing/2014/main" id="{E5A727A4-BF78-45C5-F3FF-75B1B5D7CB64}"/>
                </a:ext>
              </a:extLst>
            </p:cNvPr>
            <p:cNvCxnSpPr>
              <a:cxnSpLocks/>
              <a:stCxn id="88" idx="3"/>
              <a:endCxn id="98" idx="3"/>
            </p:cNvCxnSpPr>
            <p:nvPr/>
          </p:nvCxnSpPr>
          <p:spPr>
            <a:xfrm flipV="1">
              <a:off x="3552278" y="3432620"/>
              <a:ext cx="1323676" cy="386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268" name="直線矢印コネクタ 267">
              <a:extLst>
                <a:ext uri="{FF2B5EF4-FFF2-40B4-BE49-F238E27FC236}">
                  <a16:creationId xmlns:a16="http://schemas.microsoft.com/office/drawing/2014/main" id="{5DA255B0-902F-E0F0-2794-5180A909815A}"/>
                </a:ext>
              </a:extLst>
            </p:cNvPr>
            <p:cNvCxnSpPr>
              <a:cxnSpLocks/>
              <a:endCxn id="56" idx="4"/>
            </p:cNvCxnSpPr>
            <p:nvPr/>
          </p:nvCxnSpPr>
          <p:spPr>
            <a:xfrm flipV="1">
              <a:off x="3871429" y="2919336"/>
              <a:ext cx="0" cy="52395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3393634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30DC7E-6069-F38A-2B49-F553CF80AB02}"/>
            </a:ext>
          </a:extLst>
        </p:cNvPr>
        <p:cNvGrpSpPr/>
        <p:nvPr/>
      </p:nvGrpSpPr>
      <p:grpSpPr>
        <a:xfrm>
          <a:off x="0" y="0"/>
          <a:ext cx="0" cy="0"/>
          <a:chOff x="0" y="0"/>
          <a:chExt cx="0" cy="0"/>
        </a:xfrm>
      </p:grpSpPr>
      <p:grpSp>
        <p:nvGrpSpPr>
          <p:cNvPr id="5" name="グループ化 4">
            <a:extLst>
              <a:ext uri="{FF2B5EF4-FFF2-40B4-BE49-F238E27FC236}">
                <a16:creationId xmlns:a16="http://schemas.microsoft.com/office/drawing/2014/main" id="{915DDFE5-97AE-1BED-6150-EBC9D1B4F8CC}"/>
              </a:ext>
            </a:extLst>
          </p:cNvPr>
          <p:cNvGrpSpPr/>
          <p:nvPr/>
        </p:nvGrpSpPr>
        <p:grpSpPr>
          <a:xfrm rot="5400000" flipV="1">
            <a:off x="2837322" y="4096172"/>
            <a:ext cx="2419753" cy="47531"/>
            <a:chOff x="6711722" y="5728212"/>
            <a:chExt cx="2419753" cy="47531"/>
          </a:xfrm>
        </p:grpSpPr>
        <p:cxnSp>
          <p:nvCxnSpPr>
            <p:cNvPr id="12" name="直線矢印コネクタ 11">
              <a:extLst>
                <a:ext uri="{FF2B5EF4-FFF2-40B4-BE49-F238E27FC236}">
                  <a16:creationId xmlns:a16="http://schemas.microsoft.com/office/drawing/2014/main" id="{E8037CE2-9213-E06F-AE03-9C7EAFE789F4}"/>
                </a:ext>
              </a:extLst>
            </p:cNvPr>
            <p:cNvCxnSpPr>
              <a:cxnSpLocks/>
              <a:stCxn id="19" idx="6"/>
              <a:endCxn id="20" idx="0"/>
            </p:cNvCxnSpPr>
            <p:nvPr/>
          </p:nvCxnSpPr>
          <p:spPr>
            <a:xfrm rot="5400000" flipV="1">
              <a:off x="7945361" y="4565871"/>
              <a:ext cx="7" cy="237222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9" name="楕円 18">
              <a:extLst>
                <a:ext uri="{FF2B5EF4-FFF2-40B4-BE49-F238E27FC236}">
                  <a16:creationId xmlns:a16="http://schemas.microsoft.com/office/drawing/2014/main" id="{6E2FFF62-64C1-26A8-8C09-7F58672BDE71}"/>
                </a:ext>
              </a:extLst>
            </p:cNvPr>
            <p:cNvSpPr/>
            <p:nvPr/>
          </p:nvSpPr>
          <p:spPr>
            <a:xfrm>
              <a:off x="6711722"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0" name="二等辺三角形 19">
              <a:extLst>
                <a:ext uri="{FF2B5EF4-FFF2-40B4-BE49-F238E27FC236}">
                  <a16:creationId xmlns:a16="http://schemas.microsoft.com/office/drawing/2014/main" id="{3E9204B4-E4F0-C3C4-CC7E-9AFF43542E51}"/>
                </a:ext>
              </a:extLst>
            </p:cNvPr>
            <p:cNvSpPr/>
            <p:nvPr/>
          </p:nvSpPr>
          <p:spPr>
            <a:xfrm rot="5400000">
              <a:off x="9072227"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78" name="グループ化 177">
            <a:extLst>
              <a:ext uri="{FF2B5EF4-FFF2-40B4-BE49-F238E27FC236}">
                <a16:creationId xmlns:a16="http://schemas.microsoft.com/office/drawing/2014/main" id="{7358425B-7C22-2163-CB84-204BE5D0F3CD}"/>
              </a:ext>
            </a:extLst>
          </p:cNvPr>
          <p:cNvGrpSpPr/>
          <p:nvPr/>
        </p:nvGrpSpPr>
        <p:grpSpPr>
          <a:xfrm rot="16200000">
            <a:off x="6170117" y="4122173"/>
            <a:ext cx="2424221" cy="47531"/>
            <a:chOff x="6568877" y="5728211"/>
            <a:chExt cx="2424221" cy="47531"/>
          </a:xfrm>
        </p:grpSpPr>
        <p:sp>
          <p:nvSpPr>
            <p:cNvPr id="201" name="楕円 200">
              <a:extLst>
                <a:ext uri="{FF2B5EF4-FFF2-40B4-BE49-F238E27FC236}">
                  <a16:creationId xmlns:a16="http://schemas.microsoft.com/office/drawing/2014/main" id="{1EE52526-C8EA-6C8C-18E4-F18BF1112DB8}"/>
                </a:ext>
              </a:extLst>
            </p:cNvPr>
            <p:cNvSpPr/>
            <p:nvPr/>
          </p:nvSpPr>
          <p:spPr>
            <a:xfrm>
              <a:off x="6568877" y="5728211"/>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7" name="直線矢印コネクタ 196">
              <a:extLst>
                <a:ext uri="{FF2B5EF4-FFF2-40B4-BE49-F238E27FC236}">
                  <a16:creationId xmlns:a16="http://schemas.microsoft.com/office/drawing/2014/main" id="{DE538CA4-128A-16E3-E50B-9A0B54CBA831}"/>
                </a:ext>
              </a:extLst>
            </p:cNvPr>
            <p:cNvCxnSpPr>
              <a:cxnSpLocks/>
              <a:stCxn id="201" idx="6"/>
              <a:endCxn id="202" idx="0"/>
            </p:cNvCxnSpPr>
            <p:nvPr/>
          </p:nvCxnSpPr>
          <p:spPr>
            <a:xfrm rot="5400000" flipV="1">
              <a:off x="7804750" y="4563635"/>
              <a:ext cx="6" cy="237669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02" name="二等辺三角形 201">
              <a:extLst>
                <a:ext uri="{FF2B5EF4-FFF2-40B4-BE49-F238E27FC236}">
                  <a16:creationId xmlns:a16="http://schemas.microsoft.com/office/drawing/2014/main" id="{833A709A-A1DF-101F-D6AD-1B2271AD448C}"/>
                </a:ext>
              </a:extLst>
            </p:cNvPr>
            <p:cNvSpPr/>
            <p:nvPr/>
          </p:nvSpPr>
          <p:spPr>
            <a:xfrm rot="5400000">
              <a:off x="8933851" y="5716046"/>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08" name="グループ化 207">
            <a:extLst>
              <a:ext uri="{FF2B5EF4-FFF2-40B4-BE49-F238E27FC236}">
                <a16:creationId xmlns:a16="http://schemas.microsoft.com/office/drawing/2014/main" id="{42361F3F-3906-4786-84CE-244E50C6E84B}"/>
              </a:ext>
            </a:extLst>
          </p:cNvPr>
          <p:cNvGrpSpPr/>
          <p:nvPr/>
        </p:nvGrpSpPr>
        <p:grpSpPr>
          <a:xfrm rot="5400000" flipV="1">
            <a:off x="5715134" y="4093339"/>
            <a:ext cx="2418702" cy="47531"/>
            <a:chOff x="7817410" y="5728212"/>
            <a:chExt cx="2418702" cy="47531"/>
          </a:xfrm>
        </p:grpSpPr>
        <p:cxnSp>
          <p:nvCxnSpPr>
            <p:cNvPr id="214" name="直線矢印コネクタ 213">
              <a:extLst>
                <a:ext uri="{FF2B5EF4-FFF2-40B4-BE49-F238E27FC236}">
                  <a16:creationId xmlns:a16="http://schemas.microsoft.com/office/drawing/2014/main" id="{02B52333-2C0D-F298-3B41-00BF29BA849B}"/>
                </a:ext>
              </a:extLst>
            </p:cNvPr>
            <p:cNvCxnSpPr>
              <a:cxnSpLocks/>
              <a:stCxn id="215" idx="6"/>
              <a:endCxn id="216" idx="0"/>
            </p:cNvCxnSpPr>
            <p:nvPr/>
          </p:nvCxnSpPr>
          <p:spPr>
            <a:xfrm rot="5400000" flipV="1">
              <a:off x="9050524" y="4566396"/>
              <a:ext cx="6" cy="237117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15" name="楕円 214">
              <a:extLst>
                <a:ext uri="{FF2B5EF4-FFF2-40B4-BE49-F238E27FC236}">
                  <a16:creationId xmlns:a16="http://schemas.microsoft.com/office/drawing/2014/main" id="{E39D65EA-E5C7-7921-45DC-56FC39A15106}"/>
                </a:ext>
              </a:extLst>
            </p:cNvPr>
            <p:cNvSpPr/>
            <p:nvPr/>
          </p:nvSpPr>
          <p:spPr>
            <a:xfrm>
              <a:off x="7817410"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16" name="二等辺三角形 215">
              <a:extLst>
                <a:ext uri="{FF2B5EF4-FFF2-40B4-BE49-F238E27FC236}">
                  <a16:creationId xmlns:a16="http://schemas.microsoft.com/office/drawing/2014/main" id="{3BD82B68-4503-ADBC-527C-5751E114CFC7}"/>
                </a:ext>
              </a:extLst>
            </p:cNvPr>
            <p:cNvSpPr/>
            <p:nvPr/>
          </p:nvSpPr>
          <p:spPr>
            <a:xfrm rot="5400000">
              <a:off x="10176865"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60" name="グループ化 259">
            <a:extLst>
              <a:ext uri="{FF2B5EF4-FFF2-40B4-BE49-F238E27FC236}">
                <a16:creationId xmlns:a16="http://schemas.microsoft.com/office/drawing/2014/main" id="{EE6DE733-411C-F7A4-C822-55BEE7D80E14}"/>
              </a:ext>
            </a:extLst>
          </p:cNvPr>
          <p:cNvGrpSpPr/>
          <p:nvPr/>
        </p:nvGrpSpPr>
        <p:grpSpPr>
          <a:xfrm>
            <a:off x="6164212" y="1444192"/>
            <a:ext cx="781640" cy="1178070"/>
            <a:chOff x="2907577" y="1444191"/>
            <a:chExt cx="781640" cy="1178070"/>
          </a:xfrm>
        </p:grpSpPr>
        <p:sp>
          <p:nvSpPr>
            <p:cNvPr id="199" name="楕円 198">
              <a:extLst>
                <a:ext uri="{FF2B5EF4-FFF2-40B4-BE49-F238E27FC236}">
                  <a16:creationId xmlns:a16="http://schemas.microsoft.com/office/drawing/2014/main" id="{87BC2826-5A29-68AB-B121-86345FC227B8}"/>
                </a:ext>
              </a:extLst>
            </p:cNvPr>
            <p:cNvSpPr/>
            <p:nvPr/>
          </p:nvSpPr>
          <p:spPr>
            <a:xfrm rot="16200000">
              <a:off x="3641686" y="257473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8" name="直線矢印コネクタ 197">
              <a:extLst>
                <a:ext uri="{FF2B5EF4-FFF2-40B4-BE49-F238E27FC236}">
                  <a16:creationId xmlns:a16="http://schemas.microsoft.com/office/drawing/2014/main" id="{794BD5AD-4B45-9D6F-2ADB-547664652686}"/>
                </a:ext>
              </a:extLst>
            </p:cNvPr>
            <p:cNvCxnSpPr>
              <a:cxnSpLocks/>
              <a:stCxn id="199" idx="6"/>
              <a:endCxn id="200" idx="3"/>
            </p:cNvCxnSpPr>
            <p:nvPr/>
          </p:nvCxnSpPr>
          <p:spPr>
            <a:xfrm rot="16200000" flipV="1">
              <a:off x="2768838" y="1678115"/>
              <a:ext cx="1058665" cy="734565"/>
            </a:xfrm>
            <a:prstGeom prst="bentConnector3">
              <a:avLst>
                <a:gd name="adj1" fmla="val 30806"/>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00" name="二等辺三角形 199">
              <a:extLst>
                <a:ext uri="{FF2B5EF4-FFF2-40B4-BE49-F238E27FC236}">
                  <a16:creationId xmlns:a16="http://schemas.microsoft.com/office/drawing/2014/main" id="{0AAA468B-E029-DF3E-3B3E-667AE87201B9}"/>
                </a:ext>
              </a:extLst>
            </p:cNvPr>
            <p:cNvSpPr/>
            <p:nvPr/>
          </p:nvSpPr>
          <p:spPr>
            <a:xfrm>
              <a:off x="2907577" y="1444191"/>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53" name="直線矢印コネクタ 197">
              <a:extLst>
                <a:ext uri="{FF2B5EF4-FFF2-40B4-BE49-F238E27FC236}">
                  <a16:creationId xmlns:a16="http://schemas.microsoft.com/office/drawing/2014/main" id="{688DCDC4-431D-C6F4-4B29-DDA991BB7628}"/>
                </a:ext>
              </a:extLst>
            </p:cNvPr>
            <p:cNvCxnSpPr>
              <a:cxnSpLocks/>
              <a:stCxn id="199" idx="6"/>
              <a:endCxn id="254" idx="3"/>
            </p:cNvCxnSpPr>
            <p:nvPr/>
          </p:nvCxnSpPr>
          <p:spPr>
            <a:xfrm flipH="1" flipV="1">
              <a:off x="3665449" y="1522911"/>
              <a:ext cx="3" cy="1051819"/>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54" name="二等辺三角形 253">
              <a:extLst>
                <a:ext uri="{FF2B5EF4-FFF2-40B4-BE49-F238E27FC236}">
                  <a16:creationId xmlns:a16="http://schemas.microsoft.com/office/drawing/2014/main" id="{486A703E-D821-B86F-C708-14EC02AF7095}"/>
                </a:ext>
              </a:extLst>
            </p:cNvPr>
            <p:cNvSpPr/>
            <p:nvPr/>
          </p:nvSpPr>
          <p:spPr>
            <a:xfrm>
              <a:off x="3642139"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9492E3FC-AE45-4981-CA70-B1B184A80F18}"/>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C6C092A9-6D90-B361-71A9-268F42D9EEC5}"/>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FFA60DF9-84F8-B7F0-E7A0-CC1A0EE5C3D9}"/>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F30AAF4F-F2C2-E98C-6443-1FCC7D055811}"/>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16971C2E-4473-C094-DFCA-FAD7E52973ED}"/>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E8D95F7A-D9FE-C1FE-D232-2605B41FC1D7}"/>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2.3.</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B48944C5-65A9-7852-1124-A43C4123C7C8}"/>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参加差押</a:t>
              </a:r>
              <a:r>
                <a:rPr kumimoji="1" lang="en-US" altLang="ja-JP" sz="1000" b="1" dirty="0">
                  <a:solidFill>
                    <a:schemeClr val="tx1"/>
                  </a:solidFill>
                  <a:latin typeface="游ゴシック 本文"/>
                  <a:ea typeface="游ゴシック" panose="020B0400000000000000" pitchFamily="50" charset="-128"/>
                </a:rPr>
                <a:t>(</a:t>
              </a:r>
              <a:r>
                <a:rPr kumimoji="1" lang="ja-JP" altLang="en-US" sz="1000" b="1" dirty="0">
                  <a:solidFill>
                    <a:schemeClr val="tx1"/>
                  </a:solidFill>
                  <a:latin typeface="游ゴシック 本文"/>
                  <a:ea typeface="游ゴシック" panose="020B0400000000000000" pitchFamily="50" charset="-128"/>
                </a:rPr>
                <a:t>不動産</a:t>
              </a:r>
              <a:r>
                <a:rPr kumimoji="1" lang="en-US" altLang="ja-JP" sz="1000" b="1" dirty="0">
                  <a:solidFill>
                    <a:schemeClr val="tx1"/>
                  </a:solidFill>
                  <a:latin typeface="游ゴシック 本文"/>
                  <a:ea typeface="游ゴシック" panose="020B0400000000000000" pitchFamily="50" charset="-128"/>
                </a:rPr>
                <a:t>)</a:t>
              </a:r>
              <a:endParaRPr kumimoji="1" lang="ja-JP" altLang="en-US" sz="1000" b="1" dirty="0">
                <a:solidFill>
                  <a:schemeClr val="tx1"/>
                </a:solidFill>
                <a:latin typeface="游ゴシック 本文"/>
                <a:ea typeface="游ゴシック" panose="020B0400000000000000" pitchFamily="50" charset="-128"/>
              </a:endParaRPr>
            </a:p>
          </p:txBody>
        </p:sp>
        <p:sp>
          <p:nvSpPr>
            <p:cNvPr id="14" name="正方形/長方形 13">
              <a:extLst>
                <a:ext uri="{FF2B5EF4-FFF2-40B4-BE49-F238E27FC236}">
                  <a16:creationId xmlns:a16="http://schemas.microsoft.com/office/drawing/2014/main" id="{DDE5FE54-6E46-CE5B-861A-AC8DC4E20EB6}"/>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差押・交付要求</a:t>
              </a:r>
            </a:p>
          </p:txBody>
        </p:sp>
      </p:grpSp>
      <p:grpSp>
        <p:nvGrpSpPr>
          <p:cNvPr id="16" name="グループ化 15">
            <a:extLst>
              <a:ext uri="{FF2B5EF4-FFF2-40B4-BE49-F238E27FC236}">
                <a16:creationId xmlns:a16="http://schemas.microsoft.com/office/drawing/2014/main" id="{4BC7003B-2B6B-86FF-CB30-B201C122C758}"/>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226DD7FF-BE5A-ECEE-6DC3-3704A2854C42}"/>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E75CFD5B-2B37-85BB-7C18-702E0D136670}"/>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22C0FE07-3F25-AFCF-91B7-2A2DB8A4B09A}"/>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7</a:t>
            </a:fld>
            <a:endParaRPr kumimoji="1" lang="ja-JP" altLang="en-US" sz="800" dirty="0">
              <a:solidFill>
                <a:schemeClr val="tx1"/>
              </a:solidFill>
              <a:latin typeface="游ゴシック 本文"/>
              <a:ea typeface="游ゴシック" panose="020B0400000000000000" pitchFamily="50" charset="-128"/>
            </a:endParaRPr>
          </a:p>
        </p:txBody>
      </p:sp>
      <p:cxnSp>
        <p:nvCxnSpPr>
          <p:cNvPr id="43" name="直線矢印コネクタ 42">
            <a:extLst>
              <a:ext uri="{FF2B5EF4-FFF2-40B4-BE49-F238E27FC236}">
                <a16:creationId xmlns:a16="http://schemas.microsoft.com/office/drawing/2014/main" id="{567D530D-2B5C-9990-75E0-F4635EF7029B}"/>
              </a:ext>
            </a:extLst>
          </p:cNvPr>
          <p:cNvCxnSpPr>
            <a:cxnSpLocks/>
            <a:stCxn id="28" idx="3"/>
            <a:endCxn id="41" idx="1"/>
          </p:cNvCxnSpPr>
          <p:nvPr/>
        </p:nvCxnSpPr>
        <p:spPr>
          <a:xfrm>
            <a:off x="1779272" y="2766336"/>
            <a:ext cx="13551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E1DD78BF-8B91-009D-42F6-13C0C68D3C32}"/>
              </a:ext>
            </a:extLst>
          </p:cNvPr>
          <p:cNvSpPr/>
          <p:nvPr/>
        </p:nvSpPr>
        <p:spPr>
          <a:xfrm>
            <a:off x="6758568" y="5738814"/>
            <a:ext cx="2053792" cy="765616"/>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2.8.1</a:t>
            </a:r>
            <a:r>
              <a:rPr kumimoji="1" lang="ja-JP" altLang="en-US" sz="500" b="1" dirty="0">
                <a:solidFill>
                  <a:schemeClr val="tx1"/>
                </a:solidFill>
                <a:latin typeface="游ゴシック 本文"/>
                <a:ea typeface="游ゴシック" panose="020B0400000000000000" pitchFamily="50" charset="-128"/>
              </a:rPr>
              <a:t>　財産・権利者情報管理</a:t>
            </a: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2.8.2</a:t>
            </a:r>
            <a:r>
              <a:rPr kumimoji="1" lang="ja-JP" altLang="en-US" sz="500" b="1" dirty="0">
                <a:solidFill>
                  <a:schemeClr val="tx1"/>
                </a:solidFill>
                <a:latin typeface="游ゴシック 本文"/>
                <a:ea typeface="游ゴシック" panose="020B0400000000000000" pitchFamily="50" charset="-128"/>
              </a:rPr>
              <a:t>　滞納処分管理</a:t>
            </a:r>
          </a:p>
          <a:p>
            <a:r>
              <a:rPr kumimoji="1" lang="ja-JP" altLang="en-US" sz="500" b="1" dirty="0">
                <a:solidFill>
                  <a:schemeClr val="tx1"/>
                </a:solidFill>
                <a:latin typeface="游ゴシック 本文"/>
                <a:ea typeface="游ゴシック" panose="020B0400000000000000" pitchFamily="50" charset="-128"/>
              </a:rPr>
              <a:t>④</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2.8.9</a:t>
            </a:r>
            <a:r>
              <a:rPr kumimoji="1" lang="ja-JP" altLang="en-US" sz="500" b="1" dirty="0">
                <a:solidFill>
                  <a:schemeClr val="tx1"/>
                </a:solidFill>
                <a:latin typeface="游ゴシック 本文"/>
                <a:ea typeface="游ゴシック" panose="020B0400000000000000" pitchFamily="50" charset="-128"/>
              </a:rPr>
              <a:t>　滞納処分の処分調書等作成</a:t>
            </a:r>
            <a:endParaRPr kumimoji="1" lang="en-US" altLang="zh-TW" sz="500" b="1" dirty="0">
              <a:solidFill>
                <a:schemeClr val="tx1"/>
              </a:solidFill>
              <a:latin typeface="游ゴシック 本文"/>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1434E795-EA95-4A6E-2726-CFF2AF38CD79}"/>
              </a:ext>
            </a:extLst>
          </p:cNvPr>
          <p:cNvCxnSpPr>
            <a:cxnSpLocks/>
            <a:stCxn id="41" idx="3"/>
            <a:endCxn id="137" idx="1"/>
          </p:cNvCxnSpPr>
          <p:nvPr/>
        </p:nvCxnSpPr>
        <p:spPr>
          <a:xfrm>
            <a:off x="2510674" y="2766336"/>
            <a:ext cx="13212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D752B30B-F1BF-02C0-E51E-2B49F26B00CF}"/>
              </a:ext>
            </a:extLst>
          </p:cNvPr>
          <p:cNvCxnSpPr>
            <a:cxnSpLocks/>
            <a:stCxn id="140" idx="1"/>
            <a:endCxn id="137" idx="2"/>
          </p:cNvCxnSpPr>
          <p:nvPr/>
        </p:nvCxnSpPr>
        <p:spPr>
          <a:xfrm flipH="1" flipV="1">
            <a:off x="2940745"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02A54A72-2E21-C1D4-589A-CBAA08FC2133}"/>
              </a:ext>
            </a:extLst>
          </p:cNvPr>
          <p:cNvGrpSpPr/>
          <p:nvPr/>
        </p:nvGrpSpPr>
        <p:grpSpPr>
          <a:xfrm>
            <a:off x="2642803" y="2531961"/>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217161FF-16EA-4099-440F-92486FB22B1B}"/>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653912FA-FC0B-15D3-2A3B-0E527AE84AF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差押調書</a:t>
              </a:r>
              <a:r>
                <a:rPr kumimoji="1" lang="zh-TW"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39" name="グループ化 138">
            <a:extLst>
              <a:ext uri="{FF2B5EF4-FFF2-40B4-BE49-F238E27FC236}">
                <a16:creationId xmlns:a16="http://schemas.microsoft.com/office/drawing/2014/main" id="{1090E9C9-ACAA-9E71-F015-1BC9F535BF2A}"/>
              </a:ext>
            </a:extLst>
          </p:cNvPr>
          <p:cNvGrpSpPr/>
          <p:nvPr/>
        </p:nvGrpSpPr>
        <p:grpSpPr>
          <a:xfrm>
            <a:off x="2652927" y="4603475"/>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8C03D643-7029-7A4B-133F-A36D456608C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6EC73C08-2A38-2D94-598D-420B558B6B1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017799F1-80BC-4E30-99F1-0DA4FDCE543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87" name="グループ化 86">
            <a:extLst>
              <a:ext uri="{FF2B5EF4-FFF2-40B4-BE49-F238E27FC236}">
                <a16:creationId xmlns:a16="http://schemas.microsoft.com/office/drawing/2014/main" id="{4630EEB2-B3F4-086D-10B6-1C20C4833147}"/>
              </a:ext>
            </a:extLst>
          </p:cNvPr>
          <p:cNvGrpSpPr/>
          <p:nvPr/>
        </p:nvGrpSpPr>
        <p:grpSpPr>
          <a:xfrm>
            <a:off x="2881184" y="3000710"/>
            <a:ext cx="671094" cy="839849"/>
            <a:chOff x="2129138" y="2849727"/>
            <a:chExt cx="671094" cy="839849"/>
          </a:xfrm>
        </p:grpSpPr>
        <p:pic>
          <p:nvPicPr>
            <p:cNvPr id="88" name="グラフィックス 87" descr="紙 枠線">
              <a:extLst>
                <a:ext uri="{FF2B5EF4-FFF2-40B4-BE49-F238E27FC236}">
                  <a16:creationId xmlns:a16="http://schemas.microsoft.com/office/drawing/2014/main" id="{CBD874D4-F440-63DF-8967-0BAAAE07552E}"/>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89" name="直線矢印コネクタ 36">
              <a:extLst>
                <a:ext uri="{FF2B5EF4-FFF2-40B4-BE49-F238E27FC236}">
                  <a16:creationId xmlns:a16="http://schemas.microsoft.com/office/drawing/2014/main" id="{A1ABCCF6-2237-9ACF-164F-D6233FC2AAC6}"/>
                </a:ext>
              </a:extLst>
            </p:cNvPr>
            <p:cNvCxnSpPr>
              <a:cxnSpLocks/>
            </p:cNvCxnSpPr>
            <p:nvPr/>
          </p:nvCxnSpPr>
          <p:spPr>
            <a:xfrm rot="16200000" flipH="1">
              <a:off x="2210662" y="2949800"/>
              <a:ext cx="435777" cy="235631"/>
            </a:xfrm>
            <a:prstGeom prst="curvedConnector3">
              <a:avLst>
                <a:gd name="adj1" fmla="val 10027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ADD86D8C-BC2E-A79D-9717-27EDECA4EDCE}"/>
                </a:ext>
              </a:extLst>
            </p:cNvPr>
            <p:cNvSpPr/>
            <p:nvPr/>
          </p:nvSpPr>
          <p:spPr>
            <a:xfrm>
              <a:off x="2129138" y="3407123"/>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参加</a:t>
              </a:r>
              <a:r>
                <a:rPr kumimoji="1" lang="zh-TW" altLang="en-US" sz="500" b="1" dirty="0">
                  <a:solidFill>
                    <a:schemeClr val="tx1"/>
                  </a:solidFill>
                  <a:latin typeface="游ゴシック 本文"/>
                  <a:ea typeface="游ゴシック" panose="020B0400000000000000" pitchFamily="50" charset="-128"/>
                </a:rPr>
                <a:t>差押</a:t>
              </a:r>
              <a:r>
                <a:rPr kumimoji="1" lang="ja-JP" altLang="en-US" sz="500" b="1" dirty="0">
                  <a:solidFill>
                    <a:schemeClr val="tx1"/>
                  </a:solidFill>
                  <a:latin typeface="游ゴシック 本文"/>
                  <a:ea typeface="游ゴシック" panose="020B0400000000000000" pitchFamily="50" charset="-128"/>
                </a:rPr>
                <a:t>通知</a:t>
              </a:r>
              <a:r>
                <a:rPr kumimoji="1" lang="zh-TW" altLang="en-US" sz="500" b="1" dirty="0">
                  <a:solidFill>
                    <a:schemeClr val="tx1"/>
                  </a:solidFill>
                  <a:latin typeface="游ゴシック 本文"/>
                  <a:ea typeface="游ゴシック" panose="020B0400000000000000" pitchFamily="50" charset="-128"/>
                </a:rPr>
                <a:t>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不動産</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p>
            <a:p>
              <a:r>
                <a:rPr kumimoji="1" lang="ja-JP" altLang="en-US" sz="500" b="1" dirty="0">
                  <a:solidFill>
                    <a:schemeClr val="tx1"/>
                  </a:solidFill>
                  <a:latin typeface="游ゴシック 本文"/>
                  <a:ea typeface="游ゴシック" panose="020B0400000000000000" pitchFamily="50" charset="-128"/>
                </a:rPr>
                <a:t>参加</a:t>
              </a:r>
              <a:r>
                <a:rPr kumimoji="1" lang="zh-TW" altLang="en-US" sz="500" b="1" dirty="0">
                  <a:solidFill>
                    <a:schemeClr val="tx1"/>
                  </a:solidFill>
                  <a:latin typeface="游ゴシック 本文"/>
                  <a:ea typeface="游ゴシック" panose="020B0400000000000000" pitchFamily="50" charset="-128"/>
                </a:rPr>
                <a:t>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不動産</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権利者用</a:t>
              </a:r>
            </a:p>
            <a:p>
              <a:r>
                <a:rPr kumimoji="1" lang="ja-JP" altLang="en-US" sz="500" b="1" dirty="0">
                  <a:solidFill>
                    <a:schemeClr val="tx1"/>
                  </a:solidFill>
                  <a:latin typeface="游ゴシック 本文"/>
                  <a:ea typeface="游ゴシック" panose="020B0400000000000000" pitchFamily="50" charset="-128"/>
                </a:rPr>
                <a:t>参加</a:t>
              </a:r>
              <a:r>
                <a:rPr kumimoji="1" lang="zh-TW" altLang="en-US" sz="500" b="1" dirty="0">
                  <a:solidFill>
                    <a:schemeClr val="tx1"/>
                  </a:solidFill>
                  <a:latin typeface="游ゴシック 本文"/>
                  <a:ea typeface="游ゴシック" panose="020B0400000000000000" pitchFamily="50" charset="-128"/>
                </a:rPr>
                <a:t>差押書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不動産</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執行機関用</a:t>
              </a:r>
            </a:p>
            <a:p>
              <a:r>
                <a:rPr kumimoji="1" lang="ja-JP" altLang="en-US" sz="500" b="1" dirty="0">
                  <a:solidFill>
                    <a:schemeClr val="tx1"/>
                  </a:solidFill>
                  <a:latin typeface="游ゴシック 本文"/>
                  <a:ea typeface="游ゴシック" panose="020B0400000000000000" pitchFamily="50" charset="-128"/>
                </a:rPr>
                <a:t>参加</a:t>
              </a:r>
              <a:r>
                <a:rPr kumimoji="1" lang="zh-TW" altLang="en-US" sz="500" b="1" dirty="0">
                  <a:solidFill>
                    <a:schemeClr val="tx1"/>
                  </a:solidFill>
                  <a:latin typeface="游ゴシック 本文"/>
                  <a:ea typeface="游ゴシック" panose="020B0400000000000000" pitchFamily="50" charset="-128"/>
                </a:rPr>
                <a:t>差押決議書兼差押通知決議書</a:t>
              </a:r>
              <a:endParaRPr kumimoji="1" lang="en-US" altLang="zh-TW"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決裁用</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不動産</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FEF5081E-A2F7-C30E-F1EF-8EC8860033A9}"/>
              </a:ext>
            </a:extLst>
          </p:cNvPr>
          <p:cNvGrpSpPr/>
          <p:nvPr/>
        </p:nvGrpSpPr>
        <p:grpSpPr>
          <a:xfrm flipH="1">
            <a:off x="1993101" y="4970186"/>
            <a:ext cx="752658" cy="405710"/>
            <a:chOff x="5549538" y="5066857"/>
            <a:chExt cx="752658" cy="405710"/>
          </a:xfrm>
        </p:grpSpPr>
        <p:cxnSp>
          <p:nvCxnSpPr>
            <p:cNvPr id="111" name="直線矢印コネクタ 110">
              <a:extLst>
                <a:ext uri="{FF2B5EF4-FFF2-40B4-BE49-F238E27FC236}">
                  <a16:creationId xmlns:a16="http://schemas.microsoft.com/office/drawing/2014/main" id="{B001F0BF-3FD2-8217-35C5-F9439C5BD7C8}"/>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C1588BFD-D7EA-D807-E9EF-F62129BD853C}"/>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312F25A1-6ED7-C3A7-162D-BAB5361E031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6D70FCF1-A7F8-9B80-0DCB-01D3FC1E7642}"/>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EEEDDD90-D645-9A2E-3075-30E15735F2D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48556930-4858-094A-EBBD-2728B3357CC0}"/>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④</a:t>
              </a:r>
            </a:p>
          </p:txBody>
        </p:sp>
      </p:grpSp>
      <p:cxnSp>
        <p:nvCxnSpPr>
          <p:cNvPr id="126" name="直線矢印コネクタ 125">
            <a:extLst>
              <a:ext uri="{FF2B5EF4-FFF2-40B4-BE49-F238E27FC236}">
                <a16:creationId xmlns:a16="http://schemas.microsoft.com/office/drawing/2014/main" id="{49CA675F-EA3C-192D-E493-6DE7432036F1}"/>
              </a:ext>
            </a:extLst>
          </p:cNvPr>
          <p:cNvCxnSpPr>
            <a:cxnSpLocks/>
            <a:stCxn id="56" idx="6"/>
            <a:endCxn id="21" idx="1"/>
          </p:cNvCxnSpPr>
          <p:nvPr/>
        </p:nvCxnSpPr>
        <p:spPr>
          <a:xfrm>
            <a:off x="4200197" y="2766336"/>
            <a:ext cx="26330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4583F36A-BA54-8752-0DFA-7264734BF724}"/>
              </a:ext>
            </a:extLst>
          </p:cNvPr>
          <p:cNvSpPr/>
          <p:nvPr/>
        </p:nvSpPr>
        <p:spPr>
          <a:xfrm>
            <a:off x="6530019" y="1058478"/>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権利者</a:t>
            </a:r>
          </a:p>
        </p:txBody>
      </p:sp>
      <p:grpSp>
        <p:nvGrpSpPr>
          <p:cNvPr id="39" name="グループ化 38">
            <a:extLst>
              <a:ext uri="{FF2B5EF4-FFF2-40B4-BE49-F238E27FC236}">
                <a16:creationId xmlns:a16="http://schemas.microsoft.com/office/drawing/2014/main" id="{904EE43A-BDDB-5229-44D5-605BF9046F47}"/>
              </a:ext>
            </a:extLst>
          </p:cNvPr>
          <p:cNvGrpSpPr/>
          <p:nvPr/>
        </p:nvGrpSpPr>
        <p:grpSpPr>
          <a:xfrm>
            <a:off x="1914790" y="2531961"/>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23BE6B10-79BB-067B-E979-F596F0F66F40}"/>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78C1BD30-C6F0-0720-BF41-EC7AAA24662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42" name="直線矢印コネクタ 41">
            <a:extLst>
              <a:ext uri="{FF2B5EF4-FFF2-40B4-BE49-F238E27FC236}">
                <a16:creationId xmlns:a16="http://schemas.microsoft.com/office/drawing/2014/main" id="{5FDA35D5-A0E1-C855-7913-ED543BA65D55}"/>
              </a:ext>
            </a:extLst>
          </p:cNvPr>
          <p:cNvCxnSpPr>
            <a:cxnSpLocks/>
            <a:stCxn id="41" idx="2"/>
            <a:endCxn id="45" idx="1"/>
          </p:cNvCxnSpPr>
          <p:nvPr/>
        </p:nvCxnSpPr>
        <p:spPr>
          <a:xfrm>
            <a:off x="2212732"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2DE3A380-EF90-2B7A-1E41-7CDF320F8908}"/>
              </a:ext>
            </a:extLst>
          </p:cNvPr>
          <p:cNvGrpSpPr/>
          <p:nvPr/>
        </p:nvGrpSpPr>
        <p:grpSpPr>
          <a:xfrm>
            <a:off x="1924914" y="4603475"/>
            <a:ext cx="575637" cy="451948"/>
            <a:chOff x="5274238" y="5435536"/>
            <a:chExt cx="439201" cy="345439"/>
          </a:xfrm>
        </p:grpSpPr>
        <p:sp>
          <p:nvSpPr>
            <p:cNvPr id="45" name="フローチャート: 磁気ディスク 44">
              <a:extLst>
                <a:ext uri="{FF2B5EF4-FFF2-40B4-BE49-F238E27FC236}">
                  <a16:creationId xmlns:a16="http://schemas.microsoft.com/office/drawing/2014/main" id="{BFB1FAEF-8142-4538-FA7A-CF3A3DEB385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6" name="円弧 45">
              <a:extLst>
                <a:ext uri="{FF2B5EF4-FFF2-40B4-BE49-F238E27FC236}">
                  <a16:creationId xmlns:a16="http://schemas.microsoft.com/office/drawing/2014/main" id="{7AB7872C-C312-0393-A3D3-950C77739CE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7" name="円弧 46">
              <a:extLst>
                <a:ext uri="{FF2B5EF4-FFF2-40B4-BE49-F238E27FC236}">
                  <a16:creationId xmlns:a16="http://schemas.microsoft.com/office/drawing/2014/main" id="{472D26DD-953A-CCBD-8EE8-616E3F3CEDA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48" name="グループ化 47">
            <a:extLst>
              <a:ext uri="{FF2B5EF4-FFF2-40B4-BE49-F238E27FC236}">
                <a16:creationId xmlns:a16="http://schemas.microsoft.com/office/drawing/2014/main" id="{D2B7C150-6A2A-9A9D-0F72-263470B3222F}"/>
              </a:ext>
            </a:extLst>
          </p:cNvPr>
          <p:cNvGrpSpPr/>
          <p:nvPr/>
        </p:nvGrpSpPr>
        <p:grpSpPr>
          <a:xfrm flipH="1">
            <a:off x="1265088" y="4970186"/>
            <a:ext cx="752658" cy="405710"/>
            <a:chOff x="5549538" y="5066857"/>
            <a:chExt cx="752658" cy="405710"/>
          </a:xfrm>
        </p:grpSpPr>
        <p:cxnSp>
          <p:nvCxnSpPr>
            <p:cNvPr id="49" name="直線矢印コネクタ 48">
              <a:extLst>
                <a:ext uri="{FF2B5EF4-FFF2-40B4-BE49-F238E27FC236}">
                  <a16:creationId xmlns:a16="http://schemas.microsoft.com/office/drawing/2014/main" id="{2BFCEEFD-DAA0-2982-4828-1BFA42D40517}"/>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6CBB8DB2-D942-D215-D8F9-1B0F67D0A3A0}"/>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51D7E4F4-1F65-CBC4-842F-BB5AD61EB86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32D18009-17DC-59D4-B249-0B795B98744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9CDF8EAD-8ABB-85F6-C8D9-50B34AD7AE7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479666F6-7A38-DD47-7273-C640C81EDB11}"/>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cxnSp>
        <p:nvCxnSpPr>
          <p:cNvPr id="145" name="直線矢印コネクタ 144">
            <a:extLst>
              <a:ext uri="{FF2B5EF4-FFF2-40B4-BE49-F238E27FC236}">
                <a16:creationId xmlns:a16="http://schemas.microsoft.com/office/drawing/2014/main" id="{F11B1814-9B2B-6ADD-0F63-2F3C67A0161E}"/>
              </a:ext>
            </a:extLst>
          </p:cNvPr>
          <p:cNvCxnSpPr>
            <a:cxnSpLocks/>
            <a:stCxn id="91" idx="6"/>
            <a:endCxn id="108" idx="2"/>
          </p:cNvCxnSpPr>
          <p:nvPr/>
        </p:nvCxnSpPr>
        <p:spPr>
          <a:xfrm flipV="1">
            <a:off x="7077482" y="2766336"/>
            <a:ext cx="151742"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3" name="直線矢印コネクタ 152">
            <a:extLst>
              <a:ext uri="{FF2B5EF4-FFF2-40B4-BE49-F238E27FC236}">
                <a16:creationId xmlns:a16="http://schemas.microsoft.com/office/drawing/2014/main" id="{C7910BD2-7D90-6CDA-8E33-BDC972A1B035}"/>
              </a:ext>
            </a:extLst>
          </p:cNvPr>
          <p:cNvCxnSpPr>
            <a:cxnSpLocks/>
            <a:stCxn id="137" idx="3"/>
            <a:endCxn id="56" idx="2"/>
          </p:cNvCxnSpPr>
          <p:nvPr/>
        </p:nvCxnSpPr>
        <p:spPr>
          <a:xfrm>
            <a:off x="3238687" y="2766336"/>
            <a:ext cx="65551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2" name="正方形/長方形 51">
            <a:extLst>
              <a:ext uri="{FF2B5EF4-FFF2-40B4-BE49-F238E27FC236}">
                <a16:creationId xmlns:a16="http://schemas.microsoft.com/office/drawing/2014/main" id="{B8FDB7B6-3F47-AC40-5888-DDDBAA38062D}"/>
              </a:ext>
            </a:extLst>
          </p:cNvPr>
          <p:cNvSpPr/>
          <p:nvPr/>
        </p:nvSpPr>
        <p:spPr>
          <a:xfrm>
            <a:off x="5789348" y="1058478"/>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sp>
        <p:nvSpPr>
          <p:cNvPr id="53" name="正方形/長方形 52">
            <a:extLst>
              <a:ext uri="{FF2B5EF4-FFF2-40B4-BE49-F238E27FC236}">
                <a16:creationId xmlns:a16="http://schemas.microsoft.com/office/drawing/2014/main" id="{12749783-5784-93DC-5704-733463B4767C}"/>
              </a:ext>
            </a:extLst>
          </p:cNvPr>
          <p:cNvSpPr/>
          <p:nvPr/>
        </p:nvSpPr>
        <p:spPr>
          <a:xfrm>
            <a:off x="6573478" y="2035802"/>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54" name="グループ化 53">
            <a:extLst>
              <a:ext uri="{FF2B5EF4-FFF2-40B4-BE49-F238E27FC236}">
                <a16:creationId xmlns:a16="http://schemas.microsoft.com/office/drawing/2014/main" id="{44954060-3EB7-62BB-9AA7-221EA4CF092A}"/>
              </a:ext>
            </a:extLst>
          </p:cNvPr>
          <p:cNvGrpSpPr>
            <a:grpSpLocks noChangeAspect="1"/>
          </p:cNvGrpSpPr>
          <p:nvPr/>
        </p:nvGrpSpPr>
        <p:grpSpPr>
          <a:xfrm>
            <a:off x="3894197" y="2613336"/>
            <a:ext cx="306000" cy="306000"/>
            <a:chOff x="2810266" y="3583909"/>
            <a:chExt cx="182044" cy="182044"/>
          </a:xfrm>
        </p:grpSpPr>
        <p:sp>
          <p:nvSpPr>
            <p:cNvPr id="56" name="楕円 55">
              <a:extLst>
                <a:ext uri="{FF2B5EF4-FFF2-40B4-BE49-F238E27FC236}">
                  <a16:creationId xmlns:a16="http://schemas.microsoft.com/office/drawing/2014/main" id="{0DCF0A76-679C-5EE4-612A-5F16093C640F}"/>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D34A57AF-AA89-70CD-AEEC-A354A5B4CCC3}"/>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3E28E8CC-7583-F0F2-A6A0-4C2C8AC20127}"/>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7FA85C13-F5B2-B899-5574-ADEE5992B77B}"/>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B6DBA05A-5C13-6BB3-DB63-EAD2434F0163}"/>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31F0D7A5-3B5E-DEC4-ED28-CAC66A1BE851}"/>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1ACA94DB-AEAC-81CE-2AAD-BCC6C6022AF4}"/>
              </a:ext>
            </a:extLst>
          </p:cNvPr>
          <p:cNvSpPr/>
          <p:nvPr/>
        </p:nvSpPr>
        <p:spPr>
          <a:xfrm>
            <a:off x="3552490" y="2325669"/>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63" name="グループ化 62">
            <a:extLst>
              <a:ext uri="{FF2B5EF4-FFF2-40B4-BE49-F238E27FC236}">
                <a16:creationId xmlns:a16="http://schemas.microsoft.com/office/drawing/2014/main" id="{EBF6232A-2AC4-3857-6C09-8213012D79BC}"/>
              </a:ext>
            </a:extLst>
          </p:cNvPr>
          <p:cNvGrpSpPr/>
          <p:nvPr/>
        </p:nvGrpSpPr>
        <p:grpSpPr>
          <a:xfrm>
            <a:off x="6902755" y="1457498"/>
            <a:ext cx="989415" cy="510812"/>
            <a:chOff x="4995539" y="4316156"/>
            <a:chExt cx="989415" cy="510812"/>
          </a:xfrm>
        </p:grpSpPr>
        <p:cxnSp>
          <p:nvCxnSpPr>
            <p:cNvPr id="64" name="直線矢印コネクタ 63">
              <a:extLst>
                <a:ext uri="{FF2B5EF4-FFF2-40B4-BE49-F238E27FC236}">
                  <a16:creationId xmlns:a16="http://schemas.microsoft.com/office/drawing/2014/main" id="{F227ED7A-A89A-44EB-85AB-F289FCE6EC52}"/>
                </a:ext>
              </a:extLst>
            </p:cNvPr>
            <p:cNvCxnSpPr>
              <a:cxnSpLocks/>
              <a:endCxn id="66" idx="1"/>
            </p:cNvCxnSpPr>
            <p:nvPr/>
          </p:nvCxnSpPr>
          <p:spPr>
            <a:xfrm>
              <a:off x="5014868" y="4469826"/>
              <a:ext cx="32177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117A8757-2449-7596-C5D4-A135FA03692E}"/>
                </a:ext>
              </a:extLst>
            </p:cNvPr>
            <p:cNvSpPr/>
            <p:nvPr/>
          </p:nvSpPr>
          <p:spPr>
            <a:xfrm>
              <a:off x="4995539" y="4570764"/>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ja-JP" altLang="en-US" sz="500" b="1" dirty="0">
                  <a:solidFill>
                    <a:schemeClr val="tx1"/>
                  </a:solidFill>
                  <a:latin typeface="游ゴシック 本文"/>
                  <a:ea typeface="游ゴシック" panose="020B0400000000000000" pitchFamily="50" charset="-128"/>
                </a:rPr>
                <a:t>参加</a:t>
              </a:r>
              <a:r>
                <a:rPr kumimoji="1" lang="zh-TW" altLang="en-US" sz="500" b="1" dirty="0">
                  <a:solidFill>
                    <a:schemeClr val="tx1"/>
                  </a:solidFill>
                  <a:latin typeface="游ゴシック 本文"/>
                  <a:ea typeface="游ゴシック" panose="020B0400000000000000" pitchFamily="50" charset="-128"/>
                </a:rPr>
                <a:t>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不動産</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権利者用</a:t>
              </a:r>
            </a:p>
          </p:txBody>
        </p:sp>
        <p:pic>
          <p:nvPicPr>
            <p:cNvPr id="66" name="グラフィックス 65" descr="紙 枠線">
              <a:extLst>
                <a:ext uri="{FF2B5EF4-FFF2-40B4-BE49-F238E27FC236}">
                  <a16:creationId xmlns:a16="http://schemas.microsoft.com/office/drawing/2014/main" id="{C79A1285-68FD-DE17-AF94-4B3C16DD357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grpSp>
        <p:nvGrpSpPr>
          <p:cNvPr id="6" name="グループ化 5">
            <a:extLst>
              <a:ext uri="{FF2B5EF4-FFF2-40B4-BE49-F238E27FC236}">
                <a16:creationId xmlns:a16="http://schemas.microsoft.com/office/drawing/2014/main" id="{E6001D96-A8D9-B663-20B5-C061740545EE}"/>
              </a:ext>
            </a:extLst>
          </p:cNvPr>
          <p:cNvGrpSpPr/>
          <p:nvPr/>
        </p:nvGrpSpPr>
        <p:grpSpPr>
          <a:xfrm>
            <a:off x="3374837" y="5335307"/>
            <a:ext cx="1917338" cy="365125"/>
            <a:chOff x="6542131" y="5133875"/>
            <a:chExt cx="1917338" cy="449892"/>
          </a:xfrm>
        </p:grpSpPr>
        <p:sp>
          <p:nvSpPr>
            <p:cNvPr id="30" name="正方形/長方形 29">
              <a:extLst>
                <a:ext uri="{FF2B5EF4-FFF2-40B4-BE49-F238E27FC236}">
                  <a16:creationId xmlns:a16="http://schemas.microsoft.com/office/drawing/2014/main" id="{9B8EFEC9-8058-7B20-9861-FA0A4F2AEA3E}"/>
                </a:ext>
              </a:extLst>
            </p:cNvPr>
            <p:cNvSpPr/>
            <p:nvPr/>
          </p:nvSpPr>
          <p:spPr>
            <a:xfrm>
              <a:off x="6542131" y="5133875"/>
              <a:ext cx="35488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執行機関</a:t>
              </a:r>
            </a:p>
          </p:txBody>
        </p:sp>
        <p:sp>
          <p:nvSpPr>
            <p:cNvPr id="34" name="正方形/長方形 33">
              <a:extLst>
                <a:ext uri="{FF2B5EF4-FFF2-40B4-BE49-F238E27FC236}">
                  <a16:creationId xmlns:a16="http://schemas.microsoft.com/office/drawing/2014/main" id="{2D121AD2-36C3-5972-0CCD-463D7FA097DD}"/>
                </a:ext>
              </a:extLst>
            </p:cNvPr>
            <p:cNvSpPr/>
            <p:nvPr/>
          </p:nvSpPr>
          <p:spPr>
            <a:xfrm>
              <a:off x="6896332" y="5133875"/>
              <a:ext cx="1563137"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80" name="グループ化 79">
            <a:extLst>
              <a:ext uri="{FF2B5EF4-FFF2-40B4-BE49-F238E27FC236}">
                <a16:creationId xmlns:a16="http://schemas.microsoft.com/office/drawing/2014/main" id="{2C3A1E68-CDFF-6E3A-F5C3-77EB247708EC}"/>
              </a:ext>
            </a:extLst>
          </p:cNvPr>
          <p:cNvGrpSpPr/>
          <p:nvPr/>
        </p:nvGrpSpPr>
        <p:grpSpPr>
          <a:xfrm rot="5400000" flipV="1">
            <a:off x="4055168" y="4373557"/>
            <a:ext cx="1864979" cy="47531"/>
            <a:chOff x="7266495" y="5728212"/>
            <a:chExt cx="1864979" cy="47531"/>
          </a:xfrm>
        </p:grpSpPr>
        <p:cxnSp>
          <p:nvCxnSpPr>
            <p:cNvPr id="81" name="直線矢印コネクタ 80">
              <a:extLst>
                <a:ext uri="{FF2B5EF4-FFF2-40B4-BE49-F238E27FC236}">
                  <a16:creationId xmlns:a16="http://schemas.microsoft.com/office/drawing/2014/main" id="{93690D01-86EF-B76C-06C2-AECCE487809B}"/>
                </a:ext>
              </a:extLst>
            </p:cNvPr>
            <p:cNvCxnSpPr>
              <a:cxnSpLocks/>
              <a:stCxn id="83" idx="6"/>
              <a:endCxn id="84" idx="0"/>
            </p:cNvCxnSpPr>
            <p:nvPr/>
          </p:nvCxnSpPr>
          <p:spPr>
            <a:xfrm rot="5400000" flipV="1">
              <a:off x="8222747" y="4843257"/>
              <a:ext cx="6" cy="181744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83" name="楕円 82">
              <a:extLst>
                <a:ext uri="{FF2B5EF4-FFF2-40B4-BE49-F238E27FC236}">
                  <a16:creationId xmlns:a16="http://schemas.microsoft.com/office/drawing/2014/main" id="{6A06CB73-082A-78D8-2023-0F038E3C7853}"/>
                </a:ext>
              </a:extLst>
            </p:cNvPr>
            <p:cNvSpPr/>
            <p:nvPr/>
          </p:nvSpPr>
          <p:spPr>
            <a:xfrm>
              <a:off x="7266495"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84" name="二等辺三角形 83">
              <a:extLst>
                <a:ext uri="{FF2B5EF4-FFF2-40B4-BE49-F238E27FC236}">
                  <a16:creationId xmlns:a16="http://schemas.microsoft.com/office/drawing/2014/main" id="{7FC76969-A95C-5EE8-FEAD-05180977D53C}"/>
                </a:ext>
              </a:extLst>
            </p:cNvPr>
            <p:cNvSpPr/>
            <p:nvPr/>
          </p:nvSpPr>
          <p:spPr>
            <a:xfrm rot="5400000">
              <a:off x="9072227"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sp>
        <p:nvSpPr>
          <p:cNvPr id="85" name="正方形/長方形 84">
            <a:extLst>
              <a:ext uri="{FF2B5EF4-FFF2-40B4-BE49-F238E27FC236}">
                <a16:creationId xmlns:a16="http://schemas.microsoft.com/office/drawing/2014/main" id="{E9707AEE-6868-F08B-AC60-4A8F7B467B34}"/>
              </a:ext>
            </a:extLst>
          </p:cNvPr>
          <p:cNvSpPr/>
          <p:nvPr/>
        </p:nvSpPr>
        <p:spPr>
          <a:xfrm>
            <a:off x="4639832" y="4500003"/>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86" name="グループ化 85">
            <a:extLst>
              <a:ext uri="{FF2B5EF4-FFF2-40B4-BE49-F238E27FC236}">
                <a16:creationId xmlns:a16="http://schemas.microsoft.com/office/drawing/2014/main" id="{8A458BA7-12D8-1F6E-C420-6F06E7916575}"/>
              </a:ext>
            </a:extLst>
          </p:cNvPr>
          <p:cNvGrpSpPr>
            <a:grpSpLocks noChangeAspect="1"/>
          </p:cNvGrpSpPr>
          <p:nvPr/>
        </p:nvGrpSpPr>
        <p:grpSpPr>
          <a:xfrm>
            <a:off x="6771482" y="2613337"/>
            <a:ext cx="306000" cy="306000"/>
            <a:chOff x="2810266" y="3583909"/>
            <a:chExt cx="182044" cy="182044"/>
          </a:xfrm>
        </p:grpSpPr>
        <p:sp>
          <p:nvSpPr>
            <p:cNvPr id="91" name="楕円 90">
              <a:extLst>
                <a:ext uri="{FF2B5EF4-FFF2-40B4-BE49-F238E27FC236}">
                  <a16:creationId xmlns:a16="http://schemas.microsoft.com/office/drawing/2014/main" id="{32846D0D-1ECC-4C1F-1283-26A55A32A4B7}"/>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92" name="グループ化 91">
              <a:extLst>
                <a:ext uri="{FF2B5EF4-FFF2-40B4-BE49-F238E27FC236}">
                  <a16:creationId xmlns:a16="http://schemas.microsoft.com/office/drawing/2014/main" id="{6452E2E0-4391-C8FB-0B69-EC1F2752E693}"/>
                </a:ext>
              </a:extLst>
            </p:cNvPr>
            <p:cNvGrpSpPr/>
            <p:nvPr/>
          </p:nvGrpSpPr>
          <p:grpSpPr>
            <a:xfrm>
              <a:off x="2835232" y="3634549"/>
              <a:ext cx="132113" cy="80765"/>
              <a:chOff x="2601006" y="3678667"/>
              <a:chExt cx="132113" cy="80765"/>
            </a:xfrm>
          </p:grpSpPr>
          <p:sp>
            <p:nvSpPr>
              <p:cNvPr id="93" name="正方形/長方形 92">
                <a:extLst>
                  <a:ext uri="{FF2B5EF4-FFF2-40B4-BE49-F238E27FC236}">
                    <a16:creationId xmlns:a16="http://schemas.microsoft.com/office/drawing/2014/main" id="{579D96CB-8974-B150-1846-BFCC0573168B}"/>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97" name="二等辺三角形 96">
                <a:extLst>
                  <a:ext uri="{FF2B5EF4-FFF2-40B4-BE49-F238E27FC236}">
                    <a16:creationId xmlns:a16="http://schemas.microsoft.com/office/drawing/2014/main" id="{4F25BDDB-AB44-39A8-C0E3-6D41CB6C594D}"/>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4" name="二等辺三角形 103">
                <a:extLst>
                  <a:ext uri="{FF2B5EF4-FFF2-40B4-BE49-F238E27FC236}">
                    <a16:creationId xmlns:a16="http://schemas.microsoft.com/office/drawing/2014/main" id="{C4897B15-DE66-440F-2E2C-D4D38B27986B}"/>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05" name="正方形/長方形 104">
                <a:extLst>
                  <a:ext uri="{FF2B5EF4-FFF2-40B4-BE49-F238E27FC236}">
                    <a16:creationId xmlns:a16="http://schemas.microsoft.com/office/drawing/2014/main" id="{6448A85B-1B9C-0541-063D-75D2507B8C2B}"/>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cxnSp>
        <p:nvCxnSpPr>
          <p:cNvPr id="117" name="直線矢印コネクタ 116">
            <a:extLst>
              <a:ext uri="{FF2B5EF4-FFF2-40B4-BE49-F238E27FC236}">
                <a16:creationId xmlns:a16="http://schemas.microsoft.com/office/drawing/2014/main" id="{308A4096-D39D-05BD-A54E-57846B888232}"/>
              </a:ext>
            </a:extLst>
          </p:cNvPr>
          <p:cNvCxnSpPr>
            <a:cxnSpLocks/>
            <a:stCxn id="21" idx="3"/>
            <a:endCxn id="121" idx="1"/>
          </p:cNvCxnSpPr>
          <p:nvPr/>
        </p:nvCxnSpPr>
        <p:spPr>
          <a:xfrm>
            <a:off x="4807476" y="2766336"/>
            <a:ext cx="70231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18" name="直線矢印コネクタ 117">
            <a:extLst>
              <a:ext uri="{FF2B5EF4-FFF2-40B4-BE49-F238E27FC236}">
                <a16:creationId xmlns:a16="http://schemas.microsoft.com/office/drawing/2014/main" id="{ACC24AAE-C9DC-D12E-8AD4-1058B10782CE}"/>
              </a:ext>
            </a:extLst>
          </p:cNvPr>
          <p:cNvCxnSpPr>
            <a:cxnSpLocks/>
            <a:stCxn id="123" idx="1"/>
            <a:endCxn id="121" idx="2"/>
          </p:cNvCxnSpPr>
          <p:nvPr/>
        </p:nvCxnSpPr>
        <p:spPr>
          <a:xfrm flipH="1" flipV="1">
            <a:off x="5807733"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9" name="グループ化 118">
            <a:extLst>
              <a:ext uri="{FF2B5EF4-FFF2-40B4-BE49-F238E27FC236}">
                <a16:creationId xmlns:a16="http://schemas.microsoft.com/office/drawing/2014/main" id="{0BD5DEF8-27F2-EE5F-5739-E00D4FA0B207}"/>
              </a:ext>
            </a:extLst>
          </p:cNvPr>
          <p:cNvGrpSpPr/>
          <p:nvPr/>
        </p:nvGrpSpPr>
        <p:grpSpPr>
          <a:xfrm>
            <a:off x="5509791" y="2531961"/>
            <a:ext cx="595884" cy="468750"/>
            <a:chOff x="2420174" y="2805910"/>
            <a:chExt cx="595884" cy="468750"/>
          </a:xfrm>
        </p:grpSpPr>
        <p:pic>
          <p:nvPicPr>
            <p:cNvPr id="120" name="グラフィックス 119" descr="ユーザー 枠線">
              <a:extLst>
                <a:ext uri="{FF2B5EF4-FFF2-40B4-BE49-F238E27FC236}">
                  <a16:creationId xmlns:a16="http://schemas.microsoft.com/office/drawing/2014/main" id="{7FDC67D1-66B5-78AD-C677-05B051DE8F16}"/>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21" name="四角形: 角を丸くする 120">
              <a:extLst>
                <a:ext uri="{FF2B5EF4-FFF2-40B4-BE49-F238E27FC236}">
                  <a16:creationId xmlns:a16="http://schemas.microsoft.com/office/drawing/2014/main" id="{A5DD8239-AE8D-F0AD-D620-1403016BD6F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登記嘱託書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不動産</a:t>
              </a:r>
              <a:r>
                <a:rPr kumimoji="1" lang="en-US" altLang="ja-JP" sz="500" b="1" dirty="0">
                  <a:solidFill>
                    <a:schemeClr val="tx1"/>
                  </a:solidFill>
                  <a:latin typeface="游ゴシック 本文"/>
                  <a:ea typeface="游ゴシック" panose="020B0400000000000000" pitchFamily="50" charset="-128"/>
                </a:rPr>
                <a:t>)</a:t>
              </a:r>
            </a:p>
            <a:p>
              <a:pPr algn="ctr"/>
              <a:r>
                <a:rPr kumimoji="1" lang="ja-JP" altLang="en-US" sz="500" b="1" dirty="0">
                  <a:solidFill>
                    <a:schemeClr val="tx1"/>
                  </a:solidFill>
                  <a:latin typeface="游ゴシック 本文"/>
                  <a:ea typeface="游ゴシック" panose="020B0400000000000000" pitchFamily="50" charset="-128"/>
                </a:rPr>
                <a:t>の作成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22" name="グループ化 121">
            <a:extLst>
              <a:ext uri="{FF2B5EF4-FFF2-40B4-BE49-F238E27FC236}">
                <a16:creationId xmlns:a16="http://schemas.microsoft.com/office/drawing/2014/main" id="{6CDC3F05-55CD-367A-8E17-1AC04B38B0AE}"/>
              </a:ext>
            </a:extLst>
          </p:cNvPr>
          <p:cNvGrpSpPr/>
          <p:nvPr/>
        </p:nvGrpSpPr>
        <p:grpSpPr>
          <a:xfrm>
            <a:off x="5519915" y="4603475"/>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7972BC50-33CA-D9A8-4EB6-76DE53E1E20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4" name="円弧 123">
              <a:extLst>
                <a:ext uri="{FF2B5EF4-FFF2-40B4-BE49-F238E27FC236}">
                  <a16:creationId xmlns:a16="http://schemas.microsoft.com/office/drawing/2014/main" id="{1A7DE8DA-99EC-AF7F-EF19-5A184763CC6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5" name="円弧 124">
              <a:extLst>
                <a:ext uri="{FF2B5EF4-FFF2-40B4-BE49-F238E27FC236}">
                  <a16:creationId xmlns:a16="http://schemas.microsoft.com/office/drawing/2014/main" id="{6FD5A307-1818-19E3-378A-C1F5C14C3A9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27" name="グループ化 126">
            <a:extLst>
              <a:ext uri="{FF2B5EF4-FFF2-40B4-BE49-F238E27FC236}">
                <a16:creationId xmlns:a16="http://schemas.microsoft.com/office/drawing/2014/main" id="{716FAC4D-08B7-A668-1262-E8F7926DEE04}"/>
              </a:ext>
            </a:extLst>
          </p:cNvPr>
          <p:cNvGrpSpPr/>
          <p:nvPr/>
        </p:nvGrpSpPr>
        <p:grpSpPr>
          <a:xfrm>
            <a:off x="5745770" y="3002793"/>
            <a:ext cx="650892" cy="678812"/>
            <a:chOff x="2149340" y="3015289"/>
            <a:chExt cx="650892" cy="678812"/>
          </a:xfrm>
        </p:grpSpPr>
        <p:pic>
          <p:nvPicPr>
            <p:cNvPr id="128" name="グラフィックス 127" descr="紙 枠線">
              <a:extLst>
                <a:ext uri="{FF2B5EF4-FFF2-40B4-BE49-F238E27FC236}">
                  <a16:creationId xmlns:a16="http://schemas.microsoft.com/office/drawing/2014/main" id="{C983F931-15C2-648C-83EF-36F91DF877E6}"/>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129" name="直線矢印コネクタ 36">
              <a:extLst>
                <a:ext uri="{FF2B5EF4-FFF2-40B4-BE49-F238E27FC236}">
                  <a16:creationId xmlns:a16="http://schemas.microsoft.com/office/drawing/2014/main" id="{4C442F8B-0785-95DD-674E-5CF1448312B4}"/>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687AFA3E-ADCB-F136-D6C9-FA07D661AE6F}"/>
                </a:ext>
              </a:extLst>
            </p:cNvPr>
            <p:cNvSpPr/>
            <p:nvPr/>
          </p:nvSpPr>
          <p:spPr>
            <a:xfrm>
              <a:off x="2149340"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en-US" altLang="zh-TW"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参加</a:t>
              </a:r>
              <a:r>
                <a:rPr kumimoji="1" lang="zh-TW" altLang="en-US" sz="500" b="1" dirty="0">
                  <a:solidFill>
                    <a:schemeClr val="tx1"/>
                  </a:solidFill>
                  <a:latin typeface="游ゴシック 本文"/>
                  <a:ea typeface="游ゴシック" panose="020B0400000000000000" pitchFamily="50" charset="-128"/>
                </a:rPr>
                <a:t>差押</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登記嘱託書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不動産</a:t>
              </a:r>
              <a:r>
                <a:rPr kumimoji="1" lang="en-US" altLang="zh-TW" sz="500" b="1" dirty="0">
                  <a:solidFill>
                    <a:schemeClr val="tx1"/>
                  </a:solidFill>
                  <a:latin typeface="游ゴシック 本文"/>
                  <a:ea typeface="游ゴシック" panose="020B0400000000000000" pitchFamily="50" charset="-128"/>
                </a:rPr>
                <a:t>)</a:t>
              </a:r>
              <a:endParaRPr kumimoji="1" lang="zh-TW" altLang="en-US"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参加</a:t>
              </a:r>
              <a:r>
                <a:rPr kumimoji="1" lang="zh-TW" altLang="en-US" sz="500" b="1" dirty="0">
                  <a:solidFill>
                    <a:schemeClr val="tx1"/>
                  </a:solidFill>
                  <a:latin typeface="游ゴシック 本文"/>
                  <a:ea typeface="游ゴシック" panose="020B0400000000000000" pitchFamily="50" charset="-128"/>
                </a:rPr>
                <a:t>差押</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登記原因証明情報</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不動産</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31" name="グループ化 130">
            <a:extLst>
              <a:ext uri="{FF2B5EF4-FFF2-40B4-BE49-F238E27FC236}">
                <a16:creationId xmlns:a16="http://schemas.microsoft.com/office/drawing/2014/main" id="{AF4F2A12-9F64-6AE7-714E-5EEC3CBDE500}"/>
              </a:ext>
            </a:extLst>
          </p:cNvPr>
          <p:cNvGrpSpPr/>
          <p:nvPr/>
        </p:nvGrpSpPr>
        <p:grpSpPr>
          <a:xfrm flipH="1">
            <a:off x="4860089" y="4970186"/>
            <a:ext cx="752658" cy="405710"/>
            <a:chOff x="5549538" y="5066857"/>
            <a:chExt cx="752658" cy="405710"/>
          </a:xfrm>
        </p:grpSpPr>
        <p:cxnSp>
          <p:nvCxnSpPr>
            <p:cNvPr id="132" name="直線矢印コネクタ 131">
              <a:extLst>
                <a:ext uri="{FF2B5EF4-FFF2-40B4-BE49-F238E27FC236}">
                  <a16:creationId xmlns:a16="http://schemas.microsoft.com/office/drawing/2014/main" id="{BCCF8409-AF3D-5C98-AB46-77E1A19BCA16}"/>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3" name="グループ化 132">
              <a:extLst>
                <a:ext uri="{FF2B5EF4-FFF2-40B4-BE49-F238E27FC236}">
                  <a16:creationId xmlns:a16="http://schemas.microsoft.com/office/drawing/2014/main" id="{88CBE466-F283-CD17-BA53-478CD0122D11}"/>
                </a:ext>
              </a:extLst>
            </p:cNvPr>
            <p:cNvGrpSpPr/>
            <p:nvPr/>
          </p:nvGrpSpPr>
          <p:grpSpPr>
            <a:xfrm>
              <a:off x="5672158" y="5172745"/>
              <a:ext cx="69614" cy="299822"/>
              <a:chOff x="2439407" y="2962964"/>
              <a:chExt cx="69614" cy="430496"/>
            </a:xfrm>
          </p:grpSpPr>
          <p:cxnSp>
            <p:nvCxnSpPr>
              <p:cNvPr id="143" name="直線コネクタ 142">
                <a:extLst>
                  <a:ext uri="{FF2B5EF4-FFF2-40B4-BE49-F238E27FC236}">
                    <a16:creationId xmlns:a16="http://schemas.microsoft.com/office/drawing/2014/main" id="{34B4AE37-7851-C48C-6C44-78B15249B50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4" name="直線コネクタ 143">
                <a:extLst>
                  <a:ext uri="{FF2B5EF4-FFF2-40B4-BE49-F238E27FC236}">
                    <a16:creationId xmlns:a16="http://schemas.microsoft.com/office/drawing/2014/main" id="{A22AAC12-9615-591E-B4E3-334CFF5183A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EAF6E5FF-2CB0-D54A-A9A8-518D182DAD0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4" name="正方形/長方形 133">
              <a:extLst>
                <a:ext uri="{FF2B5EF4-FFF2-40B4-BE49-F238E27FC236}">
                  <a16:creationId xmlns:a16="http://schemas.microsoft.com/office/drawing/2014/main" id="{F921DA03-ABC5-EF9C-5385-2599C3BAEFF2}"/>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④</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165" name="直線矢印コネクタ 164">
            <a:extLst>
              <a:ext uri="{FF2B5EF4-FFF2-40B4-BE49-F238E27FC236}">
                <a16:creationId xmlns:a16="http://schemas.microsoft.com/office/drawing/2014/main" id="{6C924A71-3473-CE8E-ABBB-59A60F02AC32}"/>
              </a:ext>
            </a:extLst>
          </p:cNvPr>
          <p:cNvCxnSpPr>
            <a:cxnSpLocks/>
            <a:stCxn id="121" idx="3"/>
            <a:endCxn id="91" idx="2"/>
          </p:cNvCxnSpPr>
          <p:nvPr/>
        </p:nvCxnSpPr>
        <p:spPr>
          <a:xfrm>
            <a:off x="6105675" y="2766336"/>
            <a:ext cx="665807"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6" name="グループ化 165">
            <a:extLst>
              <a:ext uri="{FF2B5EF4-FFF2-40B4-BE49-F238E27FC236}">
                <a16:creationId xmlns:a16="http://schemas.microsoft.com/office/drawing/2014/main" id="{2B0F0DB2-F825-218E-EF9C-946CA7FBB260}"/>
              </a:ext>
            </a:extLst>
          </p:cNvPr>
          <p:cNvGrpSpPr/>
          <p:nvPr/>
        </p:nvGrpSpPr>
        <p:grpSpPr>
          <a:xfrm>
            <a:off x="7705621" y="2531961"/>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EF1DC9E0-40FC-804A-FBBE-14685F30DF2D}"/>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A4539D9C-04E1-9740-0441-946FB150E1F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735FD997-5B8C-150C-B562-1526207555C7}"/>
              </a:ext>
            </a:extLst>
          </p:cNvPr>
          <p:cNvCxnSpPr>
            <a:cxnSpLocks/>
            <a:stCxn id="168" idx="2"/>
            <a:endCxn id="171" idx="1"/>
          </p:cNvCxnSpPr>
          <p:nvPr/>
        </p:nvCxnSpPr>
        <p:spPr>
          <a:xfrm>
            <a:off x="8003563"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88F0034C-FF9A-4A74-6CEA-F9D059823834}"/>
              </a:ext>
            </a:extLst>
          </p:cNvPr>
          <p:cNvGrpSpPr/>
          <p:nvPr/>
        </p:nvGrpSpPr>
        <p:grpSpPr>
          <a:xfrm>
            <a:off x="7715745"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02E89943-6583-4062-DDF6-32F55A9D4FA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CE063855-C20A-6974-4FCC-91A0659F593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052F840E-7667-EF79-07E3-0C9A247B627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E4ED105F-E494-5FE8-BBF4-5658D1A649B5}"/>
              </a:ext>
            </a:extLst>
          </p:cNvPr>
          <p:cNvGrpSpPr/>
          <p:nvPr/>
        </p:nvGrpSpPr>
        <p:grpSpPr>
          <a:xfrm flipH="1">
            <a:off x="7055919"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1C104CBB-E1C5-68C4-309A-6DB1A186FB93}"/>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21BB04A0-B117-317C-6A91-85487827197C}"/>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2FDD6B5E-47E9-AA15-B7A2-55B06AED349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B6F88707-8BC9-D35C-637D-6EEE1763E2B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EFAD9720-3667-A40C-7148-4D0E79C0BDE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FE252D7E-98C0-BE1A-1A53-7B1602AFBA27}"/>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201D1BBC-0798-5563-2058-9E2E145297E2}"/>
              </a:ext>
            </a:extLst>
          </p:cNvPr>
          <p:cNvSpPr/>
          <p:nvPr/>
        </p:nvSpPr>
        <p:spPr>
          <a:xfrm>
            <a:off x="8107864"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2F5A988A-97AE-7174-E54C-6C311833B135}"/>
              </a:ext>
            </a:extLst>
          </p:cNvPr>
          <p:cNvSpPr/>
          <p:nvPr/>
        </p:nvSpPr>
        <p:spPr>
          <a:xfrm>
            <a:off x="8449813" y="261357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nvGrpSpPr>
          <p:cNvPr id="209" name="グループ化 208">
            <a:extLst>
              <a:ext uri="{FF2B5EF4-FFF2-40B4-BE49-F238E27FC236}">
                <a16:creationId xmlns:a16="http://schemas.microsoft.com/office/drawing/2014/main" id="{3971E8B9-41DF-8700-DE15-1B752F0EFBAF}"/>
              </a:ext>
            </a:extLst>
          </p:cNvPr>
          <p:cNvGrpSpPr/>
          <p:nvPr/>
        </p:nvGrpSpPr>
        <p:grpSpPr>
          <a:xfrm>
            <a:off x="5045566" y="1453854"/>
            <a:ext cx="1135847" cy="539720"/>
            <a:chOff x="4994866" y="4316156"/>
            <a:chExt cx="1135847" cy="539720"/>
          </a:xfrm>
        </p:grpSpPr>
        <p:cxnSp>
          <p:nvCxnSpPr>
            <p:cNvPr id="210" name="直線矢印コネクタ 209">
              <a:extLst>
                <a:ext uri="{FF2B5EF4-FFF2-40B4-BE49-F238E27FC236}">
                  <a16:creationId xmlns:a16="http://schemas.microsoft.com/office/drawing/2014/main" id="{40A1EE95-BB2F-EB69-65C7-852D626288D1}"/>
                </a:ext>
              </a:extLst>
            </p:cNvPr>
            <p:cNvCxnSpPr>
              <a:cxnSpLocks/>
              <a:endCxn id="212" idx="3"/>
            </p:cNvCxnSpPr>
            <p:nvPr/>
          </p:nvCxnSpPr>
          <p:spPr>
            <a:xfrm flipH="1">
              <a:off x="5643981" y="4469826"/>
              <a:ext cx="486732"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1" name="正方形/長方形 210">
              <a:extLst>
                <a:ext uri="{FF2B5EF4-FFF2-40B4-BE49-F238E27FC236}">
                  <a16:creationId xmlns:a16="http://schemas.microsoft.com/office/drawing/2014/main" id="{AD825527-E616-F0D4-5053-37C3A3B00E2C}"/>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ja-JP" altLang="en-US" sz="500" b="1" dirty="0">
                  <a:solidFill>
                    <a:schemeClr val="tx1"/>
                  </a:solidFill>
                  <a:latin typeface="游ゴシック 本文"/>
                  <a:ea typeface="游ゴシック" panose="020B0400000000000000" pitchFamily="50" charset="-128"/>
                </a:rPr>
                <a:t>参加</a:t>
              </a:r>
              <a:r>
                <a:rPr kumimoji="1" lang="zh-TW" altLang="en-US" sz="500" b="1" dirty="0">
                  <a:solidFill>
                    <a:schemeClr val="tx1"/>
                  </a:solidFill>
                  <a:latin typeface="游ゴシック 本文"/>
                  <a:ea typeface="游ゴシック" panose="020B0400000000000000" pitchFamily="50" charset="-128"/>
                </a:rPr>
                <a:t>差押</a:t>
              </a:r>
              <a:r>
                <a:rPr kumimoji="1" lang="ja-JP" altLang="en-US" sz="500" b="1" dirty="0">
                  <a:solidFill>
                    <a:schemeClr val="tx1"/>
                  </a:solidFill>
                  <a:latin typeface="游ゴシック 本文"/>
                  <a:ea typeface="游ゴシック" panose="020B0400000000000000" pitchFamily="50" charset="-128"/>
                </a:rPr>
                <a:t>通知</a:t>
              </a:r>
              <a:r>
                <a:rPr kumimoji="1" lang="zh-TW" altLang="en-US" sz="500" b="1" dirty="0">
                  <a:solidFill>
                    <a:schemeClr val="tx1"/>
                  </a:solidFill>
                  <a:latin typeface="游ゴシック 本文"/>
                  <a:ea typeface="游ゴシック" panose="020B0400000000000000" pitchFamily="50" charset="-128"/>
                </a:rPr>
                <a:t>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不動産</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p>
          </p:txBody>
        </p:sp>
        <p:pic>
          <p:nvPicPr>
            <p:cNvPr id="212" name="グラフィックス 211" descr="紙 枠線">
              <a:extLst>
                <a:ext uri="{FF2B5EF4-FFF2-40B4-BE49-F238E27FC236}">
                  <a16:creationId xmlns:a16="http://schemas.microsoft.com/office/drawing/2014/main" id="{33FB0FE1-C4F4-BFD0-502B-013CB97FBA4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sp>
        <p:nvSpPr>
          <p:cNvPr id="213" name="正方形/長方形 212">
            <a:extLst>
              <a:ext uri="{FF2B5EF4-FFF2-40B4-BE49-F238E27FC236}">
                <a16:creationId xmlns:a16="http://schemas.microsoft.com/office/drawing/2014/main" id="{13CE784D-92DD-9503-C351-9A851C72B37D}"/>
              </a:ext>
            </a:extLst>
          </p:cNvPr>
          <p:cNvSpPr/>
          <p:nvPr/>
        </p:nvSpPr>
        <p:spPr>
          <a:xfrm>
            <a:off x="5832807" y="2034310"/>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21" name="正方形/長方形 220">
            <a:extLst>
              <a:ext uri="{FF2B5EF4-FFF2-40B4-BE49-F238E27FC236}">
                <a16:creationId xmlns:a16="http://schemas.microsoft.com/office/drawing/2014/main" id="{970BA1C2-D7EC-30B5-92BB-B92EDF3C374B}"/>
              </a:ext>
            </a:extLst>
          </p:cNvPr>
          <p:cNvSpPr/>
          <p:nvPr/>
        </p:nvSpPr>
        <p:spPr>
          <a:xfrm>
            <a:off x="6573478" y="233112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02FFE62B-3586-3115-D57E-DDAE65CF152D}"/>
              </a:ext>
            </a:extLst>
          </p:cNvPr>
          <p:cNvCxnSpPr>
            <a:cxnSpLocks/>
            <a:stCxn id="168" idx="3"/>
            <a:endCxn id="191" idx="2"/>
          </p:cNvCxnSpPr>
          <p:nvPr/>
        </p:nvCxnSpPr>
        <p:spPr>
          <a:xfrm>
            <a:off x="8301505" y="2766336"/>
            <a:ext cx="14830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2C0CCF3E-5D07-BE76-E3BE-811C0DC2C3E0}"/>
              </a:ext>
            </a:extLst>
          </p:cNvPr>
          <p:cNvGrpSpPr/>
          <p:nvPr/>
        </p:nvGrpSpPr>
        <p:grpSpPr>
          <a:xfrm>
            <a:off x="5937816" y="5335307"/>
            <a:ext cx="1597408" cy="365125"/>
            <a:chOff x="7146188" y="5133875"/>
            <a:chExt cx="1664386" cy="449892"/>
          </a:xfrm>
        </p:grpSpPr>
        <p:sp>
          <p:nvSpPr>
            <p:cNvPr id="94" name="正方形/長方形 93">
              <a:extLst>
                <a:ext uri="{FF2B5EF4-FFF2-40B4-BE49-F238E27FC236}">
                  <a16:creationId xmlns:a16="http://schemas.microsoft.com/office/drawing/2014/main" id="{9BDE321A-9B3C-203E-A1E0-0BF5FB91AADE}"/>
                </a:ext>
              </a:extLst>
            </p:cNvPr>
            <p:cNvSpPr/>
            <p:nvPr/>
          </p:nvSpPr>
          <p:spPr>
            <a:xfrm>
              <a:off x="7146188" y="5133875"/>
              <a:ext cx="392400"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法務局</a:t>
              </a:r>
            </a:p>
          </p:txBody>
        </p:sp>
        <p:sp>
          <p:nvSpPr>
            <p:cNvPr id="96" name="正方形/長方形 95">
              <a:extLst>
                <a:ext uri="{FF2B5EF4-FFF2-40B4-BE49-F238E27FC236}">
                  <a16:creationId xmlns:a16="http://schemas.microsoft.com/office/drawing/2014/main" id="{6B71B6A3-C1FF-5663-2F1C-74CBEE5FD4CE}"/>
                </a:ext>
              </a:extLst>
            </p:cNvPr>
            <p:cNvSpPr/>
            <p:nvPr/>
          </p:nvSpPr>
          <p:spPr>
            <a:xfrm>
              <a:off x="7538589" y="5133875"/>
              <a:ext cx="1271985"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21" name="ひし形 20">
            <a:extLst>
              <a:ext uri="{FF2B5EF4-FFF2-40B4-BE49-F238E27FC236}">
                <a16:creationId xmlns:a16="http://schemas.microsoft.com/office/drawing/2014/main" id="{48B92BF7-902A-5B2E-56FF-FC1966158AD0}"/>
              </a:ext>
            </a:extLst>
          </p:cNvPr>
          <p:cNvSpPr/>
          <p:nvPr/>
        </p:nvSpPr>
        <p:spPr>
          <a:xfrm>
            <a:off x="4463505" y="2629333"/>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本文"/>
                <a:ea typeface="游ゴシック" panose="020B0400000000000000" pitchFamily="50" charset="-128"/>
              </a:rPr>
              <a:t>X</a:t>
            </a:r>
            <a:endParaRPr kumimoji="1" lang="ja-JP" altLang="en-US" sz="1400" b="1" dirty="0">
              <a:solidFill>
                <a:schemeClr val="tx1"/>
              </a:solidFill>
              <a:latin typeface="游ゴシック 本文"/>
              <a:ea typeface="游ゴシック" panose="020B0400000000000000" pitchFamily="50" charset="-128"/>
            </a:endParaRPr>
          </a:p>
        </p:txBody>
      </p:sp>
      <p:sp>
        <p:nvSpPr>
          <p:cNvPr id="22" name="正方形/長方形 21">
            <a:extLst>
              <a:ext uri="{FF2B5EF4-FFF2-40B4-BE49-F238E27FC236}">
                <a16:creationId xmlns:a16="http://schemas.microsoft.com/office/drawing/2014/main" id="{634765CE-ECCC-223B-885D-656C276E744E}"/>
              </a:ext>
            </a:extLst>
          </p:cNvPr>
          <p:cNvSpPr/>
          <p:nvPr/>
        </p:nvSpPr>
        <p:spPr>
          <a:xfrm>
            <a:off x="4124581" y="2344714"/>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裁判所の差押が</a:t>
            </a:r>
            <a:endParaRPr kumimoji="1" lang="en-US" altLang="ja-JP" sz="600" b="1" dirty="0">
              <a:solidFill>
                <a:schemeClr val="tx1"/>
              </a:solidFill>
              <a:latin typeface="游ゴシック 本文"/>
              <a:ea typeface="游ゴシック" panose="020B0400000000000000" pitchFamily="50" charset="-128"/>
            </a:endParaRPr>
          </a:p>
          <a:p>
            <a:pPr algn="ctr"/>
            <a:r>
              <a:rPr kumimoji="1" lang="ja-JP" altLang="en-US" sz="600" b="1" dirty="0">
                <a:solidFill>
                  <a:schemeClr val="tx1"/>
                </a:solidFill>
                <a:latin typeface="游ゴシック 本文"/>
                <a:ea typeface="游ゴシック" panose="020B0400000000000000" pitchFamily="50" charset="-128"/>
              </a:rPr>
              <a:t>あるかどうか</a:t>
            </a:r>
          </a:p>
        </p:txBody>
      </p:sp>
      <p:sp>
        <p:nvSpPr>
          <p:cNvPr id="23" name="正方形/長方形 22">
            <a:extLst>
              <a:ext uri="{FF2B5EF4-FFF2-40B4-BE49-F238E27FC236}">
                <a16:creationId xmlns:a16="http://schemas.microsoft.com/office/drawing/2014/main" id="{5BB71149-4B21-2DC1-BA7B-12C180B7743C}"/>
              </a:ext>
            </a:extLst>
          </p:cNvPr>
          <p:cNvSpPr/>
          <p:nvPr/>
        </p:nvSpPr>
        <p:spPr>
          <a:xfrm>
            <a:off x="4606950" y="2658114"/>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游ゴシック 本文"/>
                <a:ea typeface="游ゴシック" panose="020B0400000000000000" pitchFamily="50" charset="-128"/>
              </a:rPr>
              <a:t>No</a:t>
            </a:r>
            <a:endParaRPr kumimoji="1" lang="ja-JP" altLang="en-US" sz="600" b="1" dirty="0">
              <a:solidFill>
                <a:schemeClr val="tx1"/>
              </a:solidFill>
              <a:highlight>
                <a:srgbClr val="FFFFFF"/>
              </a:highlight>
              <a:latin typeface="游ゴシック 本文"/>
              <a:ea typeface="游ゴシック" panose="020B0400000000000000" pitchFamily="50" charset="-128"/>
            </a:endParaRPr>
          </a:p>
        </p:txBody>
      </p:sp>
      <p:grpSp>
        <p:nvGrpSpPr>
          <p:cNvPr id="26" name="グループ化 25">
            <a:extLst>
              <a:ext uri="{FF2B5EF4-FFF2-40B4-BE49-F238E27FC236}">
                <a16:creationId xmlns:a16="http://schemas.microsoft.com/office/drawing/2014/main" id="{AC31105B-619C-10F4-1CD5-5043753B4E1D}"/>
              </a:ext>
            </a:extLst>
          </p:cNvPr>
          <p:cNvGrpSpPr/>
          <p:nvPr/>
        </p:nvGrpSpPr>
        <p:grpSpPr>
          <a:xfrm>
            <a:off x="1183388" y="2531961"/>
            <a:ext cx="595884" cy="468750"/>
            <a:chOff x="2420174" y="2805910"/>
            <a:chExt cx="595884" cy="468750"/>
          </a:xfrm>
        </p:grpSpPr>
        <p:pic>
          <p:nvPicPr>
            <p:cNvPr id="27" name="グラフィックス 26" descr="ユーザー 枠線">
              <a:extLst>
                <a:ext uri="{FF2B5EF4-FFF2-40B4-BE49-F238E27FC236}">
                  <a16:creationId xmlns:a16="http://schemas.microsoft.com/office/drawing/2014/main" id="{41115725-7E6B-A9A7-2681-88F57FC4A680}"/>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28" name="四角形: 角を丸くする 27">
              <a:extLst>
                <a:ext uri="{FF2B5EF4-FFF2-40B4-BE49-F238E27FC236}">
                  <a16:creationId xmlns:a16="http://schemas.microsoft.com/office/drawing/2014/main" id="{1DE5F384-9FB8-5B55-B6C9-80D10E14921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財産入力</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29" name="直線矢印コネクタ 28">
            <a:extLst>
              <a:ext uri="{FF2B5EF4-FFF2-40B4-BE49-F238E27FC236}">
                <a16:creationId xmlns:a16="http://schemas.microsoft.com/office/drawing/2014/main" id="{3B857F51-3F09-9193-502B-980E30CF6D20}"/>
              </a:ext>
            </a:extLst>
          </p:cNvPr>
          <p:cNvCxnSpPr>
            <a:cxnSpLocks/>
            <a:stCxn id="28" idx="2"/>
            <a:endCxn id="32" idx="1"/>
          </p:cNvCxnSpPr>
          <p:nvPr/>
        </p:nvCxnSpPr>
        <p:spPr>
          <a:xfrm>
            <a:off x="1481330"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1" name="グループ化 30">
            <a:extLst>
              <a:ext uri="{FF2B5EF4-FFF2-40B4-BE49-F238E27FC236}">
                <a16:creationId xmlns:a16="http://schemas.microsoft.com/office/drawing/2014/main" id="{F8E9DDB0-51AE-7585-9374-6E094FFDFC21}"/>
              </a:ext>
            </a:extLst>
          </p:cNvPr>
          <p:cNvGrpSpPr/>
          <p:nvPr/>
        </p:nvGrpSpPr>
        <p:grpSpPr>
          <a:xfrm>
            <a:off x="1193512" y="4603475"/>
            <a:ext cx="575637" cy="451948"/>
            <a:chOff x="5274238" y="5435536"/>
            <a:chExt cx="439201" cy="345439"/>
          </a:xfrm>
        </p:grpSpPr>
        <p:sp>
          <p:nvSpPr>
            <p:cNvPr id="32" name="フローチャート: 磁気ディスク 31">
              <a:extLst>
                <a:ext uri="{FF2B5EF4-FFF2-40B4-BE49-F238E27FC236}">
                  <a16:creationId xmlns:a16="http://schemas.microsoft.com/office/drawing/2014/main" id="{D993738E-F6F6-F7A4-9C06-F6C64B83D2D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33" name="円弧 32">
              <a:extLst>
                <a:ext uri="{FF2B5EF4-FFF2-40B4-BE49-F238E27FC236}">
                  <a16:creationId xmlns:a16="http://schemas.microsoft.com/office/drawing/2014/main" id="{0BBC8E5F-A6B2-8C2E-9D5B-0841929025C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35" name="円弧 34">
              <a:extLst>
                <a:ext uri="{FF2B5EF4-FFF2-40B4-BE49-F238E27FC236}">
                  <a16:creationId xmlns:a16="http://schemas.microsoft.com/office/drawing/2014/main" id="{407CE96F-7FD5-37D0-303F-029A46B68BE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36" name="グループ化 35">
            <a:extLst>
              <a:ext uri="{FF2B5EF4-FFF2-40B4-BE49-F238E27FC236}">
                <a16:creationId xmlns:a16="http://schemas.microsoft.com/office/drawing/2014/main" id="{0BCD9ED5-8661-E2D0-5BE2-73C607381079}"/>
              </a:ext>
            </a:extLst>
          </p:cNvPr>
          <p:cNvGrpSpPr/>
          <p:nvPr/>
        </p:nvGrpSpPr>
        <p:grpSpPr>
          <a:xfrm flipH="1">
            <a:off x="533686" y="4966627"/>
            <a:ext cx="752658" cy="405710"/>
            <a:chOff x="5549538" y="5066857"/>
            <a:chExt cx="752658" cy="405710"/>
          </a:xfrm>
        </p:grpSpPr>
        <p:cxnSp>
          <p:nvCxnSpPr>
            <p:cNvPr id="37" name="直線矢印コネクタ 36">
              <a:extLst>
                <a:ext uri="{FF2B5EF4-FFF2-40B4-BE49-F238E27FC236}">
                  <a16:creationId xmlns:a16="http://schemas.microsoft.com/office/drawing/2014/main" id="{FC83FF8E-E2ED-E83C-2302-300D4FA00BBD}"/>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8" name="グループ化 37">
              <a:extLst>
                <a:ext uri="{FF2B5EF4-FFF2-40B4-BE49-F238E27FC236}">
                  <a16:creationId xmlns:a16="http://schemas.microsoft.com/office/drawing/2014/main" id="{55554092-E901-A1FE-7CED-1C941790E0F8}"/>
                </a:ext>
              </a:extLst>
            </p:cNvPr>
            <p:cNvGrpSpPr/>
            <p:nvPr/>
          </p:nvGrpSpPr>
          <p:grpSpPr>
            <a:xfrm>
              <a:off x="5672158" y="5172745"/>
              <a:ext cx="69614" cy="299822"/>
              <a:chOff x="2439407" y="2962964"/>
              <a:chExt cx="69614" cy="430496"/>
            </a:xfrm>
          </p:grpSpPr>
          <p:cxnSp>
            <p:nvCxnSpPr>
              <p:cNvPr id="76" name="直線コネクタ 75">
                <a:extLst>
                  <a:ext uri="{FF2B5EF4-FFF2-40B4-BE49-F238E27FC236}">
                    <a16:creationId xmlns:a16="http://schemas.microsoft.com/office/drawing/2014/main" id="{3DC21938-082B-6A46-D41F-77025844F07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7" name="直線コネクタ 76">
                <a:extLst>
                  <a:ext uri="{FF2B5EF4-FFF2-40B4-BE49-F238E27FC236}">
                    <a16:creationId xmlns:a16="http://schemas.microsoft.com/office/drawing/2014/main" id="{046C1F42-EFBA-4716-3B7F-C34C0ED5E66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6C87E24D-5DF2-939A-40DB-163C9889BE5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8" name="正方形/長方形 67">
              <a:extLst>
                <a:ext uri="{FF2B5EF4-FFF2-40B4-BE49-F238E27FC236}">
                  <a16:creationId xmlns:a16="http://schemas.microsoft.com/office/drawing/2014/main" id="{C1DBEBC2-9BF1-FCAB-16B7-8827B5360F44}"/>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grpSp>
        <p:nvGrpSpPr>
          <p:cNvPr id="82" name="グループ化 81">
            <a:extLst>
              <a:ext uri="{FF2B5EF4-FFF2-40B4-BE49-F238E27FC236}">
                <a16:creationId xmlns:a16="http://schemas.microsoft.com/office/drawing/2014/main" id="{A202C80E-4849-185A-54B8-5BA06278D0A6}"/>
              </a:ext>
            </a:extLst>
          </p:cNvPr>
          <p:cNvGrpSpPr>
            <a:grpSpLocks noChangeAspect="1"/>
          </p:cNvGrpSpPr>
          <p:nvPr/>
        </p:nvGrpSpPr>
        <p:grpSpPr>
          <a:xfrm>
            <a:off x="4834653" y="3171433"/>
            <a:ext cx="306000" cy="306000"/>
            <a:chOff x="2810266" y="3583909"/>
            <a:chExt cx="182044" cy="182044"/>
          </a:xfrm>
        </p:grpSpPr>
        <p:sp>
          <p:nvSpPr>
            <p:cNvPr id="98" name="楕円 97">
              <a:extLst>
                <a:ext uri="{FF2B5EF4-FFF2-40B4-BE49-F238E27FC236}">
                  <a16:creationId xmlns:a16="http://schemas.microsoft.com/office/drawing/2014/main" id="{5AB85956-F840-4AFA-5643-EAF56C674C6A}"/>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99" name="グループ化 98">
              <a:extLst>
                <a:ext uri="{FF2B5EF4-FFF2-40B4-BE49-F238E27FC236}">
                  <a16:creationId xmlns:a16="http://schemas.microsoft.com/office/drawing/2014/main" id="{4BB1BDA9-6CDF-67CF-5086-16AC32C04083}"/>
                </a:ext>
              </a:extLst>
            </p:cNvPr>
            <p:cNvGrpSpPr/>
            <p:nvPr/>
          </p:nvGrpSpPr>
          <p:grpSpPr>
            <a:xfrm>
              <a:off x="2835232" y="3634549"/>
              <a:ext cx="132113" cy="80765"/>
              <a:chOff x="2601006" y="3678667"/>
              <a:chExt cx="132113" cy="80765"/>
            </a:xfrm>
          </p:grpSpPr>
          <p:sp>
            <p:nvSpPr>
              <p:cNvPr id="100" name="正方形/長方形 99">
                <a:extLst>
                  <a:ext uri="{FF2B5EF4-FFF2-40B4-BE49-F238E27FC236}">
                    <a16:creationId xmlns:a16="http://schemas.microsoft.com/office/drawing/2014/main" id="{568C47FB-A738-3913-8181-2AA7A127432A}"/>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2" name="二等辺三角形 101">
                <a:extLst>
                  <a:ext uri="{FF2B5EF4-FFF2-40B4-BE49-F238E27FC236}">
                    <a16:creationId xmlns:a16="http://schemas.microsoft.com/office/drawing/2014/main" id="{84520CA8-51DC-E78C-C38C-45D5441CD515}"/>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3" name="二等辺三角形 102">
                <a:extLst>
                  <a:ext uri="{FF2B5EF4-FFF2-40B4-BE49-F238E27FC236}">
                    <a16:creationId xmlns:a16="http://schemas.microsoft.com/office/drawing/2014/main" id="{298A5AA3-0BB3-DD12-EF00-29EAE980CECA}"/>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06" name="正方形/長方形 105">
                <a:extLst>
                  <a:ext uri="{FF2B5EF4-FFF2-40B4-BE49-F238E27FC236}">
                    <a16:creationId xmlns:a16="http://schemas.microsoft.com/office/drawing/2014/main" id="{142B1E88-F095-CC11-871B-3B16DF16EE1A}"/>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grpSp>
        <p:nvGrpSpPr>
          <p:cNvPr id="107" name="グループ化 106">
            <a:extLst>
              <a:ext uri="{FF2B5EF4-FFF2-40B4-BE49-F238E27FC236}">
                <a16:creationId xmlns:a16="http://schemas.microsoft.com/office/drawing/2014/main" id="{E4305C68-94F7-95CC-739A-5242EDA65B26}"/>
              </a:ext>
            </a:extLst>
          </p:cNvPr>
          <p:cNvGrpSpPr/>
          <p:nvPr/>
        </p:nvGrpSpPr>
        <p:grpSpPr>
          <a:xfrm>
            <a:off x="7229224" y="2613336"/>
            <a:ext cx="306000" cy="306000"/>
            <a:chOff x="2800403" y="4055471"/>
            <a:chExt cx="182044" cy="182044"/>
          </a:xfrm>
        </p:grpSpPr>
        <p:sp>
          <p:nvSpPr>
            <p:cNvPr id="108" name="楕円 107">
              <a:extLst>
                <a:ext uri="{FF2B5EF4-FFF2-40B4-BE49-F238E27FC236}">
                  <a16:creationId xmlns:a16="http://schemas.microsoft.com/office/drawing/2014/main" id="{17296DF6-F388-1DE7-DF19-0CD293C6AC63}"/>
                </a:ext>
              </a:extLst>
            </p:cNvPr>
            <p:cNvSpPr/>
            <p:nvPr/>
          </p:nvSpPr>
          <p:spPr>
            <a:xfrm>
              <a:off x="2800403" y="4055471"/>
              <a:ext cx="182044" cy="182044"/>
            </a:xfrm>
            <a:prstGeom prst="ellipse">
              <a:avLst/>
            </a:prstGeom>
            <a:noFill/>
            <a:ln w="28575" cmpd="dbl">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pic>
          <p:nvPicPr>
            <p:cNvPr id="109" name="グラフィックス 108" descr="封筒 枠線">
              <a:extLst>
                <a:ext uri="{FF2B5EF4-FFF2-40B4-BE49-F238E27FC236}">
                  <a16:creationId xmlns:a16="http://schemas.microsoft.com/office/drawing/2014/main" id="{8B0962D3-00BA-A6F2-A872-984C8CD00B31}"/>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812225" y="4067293"/>
              <a:ext cx="158400" cy="158400"/>
            </a:xfrm>
            <a:prstGeom prst="rect">
              <a:avLst/>
            </a:prstGeom>
          </p:spPr>
        </p:pic>
      </p:grpSp>
      <p:sp>
        <p:nvSpPr>
          <p:cNvPr id="177" name="正方形/長方形 176">
            <a:extLst>
              <a:ext uri="{FF2B5EF4-FFF2-40B4-BE49-F238E27FC236}">
                <a16:creationId xmlns:a16="http://schemas.microsoft.com/office/drawing/2014/main" id="{8DE5019F-2032-457B-170C-CC2230076919}"/>
              </a:ext>
            </a:extLst>
          </p:cNvPr>
          <p:cNvSpPr/>
          <p:nvPr/>
        </p:nvSpPr>
        <p:spPr>
          <a:xfrm>
            <a:off x="6887517" y="233112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受領</a:t>
            </a:r>
            <a:endParaRPr kumimoji="1" lang="en-US" altLang="ja-JP" sz="600" b="1" dirty="0">
              <a:solidFill>
                <a:schemeClr val="tx1"/>
              </a:solidFill>
              <a:latin typeface="游ゴシック 本文"/>
              <a:ea typeface="游ゴシック" panose="020B0400000000000000" pitchFamily="50" charset="-128"/>
            </a:endParaRPr>
          </a:p>
        </p:txBody>
      </p:sp>
      <p:sp>
        <p:nvSpPr>
          <p:cNvPr id="203" name="正方形/長方形 202">
            <a:extLst>
              <a:ext uri="{FF2B5EF4-FFF2-40B4-BE49-F238E27FC236}">
                <a16:creationId xmlns:a16="http://schemas.microsoft.com/office/drawing/2014/main" id="{94849C2B-7482-EF33-AAE8-34ED6B9C4F61}"/>
              </a:ext>
            </a:extLst>
          </p:cNvPr>
          <p:cNvSpPr/>
          <p:nvPr/>
        </p:nvSpPr>
        <p:spPr>
          <a:xfrm>
            <a:off x="7033618" y="4145068"/>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登記完了の連絡</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204" name="グループ化 203">
            <a:extLst>
              <a:ext uri="{FF2B5EF4-FFF2-40B4-BE49-F238E27FC236}">
                <a16:creationId xmlns:a16="http://schemas.microsoft.com/office/drawing/2014/main" id="{DB329A0E-9B80-A589-6457-248B85E48716}"/>
              </a:ext>
            </a:extLst>
          </p:cNvPr>
          <p:cNvGrpSpPr/>
          <p:nvPr/>
        </p:nvGrpSpPr>
        <p:grpSpPr>
          <a:xfrm>
            <a:off x="3886521" y="3906277"/>
            <a:ext cx="989415" cy="561163"/>
            <a:chOff x="6505144" y="1535482"/>
            <a:chExt cx="989415" cy="561163"/>
          </a:xfrm>
        </p:grpSpPr>
        <p:cxnSp>
          <p:nvCxnSpPr>
            <p:cNvPr id="205" name="直線矢印コネクタ 204">
              <a:extLst>
                <a:ext uri="{FF2B5EF4-FFF2-40B4-BE49-F238E27FC236}">
                  <a16:creationId xmlns:a16="http://schemas.microsoft.com/office/drawing/2014/main" id="{CE45CFAA-8679-ADEF-CB6E-9827D1A1B577}"/>
                </a:ext>
              </a:extLst>
            </p:cNvPr>
            <p:cNvCxnSpPr>
              <a:cxnSpLocks/>
              <a:endCxn id="207" idx="1"/>
            </p:cNvCxnSpPr>
            <p:nvPr/>
          </p:nvCxnSpPr>
          <p:spPr>
            <a:xfrm>
              <a:off x="6661986" y="1688482"/>
              <a:ext cx="18486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06" name="正方形/長方形 205">
              <a:extLst>
                <a:ext uri="{FF2B5EF4-FFF2-40B4-BE49-F238E27FC236}">
                  <a16:creationId xmlns:a16="http://schemas.microsoft.com/office/drawing/2014/main" id="{1DD7753A-C7A3-BBA0-2BAA-027124BE7D12}"/>
                </a:ext>
              </a:extLst>
            </p:cNvPr>
            <p:cNvSpPr/>
            <p:nvPr/>
          </p:nvSpPr>
          <p:spPr>
            <a:xfrm>
              <a:off x="6505144" y="181419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latin typeface="游ゴシック 本文"/>
                  <a:ea typeface="游ゴシック" panose="020B0400000000000000" pitchFamily="50" charset="-128"/>
                </a:rPr>
                <a:t>参加</a:t>
              </a:r>
              <a:r>
                <a:rPr kumimoji="1" lang="zh-TW" altLang="en-US" sz="500" b="1" dirty="0">
                  <a:solidFill>
                    <a:schemeClr val="tx1"/>
                  </a:solidFill>
                  <a:latin typeface="游ゴシック 本文"/>
                  <a:ea typeface="游ゴシック" panose="020B0400000000000000" pitchFamily="50" charset="-128"/>
                </a:rPr>
                <a:t>差押書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不動産</a:t>
              </a:r>
              <a:r>
                <a:rPr kumimoji="1" lang="en-US" altLang="zh-TW" sz="500" b="1" dirty="0">
                  <a:solidFill>
                    <a:schemeClr val="tx1"/>
                  </a:solidFill>
                  <a:latin typeface="游ゴシック 本文"/>
                  <a:ea typeface="游ゴシック" panose="020B0400000000000000" pitchFamily="50" charset="-128"/>
                </a:rPr>
                <a:t>)</a:t>
              </a:r>
            </a:p>
            <a:p>
              <a:pPr algn="ct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執行機関用</a:t>
              </a:r>
            </a:p>
          </p:txBody>
        </p:sp>
        <p:pic>
          <p:nvPicPr>
            <p:cNvPr id="207" name="グラフィックス 206" descr="紙 枠線">
              <a:extLst>
                <a:ext uri="{FF2B5EF4-FFF2-40B4-BE49-F238E27FC236}">
                  <a16:creationId xmlns:a16="http://schemas.microsoft.com/office/drawing/2014/main" id="{2096261A-F1FE-1479-1659-4077C38E5992}"/>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846851" y="1535482"/>
              <a:ext cx="306000" cy="306000"/>
            </a:xfrm>
            <a:prstGeom prst="rect">
              <a:avLst/>
            </a:prstGeom>
          </p:spPr>
        </p:pic>
      </p:grpSp>
      <p:sp>
        <p:nvSpPr>
          <p:cNvPr id="217" name="正方形/長方形 216">
            <a:extLst>
              <a:ext uri="{FF2B5EF4-FFF2-40B4-BE49-F238E27FC236}">
                <a16:creationId xmlns:a16="http://schemas.microsoft.com/office/drawing/2014/main" id="{1A7E256D-B11F-CF0C-2D50-8C4CA4E1AD82}"/>
              </a:ext>
            </a:extLst>
          </p:cNvPr>
          <p:cNvSpPr/>
          <p:nvPr/>
        </p:nvSpPr>
        <p:spPr>
          <a:xfrm>
            <a:off x="6575876" y="4292010"/>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218" name="グループ化 217">
            <a:extLst>
              <a:ext uri="{FF2B5EF4-FFF2-40B4-BE49-F238E27FC236}">
                <a16:creationId xmlns:a16="http://schemas.microsoft.com/office/drawing/2014/main" id="{C2AD2FF9-66C3-441D-B7DE-97AD10C95FE2}"/>
              </a:ext>
            </a:extLst>
          </p:cNvPr>
          <p:cNvGrpSpPr/>
          <p:nvPr/>
        </p:nvGrpSpPr>
        <p:grpSpPr>
          <a:xfrm>
            <a:off x="5741961" y="3683261"/>
            <a:ext cx="1180123" cy="561163"/>
            <a:chOff x="6505144" y="1535482"/>
            <a:chExt cx="1180123" cy="561163"/>
          </a:xfrm>
        </p:grpSpPr>
        <p:cxnSp>
          <p:nvCxnSpPr>
            <p:cNvPr id="219" name="直線矢印コネクタ 218">
              <a:extLst>
                <a:ext uri="{FF2B5EF4-FFF2-40B4-BE49-F238E27FC236}">
                  <a16:creationId xmlns:a16="http://schemas.microsoft.com/office/drawing/2014/main" id="{390F0774-11EB-1DC6-F452-28A464752E1A}"/>
                </a:ext>
              </a:extLst>
            </p:cNvPr>
            <p:cNvCxnSpPr>
              <a:cxnSpLocks/>
              <a:stCxn id="222" idx="3"/>
            </p:cNvCxnSpPr>
            <p:nvPr/>
          </p:nvCxnSpPr>
          <p:spPr>
            <a:xfrm>
              <a:off x="7152851" y="1688482"/>
              <a:ext cx="532416"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20" name="正方形/長方形 219">
              <a:extLst>
                <a:ext uri="{FF2B5EF4-FFF2-40B4-BE49-F238E27FC236}">
                  <a16:creationId xmlns:a16="http://schemas.microsoft.com/office/drawing/2014/main" id="{A8A7309A-BFCF-1A5A-3BA1-10E7DDBCDA39}"/>
                </a:ext>
              </a:extLst>
            </p:cNvPr>
            <p:cNvSpPr/>
            <p:nvPr/>
          </p:nvSpPr>
          <p:spPr>
            <a:xfrm>
              <a:off x="6505144" y="181419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en-US" altLang="zh-TW"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参加</a:t>
              </a:r>
              <a:r>
                <a:rPr kumimoji="1" lang="zh-TW" altLang="en-US" sz="500" b="1" dirty="0">
                  <a:solidFill>
                    <a:schemeClr val="tx1"/>
                  </a:solidFill>
                  <a:latin typeface="游ゴシック 本文"/>
                  <a:ea typeface="游ゴシック" panose="020B0400000000000000" pitchFamily="50" charset="-128"/>
                </a:rPr>
                <a:t>差押</a:t>
              </a:r>
              <a:r>
                <a:rPr kumimoji="1" lang="en-US" altLang="zh-TW"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登録</a:t>
              </a:r>
              <a:r>
                <a:rPr kumimoji="1" lang="zh-TW" altLang="en-US" sz="500" b="1" dirty="0">
                  <a:solidFill>
                    <a:schemeClr val="tx1"/>
                  </a:solidFill>
                  <a:latin typeface="游ゴシック 本文"/>
                  <a:ea typeface="游ゴシック" panose="020B0400000000000000" pitchFamily="50" charset="-128"/>
                </a:rPr>
                <a:t>嘱託書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不動産</a:t>
              </a:r>
              <a:r>
                <a:rPr kumimoji="1" lang="en-US" altLang="zh-TW" sz="500" b="1" dirty="0">
                  <a:solidFill>
                    <a:schemeClr val="tx1"/>
                  </a:solidFill>
                  <a:latin typeface="游ゴシック 本文"/>
                  <a:ea typeface="游ゴシック" panose="020B0400000000000000" pitchFamily="50" charset="-128"/>
                </a:rPr>
                <a:t>)</a:t>
              </a:r>
              <a:endParaRPr kumimoji="1" lang="zh-TW" altLang="en-US"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参加</a:t>
              </a:r>
              <a:r>
                <a:rPr kumimoji="1" lang="zh-TW" altLang="en-US" sz="500" b="1" dirty="0">
                  <a:solidFill>
                    <a:schemeClr val="tx1"/>
                  </a:solidFill>
                  <a:latin typeface="游ゴシック 本文"/>
                  <a:ea typeface="游ゴシック" panose="020B0400000000000000" pitchFamily="50" charset="-128"/>
                </a:rPr>
                <a:t>差押</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登記原因証明情報</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不動産</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pic>
          <p:nvPicPr>
            <p:cNvPr id="222" name="グラフィックス 221" descr="紙 枠線">
              <a:extLst>
                <a:ext uri="{FF2B5EF4-FFF2-40B4-BE49-F238E27FC236}">
                  <a16:creationId xmlns:a16="http://schemas.microsoft.com/office/drawing/2014/main" id="{DD7F43C9-639A-F88F-18BD-E1DD89AACCD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846851" y="1535482"/>
              <a:ext cx="306000" cy="306000"/>
            </a:xfrm>
            <a:prstGeom prst="rect">
              <a:avLst/>
            </a:prstGeom>
          </p:spPr>
        </p:pic>
      </p:grpSp>
      <p:sp>
        <p:nvSpPr>
          <p:cNvPr id="223" name="正方形/長方形 222">
            <a:extLst>
              <a:ext uri="{FF2B5EF4-FFF2-40B4-BE49-F238E27FC236}">
                <a16:creationId xmlns:a16="http://schemas.microsoft.com/office/drawing/2014/main" id="{5A38E8F8-6143-73D2-323E-460C29DB4A18}"/>
              </a:ext>
            </a:extLst>
          </p:cNvPr>
          <p:cNvSpPr/>
          <p:nvPr/>
        </p:nvSpPr>
        <p:spPr>
          <a:xfrm>
            <a:off x="504064"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D348970B-EF29-DA9A-74DF-65DEC13CB9DC}"/>
              </a:ext>
            </a:extLst>
          </p:cNvPr>
          <p:cNvSpPr/>
          <p:nvPr/>
        </p:nvSpPr>
        <p:spPr>
          <a:xfrm>
            <a:off x="752762" y="2613336"/>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29DF1C7F-241E-AB97-836C-81EC64524F94}"/>
              </a:ext>
            </a:extLst>
          </p:cNvPr>
          <p:cNvCxnSpPr>
            <a:cxnSpLocks/>
            <a:stCxn id="224" idx="6"/>
            <a:endCxn id="28" idx="1"/>
          </p:cNvCxnSpPr>
          <p:nvPr/>
        </p:nvCxnSpPr>
        <p:spPr>
          <a:xfrm>
            <a:off x="1058762" y="2766336"/>
            <a:ext cx="12462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35" name="直線矢印コネクタ 234">
            <a:extLst>
              <a:ext uri="{FF2B5EF4-FFF2-40B4-BE49-F238E27FC236}">
                <a16:creationId xmlns:a16="http://schemas.microsoft.com/office/drawing/2014/main" id="{AE111A08-BE5E-3569-B749-A606704C9301}"/>
              </a:ext>
            </a:extLst>
          </p:cNvPr>
          <p:cNvCxnSpPr>
            <a:cxnSpLocks/>
            <a:stCxn id="108" idx="6"/>
            <a:endCxn id="168" idx="1"/>
          </p:cNvCxnSpPr>
          <p:nvPr/>
        </p:nvCxnSpPr>
        <p:spPr>
          <a:xfrm>
            <a:off x="7535224" y="2766336"/>
            <a:ext cx="17039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2" name="直線矢印コネクタ 241">
            <a:extLst>
              <a:ext uri="{FF2B5EF4-FFF2-40B4-BE49-F238E27FC236}">
                <a16:creationId xmlns:a16="http://schemas.microsoft.com/office/drawing/2014/main" id="{57884D93-C0C9-7BE0-0A3E-4CC640CC4DBC}"/>
              </a:ext>
            </a:extLst>
          </p:cNvPr>
          <p:cNvCxnSpPr>
            <a:cxnSpLocks/>
            <a:stCxn id="21" idx="2"/>
            <a:endCxn id="98" idx="2"/>
          </p:cNvCxnSpPr>
          <p:nvPr/>
        </p:nvCxnSpPr>
        <p:spPr>
          <a:xfrm rot="16200000" flipH="1">
            <a:off x="4524525" y="3014305"/>
            <a:ext cx="421094" cy="199162"/>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4" name="正方形/長方形 23">
            <a:extLst>
              <a:ext uri="{FF2B5EF4-FFF2-40B4-BE49-F238E27FC236}">
                <a16:creationId xmlns:a16="http://schemas.microsoft.com/office/drawing/2014/main" id="{796651B3-7F1C-8346-C2FA-6AD6800E5CE5}"/>
              </a:ext>
            </a:extLst>
          </p:cNvPr>
          <p:cNvSpPr/>
          <p:nvPr/>
        </p:nvSpPr>
        <p:spPr>
          <a:xfrm>
            <a:off x="4178475" y="320700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游ゴシック 本文"/>
                <a:ea typeface="游ゴシック" panose="020B0400000000000000" pitchFamily="50" charset="-128"/>
              </a:rPr>
              <a:t>Yes</a:t>
            </a:r>
            <a:endParaRPr kumimoji="1" lang="ja-JP" altLang="en-US" sz="600" b="1" dirty="0">
              <a:solidFill>
                <a:schemeClr val="tx1"/>
              </a:solidFill>
              <a:highlight>
                <a:srgbClr val="FFFFFF"/>
              </a:highlight>
              <a:latin typeface="游ゴシック 本文"/>
              <a:ea typeface="游ゴシック" panose="020B0400000000000000" pitchFamily="50" charset="-128"/>
            </a:endParaRPr>
          </a:p>
        </p:txBody>
      </p:sp>
      <p:cxnSp>
        <p:nvCxnSpPr>
          <p:cNvPr id="245" name="直線矢印コネクタ 241">
            <a:extLst>
              <a:ext uri="{FF2B5EF4-FFF2-40B4-BE49-F238E27FC236}">
                <a16:creationId xmlns:a16="http://schemas.microsoft.com/office/drawing/2014/main" id="{7381F218-6724-B3BE-A878-E884FFEA1078}"/>
              </a:ext>
            </a:extLst>
          </p:cNvPr>
          <p:cNvCxnSpPr>
            <a:cxnSpLocks/>
            <a:stCxn id="98" idx="6"/>
            <a:endCxn id="121" idx="1"/>
          </p:cNvCxnSpPr>
          <p:nvPr/>
        </p:nvCxnSpPr>
        <p:spPr>
          <a:xfrm flipV="1">
            <a:off x="5140653" y="2766336"/>
            <a:ext cx="369138" cy="558097"/>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56" name="正方形/長方形 255">
            <a:extLst>
              <a:ext uri="{FF2B5EF4-FFF2-40B4-BE49-F238E27FC236}">
                <a16:creationId xmlns:a16="http://schemas.microsoft.com/office/drawing/2014/main" id="{100B4C91-A823-7FA0-7356-F2813121FD21}"/>
              </a:ext>
            </a:extLst>
          </p:cNvPr>
          <p:cNvSpPr/>
          <p:nvPr/>
        </p:nvSpPr>
        <p:spPr>
          <a:xfrm>
            <a:off x="4496107" y="293403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sp>
        <p:nvSpPr>
          <p:cNvPr id="25" name="正方形/長方形 24">
            <a:extLst>
              <a:ext uri="{FF2B5EF4-FFF2-40B4-BE49-F238E27FC236}">
                <a16:creationId xmlns:a16="http://schemas.microsoft.com/office/drawing/2014/main" id="{4443B60F-E2B6-9D7E-A9C1-3A8717753684}"/>
              </a:ext>
            </a:extLst>
          </p:cNvPr>
          <p:cNvSpPr/>
          <p:nvPr/>
        </p:nvSpPr>
        <p:spPr>
          <a:xfrm>
            <a:off x="3698591" y="4500003"/>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150" name="グループ化 149">
            <a:extLst>
              <a:ext uri="{FF2B5EF4-FFF2-40B4-BE49-F238E27FC236}">
                <a16:creationId xmlns:a16="http://schemas.microsoft.com/office/drawing/2014/main" id="{20FD44D0-FB06-CE7B-7608-ACFE5621AEAD}"/>
              </a:ext>
            </a:extLst>
          </p:cNvPr>
          <p:cNvGrpSpPr/>
          <p:nvPr/>
        </p:nvGrpSpPr>
        <p:grpSpPr>
          <a:xfrm>
            <a:off x="4909199" y="3533568"/>
            <a:ext cx="989415" cy="561163"/>
            <a:chOff x="6505144" y="1535482"/>
            <a:chExt cx="989415" cy="561163"/>
          </a:xfrm>
        </p:grpSpPr>
        <p:cxnSp>
          <p:nvCxnSpPr>
            <p:cNvPr id="151" name="直線矢印コネクタ 150">
              <a:extLst>
                <a:ext uri="{FF2B5EF4-FFF2-40B4-BE49-F238E27FC236}">
                  <a16:creationId xmlns:a16="http://schemas.microsoft.com/office/drawing/2014/main" id="{76ABECA0-D594-2DA1-768E-C0B3EC1DE8DE}"/>
                </a:ext>
              </a:extLst>
            </p:cNvPr>
            <p:cNvCxnSpPr>
              <a:cxnSpLocks/>
              <a:endCxn id="155" idx="1"/>
            </p:cNvCxnSpPr>
            <p:nvPr/>
          </p:nvCxnSpPr>
          <p:spPr>
            <a:xfrm>
              <a:off x="6582283" y="1688482"/>
              <a:ext cx="264568"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4" name="正方形/長方形 153">
              <a:extLst>
                <a:ext uri="{FF2B5EF4-FFF2-40B4-BE49-F238E27FC236}">
                  <a16:creationId xmlns:a16="http://schemas.microsoft.com/office/drawing/2014/main" id="{2BDF3BA9-C53D-8DBB-52DA-0254678D8732}"/>
                </a:ext>
              </a:extLst>
            </p:cNvPr>
            <p:cNvSpPr/>
            <p:nvPr/>
          </p:nvSpPr>
          <p:spPr>
            <a:xfrm>
              <a:off x="6505144" y="181419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zh-TW" altLang="en-US" sz="500" b="1" dirty="0">
                  <a:solidFill>
                    <a:schemeClr val="tx1"/>
                  </a:solidFill>
                  <a:latin typeface="游ゴシック 本文"/>
                  <a:ea typeface="游ゴシック" panose="020B0400000000000000" pitchFamily="50" charset="-128"/>
                </a:rPr>
                <a:t>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不動</a:t>
              </a:r>
              <a:r>
                <a:rPr kumimoji="1" lang="ja-JP" altLang="en-US" sz="500" b="1" dirty="0">
                  <a:solidFill>
                    <a:schemeClr val="tx1"/>
                  </a:solidFill>
                  <a:latin typeface="游ゴシック 本文"/>
                  <a:ea typeface="游ゴシック" panose="020B0400000000000000" pitchFamily="50" charset="-128"/>
                </a:rPr>
                <a:t>産</a:t>
              </a:r>
              <a:r>
                <a:rPr kumimoji="1" lang="en-US" altLang="zh-TW" sz="500" b="1" dirty="0">
                  <a:solidFill>
                    <a:schemeClr val="tx1"/>
                  </a:solidFill>
                  <a:latin typeface="游ゴシック 本文"/>
                  <a:ea typeface="游ゴシック" panose="020B0400000000000000" pitchFamily="50" charset="-128"/>
                </a:rPr>
                <a:t>)</a:t>
              </a:r>
              <a:endParaRPr kumimoji="1" lang="zh-TW" altLang="en-US" sz="500" b="1" dirty="0">
                <a:solidFill>
                  <a:schemeClr val="tx1"/>
                </a:solidFill>
                <a:latin typeface="游ゴシック 本文"/>
                <a:ea typeface="游ゴシック" panose="020B0400000000000000" pitchFamily="50" charset="-128"/>
              </a:endParaRPr>
            </a:p>
            <a:p>
              <a:pPr algn="ct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交付要求</a:t>
              </a:r>
              <a:r>
                <a:rPr kumimoji="1" lang="en-US" altLang="zh-TW" sz="500" b="1" dirty="0">
                  <a:solidFill>
                    <a:schemeClr val="tx1"/>
                  </a:solidFill>
                  <a:latin typeface="游ゴシック 本文"/>
                  <a:ea typeface="游ゴシック" panose="020B0400000000000000" pitchFamily="50" charset="-128"/>
                </a:rPr>
                <a:t>29</a:t>
              </a:r>
              <a:r>
                <a:rPr kumimoji="1" lang="zh-TW" altLang="en-US" sz="500" b="1" dirty="0">
                  <a:solidFill>
                    <a:schemeClr val="tx1"/>
                  </a:solidFill>
                  <a:latin typeface="游ゴシック 本文"/>
                  <a:ea typeface="游ゴシック" panose="020B0400000000000000" pitchFamily="50" charset="-128"/>
                </a:rPr>
                <a:t>条執行機関用</a:t>
              </a:r>
              <a:endParaRPr kumimoji="1" lang="ja-JP" altLang="en-US" sz="500" b="1" dirty="0">
                <a:solidFill>
                  <a:schemeClr val="tx1"/>
                </a:solidFill>
                <a:latin typeface="游ゴシック 本文"/>
                <a:ea typeface="游ゴシック" panose="020B0400000000000000" pitchFamily="50" charset="-128"/>
              </a:endParaRPr>
            </a:p>
          </p:txBody>
        </p:sp>
        <p:pic>
          <p:nvPicPr>
            <p:cNvPr id="155" name="グラフィックス 154" descr="紙 枠線">
              <a:extLst>
                <a:ext uri="{FF2B5EF4-FFF2-40B4-BE49-F238E27FC236}">
                  <a16:creationId xmlns:a16="http://schemas.microsoft.com/office/drawing/2014/main" id="{0B25E495-B9AE-805B-07CE-A64FE6D2BEF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846851" y="1535482"/>
              <a:ext cx="306000" cy="306000"/>
            </a:xfrm>
            <a:prstGeom prst="rect">
              <a:avLst/>
            </a:prstGeom>
          </p:spPr>
        </p:pic>
      </p:grpSp>
      <p:grpSp>
        <p:nvGrpSpPr>
          <p:cNvPr id="194" name="グループ化 193">
            <a:extLst>
              <a:ext uri="{FF2B5EF4-FFF2-40B4-BE49-F238E27FC236}">
                <a16:creationId xmlns:a16="http://schemas.microsoft.com/office/drawing/2014/main" id="{C746BB1A-07A2-8933-10C1-FB73DFAC5FF3}"/>
              </a:ext>
            </a:extLst>
          </p:cNvPr>
          <p:cNvGrpSpPr/>
          <p:nvPr/>
        </p:nvGrpSpPr>
        <p:grpSpPr>
          <a:xfrm>
            <a:off x="3552278" y="2874524"/>
            <a:ext cx="1327188" cy="639872"/>
            <a:chOff x="3552278" y="2874524"/>
            <a:chExt cx="1327188" cy="639872"/>
          </a:xfrm>
        </p:grpSpPr>
        <p:cxnSp>
          <p:nvCxnSpPr>
            <p:cNvPr id="268" name="直線矢印コネクタ 267">
              <a:extLst>
                <a:ext uri="{FF2B5EF4-FFF2-40B4-BE49-F238E27FC236}">
                  <a16:creationId xmlns:a16="http://schemas.microsoft.com/office/drawing/2014/main" id="{D5209AF0-66EA-9219-CDCF-590F6ABCAAF4}"/>
                </a:ext>
              </a:extLst>
            </p:cNvPr>
            <p:cNvCxnSpPr>
              <a:cxnSpLocks/>
              <a:endCxn id="56" idx="3"/>
            </p:cNvCxnSpPr>
            <p:nvPr/>
          </p:nvCxnSpPr>
          <p:spPr>
            <a:xfrm rot="5400000" flipH="1" flipV="1">
              <a:off x="3570454" y="3064065"/>
              <a:ext cx="558097" cy="179015"/>
            </a:xfrm>
            <a:prstGeom prst="bentConnector3">
              <a:avLst>
                <a:gd name="adj1" fmla="val 9992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93" name="グループ化 192">
              <a:extLst>
                <a:ext uri="{FF2B5EF4-FFF2-40B4-BE49-F238E27FC236}">
                  <a16:creationId xmlns:a16="http://schemas.microsoft.com/office/drawing/2014/main" id="{F6BFBE3B-4A0E-42DC-7CFC-E0809A0726DB}"/>
                </a:ext>
              </a:extLst>
            </p:cNvPr>
            <p:cNvGrpSpPr/>
            <p:nvPr/>
          </p:nvGrpSpPr>
          <p:grpSpPr>
            <a:xfrm>
              <a:off x="3552278" y="3391739"/>
              <a:ext cx="1327188" cy="122657"/>
              <a:chOff x="3552278" y="3391739"/>
              <a:chExt cx="1327188" cy="122657"/>
            </a:xfrm>
          </p:grpSpPr>
          <p:cxnSp>
            <p:nvCxnSpPr>
              <p:cNvPr id="152" name="直線矢印コネクタ 151">
                <a:extLst>
                  <a:ext uri="{FF2B5EF4-FFF2-40B4-BE49-F238E27FC236}">
                    <a16:creationId xmlns:a16="http://schemas.microsoft.com/office/drawing/2014/main" id="{2E8C4BBE-3212-3C19-C0BB-CF4F30339688}"/>
                  </a:ext>
                </a:extLst>
              </p:cNvPr>
              <p:cNvCxnSpPr>
                <a:cxnSpLocks/>
                <a:stCxn id="88" idx="3"/>
                <a:endCxn id="98" idx="3"/>
              </p:cNvCxnSpPr>
              <p:nvPr/>
            </p:nvCxnSpPr>
            <p:spPr>
              <a:xfrm flipV="1">
                <a:off x="3552278" y="3432620"/>
                <a:ext cx="1327188" cy="386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92" name="円弧 191">
                <a:extLst>
                  <a:ext uri="{FF2B5EF4-FFF2-40B4-BE49-F238E27FC236}">
                    <a16:creationId xmlns:a16="http://schemas.microsoft.com/office/drawing/2014/main" id="{BC7DE42C-417F-6A2F-1BED-727E4271461A}"/>
                  </a:ext>
                </a:extLst>
              </p:cNvPr>
              <p:cNvSpPr/>
              <p:nvPr/>
            </p:nvSpPr>
            <p:spPr>
              <a:xfrm>
                <a:off x="3992477" y="3391739"/>
                <a:ext cx="109439" cy="122657"/>
              </a:xfrm>
              <a:prstGeom prst="arc">
                <a:avLst>
                  <a:gd name="adj1" fmla="val 11128715"/>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spTree>
    <p:extLst>
      <p:ext uri="{BB962C8B-B14F-4D97-AF65-F5344CB8AC3E}">
        <p14:creationId xmlns:p14="http://schemas.microsoft.com/office/powerpoint/2010/main" val="2764308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2411CA-BCA3-913C-3C58-07FBBA82FF35}"/>
            </a:ext>
          </a:extLst>
        </p:cNvPr>
        <p:cNvGrpSpPr/>
        <p:nvPr/>
      </p:nvGrpSpPr>
      <p:grpSpPr>
        <a:xfrm>
          <a:off x="0" y="0"/>
          <a:ext cx="0" cy="0"/>
          <a:chOff x="0" y="0"/>
          <a:chExt cx="0" cy="0"/>
        </a:xfrm>
      </p:grpSpPr>
      <p:grpSp>
        <p:nvGrpSpPr>
          <p:cNvPr id="260" name="グループ化 259">
            <a:extLst>
              <a:ext uri="{FF2B5EF4-FFF2-40B4-BE49-F238E27FC236}">
                <a16:creationId xmlns:a16="http://schemas.microsoft.com/office/drawing/2014/main" id="{96634657-DA7B-4D0E-D5D3-926C1FCD0A55}"/>
              </a:ext>
            </a:extLst>
          </p:cNvPr>
          <p:cNvGrpSpPr/>
          <p:nvPr/>
        </p:nvGrpSpPr>
        <p:grpSpPr>
          <a:xfrm>
            <a:off x="3874435" y="1444192"/>
            <a:ext cx="1293117" cy="1178070"/>
            <a:chOff x="2907577" y="1444191"/>
            <a:chExt cx="1293117" cy="1178070"/>
          </a:xfrm>
        </p:grpSpPr>
        <p:sp>
          <p:nvSpPr>
            <p:cNvPr id="199" name="楕円 198">
              <a:extLst>
                <a:ext uri="{FF2B5EF4-FFF2-40B4-BE49-F238E27FC236}">
                  <a16:creationId xmlns:a16="http://schemas.microsoft.com/office/drawing/2014/main" id="{CFB3E3AC-1D8D-5C5B-65B5-118B0880B66B}"/>
                </a:ext>
              </a:extLst>
            </p:cNvPr>
            <p:cNvSpPr/>
            <p:nvPr/>
          </p:nvSpPr>
          <p:spPr>
            <a:xfrm rot="16200000">
              <a:off x="3641686" y="257473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8" name="直線矢印コネクタ 197">
              <a:extLst>
                <a:ext uri="{FF2B5EF4-FFF2-40B4-BE49-F238E27FC236}">
                  <a16:creationId xmlns:a16="http://schemas.microsoft.com/office/drawing/2014/main" id="{F467C736-1985-D198-7D6E-E95CA4EC9574}"/>
                </a:ext>
              </a:extLst>
            </p:cNvPr>
            <p:cNvCxnSpPr>
              <a:cxnSpLocks/>
              <a:stCxn id="199" idx="6"/>
              <a:endCxn id="200" idx="3"/>
            </p:cNvCxnSpPr>
            <p:nvPr/>
          </p:nvCxnSpPr>
          <p:spPr>
            <a:xfrm rot="16200000" flipV="1">
              <a:off x="2768838" y="1678115"/>
              <a:ext cx="1058665" cy="734565"/>
            </a:xfrm>
            <a:prstGeom prst="bentConnector3">
              <a:avLst>
                <a:gd name="adj1" fmla="val 30806"/>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00" name="二等辺三角形 199">
              <a:extLst>
                <a:ext uri="{FF2B5EF4-FFF2-40B4-BE49-F238E27FC236}">
                  <a16:creationId xmlns:a16="http://schemas.microsoft.com/office/drawing/2014/main" id="{CDF3DB14-386D-20B1-A54C-0AC5347CA618}"/>
                </a:ext>
              </a:extLst>
            </p:cNvPr>
            <p:cNvSpPr/>
            <p:nvPr/>
          </p:nvSpPr>
          <p:spPr>
            <a:xfrm>
              <a:off x="2907577" y="1444191"/>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53" name="直線矢印コネクタ 197">
              <a:extLst>
                <a:ext uri="{FF2B5EF4-FFF2-40B4-BE49-F238E27FC236}">
                  <a16:creationId xmlns:a16="http://schemas.microsoft.com/office/drawing/2014/main" id="{D6A605E6-9FFB-7E05-8C92-D6C9BC445EBE}"/>
                </a:ext>
              </a:extLst>
            </p:cNvPr>
            <p:cNvCxnSpPr>
              <a:cxnSpLocks/>
              <a:stCxn id="199" idx="6"/>
              <a:endCxn id="254" idx="3"/>
            </p:cNvCxnSpPr>
            <p:nvPr/>
          </p:nvCxnSpPr>
          <p:spPr>
            <a:xfrm rot="5400000" flipH="1" flipV="1">
              <a:off x="3395509" y="1792855"/>
              <a:ext cx="1051819" cy="511932"/>
            </a:xfrm>
            <a:prstGeom prst="bentConnector3">
              <a:avLst>
                <a:gd name="adj1" fmla="val 3098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54" name="二等辺三角形 253">
              <a:extLst>
                <a:ext uri="{FF2B5EF4-FFF2-40B4-BE49-F238E27FC236}">
                  <a16:creationId xmlns:a16="http://schemas.microsoft.com/office/drawing/2014/main" id="{BD9D1BAF-9CBD-C308-3AAD-C40F806F8E65}"/>
                </a:ext>
              </a:extLst>
            </p:cNvPr>
            <p:cNvSpPr/>
            <p:nvPr/>
          </p:nvSpPr>
          <p:spPr>
            <a:xfrm>
              <a:off x="4154074"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B6874AF7-A93A-8DA5-A2D7-C77D56CBF47A}"/>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34C476E1-B72D-5990-642E-BEB5F900C848}"/>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80B959DB-4FE9-EFD4-77AF-074FA2B8099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038239E3-5042-FFCE-0828-AB5784572CBB}"/>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F23B5DB6-7434-6CE1-1821-1FE371E80B1A}"/>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23557430-D3A6-7EC2-76DD-45236F648F57}"/>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2.4.</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410BE122-6FEB-506E-3238-0AE1BE7C98D4}"/>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a:t>
              </a:r>
              <a:r>
                <a:rPr kumimoji="1" lang="en-US" altLang="ja-JP" sz="1000" b="1" dirty="0">
                  <a:solidFill>
                    <a:schemeClr val="tx1"/>
                  </a:solidFill>
                  <a:latin typeface="游ゴシック 本文"/>
                  <a:ea typeface="游ゴシック" panose="020B0400000000000000" pitchFamily="50" charset="-128"/>
                </a:rPr>
                <a:t>(</a:t>
              </a:r>
              <a:r>
                <a:rPr kumimoji="1" lang="ja-JP" altLang="en-US" sz="1000" b="1" dirty="0">
                  <a:solidFill>
                    <a:schemeClr val="tx1"/>
                  </a:solidFill>
                  <a:latin typeface="游ゴシック 本文"/>
                  <a:ea typeface="游ゴシック" panose="020B0400000000000000" pitchFamily="50" charset="-128"/>
                </a:rPr>
                <a:t>無体財産</a:t>
              </a:r>
              <a:r>
                <a:rPr kumimoji="1" lang="en-US" altLang="ja-JP" sz="1000" b="1" dirty="0">
                  <a:solidFill>
                    <a:schemeClr val="tx1"/>
                  </a:solidFill>
                  <a:latin typeface="游ゴシック 本文"/>
                  <a:ea typeface="游ゴシック" panose="020B0400000000000000" pitchFamily="50" charset="-128"/>
                </a:rPr>
                <a:t>)</a:t>
              </a:r>
              <a:endParaRPr kumimoji="1" lang="ja-JP" altLang="en-US" sz="1000" b="1" dirty="0">
                <a:solidFill>
                  <a:schemeClr val="tx1"/>
                </a:solidFill>
                <a:latin typeface="游ゴシック 本文"/>
                <a:ea typeface="游ゴシック" panose="020B0400000000000000" pitchFamily="50" charset="-128"/>
              </a:endParaRPr>
            </a:p>
          </p:txBody>
        </p:sp>
        <p:sp>
          <p:nvSpPr>
            <p:cNvPr id="14" name="正方形/長方形 13">
              <a:extLst>
                <a:ext uri="{FF2B5EF4-FFF2-40B4-BE49-F238E27FC236}">
                  <a16:creationId xmlns:a16="http://schemas.microsoft.com/office/drawing/2014/main" id="{B3811A02-57B5-A9CC-85D4-D591FB46D8D2}"/>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差押・交付要求</a:t>
              </a:r>
            </a:p>
          </p:txBody>
        </p:sp>
      </p:grpSp>
      <p:grpSp>
        <p:nvGrpSpPr>
          <p:cNvPr id="16" name="グループ化 15">
            <a:extLst>
              <a:ext uri="{FF2B5EF4-FFF2-40B4-BE49-F238E27FC236}">
                <a16:creationId xmlns:a16="http://schemas.microsoft.com/office/drawing/2014/main" id="{00842700-1545-4A34-B030-8E495B317768}"/>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2DB30CE6-C9E4-C632-E766-DB65D4053C1E}"/>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BC5EC551-EFBD-DFB6-EEA2-F50E9D4BAC44}"/>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51EEEAE8-C389-1506-CAB6-E7E0D8E4A3F3}"/>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8</a:t>
            </a:fld>
            <a:endParaRPr kumimoji="1" lang="ja-JP" altLang="en-US" sz="800" dirty="0">
              <a:solidFill>
                <a:schemeClr val="tx1"/>
              </a:solidFill>
              <a:latin typeface="游ゴシック 本文"/>
              <a:ea typeface="游ゴシック" panose="020B0400000000000000" pitchFamily="50" charset="-128"/>
            </a:endParaRPr>
          </a:p>
        </p:txBody>
      </p:sp>
      <p:cxnSp>
        <p:nvCxnSpPr>
          <p:cNvPr id="43" name="直線矢印コネクタ 42">
            <a:extLst>
              <a:ext uri="{FF2B5EF4-FFF2-40B4-BE49-F238E27FC236}">
                <a16:creationId xmlns:a16="http://schemas.microsoft.com/office/drawing/2014/main" id="{01F22D25-2C3D-C4A5-9940-DE68FFEAA114}"/>
              </a:ext>
            </a:extLst>
          </p:cNvPr>
          <p:cNvCxnSpPr>
            <a:cxnSpLocks/>
            <a:stCxn id="28" idx="3"/>
            <a:endCxn id="41" idx="1"/>
          </p:cNvCxnSpPr>
          <p:nvPr/>
        </p:nvCxnSpPr>
        <p:spPr>
          <a:xfrm>
            <a:off x="2098779" y="2766336"/>
            <a:ext cx="35463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9EAAF660-9202-0A2E-7C47-D53A908AA494}"/>
              </a:ext>
            </a:extLst>
          </p:cNvPr>
          <p:cNvSpPr/>
          <p:nvPr/>
        </p:nvSpPr>
        <p:spPr>
          <a:xfrm>
            <a:off x="6758568" y="5738814"/>
            <a:ext cx="2053792" cy="765616"/>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2.8.1</a:t>
            </a:r>
            <a:r>
              <a:rPr kumimoji="1" lang="ja-JP" altLang="en-US" sz="500" b="1" dirty="0">
                <a:solidFill>
                  <a:schemeClr val="tx1"/>
                </a:solidFill>
                <a:latin typeface="游ゴシック 本文"/>
                <a:ea typeface="游ゴシック" panose="020B0400000000000000" pitchFamily="50" charset="-128"/>
              </a:rPr>
              <a:t>　財産・権利者情報管理</a:t>
            </a: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2.8.2</a:t>
            </a:r>
            <a:r>
              <a:rPr kumimoji="1" lang="ja-JP" altLang="en-US" sz="500" b="1" dirty="0">
                <a:solidFill>
                  <a:schemeClr val="tx1"/>
                </a:solidFill>
                <a:latin typeface="游ゴシック 本文"/>
                <a:ea typeface="游ゴシック" panose="020B0400000000000000" pitchFamily="50" charset="-128"/>
              </a:rPr>
              <a:t>　滞納処分管理</a:t>
            </a:r>
          </a:p>
          <a:p>
            <a:r>
              <a:rPr kumimoji="1" lang="ja-JP" altLang="en-US" sz="500" b="1" dirty="0">
                <a:solidFill>
                  <a:schemeClr val="tx1"/>
                </a:solidFill>
                <a:latin typeface="游ゴシック 本文"/>
                <a:ea typeface="游ゴシック" panose="020B0400000000000000" pitchFamily="50" charset="-128"/>
              </a:rPr>
              <a:t>④</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2.8.9</a:t>
            </a:r>
            <a:r>
              <a:rPr kumimoji="1" lang="ja-JP" altLang="en-US" sz="500" b="1" dirty="0">
                <a:solidFill>
                  <a:schemeClr val="tx1"/>
                </a:solidFill>
                <a:latin typeface="游ゴシック 本文"/>
                <a:ea typeface="游ゴシック" panose="020B0400000000000000" pitchFamily="50" charset="-128"/>
              </a:rPr>
              <a:t>　滞納処分の処分調書等作成</a:t>
            </a:r>
            <a:endParaRPr kumimoji="1" lang="en-US" altLang="zh-TW" sz="500" b="1" dirty="0">
              <a:solidFill>
                <a:schemeClr val="tx1"/>
              </a:solidFill>
              <a:latin typeface="游ゴシック 本文"/>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79CFB8E3-CEB4-9923-55EF-8894CAEFEB40}"/>
              </a:ext>
            </a:extLst>
          </p:cNvPr>
          <p:cNvCxnSpPr>
            <a:cxnSpLocks/>
            <a:stCxn id="41" idx="3"/>
            <a:endCxn id="137" idx="1"/>
          </p:cNvCxnSpPr>
          <p:nvPr/>
        </p:nvCxnSpPr>
        <p:spPr>
          <a:xfrm>
            <a:off x="3049295" y="2766336"/>
            <a:ext cx="36006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436C358D-CFB8-702A-C219-11683DF5BF14}"/>
              </a:ext>
            </a:extLst>
          </p:cNvPr>
          <p:cNvCxnSpPr>
            <a:cxnSpLocks/>
            <a:stCxn id="140" idx="1"/>
            <a:endCxn id="137" idx="2"/>
          </p:cNvCxnSpPr>
          <p:nvPr/>
        </p:nvCxnSpPr>
        <p:spPr>
          <a:xfrm flipH="1" flipV="1">
            <a:off x="3707301"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10621BE9-1ABA-3409-D340-DD7439510472}"/>
              </a:ext>
            </a:extLst>
          </p:cNvPr>
          <p:cNvGrpSpPr/>
          <p:nvPr/>
        </p:nvGrpSpPr>
        <p:grpSpPr>
          <a:xfrm>
            <a:off x="3409359" y="2531961"/>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FEA2226A-4541-BE8F-DDBE-1F8F38A24816}"/>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6F9F68A6-49CC-24DF-20E1-D2707534DAB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差押調書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無体財産</a:t>
              </a:r>
              <a:r>
                <a:rPr kumimoji="1" lang="en-US" altLang="ja-JP" sz="500" b="1" dirty="0">
                  <a:solidFill>
                    <a:schemeClr val="tx1"/>
                  </a:solidFill>
                  <a:latin typeface="游ゴシック 本文"/>
                  <a:ea typeface="游ゴシック" panose="020B0400000000000000" pitchFamily="50" charset="-128"/>
                </a:rPr>
                <a:t>)</a:t>
              </a:r>
            </a:p>
            <a:p>
              <a:pPr algn="ctr"/>
              <a:r>
                <a:rPr kumimoji="1" lang="zh-TW"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39" name="グループ化 138">
            <a:extLst>
              <a:ext uri="{FF2B5EF4-FFF2-40B4-BE49-F238E27FC236}">
                <a16:creationId xmlns:a16="http://schemas.microsoft.com/office/drawing/2014/main" id="{3703979F-701D-AB57-5A6B-26118371851B}"/>
              </a:ext>
            </a:extLst>
          </p:cNvPr>
          <p:cNvGrpSpPr/>
          <p:nvPr/>
        </p:nvGrpSpPr>
        <p:grpSpPr>
          <a:xfrm>
            <a:off x="3419483" y="4603475"/>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8DBEDA05-653A-19BF-EA10-51D17E2401B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823C6383-64BC-FF4D-A5C9-04D54C61390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D09EBD5D-4B38-6078-D775-98F3C37037B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237" name="グループ化 236">
            <a:extLst>
              <a:ext uri="{FF2B5EF4-FFF2-40B4-BE49-F238E27FC236}">
                <a16:creationId xmlns:a16="http://schemas.microsoft.com/office/drawing/2014/main" id="{30B4999C-4DE2-02F3-E6A9-9EA5BC11059E}"/>
              </a:ext>
            </a:extLst>
          </p:cNvPr>
          <p:cNvGrpSpPr/>
          <p:nvPr/>
        </p:nvGrpSpPr>
        <p:grpSpPr>
          <a:xfrm>
            <a:off x="3861600" y="3000711"/>
            <a:ext cx="923883" cy="839848"/>
            <a:chOff x="3861600" y="3000711"/>
            <a:chExt cx="923883" cy="839848"/>
          </a:xfrm>
        </p:grpSpPr>
        <p:pic>
          <p:nvPicPr>
            <p:cNvPr id="88" name="グラフィックス 87" descr="紙 枠線">
              <a:extLst>
                <a:ext uri="{FF2B5EF4-FFF2-40B4-BE49-F238E27FC236}">
                  <a16:creationId xmlns:a16="http://schemas.microsoft.com/office/drawing/2014/main" id="{F85A28A6-DCAB-5555-B446-DD75FE63941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483927" y="3285711"/>
              <a:ext cx="301556" cy="301556"/>
            </a:xfrm>
            <a:prstGeom prst="rect">
              <a:avLst/>
            </a:prstGeom>
          </p:spPr>
        </p:pic>
        <p:cxnSp>
          <p:nvCxnSpPr>
            <p:cNvPr id="89" name="直線矢印コネクタ 36">
              <a:extLst>
                <a:ext uri="{FF2B5EF4-FFF2-40B4-BE49-F238E27FC236}">
                  <a16:creationId xmlns:a16="http://schemas.microsoft.com/office/drawing/2014/main" id="{A099E2BB-7FE1-FE19-7A48-31ED7DA0AD98}"/>
                </a:ext>
              </a:extLst>
            </p:cNvPr>
            <p:cNvCxnSpPr>
              <a:cxnSpLocks/>
            </p:cNvCxnSpPr>
            <p:nvPr/>
          </p:nvCxnSpPr>
          <p:spPr>
            <a:xfrm>
              <a:off x="3861600" y="3000711"/>
              <a:ext cx="678511" cy="435776"/>
            </a:xfrm>
            <a:prstGeom prst="curvedConnector3">
              <a:avLst>
                <a:gd name="adj1" fmla="val 16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8659FD80-D93A-D8ED-D58E-9C85A2C5FDD5}"/>
                </a:ext>
              </a:extLst>
            </p:cNvPr>
            <p:cNvSpPr/>
            <p:nvPr/>
          </p:nvSpPr>
          <p:spPr>
            <a:xfrm>
              <a:off x="4122884" y="3558106"/>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差押調書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無体財産</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p>
            <a:p>
              <a:r>
                <a:rPr kumimoji="1" lang="zh-TW" altLang="en-US" sz="500" b="1" dirty="0">
                  <a:solidFill>
                    <a:schemeClr val="tx1"/>
                  </a:solidFill>
                  <a:latin typeface="游ゴシック 本文"/>
                  <a:ea typeface="游ゴシック" panose="020B0400000000000000" pitchFamily="50" charset="-128"/>
                </a:rPr>
                <a:t>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無体財産</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第三債務者等用</a:t>
              </a:r>
            </a:p>
            <a:p>
              <a:r>
                <a:rPr kumimoji="1" lang="zh-TW" altLang="en-US" sz="500" b="1" dirty="0">
                  <a:solidFill>
                    <a:schemeClr val="tx1"/>
                  </a:solidFill>
                  <a:latin typeface="游ゴシック 本文"/>
                  <a:ea typeface="游ゴシック" panose="020B0400000000000000" pitchFamily="50" charset="-128"/>
                </a:rPr>
                <a:t>差押決議書兼差押通知決議書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決裁用</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無体財産</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13E9FD75-ACDD-DA60-9313-E637EB69DEF3}"/>
              </a:ext>
            </a:extLst>
          </p:cNvPr>
          <p:cNvGrpSpPr/>
          <p:nvPr/>
        </p:nvGrpSpPr>
        <p:grpSpPr>
          <a:xfrm flipH="1">
            <a:off x="2759657" y="4970186"/>
            <a:ext cx="752658" cy="405710"/>
            <a:chOff x="5549538" y="5066857"/>
            <a:chExt cx="752658" cy="405710"/>
          </a:xfrm>
        </p:grpSpPr>
        <p:cxnSp>
          <p:nvCxnSpPr>
            <p:cNvPr id="111" name="直線矢印コネクタ 110">
              <a:extLst>
                <a:ext uri="{FF2B5EF4-FFF2-40B4-BE49-F238E27FC236}">
                  <a16:creationId xmlns:a16="http://schemas.microsoft.com/office/drawing/2014/main" id="{96D7CB02-8286-AB51-E52D-84D8FBD8C592}"/>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1958CCF9-E09A-8D85-A014-C372150EFB56}"/>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6BAA7A3B-66E1-DF92-5D00-11515CDA2F7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1FDE855E-63E8-6500-5F99-8DA42C876642}"/>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0DEDEBF2-3E99-65A6-5BF4-03774779AE7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9BE6435B-7FB1-6E23-D817-96AF7557B126}"/>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④</a:t>
              </a:r>
            </a:p>
          </p:txBody>
        </p:sp>
      </p:grpSp>
      <p:sp>
        <p:nvSpPr>
          <p:cNvPr id="175" name="正方形/長方形 174">
            <a:extLst>
              <a:ext uri="{FF2B5EF4-FFF2-40B4-BE49-F238E27FC236}">
                <a16:creationId xmlns:a16="http://schemas.microsoft.com/office/drawing/2014/main" id="{8BADE44B-5BC2-1335-1D96-93E512B35055}"/>
              </a:ext>
            </a:extLst>
          </p:cNvPr>
          <p:cNvSpPr/>
          <p:nvPr/>
        </p:nvSpPr>
        <p:spPr>
          <a:xfrm>
            <a:off x="4752177"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第三債務者</a:t>
            </a:r>
          </a:p>
        </p:txBody>
      </p:sp>
      <p:grpSp>
        <p:nvGrpSpPr>
          <p:cNvPr id="39" name="グループ化 38">
            <a:extLst>
              <a:ext uri="{FF2B5EF4-FFF2-40B4-BE49-F238E27FC236}">
                <a16:creationId xmlns:a16="http://schemas.microsoft.com/office/drawing/2014/main" id="{F71BAE00-DDF7-3A3C-9AF0-AD6C16DB8CA7}"/>
              </a:ext>
            </a:extLst>
          </p:cNvPr>
          <p:cNvGrpSpPr/>
          <p:nvPr/>
        </p:nvGrpSpPr>
        <p:grpSpPr>
          <a:xfrm>
            <a:off x="2453411" y="2531961"/>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6E16A586-88E4-0442-84F7-4E9CA868CBA0}"/>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72F92C01-B2F3-8CA3-CCDC-5281C80BF1E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42" name="直線矢印コネクタ 41">
            <a:extLst>
              <a:ext uri="{FF2B5EF4-FFF2-40B4-BE49-F238E27FC236}">
                <a16:creationId xmlns:a16="http://schemas.microsoft.com/office/drawing/2014/main" id="{5C06DF5B-09E3-4F3B-EEC2-238239389187}"/>
              </a:ext>
            </a:extLst>
          </p:cNvPr>
          <p:cNvCxnSpPr>
            <a:cxnSpLocks/>
            <a:stCxn id="41" idx="2"/>
            <a:endCxn id="45" idx="1"/>
          </p:cNvCxnSpPr>
          <p:nvPr/>
        </p:nvCxnSpPr>
        <p:spPr>
          <a:xfrm>
            <a:off x="2751353"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72F98AC5-84DF-EC14-A598-A6B74FD3D25E}"/>
              </a:ext>
            </a:extLst>
          </p:cNvPr>
          <p:cNvGrpSpPr/>
          <p:nvPr/>
        </p:nvGrpSpPr>
        <p:grpSpPr>
          <a:xfrm>
            <a:off x="2463535" y="4603475"/>
            <a:ext cx="575637" cy="451948"/>
            <a:chOff x="5274238" y="5435536"/>
            <a:chExt cx="439201" cy="345439"/>
          </a:xfrm>
        </p:grpSpPr>
        <p:sp>
          <p:nvSpPr>
            <p:cNvPr id="45" name="フローチャート: 磁気ディスク 44">
              <a:extLst>
                <a:ext uri="{FF2B5EF4-FFF2-40B4-BE49-F238E27FC236}">
                  <a16:creationId xmlns:a16="http://schemas.microsoft.com/office/drawing/2014/main" id="{67E59FA0-9E1B-CE73-5061-D0EB2C2BADA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6" name="円弧 45">
              <a:extLst>
                <a:ext uri="{FF2B5EF4-FFF2-40B4-BE49-F238E27FC236}">
                  <a16:creationId xmlns:a16="http://schemas.microsoft.com/office/drawing/2014/main" id="{80967B4A-834B-50F3-FC76-BCF93615AD8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7" name="円弧 46">
              <a:extLst>
                <a:ext uri="{FF2B5EF4-FFF2-40B4-BE49-F238E27FC236}">
                  <a16:creationId xmlns:a16="http://schemas.microsoft.com/office/drawing/2014/main" id="{CFE6B468-0A4B-EE5A-65D8-777EAD82DB0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48" name="グループ化 47">
            <a:extLst>
              <a:ext uri="{FF2B5EF4-FFF2-40B4-BE49-F238E27FC236}">
                <a16:creationId xmlns:a16="http://schemas.microsoft.com/office/drawing/2014/main" id="{4FD0DE40-BCCF-4001-4518-0344068A997D}"/>
              </a:ext>
            </a:extLst>
          </p:cNvPr>
          <p:cNvGrpSpPr/>
          <p:nvPr/>
        </p:nvGrpSpPr>
        <p:grpSpPr>
          <a:xfrm flipH="1">
            <a:off x="1803709" y="4970186"/>
            <a:ext cx="752658" cy="405710"/>
            <a:chOff x="5549538" y="5066857"/>
            <a:chExt cx="752658" cy="405710"/>
          </a:xfrm>
        </p:grpSpPr>
        <p:cxnSp>
          <p:nvCxnSpPr>
            <p:cNvPr id="49" name="直線矢印コネクタ 48">
              <a:extLst>
                <a:ext uri="{FF2B5EF4-FFF2-40B4-BE49-F238E27FC236}">
                  <a16:creationId xmlns:a16="http://schemas.microsoft.com/office/drawing/2014/main" id="{00FCF34D-A0EC-9170-BAEB-F11E6D163803}"/>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FCCA45F6-8A63-DEB7-E7FC-0F327A60E3FE}"/>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0F6D0DE7-6C44-852C-9A5D-EA6642C2CA3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2913294F-F704-CA2B-C300-8437F8C98CD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4DA17208-AE2C-0696-C1F2-FD9A18527F1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3A295AB0-429A-6A26-C8B4-A5E3458A324D}"/>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cxnSp>
        <p:nvCxnSpPr>
          <p:cNvPr id="145" name="直線矢印コネクタ 144">
            <a:extLst>
              <a:ext uri="{FF2B5EF4-FFF2-40B4-BE49-F238E27FC236}">
                <a16:creationId xmlns:a16="http://schemas.microsoft.com/office/drawing/2014/main" id="{83CFC7F7-8859-CD6B-39BB-73DD06035F4B}"/>
              </a:ext>
            </a:extLst>
          </p:cNvPr>
          <p:cNvCxnSpPr>
            <a:cxnSpLocks/>
            <a:stCxn id="91" idx="6"/>
            <a:endCxn id="168" idx="1"/>
          </p:cNvCxnSpPr>
          <p:nvPr/>
        </p:nvCxnSpPr>
        <p:spPr>
          <a:xfrm flipV="1">
            <a:off x="4787705" y="2766336"/>
            <a:ext cx="831916"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3" name="直線矢印コネクタ 152">
            <a:extLst>
              <a:ext uri="{FF2B5EF4-FFF2-40B4-BE49-F238E27FC236}">
                <a16:creationId xmlns:a16="http://schemas.microsoft.com/office/drawing/2014/main" id="{355D8EE3-8145-9544-838D-56E3431F2CB7}"/>
              </a:ext>
            </a:extLst>
          </p:cNvPr>
          <p:cNvCxnSpPr>
            <a:cxnSpLocks/>
            <a:stCxn id="137" idx="3"/>
            <a:endCxn id="91" idx="2"/>
          </p:cNvCxnSpPr>
          <p:nvPr/>
        </p:nvCxnSpPr>
        <p:spPr>
          <a:xfrm>
            <a:off x="4005243" y="2766336"/>
            <a:ext cx="476462"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2" name="正方形/長方形 51">
            <a:extLst>
              <a:ext uri="{FF2B5EF4-FFF2-40B4-BE49-F238E27FC236}">
                <a16:creationId xmlns:a16="http://schemas.microsoft.com/office/drawing/2014/main" id="{4B004B84-9DA8-038A-7F38-D627F0335B2A}"/>
              </a:ext>
            </a:extLst>
          </p:cNvPr>
          <p:cNvSpPr/>
          <p:nvPr/>
        </p:nvSpPr>
        <p:spPr>
          <a:xfrm>
            <a:off x="3499571"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sp>
        <p:nvSpPr>
          <p:cNvPr id="53" name="正方形/長方形 52">
            <a:extLst>
              <a:ext uri="{FF2B5EF4-FFF2-40B4-BE49-F238E27FC236}">
                <a16:creationId xmlns:a16="http://schemas.microsoft.com/office/drawing/2014/main" id="{DEAB276D-3176-21DE-2D05-86D45B3534AB}"/>
              </a:ext>
            </a:extLst>
          </p:cNvPr>
          <p:cNvSpPr/>
          <p:nvPr/>
        </p:nvSpPr>
        <p:spPr>
          <a:xfrm>
            <a:off x="4795636" y="2035802"/>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63" name="グループ化 62">
            <a:extLst>
              <a:ext uri="{FF2B5EF4-FFF2-40B4-BE49-F238E27FC236}">
                <a16:creationId xmlns:a16="http://schemas.microsoft.com/office/drawing/2014/main" id="{BAF2163E-387A-43F8-1350-10BE8A7511FA}"/>
              </a:ext>
            </a:extLst>
          </p:cNvPr>
          <p:cNvGrpSpPr/>
          <p:nvPr/>
        </p:nvGrpSpPr>
        <p:grpSpPr>
          <a:xfrm>
            <a:off x="5144242" y="1457498"/>
            <a:ext cx="1118289" cy="532015"/>
            <a:chOff x="4866665" y="4316156"/>
            <a:chExt cx="1118289" cy="532015"/>
          </a:xfrm>
        </p:grpSpPr>
        <p:cxnSp>
          <p:nvCxnSpPr>
            <p:cNvPr id="64" name="直線矢印コネクタ 63">
              <a:extLst>
                <a:ext uri="{FF2B5EF4-FFF2-40B4-BE49-F238E27FC236}">
                  <a16:creationId xmlns:a16="http://schemas.microsoft.com/office/drawing/2014/main" id="{F5ADA161-8514-0F5B-0156-E5A718276000}"/>
                </a:ext>
              </a:extLst>
            </p:cNvPr>
            <p:cNvCxnSpPr>
              <a:cxnSpLocks/>
              <a:endCxn id="66" idx="1"/>
            </p:cNvCxnSpPr>
            <p:nvPr/>
          </p:nvCxnSpPr>
          <p:spPr>
            <a:xfrm>
              <a:off x="4866665" y="4469826"/>
              <a:ext cx="469976"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1C0900CA-9B79-0650-A932-5F954E8789F0}"/>
                </a:ext>
              </a:extLst>
            </p:cNvPr>
            <p:cNvSpPr/>
            <p:nvPr/>
          </p:nvSpPr>
          <p:spPr>
            <a:xfrm>
              <a:off x="4995539" y="4591967"/>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無体財産</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第三債務者等用</a:t>
              </a:r>
            </a:p>
          </p:txBody>
        </p:sp>
        <p:pic>
          <p:nvPicPr>
            <p:cNvPr id="66" name="グラフィックス 65" descr="紙 枠線">
              <a:extLst>
                <a:ext uri="{FF2B5EF4-FFF2-40B4-BE49-F238E27FC236}">
                  <a16:creationId xmlns:a16="http://schemas.microsoft.com/office/drawing/2014/main" id="{0449FA65-378B-5F2C-EA5E-10E7270766F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grpSp>
        <p:nvGrpSpPr>
          <p:cNvPr id="86" name="グループ化 85">
            <a:extLst>
              <a:ext uri="{FF2B5EF4-FFF2-40B4-BE49-F238E27FC236}">
                <a16:creationId xmlns:a16="http://schemas.microsoft.com/office/drawing/2014/main" id="{F4945B8D-0A1A-B3C9-859E-75C672982EB3}"/>
              </a:ext>
            </a:extLst>
          </p:cNvPr>
          <p:cNvGrpSpPr>
            <a:grpSpLocks noChangeAspect="1"/>
          </p:cNvGrpSpPr>
          <p:nvPr/>
        </p:nvGrpSpPr>
        <p:grpSpPr>
          <a:xfrm>
            <a:off x="4481705" y="2613337"/>
            <a:ext cx="306000" cy="306000"/>
            <a:chOff x="2810266" y="3583909"/>
            <a:chExt cx="182044" cy="182044"/>
          </a:xfrm>
        </p:grpSpPr>
        <p:sp>
          <p:nvSpPr>
            <p:cNvPr id="91" name="楕円 90">
              <a:extLst>
                <a:ext uri="{FF2B5EF4-FFF2-40B4-BE49-F238E27FC236}">
                  <a16:creationId xmlns:a16="http://schemas.microsoft.com/office/drawing/2014/main" id="{6E28D5CA-344D-01D5-95C1-86260C5B0AF3}"/>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92" name="グループ化 91">
              <a:extLst>
                <a:ext uri="{FF2B5EF4-FFF2-40B4-BE49-F238E27FC236}">
                  <a16:creationId xmlns:a16="http://schemas.microsoft.com/office/drawing/2014/main" id="{DF65318B-4214-F7CB-978F-F33249F5C8E9}"/>
                </a:ext>
              </a:extLst>
            </p:cNvPr>
            <p:cNvGrpSpPr/>
            <p:nvPr/>
          </p:nvGrpSpPr>
          <p:grpSpPr>
            <a:xfrm>
              <a:off x="2835232" y="3634549"/>
              <a:ext cx="132113" cy="80765"/>
              <a:chOff x="2601006" y="3678667"/>
              <a:chExt cx="132113" cy="80765"/>
            </a:xfrm>
          </p:grpSpPr>
          <p:sp>
            <p:nvSpPr>
              <p:cNvPr id="93" name="正方形/長方形 92">
                <a:extLst>
                  <a:ext uri="{FF2B5EF4-FFF2-40B4-BE49-F238E27FC236}">
                    <a16:creationId xmlns:a16="http://schemas.microsoft.com/office/drawing/2014/main" id="{2FA6A816-1741-8E4E-2395-5FC6170D8C48}"/>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97" name="二等辺三角形 96">
                <a:extLst>
                  <a:ext uri="{FF2B5EF4-FFF2-40B4-BE49-F238E27FC236}">
                    <a16:creationId xmlns:a16="http://schemas.microsoft.com/office/drawing/2014/main" id="{0D9B82D7-C4C5-90B3-C623-E1A5FE2DF9CD}"/>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4" name="二等辺三角形 103">
                <a:extLst>
                  <a:ext uri="{FF2B5EF4-FFF2-40B4-BE49-F238E27FC236}">
                    <a16:creationId xmlns:a16="http://schemas.microsoft.com/office/drawing/2014/main" id="{70FEC5BA-344B-78CE-2E0D-2F112BAEE412}"/>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05" name="正方形/長方形 104">
                <a:extLst>
                  <a:ext uri="{FF2B5EF4-FFF2-40B4-BE49-F238E27FC236}">
                    <a16:creationId xmlns:a16="http://schemas.microsoft.com/office/drawing/2014/main" id="{8A111C3D-95AB-738E-6A93-D25D4AD63B42}"/>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grpSp>
        <p:nvGrpSpPr>
          <p:cNvPr id="166" name="グループ化 165">
            <a:extLst>
              <a:ext uri="{FF2B5EF4-FFF2-40B4-BE49-F238E27FC236}">
                <a16:creationId xmlns:a16="http://schemas.microsoft.com/office/drawing/2014/main" id="{FE04836A-1AA2-5BC3-037B-33160D79687D}"/>
              </a:ext>
            </a:extLst>
          </p:cNvPr>
          <p:cNvGrpSpPr/>
          <p:nvPr/>
        </p:nvGrpSpPr>
        <p:grpSpPr>
          <a:xfrm>
            <a:off x="5619621" y="2531961"/>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33D0D3B8-64E7-A7BD-C049-2C4817C9278D}"/>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4BE327FD-67A4-B5E2-43BD-C8D17B4EA7A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E254E4DD-B516-7104-DA4A-03D202F45C2C}"/>
              </a:ext>
            </a:extLst>
          </p:cNvPr>
          <p:cNvCxnSpPr>
            <a:cxnSpLocks/>
            <a:stCxn id="168" idx="2"/>
            <a:endCxn id="171" idx="1"/>
          </p:cNvCxnSpPr>
          <p:nvPr/>
        </p:nvCxnSpPr>
        <p:spPr>
          <a:xfrm>
            <a:off x="5917563"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08D5E70E-950C-E8F1-17D7-2C145582264D}"/>
              </a:ext>
            </a:extLst>
          </p:cNvPr>
          <p:cNvGrpSpPr/>
          <p:nvPr/>
        </p:nvGrpSpPr>
        <p:grpSpPr>
          <a:xfrm>
            <a:off x="5629745"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D018AEC9-0996-C67F-1BCD-7A444942F50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5F2B03FC-5F26-0256-7E6A-F88E0AC0DDF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50A4006A-B03E-D9D3-F16F-31D8FA47B64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FFF33234-99BD-4F37-DD7B-36126E5CF155}"/>
              </a:ext>
            </a:extLst>
          </p:cNvPr>
          <p:cNvGrpSpPr/>
          <p:nvPr/>
        </p:nvGrpSpPr>
        <p:grpSpPr>
          <a:xfrm flipH="1">
            <a:off x="4969919"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7C8BF8CB-4E5F-9F9B-3AA7-95F0E2EC9983}"/>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924F9362-C051-7053-BCE8-959662ADCAC0}"/>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25099FA4-A424-4D5C-9299-F7EE53CBDC5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1E23DEE8-2B6F-04D6-C7AF-EB73DC60A862}"/>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3E589702-505A-8388-E973-A427FD9E749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30E2E679-1426-B806-923E-F0BD1FAC24FA}"/>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62569DE4-D24C-62DB-AE0F-C98AAE684680}"/>
              </a:ext>
            </a:extLst>
          </p:cNvPr>
          <p:cNvSpPr/>
          <p:nvPr/>
        </p:nvSpPr>
        <p:spPr>
          <a:xfrm>
            <a:off x="6363813"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274EA6BF-1B6E-448A-661D-0AF2141F54AF}"/>
              </a:ext>
            </a:extLst>
          </p:cNvPr>
          <p:cNvSpPr/>
          <p:nvPr/>
        </p:nvSpPr>
        <p:spPr>
          <a:xfrm>
            <a:off x="6705762" y="261357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nvGrpSpPr>
          <p:cNvPr id="209" name="グループ化 208">
            <a:extLst>
              <a:ext uri="{FF2B5EF4-FFF2-40B4-BE49-F238E27FC236}">
                <a16:creationId xmlns:a16="http://schemas.microsoft.com/office/drawing/2014/main" id="{878D0EEC-D6EA-7367-AC94-C9F1374C7B64}"/>
              </a:ext>
            </a:extLst>
          </p:cNvPr>
          <p:cNvGrpSpPr/>
          <p:nvPr/>
        </p:nvGrpSpPr>
        <p:grpSpPr>
          <a:xfrm>
            <a:off x="3902281" y="1453854"/>
            <a:ext cx="989415" cy="559072"/>
            <a:chOff x="4994866" y="4316156"/>
            <a:chExt cx="989415" cy="559072"/>
          </a:xfrm>
        </p:grpSpPr>
        <p:cxnSp>
          <p:nvCxnSpPr>
            <p:cNvPr id="210" name="直線矢印コネクタ 209">
              <a:extLst>
                <a:ext uri="{FF2B5EF4-FFF2-40B4-BE49-F238E27FC236}">
                  <a16:creationId xmlns:a16="http://schemas.microsoft.com/office/drawing/2014/main" id="{D9D5E0BF-9A0E-1984-4244-84510931A05D}"/>
                </a:ext>
              </a:extLst>
            </p:cNvPr>
            <p:cNvCxnSpPr>
              <a:cxnSpLocks/>
              <a:stCxn id="212" idx="1"/>
            </p:cNvCxnSpPr>
            <p:nvPr/>
          </p:nvCxnSpPr>
          <p:spPr>
            <a:xfrm flipH="1">
              <a:off x="4994866" y="4469826"/>
              <a:ext cx="34177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1" name="正方形/長方形 210">
              <a:extLst>
                <a:ext uri="{FF2B5EF4-FFF2-40B4-BE49-F238E27FC236}">
                  <a16:creationId xmlns:a16="http://schemas.microsoft.com/office/drawing/2014/main" id="{E7A2ED93-920A-C5AD-F499-DEEFA9BF6C62}"/>
                </a:ext>
              </a:extLst>
            </p:cNvPr>
            <p:cNvSpPr/>
            <p:nvPr/>
          </p:nvSpPr>
          <p:spPr>
            <a:xfrm>
              <a:off x="4994866" y="459277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差押調書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無体財産</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p>
          </p:txBody>
        </p:sp>
        <p:pic>
          <p:nvPicPr>
            <p:cNvPr id="212" name="グラフィックス 211" descr="紙 枠線">
              <a:extLst>
                <a:ext uri="{FF2B5EF4-FFF2-40B4-BE49-F238E27FC236}">
                  <a16:creationId xmlns:a16="http://schemas.microsoft.com/office/drawing/2014/main" id="{7EF627FB-7093-7D99-4150-B0E25685D436}"/>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sp>
        <p:nvSpPr>
          <p:cNvPr id="213" name="正方形/長方形 212">
            <a:extLst>
              <a:ext uri="{FF2B5EF4-FFF2-40B4-BE49-F238E27FC236}">
                <a16:creationId xmlns:a16="http://schemas.microsoft.com/office/drawing/2014/main" id="{64BCCFE4-1942-83FD-8F4F-F20E8A5722FE}"/>
              </a:ext>
            </a:extLst>
          </p:cNvPr>
          <p:cNvSpPr/>
          <p:nvPr/>
        </p:nvSpPr>
        <p:spPr>
          <a:xfrm>
            <a:off x="3543030" y="2034310"/>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21" name="正方形/長方形 220">
            <a:extLst>
              <a:ext uri="{FF2B5EF4-FFF2-40B4-BE49-F238E27FC236}">
                <a16:creationId xmlns:a16="http://schemas.microsoft.com/office/drawing/2014/main" id="{38B9C517-879F-F534-E3F0-928F46AB5587}"/>
              </a:ext>
            </a:extLst>
          </p:cNvPr>
          <p:cNvSpPr/>
          <p:nvPr/>
        </p:nvSpPr>
        <p:spPr>
          <a:xfrm>
            <a:off x="4283701" y="233112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D0539B12-64BA-3F50-07B7-D64D6BB18D35}"/>
              </a:ext>
            </a:extLst>
          </p:cNvPr>
          <p:cNvCxnSpPr>
            <a:cxnSpLocks/>
            <a:stCxn id="168" idx="3"/>
            <a:endCxn id="191" idx="2"/>
          </p:cNvCxnSpPr>
          <p:nvPr/>
        </p:nvCxnSpPr>
        <p:spPr>
          <a:xfrm>
            <a:off x="6215505" y="2766336"/>
            <a:ext cx="49025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6" name="グループ化 25">
            <a:extLst>
              <a:ext uri="{FF2B5EF4-FFF2-40B4-BE49-F238E27FC236}">
                <a16:creationId xmlns:a16="http://schemas.microsoft.com/office/drawing/2014/main" id="{1431ABEE-2656-0790-EE98-8D3FDE58899F}"/>
              </a:ext>
            </a:extLst>
          </p:cNvPr>
          <p:cNvGrpSpPr/>
          <p:nvPr/>
        </p:nvGrpSpPr>
        <p:grpSpPr>
          <a:xfrm>
            <a:off x="1502895" y="2531961"/>
            <a:ext cx="595884" cy="468750"/>
            <a:chOff x="2420174" y="2805910"/>
            <a:chExt cx="595884" cy="468750"/>
          </a:xfrm>
        </p:grpSpPr>
        <p:pic>
          <p:nvPicPr>
            <p:cNvPr id="27" name="グラフィックス 26" descr="ユーザー 枠線">
              <a:extLst>
                <a:ext uri="{FF2B5EF4-FFF2-40B4-BE49-F238E27FC236}">
                  <a16:creationId xmlns:a16="http://schemas.microsoft.com/office/drawing/2014/main" id="{544DE697-9227-437B-C3BF-7EF6F41E2ED6}"/>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28" name="四角形: 角を丸くする 27">
              <a:extLst>
                <a:ext uri="{FF2B5EF4-FFF2-40B4-BE49-F238E27FC236}">
                  <a16:creationId xmlns:a16="http://schemas.microsoft.com/office/drawing/2014/main" id="{0B3CCD4B-96EE-6B55-7805-A3154F752B1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財産入力</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29" name="直線矢印コネクタ 28">
            <a:extLst>
              <a:ext uri="{FF2B5EF4-FFF2-40B4-BE49-F238E27FC236}">
                <a16:creationId xmlns:a16="http://schemas.microsoft.com/office/drawing/2014/main" id="{6420A8E3-7656-9176-8017-FE2E4A7737B0}"/>
              </a:ext>
            </a:extLst>
          </p:cNvPr>
          <p:cNvCxnSpPr>
            <a:cxnSpLocks/>
            <a:stCxn id="28" idx="2"/>
            <a:endCxn id="32" idx="1"/>
          </p:cNvCxnSpPr>
          <p:nvPr/>
        </p:nvCxnSpPr>
        <p:spPr>
          <a:xfrm>
            <a:off x="1800837"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1" name="グループ化 30">
            <a:extLst>
              <a:ext uri="{FF2B5EF4-FFF2-40B4-BE49-F238E27FC236}">
                <a16:creationId xmlns:a16="http://schemas.microsoft.com/office/drawing/2014/main" id="{4524D837-684A-5364-0C78-AA6631C2687B}"/>
              </a:ext>
            </a:extLst>
          </p:cNvPr>
          <p:cNvGrpSpPr/>
          <p:nvPr/>
        </p:nvGrpSpPr>
        <p:grpSpPr>
          <a:xfrm>
            <a:off x="1513019" y="4603475"/>
            <a:ext cx="575637" cy="451948"/>
            <a:chOff x="5274238" y="5435536"/>
            <a:chExt cx="439201" cy="345439"/>
          </a:xfrm>
        </p:grpSpPr>
        <p:sp>
          <p:nvSpPr>
            <p:cNvPr id="32" name="フローチャート: 磁気ディスク 31">
              <a:extLst>
                <a:ext uri="{FF2B5EF4-FFF2-40B4-BE49-F238E27FC236}">
                  <a16:creationId xmlns:a16="http://schemas.microsoft.com/office/drawing/2014/main" id="{E6ECF063-D101-81B2-7A3D-4FFA3EAC9CB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33" name="円弧 32">
              <a:extLst>
                <a:ext uri="{FF2B5EF4-FFF2-40B4-BE49-F238E27FC236}">
                  <a16:creationId xmlns:a16="http://schemas.microsoft.com/office/drawing/2014/main" id="{CA0D5F75-E68D-DC1F-2EE8-DE20E29FDCD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35" name="円弧 34">
              <a:extLst>
                <a:ext uri="{FF2B5EF4-FFF2-40B4-BE49-F238E27FC236}">
                  <a16:creationId xmlns:a16="http://schemas.microsoft.com/office/drawing/2014/main" id="{B3DE1232-4DCB-1D9D-8587-45D7732933D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36" name="グループ化 35">
            <a:extLst>
              <a:ext uri="{FF2B5EF4-FFF2-40B4-BE49-F238E27FC236}">
                <a16:creationId xmlns:a16="http://schemas.microsoft.com/office/drawing/2014/main" id="{986811CD-D760-A09B-90EB-0B06882DD604}"/>
              </a:ext>
            </a:extLst>
          </p:cNvPr>
          <p:cNvGrpSpPr/>
          <p:nvPr/>
        </p:nvGrpSpPr>
        <p:grpSpPr>
          <a:xfrm flipH="1">
            <a:off x="853193" y="4966627"/>
            <a:ext cx="752658" cy="405710"/>
            <a:chOff x="5549538" y="5066857"/>
            <a:chExt cx="752658" cy="405710"/>
          </a:xfrm>
        </p:grpSpPr>
        <p:cxnSp>
          <p:nvCxnSpPr>
            <p:cNvPr id="37" name="直線矢印コネクタ 36">
              <a:extLst>
                <a:ext uri="{FF2B5EF4-FFF2-40B4-BE49-F238E27FC236}">
                  <a16:creationId xmlns:a16="http://schemas.microsoft.com/office/drawing/2014/main" id="{B3850A95-4E46-535B-AF0F-01D2A6A2F917}"/>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8" name="グループ化 37">
              <a:extLst>
                <a:ext uri="{FF2B5EF4-FFF2-40B4-BE49-F238E27FC236}">
                  <a16:creationId xmlns:a16="http://schemas.microsoft.com/office/drawing/2014/main" id="{DA61EDFC-AEA1-23A0-7403-45919616280F}"/>
                </a:ext>
              </a:extLst>
            </p:cNvPr>
            <p:cNvGrpSpPr/>
            <p:nvPr/>
          </p:nvGrpSpPr>
          <p:grpSpPr>
            <a:xfrm>
              <a:off x="5672158" y="5172745"/>
              <a:ext cx="69614" cy="299822"/>
              <a:chOff x="2439407" y="2962964"/>
              <a:chExt cx="69614" cy="430496"/>
            </a:xfrm>
          </p:grpSpPr>
          <p:cxnSp>
            <p:nvCxnSpPr>
              <p:cNvPr id="76" name="直線コネクタ 75">
                <a:extLst>
                  <a:ext uri="{FF2B5EF4-FFF2-40B4-BE49-F238E27FC236}">
                    <a16:creationId xmlns:a16="http://schemas.microsoft.com/office/drawing/2014/main" id="{46BD2826-B909-F039-5727-72EC711497A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7" name="直線コネクタ 76">
                <a:extLst>
                  <a:ext uri="{FF2B5EF4-FFF2-40B4-BE49-F238E27FC236}">
                    <a16:creationId xmlns:a16="http://schemas.microsoft.com/office/drawing/2014/main" id="{155E693D-96E3-11C8-F082-7B08080DCBB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52F351E3-07E0-31BF-5CBF-B3EB83798A2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8" name="正方形/長方形 67">
              <a:extLst>
                <a:ext uri="{FF2B5EF4-FFF2-40B4-BE49-F238E27FC236}">
                  <a16:creationId xmlns:a16="http://schemas.microsoft.com/office/drawing/2014/main" id="{8D949FAB-9B49-A6AE-8D72-318593A80825}"/>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sp>
        <p:nvSpPr>
          <p:cNvPr id="223" name="正方形/長方形 222">
            <a:extLst>
              <a:ext uri="{FF2B5EF4-FFF2-40B4-BE49-F238E27FC236}">
                <a16:creationId xmlns:a16="http://schemas.microsoft.com/office/drawing/2014/main" id="{7CA1C0DF-1A42-87DF-D7A4-556989F4758C}"/>
              </a:ext>
            </a:extLst>
          </p:cNvPr>
          <p:cNvSpPr/>
          <p:nvPr/>
        </p:nvSpPr>
        <p:spPr>
          <a:xfrm>
            <a:off x="660295"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7134AA28-E96C-39A1-F8C3-3557628817A0}"/>
              </a:ext>
            </a:extLst>
          </p:cNvPr>
          <p:cNvSpPr/>
          <p:nvPr/>
        </p:nvSpPr>
        <p:spPr>
          <a:xfrm>
            <a:off x="908993" y="2613336"/>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926B2BFF-0C10-E33E-4508-1FEF83DF1E1F}"/>
              </a:ext>
            </a:extLst>
          </p:cNvPr>
          <p:cNvCxnSpPr>
            <a:cxnSpLocks/>
            <a:stCxn id="224" idx="6"/>
            <a:endCxn id="28" idx="1"/>
          </p:cNvCxnSpPr>
          <p:nvPr/>
        </p:nvCxnSpPr>
        <p:spPr>
          <a:xfrm>
            <a:off x="1214993" y="2766336"/>
            <a:ext cx="28790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6" name="直線矢印コネクタ 155">
            <a:extLst>
              <a:ext uri="{FF2B5EF4-FFF2-40B4-BE49-F238E27FC236}">
                <a16:creationId xmlns:a16="http://schemas.microsoft.com/office/drawing/2014/main" id="{D7B38FB8-39FE-6553-94CB-995D730B36B8}"/>
              </a:ext>
            </a:extLst>
          </p:cNvPr>
          <p:cNvCxnSpPr>
            <a:cxnSpLocks/>
            <a:stCxn id="88" idx="0"/>
            <a:endCxn id="91" idx="4"/>
          </p:cNvCxnSpPr>
          <p:nvPr/>
        </p:nvCxnSpPr>
        <p:spPr>
          <a:xfrm flipV="1">
            <a:off x="4634705" y="2919337"/>
            <a:ext cx="0" cy="36637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902715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A72F30-7483-034C-14E3-D41C80C2AB88}"/>
            </a:ext>
          </a:extLst>
        </p:cNvPr>
        <p:cNvGrpSpPr/>
        <p:nvPr/>
      </p:nvGrpSpPr>
      <p:grpSpPr>
        <a:xfrm>
          <a:off x="0" y="0"/>
          <a:ext cx="0" cy="0"/>
          <a:chOff x="0" y="0"/>
          <a:chExt cx="0" cy="0"/>
        </a:xfrm>
      </p:grpSpPr>
      <p:grpSp>
        <p:nvGrpSpPr>
          <p:cNvPr id="185" name="グループ化 184">
            <a:extLst>
              <a:ext uri="{FF2B5EF4-FFF2-40B4-BE49-F238E27FC236}">
                <a16:creationId xmlns:a16="http://schemas.microsoft.com/office/drawing/2014/main" id="{71B8E0AD-85F5-18E1-E105-9EE92C8BE9C5}"/>
              </a:ext>
            </a:extLst>
          </p:cNvPr>
          <p:cNvGrpSpPr/>
          <p:nvPr/>
        </p:nvGrpSpPr>
        <p:grpSpPr>
          <a:xfrm>
            <a:off x="3046210" y="1444191"/>
            <a:ext cx="1913170" cy="1178070"/>
            <a:chOff x="3382852" y="1444191"/>
            <a:chExt cx="1913170" cy="1178070"/>
          </a:xfrm>
        </p:grpSpPr>
        <p:sp>
          <p:nvSpPr>
            <p:cNvPr id="199" name="楕円 198">
              <a:extLst>
                <a:ext uri="{FF2B5EF4-FFF2-40B4-BE49-F238E27FC236}">
                  <a16:creationId xmlns:a16="http://schemas.microsoft.com/office/drawing/2014/main" id="{5F271D22-313A-B47F-E103-65A9062DD7B8}"/>
                </a:ext>
              </a:extLst>
            </p:cNvPr>
            <p:cNvSpPr/>
            <p:nvPr/>
          </p:nvSpPr>
          <p:spPr>
            <a:xfrm rot="16200000">
              <a:off x="4218758" y="257473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8" name="直線矢印コネクタ 197">
              <a:extLst>
                <a:ext uri="{FF2B5EF4-FFF2-40B4-BE49-F238E27FC236}">
                  <a16:creationId xmlns:a16="http://schemas.microsoft.com/office/drawing/2014/main" id="{1DE9F6C5-6B47-8087-4E17-BECCD36F664F}"/>
                </a:ext>
              </a:extLst>
            </p:cNvPr>
            <p:cNvCxnSpPr>
              <a:cxnSpLocks/>
              <a:stCxn id="199" idx="6"/>
              <a:endCxn id="200" idx="3"/>
            </p:cNvCxnSpPr>
            <p:nvPr/>
          </p:nvCxnSpPr>
          <p:spPr>
            <a:xfrm rot="16200000" flipV="1">
              <a:off x="3295011" y="1627217"/>
              <a:ext cx="1058665" cy="836362"/>
            </a:xfrm>
            <a:prstGeom prst="bentConnector3">
              <a:avLst>
                <a:gd name="adj1" fmla="val 2998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00" name="二等辺三角形 199">
              <a:extLst>
                <a:ext uri="{FF2B5EF4-FFF2-40B4-BE49-F238E27FC236}">
                  <a16:creationId xmlns:a16="http://schemas.microsoft.com/office/drawing/2014/main" id="{F6ED3F8D-B25C-1CA9-FE87-FE52F825E876}"/>
                </a:ext>
              </a:extLst>
            </p:cNvPr>
            <p:cNvSpPr/>
            <p:nvPr/>
          </p:nvSpPr>
          <p:spPr>
            <a:xfrm>
              <a:off x="3382852" y="1444191"/>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53" name="直線矢印コネクタ 197">
              <a:extLst>
                <a:ext uri="{FF2B5EF4-FFF2-40B4-BE49-F238E27FC236}">
                  <a16:creationId xmlns:a16="http://schemas.microsoft.com/office/drawing/2014/main" id="{9D62D560-E762-2B1B-6701-9778B24BE7D8}"/>
                </a:ext>
              </a:extLst>
            </p:cNvPr>
            <p:cNvCxnSpPr>
              <a:cxnSpLocks/>
              <a:stCxn id="199" idx="6"/>
              <a:endCxn id="254" idx="3"/>
            </p:cNvCxnSpPr>
            <p:nvPr/>
          </p:nvCxnSpPr>
          <p:spPr>
            <a:xfrm flipH="1" flipV="1">
              <a:off x="4242521" y="1522911"/>
              <a:ext cx="3" cy="1051819"/>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54" name="二等辺三角形 253">
              <a:extLst>
                <a:ext uri="{FF2B5EF4-FFF2-40B4-BE49-F238E27FC236}">
                  <a16:creationId xmlns:a16="http://schemas.microsoft.com/office/drawing/2014/main" id="{22AE6D89-759B-F4B0-1E0E-E6F2251B23F8}"/>
                </a:ext>
              </a:extLst>
            </p:cNvPr>
            <p:cNvSpPr/>
            <p:nvPr/>
          </p:nvSpPr>
          <p:spPr>
            <a:xfrm>
              <a:off x="4219211"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54" name="直線矢印コネクタ 197">
              <a:extLst>
                <a:ext uri="{FF2B5EF4-FFF2-40B4-BE49-F238E27FC236}">
                  <a16:creationId xmlns:a16="http://schemas.microsoft.com/office/drawing/2014/main" id="{6A250A03-625B-819B-A67D-CBB80C8A37F4}"/>
                </a:ext>
              </a:extLst>
            </p:cNvPr>
            <p:cNvCxnSpPr>
              <a:cxnSpLocks/>
              <a:stCxn id="199" idx="6"/>
              <a:endCxn id="155" idx="3"/>
            </p:cNvCxnSpPr>
            <p:nvPr/>
          </p:nvCxnSpPr>
          <p:spPr>
            <a:xfrm rot="5400000" flipH="1" flipV="1">
              <a:off x="4231709" y="1533727"/>
              <a:ext cx="1051819" cy="1030188"/>
            </a:xfrm>
            <a:prstGeom prst="bentConnector3">
              <a:avLst>
                <a:gd name="adj1" fmla="val 30077"/>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55" name="二等辺三角形 154">
              <a:extLst>
                <a:ext uri="{FF2B5EF4-FFF2-40B4-BE49-F238E27FC236}">
                  <a16:creationId xmlns:a16="http://schemas.microsoft.com/office/drawing/2014/main" id="{4A2572A1-9E5F-A4F5-C562-3325B9C05654}"/>
                </a:ext>
              </a:extLst>
            </p:cNvPr>
            <p:cNvSpPr/>
            <p:nvPr/>
          </p:nvSpPr>
          <p:spPr>
            <a:xfrm>
              <a:off x="5249402"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9D14B261-98BB-6DB4-A8CD-091F6404C388}"/>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DD490F62-5262-E3F0-31E0-C391B51D325B}"/>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B831FA83-5493-AAC7-AA0F-87D9C55E5B42}"/>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2FA85CE9-0DD9-6986-07E1-680E7D91FA0D}"/>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4DB0A880-F3AB-BF72-89F0-848A5D0AA7A0}"/>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39341EAE-7F1F-6723-8FFD-C4EA662B787F}"/>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2.5.</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8B8CB3A9-6732-C4EE-41C9-B91C5E6A8EE8}"/>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a:t>
              </a:r>
              <a:r>
                <a:rPr kumimoji="1" lang="en-US" altLang="ja-JP" sz="1000" b="1" dirty="0">
                  <a:solidFill>
                    <a:schemeClr val="tx1"/>
                  </a:solidFill>
                  <a:latin typeface="游ゴシック 本文"/>
                  <a:ea typeface="游ゴシック" panose="020B0400000000000000" pitchFamily="50" charset="-128"/>
                </a:rPr>
                <a:t>(</a:t>
              </a:r>
              <a:r>
                <a:rPr kumimoji="1" lang="ja-JP" altLang="en-US" sz="1000" b="1" dirty="0">
                  <a:solidFill>
                    <a:schemeClr val="tx1"/>
                  </a:solidFill>
                  <a:latin typeface="游ゴシック 本文"/>
                  <a:ea typeface="游ゴシック" panose="020B0400000000000000" pitchFamily="50" charset="-128"/>
                </a:rPr>
                <a:t>債権</a:t>
              </a:r>
              <a:r>
                <a:rPr kumimoji="1" lang="en-US" altLang="ja-JP" sz="1000" b="1" dirty="0">
                  <a:solidFill>
                    <a:schemeClr val="tx1"/>
                  </a:solidFill>
                  <a:latin typeface="游ゴシック 本文"/>
                  <a:ea typeface="游ゴシック" panose="020B0400000000000000" pitchFamily="50" charset="-128"/>
                </a:rPr>
                <a:t>)</a:t>
              </a:r>
              <a:endParaRPr kumimoji="1" lang="ja-JP" altLang="en-US" sz="1000" b="1" dirty="0">
                <a:solidFill>
                  <a:schemeClr val="tx1"/>
                </a:solidFill>
                <a:latin typeface="游ゴシック 本文"/>
                <a:ea typeface="游ゴシック" panose="020B0400000000000000" pitchFamily="50" charset="-128"/>
              </a:endParaRPr>
            </a:p>
          </p:txBody>
        </p:sp>
        <p:sp>
          <p:nvSpPr>
            <p:cNvPr id="14" name="正方形/長方形 13">
              <a:extLst>
                <a:ext uri="{FF2B5EF4-FFF2-40B4-BE49-F238E27FC236}">
                  <a16:creationId xmlns:a16="http://schemas.microsoft.com/office/drawing/2014/main" id="{8A0C8802-1FFD-6917-E977-6C5A7B40F8B6}"/>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差押・交付要求</a:t>
              </a:r>
            </a:p>
          </p:txBody>
        </p:sp>
      </p:grpSp>
      <p:grpSp>
        <p:nvGrpSpPr>
          <p:cNvPr id="16" name="グループ化 15">
            <a:extLst>
              <a:ext uri="{FF2B5EF4-FFF2-40B4-BE49-F238E27FC236}">
                <a16:creationId xmlns:a16="http://schemas.microsoft.com/office/drawing/2014/main" id="{BAC44327-EBD4-E68A-701B-3BCC2E1743B7}"/>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222A7467-2DD2-D3C1-07ED-ACFC5825F0A8}"/>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1E650814-87EE-AC68-5F15-7EBB23200D4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DAEFA54C-4B0B-E49A-D729-F9A3DB248E65}"/>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9</a:t>
            </a:fld>
            <a:endParaRPr kumimoji="1" lang="ja-JP" altLang="en-US" sz="800" dirty="0">
              <a:solidFill>
                <a:schemeClr val="tx1"/>
              </a:solidFill>
              <a:latin typeface="游ゴシック 本文"/>
              <a:ea typeface="游ゴシック" panose="020B0400000000000000" pitchFamily="50" charset="-128"/>
            </a:endParaRPr>
          </a:p>
        </p:txBody>
      </p:sp>
      <p:cxnSp>
        <p:nvCxnSpPr>
          <p:cNvPr id="43" name="直線矢印コネクタ 42">
            <a:extLst>
              <a:ext uri="{FF2B5EF4-FFF2-40B4-BE49-F238E27FC236}">
                <a16:creationId xmlns:a16="http://schemas.microsoft.com/office/drawing/2014/main" id="{CEF16232-AD1B-76C0-3F00-C48A0F320BFF}"/>
              </a:ext>
            </a:extLst>
          </p:cNvPr>
          <p:cNvCxnSpPr>
            <a:cxnSpLocks/>
            <a:stCxn id="28" idx="3"/>
            <a:endCxn id="41" idx="1"/>
          </p:cNvCxnSpPr>
          <p:nvPr/>
        </p:nvCxnSpPr>
        <p:spPr>
          <a:xfrm>
            <a:off x="1938449" y="2766336"/>
            <a:ext cx="16803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1E919DAE-22F7-142B-FEBB-D2B24D9FFA2B}"/>
              </a:ext>
            </a:extLst>
          </p:cNvPr>
          <p:cNvSpPr/>
          <p:nvPr/>
        </p:nvSpPr>
        <p:spPr>
          <a:xfrm>
            <a:off x="6758568" y="5738814"/>
            <a:ext cx="2053792" cy="765616"/>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2.8.1</a:t>
            </a:r>
            <a:r>
              <a:rPr kumimoji="1" lang="ja-JP" altLang="en-US" sz="500" b="1" dirty="0">
                <a:solidFill>
                  <a:schemeClr val="tx1"/>
                </a:solidFill>
                <a:latin typeface="游ゴシック 本文"/>
                <a:ea typeface="游ゴシック" panose="020B0400000000000000" pitchFamily="50" charset="-128"/>
              </a:rPr>
              <a:t>　財産・権利者情報管理</a:t>
            </a: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2.8.2</a:t>
            </a:r>
            <a:r>
              <a:rPr kumimoji="1" lang="ja-JP" altLang="en-US" sz="500" b="1" dirty="0">
                <a:solidFill>
                  <a:schemeClr val="tx1"/>
                </a:solidFill>
                <a:latin typeface="游ゴシック 本文"/>
                <a:ea typeface="游ゴシック" panose="020B0400000000000000" pitchFamily="50" charset="-128"/>
              </a:rPr>
              <a:t>　滞納処分管理</a:t>
            </a:r>
          </a:p>
          <a:p>
            <a:r>
              <a:rPr kumimoji="1" lang="ja-JP" altLang="en-US" sz="500" b="1" dirty="0">
                <a:solidFill>
                  <a:schemeClr val="tx1"/>
                </a:solidFill>
                <a:latin typeface="游ゴシック 本文"/>
                <a:ea typeface="游ゴシック" panose="020B0400000000000000" pitchFamily="50" charset="-128"/>
              </a:rPr>
              <a:t>④</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2.8.9</a:t>
            </a:r>
            <a:r>
              <a:rPr kumimoji="1" lang="ja-JP" altLang="en-US" sz="500" b="1" dirty="0">
                <a:solidFill>
                  <a:schemeClr val="tx1"/>
                </a:solidFill>
                <a:latin typeface="游ゴシック 本文"/>
                <a:ea typeface="游ゴシック" panose="020B0400000000000000" pitchFamily="50" charset="-128"/>
              </a:rPr>
              <a:t>　滞納処分の処分調書等作成</a:t>
            </a:r>
            <a:endParaRPr kumimoji="1" lang="en-US" altLang="zh-TW" sz="500" b="1" dirty="0">
              <a:solidFill>
                <a:schemeClr val="tx1"/>
              </a:solidFill>
              <a:latin typeface="游ゴシック 本文"/>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ACAE2E71-2CB9-432C-1C8C-AEA7D145C1EE}"/>
              </a:ext>
            </a:extLst>
          </p:cNvPr>
          <p:cNvCxnSpPr>
            <a:cxnSpLocks/>
            <a:stCxn id="41" idx="3"/>
            <a:endCxn id="137" idx="1"/>
          </p:cNvCxnSpPr>
          <p:nvPr/>
        </p:nvCxnSpPr>
        <p:spPr>
          <a:xfrm>
            <a:off x="2702368" y="2766336"/>
            <a:ext cx="16220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6CCBA7C0-82B5-7CE5-64BC-20A5BAD0701A}"/>
              </a:ext>
            </a:extLst>
          </p:cNvPr>
          <p:cNvCxnSpPr>
            <a:cxnSpLocks/>
            <a:stCxn id="140" idx="1"/>
            <a:endCxn id="137" idx="2"/>
          </p:cNvCxnSpPr>
          <p:nvPr/>
        </p:nvCxnSpPr>
        <p:spPr>
          <a:xfrm flipH="1" flipV="1">
            <a:off x="3162514"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7602151D-3D5C-2615-C70F-088384BAF9AA}"/>
              </a:ext>
            </a:extLst>
          </p:cNvPr>
          <p:cNvGrpSpPr/>
          <p:nvPr/>
        </p:nvGrpSpPr>
        <p:grpSpPr>
          <a:xfrm>
            <a:off x="2864572" y="2531961"/>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E12959D6-95C7-3023-3631-5F310C30A06A}"/>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567FECA2-0623-5433-57F8-05752AF0E49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債権差押通知書・</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差押調書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謄本</a:t>
              </a:r>
              <a:r>
                <a:rPr kumimoji="1" lang="en-US" altLang="ja-JP" sz="500" b="1" dirty="0">
                  <a:solidFill>
                    <a:schemeClr val="tx1"/>
                  </a:solidFill>
                  <a:latin typeface="游ゴシック 本文"/>
                  <a:ea typeface="游ゴシック" panose="020B0400000000000000" pitchFamily="50" charset="-128"/>
                </a:rPr>
                <a:t>)</a:t>
              </a:r>
            </a:p>
            <a:p>
              <a:pPr algn="ct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債権</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39" name="グループ化 138">
            <a:extLst>
              <a:ext uri="{FF2B5EF4-FFF2-40B4-BE49-F238E27FC236}">
                <a16:creationId xmlns:a16="http://schemas.microsoft.com/office/drawing/2014/main" id="{E25BAEAA-6F23-BB08-4276-A29F5D794CCB}"/>
              </a:ext>
            </a:extLst>
          </p:cNvPr>
          <p:cNvGrpSpPr/>
          <p:nvPr/>
        </p:nvGrpSpPr>
        <p:grpSpPr>
          <a:xfrm>
            <a:off x="2874696" y="4603475"/>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B4D48CAF-6981-2EC0-0A47-945CF008589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62BAA5D1-4221-5C86-F778-C4197D531C4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7A16EBF3-ABF6-93D8-B9A6-A1EB29A6EB9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04E9C318-89FB-0F97-D46F-1F1130A8755B}"/>
              </a:ext>
            </a:extLst>
          </p:cNvPr>
          <p:cNvGrpSpPr/>
          <p:nvPr/>
        </p:nvGrpSpPr>
        <p:grpSpPr>
          <a:xfrm flipH="1">
            <a:off x="2214870" y="4970186"/>
            <a:ext cx="752658" cy="405710"/>
            <a:chOff x="5549538" y="5066857"/>
            <a:chExt cx="752658" cy="405710"/>
          </a:xfrm>
        </p:grpSpPr>
        <p:cxnSp>
          <p:nvCxnSpPr>
            <p:cNvPr id="111" name="直線矢印コネクタ 110">
              <a:extLst>
                <a:ext uri="{FF2B5EF4-FFF2-40B4-BE49-F238E27FC236}">
                  <a16:creationId xmlns:a16="http://schemas.microsoft.com/office/drawing/2014/main" id="{6E51A576-ADE6-F845-C7A1-C080C05F4F4C}"/>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A2A3D9C0-8DBF-8370-ED6A-15404A005383}"/>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C9C719B3-6B09-5490-C32B-E730CA0EB3E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CE85DE6C-89E9-925D-BDC4-D6CAEE54A2D8}"/>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4E93E839-E8EF-B39C-90DF-B4EFB0DAA53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887DFF18-2B5C-CCED-AA46-759810A036AF}"/>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④</a:t>
              </a:r>
            </a:p>
          </p:txBody>
        </p:sp>
      </p:grpSp>
      <p:cxnSp>
        <p:nvCxnSpPr>
          <p:cNvPr id="126" name="直線矢印コネクタ 125">
            <a:extLst>
              <a:ext uri="{FF2B5EF4-FFF2-40B4-BE49-F238E27FC236}">
                <a16:creationId xmlns:a16="http://schemas.microsoft.com/office/drawing/2014/main" id="{D6DC60FB-410D-505E-4305-7DA7CE947F89}"/>
              </a:ext>
            </a:extLst>
          </p:cNvPr>
          <p:cNvCxnSpPr>
            <a:cxnSpLocks/>
            <a:stCxn id="56" idx="6"/>
            <a:endCxn id="21" idx="1"/>
          </p:cNvCxnSpPr>
          <p:nvPr/>
        </p:nvCxnSpPr>
        <p:spPr>
          <a:xfrm>
            <a:off x="4058879" y="2766336"/>
            <a:ext cx="90877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F7491A5F-C5C7-2192-F95E-4C1232BE4599}"/>
              </a:ext>
            </a:extLst>
          </p:cNvPr>
          <p:cNvSpPr/>
          <p:nvPr/>
        </p:nvSpPr>
        <p:spPr>
          <a:xfrm>
            <a:off x="3513814"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権利者</a:t>
            </a:r>
          </a:p>
        </p:txBody>
      </p:sp>
      <p:grpSp>
        <p:nvGrpSpPr>
          <p:cNvPr id="39" name="グループ化 38">
            <a:extLst>
              <a:ext uri="{FF2B5EF4-FFF2-40B4-BE49-F238E27FC236}">
                <a16:creationId xmlns:a16="http://schemas.microsoft.com/office/drawing/2014/main" id="{CCA1C298-5316-FE2D-DE0C-F74FF45CB6DE}"/>
              </a:ext>
            </a:extLst>
          </p:cNvPr>
          <p:cNvGrpSpPr/>
          <p:nvPr/>
        </p:nvGrpSpPr>
        <p:grpSpPr>
          <a:xfrm>
            <a:off x="2106484" y="2531961"/>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AB3F293D-9ED3-BBC3-1B58-7B05C0A77ADC}"/>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DB48248D-9834-3488-D24C-734EE5CD3008}"/>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42" name="直線矢印コネクタ 41">
            <a:extLst>
              <a:ext uri="{FF2B5EF4-FFF2-40B4-BE49-F238E27FC236}">
                <a16:creationId xmlns:a16="http://schemas.microsoft.com/office/drawing/2014/main" id="{7D766D7C-D31B-E9BA-32A7-3DA31EABC74E}"/>
              </a:ext>
            </a:extLst>
          </p:cNvPr>
          <p:cNvCxnSpPr>
            <a:cxnSpLocks/>
            <a:stCxn id="41" idx="2"/>
            <a:endCxn id="45" idx="1"/>
          </p:cNvCxnSpPr>
          <p:nvPr/>
        </p:nvCxnSpPr>
        <p:spPr>
          <a:xfrm>
            <a:off x="2404426"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1267A7DE-4E57-E54C-6594-FAE93FECFF36}"/>
              </a:ext>
            </a:extLst>
          </p:cNvPr>
          <p:cNvGrpSpPr/>
          <p:nvPr/>
        </p:nvGrpSpPr>
        <p:grpSpPr>
          <a:xfrm>
            <a:off x="2116608" y="4603475"/>
            <a:ext cx="575637" cy="451948"/>
            <a:chOff x="5274238" y="5435536"/>
            <a:chExt cx="439201" cy="345439"/>
          </a:xfrm>
        </p:grpSpPr>
        <p:sp>
          <p:nvSpPr>
            <p:cNvPr id="45" name="フローチャート: 磁気ディスク 44">
              <a:extLst>
                <a:ext uri="{FF2B5EF4-FFF2-40B4-BE49-F238E27FC236}">
                  <a16:creationId xmlns:a16="http://schemas.microsoft.com/office/drawing/2014/main" id="{D760B5C0-5B29-1999-87FB-7038BED5A8E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6" name="円弧 45">
              <a:extLst>
                <a:ext uri="{FF2B5EF4-FFF2-40B4-BE49-F238E27FC236}">
                  <a16:creationId xmlns:a16="http://schemas.microsoft.com/office/drawing/2014/main" id="{EAF2E321-71CD-3A4D-EAD3-50B6DDDED8B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7" name="円弧 46">
              <a:extLst>
                <a:ext uri="{FF2B5EF4-FFF2-40B4-BE49-F238E27FC236}">
                  <a16:creationId xmlns:a16="http://schemas.microsoft.com/office/drawing/2014/main" id="{142CECEA-BE0D-69B1-F1E1-CC46BDAC20A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48" name="グループ化 47">
            <a:extLst>
              <a:ext uri="{FF2B5EF4-FFF2-40B4-BE49-F238E27FC236}">
                <a16:creationId xmlns:a16="http://schemas.microsoft.com/office/drawing/2014/main" id="{176FF771-3A91-C6B6-99E4-21D0CF6F9C21}"/>
              </a:ext>
            </a:extLst>
          </p:cNvPr>
          <p:cNvGrpSpPr/>
          <p:nvPr/>
        </p:nvGrpSpPr>
        <p:grpSpPr>
          <a:xfrm flipH="1">
            <a:off x="1456782" y="4970186"/>
            <a:ext cx="752658" cy="405710"/>
            <a:chOff x="5549538" y="5066857"/>
            <a:chExt cx="752658" cy="405710"/>
          </a:xfrm>
        </p:grpSpPr>
        <p:cxnSp>
          <p:nvCxnSpPr>
            <p:cNvPr id="49" name="直線矢印コネクタ 48">
              <a:extLst>
                <a:ext uri="{FF2B5EF4-FFF2-40B4-BE49-F238E27FC236}">
                  <a16:creationId xmlns:a16="http://schemas.microsoft.com/office/drawing/2014/main" id="{1B2A8919-7826-5940-7532-5CF94BD3F87C}"/>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16B869F1-1232-7906-0F47-BA79B976BBA2}"/>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C217213A-113F-92E1-40B5-08FD54C8587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3BE6C918-1C37-7224-1B0B-9E17EF2395C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E09CBF73-11F6-7C69-CC39-7BC92E2A230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7BB093D5-199F-8D35-E6AA-E724B3E86A2D}"/>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cxnSp>
        <p:nvCxnSpPr>
          <p:cNvPr id="153" name="直線矢印コネクタ 152">
            <a:extLst>
              <a:ext uri="{FF2B5EF4-FFF2-40B4-BE49-F238E27FC236}">
                <a16:creationId xmlns:a16="http://schemas.microsoft.com/office/drawing/2014/main" id="{8BB2DD71-75AC-3284-4074-6DA50FE77E58}"/>
              </a:ext>
            </a:extLst>
          </p:cNvPr>
          <p:cNvCxnSpPr>
            <a:cxnSpLocks/>
            <a:stCxn id="137" idx="3"/>
            <a:endCxn id="56" idx="2"/>
          </p:cNvCxnSpPr>
          <p:nvPr/>
        </p:nvCxnSpPr>
        <p:spPr>
          <a:xfrm>
            <a:off x="3460456" y="2766336"/>
            <a:ext cx="29242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2" name="正方形/長方形 51">
            <a:extLst>
              <a:ext uri="{FF2B5EF4-FFF2-40B4-BE49-F238E27FC236}">
                <a16:creationId xmlns:a16="http://schemas.microsoft.com/office/drawing/2014/main" id="{4DA3C76E-AFC8-55C9-6D32-D1168CC496AC}"/>
              </a:ext>
            </a:extLst>
          </p:cNvPr>
          <p:cNvSpPr/>
          <p:nvPr/>
        </p:nvSpPr>
        <p:spPr>
          <a:xfrm>
            <a:off x="2681657"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游ゴシック 本文"/>
                <a:ea typeface="游ゴシック" panose="020B0400000000000000" pitchFamily="50" charset="-128"/>
              </a:rPr>
              <a:t>第三債務者</a:t>
            </a:r>
          </a:p>
        </p:txBody>
      </p:sp>
      <p:grpSp>
        <p:nvGrpSpPr>
          <p:cNvPr id="54" name="グループ化 53">
            <a:extLst>
              <a:ext uri="{FF2B5EF4-FFF2-40B4-BE49-F238E27FC236}">
                <a16:creationId xmlns:a16="http://schemas.microsoft.com/office/drawing/2014/main" id="{964963A7-1BC4-BE2D-CC99-BD4837326073}"/>
              </a:ext>
            </a:extLst>
          </p:cNvPr>
          <p:cNvGrpSpPr>
            <a:grpSpLocks noChangeAspect="1"/>
          </p:cNvGrpSpPr>
          <p:nvPr/>
        </p:nvGrpSpPr>
        <p:grpSpPr>
          <a:xfrm>
            <a:off x="3752879" y="2613336"/>
            <a:ext cx="306000" cy="306000"/>
            <a:chOff x="2810266" y="3583909"/>
            <a:chExt cx="182044" cy="182044"/>
          </a:xfrm>
        </p:grpSpPr>
        <p:sp>
          <p:nvSpPr>
            <p:cNvPr id="56" name="楕円 55">
              <a:extLst>
                <a:ext uri="{FF2B5EF4-FFF2-40B4-BE49-F238E27FC236}">
                  <a16:creationId xmlns:a16="http://schemas.microsoft.com/office/drawing/2014/main" id="{B5798ED6-D7A8-E977-6152-3090B9368910}"/>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7C90AF37-F99F-4FBF-7CED-BBE43C10F1B2}"/>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C8FB5C6B-E323-DE5B-0593-058DC8026F50}"/>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B8301F3F-EB65-710A-FB90-BD7C89BEB6B6}"/>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75788051-9135-A672-B8F4-CBF474BD2D83}"/>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BA167631-CE3D-16E9-D79D-BB9138E5FA32}"/>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D8067877-E40E-0818-B6E6-D831C255489E}"/>
              </a:ext>
            </a:extLst>
          </p:cNvPr>
          <p:cNvSpPr/>
          <p:nvPr/>
        </p:nvSpPr>
        <p:spPr>
          <a:xfrm>
            <a:off x="3546246" y="238118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63" name="グループ化 62">
            <a:extLst>
              <a:ext uri="{FF2B5EF4-FFF2-40B4-BE49-F238E27FC236}">
                <a16:creationId xmlns:a16="http://schemas.microsoft.com/office/drawing/2014/main" id="{AF2F9E01-9F48-A96D-90C9-567E6B2F92A6}"/>
              </a:ext>
            </a:extLst>
          </p:cNvPr>
          <p:cNvGrpSpPr/>
          <p:nvPr/>
        </p:nvGrpSpPr>
        <p:grpSpPr>
          <a:xfrm>
            <a:off x="3886550" y="1457497"/>
            <a:ext cx="989415" cy="535792"/>
            <a:chOff x="4995539" y="4316156"/>
            <a:chExt cx="989415" cy="535792"/>
          </a:xfrm>
        </p:grpSpPr>
        <p:cxnSp>
          <p:nvCxnSpPr>
            <p:cNvPr id="64" name="直線矢印コネクタ 63">
              <a:extLst>
                <a:ext uri="{FF2B5EF4-FFF2-40B4-BE49-F238E27FC236}">
                  <a16:creationId xmlns:a16="http://schemas.microsoft.com/office/drawing/2014/main" id="{264954BF-C2B5-CBB9-EDBC-FC883BF1C7E1}"/>
                </a:ext>
              </a:extLst>
            </p:cNvPr>
            <p:cNvCxnSpPr>
              <a:cxnSpLocks/>
              <a:endCxn id="66" idx="1"/>
            </p:cNvCxnSpPr>
            <p:nvPr/>
          </p:nvCxnSpPr>
          <p:spPr>
            <a:xfrm>
              <a:off x="5014868" y="4469826"/>
              <a:ext cx="32177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FE143AD5-02A1-1CFF-AF23-37F9379E3FEF}"/>
                </a:ext>
              </a:extLst>
            </p:cNvPr>
            <p:cNvSpPr/>
            <p:nvPr/>
          </p:nvSpPr>
          <p:spPr>
            <a:xfrm>
              <a:off x="4995539" y="4595744"/>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債権</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権利者用</a:t>
              </a:r>
              <a:endParaRPr kumimoji="1" lang="en-US" altLang="ja-JP" sz="500" b="1" dirty="0">
                <a:solidFill>
                  <a:schemeClr val="tx1"/>
                </a:solidFill>
                <a:latin typeface="游ゴシック 本文"/>
                <a:ea typeface="游ゴシック" panose="020B0400000000000000" pitchFamily="50" charset="-128"/>
              </a:endParaRPr>
            </a:p>
          </p:txBody>
        </p:sp>
        <p:pic>
          <p:nvPicPr>
            <p:cNvPr id="66" name="グラフィックス 65" descr="紙 枠線">
              <a:extLst>
                <a:ext uri="{FF2B5EF4-FFF2-40B4-BE49-F238E27FC236}">
                  <a16:creationId xmlns:a16="http://schemas.microsoft.com/office/drawing/2014/main" id="{431F6E66-8913-7D78-A810-FF161959E030}"/>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grpSp>
        <p:nvGrpSpPr>
          <p:cNvPr id="6" name="グループ化 5">
            <a:extLst>
              <a:ext uri="{FF2B5EF4-FFF2-40B4-BE49-F238E27FC236}">
                <a16:creationId xmlns:a16="http://schemas.microsoft.com/office/drawing/2014/main" id="{9520B5D0-AD92-D5E8-143D-7468DC27949B}"/>
              </a:ext>
            </a:extLst>
          </p:cNvPr>
          <p:cNvGrpSpPr/>
          <p:nvPr/>
        </p:nvGrpSpPr>
        <p:grpSpPr>
          <a:xfrm>
            <a:off x="4773561" y="4674242"/>
            <a:ext cx="1313281" cy="365125"/>
            <a:chOff x="7146188" y="5133875"/>
            <a:chExt cx="1313281" cy="449892"/>
          </a:xfrm>
        </p:grpSpPr>
        <p:sp>
          <p:nvSpPr>
            <p:cNvPr id="30" name="正方形/長方形 29">
              <a:extLst>
                <a:ext uri="{FF2B5EF4-FFF2-40B4-BE49-F238E27FC236}">
                  <a16:creationId xmlns:a16="http://schemas.microsoft.com/office/drawing/2014/main" id="{186C22B3-85F5-CA03-9DCA-E7EC38AF091F}"/>
                </a:ext>
              </a:extLst>
            </p:cNvPr>
            <p:cNvSpPr/>
            <p:nvPr/>
          </p:nvSpPr>
          <p:spPr>
            <a:xfrm>
              <a:off x="7146188" y="5133875"/>
              <a:ext cx="35488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執行機関</a:t>
              </a:r>
            </a:p>
          </p:txBody>
        </p:sp>
        <p:sp>
          <p:nvSpPr>
            <p:cNvPr id="34" name="正方形/長方形 33">
              <a:extLst>
                <a:ext uri="{FF2B5EF4-FFF2-40B4-BE49-F238E27FC236}">
                  <a16:creationId xmlns:a16="http://schemas.microsoft.com/office/drawing/2014/main" id="{84D05FE9-F938-6D4A-2F08-D91B445A5C00}"/>
                </a:ext>
              </a:extLst>
            </p:cNvPr>
            <p:cNvSpPr/>
            <p:nvPr/>
          </p:nvSpPr>
          <p:spPr>
            <a:xfrm>
              <a:off x="7501069" y="5133875"/>
              <a:ext cx="958400"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80" name="グループ化 79">
            <a:extLst>
              <a:ext uri="{FF2B5EF4-FFF2-40B4-BE49-F238E27FC236}">
                <a16:creationId xmlns:a16="http://schemas.microsoft.com/office/drawing/2014/main" id="{3F3D6CF1-EBB9-0C86-DFAC-9714D298AC80}"/>
              </a:ext>
            </a:extLst>
          </p:cNvPr>
          <p:cNvGrpSpPr/>
          <p:nvPr/>
        </p:nvGrpSpPr>
        <p:grpSpPr>
          <a:xfrm rot="5400000" flipV="1">
            <a:off x="4994600" y="4041565"/>
            <a:ext cx="1200993" cy="47531"/>
            <a:chOff x="7266495" y="5728212"/>
            <a:chExt cx="1200993" cy="47531"/>
          </a:xfrm>
        </p:grpSpPr>
        <p:cxnSp>
          <p:nvCxnSpPr>
            <p:cNvPr id="81" name="直線矢印コネクタ 80">
              <a:extLst>
                <a:ext uri="{FF2B5EF4-FFF2-40B4-BE49-F238E27FC236}">
                  <a16:creationId xmlns:a16="http://schemas.microsoft.com/office/drawing/2014/main" id="{3C4B7173-9652-50F0-C967-0DE403BD0C08}"/>
                </a:ext>
              </a:extLst>
            </p:cNvPr>
            <p:cNvCxnSpPr>
              <a:cxnSpLocks/>
              <a:stCxn id="83" idx="6"/>
              <a:endCxn id="84" idx="0"/>
            </p:cNvCxnSpPr>
            <p:nvPr/>
          </p:nvCxnSpPr>
          <p:spPr>
            <a:xfrm rot="5400000" flipV="1">
              <a:off x="7890753" y="5175251"/>
              <a:ext cx="8" cy="1153462"/>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83" name="楕円 82">
              <a:extLst>
                <a:ext uri="{FF2B5EF4-FFF2-40B4-BE49-F238E27FC236}">
                  <a16:creationId xmlns:a16="http://schemas.microsoft.com/office/drawing/2014/main" id="{A5DB2F62-3F54-9B9A-2E9D-5113A59F83BE}"/>
                </a:ext>
              </a:extLst>
            </p:cNvPr>
            <p:cNvSpPr/>
            <p:nvPr/>
          </p:nvSpPr>
          <p:spPr>
            <a:xfrm>
              <a:off x="7266495"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84" name="二等辺三角形 83">
              <a:extLst>
                <a:ext uri="{FF2B5EF4-FFF2-40B4-BE49-F238E27FC236}">
                  <a16:creationId xmlns:a16="http://schemas.microsoft.com/office/drawing/2014/main" id="{91682705-AE21-8CCD-EC14-04CD456EA020}"/>
                </a:ext>
              </a:extLst>
            </p:cNvPr>
            <p:cNvSpPr/>
            <p:nvPr/>
          </p:nvSpPr>
          <p:spPr>
            <a:xfrm rot="5400000">
              <a:off x="8408241" y="5716049"/>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sp>
        <p:nvSpPr>
          <p:cNvPr id="85" name="正方形/長方形 84">
            <a:extLst>
              <a:ext uri="{FF2B5EF4-FFF2-40B4-BE49-F238E27FC236}">
                <a16:creationId xmlns:a16="http://schemas.microsoft.com/office/drawing/2014/main" id="{13EA4247-39B6-F984-CA90-05C93217D846}"/>
              </a:ext>
            </a:extLst>
          </p:cNvPr>
          <p:cNvSpPr/>
          <p:nvPr/>
        </p:nvSpPr>
        <p:spPr>
          <a:xfrm>
            <a:off x="5247270" y="4280204"/>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cxnSp>
        <p:nvCxnSpPr>
          <p:cNvPr id="117" name="直線矢印コネクタ 116">
            <a:extLst>
              <a:ext uri="{FF2B5EF4-FFF2-40B4-BE49-F238E27FC236}">
                <a16:creationId xmlns:a16="http://schemas.microsoft.com/office/drawing/2014/main" id="{22A273B3-3388-36FD-A9ED-A341CE7F8373}"/>
              </a:ext>
            </a:extLst>
          </p:cNvPr>
          <p:cNvCxnSpPr>
            <a:cxnSpLocks/>
            <a:stCxn id="21" idx="3"/>
            <a:endCxn id="168" idx="1"/>
          </p:cNvCxnSpPr>
          <p:nvPr/>
        </p:nvCxnSpPr>
        <p:spPr>
          <a:xfrm>
            <a:off x="5311627" y="2766336"/>
            <a:ext cx="128748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6" name="グループ化 165">
            <a:extLst>
              <a:ext uri="{FF2B5EF4-FFF2-40B4-BE49-F238E27FC236}">
                <a16:creationId xmlns:a16="http://schemas.microsoft.com/office/drawing/2014/main" id="{4CBCB099-61A1-468F-1149-47C215FCA782}"/>
              </a:ext>
            </a:extLst>
          </p:cNvPr>
          <p:cNvGrpSpPr/>
          <p:nvPr/>
        </p:nvGrpSpPr>
        <p:grpSpPr>
          <a:xfrm>
            <a:off x="6599110" y="2531961"/>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E0D5B757-C1B9-B975-3738-FDAE9B1B259F}"/>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19B98F2F-5B7F-AB23-8E77-70D8A76FC0B8}"/>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9B7C0A9A-4468-30DC-16ED-E992325D9099}"/>
              </a:ext>
            </a:extLst>
          </p:cNvPr>
          <p:cNvCxnSpPr>
            <a:cxnSpLocks/>
            <a:stCxn id="168" idx="2"/>
            <a:endCxn id="171" idx="1"/>
          </p:cNvCxnSpPr>
          <p:nvPr/>
        </p:nvCxnSpPr>
        <p:spPr>
          <a:xfrm>
            <a:off x="6897052"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576F8D37-B046-1217-D276-D53884E5EF43}"/>
              </a:ext>
            </a:extLst>
          </p:cNvPr>
          <p:cNvGrpSpPr/>
          <p:nvPr/>
        </p:nvGrpSpPr>
        <p:grpSpPr>
          <a:xfrm>
            <a:off x="6609234"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9A48EA62-72A1-F011-378C-1054C0C58BE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2CD3A475-8D8E-14BD-453B-3E9816D8F34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76FF87C6-6DE3-B8AD-9DD6-C1F8F759583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8FDB957E-0901-028A-8999-5A14D4B558B3}"/>
              </a:ext>
            </a:extLst>
          </p:cNvPr>
          <p:cNvGrpSpPr/>
          <p:nvPr/>
        </p:nvGrpSpPr>
        <p:grpSpPr>
          <a:xfrm flipH="1">
            <a:off x="5949408"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C28BBC94-0CA7-EDA2-887A-F27507B24BF8}"/>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71CB2CD0-7AEF-2139-E024-3CF43F52DF07}"/>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DB24C2E9-E9E3-E74D-0AC0-A1F8B9D0E31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CE1273E7-5786-F66B-3F23-F8C1D263DF9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77E0F635-A52F-1627-EE1A-CF5C45291FB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B8F6109C-9667-96D9-49D8-C63A7227C720}"/>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3C185C1E-EA6B-8A3A-34E0-7FEB74077B9C}"/>
              </a:ext>
            </a:extLst>
          </p:cNvPr>
          <p:cNvSpPr/>
          <p:nvPr/>
        </p:nvSpPr>
        <p:spPr>
          <a:xfrm>
            <a:off x="7273123"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014FDFD2-B29F-DDEA-CF29-DB7D9648021F}"/>
              </a:ext>
            </a:extLst>
          </p:cNvPr>
          <p:cNvSpPr/>
          <p:nvPr/>
        </p:nvSpPr>
        <p:spPr>
          <a:xfrm>
            <a:off x="7615072" y="261357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nvGrpSpPr>
          <p:cNvPr id="209" name="グループ化 208">
            <a:extLst>
              <a:ext uri="{FF2B5EF4-FFF2-40B4-BE49-F238E27FC236}">
                <a16:creationId xmlns:a16="http://schemas.microsoft.com/office/drawing/2014/main" id="{CD20B0B2-346C-2DBD-D468-7D371F35CCD1}"/>
              </a:ext>
            </a:extLst>
          </p:cNvPr>
          <p:cNvGrpSpPr/>
          <p:nvPr/>
        </p:nvGrpSpPr>
        <p:grpSpPr>
          <a:xfrm>
            <a:off x="2003577" y="1453853"/>
            <a:ext cx="1065943" cy="561912"/>
            <a:chOff x="4994866" y="4316156"/>
            <a:chExt cx="1065943" cy="561912"/>
          </a:xfrm>
        </p:grpSpPr>
        <p:cxnSp>
          <p:nvCxnSpPr>
            <p:cNvPr id="210" name="直線矢印コネクタ 209">
              <a:extLst>
                <a:ext uri="{FF2B5EF4-FFF2-40B4-BE49-F238E27FC236}">
                  <a16:creationId xmlns:a16="http://schemas.microsoft.com/office/drawing/2014/main" id="{59349CC4-1570-4726-4D47-ED7F753BA26D}"/>
                </a:ext>
              </a:extLst>
            </p:cNvPr>
            <p:cNvCxnSpPr>
              <a:cxnSpLocks/>
              <a:endCxn id="212" idx="3"/>
            </p:cNvCxnSpPr>
            <p:nvPr/>
          </p:nvCxnSpPr>
          <p:spPr>
            <a:xfrm flipH="1">
              <a:off x="5643981" y="4469826"/>
              <a:ext cx="416828"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1" name="正方形/長方形 210">
              <a:extLst>
                <a:ext uri="{FF2B5EF4-FFF2-40B4-BE49-F238E27FC236}">
                  <a16:creationId xmlns:a16="http://schemas.microsoft.com/office/drawing/2014/main" id="{D799238D-083C-0EE5-CAB8-C9021D10715C}"/>
                </a:ext>
              </a:extLst>
            </p:cNvPr>
            <p:cNvSpPr/>
            <p:nvPr/>
          </p:nvSpPr>
          <p:spPr>
            <a:xfrm>
              <a:off x="4994866" y="459561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債権差押通知書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債権</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第三債務者用</a:t>
              </a:r>
              <a:endParaRPr kumimoji="1" lang="ja-JP" altLang="en-US" sz="500" b="1" dirty="0">
                <a:solidFill>
                  <a:schemeClr val="tx1"/>
                </a:solidFill>
                <a:latin typeface="游ゴシック 本文"/>
                <a:ea typeface="游ゴシック" panose="020B0400000000000000" pitchFamily="50" charset="-128"/>
              </a:endParaRPr>
            </a:p>
          </p:txBody>
        </p:sp>
        <p:pic>
          <p:nvPicPr>
            <p:cNvPr id="212" name="グラフィックス 211" descr="紙 枠線">
              <a:extLst>
                <a:ext uri="{FF2B5EF4-FFF2-40B4-BE49-F238E27FC236}">
                  <a16:creationId xmlns:a16="http://schemas.microsoft.com/office/drawing/2014/main" id="{C137436C-0BC6-F2AF-3628-F1902643C53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cxnSp>
        <p:nvCxnSpPr>
          <p:cNvPr id="227" name="直線矢印コネクタ 226">
            <a:extLst>
              <a:ext uri="{FF2B5EF4-FFF2-40B4-BE49-F238E27FC236}">
                <a16:creationId xmlns:a16="http://schemas.microsoft.com/office/drawing/2014/main" id="{63A0A675-B4C8-29C6-FE48-878CA107A72B}"/>
              </a:ext>
            </a:extLst>
          </p:cNvPr>
          <p:cNvCxnSpPr>
            <a:cxnSpLocks/>
            <a:stCxn id="168" idx="3"/>
            <a:endCxn id="191" idx="2"/>
          </p:cNvCxnSpPr>
          <p:nvPr/>
        </p:nvCxnSpPr>
        <p:spPr>
          <a:xfrm>
            <a:off x="7194994" y="2766336"/>
            <a:ext cx="42007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1" name="ひし形 20">
            <a:extLst>
              <a:ext uri="{FF2B5EF4-FFF2-40B4-BE49-F238E27FC236}">
                <a16:creationId xmlns:a16="http://schemas.microsoft.com/office/drawing/2014/main" id="{A5EB0CBD-9D60-F87B-E2E1-2DDA08074EA0}"/>
              </a:ext>
            </a:extLst>
          </p:cNvPr>
          <p:cNvSpPr/>
          <p:nvPr/>
        </p:nvSpPr>
        <p:spPr>
          <a:xfrm>
            <a:off x="4967656" y="2629333"/>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本文"/>
                <a:ea typeface="游ゴシック" panose="020B0400000000000000" pitchFamily="50" charset="-128"/>
              </a:rPr>
              <a:t>X</a:t>
            </a:r>
            <a:endParaRPr kumimoji="1" lang="ja-JP" altLang="en-US" sz="1400" b="1" dirty="0">
              <a:solidFill>
                <a:schemeClr val="tx1"/>
              </a:solidFill>
              <a:latin typeface="游ゴシック 本文"/>
              <a:ea typeface="游ゴシック" panose="020B0400000000000000" pitchFamily="50" charset="-128"/>
            </a:endParaRPr>
          </a:p>
        </p:txBody>
      </p:sp>
      <p:sp>
        <p:nvSpPr>
          <p:cNvPr id="22" name="正方形/長方形 21">
            <a:extLst>
              <a:ext uri="{FF2B5EF4-FFF2-40B4-BE49-F238E27FC236}">
                <a16:creationId xmlns:a16="http://schemas.microsoft.com/office/drawing/2014/main" id="{E2984AC8-F37E-0218-1093-A9B80D5E68D0}"/>
              </a:ext>
            </a:extLst>
          </p:cNvPr>
          <p:cNvSpPr/>
          <p:nvPr/>
        </p:nvSpPr>
        <p:spPr>
          <a:xfrm>
            <a:off x="4628732" y="2344714"/>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裁判所の差押が</a:t>
            </a:r>
            <a:endParaRPr kumimoji="1" lang="en-US" altLang="ja-JP" sz="600" b="1" dirty="0">
              <a:solidFill>
                <a:schemeClr val="tx1"/>
              </a:solidFill>
              <a:latin typeface="游ゴシック 本文"/>
              <a:ea typeface="游ゴシック" panose="020B0400000000000000" pitchFamily="50" charset="-128"/>
            </a:endParaRPr>
          </a:p>
          <a:p>
            <a:pPr algn="ctr"/>
            <a:r>
              <a:rPr kumimoji="1" lang="ja-JP" altLang="en-US" sz="600" b="1" dirty="0">
                <a:solidFill>
                  <a:schemeClr val="tx1"/>
                </a:solidFill>
                <a:latin typeface="游ゴシック 本文"/>
                <a:ea typeface="游ゴシック" panose="020B0400000000000000" pitchFamily="50" charset="-128"/>
              </a:rPr>
              <a:t>あるかどうか</a:t>
            </a:r>
          </a:p>
        </p:txBody>
      </p:sp>
      <p:sp>
        <p:nvSpPr>
          <p:cNvPr id="23" name="正方形/長方形 22">
            <a:extLst>
              <a:ext uri="{FF2B5EF4-FFF2-40B4-BE49-F238E27FC236}">
                <a16:creationId xmlns:a16="http://schemas.microsoft.com/office/drawing/2014/main" id="{E4BF7C84-1714-8132-E27D-29AC330BF4F8}"/>
              </a:ext>
            </a:extLst>
          </p:cNvPr>
          <p:cNvSpPr/>
          <p:nvPr/>
        </p:nvSpPr>
        <p:spPr>
          <a:xfrm>
            <a:off x="5131359" y="2658114"/>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游ゴシック 本文"/>
                <a:ea typeface="游ゴシック" panose="020B0400000000000000" pitchFamily="50" charset="-128"/>
              </a:rPr>
              <a:t>No</a:t>
            </a:r>
            <a:endParaRPr kumimoji="1" lang="ja-JP" altLang="en-US" sz="600" b="1" dirty="0">
              <a:solidFill>
                <a:schemeClr val="tx1"/>
              </a:solidFill>
              <a:highlight>
                <a:srgbClr val="FFFFFF"/>
              </a:highlight>
              <a:latin typeface="游ゴシック 本文"/>
              <a:ea typeface="游ゴシック" panose="020B0400000000000000" pitchFamily="50" charset="-128"/>
            </a:endParaRPr>
          </a:p>
        </p:txBody>
      </p:sp>
      <p:grpSp>
        <p:nvGrpSpPr>
          <p:cNvPr id="26" name="グループ化 25">
            <a:extLst>
              <a:ext uri="{FF2B5EF4-FFF2-40B4-BE49-F238E27FC236}">
                <a16:creationId xmlns:a16="http://schemas.microsoft.com/office/drawing/2014/main" id="{EFE88EAD-E509-D065-808A-509123DA3DAD}"/>
              </a:ext>
            </a:extLst>
          </p:cNvPr>
          <p:cNvGrpSpPr/>
          <p:nvPr/>
        </p:nvGrpSpPr>
        <p:grpSpPr>
          <a:xfrm>
            <a:off x="1342565" y="2531961"/>
            <a:ext cx="595884" cy="468750"/>
            <a:chOff x="2420174" y="2805910"/>
            <a:chExt cx="595884" cy="468750"/>
          </a:xfrm>
        </p:grpSpPr>
        <p:pic>
          <p:nvPicPr>
            <p:cNvPr id="27" name="グラフィックス 26" descr="ユーザー 枠線">
              <a:extLst>
                <a:ext uri="{FF2B5EF4-FFF2-40B4-BE49-F238E27FC236}">
                  <a16:creationId xmlns:a16="http://schemas.microsoft.com/office/drawing/2014/main" id="{3851F47E-3A02-3E5E-B493-E3A806EE006E}"/>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28" name="四角形: 角を丸くする 27">
              <a:extLst>
                <a:ext uri="{FF2B5EF4-FFF2-40B4-BE49-F238E27FC236}">
                  <a16:creationId xmlns:a16="http://schemas.microsoft.com/office/drawing/2014/main" id="{3080FFDD-590C-2445-33F8-D49FC27FF90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財産入力</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29" name="直線矢印コネクタ 28">
            <a:extLst>
              <a:ext uri="{FF2B5EF4-FFF2-40B4-BE49-F238E27FC236}">
                <a16:creationId xmlns:a16="http://schemas.microsoft.com/office/drawing/2014/main" id="{297A0723-5F23-3EAD-7D0B-4D978A7F9DF7}"/>
              </a:ext>
            </a:extLst>
          </p:cNvPr>
          <p:cNvCxnSpPr>
            <a:cxnSpLocks/>
            <a:stCxn id="28" idx="2"/>
            <a:endCxn id="32" idx="1"/>
          </p:cNvCxnSpPr>
          <p:nvPr/>
        </p:nvCxnSpPr>
        <p:spPr>
          <a:xfrm>
            <a:off x="1640507"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1" name="グループ化 30">
            <a:extLst>
              <a:ext uri="{FF2B5EF4-FFF2-40B4-BE49-F238E27FC236}">
                <a16:creationId xmlns:a16="http://schemas.microsoft.com/office/drawing/2014/main" id="{46EE6DE5-A15D-D823-A244-4AE7866A02B9}"/>
              </a:ext>
            </a:extLst>
          </p:cNvPr>
          <p:cNvGrpSpPr/>
          <p:nvPr/>
        </p:nvGrpSpPr>
        <p:grpSpPr>
          <a:xfrm>
            <a:off x="1352689" y="4603475"/>
            <a:ext cx="575637" cy="451948"/>
            <a:chOff x="5274238" y="5435536"/>
            <a:chExt cx="439201" cy="345439"/>
          </a:xfrm>
        </p:grpSpPr>
        <p:sp>
          <p:nvSpPr>
            <p:cNvPr id="32" name="フローチャート: 磁気ディスク 31">
              <a:extLst>
                <a:ext uri="{FF2B5EF4-FFF2-40B4-BE49-F238E27FC236}">
                  <a16:creationId xmlns:a16="http://schemas.microsoft.com/office/drawing/2014/main" id="{66716A29-8846-37B2-4BB8-8788D3976F5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33" name="円弧 32">
              <a:extLst>
                <a:ext uri="{FF2B5EF4-FFF2-40B4-BE49-F238E27FC236}">
                  <a16:creationId xmlns:a16="http://schemas.microsoft.com/office/drawing/2014/main" id="{661CAEDD-6388-8660-07A2-2F1F9913CBC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35" name="円弧 34">
              <a:extLst>
                <a:ext uri="{FF2B5EF4-FFF2-40B4-BE49-F238E27FC236}">
                  <a16:creationId xmlns:a16="http://schemas.microsoft.com/office/drawing/2014/main" id="{417CDB81-4ED2-6F4F-6067-DBD5AEA6B1B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36" name="グループ化 35">
            <a:extLst>
              <a:ext uri="{FF2B5EF4-FFF2-40B4-BE49-F238E27FC236}">
                <a16:creationId xmlns:a16="http://schemas.microsoft.com/office/drawing/2014/main" id="{0528671B-5025-EB3B-8490-DAAB6F0E1E6A}"/>
              </a:ext>
            </a:extLst>
          </p:cNvPr>
          <p:cNvGrpSpPr/>
          <p:nvPr/>
        </p:nvGrpSpPr>
        <p:grpSpPr>
          <a:xfrm flipH="1">
            <a:off x="692863" y="4966627"/>
            <a:ext cx="752658" cy="405710"/>
            <a:chOff x="5549538" y="5066857"/>
            <a:chExt cx="752658" cy="405710"/>
          </a:xfrm>
        </p:grpSpPr>
        <p:cxnSp>
          <p:nvCxnSpPr>
            <p:cNvPr id="37" name="直線矢印コネクタ 36">
              <a:extLst>
                <a:ext uri="{FF2B5EF4-FFF2-40B4-BE49-F238E27FC236}">
                  <a16:creationId xmlns:a16="http://schemas.microsoft.com/office/drawing/2014/main" id="{D129E712-F1FF-C46F-4AD1-9225CF8E2053}"/>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8" name="グループ化 37">
              <a:extLst>
                <a:ext uri="{FF2B5EF4-FFF2-40B4-BE49-F238E27FC236}">
                  <a16:creationId xmlns:a16="http://schemas.microsoft.com/office/drawing/2014/main" id="{451E746B-3F1D-8BFD-3898-D6C7E79B970E}"/>
                </a:ext>
              </a:extLst>
            </p:cNvPr>
            <p:cNvGrpSpPr/>
            <p:nvPr/>
          </p:nvGrpSpPr>
          <p:grpSpPr>
            <a:xfrm>
              <a:off x="5672158" y="5172745"/>
              <a:ext cx="69614" cy="299822"/>
              <a:chOff x="2439407" y="2962964"/>
              <a:chExt cx="69614" cy="430496"/>
            </a:xfrm>
          </p:grpSpPr>
          <p:cxnSp>
            <p:nvCxnSpPr>
              <p:cNvPr id="76" name="直線コネクタ 75">
                <a:extLst>
                  <a:ext uri="{FF2B5EF4-FFF2-40B4-BE49-F238E27FC236}">
                    <a16:creationId xmlns:a16="http://schemas.microsoft.com/office/drawing/2014/main" id="{E7468E65-2C01-D0EB-6217-979474D0438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7" name="直線コネクタ 76">
                <a:extLst>
                  <a:ext uri="{FF2B5EF4-FFF2-40B4-BE49-F238E27FC236}">
                    <a16:creationId xmlns:a16="http://schemas.microsoft.com/office/drawing/2014/main" id="{5A8F293B-0936-7987-F6DC-6191A78556A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88E57289-69B6-F554-5ED0-33723E2240E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8" name="正方形/長方形 67">
              <a:extLst>
                <a:ext uri="{FF2B5EF4-FFF2-40B4-BE49-F238E27FC236}">
                  <a16:creationId xmlns:a16="http://schemas.microsoft.com/office/drawing/2014/main" id="{ADB41EC4-814A-A562-EE93-C3AB25B3F97D}"/>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grpSp>
        <p:nvGrpSpPr>
          <p:cNvPr id="82" name="グループ化 81">
            <a:extLst>
              <a:ext uri="{FF2B5EF4-FFF2-40B4-BE49-F238E27FC236}">
                <a16:creationId xmlns:a16="http://schemas.microsoft.com/office/drawing/2014/main" id="{57D80DE4-3BC2-6AB4-69ED-11E0C25E6618}"/>
              </a:ext>
            </a:extLst>
          </p:cNvPr>
          <p:cNvGrpSpPr>
            <a:grpSpLocks noChangeAspect="1"/>
          </p:cNvGrpSpPr>
          <p:nvPr/>
        </p:nvGrpSpPr>
        <p:grpSpPr>
          <a:xfrm>
            <a:off x="5442091" y="3171433"/>
            <a:ext cx="306000" cy="306000"/>
            <a:chOff x="2810266" y="3583909"/>
            <a:chExt cx="182044" cy="182044"/>
          </a:xfrm>
        </p:grpSpPr>
        <p:sp>
          <p:nvSpPr>
            <p:cNvPr id="98" name="楕円 97">
              <a:extLst>
                <a:ext uri="{FF2B5EF4-FFF2-40B4-BE49-F238E27FC236}">
                  <a16:creationId xmlns:a16="http://schemas.microsoft.com/office/drawing/2014/main" id="{AC5204EB-7825-998E-C2C4-083DF342CC9A}"/>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99" name="グループ化 98">
              <a:extLst>
                <a:ext uri="{FF2B5EF4-FFF2-40B4-BE49-F238E27FC236}">
                  <a16:creationId xmlns:a16="http://schemas.microsoft.com/office/drawing/2014/main" id="{55BB44C4-79B1-12DC-6970-5248F00F29C0}"/>
                </a:ext>
              </a:extLst>
            </p:cNvPr>
            <p:cNvGrpSpPr/>
            <p:nvPr/>
          </p:nvGrpSpPr>
          <p:grpSpPr>
            <a:xfrm>
              <a:off x="2835232" y="3634549"/>
              <a:ext cx="132113" cy="80765"/>
              <a:chOff x="2601006" y="3678667"/>
              <a:chExt cx="132113" cy="80765"/>
            </a:xfrm>
          </p:grpSpPr>
          <p:sp>
            <p:nvSpPr>
              <p:cNvPr id="100" name="正方形/長方形 99">
                <a:extLst>
                  <a:ext uri="{FF2B5EF4-FFF2-40B4-BE49-F238E27FC236}">
                    <a16:creationId xmlns:a16="http://schemas.microsoft.com/office/drawing/2014/main" id="{5B25B40F-3E40-012A-C150-D903BA0A67A1}"/>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2" name="二等辺三角形 101">
                <a:extLst>
                  <a:ext uri="{FF2B5EF4-FFF2-40B4-BE49-F238E27FC236}">
                    <a16:creationId xmlns:a16="http://schemas.microsoft.com/office/drawing/2014/main" id="{27B6E870-5D8A-A2C8-AD49-C184D1EE2F2A}"/>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3" name="二等辺三角形 102">
                <a:extLst>
                  <a:ext uri="{FF2B5EF4-FFF2-40B4-BE49-F238E27FC236}">
                    <a16:creationId xmlns:a16="http://schemas.microsoft.com/office/drawing/2014/main" id="{E3531441-6173-FC2E-6E8D-4112275C3C2E}"/>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06" name="正方形/長方形 105">
                <a:extLst>
                  <a:ext uri="{FF2B5EF4-FFF2-40B4-BE49-F238E27FC236}">
                    <a16:creationId xmlns:a16="http://schemas.microsoft.com/office/drawing/2014/main" id="{9F31E923-64B0-31C4-9E70-CA6127FC340E}"/>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grpSp>
        <p:nvGrpSpPr>
          <p:cNvPr id="204" name="グループ化 203">
            <a:extLst>
              <a:ext uri="{FF2B5EF4-FFF2-40B4-BE49-F238E27FC236}">
                <a16:creationId xmlns:a16="http://schemas.microsoft.com/office/drawing/2014/main" id="{B7A4D037-F710-5F49-3D78-0689C08A9BD8}"/>
              </a:ext>
            </a:extLst>
          </p:cNvPr>
          <p:cNvGrpSpPr/>
          <p:nvPr/>
        </p:nvGrpSpPr>
        <p:grpSpPr>
          <a:xfrm>
            <a:off x="5538193" y="3686233"/>
            <a:ext cx="989415" cy="561163"/>
            <a:chOff x="6505144" y="1535482"/>
            <a:chExt cx="989415" cy="561163"/>
          </a:xfrm>
        </p:grpSpPr>
        <p:cxnSp>
          <p:nvCxnSpPr>
            <p:cNvPr id="205" name="直線矢印コネクタ 204">
              <a:extLst>
                <a:ext uri="{FF2B5EF4-FFF2-40B4-BE49-F238E27FC236}">
                  <a16:creationId xmlns:a16="http://schemas.microsoft.com/office/drawing/2014/main" id="{B2E1ABCE-5A49-A130-76F1-559783923D98}"/>
                </a:ext>
              </a:extLst>
            </p:cNvPr>
            <p:cNvCxnSpPr>
              <a:cxnSpLocks/>
              <a:endCxn id="207" idx="1"/>
            </p:cNvCxnSpPr>
            <p:nvPr/>
          </p:nvCxnSpPr>
          <p:spPr>
            <a:xfrm flipV="1">
              <a:off x="6565203" y="1688482"/>
              <a:ext cx="281648" cy="1245"/>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06" name="正方形/長方形 205">
              <a:extLst>
                <a:ext uri="{FF2B5EF4-FFF2-40B4-BE49-F238E27FC236}">
                  <a16:creationId xmlns:a16="http://schemas.microsoft.com/office/drawing/2014/main" id="{3B237B23-DD38-6ABE-3EA5-754E6D5D2062}"/>
                </a:ext>
              </a:extLst>
            </p:cNvPr>
            <p:cNvSpPr/>
            <p:nvPr/>
          </p:nvSpPr>
          <p:spPr>
            <a:xfrm>
              <a:off x="6505144" y="181419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zh-TW" altLang="en-US" sz="500" b="1" dirty="0">
                  <a:solidFill>
                    <a:schemeClr val="tx1"/>
                  </a:solidFill>
                  <a:latin typeface="游ゴシック 本文"/>
                  <a:ea typeface="游ゴシック" panose="020B0400000000000000" pitchFamily="50" charset="-128"/>
                </a:rPr>
                <a:t>債権差押通知書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債権</a:t>
              </a:r>
              <a:r>
                <a:rPr kumimoji="1" lang="en-US" altLang="zh-TW" sz="500" b="1" dirty="0">
                  <a:solidFill>
                    <a:schemeClr val="tx1"/>
                  </a:solidFill>
                  <a:latin typeface="游ゴシック 本文"/>
                  <a:ea typeface="游ゴシック" panose="020B0400000000000000" pitchFamily="50" charset="-128"/>
                </a:rPr>
                <a:t>)</a:t>
              </a:r>
              <a:endParaRPr kumimoji="1" lang="zh-TW" altLang="en-US" sz="500" b="1" dirty="0">
                <a:solidFill>
                  <a:schemeClr val="tx1"/>
                </a:solidFill>
                <a:latin typeface="游ゴシック 本文"/>
                <a:ea typeface="游ゴシック" panose="020B0400000000000000" pitchFamily="50" charset="-128"/>
              </a:endParaRPr>
            </a:p>
            <a:p>
              <a:pPr algn="ct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交付要求</a:t>
              </a:r>
              <a:r>
                <a:rPr kumimoji="1" lang="en-US" altLang="zh-TW" sz="500" b="1" dirty="0">
                  <a:solidFill>
                    <a:schemeClr val="tx1"/>
                  </a:solidFill>
                  <a:latin typeface="游ゴシック 本文"/>
                  <a:ea typeface="游ゴシック" panose="020B0400000000000000" pitchFamily="50" charset="-128"/>
                </a:rPr>
                <a:t>36</a:t>
              </a:r>
              <a:r>
                <a:rPr kumimoji="1" lang="zh-TW" altLang="en-US" sz="500" b="1" dirty="0">
                  <a:solidFill>
                    <a:schemeClr val="tx1"/>
                  </a:solidFill>
                  <a:latin typeface="游ゴシック 本文"/>
                  <a:ea typeface="游ゴシック" panose="020B0400000000000000" pitchFamily="50" charset="-128"/>
                </a:rPr>
                <a:t>条執行機関用</a:t>
              </a:r>
              <a:endParaRPr kumimoji="1" lang="ja-JP" altLang="en-US" sz="500" b="1" dirty="0">
                <a:solidFill>
                  <a:schemeClr val="tx1"/>
                </a:solidFill>
                <a:latin typeface="游ゴシック 本文"/>
                <a:ea typeface="游ゴシック" panose="020B0400000000000000" pitchFamily="50" charset="-128"/>
              </a:endParaRPr>
            </a:p>
          </p:txBody>
        </p:sp>
        <p:pic>
          <p:nvPicPr>
            <p:cNvPr id="207" name="グラフィックス 206" descr="紙 枠線">
              <a:extLst>
                <a:ext uri="{FF2B5EF4-FFF2-40B4-BE49-F238E27FC236}">
                  <a16:creationId xmlns:a16="http://schemas.microsoft.com/office/drawing/2014/main" id="{84CA9759-2DD6-20F3-FE61-4DA4650D57B2}"/>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846851" y="1535482"/>
              <a:ext cx="306000" cy="306000"/>
            </a:xfrm>
            <a:prstGeom prst="rect">
              <a:avLst/>
            </a:prstGeom>
          </p:spPr>
        </p:pic>
      </p:grpSp>
      <p:sp>
        <p:nvSpPr>
          <p:cNvPr id="223" name="正方形/長方形 222">
            <a:extLst>
              <a:ext uri="{FF2B5EF4-FFF2-40B4-BE49-F238E27FC236}">
                <a16:creationId xmlns:a16="http://schemas.microsoft.com/office/drawing/2014/main" id="{5CFE20B5-9EBD-8587-2C9E-6DFD4B2AD09E}"/>
              </a:ext>
            </a:extLst>
          </p:cNvPr>
          <p:cNvSpPr/>
          <p:nvPr/>
        </p:nvSpPr>
        <p:spPr>
          <a:xfrm>
            <a:off x="542986"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49CCAD28-57A3-B7B6-7D6B-CA08D6CB8844}"/>
              </a:ext>
            </a:extLst>
          </p:cNvPr>
          <p:cNvSpPr/>
          <p:nvPr/>
        </p:nvSpPr>
        <p:spPr>
          <a:xfrm>
            <a:off x="791684" y="2613336"/>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12AB194E-A8CB-B576-ACD2-97B668D7C29E}"/>
              </a:ext>
            </a:extLst>
          </p:cNvPr>
          <p:cNvCxnSpPr>
            <a:cxnSpLocks/>
            <a:stCxn id="224" idx="6"/>
            <a:endCxn id="28" idx="1"/>
          </p:cNvCxnSpPr>
          <p:nvPr/>
        </p:nvCxnSpPr>
        <p:spPr>
          <a:xfrm>
            <a:off x="1097684" y="2766336"/>
            <a:ext cx="24488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2" name="直線矢印コネクタ 241">
            <a:extLst>
              <a:ext uri="{FF2B5EF4-FFF2-40B4-BE49-F238E27FC236}">
                <a16:creationId xmlns:a16="http://schemas.microsoft.com/office/drawing/2014/main" id="{15F0D274-D269-D3BD-4CB8-6C2313C1BDAC}"/>
              </a:ext>
            </a:extLst>
          </p:cNvPr>
          <p:cNvCxnSpPr>
            <a:cxnSpLocks/>
            <a:stCxn id="21" idx="2"/>
            <a:endCxn id="98" idx="2"/>
          </p:cNvCxnSpPr>
          <p:nvPr/>
        </p:nvCxnSpPr>
        <p:spPr>
          <a:xfrm rot="16200000" flipH="1">
            <a:off x="5080319" y="2962661"/>
            <a:ext cx="421094" cy="302449"/>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4" name="正方形/長方形 23">
            <a:extLst>
              <a:ext uri="{FF2B5EF4-FFF2-40B4-BE49-F238E27FC236}">
                <a16:creationId xmlns:a16="http://schemas.microsoft.com/office/drawing/2014/main" id="{5D3F246A-9D7E-0E35-1685-DDBC9439CE39}"/>
              </a:ext>
            </a:extLst>
          </p:cNvPr>
          <p:cNvSpPr/>
          <p:nvPr/>
        </p:nvSpPr>
        <p:spPr>
          <a:xfrm>
            <a:off x="4688870" y="320700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游ゴシック 本文"/>
                <a:ea typeface="游ゴシック" panose="020B0400000000000000" pitchFamily="50" charset="-128"/>
              </a:rPr>
              <a:t>Yes</a:t>
            </a:r>
            <a:endParaRPr kumimoji="1" lang="ja-JP" altLang="en-US" sz="600" b="1" dirty="0">
              <a:solidFill>
                <a:schemeClr val="tx1"/>
              </a:solidFill>
              <a:highlight>
                <a:srgbClr val="FFFFFF"/>
              </a:highlight>
              <a:latin typeface="游ゴシック 本文"/>
              <a:ea typeface="游ゴシック" panose="020B0400000000000000" pitchFamily="50" charset="-128"/>
            </a:endParaRPr>
          </a:p>
        </p:txBody>
      </p:sp>
      <p:cxnSp>
        <p:nvCxnSpPr>
          <p:cNvPr id="245" name="直線矢印コネクタ 241">
            <a:extLst>
              <a:ext uri="{FF2B5EF4-FFF2-40B4-BE49-F238E27FC236}">
                <a16:creationId xmlns:a16="http://schemas.microsoft.com/office/drawing/2014/main" id="{8AD7FFF5-8211-D0D3-51DC-23C684982D6A}"/>
              </a:ext>
            </a:extLst>
          </p:cNvPr>
          <p:cNvCxnSpPr>
            <a:cxnSpLocks/>
            <a:stCxn id="98" idx="6"/>
            <a:endCxn id="168" idx="1"/>
          </p:cNvCxnSpPr>
          <p:nvPr/>
        </p:nvCxnSpPr>
        <p:spPr>
          <a:xfrm flipV="1">
            <a:off x="5748091" y="2766336"/>
            <a:ext cx="851019" cy="558097"/>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56" name="正方形/長方形 255">
            <a:extLst>
              <a:ext uri="{FF2B5EF4-FFF2-40B4-BE49-F238E27FC236}">
                <a16:creationId xmlns:a16="http://schemas.microsoft.com/office/drawing/2014/main" id="{4E86EE17-E3D7-1998-471C-178E0D29E4F9}"/>
              </a:ext>
            </a:extLst>
          </p:cNvPr>
          <p:cNvSpPr/>
          <p:nvPr/>
        </p:nvSpPr>
        <p:spPr>
          <a:xfrm>
            <a:off x="5103545" y="293403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sp>
        <p:nvSpPr>
          <p:cNvPr id="79" name="正方形/長方形 78">
            <a:extLst>
              <a:ext uri="{FF2B5EF4-FFF2-40B4-BE49-F238E27FC236}">
                <a16:creationId xmlns:a16="http://schemas.microsoft.com/office/drawing/2014/main" id="{C6D41242-E156-AEE1-E7DE-746EC6DC40D7}"/>
              </a:ext>
            </a:extLst>
          </p:cNvPr>
          <p:cNvSpPr/>
          <p:nvPr/>
        </p:nvSpPr>
        <p:spPr>
          <a:xfrm>
            <a:off x="4544005"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grpSp>
        <p:nvGrpSpPr>
          <p:cNvPr id="147" name="グループ化 146">
            <a:extLst>
              <a:ext uri="{FF2B5EF4-FFF2-40B4-BE49-F238E27FC236}">
                <a16:creationId xmlns:a16="http://schemas.microsoft.com/office/drawing/2014/main" id="{1199D9E3-E08E-8605-3102-3E7EDE8E72B4}"/>
              </a:ext>
            </a:extLst>
          </p:cNvPr>
          <p:cNvGrpSpPr/>
          <p:nvPr/>
        </p:nvGrpSpPr>
        <p:grpSpPr>
          <a:xfrm>
            <a:off x="4936070" y="1457497"/>
            <a:ext cx="1013337" cy="533055"/>
            <a:chOff x="4971617" y="4316156"/>
            <a:chExt cx="1013337" cy="533055"/>
          </a:xfrm>
        </p:grpSpPr>
        <p:cxnSp>
          <p:nvCxnSpPr>
            <p:cNvPr id="148" name="直線矢印コネクタ 147">
              <a:extLst>
                <a:ext uri="{FF2B5EF4-FFF2-40B4-BE49-F238E27FC236}">
                  <a16:creationId xmlns:a16="http://schemas.microsoft.com/office/drawing/2014/main" id="{F690413E-EF8F-72D5-5802-0B188224F75D}"/>
                </a:ext>
              </a:extLst>
            </p:cNvPr>
            <p:cNvCxnSpPr>
              <a:cxnSpLocks/>
              <a:endCxn id="150" idx="1"/>
            </p:cNvCxnSpPr>
            <p:nvPr/>
          </p:nvCxnSpPr>
          <p:spPr>
            <a:xfrm>
              <a:off x="4971617" y="4469826"/>
              <a:ext cx="365024"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49" name="正方形/長方形 148">
              <a:extLst>
                <a:ext uri="{FF2B5EF4-FFF2-40B4-BE49-F238E27FC236}">
                  <a16:creationId xmlns:a16="http://schemas.microsoft.com/office/drawing/2014/main" id="{12F614C0-6AD2-580E-C88D-8A92283A6F9E}"/>
                </a:ext>
              </a:extLst>
            </p:cNvPr>
            <p:cNvSpPr/>
            <p:nvPr/>
          </p:nvSpPr>
          <p:spPr>
            <a:xfrm>
              <a:off x="4995539" y="4593007"/>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差押調書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謄本</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債権</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endParaRPr kumimoji="1" lang="en-US" altLang="ja-JP" sz="500" b="1" dirty="0">
                <a:solidFill>
                  <a:schemeClr val="tx1"/>
                </a:solidFill>
                <a:latin typeface="游ゴシック 本文"/>
                <a:ea typeface="游ゴシック" panose="020B0400000000000000" pitchFamily="50" charset="-128"/>
              </a:endParaRPr>
            </a:p>
          </p:txBody>
        </p:sp>
        <p:pic>
          <p:nvPicPr>
            <p:cNvPr id="150" name="グラフィックス 149" descr="紙 枠線">
              <a:extLst>
                <a:ext uri="{FF2B5EF4-FFF2-40B4-BE49-F238E27FC236}">
                  <a16:creationId xmlns:a16="http://schemas.microsoft.com/office/drawing/2014/main" id="{E44B7E9C-2FF7-E585-CAEF-2A7AC78E930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cxnSp>
        <p:nvCxnSpPr>
          <p:cNvPr id="186" name="直線矢印コネクタ 185">
            <a:extLst>
              <a:ext uri="{FF2B5EF4-FFF2-40B4-BE49-F238E27FC236}">
                <a16:creationId xmlns:a16="http://schemas.microsoft.com/office/drawing/2014/main" id="{449AD432-4848-02A4-F01D-194502138985}"/>
              </a:ext>
            </a:extLst>
          </p:cNvPr>
          <p:cNvCxnSpPr>
            <a:cxnSpLocks/>
            <a:stCxn id="88" idx="0"/>
            <a:endCxn id="56" idx="4"/>
          </p:cNvCxnSpPr>
          <p:nvPr/>
        </p:nvCxnSpPr>
        <p:spPr>
          <a:xfrm flipH="1" flipV="1">
            <a:off x="3905879" y="2919336"/>
            <a:ext cx="670" cy="35597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89" name="直線矢印コネクタ 188">
            <a:extLst>
              <a:ext uri="{FF2B5EF4-FFF2-40B4-BE49-F238E27FC236}">
                <a16:creationId xmlns:a16="http://schemas.microsoft.com/office/drawing/2014/main" id="{170F2ED3-CC19-7812-3667-F7668A332740}"/>
              </a:ext>
            </a:extLst>
          </p:cNvPr>
          <p:cNvCxnSpPr>
            <a:cxnSpLocks/>
            <a:stCxn id="88" idx="3"/>
            <a:endCxn id="98" idx="3"/>
          </p:cNvCxnSpPr>
          <p:nvPr/>
        </p:nvCxnSpPr>
        <p:spPr>
          <a:xfrm>
            <a:off x="4060219" y="3428979"/>
            <a:ext cx="1426685" cy="364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96" name="グループ化 195">
            <a:extLst>
              <a:ext uri="{FF2B5EF4-FFF2-40B4-BE49-F238E27FC236}">
                <a16:creationId xmlns:a16="http://schemas.microsoft.com/office/drawing/2014/main" id="{774E14DE-03A2-619E-45E5-F1F96EFCDF68}"/>
              </a:ext>
            </a:extLst>
          </p:cNvPr>
          <p:cNvGrpSpPr/>
          <p:nvPr/>
        </p:nvGrpSpPr>
        <p:grpSpPr>
          <a:xfrm>
            <a:off x="3290194" y="3000711"/>
            <a:ext cx="814013" cy="835588"/>
            <a:chOff x="3290194" y="3000711"/>
            <a:chExt cx="814013" cy="835588"/>
          </a:xfrm>
        </p:grpSpPr>
        <p:pic>
          <p:nvPicPr>
            <p:cNvPr id="88" name="グラフィックス 87" descr="紙 枠線">
              <a:extLst>
                <a:ext uri="{FF2B5EF4-FFF2-40B4-BE49-F238E27FC236}">
                  <a16:creationId xmlns:a16="http://schemas.microsoft.com/office/drawing/2014/main" id="{C23E6DBA-852C-4BF6-A17E-2EC70CE4084E}"/>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752879" y="3275309"/>
              <a:ext cx="307340" cy="307340"/>
            </a:xfrm>
            <a:prstGeom prst="rect">
              <a:avLst/>
            </a:prstGeom>
          </p:spPr>
        </p:pic>
        <p:cxnSp>
          <p:nvCxnSpPr>
            <p:cNvPr id="89" name="直線矢印コネクタ 36">
              <a:extLst>
                <a:ext uri="{FF2B5EF4-FFF2-40B4-BE49-F238E27FC236}">
                  <a16:creationId xmlns:a16="http://schemas.microsoft.com/office/drawing/2014/main" id="{D8B40C40-2E30-5078-F8CD-B474D1890F2F}"/>
                </a:ext>
              </a:extLst>
            </p:cNvPr>
            <p:cNvCxnSpPr>
              <a:cxnSpLocks/>
            </p:cNvCxnSpPr>
            <p:nvPr/>
          </p:nvCxnSpPr>
          <p:spPr>
            <a:xfrm>
              <a:off x="3290194" y="3000711"/>
              <a:ext cx="520601" cy="422736"/>
            </a:xfrm>
            <a:prstGeom prst="curvedConnector3">
              <a:avLst>
                <a:gd name="adj1" fmla="val 600"/>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1AEE7B36-E9C9-12CB-DE88-E633D74FDC10}"/>
                </a:ext>
              </a:extLst>
            </p:cNvPr>
            <p:cNvSpPr/>
            <p:nvPr/>
          </p:nvSpPr>
          <p:spPr>
            <a:xfrm>
              <a:off x="3482582" y="3553846"/>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差押調書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謄本</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債権</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p>
            <a:p>
              <a:r>
                <a:rPr kumimoji="1" lang="zh-TW" altLang="en-US" sz="500" b="1" dirty="0">
                  <a:solidFill>
                    <a:schemeClr val="tx1"/>
                  </a:solidFill>
                  <a:latin typeface="游ゴシック 本文"/>
                  <a:ea typeface="游ゴシック" panose="020B0400000000000000" pitchFamily="50" charset="-128"/>
                </a:rPr>
                <a:t>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債権</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権利者用</a:t>
              </a:r>
            </a:p>
            <a:p>
              <a:r>
                <a:rPr kumimoji="1" lang="zh-TW" altLang="en-US" sz="500" b="1" dirty="0">
                  <a:solidFill>
                    <a:schemeClr val="tx1"/>
                  </a:solidFill>
                  <a:latin typeface="游ゴシック 本文"/>
                  <a:ea typeface="游ゴシック" panose="020B0400000000000000" pitchFamily="50" charset="-128"/>
                </a:rPr>
                <a:t>債権差押通知書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債権</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第三債務者用</a:t>
              </a:r>
            </a:p>
            <a:p>
              <a:r>
                <a:rPr kumimoji="1" lang="zh-TW" altLang="en-US" sz="500" b="1" dirty="0">
                  <a:solidFill>
                    <a:schemeClr val="tx1"/>
                  </a:solidFill>
                  <a:latin typeface="游ゴシック 本文"/>
                  <a:ea typeface="游ゴシック" panose="020B0400000000000000" pitchFamily="50" charset="-128"/>
                </a:rPr>
                <a:t>債権差押通知書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債権</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交付要求</a:t>
              </a:r>
              <a:r>
                <a:rPr kumimoji="1" lang="en-US" altLang="zh-TW" sz="500" b="1" dirty="0">
                  <a:solidFill>
                    <a:schemeClr val="tx1"/>
                  </a:solidFill>
                  <a:latin typeface="游ゴシック 本文"/>
                  <a:ea typeface="游ゴシック" panose="020B0400000000000000" pitchFamily="50" charset="-128"/>
                </a:rPr>
                <a:t>36</a:t>
              </a:r>
              <a:r>
                <a:rPr kumimoji="1" lang="zh-TW" altLang="en-US" sz="500" b="1" dirty="0">
                  <a:solidFill>
                    <a:schemeClr val="tx1"/>
                  </a:solidFill>
                  <a:latin typeface="游ゴシック 本文"/>
                  <a:ea typeface="游ゴシック" panose="020B0400000000000000" pitchFamily="50" charset="-128"/>
                </a:rPr>
                <a:t>条執行機関用</a:t>
              </a:r>
            </a:p>
            <a:p>
              <a:r>
                <a:rPr kumimoji="1" lang="zh-TW" altLang="en-US" sz="500" b="1" dirty="0">
                  <a:solidFill>
                    <a:schemeClr val="tx1"/>
                  </a:solidFill>
                  <a:latin typeface="游ゴシック 本文"/>
                  <a:ea typeface="游ゴシック" panose="020B0400000000000000" pitchFamily="50" charset="-128"/>
                </a:rPr>
                <a:t>差押決議書兼差押通知決議書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決裁用</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債権</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sp>
        <p:nvSpPr>
          <p:cNvPr id="53" name="正方形/長方形 52">
            <a:extLst>
              <a:ext uri="{FF2B5EF4-FFF2-40B4-BE49-F238E27FC236}">
                <a16:creationId xmlns:a16="http://schemas.microsoft.com/office/drawing/2014/main" id="{01A26E11-F48A-C3BC-5E0B-1124C17B171F}"/>
              </a:ext>
            </a:extLst>
          </p:cNvPr>
          <p:cNvSpPr/>
          <p:nvPr/>
        </p:nvSpPr>
        <p:spPr>
          <a:xfrm>
            <a:off x="3557273" y="2035055"/>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13" name="正方形/長方形 212">
            <a:extLst>
              <a:ext uri="{FF2B5EF4-FFF2-40B4-BE49-F238E27FC236}">
                <a16:creationId xmlns:a16="http://schemas.microsoft.com/office/drawing/2014/main" id="{371665A5-005B-5734-AE2C-40ED9FE16FFA}"/>
              </a:ext>
            </a:extLst>
          </p:cNvPr>
          <p:cNvSpPr/>
          <p:nvPr/>
        </p:nvSpPr>
        <p:spPr>
          <a:xfrm>
            <a:off x="2720918" y="2035055"/>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95" name="正方形/長方形 94">
            <a:extLst>
              <a:ext uri="{FF2B5EF4-FFF2-40B4-BE49-F238E27FC236}">
                <a16:creationId xmlns:a16="http://schemas.microsoft.com/office/drawing/2014/main" id="{04C52694-D378-C2D7-F389-650A82E9B305}"/>
              </a:ext>
            </a:extLst>
          </p:cNvPr>
          <p:cNvSpPr/>
          <p:nvPr/>
        </p:nvSpPr>
        <p:spPr>
          <a:xfrm>
            <a:off x="4587464" y="2035055"/>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Tree>
    <p:extLst>
      <p:ext uri="{BB962C8B-B14F-4D97-AF65-F5344CB8AC3E}">
        <p14:creationId xmlns:p14="http://schemas.microsoft.com/office/powerpoint/2010/main" val="90350596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91ACED340670CC42812F6743EF07ABC6" ma:contentTypeVersion="14" ma:contentTypeDescription="新しいドキュメントを作成します。" ma:contentTypeScope="" ma:versionID="557f66ece46de670fc270dd59d8cb8fa">
  <xsd:schema xmlns:xsd="http://www.w3.org/2001/XMLSchema" xmlns:xs="http://www.w3.org/2001/XMLSchema" xmlns:p="http://schemas.microsoft.com/office/2006/metadata/properties" xmlns:ns2="93a2261b-2587-4adb-9c03-01724b202f01" xmlns:ns3="956f8374-eac6-4c01-9e9a-c7d7573af740" targetNamespace="http://schemas.microsoft.com/office/2006/metadata/properties" ma:root="true" ma:fieldsID="bfaf4732f5e2f61fd9cc0e716c2fdba0" ns2:_="" ns3:_="">
    <xsd:import namespace="93a2261b-2587-4adb-9c03-01724b202f01"/>
    <xsd:import namespace="956f8374-eac6-4c01-9e9a-c7d7573af74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3a2261b-2587-4adb-9c03-01724b202f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description="" ma:hidden="true" ma:indexed="true" ma:internalName="MediaServiceDateTaken" ma:readOnly="true">
      <xsd:simpleType>
        <xsd:restriction base="dms:Text"/>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56f8374-eac6-4c01-9e9a-c7d7573af740"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6d0b15c3-b217-4866-9a6e-9fbac2b337da}" ma:internalName="TaxCatchAll" ma:showField="CatchAllData" ma:web="956f8374-eac6-4c01-9e9a-c7d7573af74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3a2261b-2587-4adb-9c03-01724b202f01">
      <Terms xmlns="http://schemas.microsoft.com/office/infopath/2007/PartnerControls"/>
    </lcf76f155ced4ddcb4097134ff3c332f>
    <TaxCatchAll xmlns="956f8374-eac6-4c01-9e9a-c7d7573af740" xsi:nil="true"/>
  </documentManagement>
</p:properties>
</file>

<file path=customXml/itemProps1.xml><?xml version="1.0" encoding="utf-8"?>
<ds:datastoreItem xmlns:ds="http://schemas.openxmlformats.org/officeDocument/2006/customXml" ds:itemID="{562500AC-3828-4EFE-8BFB-DB2F343931D6}"/>
</file>

<file path=customXml/itemProps2.xml><?xml version="1.0" encoding="utf-8"?>
<ds:datastoreItem xmlns:ds="http://schemas.openxmlformats.org/officeDocument/2006/customXml" ds:itemID="{5F71DD16-A5AA-4219-B00A-3F5073C89B62}"/>
</file>

<file path=customXml/itemProps3.xml><?xml version="1.0" encoding="utf-8"?>
<ds:datastoreItem xmlns:ds="http://schemas.openxmlformats.org/officeDocument/2006/customXml" ds:itemID="{0BC47C5E-5669-4D0C-914E-59E8C3DA0913}"/>
</file>

<file path=docMetadata/LabelInfo.xml><?xml version="1.0" encoding="utf-8"?>
<clbl:labelList xmlns:clbl="http://schemas.microsoft.com/office/2020/mipLabelMetadata">
  <clbl:label id="{436fffe2-e74d-4f21-833f-6f054a10cb50}" enabled="1" method="Privileged" siteId="{a4dd5294-24e4-4102-8420-cb86d0baae1e}" contentBits="0" removed="0"/>
</clbl:labelList>
</file>

<file path=docProps/app.xml><?xml version="1.0" encoding="utf-8"?>
<Properties xmlns="http://schemas.openxmlformats.org/officeDocument/2006/extended-properties" xmlns:vt="http://schemas.openxmlformats.org/officeDocument/2006/docPropsVTypes">
  <Template>Office Theme</Template>
  <Words>8044</Words>
  <PresentationFormat>画面に合わせる (4:3)</PresentationFormat>
  <Paragraphs>2997</Paragraphs>
  <Slides>52</Slides>
  <Notes>48</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52</vt:i4>
      </vt:variant>
    </vt:vector>
  </HeadingPairs>
  <TitlesOfParts>
    <vt:vector size="58" baseType="lpstr">
      <vt:lpstr>游ゴシック</vt:lpstr>
      <vt:lpstr>游ゴシック 本文</vt:lpstr>
      <vt:lpstr>Aptos</vt:lpstr>
      <vt:lpstr>Aptos Display</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0x01010091ACED340670CC42812F6743EF07ABC6</vt:lpwstr>
  </property>
</Properties>
</file>