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2.xml" ContentType="application/vnd.openxmlformats-officedocument.presentationml.tags+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tags/tag34.xml" ContentType="application/vnd.openxmlformats-officedocument.presentationml.tags+xml"/>
  <Override PartName="/ppt/notesSlides/notesSlide1.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2.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3.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4.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5.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notesSlides/notesSlide6.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7.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253" r:id="rId4"/>
    <p:sldMasterId id="2147485323" r:id="rId5"/>
    <p:sldMasterId id="2147485328" r:id="rId6"/>
  </p:sldMasterIdLst>
  <p:notesMasterIdLst>
    <p:notesMasterId r:id="rId39"/>
  </p:notesMasterIdLst>
  <p:handoutMasterIdLst>
    <p:handoutMasterId r:id="rId40"/>
  </p:handoutMasterIdLst>
  <p:sldIdLst>
    <p:sldId id="2147477040" r:id="rId7"/>
    <p:sldId id="2147483174" r:id="rId8"/>
    <p:sldId id="2147483175" r:id="rId9"/>
    <p:sldId id="2147483176" r:id="rId10"/>
    <p:sldId id="2147483166" r:id="rId11"/>
    <p:sldId id="2147477042" r:id="rId12"/>
    <p:sldId id="2147481121" r:id="rId13"/>
    <p:sldId id="2147483188" r:id="rId14"/>
    <p:sldId id="2147483186" r:id="rId15"/>
    <p:sldId id="2147477046" r:id="rId16"/>
    <p:sldId id="2147477035" r:id="rId17"/>
    <p:sldId id="2147477050" r:id="rId18"/>
    <p:sldId id="2147481122" r:id="rId19"/>
    <p:sldId id="2147483187" r:id="rId20"/>
    <p:sldId id="2147477068" r:id="rId21"/>
    <p:sldId id="2147481123" r:id="rId22"/>
    <p:sldId id="2147483180" r:id="rId23"/>
    <p:sldId id="2147477069" r:id="rId24"/>
    <p:sldId id="2147481116" r:id="rId25"/>
    <p:sldId id="2147481118" r:id="rId26"/>
    <p:sldId id="2147481120" r:id="rId27"/>
    <p:sldId id="2147477027" r:id="rId28"/>
    <p:sldId id="2147483169" r:id="rId29"/>
    <p:sldId id="2147483185" r:id="rId30"/>
    <p:sldId id="2147483168" r:id="rId31"/>
    <p:sldId id="2147483178" r:id="rId32"/>
    <p:sldId id="2147483177" r:id="rId33"/>
    <p:sldId id="2147481111" r:id="rId34"/>
    <p:sldId id="2147483179" r:id="rId35"/>
    <p:sldId id="2147481105" r:id="rId36"/>
    <p:sldId id="2147481107" r:id="rId37"/>
    <p:sldId id="2147483189" r:id="rId38"/>
  </p:sldIdLst>
  <p:sldSz cx="9906000" cy="6858000" type="A4"/>
  <p:notesSz cx="6807200" cy="9939338"/>
  <p:custShowLst>
    <p:custShow name="Format Guide Workshop" id="0">
      <p:sldLst/>
    </p:custShow>
  </p:custShowLst>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1F333EB-F036-416B-A7DA-F1CB81DD1CDD}">
          <p14:sldIdLst>
            <p14:sldId id="2147477040"/>
            <p14:sldId id="2147483174"/>
            <p14:sldId id="2147483175"/>
            <p14:sldId id="2147483176"/>
            <p14:sldId id="2147483166"/>
            <p14:sldId id="2147477042"/>
            <p14:sldId id="2147481121"/>
            <p14:sldId id="2147483188"/>
            <p14:sldId id="2147483186"/>
            <p14:sldId id="2147477046"/>
            <p14:sldId id="2147477035"/>
            <p14:sldId id="2147477050"/>
            <p14:sldId id="2147481122"/>
            <p14:sldId id="2147483187"/>
            <p14:sldId id="2147477068"/>
            <p14:sldId id="2147481123"/>
            <p14:sldId id="2147483180"/>
            <p14:sldId id="2147477069"/>
            <p14:sldId id="2147481116"/>
            <p14:sldId id="2147481118"/>
            <p14:sldId id="2147481120"/>
            <p14:sldId id="2147477027"/>
            <p14:sldId id="2147483169"/>
            <p14:sldId id="2147483185"/>
            <p14:sldId id="2147483168"/>
            <p14:sldId id="2147483178"/>
            <p14:sldId id="2147483177"/>
            <p14:sldId id="2147481111"/>
            <p14:sldId id="2147483179"/>
            <p14:sldId id="2147481105"/>
            <p14:sldId id="2147481107"/>
            <p14:sldId id="2147483189"/>
          </p14:sldIdLst>
        </p14:section>
      </p14:sectionLst>
    </p:ext>
    <p:ext uri="{EFAFB233-063F-42B5-8137-9DF3F51BA10A}">
      <p15:sldGuideLst xmlns:p15="http://schemas.microsoft.com/office/powerpoint/2012/main">
        <p15:guide id="2" pos="3120" userDrawn="1">
          <p15:clr>
            <a:srgbClr val="A4A3A4"/>
          </p15:clr>
        </p15:guide>
        <p15:guide id="3" orient="horz" pos="9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作成者"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57"/>
    <a:srgbClr val="FFCDA7"/>
    <a:srgbClr val="E2EEF6"/>
    <a:srgbClr val="FF8222"/>
    <a:srgbClr val="FFB47A"/>
    <a:srgbClr val="FE9341"/>
    <a:srgbClr val="EEF3B3"/>
    <a:srgbClr val="3EAD92"/>
    <a:srgbClr val="58B8A1"/>
    <a:srgbClr val="29BA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2DC6A5-E072-4277-8B8C-D9A210E20281}" v="96" dt="2026-02-26T10:06:20.129"/>
    <p1510:client id="{5B7782E0-EAD8-40C5-A329-7A49574FFE86}" v="654" dt="2026-02-26T07:16:06.094"/>
    <p1510:client id="{7487B286-9716-45EA-B5D9-04E368F6709B}" v="247" dt="2026-02-26T10:07:56.199"/>
    <p1510:client id="{84D11462-C185-42D7-A6EF-09C18F43A8D0}" v="20" dt="2026-02-26T08:20:12.9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pos="3120"/>
        <p:guide orient="horz" pos="96"/>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commentAuthors" Target="commentAuthors.xml"/><Relationship Id="rId47"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6"/>
            <a:ext cx="2949787" cy="498693"/>
          </a:xfrm>
          <a:prstGeom prst="rect">
            <a:avLst/>
          </a:prstGeom>
        </p:spPr>
        <p:txBody>
          <a:bodyPr vert="horz" lIns="95682" tIns="47841" rIns="95682" bIns="47841" rtlCol="0"/>
          <a:lstStyle>
            <a:lvl1pPr algn="l">
              <a:defRPr sz="1300"/>
            </a:lvl1pPr>
          </a:lstStyle>
          <a:p>
            <a:endParaRPr lang="en-US" sz="900"/>
          </a:p>
        </p:txBody>
      </p:sp>
      <p:sp>
        <p:nvSpPr>
          <p:cNvPr id="3" name="Date Placeholder 2"/>
          <p:cNvSpPr>
            <a:spLocks noGrp="1"/>
          </p:cNvSpPr>
          <p:nvPr>
            <p:ph type="dt" sz="quarter" idx="1"/>
          </p:nvPr>
        </p:nvSpPr>
        <p:spPr>
          <a:xfrm>
            <a:off x="3855843" y="6"/>
            <a:ext cx="2949787" cy="498693"/>
          </a:xfrm>
          <a:prstGeom prst="rect">
            <a:avLst/>
          </a:prstGeom>
        </p:spPr>
        <p:txBody>
          <a:bodyPr vert="horz" lIns="95682" tIns="47841" rIns="95682" bIns="47841" rtlCol="0"/>
          <a:lstStyle>
            <a:lvl1pPr algn="r">
              <a:defRPr sz="1300"/>
            </a:lvl1pPr>
          </a:lstStyle>
          <a:p>
            <a:fld id="{57691E93-EF64-46CC-85E2-BBB5BEDB9501}" type="datetimeFigureOut">
              <a:rPr lang="en-US" sz="900"/>
              <a:t>2/26/2026</a:t>
            </a:fld>
            <a:endParaRPr lang="en-US" sz="900"/>
          </a:p>
        </p:txBody>
      </p:sp>
      <p:sp>
        <p:nvSpPr>
          <p:cNvPr id="4" name="Footer Placeholder 3"/>
          <p:cNvSpPr>
            <a:spLocks noGrp="1"/>
          </p:cNvSpPr>
          <p:nvPr>
            <p:ph type="ftr" sz="quarter" idx="2"/>
          </p:nvPr>
        </p:nvSpPr>
        <p:spPr>
          <a:xfrm>
            <a:off x="4" y="9440650"/>
            <a:ext cx="2949787" cy="498692"/>
          </a:xfrm>
          <a:prstGeom prst="rect">
            <a:avLst/>
          </a:prstGeom>
        </p:spPr>
        <p:txBody>
          <a:bodyPr vert="horz" lIns="95682" tIns="47841" rIns="95682" bIns="47841" rtlCol="0" anchor="b"/>
          <a:lstStyle>
            <a:lvl1pPr algn="l">
              <a:defRPr sz="1300"/>
            </a:lvl1pPr>
          </a:lstStyle>
          <a:p>
            <a:endParaRPr lang="en-US" sz="900"/>
          </a:p>
        </p:txBody>
      </p:sp>
      <p:sp>
        <p:nvSpPr>
          <p:cNvPr id="5" name="Slide Number Placeholder 4"/>
          <p:cNvSpPr>
            <a:spLocks noGrp="1"/>
          </p:cNvSpPr>
          <p:nvPr>
            <p:ph type="sldNum" sz="quarter" idx="3"/>
          </p:nvPr>
        </p:nvSpPr>
        <p:spPr>
          <a:xfrm>
            <a:off x="3855843" y="9440650"/>
            <a:ext cx="2949787" cy="498692"/>
          </a:xfrm>
          <a:prstGeom prst="rect">
            <a:avLst/>
          </a:prstGeom>
        </p:spPr>
        <p:txBody>
          <a:bodyPr vert="horz" lIns="95682" tIns="47841" rIns="95682" bIns="47841" rtlCol="0" anchor="b"/>
          <a:lstStyle>
            <a:lvl1pPr algn="r">
              <a:defRPr sz="1300"/>
            </a:lvl1pPr>
          </a:lstStyle>
          <a:p>
            <a:fld id="{3DCECA85-2A7A-423F-89EA-6868CB52DF19}" type="slidenum">
              <a:rPr lang="en-US" sz="900"/>
              <a:t>‹#›</a:t>
            </a:fld>
            <a:endParaRPr lang="en-US" sz="9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2" y="4746569"/>
            <a:ext cx="6805625" cy="51927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682" tIns="47841" rIns="95682" bIns="47841" rtlCol="0" anchor="ctr"/>
          <a:lstStyle/>
          <a:p>
            <a:pPr algn="ctr"/>
            <a:endParaRPr lang="en-US"/>
          </a:p>
        </p:txBody>
      </p:sp>
      <p:sp>
        <p:nvSpPr>
          <p:cNvPr id="2" name="Header Placeholder 1"/>
          <p:cNvSpPr>
            <a:spLocks noGrp="1"/>
          </p:cNvSpPr>
          <p:nvPr>
            <p:ph type="hdr" sz="quarter"/>
          </p:nvPr>
        </p:nvSpPr>
        <p:spPr>
          <a:xfrm>
            <a:off x="80733" y="6"/>
            <a:ext cx="2869056" cy="498693"/>
          </a:xfrm>
          <a:prstGeom prst="rect">
            <a:avLst/>
          </a:prstGeom>
        </p:spPr>
        <p:txBody>
          <a:bodyPr vert="horz" lIns="95682" tIns="47841" rIns="95682" bIns="47841" rtlCol="0"/>
          <a:lstStyle>
            <a:lvl1pPr algn="l">
              <a:defRPr sz="1400"/>
            </a:lvl1pPr>
          </a:lstStyle>
          <a:p>
            <a:endParaRPr lang="en-US"/>
          </a:p>
        </p:txBody>
      </p:sp>
      <p:sp>
        <p:nvSpPr>
          <p:cNvPr id="4" name="Slide Image Placeholder 3"/>
          <p:cNvSpPr>
            <a:spLocks noGrp="1" noRot="1" noChangeAspect="1"/>
          </p:cNvSpPr>
          <p:nvPr>
            <p:ph type="sldImg" idx="2"/>
          </p:nvPr>
        </p:nvSpPr>
        <p:spPr>
          <a:xfrm>
            <a:off x="498475" y="617538"/>
            <a:ext cx="5791200" cy="4008437"/>
          </a:xfrm>
          <a:prstGeom prst="rect">
            <a:avLst/>
          </a:prstGeom>
          <a:noFill/>
          <a:ln w="9525">
            <a:solidFill>
              <a:schemeClr val="bg2"/>
            </a:solidFill>
          </a:ln>
        </p:spPr>
        <p:txBody>
          <a:bodyPr vert="horz" lIns="95682" tIns="47841" rIns="95682" bIns="47841" rtlCol="0" anchor="ctr"/>
          <a:lstStyle/>
          <a:p>
            <a:endParaRPr lang="en-US"/>
          </a:p>
        </p:txBody>
      </p:sp>
      <p:sp>
        <p:nvSpPr>
          <p:cNvPr id="6" name="Footer Placeholder 5"/>
          <p:cNvSpPr>
            <a:spLocks noGrp="1"/>
          </p:cNvSpPr>
          <p:nvPr>
            <p:ph type="ftr" sz="quarter" idx="4"/>
          </p:nvPr>
        </p:nvSpPr>
        <p:spPr>
          <a:xfrm>
            <a:off x="80733" y="9409899"/>
            <a:ext cx="2869056" cy="498692"/>
          </a:xfrm>
          <a:prstGeom prst="rect">
            <a:avLst/>
          </a:prstGeom>
        </p:spPr>
        <p:txBody>
          <a:bodyPr vert="horz" lIns="95682" tIns="47841" rIns="95682" bIns="47841" rtlCol="0" anchor="b"/>
          <a:lstStyle>
            <a:lvl1pPr algn="l">
              <a:defRPr sz="1400"/>
            </a:lvl1pPr>
          </a:lstStyle>
          <a:p>
            <a:endParaRPr lang="en-US"/>
          </a:p>
        </p:txBody>
      </p:sp>
      <p:sp>
        <p:nvSpPr>
          <p:cNvPr id="7" name="Slide Number Placeholder 6"/>
          <p:cNvSpPr>
            <a:spLocks noGrp="1"/>
          </p:cNvSpPr>
          <p:nvPr>
            <p:ph type="sldNum" sz="quarter" idx="5"/>
          </p:nvPr>
        </p:nvSpPr>
        <p:spPr>
          <a:xfrm>
            <a:off x="3855842" y="9409899"/>
            <a:ext cx="2859930" cy="498692"/>
          </a:xfrm>
          <a:prstGeom prst="rect">
            <a:avLst/>
          </a:prstGeom>
        </p:spPr>
        <p:txBody>
          <a:bodyPr vert="horz" lIns="95682" tIns="47841" rIns="95682" bIns="47841"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4186" y="5073642"/>
            <a:ext cx="6281581" cy="4055926"/>
          </a:xfrm>
          <a:prstGeom prst="rect">
            <a:avLst/>
          </a:prstGeom>
        </p:spPr>
        <p:txBody>
          <a:bodyPr vert="horz" lIns="95682" tIns="47841" rIns="95682" bIns="4784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56066" y="0"/>
            <a:ext cx="2949581" cy="498846"/>
          </a:xfrm>
          <a:prstGeom prst="rect">
            <a:avLst/>
          </a:prstGeom>
        </p:spPr>
        <p:txBody>
          <a:bodyPr vert="horz" lIns="94594" tIns="47297" rIns="94594" bIns="47297" rtlCol="0"/>
          <a:lstStyle>
            <a:lvl1pPr algn="r">
              <a:defRPr sz="1300"/>
            </a:lvl1pPr>
          </a:lstStyle>
          <a:p>
            <a:fld id="{F2C7CF5F-7CF3-4DF3-838A-EE34544862CC}" type="datetimeFigureOut">
              <a:rPr lang="en-US" smtClean="0"/>
              <a:t>2/26/2026</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32" userDrawn="1">
          <p15:clr>
            <a:srgbClr val="F26B43"/>
          </p15:clr>
        </p15:guide>
        <p15:guide id="2" pos="2145"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0063" y="617538"/>
            <a:ext cx="5789612" cy="40084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
        <p:nvSpPr>
          <p:cNvPr id="5" name="ヘッダー プレースホルダー 4">
            <a:extLst>
              <a:ext uri="{FF2B5EF4-FFF2-40B4-BE49-F238E27FC236}">
                <a16:creationId xmlns:a16="http://schemas.microsoft.com/office/drawing/2014/main" id="{251560CA-1BAF-406A-C208-C2C32492B590}"/>
              </a:ext>
            </a:extLst>
          </p:cNvPr>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6E6F73"/>
                </a:solidFill>
                <a:effectLst/>
                <a:uLnTx/>
                <a:uFillTx/>
                <a:latin typeface="Trebuchet MS"/>
                <a:ea typeface="+mn-ea"/>
                <a:cs typeface="+mn-cs"/>
              </a:rPr>
              <a:t>No.X </a:t>
            </a:r>
            <a:r>
              <a:rPr kumimoji="0" lang="ja-JP" altLang="en-US" sz="1400" b="0" i="0" u="none" strike="noStrike" kern="1200" cap="none" spc="0" normalizeH="0" baseline="0" noProof="0">
                <a:ln>
                  <a:noFill/>
                </a:ln>
                <a:solidFill>
                  <a:srgbClr val="6E6F73"/>
                </a:solidFill>
                <a:effectLst/>
                <a:uLnTx/>
                <a:uFillTx/>
                <a:latin typeface="Trebuchet MS"/>
                <a:ea typeface="+mn-ea"/>
                <a:cs typeface="+mn-cs"/>
              </a:rPr>
              <a:t>実証件名を記載</a:t>
            </a:r>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832659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488014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74675"/>
            <a:ext cx="5378450" cy="37242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832659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98475" y="617538"/>
            <a:ext cx="5791200" cy="4008437"/>
          </a:xfrm>
        </p:spPr>
      </p:sp>
      <p:sp>
        <p:nvSpPr>
          <p:cNvPr id="3" name="ノート プレースホルダー 2"/>
          <p:cNvSpPr>
            <a:spLocks noGrp="1"/>
          </p:cNvSpPr>
          <p:nvPr>
            <p:ph type="body" idx="1"/>
          </p:nvPr>
        </p:nvSpPr>
        <p:spPr/>
        <p:txBody>
          <a:bodyPr/>
          <a:lstStyle/>
          <a:p>
            <a:endParaRPr kumimoji="1" 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01553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98475" y="617538"/>
            <a:ext cx="5791200" cy="4008437"/>
          </a:xfrm>
        </p:spPr>
      </p:sp>
      <p:sp>
        <p:nvSpPr>
          <p:cNvPr id="3" name="ノート プレースホルダー 2"/>
          <p:cNvSpPr>
            <a:spLocks noGrp="1"/>
          </p:cNvSpPr>
          <p:nvPr>
            <p:ph type="body" idx="1"/>
          </p:nvPr>
        </p:nvSpPr>
        <p:spPr/>
        <p:txBody>
          <a:bodyPr/>
          <a:lstStyle/>
          <a:p>
            <a:endParaRPr kumimoji="1" 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3977721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41588-1079-9218-A880-A0DA611B0B3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7754A74-1B20-5009-9446-657113D7E41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038858-4F8C-22D3-89E8-E7756CDDFC94}"/>
              </a:ext>
            </a:extLst>
          </p:cNvPr>
          <p:cNvSpPr>
            <a:spLocks noGrp="1"/>
          </p:cNvSpPr>
          <p:nvPr>
            <p:ph type="body" idx="1"/>
          </p:nvPr>
        </p:nvSpPr>
        <p:spPr/>
        <p:txBody>
          <a:bodyPr/>
          <a:lstStyle/>
          <a:p>
            <a:endParaRPr kumimoji="1" lang="en-US"/>
          </a:p>
        </p:txBody>
      </p:sp>
      <p:sp>
        <p:nvSpPr>
          <p:cNvPr id="4" name="スライド番号プレースホルダー 3">
            <a:extLst>
              <a:ext uri="{FF2B5EF4-FFF2-40B4-BE49-F238E27FC236}">
                <a16:creationId xmlns:a16="http://schemas.microsoft.com/office/drawing/2014/main" id="{1DC480A6-CBD3-F4AB-704D-97173C0BE090}"/>
              </a:ext>
            </a:extLst>
          </p:cNvPr>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2221760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246951-266E-4DC1-0091-3CA45B88AF8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9FADF7-7B23-3C4A-20B7-46054A90FCC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BB4BFB1-6F59-04E5-15A9-B9F345469580}"/>
              </a:ext>
            </a:extLst>
          </p:cNvPr>
          <p:cNvSpPr>
            <a:spLocks noGrp="1"/>
          </p:cNvSpPr>
          <p:nvPr>
            <p:ph type="body" idx="1"/>
          </p:nvPr>
        </p:nvSpPr>
        <p:spPr/>
        <p:txBody>
          <a:bodyPr/>
          <a:lstStyle/>
          <a:p>
            <a:endParaRPr kumimoji="1" lang="en-US"/>
          </a:p>
        </p:txBody>
      </p:sp>
      <p:sp>
        <p:nvSpPr>
          <p:cNvPr id="4" name="スライド番号プレースホルダー 3">
            <a:extLst>
              <a:ext uri="{FF2B5EF4-FFF2-40B4-BE49-F238E27FC236}">
                <a16:creationId xmlns:a16="http://schemas.microsoft.com/office/drawing/2014/main" id="{CEE9A5A6-9E7A-BC5F-01E7-D5BE127DA24E}"/>
              </a:ext>
            </a:extLst>
          </p:cNvPr>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3525055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3.xml"/><Relationship Id="rId1" Type="http://schemas.openxmlformats.org/officeDocument/2006/relationships/tags" Target="../tags/tag9.xml"/><Relationship Id="rId5" Type="http://schemas.openxmlformats.org/officeDocument/2006/relationships/image" Target="../media/image8.png"/><Relationship Id="rId4" Type="http://schemas.openxmlformats.org/officeDocument/2006/relationships/image" Target="../media/image7.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3.xml"/><Relationship Id="rId1" Type="http://schemas.openxmlformats.org/officeDocument/2006/relationships/tags" Target="../tags/tag10.xml"/><Relationship Id="rId5" Type="http://schemas.openxmlformats.org/officeDocument/2006/relationships/image" Target="../media/image9.png"/><Relationship Id="rId4" Type="http://schemas.openxmlformats.org/officeDocument/2006/relationships/image" Target="../media/image7.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4.jpe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2.emf"/><Relationship Id="rId5" Type="http://schemas.openxmlformats.org/officeDocument/2006/relationships/oleObject" Target="../embeddings/oleObject6.bin"/><Relationship Id="rId4"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6.xml"/><Relationship Id="rId7" Type="http://schemas.openxmlformats.org/officeDocument/2006/relationships/image" Target="../media/image2.emf"/><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oleObject" Target="../embeddings/oleObject7.bin"/><Relationship Id="rId5" Type="http://schemas.openxmlformats.org/officeDocument/2006/relationships/slideMaster" Target="../slideMasters/slideMaster3.xml"/><Relationship Id="rId4" Type="http://schemas.openxmlformats.org/officeDocument/2006/relationships/tags" Target="../tags/tag17.xml"/><Relationship Id="rId9" Type="http://schemas.openxmlformats.org/officeDocument/2006/relationships/image" Target="../media/image4.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3.xml"/><Relationship Id="rId1" Type="http://schemas.openxmlformats.org/officeDocument/2006/relationships/tags" Target="../tags/tag18.xml"/><Relationship Id="rId5" Type="http://schemas.openxmlformats.org/officeDocument/2006/relationships/image" Target="../media/image5.png"/><Relationship Id="rId4" Type="http://schemas.openxmlformats.org/officeDocument/2006/relationships/image" Target="../media/image7.emf"/></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3.xml"/><Relationship Id="rId1" Type="http://schemas.openxmlformats.org/officeDocument/2006/relationships/tags" Target="../tags/tag19.xml"/><Relationship Id="rId5" Type="http://schemas.openxmlformats.org/officeDocument/2006/relationships/image" Target="../media/image9.png"/><Relationship Id="rId4" Type="http://schemas.openxmlformats.org/officeDocument/2006/relationships/image" Target="../media/image2.emf"/></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xml"/><Relationship Id="rId7" Type="http://schemas.openxmlformats.org/officeDocument/2006/relationships/image" Target="../media/image2.e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oleObject" Target="../embeddings/oleObject4.bin"/><Relationship Id="rId5" Type="http://schemas.openxmlformats.org/officeDocument/2006/relationships/slideMaster" Target="../slideMasters/slideMaster3.xml"/><Relationship Id="rId4" Type="http://schemas.openxmlformats.org/officeDocument/2006/relationships/tags" Target="../tags/tag8.xml"/><Relationship Id="rId9" Type="http://schemas.openxmlformats.org/officeDocument/2006/relationships/image" Target="../media/image4.jpe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4.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2.emf"/><Relationship Id="rId5" Type="http://schemas.openxmlformats.org/officeDocument/2006/relationships/oleObject" Target="../embeddings/oleObject8.bin"/><Relationship Id="rId4"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3.xml"/><Relationship Id="rId1" Type="http://schemas.openxmlformats.org/officeDocument/2006/relationships/tags" Target="../tags/tag25.xml"/><Relationship Id="rId4" Type="http://schemas.openxmlformats.org/officeDocument/2006/relationships/image" Target="../media/image1.emf"/></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3.xml"/><Relationship Id="rId1" Type="http://schemas.openxmlformats.org/officeDocument/2006/relationships/tags" Target="../tags/tag26.xml"/><Relationship Id="rId4"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3.xml"/><Relationship Id="rId1" Type="http://schemas.openxmlformats.org/officeDocument/2006/relationships/tags" Target="../tags/tag27.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6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3.xml"/><Relationship Id="rId1" Type="http://schemas.openxmlformats.org/officeDocument/2006/relationships/tags" Target="../tags/tag30.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3.xml"/><Relationship Id="rId1" Type="http://schemas.openxmlformats.org/officeDocument/2006/relationships/tags" Target="../tags/tag31.xml"/><Relationship Id="rId4" Type="http://schemas.openxmlformats.org/officeDocument/2006/relationships/image" Target="../media/image1.emf"/></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3.xml"/><Relationship Id="rId1" Type="http://schemas.openxmlformats.org/officeDocument/2006/relationships/tags" Target="../tags/tag32.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3.xml"/><Relationship Id="rId1" Type="http://schemas.openxmlformats.org/officeDocument/2006/relationships/tags" Target="../tags/tag33.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2023 by Boston Consulting Group. All rights reserved.</a:t>
            </a:r>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93289426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White">
          <a:xfrm>
            <a:off x="1043853" y="2668041"/>
            <a:ext cx="7816649" cy="3201026"/>
          </a:xfrm>
          <a:prstGeom prst="rect">
            <a:avLst/>
          </a:prstGeom>
          <a:ln w="9525">
            <a:solidFill>
              <a:schemeClr val="bg1"/>
            </a:solidFill>
          </a:ln>
        </p:spPr>
        <p:txBody>
          <a:bodyPr lIns="274320" tIns="274320" rIns="274320" bIns="137160"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
        <p:nvSpPr>
          <p:cNvPr id="4" name="TextBox 3"/>
          <p:cNvSpPr txBox="1"/>
          <p:nvPr/>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3" name="Date Placeholder 2"/>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59" name="Rectangle 58"/>
          <p:cNvSpPr/>
          <p:nvPr userDrawn="1"/>
        </p:nvSpPr>
        <p:spPr bwMode="white">
          <a:xfrm>
            <a:off x="1043853" y="1428131"/>
            <a:ext cx="769984" cy="947672"/>
          </a:xfrm>
          <a:prstGeom prst="rect">
            <a:avLst/>
          </a:prstGeom>
          <a:noFill/>
          <a:ln>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128074025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hasCustomPrompt="1"/>
          </p:nvPr>
        </p:nvSpPr>
        <p:spPr bwMode="blackWhite">
          <a:xfrm>
            <a:off x="511875" y="3826800"/>
            <a:ext cx="8886150" cy="2041200"/>
          </a:xfrm>
        </p:spPr>
        <p:txBody>
          <a:bodyPr anchor="t">
            <a:noAutofit/>
          </a:bodyPr>
          <a:lstStyle>
            <a:lvl1pPr>
              <a:defRPr sz="4388">
                <a:solidFill>
                  <a:schemeClr val="bg1"/>
                </a:solidFill>
                <a:latin typeface="+mj-lt"/>
                <a:sym typeface="Trebuchet MS" panose="020B0603020202020204" pitchFamily="34" charset="0"/>
              </a:defRPr>
            </a:lvl1pPr>
          </a:lstStyle>
          <a:p>
            <a:r>
              <a:rPr lang="en-US"/>
              <a:t>Click to add big statement text</a:t>
            </a:r>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5797661"/>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3302808" y="0"/>
            <a:ext cx="338773" cy="6858000"/>
          </a:xfrm>
          <a:prstGeom prst="rect">
            <a:avLst/>
          </a:prstGeom>
        </p:spPr>
      </p:pic>
      <p:sp>
        <p:nvSpPr>
          <p:cNvPr id="17" name="Date Placeholder 1"/>
          <p:cNvSpPr>
            <a:spLocks noGrp="1"/>
          </p:cNvSpPr>
          <p:nvPr>
            <p:ph type="dt" sz="half" idx="31"/>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20" name="TextBox 19"/>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6" name="Rectangle 25"/>
          <p:cNvSpPr/>
          <p:nvPr userDrawn="1"/>
        </p:nvSpPr>
        <p:spPr bwMode="white">
          <a:xfrm>
            <a:off x="0" y="0"/>
            <a:ext cx="3314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27" name="Title 4"/>
          <p:cNvSpPr>
            <a:spLocks noGrp="1"/>
          </p:cNvSpPr>
          <p:nvPr>
            <p:ph type="title" hasCustomPrompt="1"/>
          </p:nvPr>
        </p:nvSpPr>
        <p:spPr>
          <a:xfrm>
            <a:off x="511876" y="2681103"/>
            <a:ext cx="2541403" cy="1495794"/>
          </a:xfrm>
          <a:prstGeom prst="rect">
            <a:avLst/>
          </a:prstGeom>
        </p:spPr>
        <p:txBody>
          <a:bodyPr anchor="ctr">
            <a:noAutofit/>
          </a:bodyPr>
          <a:lstStyle>
            <a:lvl1pPr>
              <a:defRPr sz="26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31112389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5822055" y="0"/>
            <a:ext cx="338773" cy="6858000"/>
          </a:xfrm>
          <a:prstGeom prst="rect">
            <a:avLst/>
          </a:prstGeom>
        </p:spPr>
      </p:pic>
      <p:sp>
        <p:nvSpPr>
          <p:cNvPr id="13" name="Rectangle 12"/>
          <p:cNvSpPr/>
          <p:nvPr userDrawn="1"/>
        </p:nvSpPr>
        <p:spPr bwMode="white">
          <a:xfrm>
            <a:off x="0" y="0"/>
            <a:ext cx="582721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6" name="Date Placeholder 2"/>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0"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7" name="TextBox 16"/>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3" name="Title 3"/>
          <p:cNvSpPr>
            <a:spLocks noGrp="1"/>
          </p:cNvSpPr>
          <p:nvPr>
            <p:ph type="title" hasCustomPrompt="1"/>
          </p:nvPr>
        </p:nvSpPr>
        <p:spPr>
          <a:xfrm>
            <a:off x="511875" y="622800"/>
            <a:ext cx="5083650"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spTree>
    <p:extLst>
      <p:ext uri="{BB962C8B-B14F-4D97-AF65-F5344CB8AC3E}">
        <p14:creationId xmlns:p14="http://schemas.microsoft.com/office/powerpoint/2010/main" val="141533941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2982743" y="0"/>
            <a:ext cx="338773" cy="6858000"/>
          </a:xfrm>
          <a:prstGeom prst="rect">
            <a:avLst/>
          </a:prstGeom>
        </p:spPr>
      </p:pic>
      <p:sp>
        <p:nvSpPr>
          <p:cNvPr id="11" name="Title 4"/>
          <p:cNvSpPr>
            <a:spLocks noGrp="1"/>
          </p:cNvSpPr>
          <p:nvPr>
            <p:ph type="title" hasCustomPrompt="1"/>
          </p:nvPr>
        </p:nvSpPr>
        <p:spPr>
          <a:xfrm>
            <a:off x="511876" y="2681103"/>
            <a:ext cx="2541403" cy="1495794"/>
          </a:xfrm>
          <a:prstGeom prst="rect">
            <a:avLst/>
          </a:prstGeom>
        </p:spPr>
        <p:txBody>
          <a:bodyPr anchor="ctr">
            <a:noAutofit/>
          </a:bodyPr>
          <a:lstStyle>
            <a:lvl1pPr>
              <a:defRPr sz="2600">
                <a:solidFill>
                  <a:schemeClr val="bg1"/>
                </a:solidFill>
                <a:latin typeface="+mj-lt"/>
                <a:sym typeface="Trebuchet MS" panose="020B0603020202020204" pitchFamily="34" charset="0"/>
              </a:defRPr>
            </a:lvl1pPr>
          </a:lstStyle>
          <a:p>
            <a:r>
              <a:rPr lang="en-US"/>
              <a:t>Click to add title</a:t>
            </a:r>
          </a:p>
        </p:txBody>
      </p:sp>
      <p:sp>
        <p:nvSpPr>
          <p:cNvPr id="13" name="Rectangle 12"/>
          <p:cNvSpPr/>
          <p:nvPr userDrawn="1"/>
        </p:nvSpPr>
        <p:spPr bwMode="white">
          <a:xfrm>
            <a:off x="3315620" y="-1309"/>
            <a:ext cx="6590380" cy="68593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6"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12" name="Date Placeholder 1"/>
          <p:cNvSpPr>
            <a:spLocks noGrp="1"/>
          </p:cNvSpPr>
          <p:nvPr>
            <p:ph type="dt" sz="half" idx="29"/>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67016608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4622786" y="0"/>
            <a:ext cx="338773" cy="6858000"/>
          </a:xfrm>
          <a:prstGeom prst="rect">
            <a:avLst/>
          </a:prstGeom>
        </p:spPr>
      </p:pic>
      <p:sp>
        <p:nvSpPr>
          <p:cNvPr id="12" name="Rectangle 11"/>
          <p:cNvSpPr/>
          <p:nvPr userDrawn="1"/>
        </p:nvSpPr>
        <p:spPr>
          <a:xfrm>
            <a:off x="4953000" y="0"/>
            <a:ext cx="4953000" cy="6858000"/>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3" name="Picture Placeholder 18"/>
          <p:cNvSpPr>
            <a:spLocks noGrp="1"/>
          </p:cNvSpPr>
          <p:nvPr>
            <p:ph type="pic" sz="quarter" idx="14" hasCustomPrompt="1"/>
          </p:nvPr>
        </p:nvSpPr>
        <p:spPr>
          <a:xfrm>
            <a:off x="4949768" y="0"/>
            <a:ext cx="4956231" cy="6858000"/>
          </a:xfrm>
          <a:prstGeom prst="rect">
            <a:avLst/>
          </a:prstGeom>
          <a:noFill/>
        </p:spPr>
        <p:txBody>
          <a:bodyPr lIns="914400" tIns="914400" rIns="914400" bIns="914400"/>
          <a:lstStyle>
            <a:lvl1pPr algn="ctr">
              <a:defRPr sz="1463" baseline="0">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4" name="Title 1"/>
          <p:cNvSpPr>
            <a:spLocks noGrp="1"/>
          </p:cNvSpPr>
          <p:nvPr>
            <p:ph type="title" hasCustomPrompt="1"/>
          </p:nvPr>
        </p:nvSpPr>
        <p:spPr bwMode="black">
          <a:xfrm>
            <a:off x="511875" y="1785600"/>
            <a:ext cx="3565575" cy="3286800"/>
          </a:xfrm>
          <a:prstGeom prst="rect">
            <a:avLst/>
          </a:prstGeom>
          <a:noFill/>
        </p:spPr>
        <p:txBody>
          <a:bodyPr wrap="square" lIns="0" tIns="0" rIns="320040" bIns="0" anchor="ctr">
            <a:noAutofit/>
          </a:bodyPr>
          <a:lstStyle>
            <a:lvl1pPr>
              <a:defRPr sz="3575">
                <a:solidFill>
                  <a:schemeClr val="bg1"/>
                </a:solidFill>
                <a:latin typeface="+mj-lt"/>
                <a:sym typeface="Trebuchet MS" panose="020B0603020202020204" pitchFamily="34" charset="0"/>
              </a:defRPr>
            </a:lvl1pPr>
          </a:lstStyle>
          <a:p>
            <a:r>
              <a:rPr lang="en-US"/>
              <a:t>Click to add title</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lumMod val="50000"/>
                </a:schemeClr>
              </a:solidFill>
              <a:latin typeface="+mn-lt"/>
              <a:ea typeface="+mn-ea"/>
              <a:cs typeface="+mn-cs"/>
              <a:sym typeface="Trebuchet MS" panose="020B0603020202020204" pitchFamily="34" charset="0"/>
            </a:endParaRPr>
          </a:p>
        </p:txBody>
      </p:sp>
      <p:sp>
        <p:nvSpPr>
          <p:cNvPr id="16" name="Date Placeholder 2"/>
          <p:cNvSpPr>
            <a:spLocks noGrp="1"/>
          </p:cNvSpPr>
          <p:nvPr>
            <p:ph type="dt" sz="half" idx="15"/>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327081152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6020503" y="0"/>
            <a:ext cx="338773" cy="6858000"/>
          </a:xfrm>
          <a:prstGeom prst="rect">
            <a:avLst/>
          </a:prstGeom>
        </p:spPr>
      </p:pic>
      <p:sp>
        <p:nvSpPr>
          <p:cNvPr id="10" name="Rectangle 9"/>
          <p:cNvSpPr/>
          <p:nvPr userDrawn="1"/>
        </p:nvSpPr>
        <p:spPr bwMode="gray">
          <a:xfrm>
            <a:off x="6353379" y="0"/>
            <a:ext cx="355262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1" name="Picture Placeholder 5"/>
          <p:cNvSpPr>
            <a:spLocks noGrp="1"/>
          </p:cNvSpPr>
          <p:nvPr>
            <p:ph type="pic" sz="quarter" idx="11" hasCustomPrompt="1"/>
          </p:nvPr>
        </p:nvSpPr>
        <p:spPr>
          <a:xfrm>
            <a:off x="6353771" y="0"/>
            <a:ext cx="3552230" cy="6858000"/>
          </a:xfrm>
          <a:prstGeom prst="rect">
            <a:avLst/>
          </a:prstGeom>
          <a:noFill/>
        </p:spPr>
        <p:txBody>
          <a:bodyPr lIns="182880" tIns="914400" rIns="182880" bIns="914400"/>
          <a:lstStyle>
            <a:lvl1pPr algn="ctr">
              <a:defRPr sz="1300">
                <a:solidFill>
                  <a:schemeClr val="tx1"/>
                </a:solidFill>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2" name="Date Placeholder 2"/>
          <p:cNvSpPr>
            <a:spLocks noGrp="1"/>
          </p:cNvSpPr>
          <p:nvPr>
            <p:ph type="dt" sz="half" idx="12"/>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5" name="Copyright"/>
          <p:cNvSpPr txBox="1"/>
          <p:nvPr userDrawn="1"/>
        </p:nvSpPr>
        <p:spPr>
          <a:xfrm rot="16200000">
            <a:off x="7226797" y="3926364"/>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14" name="Title 1"/>
          <p:cNvSpPr>
            <a:spLocks noGrp="1"/>
          </p:cNvSpPr>
          <p:nvPr>
            <p:ph type="title" hasCustomPrompt="1"/>
          </p:nvPr>
        </p:nvSpPr>
        <p:spPr bwMode="blackWhite">
          <a:xfrm>
            <a:off x="511875" y="1804650"/>
            <a:ext cx="5076136" cy="3286800"/>
          </a:xfrm>
          <a:prstGeom prst="rect">
            <a:avLst/>
          </a:prstGeom>
        </p:spPr>
        <p:txBody>
          <a:bodyPr anchor="ctr">
            <a:noAutofit/>
          </a:bodyPr>
          <a:lstStyle>
            <a:lvl1pPr>
              <a:defRPr sz="3575">
                <a:solidFill>
                  <a:schemeClr val="bg1"/>
                </a:solidFill>
                <a:latin typeface="+mj-lt"/>
                <a:sym typeface="Trebuchet MS" panose="020B0603020202020204" pitchFamily="34" charset="0"/>
              </a:defRPr>
            </a:lvl1pPr>
          </a:lstStyle>
          <a:p>
            <a:r>
              <a:rPr lang="en-US"/>
              <a:t>Click to edit title</a:t>
            </a:r>
          </a:p>
        </p:txBody>
      </p:sp>
      <p:sp>
        <p:nvSpPr>
          <p:cNvPr id="13" name="TextBox 12"/>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60452742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6" name="Freeform 14"/>
          <p:cNvSpPr/>
          <p:nvPr userDrawn="1"/>
        </p:nvSpPr>
        <p:spPr bwMode="ltGray">
          <a:xfrm>
            <a:off x="1238" y="131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5" name="Date Placeholder 4"/>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2" name="TextBox 11"/>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17" name="Title 2"/>
          <p:cNvSpPr>
            <a:spLocks noGrp="1"/>
          </p:cNvSpPr>
          <p:nvPr>
            <p:ph type="title" hasCustomPrompt="1"/>
          </p:nvPr>
        </p:nvSpPr>
        <p:spPr>
          <a:xfrm>
            <a:off x="511875" y="2764204"/>
            <a:ext cx="2013893" cy="1314311"/>
          </a:xfrm>
          <a:prstGeom prst="rect">
            <a:avLst/>
          </a:prstGeom>
        </p:spPr>
        <p:txBody>
          <a:bodyPr anchor="ctr">
            <a:noAutofit/>
          </a:bodyPr>
          <a:lstStyle>
            <a:lvl1pPr>
              <a:defRPr sz="2600" baseline="0">
                <a:solidFill>
                  <a:schemeClr val="tx2"/>
                </a:solidFill>
                <a:latin typeface="+mj-lt"/>
                <a:sym typeface="Trebuchet MS" panose="020B0603020202020204" pitchFamily="34" charset="0"/>
              </a:defRPr>
            </a:lvl1pPr>
          </a:lstStyle>
          <a:p>
            <a:r>
              <a:rPr lang="en-US">
                <a:solidFill>
                  <a:schemeClr val="tx2"/>
                </a:solidFill>
              </a:rPr>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45109" y="3590399"/>
            <a:ext cx="1109266"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790178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sp>
        <p:nvSpPr>
          <p:cNvPr id="16" name="Freeform 14"/>
          <p:cNvSpPr/>
          <p:nvPr userDrawn="1"/>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3" name="Title 2"/>
          <p:cNvSpPr>
            <a:spLocks noGrp="1"/>
          </p:cNvSpPr>
          <p:nvPr>
            <p:ph type="title" hasCustomPrompt="1"/>
          </p:nvPr>
        </p:nvSpPr>
        <p:spPr>
          <a:xfrm>
            <a:off x="511875" y="2764204"/>
            <a:ext cx="2013893" cy="1314311"/>
          </a:xfrm>
        </p:spPr>
        <p:txBody>
          <a:bodyPr anchor="ctr" anchorCtr="0">
            <a:noAutofit/>
          </a:bodyPr>
          <a:lstStyle>
            <a:lvl1pPr>
              <a:defRPr sz="2600" baseline="0">
                <a:solidFill>
                  <a:srgbClr val="FFFFFF"/>
                </a:solidFill>
                <a:latin typeface="+mj-lt"/>
              </a:defRPr>
            </a:lvl1pPr>
          </a:lstStyle>
          <a:p>
            <a:r>
              <a:rPr lang="en-US"/>
              <a:t>Click to add title</a:t>
            </a:r>
          </a:p>
        </p:txBody>
      </p:sp>
      <p:sp>
        <p:nvSpPr>
          <p:cNvPr id="13"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6216" b="7716"/>
          <a:stretch/>
        </p:blipFill>
        <p:spPr>
          <a:xfrm rot="120000">
            <a:off x="1766897" y="3402829"/>
            <a:ext cx="218941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384226934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32526878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5" name="TextBox 4"/>
          <p:cNvSpPr txBox="1"/>
          <p:nvPr/>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solidFill>
              <a:latin typeface="+mn-lt"/>
              <a:ea typeface="+mn-ea"/>
              <a:cs typeface="+mn-cs"/>
              <a:sym typeface="Trebuchet MS" panose="020B0603020202020204" pitchFamily="34" charset="0"/>
            </a:endParaRPr>
          </a:p>
        </p:txBody>
      </p:sp>
      <p:sp>
        <p:nvSpPr>
          <p:cNvPr id="8" name="Date Placeholder 7"/>
          <p:cNvSpPr>
            <a:spLocks noGrp="1"/>
          </p:cNvSpPr>
          <p:nvPr>
            <p:ph type="dt" sz="half" idx="11"/>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3" name="Pentagon 3"/>
          <p:cNvSpPr/>
          <p:nvPr userDrawn="1"/>
        </p:nvSpPr>
        <p:spPr bwMode="white">
          <a:xfrm>
            <a:off x="1" y="0"/>
            <a:ext cx="4409373" cy="6858000"/>
          </a:xfrm>
          <a:prstGeom prst="homePlate">
            <a:avLst>
              <a:gd name="adj" fmla="val 1293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4" name="Title 1"/>
          <p:cNvSpPr>
            <a:spLocks noGrp="1"/>
          </p:cNvSpPr>
          <p:nvPr>
            <p:ph type="title" hasCustomPrompt="1"/>
          </p:nvPr>
        </p:nvSpPr>
        <p:spPr>
          <a:xfrm>
            <a:off x="511875" y="1785600"/>
            <a:ext cx="3300566" cy="3286800"/>
          </a:xfrm>
          <a:prstGeom prst="rect">
            <a:avLst/>
          </a:prstGeom>
        </p:spPr>
        <p:txBody>
          <a:bodyPr anchor="ctr">
            <a:noAutofit/>
          </a:bodyPr>
          <a:lstStyle>
            <a:lvl1pPr>
              <a:defRPr sz="3575" b="0">
                <a:solidFill>
                  <a:schemeClr val="tx2"/>
                </a:solidFill>
                <a:latin typeface="+mj-lt"/>
                <a:sym typeface="Trebuchet MS" panose="020B0603020202020204" pitchFamily="34" charset="0"/>
              </a:defRPr>
            </a:lvl1pPr>
          </a:lstStyle>
          <a:p>
            <a:r>
              <a:rPr lang="en-US"/>
              <a:t>Click to add title</a:t>
            </a:r>
          </a:p>
        </p:txBody>
      </p:sp>
      <p:pic>
        <p:nvPicPr>
          <p:cNvPr id="15" name="Picture 1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722490" y="3394393"/>
            <a:ext cx="1055092"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783133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2"/>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862888" y="6433825"/>
            <a:ext cx="1204166" cy="125099"/>
          </a:xfrm>
          <a:prstGeom prst="rect">
            <a:avLst/>
          </a:prstGeom>
        </p:spPr>
        <p:txBody>
          <a:bodyPr/>
          <a:lstStyle>
            <a:lvl1pPr>
              <a:defRPr>
                <a:latin typeface="+mn-lt"/>
                <a:sym typeface="Trebuchet MS" panose="020B0603020202020204" pitchFamily="34" charset="0"/>
              </a:defRPr>
            </a:lvl1pPr>
          </a:lstStyle>
          <a:p>
            <a:endParaRPr lang="en-US"/>
          </a:p>
        </p:txBody>
      </p:sp>
      <p:sp>
        <p:nvSpPr>
          <p:cNvPr id="5" name="Title 4"/>
          <p:cNvSpPr>
            <a:spLocks noGrp="1"/>
          </p:cNvSpPr>
          <p:nvPr>
            <p:ph type="title" hasCustomPrompt="1"/>
          </p:nvPr>
        </p:nvSpPr>
        <p:spPr>
          <a:xfrm>
            <a:off x="511875" y="622800"/>
            <a:ext cx="8883225"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spTree>
    <p:extLst>
      <p:ext uri="{BB962C8B-B14F-4D97-AF65-F5344CB8AC3E}">
        <p14:creationId xmlns:p14="http://schemas.microsoft.com/office/powerpoint/2010/main" val="368686190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sp>
        <p:nvSpPr>
          <p:cNvPr id="13" name="Pentagon 3"/>
          <p:cNvSpPr/>
          <p:nvPr userDrawn="1"/>
        </p:nvSpPr>
        <p:spPr bwMode="white">
          <a:xfrm>
            <a:off x="1" y="0"/>
            <a:ext cx="4409373"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4" name="Title 1"/>
          <p:cNvSpPr>
            <a:spLocks noGrp="1"/>
          </p:cNvSpPr>
          <p:nvPr>
            <p:ph type="title" hasCustomPrompt="1"/>
          </p:nvPr>
        </p:nvSpPr>
        <p:spPr>
          <a:xfrm>
            <a:off x="511875" y="1785600"/>
            <a:ext cx="3300566" cy="3286800"/>
          </a:xfrm>
          <a:prstGeom prst="rect">
            <a:avLst/>
          </a:prstGeom>
        </p:spPr>
        <p:txBody>
          <a:bodyPr anchor="ctr">
            <a:noAutofit/>
          </a:bodyPr>
          <a:lstStyle>
            <a:lvl1pPr>
              <a:defRPr sz="3575" b="0">
                <a:solidFill>
                  <a:srgbClr val="FFFFFF"/>
                </a:solidFill>
                <a:latin typeface="+mj-lt"/>
                <a:sym typeface="Trebuchet MS" panose="020B0603020202020204" pitchFamily="34" charset="0"/>
              </a:defRPr>
            </a:lvl1pPr>
          </a:lstStyle>
          <a:p>
            <a:r>
              <a:rPr lang="en-US"/>
              <a:t>Click to add title</a:t>
            </a:r>
          </a:p>
        </p:txBody>
      </p:sp>
      <p:sp>
        <p:nvSpPr>
          <p:cNvPr id="11"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6" name="TextBox 1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7562" b="6867"/>
          <a:stretch/>
        </p:blipFill>
        <p:spPr>
          <a:xfrm>
            <a:off x="2907173" y="3416300"/>
            <a:ext cx="218941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425894569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8" name="Date Placeholder 7"/>
          <p:cNvSpPr>
            <a:spLocks noGrp="1"/>
          </p:cNvSpPr>
          <p:nvPr>
            <p:ph type="dt" sz="half" idx="16"/>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8"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14" name="Pentagon 8"/>
          <p:cNvSpPr/>
          <p:nvPr userDrawn="1"/>
        </p:nvSpPr>
        <p:spPr bwMode="white">
          <a:xfrm>
            <a:off x="0" y="0"/>
            <a:ext cx="5170381" cy="6858000"/>
          </a:xfrm>
          <a:prstGeom prst="homePlate">
            <a:avLst>
              <a:gd name="adj" fmla="val 1293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6" name="Title 2"/>
          <p:cNvSpPr>
            <a:spLocks noGrp="1"/>
          </p:cNvSpPr>
          <p:nvPr>
            <p:ph type="title" hasCustomPrompt="1"/>
          </p:nvPr>
        </p:nvSpPr>
        <p:spPr>
          <a:xfrm>
            <a:off x="511875" y="622800"/>
            <a:ext cx="3797337"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5717" y="3589606"/>
            <a:ext cx="1109266"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91041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sp>
        <p:nvSpPr>
          <p:cNvPr id="14" name="Pentagon 8"/>
          <p:cNvSpPr/>
          <p:nvPr userDrawn="1"/>
        </p:nvSpPr>
        <p:spPr bwMode="white">
          <a:xfrm>
            <a:off x="0" y="0"/>
            <a:ext cx="5170381"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6" name="Title 2"/>
          <p:cNvSpPr>
            <a:spLocks noGrp="1"/>
          </p:cNvSpPr>
          <p:nvPr>
            <p:ph type="title" hasCustomPrompt="1"/>
          </p:nvPr>
        </p:nvSpPr>
        <p:spPr>
          <a:xfrm>
            <a:off x="511875" y="622800"/>
            <a:ext cx="3797337"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rgbClr val="FFFFFF"/>
                </a:solidFill>
                <a:latin typeface="+mj-lt"/>
                <a:sym typeface="Trebuchet MS" panose="020B0603020202020204" pitchFamily="34" charset="0"/>
              </a:defRPr>
            </a:lvl1pPr>
          </a:lstStyle>
          <a:p>
            <a:pPr lvl="0"/>
            <a:r>
              <a:rPr lang="en-US"/>
              <a:t>Click to add title</a:t>
            </a:r>
          </a:p>
        </p:txBody>
      </p:sp>
      <p:sp>
        <p:nvSpPr>
          <p:cNvPr id="12"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3" name="TextBox 12"/>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3623890" y="3407804"/>
            <a:ext cx="218941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151121626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2" name="Freeform 18"/>
          <p:cNvSpPr/>
          <p:nvPr userDrawn="1"/>
        </p:nvSpPr>
        <p:spPr bwMode="white">
          <a:xfrm>
            <a:off x="0" y="0"/>
            <a:ext cx="686256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3" name="Date Placeholder 4"/>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11" name="Title 3"/>
          <p:cNvSpPr>
            <a:spLocks noGrp="1"/>
          </p:cNvSpPr>
          <p:nvPr>
            <p:ph type="title" hasCustomPrompt="1"/>
          </p:nvPr>
        </p:nvSpPr>
        <p:spPr>
          <a:xfrm>
            <a:off x="511875" y="622800"/>
            <a:ext cx="5083650"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pic>
        <p:nvPicPr>
          <p:cNvPr id="16"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85900" y="3589606"/>
            <a:ext cx="1109266"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901672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sp>
        <p:nvSpPr>
          <p:cNvPr id="12" name="Freeform 18"/>
          <p:cNvSpPr/>
          <p:nvPr userDrawn="1"/>
        </p:nvSpPr>
        <p:spPr bwMode="white">
          <a:xfrm>
            <a:off x="0" y="0"/>
            <a:ext cx="686256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1" name="Title 3"/>
          <p:cNvSpPr>
            <a:spLocks noGrp="1"/>
          </p:cNvSpPr>
          <p:nvPr>
            <p:ph type="title" hasCustomPrompt="1"/>
          </p:nvPr>
        </p:nvSpPr>
        <p:spPr>
          <a:xfrm>
            <a:off x="511875" y="622800"/>
            <a:ext cx="5083650"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rgbClr val="FFFFFF"/>
                </a:solidFill>
                <a:latin typeface="+mj-lt"/>
                <a:sym typeface="Trebuchet MS" panose="020B0603020202020204" pitchFamily="34" charset="0"/>
              </a:defRPr>
            </a:lvl1pPr>
          </a:lstStyle>
          <a:p>
            <a:pPr lvl="0"/>
            <a:r>
              <a:rPr lang="en-US"/>
              <a:t>Click to add title</a:t>
            </a:r>
          </a:p>
        </p:txBody>
      </p:sp>
      <p:sp>
        <p:nvSpPr>
          <p:cNvPr id="17"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8" name="TextBox 1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5336198" y="3407804"/>
            <a:ext cx="218941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255237575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3" name="TextBox 2"/>
          <p:cNvSpPr txBox="1"/>
          <p:nvPr/>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8" name="Title 1"/>
          <p:cNvSpPr>
            <a:spLocks noGrp="1"/>
          </p:cNvSpPr>
          <p:nvPr>
            <p:ph type="title" hasCustomPrompt="1"/>
          </p:nvPr>
        </p:nvSpPr>
        <p:spPr>
          <a:xfrm>
            <a:off x="511875" y="3826333"/>
            <a:ext cx="8883225" cy="1606550"/>
          </a:xfrm>
        </p:spPr>
        <p:txBody>
          <a:bodyPr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3732017011"/>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1">
            <a:lumMod val="95000"/>
          </a:schemeClr>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6" name="Rectangle 5"/>
          <p:cNvSpPr/>
          <p:nvPr userDrawn="1"/>
        </p:nvSpPr>
        <p:spPr bwMode="white">
          <a:xfrm>
            <a:off x="511875" y="625475"/>
            <a:ext cx="757809" cy="932688"/>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mn-lt"/>
              <a:sym typeface="Trebuchet MS" panose="020B0603020202020204" pitchFamily="34" charset="0"/>
            </a:endParaRPr>
          </a:p>
        </p:txBody>
      </p:sp>
      <p:sp>
        <p:nvSpPr>
          <p:cNvPr id="7" name="Title 1"/>
          <p:cNvSpPr>
            <a:spLocks noGrp="1"/>
          </p:cNvSpPr>
          <p:nvPr>
            <p:ph type="title" hasCustomPrompt="1"/>
          </p:nvPr>
        </p:nvSpPr>
        <p:spPr>
          <a:xfrm>
            <a:off x="511875" y="3826333"/>
            <a:ext cx="8883225" cy="1606550"/>
          </a:xfrm>
          <a:prstGeom prst="rect">
            <a:avLst/>
          </a:prstGeom>
        </p:spPr>
        <p:txBody>
          <a:bodyPr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accent4"/>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414604228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842619711"/>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6" name="TextBox 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5450820" y="1040802"/>
            <a:ext cx="769257" cy="8141105"/>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1"/>
            <a:ext cx="9906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tx2"/>
          </a:solidFill>
          <a:ln>
            <a:noFill/>
          </a:ln>
          <a:effectLst/>
        </p:spPr>
        <p:txBody>
          <a:bodyPr vert="horz" wrap="square" lIns="74295" tIns="37148" rIns="74295" bIns="37148" numCol="1" anchor="t" anchorCtr="0" compatLnSpc="1">
            <a:prstTxWarp prst="textNoShape">
              <a:avLst/>
            </a:prstTxWarp>
            <a:noAutofit/>
          </a:bodyPr>
          <a:lstStyle/>
          <a:p>
            <a:endParaRPr lang="en-US" sz="1463">
              <a:latin typeface="+mn-lt"/>
              <a:sym typeface="Trebuchet MS" panose="020B0603020202020204" pitchFamily="34" charset="0"/>
            </a:endParaRPr>
          </a:p>
        </p:txBody>
      </p:sp>
    </p:spTree>
    <p:extLst>
      <p:ext uri="{BB962C8B-B14F-4D97-AF65-F5344CB8AC3E}">
        <p14:creationId xmlns:p14="http://schemas.microsoft.com/office/powerpoint/2010/main" val="224044269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tx1">
            <a:lumMod val="50000"/>
          </a:schemeClr>
        </a:solidFill>
        <a:effectLst/>
      </p:bgPr>
    </p:bg>
    <p:spTree>
      <p:nvGrpSpPr>
        <p:cNvPr id="1" name=""/>
        <p:cNvGrpSpPr/>
        <p:nvPr/>
      </p:nvGrpSpPr>
      <p:grpSpPr>
        <a:xfrm>
          <a:off x="0" y="0"/>
          <a:ext cx="0" cy="0"/>
          <a:chOff x="0" y="0"/>
          <a:chExt cx="0" cy="0"/>
        </a:xfrm>
      </p:grpSpPr>
      <p:sp>
        <p:nvSpPr>
          <p:cNvPr id="5" name="TextBox 4"/>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4"/>
          </p:nvPr>
        </p:nvSpPr>
        <p:spPr bwMode="white">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4" name="Title 3"/>
          <p:cNvSpPr>
            <a:spLocks noGrp="1"/>
          </p:cNvSpPr>
          <p:nvPr>
            <p:ph type="title" hasCustomPrompt="1"/>
          </p:nvPr>
        </p:nvSpPr>
        <p:spPr>
          <a:xfrm>
            <a:off x="511875" y="622800"/>
            <a:ext cx="8883225" cy="382669"/>
          </a:xfrm>
        </p:spPr>
        <p:txBody>
          <a:bodyPr/>
          <a:lstStyle>
            <a:lvl1pPr>
              <a:defRPr sz="2763">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54841146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5" name="Date Placeholder 4"/>
          <p:cNvSpPr>
            <a:spLocks noGrp="1"/>
          </p:cNvSpPr>
          <p:nvPr>
            <p:ph type="dt" sz="half" idx="12"/>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369440350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E4FFF-81B3-4CDA-B0A1-3363FFB22A6A}"/>
              </a:ext>
            </a:extLst>
          </p:cNvPr>
          <p:cNvSpPr>
            <a:spLocks noGrp="1"/>
          </p:cNvSpPr>
          <p:nvPr>
            <p:ph type="title" hasCustomPrompt="1"/>
          </p:nvPr>
        </p:nvSpPr>
        <p:spPr>
          <a:xfrm>
            <a:off x="511875" y="622800"/>
            <a:ext cx="8883347" cy="382669"/>
          </a:xfrm>
        </p:spPr>
        <p:txBody>
          <a:bodyPr/>
          <a:lstStyle>
            <a:lvl1pPr>
              <a:defRPr sz="2763"/>
            </a:lvl1pPr>
          </a:lstStyle>
          <a:p>
            <a:r>
              <a:rPr lang="en-US"/>
              <a:t>Click to add title</a:t>
            </a:r>
          </a:p>
        </p:txBody>
      </p:sp>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511387" y="2085629"/>
            <a:ext cx="8883713" cy="4089131"/>
          </a:xfrm>
        </p:spPr>
        <p:txBody>
          <a:bodyPr/>
          <a:lstStyle>
            <a:lvl1pPr>
              <a:lnSpc>
                <a:spcPct val="100000"/>
              </a:lnSpc>
              <a:spcBef>
                <a:spcPts val="0"/>
              </a:spcBef>
              <a:spcAft>
                <a:spcPts val="0"/>
              </a:spcAft>
              <a:defRPr sz="1625"/>
            </a:lvl1pPr>
            <a:lvl2pPr>
              <a:lnSpc>
                <a:spcPct val="100000"/>
              </a:lnSpc>
              <a:spcBef>
                <a:spcPts val="0"/>
              </a:spcBef>
              <a:spcAft>
                <a:spcPts val="0"/>
              </a:spcAft>
              <a:defRPr sz="1625"/>
            </a:lvl2pPr>
            <a:lvl3pPr>
              <a:lnSpc>
                <a:spcPct val="100000"/>
              </a:lnSpc>
              <a:spcBef>
                <a:spcPts val="0"/>
              </a:spcBef>
              <a:spcAft>
                <a:spcPts val="0"/>
              </a:spcAft>
              <a:defRPr sz="1625"/>
            </a:lvl3pPr>
            <a:lvl4pPr>
              <a:lnSpc>
                <a:spcPct val="100000"/>
              </a:lnSpc>
              <a:spcBef>
                <a:spcPts val="0"/>
              </a:spcBef>
              <a:spcAft>
                <a:spcPts val="0"/>
              </a:spcAft>
              <a:defRPr sz="2275"/>
            </a:lvl4pPr>
            <a:lvl5pPr>
              <a:lnSpc>
                <a:spcPct val="100000"/>
              </a:lnSpc>
              <a:spcBef>
                <a:spcPts val="0"/>
              </a:spcBef>
              <a:spcAft>
                <a:spcPts val="0"/>
              </a:spcAft>
              <a:defRPr sz="22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6579061"/>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318824174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Disclaimer">
    <p:bg>
      <p:bgPr>
        <a:solidFill>
          <a:schemeClr val="bg2"/>
        </a:solidFill>
        <a:effectLst/>
      </p:bgPr>
    </p:bg>
    <p:spTree>
      <p:nvGrpSpPr>
        <p:cNvPr id="1" name=""/>
        <p:cNvGrpSpPr/>
        <p:nvPr/>
      </p:nvGrpSpPr>
      <p:grpSpPr>
        <a:xfrm>
          <a:off x="0" y="0"/>
          <a:ext cx="0" cy="0"/>
          <a:chOff x="0" y="0"/>
          <a:chExt cx="0" cy="0"/>
        </a:xfrm>
      </p:grpSpPr>
      <p:sp>
        <p:nvSpPr>
          <p:cNvPr id="6" name="Rectangle 5"/>
          <p:cNvSpPr/>
          <p:nvPr/>
        </p:nvSpPr>
        <p:spPr>
          <a:xfrm>
            <a:off x="4080234" y="1976649"/>
            <a:ext cx="5044871" cy="2699200"/>
          </a:xfrm>
          <a:prstGeom prst="rect">
            <a:avLst/>
          </a:prstGeom>
        </p:spPr>
        <p:txBody>
          <a:bodyPr wrap="square" lIns="0" tIns="0" rIns="0" bIns="0" anchor="ctr">
            <a:spAutoFit/>
          </a:bodyPr>
          <a:lstStyle/>
          <a:p>
            <a:pPr indent="0">
              <a:lnSpc>
                <a:spcPct val="100000"/>
              </a:lnSpc>
            </a:pPr>
            <a:r>
              <a:rPr lang="en-US" sz="731" b="0">
                <a:latin typeface="+mn-lt"/>
                <a:sym typeface="Trebuchet MS" panose="020B0603020202020204" pitchFamily="34" charset="0"/>
              </a:rPr>
              <a:t>The services and materials provided by Boston Consulting Group (BCG) are subject to BCG's Standard Terms </a:t>
            </a:r>
            <a:br>
              <a:rPr lang="en-US" sz="731" b="0">
                <a:latin typeface="+mn-lt"/>
                <a:sym typeface="Trebuchet MS" panose="020B0603020202020204" pitchFamily="34" charset="0"/>
              </a:rPr>
            </a:br>
            <a:r>
              <a:rPr lang="en-US" sz="731" b="0">
                <a:latin typeface="+mn-lt"/>
                <a:sym typeface="Trebuchet MS" panose="020B0603020202020204" pitchFamily="34" charset="0"/>
              </a:rPr>
              <a:t>(a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a:t>
            </a:r>
            <a:br>
              <a:rPr lang="en-US" sz="731" b="0">
                <a:latin typeface="+mn-lt"/>
                <a:sym typeface="Trebuchet MS" panose="020B0603020202020204" pitchFamily="34" charset="0"/>
              </a:rPr>
            </a:br>
            <a:r>
              <a:rPr lang="en-US" sz="731" b="0">
                <a:latin typeface="+mn-lt"/>
                <a:sym typeface="Trebuchet MS" panose="020B0603020202020204" pitchFamily="34" charset="0"/>
              </a:rPr>
              <a:t>to update these materials after the date hereof, notwithstanding that such information may become outdated </a:t>
            </a:r>
            <a:br>
              <a:rPr lang="en-US" sz="731" b="0">
                <a:latin typeface="+mn-lt"/>
                <a:sym typeface="Trebuchet MS" panose="020B0603020202020204" pitchFamily="34" charset="0"/>
              </a:rPr>
            </a:br>
            <a:r>
              <a:rPr lang="en-US" sz="731" b="0">
                <a:latin typeface="+mn-lt"/>
                <a:sym typeface="Trebuchet MS" panose="020B0603020202020204" pitchFamily="34" charset="0"/>
              </a:rPr>
              <a:t>or inaccurate.</a:t>
            </a:r>
          </a:p>
          <a:p>
            <a:pPr indent="0">
              <a:lnSpc>
                <a:spcPct val="100000"/>
              </a:lnSpc>
            </a:pPr>
            <a:r>
              <a:rPr lang="en-US" sz="731" b="0">
                <a:latin typeface="+mn-lt"/>
                <a:sym typeface="Trebuchet MS" panose="020B0603020202020204" pitchFamily="34" charset="0"/>
              </a:rPr>
              <a:t> </a:t>
            </a:r>
          </a:p>
          <a:p>
            <a:pPr indent="0">
              <a:lnSpc>
                <a:spcPct val="100000"/>
              </a:lnSpc>
            </a:pPr>
            <a:r>
              <a:rPr lang="en-US" sz="731" b="0">
                <a:latin typeface="+mn-lt"/>
                <a:sym typeface="Trebuchet MS" panose="020B0603020202020204" pitchFamily="34" charset="0"/>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731" b="0">
              <a:latin typeface="+mn-lt"/>
              <a:sym typeface="Trebuchet MS" panose="020B0603020202020204" pitchFamily="34" charset="0"/>
            </a:endParaRPr>
          </a:p>
          <a:p>
            <a:pPr marL="0" marR="0" indent="0" algn="l" defTabSz="742950" rtl="0" eaLnBrk="1" fontAlgn="auto" latinLnBrk="0" hangingPunct="1">
              <a:lnSpc>
                <a:spcPct val="100000"/>
              </a:lnSpc>
              <a:spcBef>
                <a:spcPts val="0"/>
              </a:spcBef>
              <a:spcAft>
                <a:spcPts val="0"/>
              </a:spcAft>
              <a:buClrTx/>
              <a:buSzTx/>
              <a:buFontTx/>
              <a:buNone/>
              <a:tabLst/>
              <a:defRPr/>
            </a:pPr>
            <a:r>
              <a:rPr lang="en-US" sz="731" b="0">
                <a:latin typeface="+mn-lt"/>
                <a:sym typeface="Trebuchet MS" panose="020B0603020202020204" pitchFamily="34" charset="0"/>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sp>
        <p:nvSpPr>
          <p:cNvPr id="7" name="Title 6"/>
          <p:cNvSpPr txBox="1">
            <a:spLocks/>
          </p:cNvSpPr>
          <p:nvPr/>
        </p:nvSpPr>
        <p:spPr>
          <a:xfrm>
            <a:off x="519224" y="3039279"/>
            <a:ext cx="2599617" cy="573940"/>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4144">
                <a:gradFill>
                  <a:gsLst>
                    <a:gs pos="100000">
                      <a:schemeClr val="tx2"/>
                    </a:gs>
                    <a:gs pos="2000">
                      <a:schemeClr val="accent2"/>
                    </a:gs>
                  </a:gsLst>
                  <a:lin ang="2700000" scaled="0"/>
                </a:gradFill>
                <a:latin typeface="+mn-lt"/>
                <a:sym typeface="Trebuchet MS" panose="020B0603020202020204" pitchFamily="34" charset="0"/>
              </a:rPr>
              <a:t>Disclaimer</a:t>
            </a:r>
          </a:p>
        </p:txBody>
      </p:sp>
      <p:cxnSp>
        <p:nvCxnSpPr>
          <p:cNvPr id="9" name="Straight Connector 8"/>
          <p:cNvCxnSpPr/>
          <p:nvPr/>
        </p:nvCxnSpPr>
        <p:spPr>
          <a:xfrm>
            <a:off x="3548917" y="1630186"/>
            <a:ext cx="0" cy="3392129"/>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2" name="Date Placeholder 1"/>
          <p:cNvSpPr>
            <a:spLocks noGrp="1"/>
          </p:cNvSpPr>
          <p:nvPr>
            <p:ph type="dt" sz="half" idx="10"/>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0"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4670121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735369323"/>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384" imgH="384" progId="TCLayout.ActiveDocument.1">
                  <p:embed/>
                </p:oleObj>
              </mc:Choice>
              <mc:Fallback>
                <p:oleObj name="think-cell Slide" r:id="rId5" imgW="384" imgH="384" progId="TCLayout.ActiveDocument.1">
                  <p:embed/>
                  <p:pic>
                    <p:nvPicPr>
                      <p:cNvPr id="2" name="Object 1" hidden="1"/>
                      <p:cNvPicPr/>
                      <p:nvPr/>
                    </p:nvPicPr>
                    <p:blipFill>
                      <a:blip r:embed="rId6"/>
                      <a:stretch>
                        <a:fillRect/>
                      </a:stretch>
                    </p:blipFill>
                    <p:spPr>
                      <a:xfrm>
                        <a:off x="1291" y="1589"/>
                        <a:ext cx="1289" cy="1587"/>
                      </a:xfrm>
                      <a:prstGeom prst="rect">
                        <a:avLst/>
                      </a:prstGeom>
                    </p:spPr>
                  </p:pic>
                </p:oleObj>
              </mc:Fallback>
            </mc:AlternateContent>
          </a:graphicData>
        </a:graphic>
      </p:graphicFrame>
      <p:pic>
        <p:nvPicPr>
          <p:cNvPr id="9" name="TitleAndEndImages"/>
          <p:cNvPicPr>
            <a:picLocks noChangeAspect="1"/>
          </p:cNvPicPr>
          <p:nvPr userDrawn="1">
            <p:custDataLst>
              <p:tags r:id="rId2"/>
            </p:custDataLst>
          </p:nvPr>
        </p:nvPicPr>
        <p:blipFill>
          <a:blip r:embed="rId7">
            <a:extLst>
              <a:ext uri="{28A0092B-C50C-407E-A947-70E740481C1C}">
                <a14:useLocalDpi xmlns:a14="http://schemas.microsoft.com/office/drawing/2010/main" val="0"/>
              </a:ext>
            </a:extLst>
          </a:blip>
          <a:stretch>
            <a:fillRect/>
          </a:stretch>
        </p:blipFill>
        <p:spPr>
          <a:xfrm flipH="1">
            <a:off x="0" y="0"/>
            <a:ext cx="9906000" cy="6858000"/>
          </a:xfrm>
          <a:prstGeom prst="rect">
            <a:avLst/>
          </a:prstGeom>
        </p:spPr>
      </p:pic>
      <p:sp>
        <p:nvSpPr>
          <p:cNvPr id="8" name="Rectangle 7"/>
          <p:cNvSpPr/>
          <p:nvPr userDrawn="1"/>
        </p:nvSpPr>
        <p:spPr bwMode="black">
          <a:xfrm>
            <a:off x="512636" y="626200"/>
            <a:ext cx="6601725"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1625">
              <a:solidFill>
                <a:prstClr val="white"/>
              </a:solidFill>
              <a:latin typeface="+mn-lt"/>
              <a:sym typeface="Trebuchet MS" panose="020B0603020202020204" pitchFamily="34" charset="0"/>
            </a:endParaRPr>
          </a:p>
        </p:txBody>
      </p:sp>
      <p:sp>
        <p:nvSpPr>
          <p:cNvPr id="15" name="TextBox 14"/>
          <p:cNvSpPr txBox="1"/>
          <p:nvPr/>
        </p:nvSpPr>
        <p:spPr bwMode="white">
          <a:xfrm>
            <a:off x="751546" y="5715178"/>
            <a:ext cx="683151" cy="170110"/>
          </a:xfrm>
          <a:prstGeom prst="rect">
            <a:avLst/>
          </a:prstGeom>
          <a:noFill/>
        </p:spPr>
        <p:txBody>
          <a:bodyPr wrap="none" lIns="0" tIns="0" rIns="0" bIns="0" rtlCol="0" anchor="b">
            <a:noAutofit/>
          </a:bodyPr>
          <a:lstStyle/>
          <a:p>
            <a:pPr>
              <a:lnSpc>
                <a:spcPct val="90000"/>
              </a:lnSpc>
              <a:spcAft>
                <a:spcPts val="488"/>
              </a:spcAft>
            </a:pPr>
            <a:r>
              <a:rPr lang="en-US" sz="975">
                <a:solidFill>
                  <a:schemeClr val="bg1"/>
                </a:solidFill>
                <a:latin typeface="+mn-lt"/>
                <a:sym typeface="Trebuchet MS" panose="020B0603020202020204" pitchFamily="34" charset="0"/>
              </a:rPr>
              <a:t>bcg.com</a:t>
            </a:r>
          </a:p>
        </p:txBody>
      </p:sp>
      <p:sp>
        <p:nvSpPr>
          <p:cNvPr id="7" name="Freeform 6"/>
          <p:cNvSpPr>
            <a:spLocks noChangeAspect="1"/>
          </p:cNvSpPr>
          <p:nvPr userDrawn="1">
            <p:custDataLst>
              <p:tags r:id="rId3"/>
            </p:custDataLst>
          </p:nvPr>
        </p:nvSpPr>
        <p:spPr bwMode="auto">
          <a:xfrm>
            <a:off x="2174947" y="2969513"/>
            <a:ext cx="3277103" cy="842974"/>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4295" tIns="37148" rIns="74295" bIns="37148" numCol="1" anchor="t" anchorCtr="0" compatLnSpc="1">
            <a:prstTxWarp prst="textNoShape">
              <a:avLst/>
            </a:prstTxWarp>
            <a:noAutofit/>
          </a:bodyPr>
          <a:lstStyle/>
          <a:p>
            <a:endParaRPr lang="en-US" sz="1463"/>
          </a:p>
        </p:txBody>
      </p:sp>
    </p:spTree>
    <p:extLst>
      <p:ext uri="{BB962C8B-B14F-4D97-AF65-F5344CB8AC3E}">
        <p14:creationId xmlns:p14="http://schemas.microsoft.com/office/powerpoint/2010/main" val="86065527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Layout guide">
    <p:spTree>
      <p:nvGrpSpPr>
        <p:cNvPr id="1" name=""/>
        <p:cNvGrpSpPr/>
        <p:nvPr/>
      </p:nvGrpSpPr>
      <p:grpSpPr>
        <a:xfrm>
          <a:off x="0" y="0"/>
          <a:ext cx="0" cy="0"/>
          <a:chOff x="0" y="0"/>
          <a:chExt cx="0" cy="0"/>
        </a:xfrm>
      </p:grpSpPr>
      <p:grpSp>
        <p:nvGrpSpPr>
          <p:cNvPr id="49" name="Group 48"/>
          <p:cNvGrpSpPr/>
          <p:nvPr userDrawn="1"/>
        </p:nvGrpSpPr>
        <p:grpSpPr>
          <a:xfrm>
            <a:off x="-488" y="-1"/>
            <a:ext cx="9907463" cy="6858001"/>
            <a:chOff x="-600" y="-1"/>
            <a:chExt cx="12193800" cy="6858001"/>
          </a:xfrm>
        </p:grpSpPr>
        <p:sp>
          <p:nvSpPr>
            <p:cNvPr id="50" name="No fly zone"/>
            <p:cNvSpPr/>
            <p:nvPr/>
          </p:nvSpPr>
          <p:spPr>
            <a:xfrm>
              <a:off x="0" y="-1"/>
              <a:ext cx="12193200" cy="6858000"/>
            </a:xfrm>
            <a:custGeom>
              <a:avLst/>
              <a:gdLst>
                <a:gd name="connsiteX0" fmla="*/ 630001 w 12193200"/>
                <a:gd name="connsiteY0" fmla="*/ 622800 h 6858000"/>
                <a:gd name="connsiteX1" fmla="*/ 630001 w 12193200"/>
                <a:gd name="connsiteY1" fmla="*/ 6160597 h 6858000"/>
                <a:gd name="connsiteX2" fmla="*/ 11562000 w 12193200"/>
                <a:gd name="connsiteY2" fmla="*/ 6160597 h 6858000"/>
                <a:gd name="connsiteX3" fmla="*/ 11562000 w 12193200"/>
                <a:gd name="connsiteY3" fmla="*/ 622800 h 6858000"/>
                <a:gd name="connsiteX4" fmla="*/ 0 w 12193200"/>
                <a:gd name="connsiteY4" fmla="*/ 0 h 6858000"/>
                <a:gd name="connsiteX5" fmla="*/ 12193200 w 12193200"/>
                <a:gd name="connsiteY5" fmla="*/ 0 h 6858000"/>
                <a:gd name="connsiteX6" fmla="*/ 12193200 w 12193200"/>
                <a:gd name="connsiteY6" fmla="*/ 622800 h 6858000"/>
                <a:gd name="connsiteX7" fmla="*/ 12192000 w 12193200"/>
                <a:gd name="connsiteY7" fmla="*/ 622800 h 6858000"/>
                <a:gd name="connsiteX8" fmla="*/ 12192000 w 12193200"/>
                <a:gd name="connsiteY8" fmla="*/ 6160597 h 6858000"/>
                <a:gd name="connsiteX9" fmla="*/ 12193200 w 12193200"/>
                <a:gd name="connsiteY9" fmla="*/ 6160597 h 6858000"/>
                <a:gd name="connsiteX10" fmla="*/ 12193200 w 12193200"/>
                <a:gd name="connsiteY10" fmla="*/ 6858000 h 6858000"/>
                <a:gd name="connsiteX11" fmla="*/ 12192000 w 12193200"/>
                <a:gd name="connsiteY11" fmla="*/ 6858000 h 6858000"/>
                <a:gd name="connsiteX12" fmla="*/ 11562000 w 12193200"/>
                <a:gd name="connsiteY12" fmla="*/ 6858000 h 6858000"/>
                <a:gd name="connsiteX13" fmla="*/ 630001 w 12193200"/>
                <a:gd name="connsiteY13" fmla="*/ 6858000 h 6858000"/>
                <a:gd name="connsiteX14" fmla="*/ 1 w 12193200"/>
                <a:gd name="connsiteY14" fmla="*/ 6858000 h 6858000"/>
                <a:gd name="connsiteX15" fmla="*/ 1 w 12193200"/>
                <a:gd name="connsiteY15" fmla="*/ 6160597 h 6858000"/>
                <a:gd name="connsiteX16" fmla="*/ 1 w 12193200"/>
                <a:gd name="connsiteY16" fmla="*/ 622800 h 6858000"/>
                <a:gd name="connsiteX17" fmla="*/ 0 w 12193200"/>
                <a:gd name="connsiteY17" fmla="*/ 6228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3200" h="6858000">
                  <a:moveTo>
                    <a:pt x="630001" y="622800"/>
                  </a:moveTo>
                  <a:lnTo>
                    <a:pt x="630001" y="6160597"/>
                  </a:lnTo>
                  <a:lnTo>
                    <a:pt x="11562000" y="6160597"/>
                  </a:lnTo>
                  <a:lnTo>
                    <a:pt x="11562000" y="622800"/>
                  </a:lnTo>
                  <a:close/>
                  <a:moveTo>
                    <a:pt x="0" y="0"/>
                  </a:moveTo>
                  <a:lnTo>
                    <a:pt x="12193200" y="0"/>
                  </a:lnTo>
                  <a:lnTo>
                    <a:pt x="12193200" y="622800"/>
                  </a:lnTo>
                  <a:lnTo>
                    <a:pt x="12192000" y="622800"/>
                  </a:lnTo>
                  <a:lnTo>
                    <a:pt x="12192000" y="6160597"/>
                  </a:lnTo>
                  <a:lnTo>
                    <a:pt x="12193200" y="6160597"/>
                  </a:lnTo>
                  <a:lnTo>
                    <a:pt x="12193200" y="6858000"/>
                  </a:lnTo>
                  <a:lnTo>
                    <a:pt x="12192000" y="6858000"/>
                  </a:lnTo>
                  <a:lnTo>
                    <a:pt x="11562000" y="6858000"/>
                  </a:lnTo>
                  <a:lnTo>
                    <a:pt x="630001" y="6858000"/>
                  </a:lnTo>
                  <a:lnTo>
                    <a:pt x="1" y="6858000"/>
                  </a:lnTo>
                  <a:lnTo>
                    <a:pt x="1" y="6160597"/>
                  </a:lnTo>
                  <a:lnTo>
                    <a:pt x="1" y="622800"/>
                  </a:lnTo>
                  <a:lnTo>
                    <a:pt x="0" y="6228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solidFill>
                  <a:schemeClr val="tx1"/>
                </a:solidFill>
                <a:latin typeface="+mn-lt"/>
              </a:endParaRPr>
            </a:p>
          </p:txBody>
        </p:sp>
        <p:grpSp>
          <p:nvGrpSpPr>
            <p:cNvPr id="51" name="Baselines / anchors"/>
            <p:cNvGrpSpPr/>
            <p:nvPr userDrawn="1"/>
          </p:nvGrpSpPr>
          <p:grpSpPr>
            <a:xfrm>
              <a:off x="-600" y="622800"/>
              <a:ext cx="12193200" cy="5536800"/>
              <a:chOff x="12623800" y="622800"/>
              <a:chExt cx="11176000" cy="5536800"/>
            </a:xfrm>
          </p:grpSpPr>
          <p:cxnSp>
            <p:nvCxnSpPr>
              <p:cNvPr id="77" name="Straight Connector 76"/>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12623800" y="6159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52" name="Gutter space"/>
            <p:cNvGrpSpPr/>
            <p:nvPr userDrawn="1"/>
          </p:nvGrpSpPr>
          <p:grpSpPr>
            <a:xfrm>
              <a:off x="1277000" y="623550"/>
              <a:ext cx="9638000" cy="5537047"/>
              <a:chOff x="1277000" y="623550"/>
              <a:chExt cx="9638000" cy="5537047"/>
            </a:xfrm>
          </p:grpSpPr>
          <p:sp>
            <p:nvSpPr>
              <p:cNvPr id="66" name="Rectangle 34"/>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7" name="Rectangle 35"/>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8" name="Rectangle 36"/>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9" name="Rectangle 37"/>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0" name="Rectangle 38"/>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1" name="Rectangle 39"/>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2" name="Rectangle 40"/>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3" name="Rectangle 41"/>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4" name="Rectangle 42"/>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5" name="Rectangle 43"/>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6" name="Rectangle 44"/>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sp>
          <p:nvSpPr>
            <p:cNvPr id="53" name="Slide edges"/>
            <p:cNvSpPr>
              <a:spLocks/>
            </p:cNvSpPr>
            <p:nvPr/>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mn-lt"/>
                <a:ea typeface="+mn-ea"/>
                <a:cs typeface="+mn-cs"/>
              </a:endParaRPr>
            </a:p>
          </p:txBody>
        </p:sp>
        <p:sp>
          <p:nvSpPr>
            <p:cNvPr id="54" name="Footnote measure"/>
            <p:cNvSpPr>
              <a:spLocks noChangeArrowheads="1"/>
            </p:cNvSpPr>
            <p:nvPr/>
          </p:nvSpPr>
          <p:spPr bwMode="auto">
            <a:xfrm>
              <a:off x="629400" y="6159600"/>
              <a:ext cx="10933200" cy="378584"/>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57" name="Whitespace measure"/>
            <p:cNvSpPr>
              <a:spLocks noChangeArrowheads="1"/>
            </p:cNvSpPr>
            <p:nvPr/>
          </p:nvSpPr>
          <p:spPr bwMode="auto">
            <a:xfrm>
              <a:off x="629400" y="1497600"/>
              <a:ext cx="10932229"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nvGrpSpPr>
            <p:cNvPr id="58" name="Five column measure"/>
            <p:cNvGrpSpPr/>
            <p:nvPr userDrawn="1"/>
          </p:nvGrpSpPr>
          <p:grpSpPr>
            <a:xfrm>
              <a:off x="629400" y="5975122"/>
              <a:ext cx="10933200" cy="79536"/>
              <a:chOff x="629400" y="5975122"/>
              <a:chExt cx="10933200" cy="79536"/>
            </a:xfrm>
          </p:grpSpPr>
          <p:sp>
            <p:nvSpPr>
              <p:cNvPr id="61"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2"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3"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4"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5"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sp>
          <p:nvSpPr>
            <p:cNvPr id="59" name="Live area"/>
            <p:cNvSpPr/>
            <p:nvPr/>
          </p:nvSpPr>
          <p:spPr>
            <a:xfrm>
              <a:off x="629400" y="2080801"/>
              <a:ext cx="10933200" cy="4078800"/>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schemeClr val="bg1"/>
                </a:solidFill>
                <a:latin typeface="+mn-lt"/>
              </a:endParaRPr>
            </a:p>
          </p:txBody>
        </p:sp>
        <p:sp>
          <p:nvSpPr>
            <p:cNvPr id="60" name="Footnote example"/>
            <p:cNvSpPr txBox="1"/>
            <p:nvPr/>
          </p:nvSpPr>
          <p:spPr>
            <a:xfrm>
              <a:off x="630000" y="6222155"/>
              <a:ext cx="9030914" cy="337785"/>
            </a:xfrm>
            <a:prstGeom prst="rect">
              <a:avLst/>
            </a:prstGeom>
            <a:noFill/>
          </p:spPr>
          <p:txBody>
            <a:bodyPr wrap="square" lIns="0" tIns="0" rIns="0" bIns="0" rtlCol="0" anchor="b">
              <a:spAutoFit/>
            </a:bodyPr>
            <a:lstStyle/>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1. xxxx  2. xxxx  3. List footnotes in numerical order. Footnote numbers are not bracketed. Use 10pt font</a:t>
              </a:r>
            </a:p>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Note: Do not put a period at the end of the note or the source</a:t>
              </a:r>
            </a:p>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Source: Include a source for every chart that you use. Separate sources with a semicolon; BCG-related sources go at the end</a:t>
              </a:r>
            </a:p>
          </p:txBody>
        </p:sp>
      </p:grpSp>
      <p:sp>
        <p:nvSpPr>
          <p:cNvPr id="2" name="Date Placeholder 1"/>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56"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117872786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6654899"/>
              </p:ext>
            </p:extLst>
          </p:nvPr>
        </p:nvGraphicFramePr>
        <p:xfrm>
          <a:off x="1290" y="1588"/>
          <a:ext cx="1290"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3" name="Object 2" hidden="1"/>
                      <p:cNvPicPr/>
                      <p:nvPr/>
                    </p:nvPicPr>
                    <p:blipFill>
                      <a:blip r:embed="rId7"/>
                      <a:stretch>
                        <a:fillRect/>
                      </a:stretch>
                    </p:blipFill>
                    <p:spPr>
                      <a:xfrm>
                        <a:off x="1290" y="1588"/>
                        <a:ext cx="1290"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28984"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4388" b="0" i="0" baseline="0">
              <a:solidFill>
                <a:srgbClr val="FFFFFF"/>
              </a:solidFill>
              <a:latin typeface="Trebuchet MS" panose="020B0603020202020204" pitchFamily="34" charset="0"/>
              <a:ea typeface="+mj-ea"/>
              <a:cs typeface="+mj-cs"/>
              <a:sym typeface="Trebuchet MS" panose="020B0603020202020204" pitchFamily="34" charset="0"/>
            </a:endParaRPr>
          </a:p>
        </p:txBody>
      </p:sp>
      <p:sp>
        <p:nvSpPr>
          <p:cNvPr id="14" name="Rectangle 13"/>
          <p:cNvSpPr/>
          <p:nvPr userDrawn="1"/>
        </p:nvSpPr>
        <p:spPr>
          <a:xfrm>
            <a:off x="0" y="5279184"/>
            <a:ext cx="9906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pic>
        <p:nvPicPr>
          <p:cNvPr id="18" name="Picture 17"/>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6829008" y="2616210"/>
            <a:ext cx="580573" cy="5572125"/>
          </a:xfrm>
          <a:prstGeom prst="rect">
            <a:avLst/>
          </a:prstGeom>
        </p:spPr>
      </p:pic>
      <p:pic>
        <p:nvPicPr>
          <p:cNvPr id="15"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b="23056"/>
          <a:stretch/>
        </p:blipFill>
        <p:spPr>
          <a:xfrm flipH="1">
            <a:off x="0" y="0"/>
            <a:ext cx="9906000" cy="5276850"/>
          </a:xfrm>
          <a:prstGeom prst="rect">
            <a:avLst/>
          </a:prstGeom>
        </p:spPr>
      </p:pic>
      <p:sp>
        <p:nvSpPr>
          <p:cNvPr id="20" name="Picture Placeholder 8"/>
          <p:cNvSpPr>
            <a:spLocks noGrp="1"/>
          </p:cNvSpPr>
          <p:nvPr>
            <p:ph type="pic" sz="quarter" idx="13" hasCustomPrompt="1"/>
          </p:nvPr>
        </p:nvSpPr>
        <p:spPr>
          <a:xfrm>
            <a:off x="7610331" y="5570643"/>
            <a:ext cx="1517697" cy="896833"/>
          </a:xfrm>
          <a:prstGeom prst="rect">
            <a:avLst/>
          </a:prstGeom>
        </p:spPr>
        <p:txBody>
          <a:bodyPr anchor="b"/>
          <a:lstStyle>
            <a:lvl1pPr algn="ctr">
              <a:defRPr sz="1300">
                <a:solidFill>
                  <a:schemeClr val="tx1"/>
                </a:solidFill>
                <a:latin typeface="Trebuchet MS" panose="020B0603020202020204" pitchFamily="34" charset="0"/>
                <a:sym typeface="Trebuchet MS" panose="020B0603020202020204" pitchFamily="34" charset="0"/>
              </a:defRPr>
            </a:lvl1pPr>
          </a:lstStyle>
          <a:p>
            <a:r>
              <a:rPr lang="en-US"/>
              <a:t>Logo</a:t>
            </a:r>
          </a:p>
        </p:txBody>
      </p:sp>
      <p:sp>
        <p:nvSpPr>
          <p:cNvPr id="21" name="Rectangle 20"/>
          <p:cNvSpPr/>
          <p:nvPr userDrawn="1"/>
        </p:nvSpPr>
        <p:spPr bwMode="black">
          <a:xfrm>
            <a:off x="512636" y="626200"/>
            <a:ext cx="6601725"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1625">
              <a:solidFill>
                <a:prstClr val="white"/>
              </a:solidFill>
              <a:latin typeface="+mn-lt"/>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907900" y="6207842"/>
            <a:ext cx="5580900" cy="327148"/>
          </a:xfrm>
          <a:prstGeom prst="rect">
            <a:avLst/>
          </a:prstGeom>
          <a:noFill/>
        </p:spPr>
        <p:txBody>
          <a:bodyPr anchor="ctr"/>
          <a:lstStyle>
            <a:lvl1pPr algn="l">
              <a:lnSpc>
                <a:spcPct val="110000"/>
              </a:lnSpc>
              <a:buNone/>
              <a:defRPr sz="975" b="1" cap="all" baseline="0">
                <a:solidFill>
                  <a:schemeClr val="accent5"/>
                </a:solidFill>
                <a:latin typeface="+mn-lt"/>
                <a:sym typeface="Trebuchet MS" panose="020B0603020202020204" pitchFamily="34" charset="0"/>
              </a:defRPr>
            </a:lvl1pPr>
            <a:lvl2pPr algn="ctr">
              <a:buNone/>
              <a:defRPr/>
            </a:lvl2pPr>
            <a:lvl3pPr marL="0" indent="0" algn="ctr">
              <a:buNone/>
              <a:defRPr/>
            </a:lvl3pPr>
            <a:lvl4pPr marL="185738" indent="0" algn="ctr">
              <a:buNone/>
              <a:defRPr/>
            </a:lvl4pPr>
            <a:lvl5pPr marL="371475"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907900" y="5495707"/>
            <a:ext cx="5580900" cy="436195"/>
          </a:xfrm>
          <a:prstGeom prst="rect">
            <a:avLst/>
          </a:prstGeom>
        </p:spPr>
        <p:txBody>
          <a:bodyPr anchor="ctr"/>
          <a:lstStyle>
            <a:lvl1pPr marL="0" indent="0" algn="l">
              <a:lnSpc>
                <a:spcPct val="110000"/>
              </a:lnSpc>
              <a:buNone/>
              <a:defRPr sz="1300">
                <a:solidFill>
                  <a:schemeClr val="bg1"/>
                </a:solidFill>
                <a:latin typeface="+mn-lt"/>
                <a:sym typeface="Trebuchet MS" panose="020B0603020202020204" pitchFamily="34" charset="0"/>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Subtitle in sentence case</a:t>
            </a:r>
          </a:p>
        </p:txBody>
      </p:sp>
      <p:sp>
        <p:nvSpPr>
          <p:cNvPr id="27" name="Title 1"/>
          <p:cNvSpPr>
            <a:spLocks noGrp="1"/>
          </p:cNvSpPr>
          <p:nvPr>
            <p:ph type="ctrTitle" hasCustomPrompt="1"/>
          </p:nvPr>
        </p:nvSpPr>
        <p:spPr bwMode="ltGray">
          <a:xfrm>
            <a:off x="907900" y="1886243"/>
            <a:ext cx="5580900" cy="3138423"/>
          </a:xfrm>
        </p:spPr>
        <p:txBody>
          <a:bodyPr anchor="b">
            <a:normAutofit/>
          </a:bodyPr>
          <a:lstStyle>
            <a:lvl1pPr algn="l">
              <a:lnSpc>
                <a:spcPct val="93000"/>
              </a:lnSpc>
              <a:defRPr sz="4388">
                <a:solidFill>
                  <a:schemeClr val="bg1"/>
                </a:solidFill>
                <a:latin typeface="+mj-lt"/>
                <a:sym typeface="Trebuchet MS" panose="020B0603020202020204" pitchFamily="34" charset="0"/>
              </a:defRPr>
            </a:lvl1pPr>
          </a:lstStyle>
          <a:p>
            <a:r>
              <a:rPr lang="en-US"/>
              <a:t>Title in Title Case</a:t>
            </a:r>
          </a:p>
        </p:txBody>
      </p:sp>
      <p:sp>
        <p:nvSpPr>
          <p:cNvPr id="13" name="Freeform 12"/>
          <p:cNvSpPr>
            <a:spLocks noChangeAspect="1"/>
          </p:cNvSpPr>
          <p:nvPr userDrawn="1">
            <p:custDataLst>
              <p:tags r:id="rId4"/>
            </p:custDataLst>
          </p:nvPr>
        </p:nvSpPr>
        <p:spPr bwMode="auto">
          <a:xfrm>
            <a:off x="907900" y="1112680"/>
            <a:ext cx="1891211" cy="486479"/>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4295" tIns="37148" rIns="74295" bIns="37148" numCol="1" anchor="t" anchorCtr="0" compatLnSpc="1">
            <a:prstTxWarp prst="textNoShape">
              <a:avLst/>
            </a:prstTxWarp>
            <a:noAutofit/>
          </a:bodyPr>
          <a:lstStyle/>
          <a:p>
            <a:endParaRPr lang="en-US" sz="1463"/>
          </a:p>
        </p:txBody>
      </p:sp>
    </p:spTree>
    <p:extLst>
      <p:ext uri="{BB962C8B-B14F-4D97-AF65-F5344CB8AC3E}">
        <p14:creationId xmlns:p14="http://schemas.microsoft.com/office/powerpoint/2010/main" val="207263867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88190469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83126-25E7-42D8-B799-608CFD4DF6C3}"/>
              </a:ext>
            </a:extLst>
          </p:cNvPr>
          <p:cNvSpPr>
            <a:spLocks noGrp="1"/>
          </p:cNvSpPr>
          <p:nvPr>
            <p:ph type="title" hasCustomPrompt="1"/>
          </p:nvPr>
        </p:nvSpPr>
        <p:spPr/>
        <p:txBody>
          <a:bodyPr/>
          <a:lstStyle/>
          <a:p>
            <a:r>
              <a:rPr lang="en-US"/>
              <a:t>Click to add title</a:t>
            </a:r>
          </a:p>
        </p:txBody>
      </p:sp>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511388" y="2085628"/>
            <a:ext cx="8883834" cy="4072976"/>
          </a:xfrm>
        </p:spPr>
        <p:txBody>
          <a:bodyPr/>
          <a:lstStyle>
            <a:lvl1pPr>
              <a:lnSpc>
                <a:spcPct val="100000"/>
              </a:lnSpc>
              <a:spcBef>
                <a:spcPts val="0"/>
              </a:spcBef>
              <a:spcAft>
                <a:spcPts val="0"/>
              </a:spcAft>
              <a:defRPr/>
            </a:lvl1pPr>
            <a:lvl2pPr>
              <a:lnSpc>
                <a:spcPct val="100000"/>
              </a:lnSpc>
              <a:spcBef>
                <a:spcPts val="0"/>
              </a:spcBef>
              <a:spcAft>
                <a:spcPts val="0"/>
              </a:spcAft>
              <a:defRPr/>
            </a:lvl2pPr>
            <a:lvl3pPr>
              <a:lnSpc>
                <a:spcPct val="100000"/>
              </a:lnSpc>
              <a:spcBef>
                <a:spcPts val="0"/>
              </a:spcBef>
              <a:spcAft>
                <a:spcPts val="0"/>
              </a:spcAft>
              <a:defRPr/>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912732441"/>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7" name="Rectangle 6"/>
          <p:cNvSpPr/>
          <p:nvPr userDrawn="1"/>
        </p:nvSpPr>
        <p:spPr bwMode="white">
          <a:xfrm>
            <a:off x="1" y="-1309"/>
            <a:ext cx="38142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8" name="Subtitle 2"/>
          <p:cNvSpPr>
            <a:spLocks noGrp="1"/>
          </p:cNvSpPr>
          <p:nvPr>
            <p:ph type="subTitle" idx="13" hasCustomPrompt="1"/>
          </p:nvPr>
        </p:nvSpPr>
        <p:spPr>
          <a:xfrm>
            <a:off x="511875" y="2158988"/>
            <a:ext cx="3042000" cy="541687"/>
          </a:xfrm>
          <a:prstGeom prst="rect">
            <a:avLst/>
          </a:prstGeom>
        </p:spPr>
        <p:txBody>
          <a:bodyPr>
            <a:noAutofit/>
          </a:bodyPr>
          <a:lstStyle>
            <a:lvl1pPr marL="0" indent="0" algn="l">
              <a:buNone/>
              <a:defRPr sz="1300">
                <a:solidFill>
                  <a:schemeClr val="tx2"/>
                </a:solidFill>
                <a:latin typeface="+mn-lt"/>
                <a:sym typeface="Trebuchet MS" panose="020B0603020202020204" pitchFamily="34" charset="0"/>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add subtitle</a:t>
            </a:r>
          </a:p>
        </p:txBody>
      </p:sp>
      <p:sp>
        <p:nvSpPr>
          <p:cNvPr id="9" name="Title 4"/>
          <p:cNvSpPr>
            <a:spLocks noGrp="1"/>
          </p:cNvSpPr>
          <p:nvPr>
            <p:ph type="title" hasCustomPrompt="1"/>
          </p:nvPr>
        </p:nvSpPr>
        <p:spPr>
          <a:xfrm>
            <a:off x="511875" y="1227049"/>
            <a:ext cx="3042000" cy="664797"/>
          </a:xfrm>
        </p:spPr>
        <p:txBody>
          <a:bodyPr anchor="t">
            <a:noAutofit/>
          </a:bodyPr>
          <a:lstStyle>
            <a:lvl1pPr>
              <a:defRPr sz="195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567201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8" name="Title 1"/>
          <p:cNvSpPr>
            <a:spLocks noGrp="1"/>
          </p:cNvSpPr>
          <p:nvPr>
            <p:ph type="title" hasCustomPrompt="1"/>
          </p:nvPr>
        </p:nvSpPr>
        <p:spPr bwMode="blackWhite">
          <a:xfrm>
            <a:off x="1043853" y="2668041"/>
            <a:ext cx="7816649"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lIns="274320" tIns="274320" rIns="274320" bIns="137160"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tx2"/>
                </a:solidFill>
                <a:latin typeface="+mj-lt"/>
                <a:ea typeface="+mn-ea"/>
                <a:cs typeface="Arial" panose="020B0604020202020204" pitchFamily="34" charset="0"/>
                <a:sym typeface="Trebuchet MS" panose="020B0603020202020204" pitchFamily="34" charset="0"/>
              </a:defRPr>
            </a:lvl1pPr>
          </a:lstStyle>
          <a:p>
            <a:r>
              <a:rPr lang="en-US"/>
              <a:t>Click to add section title</a:t>
            </a:r>
          </a:p>
        </p:txBody>
      </p:sp>
      <p:sp>
        <p:nvSpPr>
          <p:cNvPr id="11" name="Rectangle 10"/>
          <p:cNvSpPr/>
          <p:nvPr userDrawn="1"/>
        </p:nvSpPr>
        <p:spPr bwMode="white">
          <a:xfrm>
            <a:off x="1040564" y="1424082"/>
            <a:ext cx="773273" cy="951721"/>
          </a:xfrm>
          <a:prstGeom prst="rect">
            <a:avLst/>
          </a:prstGeom>
          <a:noFill/>
          <a:ln>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30793136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chemeClr val="bg1"/>
        </a:solidFill>
        <a:effectLst/>
      </p:bgPr>
    </p:bg>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Title 1"/>
          <p:cNvSpPr>
            <a:spLocks noGrp="1"/>
          </p:cNvSpPr>
          <p:nvPr>
            <p:ph type="title" hasCustomPrompt="1"/>
          </p:nvPr>
        </p:nvSpPr>
        <p:spPr bwMode="blackWhite">
          <a:xfrm>
            <a:off x="511875" y="3826800"/>
            <a:ext cx="8886150" cy="2041200"/>
          </a:xfrm>
        </p:spPr>
        <p:txBody>
          <a:bodyPr anchor="t">
            <a:noAutofit/>
          </a:bodyPr>
          <a:lstStyle>
            <a:lvl1pPr>
              <a:defRPr sz="4388">
                <a:solidFill>
                  <a:schemeClr val="tx2"/>
                </a:solidFill>
                <a:latin typeface="+mj-lt"/>
                <a:sym typeface="Trebuchet MS" panose="020B0603020202020204" pitchFamily="34" charset="0"/>
              </a:defRPr>
            </a:lvl1pPr>
          </a:lstStyle>
          <a:p>
            <a:r>
              <a:rPr lang="en-US"/>
              <a:t>Click to add section title</a:t>
            </a:r>
          </a:p>
        </p:txBody>
      </p:sp>
      <p:cxnSp>
        <p:nvCxnSpPr>
          <p:cNvPr id="10" name="Straight Connector 9"/>
          <p:cNvCxnSpPr/>
          <p:nvPr userDrawn="1"/>
        </p:nvCxnSpPr>
        <p:spPr bwMode="white">
          <a:xfrm>
            <a:off x="511875" y="3680016"/>
            <a:ext cx="9391352"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96520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416882080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3302808" y="0"/>
            <a:ext cx="338773" cy="6858000"/>
          </a:xfrm>
          <a:prstGeom prst="rect">
            <a:avLst/>
          </a:prstGeom>
        </p:spPr>
      </p:pic>
      <p:sp>
        <p:nvSpPr>
          <p:cNvPr id="18" name="Date Placeholder 1"/>
          <p:cNvSpPr>
            <a:spLocks noGrp="1"/>
          </p:cNvSpPr>
          <p:nvPr>
            <p:ph type="dt" sz="half" idx="31"/>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0" name="TextBox 19"/>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24" name="Rectangle 23"/>
          <p:cNvSpPr/>
          <p:nvPr userDrawn="1"/>
        </p:nvSpPr>
        <p:spPr bwMode="white">
          <a:xfrm>
            <a:off x="0" y="0"/>
            <a:ext cx="3314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25" name="Title 4"/>
          <p:cNvSpPr>
            <a:spLocks noGrp="1"/>
          </p:cNvSpPr>
          <p:nvPr>
            <p:ph type="title" hasCustomPrompt="1"/>
          </p:nvPr>
        </p:nvSpPr>
        <p:spPr>
          <a:xfrm>
            <a:off x="511876" y="2681103"/>
            <a:ext cx="2541403" cy="1495794"/>
          </a:xfrm>
          <a:prstGeom prst="rect">
            <a:avLst/>
          </a:prstGeom>
        </p:spPr>
        <p:txBody>
          <a:bodyPr anchor="ctr">
            <a:noAutofit/>
          </a:bodyPr>
          <a:lstStyle>
            <a:lvl1pPr>
              <a:defRPr sz="195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57497371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5822055" y="0"/>
            <a:ext cx="338773" cy="6858000"/>
          </a:xfrm>
          <a:prstGeom prst="rect">
            <a:avLst/>
          </a:prstGeom>
        </p:spPr>
      </p:pic>
      <p:sp>
        <p:nvSpPr>
          <p:cNvPr id="14" name="Rectangle 13"/>
          <p:cNvSpPr/>
          <p:nvPr userDrawn="1"/>
        </p:nvSpPr>
        <p:spPr bwMode="white">
          <a:xfrm>
            <a:off x="0" y="0"/>
            <a:ext cx="58272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8" name="Date Placeholder 2"/>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9" name="TextBox 18"/>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2" name="Title 1"/>
          <p:cNvSpPr>
            <a:spLocks noGrp="1"/>
          </p:cNvSpPr>
          <p:nvPr>
            <p:ph type="title" hasCustomPrompt="1"/>
          </p:nvPr>
        </p:nvSpPr>
        <p:spPr>
          <a:xfrm>
            <a:off x="511875" y="622801"/>
            <a:ext cx="5099680" cy="270074"/>
          </a:xfrm>
          <a:prstGeom prst="rect">
            <a:avLst/>
          </a:prstGeo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11520424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7336263" y="0"/>
            <a:ext cx="338773" cy="6858000"/>
          </a:xfrm>
          <a:prstGeom prst="rect">
            <a:avLst/>
          </a:prstGeom>
        </p:spPr>
      </p:pic>
      <p:sp>
        <p:nvSpPr>
          <p:cNvPr id="10" name="Rectangle 9"/>
          <p:cNvSpPr/>
          <p:nvPr userDrawn="1"/>
        </p:nvSpPr>
        <p:spPr bwMode="white">
          <a:xfrm>
            <a:off x="0" y="0"/>
            <a:ext cx="734034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3"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2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Title 1"/>
          <p:cNvSpPr>
            <a:spLocks noGrp="1"/>
          </p:cNvSpPr>
          <p:nvPr>
            <p:ph type="title" hasCustomPrompt="1"/>
          </p:nvPr>
        </p:nvSpPr>
        <p:spPr>
          <a:xfrm>
            <a:off x="511875" y="622801"/>
            <a:ext cx="6582537" cy="270074"/>
          </a:xfrm>
          <a:prstGeom prst="rect">
            <a:avLst/>
          </a:prstGeo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60397550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23" name="Picture 22"/>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2982743" y="0"/>
            <a:ext cx="338773" cy="6858000"/>
          </a:xfrm>
          <a:prstGeom prst="rect">
            <a:avLst/>
          </a:prstGeom>
        </p:spPr>
      </p:pic>
      <p:sp>
        <p:nvSpPr>
          <p:cNvPr id="24" name="Title 4"/>
          <p:cNvSpPr>
            <a:spLocks noGrp="1"/>
          </p:cNvSpPr>
          <p:nvPr>
            <p:ph type="title" hasCustomPrompt="1"/>
          </p:nvPr>
        </p:nvSpPr>
        <p:spPr>
          <a:xfrm>
            <a:off x="511876" y="2681103"/>
            <a:ext cx="2541403" cy="1495794"/>
          </a:xfrm>
          <a:prstGeom prst="rect">
            <a:avLst/>
          </a:prstGeom>
        </p:spPr>
        <p:txBody>
          <a:bodyPr anchor="ctr">
            <a:noAutofit/>
          </a:bodyPr>
          <a:lstStyle>
            <a:lvl1pPr>
              <a:defRPr sz="1950">
                <a:solidFill>
                  <a:schemeClr val="bg1"/>
                </a:solidFill>
                <a:latin typeface="+mj-lt"/>
                <a:sym typeface="Trebuchet MS" panose="020B0603020202020204" pitchFamily="34" charset="0"/>
              </a:defRPr>
            </a:lvl1pPr>
          </a:lstStyle>
          <a:p>
            <a:r>
              <a:rPr lang="en-US"/>
              <a:t>Click to add title</a:t>
            </a:r>
          </a:p>
        </p:txBody>
      </p:sp>
      <p:sp>
        <p:nvSpPr>
          <p:cNvPr id="26" name="Rectangle 25"/>
          <p:cNvSpPr/>
          <p:nvPr userDrawn="1"/>
        </p:nvSpPr>
        <p:spPr bwMode="ltGray">
          <a:xfrm>
            <a:off x="3315620" y="-1309"/>
            <a:ext cx="6590380"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25" name="Date Placeholder 1"/>
          <p:cNvSpPr>
            <a:spLocks noGrp="1"/>
          </p:cNvSpPr>
          <p:nvPr>
            <p:ph type="dt" sz="half" idx="29"/>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28" name="TextBox 2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64262035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4622786" y="0"/>
            <a:ext cx="338773" cy="6858000"/>
          </a:xfrm>
          <a:prstGeom prst="rect">
            <a:avLst/>
          </a:prstGeom>
        </p:spPr>
      </p:pic>
      <p:sp>
        <p:nvSpPr>
          <p:cNvPr id="11" name="Rectangle 10"/>
          <p:cNvSpPr/>
          <p:nvPr userDrawn="1"/>
        </p:nvSpPr>
        <p:spPr>
          <a:xfrm>
            <a:off x="4953000" y="0"/>
            <a:ext cx="4953000"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2" name="Picture Placeholder 18"/>
          <p:cNvSpPr>
            <a:spLocks noGrp="1"/>
          </p:cNvSpPr>
          <p:nvPr>
            <p:ph type="pic" sz="quarter" idx="14" hasCustomPrompt="1"/>
          </p:nvPr>
        </p:nvSpPr>
        <p:spPr>
          <a:xfrm>
            <a:off x="4949768" y="0"/>
            <a:ext cx="4956231" cy="6858000"/>
          </a:xfrm>
          <a:prstGeom prst="rect">
            <a:avLst/>
          </a:prstGeom>
          <a:noFill/>
        </p:spPr>
        <p:txBody>
          <a:bodyPr lIns="914400" tIns="914400" rIns="914400" bIns="914400"/>
          <a:lstStyle>
            <a:lvl1pPr algn="ctr">
              <a:defRPr sz="1463" baseline="0">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3" name="Title 1"/>
          <p:cNvSpPr>
            <a:spLocks noGrp="1"/>
          </p:cNvSpPr>
          <p:nvPr>
            <p:ph type="title" hasCustomPrompt="1"/>
          </p:nvPr>
        </p:nvSpPr>
        <p:spPr bwMode="blackWhite">
          <a:xfrm>
            <a:off x="511875" y="1785600"/>
            <a:ext cx="3565575" cy="3286800"/>
          </a:xfrm>
          <a:prstGeom prst="rect">
            <a:avLst/>
          </a:prstGeom>
          <a:noFill/>
        </p:spPr>
        <p:txBody>
          <a:bodyPr wrap="square" lIns="0" tIns="0" rIns="320040" bIns="0" anchor="ctr">
            <a:noAutofit/>
          </a:bodyPr>
          <a:lstStyle>
            <a:lvl1pPr>
              <a:defRPr sz="3575">
                <a:solidFill>
                  <a:schemeClr val="bg1"/>
                </a:solidFill>
                <a:latin typeface="+mj-lt"/>
                <a:sym typeface="Trebuchet MS" panose="020B0603020202020204" pitchFamily="34" charset="0"/>
              </a:defRPr>
            </a:lvl1pPr>
          </a:lstStyle>
          <a:p>
            <a:r>
              <a:rPr lang="en-US"/>
              <a:t>Click to add title</a:t>
            </a:r>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lumMod val="50000"/>
                </a:schemeClr>
              </a:solidFill>
              <a:latin typeface="+mn-lt"/>
              <a:ea typeface="+mn-ea"/>
              <a:cs typeface="+mn-cs"/>
              <a:sym typeface="Trebuchet MS" panose="020B0603020202020204" pitchFamily="34" charset="0"/>
            </a:endParaRPr>
          </a:p>
        </p:txBody>
      </p:sp>
      <p:sp>
        <p:nvSpPr>
          <p:cNvPr id="15" name="Date Placeholder 2"/>
          <p:cNvSpPr>
            <a:spLocks noGrp="1"/>
          </p:cNvSpPr>
          <p:nvPr>
            <p:ph type="dt" sz="half" idx="15"/>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9913089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6020503" y="0"/>
            <a:ext cx="338773" cy="6858000"/>
          </a:xfrm>
          <a:prstGeom prst="rect">
            <a:avLst/>
          </a:prstGeom>
        </p:spPr>
      </p:pic>
      <p:sp>
        <p:nvSpPr>
          <p:cNvPr id="11" name="Rectangle 10"/>
          <p:cNvSpPr/>
          <p:nvPr userDrawn="1"/>
        </p:nvSpPr>
        <p:spPr bwMode="gray">
          <a:xfrm>
            <a:off x="6353379" y="0"/>
            <a:ext cx="355262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2" name="Picture Placeholder 5"/>
          <p:cNvSpPr>
            <a:spLocks noGrp="1"/>
          </p:cNvSpPr>
          <p:nvPr>
            <p:ph type="pic" sz="quarter" idx="11" hasCustomPrompt="1"/>
          </p:nvPr>
        </p:nvSpPr>
        <p:spPr>
          <a:xfrm>
            <a:off x="6353771" y="0"/>
            <a:ext cx="3552230" cy="6858000"/>
          </a:xfrm>
          <a:prstGeom prst="rect">
            <a:avLst/>
          </a:prstGeom>
          <a:noFill/>
        </p:spPr>
        <p:txBody>
          <a:bodyPr lIns="182880" tIns="914400" rIns="182880" bIns="914400"/>
          <a:lstStyle>
            <a:lvl1pPr algn="ctr">
              <a:defRPr sz="1300">
                <a:solidFill>
                  <a:schemeClr val="tx1"/>
                </a:solidFill>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3" name="Date Placeholder 2"/>
          <p:cNvSpPr>
            <a:spLocks noGrp="1"/>
          </p:cNvSpPr>
          <p:nvPr>
            <p:ph type="dt" sz="half" idx="12"/>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15" name="Title 1"/>
          <p:cNvSpPr>
            <a:spLocks noGrp="1"/>
          </p:cNvSpPr>
          <p:nvPr>
            <p:ph type="title" hasCustomPrompt="1"/>
          </p:nvPr>
        </p:nvSpPr>
        <p:spPr bwMode="black">
          <a:xfrm>
            <a:off x="512636" y="1785600"/>
            <a:ext cx="5076136" cy="3286800"/>
          </a:xfrm>
          <a:prstGeom prst="rect">
            <a:avLst/>
          </a:prstGeom>
        </p:spPr>
        <p:txBody>
          <a:bodyPr anchor="ctr">
            <a:noAutofit/>
          </a:bodyPr>
          <a:lstStyle>
            <a:lvl1pPr>
              <a:defRPr sz="3575">
                <a:solidFill>
                  <a:schemeClr val="bg1"/>
                </a:solidFill>
                <a:latin typeface="+mj-lt"/>
                <a:sym typeface="Trebuchet MS" panose="020B0603020202020204" pitchFamily="34" charset="0"/>
              </a:defRPr>
            </a:lvl1pPr>
          </a:lstStyle>
          <a:p>
            <a:r>
              <a:rPr lang="en-US"/>
              <a:t>Click to add title</a:t>
            </a:r>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402340048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279571629"/>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10" name="Freeform 14"/>
          <p:cNvSpPr/>
          <p:nvPr userDrawn="1"/>
        </p:nvSpPr>
        <p:spPr bwMode="ltGray">
          <a:xfrm>
            <a:off x="1238" y="131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3" name="Date Placeholder 4"/>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8" name="TextBox 1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0" name="Title 2"/>
          <p:cNvSpPr>
            <a:spLocks noGrp="1"/>
          </p:cNvSpPr>
          <p:nvPr>
            <p:ph type="title" hasCustomPrompt="1"/>
          </p:nvPr>
        </p:nvSpPr>
        <p:spPr>
          <a:xfrm>
            <a:off x="511875" y="2764204"/>
            <a:ext cx="2013893" cy="1314311"/>
          </a:xfrm>
          <a:prstGeom prst="rect">
            <a:avLst/>
          </a:prstGeom>
        </p:spPr>
        <p:txBody>
          <a:bodyPr anchor="ctr">
            <a:noAutofit/>
          </a:bodyPr>
          <a:lstStyle>
            <a:lvl1pPr>
              <a:defRPr sz="1950">
                <a:solidFill>
                  <a:schemeClr val="tx2"/>
                </a:solidFill>
                <a:latin typeface="+mj-lt"/>
                <a:sym typeface="Trebuchet MS" panose="020B0603020202020204" pitchFamily="34" charset="0"/>
              </a:defRPr>
            </a:lvl1pPr>
          </a:lstStyle>
          <a:p>
            <a:r>
              <a:rPr lang="en-US">
                <a:solidFill>
                  <a:schemeClr val="tx2"/>
                </a:solidFill>
              </a:rPr>
              <a:t>Click to add title</a:t>
            </a:r>
          </a:p>
        </p:txBody>
      </p:sp>
      <p:pic>
        <p:nvPicPr>
          <p:cNvPr id="12" name="Picture 1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545109" y="3590399"/>
            <a:ext cx="1109266"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49101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chemeClr val="bg1"/>
        </a:solidFill>
        <a:effectLst/>
      </p:bgPr>
    </p:bg>
    <p:spTree>
      <p:nvGrpSpPr>
        <p:cNvPr id="1" name=""/>
        <p:cNvGrpSpPr/>
        <p:nvPr/>
      </p:nvGrpSpPr>
      <p:grpSpPr>
        <a:xfrm>
          <a:off x="0" y="0"/>
          <a:ext cx="0" cy="0"/>
          <a:chOff x="0" y="0"/>
          <a:chExt cx="0" cy="0"/>
        </a:xfrm>
      </p:grpSpPr>
      <p:sp>
        <p:nvSpPr>
          <p:cNvPr id="10" name="Freeform 14"/>
          <p:cNvSpPr/>
          <p:nvPr userDrawn="1"/>
        </p:nvSpPr>
        <p:spPr bwMode="ltGray">
          <a:xfrm>
            <a:off x="1238" y="131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5" name="Title 4"/>
          <p:cNvSpPr>
            <a:spLocks noGrp="1"/>
          </p:cNvSpPr>
          <p:nvPr>
            <p:ph type="title" hasCustomPrompt="1"/>
          </p:nvPr>
        </p:nvSpPr>
        <p:spPr>
          <a:xfrm>
            <a:off x="511875" y="2764204"/>
            <a:ext cx="2013893" cy="1314311"/>
          </a:xfrm>
        </p:spPr>
        <p:txBody>
          <a:bodyPr anchor="ctr" anchorCtr="0">
            <a:noAutofit/>
          </a:bodyPr>
          <a:lstStyle>
            <a:lvl1pPr>
              <a:defRPr>
                <a:solidFill>
                  <a:srgbClr val="FFFFFF"/>
                </a:solidFill>
                <a:latin typeface="+mj-lt"/>
              </a:defRPr>
            </a:lvl1pPr>
          </a:lstStyle>
          <a:p>
            <a:r>
              <a:rPr lang="en-US"/>
              <a:t>Click to add title</a:t>
            </a:r>
          </a:p>
        </p:txBody>
      </p:sp>
      <p:sp>
        <p:nvSpPr>
          <p:cNvPr id="15"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6" name="TextBox 1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6216" b="7716"/>
          <a:stretch/>
        </p:blipFill>
        <p:spPr>
          <a:xfrm rot="120000">
            <a:off x="1766897" y="3402829"/>
            <a:ext cx="218941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201140817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9" name="TextBox 8"/>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solidFill>
              <a:latin typeface="+mn-lt"/>
              <a:ea typeface="+mn-ea"/>
              <a:cs typeface="+mn-cs"/>
              <a:sym typeface="Trebuchet MS" panose="020B0603020202020204" pitchFamily="34" charset="0"/>
            </a:endParaRPr>
          </a:p>
        </p:txBody>
      </p:sp>
      <p:sp>
        <p:nvSpPr>
          <p:cNvPr id="10" name="Date Placeholder 7"/>
          <p:cNvSpPr>
            <a:spLocks noGrp="1"/>
          </p:cNvSpPr>
          <p:nvPr>
            <p:ph type="dt" sz="half" idx="11"/>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9" name="Pentagon 3"/>
          <p:cNvSpPr/>
          <p:nvPr userDrawn="1"/>
        </p:nvSpPr>
        <p:spPr bwMode="white">
          <a:xfrm>
            <a:off x="1" y="0"/>
            <a:ext cx="4409373"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20" name="Title 1"/>
          <p:cNvSpPr>
            <a:spLocks noGrp="1"/>
          </p:cNvSpPr>
          <p:nvPr>
            <p:ph type="title" hasCustomPrompt="1"/>
          </p:nvPr>
        </p:nvSpPr>
        <p:spPr>
          <a:xfrm>
            <a:off x="511875" y="1785600"/>
            <a:ext cx="3300566" cy="3286800"/>
          </a:xfrm>
          <a:prstGeom prst="rect">
            <a:avLst/>
          </a:prstGeom>
        </p:spPr>
        <p:txBody>
          <a:bodyPr anchor="ctr">
            <a:noAutofit/>
          </a:bodyPr>
          <a:lstStyle>
            <a:lvl1pPr>
              <a:defRPr sz="3575" b="0">
                <a:solidFill>
                  <a:schemeClr val="tx2"/>
                </a:solidFill>
                <a:latin typeface="+mj-lt"/>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22490" y="3394393"/>
            <a:ext cx="1055092"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27562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chemeClr val="bg1"/>
        </a:solidFill>
        <a:effectLst/>
      </p:bgPr>
    </p:bg>
    <p:spTree>
      <p:nvGrpSpPr>
        <p:cNvPr id="1" name=""/>
        <p:cNvGrpSpPr/>
        <p:nvPr/>
      </p:nvGrpSpPr>
      <p:grpSpPr>
        <a:xfrm>
          <a:off x="0" y="0"/>
          <a:ext cx="0" cy="0"/>
          <a:chOff x="0" y="0"/>
          <a:chExt cx="0" cy="0"/>
        </a:xfrm>
      </p:grpSpPr>
      <p:sp>
        <p:nvSpPr>
          <p:cNvPr id="19" name="Pentagon 3"/>
          <p:cNvSpPr/>
          <p:nvPr userDrawn="1"/>
        </p:nvSpPr>
        <p:spPr bwMode="white">
          <a:xfrm>
            <a:off x="1" y="0"/>
            <a:ext cx="4409373"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20" name="Title 1"/>
          <p:cNvSpPr>
            <a:spLocks noGrp="1"/>
          </p:cNvSpPr>
          <p:nvPr>
            <p:ph type="title" hasCustomPrompt="1"/>
          </p:nvPr>
        </p:nvSpPr>
        <p:spPr>
          <a:xfrm>
            <a:off x="511875" y="1785600"/>
            <a:ext cx="3300566" cy="3286800"/>
          </a:xfrm>
          <a:prstGeom prst="rect">
            <a:avLst/>
          </a:prstGeom>
        </p:spPr>
        <p:txBody>
          <a:bodyPr anchor="ctr">
            <a:noAutofit/>
          </a:bodyPr>
          <a:lstStyle>
            <a:lvl1pPr>
              <a:defRPr sz="3575" b="0">
                <a:solidFill>
                  <a:srgbClr val="FFFFFF"/>
                </a:solidFill>
                <a:latin typeface="+mj-lt"/>
                <a:sym typeface="Trebuchet MS" panose="020B0603020202020204" pitchFamily="34" charset="0"/>
              </a:defRPr>
            </a:lvl1pPr>
          </a:lstStyle>
          <a:p>
            <a:r>
              <a:rPr lang="en-US"/>
              <a:t>Click to add title</a:t>
            </a:r>
          </a:p>
        </p:txBody>
      </p:sp>
      <p:sp>
        <p:nvSpPr>
          <p:cNvPr id="13"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7562" b="6867"/>
          <a:stretch/>
        </p:blipFill>
        <p:spPr>
          <a:xfrm>
            <a:off x="2907173" y="3416300"/>
            <a:ext cx="218941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289770841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83126-25E7-42D8-B799-608CFD4DF6C3}"/>
              </a:ext>
            </a:extLst>
          </p:cNvPr>
          <p:cNvSpPr>
            <a:spLocks noGrp="1"/>
          </p:cNvSpPr>
          <p:nvPr>
            <p:ph type="title" hasCustomPrompt="1"/>
          </p:nvPr>
        </p:nvSpPr>
        <p:spPr/>
        <p:txBody>
          <a:bodyPr/>
          <a:lstStyle/>
          <a:p>
            <a:r>
              <a:rPr lang="en-US"/>
              <a:t>Click to add title</a:t>
            </a:r>
          </a:p>
        </p:txBody>
      </p:sp>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511388" y="2085628"/>
            <a:ext cx="8883834" cy="4072976"/>
          </a:xfrm>
        </p:spPr>
        <p:txBody>
          <a:bodyPr/>
          <a:lstStyle>
            <a:lvl1pPr>
              <a:lnSpc>
                <a:spcPct val="100000"/>
              </a:lnSpc>
              <a:spcBef>
                <a:spcPts val="0"/>
              </a:spcBef>
              <a:spcAft>
                <a:spcPts val="0"/>
              </a:spcAft>
              <a:defRPr/>
            </a:lvl1pPr>
            <a:lvl2pPr>
              <a:lnSpc>
                <a:spcPct val="100000"/>
              </a:lnSpc>
              <a:spcBef>
                <a:spcPts val="0"/>
              </a:spcBef>
              <a:spcAft>
                <a:spcPts val="0"/>
              </a:spcAft>
              <a:defRPr/>
            </a:lvl2pPr>
            <a:lvl3pPr>
              <a:lnSpc>
                <a:spcPct val="100000"/>
              </a:lnSpc>
              <a:spcBef>
                <a:spcPts val="0"/>
              </a:spcBef>
              <a:spcAft>
                <a:spcPts val="0"/>
              </a:spcAft>
              <a:defRPr/>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767025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9" name="Pentagon 8"/>
          <p:cNvSpPr/>
          <p:nvPr/>
        </p:nvSpPr>
        <p:spPr bwMode="white">
          <a:xfrm>
            <a:off x="0" y="0"/>
            <a:ext cx="5170381"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3" name="Title 2"/>
          <p:cNvSpPr>
            <a:spLocks noGrp="1"/>
          </p:cNvSpPr>
          <p:nvPr>
            <p:ph type="title" hasCustomPrompt="1"/>
          </p:nvPr>
        </p:nvSpPr>
        <p:spPr>
          <a:xfrm>
            <a:off x="511875" y="622801"/>
            <a:ext cx="3857605" cy="270074"/>
          </a:xfrm>
          <a:prstGeom prst="rect">
            <a:avLst/>
          </a:prstGeom>
        </p:spPr>
        <p:txBody>
          <a:bodyPr/>
          <a:lstStyle>
            <a:lvl1pPr>
              <a:defRPr>
                <a:latin typeface="+mj-lt"/>
                <a:sym typeface="Trebuchet MS" panose="020B0603020202020204" pitchFamily="34" charset="0"/>
              </a:defRPr>
            </a:lvl1pPr>
          </a:lstStyle>
          <a:p>
            <a:r>
              <a:rPr lang="en-US"/>
              <a:t>Click to add title</a:t>
            </a:r>
          </a:p>
        </p:txBody>
      </p:sp>
      <p:sp>
        <p:nvSpPr>
          <p:cNvPr id="13"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18"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6" name="TextBox 1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pic>
        <p:nvPicPr>
          <p:cNvPr id="10" name="Picture 9"/>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5717" y="3589606"/>
            <a:ext cx="1109266"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22702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chemeClr val="bg1"/>
        </a:solidFill>
        <a:effectLst/>
      </p:bgPr>
    </p:bg>
    <p:spTree>
      <p:nvGrpSpPr>
        <p:cNvPr id="1" name=""/>
        <p:cNvGrpSpPr/>
        <p:nvPr/>
      </p:nvGrpSpPr>
      <p:grpSpPr>
        <a:xfrm>
          <a:off x="0" y="0"/>
          <a:ext cx="0" cy="0"/>
          <a:chOff x="0" y="0"/>
          <a:chExt cx="0" cy="0"/>
        </a:xfrm>
      </p:grpSpPr>
      <p:sp>
        <p:nvSpPr>
          <p:cNvPr id="9" name="Pentagon 8"/>
          <p:cNvSpPr/>
          <p:nvPr/>
        </p:nvSpPr>
        <p:spPr bwMode="white">
          <a:xfrm>
            <a:off x="0" y="0"/>
            <a:ext cx="5170381"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3" name="Title 2"/>
          <p:cNvSpPr>
            <a:spLocks noGrp="1"/>
          </p:cNvSpPr>
          <p:nvPr>
            <p:ph type="title" hasCustomPrompt="1"/>
          </p:nvPr>
        </p:nvSpPr>
        <p:spPr>
          <a:xfrm>
            <a:off x="511875" y="622801"/>
            <a:ext cx="3857605" cy="270074"/>
          </a:xfrm>
          <a:prstGeom prst="rect">
            <a:avLst/>
          </a:prstGeom>
        </p:spPr>
        <p:txBody>
          <a:bodyPr/>
          <a:lstStyle>
            <a:lvl1pPr>
              <a:defRPr>
                <a:solidFill>
                  <a:srgbClr val="FFFFFF"/>
                </a:solidFill>
                <a:latin typeface="+mj-lt"/>
                <a:sym typeface="Trebuchet MS" panose="020B0603020202020204" pitchFamily="34" charset="0"/>
              </a:defRPr>
            </a:lvl1pPr>
          </a:lstStyle>
          <a:p>
            <a:r>
              <a:rPr lang="en-US"/>
              <a:t>Click to add title</a:t>
            </a:r>
          </a:p>
        </p:txBody>
      </p:sp>
      <p:sp>
        <p:nvSpPr>
          <p:cNvPr id="11"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3623890" y="3407804"/>
            <a:ext cx="218941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111201368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2" name="Freeform 18"/>
          <p:cNvSpPr/>
          <p:nvPr userDrawn="1"/>
        </p:nvSpPr>
        <p:spPr bwMode="white">
          <a:xfrm>
            <a:off x="0" y="0"/>
            <a:ext cx="686256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3"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Title 1"/>
          <p:cNvSpPr>
            <a:spLocks noGrp="1"/>
          </p:cNvSpPr>
          <p:nvPr>
            <p:ph type="title" hasCustomPrompt="1"/>
          </p:nvPr>
        </p:nvSpPr>
        <p:spPr>
          <a:xfrm>
            <a:off x="511875" y="622801"/>
            <a:ext cx="5081778" cy="270074"/>
          </a:xfrm>
          <a:prstGeom prst="rect">
            <a:avLst/>
          </a:prstGeom>
        </p:spPr>
        <p:txBody>
          <a:bodyPr/>
          <a:lstStyle>
            <a:lvl1pPr>
              <a:defRPr>
                <a:latin typeface="+mj-lt"/>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85900" y="3589606"/>
            <a:ext cx="1109266"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60799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chemeClr val="bg1"/>
        </a:solidFill>
        <a:effectLst/>
      </p:bgPr>
    </p:bg>
    <p:spTree>
      <p:nvGrpSpPr>
        <p:cNvPr id="1" name=""/>
        <p:cNvGrpSpPr/>
        <p:nvPr/>
      </p:nvGrpSpPr>
      <p:grpSpPr>
        <a:xfrm>
          <a:off x="0" y="0"/>
          <a:ext cx="0" cy="0"/>
          <a:chOff x="0" y="0"/>
          <a:chExt cx="0" cy="0"/>
        </a:xfrm>
      </p:grpSpPr>
      <p:sp>
        <p:nvSpPr>
          <p:cNvPr id="12" name="Freeform 18"/>
          <p:cNvSpPr/>
          <p:nvPr userDrawn="1"/>
        </p:nvSpPr>
        <p:spPr bwMode="white">
          <a:xfrm>
            <a:off x="0" y="0"/>
            <a:ext cx="686256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2" name="Title 1"/>
          <p:cNvSpPr>
            <a:spLocks noGrp="1"/>
          </p:cNvSpPr>
          <p:nvPr>
            <p:ph type="title" hasCustomPrompt="1"/>
          </p:nvPr>
        </p:nvSpPr>
        <p:spPr>
          <a:xfrm>
            <a:off x="511875" y="622801"/>
            <a:ext cx="5081778" cy="270074"/>
          </a:xfrm>
          <a:prstGeom prst="rect">
            <a:avLst/>
          </a:prstGeom>
        </p:spPr>
        <p:txBody>
          <a:bodyPr/>
          <a:lstStyle>
            <a:lvl1pPr>
              <a:defRPr>
                <a:solidFill>
                  <a:srgbClr val="FFFFFF"/>
                </a:solidFill>
                <a:latin typeface="+mj-lt"/>
                <a:sym typeface="Trebuchet MS" panose="020B0603020202020204" pitchFamily="34" charset="0"/>
              </a:defRPr>
            </a:lvl1pPr>
          </a:lstStyle>
          <a:p>
            <a:r>
              <a:rPr lang="en-US"/>
              <a:t>Click to add title</a:t>
            </a:r>
          </a:p>
        </p:txBody>
      </p:sp>
      <p:sp>
        <p:nvSpPr>
          <p:cNvPr id="17"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8" name="TextBox 1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5336198" y="3407804"/>
            <a:ext cx="218941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244131448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7"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0" name="TextBox 9"/>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11" name="Title 1"/>
          <p:cNvSpPr>
            <a:spLocks noGrp="1"/>
          </p:cNvSpPr>
          <p:nvPr>
            <p:ph type="title" hasCustomPrompt="1"/>
          </p:nvPr>
        </p:nvSpPr>
        <p:spPr>
          <a:xfrm>
            <a:off x="511875" y="3826333"/>
            <a:ext cx="8883225" cy="1606550"/>
          </a:xfrm>
        </p:spPr>
        <p:txBody>
          <a:bodyPr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114056888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chemeClr val="bg1"/>
        </a:solidFill>
        <a:effectLst/>
      </p:bgPr>
    </p:bg>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6" name="Rectangle 5"/>
          <p:cNvSpPr/>
          <p:nvPr userDrawn="1"/>
        </p:nvSpPr>
        <p:spPr bwMode="white">
          <a:xfrm>
            <a:off x="511875" y="625475"/>
            <a:ext cx="757809" cy="932688"/>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mn-lt"/>
              <a:sym typeface="Trebuchet MS" panose="020B0603020202020204" pitchFamily="34" charset="0"/>
            </a:endParaRPr>
          </a:p>
        </p:txBody>
      </p:sp>
      <p:sp>
        <p:nvSpPr>
          <p:cNvPr id="7" name="Title 1"/>
          <p:cNvSpPr>
            <a:spLocks noGrp="1"/>
          </p:cNvSpPr>
          <p:nvPr>
            <p:ph type="title" hasCustomPrompt="1"/>
          </p:nvPr>
        </p:nvSpPr>
        <p:spPr>
          <a:xfrm>
            <a:off x="511875" y="3826333"/>
            <a:ext cx="8883225" cy="1606550"/>
          </a:xfrm>
          <a:prstGeom prst="rect">
            <a:avLst/>
          </a:prstGeom>
        </p:spPr>
        <p:txBody>
          <a:bodyPr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accent4"/>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73314345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066580690"/>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6" name="TextBox 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0"/>
          </p:nvPr>
        </p:nvSpPr>
        <p:spPr/>
        <p:txBody>
          <a:bodyPr/>
          <a:lstStyle>
            <a:lvl1pPr>
              <a:defRPr>
                <a:solidFill>
                  <a:schemeClr val="bg1"/>
                </a:solidFill>
                <a:latin typeface="+mn-lt"/>
                <a:sym typeface="Trebuchet MS" panose="020B0603020202020204" pitchFamily="34" charset="0"/>
              </a:defRPr>
            </a:lvl1pPr>
          </a:lstStyle>
          <a:p>
            <a:endParaRPr lang="en-US"/>
          </a:p>
        </p:txBody>
      </p:sp>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5450820" y="1040802"/>
            <a:ext cx="769257" cy="8141105"/>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1"/>
            <a:ext cx="9906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tx2"/>
          </a:solidFill>
          <a:ln>
            <a:noFill/>
          </a:ln>
          <a:effectLst/>
        </p:spPr>
        <p:txBody>
          <a:bodyPr vert="horz" wrap="square" lIns="74295" tIns="37148" rIns="74295" bIns="37148" numCol="1" anchor="t" anchorCtr="0" compatLnSpc="1">
            <a:prstTxWarp prst="textNoShape">
              <a:avLst/>
            </a:prstTxWarp>
            <a:noAutofit/>
          </a:bodyPr>
          <a:lstStyle/>
          <a:p>
            <a:endParaRPr lang="en-US" sz="1463">
              <a:latin typeface="+mn-lt"/>
              <a:sym typeface="Trebuchet MS" panose="020B0603020202020204" pitchFamily="34" charset="0"/>
            </a:endParaRPr>
          </a:p>
        </p:txBody>
      </p:sp>
    </p:spTree>
    <p:extLst>
      <p:ext uri="{BB962C8B-B14F-4D97-AF65-F5344CB8AC3E}">
        <p14:creationId xmlns:p14="http://schemas.microsoft.com/office/powerpoint/2010/main" val="51005483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tx1">
            <a:lumMod val="50000"/>
          </a:schemeClr>
        </a:solidFill>
        <a:effectLst/>
      </p:bgPr>
    </p:bg>
    <p:spTree>
      <p:nvGrpSpPr>
        <p:cNvPr id="1" name=""/>
        <p:cNvGrpSpPr/>
        <p:nvPr/>
      </p:nvGrpSpPr>
      <p:grpSpPr>
        <a:xfrm>
          <a:off x="0" y="0"/>
          <a:ext cx="0" cy="0"/>
          <a:chOff x="0" y="0"/>
          <a:chExt cx="0" cy="0"/>
        </a:xfrm>
      </p:grpSpPr>
      <p:sp>
        <p:nvSpPr>
          <p:cNvPr id="5" name="TextBox 4"/>
          <p:cNvSpPr txBox="1"/>
          <p:nvPr/>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3" name="Date Placeholder 2"/>
          <p:cNvSpPr>
            <a:spLocks noGrp="1"/>
          </p:cNvSpPr>
          <p:nvPr>
            <p:ph type="dt" sz="half" idx="10"/>
          </p:nvPr>
        </p:nvSpPr>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2" name="Title 1"/>
          <p:cNvSpPr>
            <a:spLocks noGrp="1"/>
          </p:cNvSpPr>
          <p:nvPr>
            <p:ph type="title" hasCustomPrompt="1"/>
          </p:nvPr>
        </p:nvSpPr>
        <p:spPr>
          <a:xfrm>
            <a:off x="511875" y="622801"/>
            <a:ext cx="8883225" cy="270074"/>
          </a:xfrm>
        </p:spPr>
        <p:txBody>
          <a:bodyPr/>
          <a:lstStyle>
            <a:lvl1pPr>
              <a:defRPr>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52253212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3" name="Freeform 12"/>
          <p:cNvSpPr/>
          <p:nvPr/>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7" name="Freeform 12"/>
          <p:cNvSpPr/>
          <p:nvPr userDrawn="1"/>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20" name="TextBox 19"/>
          <p:cNvSpPr txBox="1"/>
          <p:nvPr userDrawn="1"/>
        </p:nvSpPr>
        <p:spPr>
          <a:xfrm>
            <a:off x="511875" y="2767890"/>
            <a:ext cx="2290763" cy="1381853"/>
          </a:xfrm>
          <a:prstGeom prst="rect">
            <a:avLst/>
          </a:prstGeom>
          <a:noFill/>
        </p:spPr>
        <p:txBody>
          <a:bodyPr wrap="square" lIns="0" tIns="0" rIns="0" bIns="0" rtlCol="0" anchor="ctr">
            <a:spAutoFit/>
          </a:bodyPr>
          <a:lstStyle/>
          <a:p>
            <a:pPr marL="0" indent="0">
              <a:lnSpc>
                <a:spcPct val="106000"/>
              </a:lnSpc>
              <a:spcAft>
                <a:spcPts val="569"/>
              </a:spcAft>
              <a:buFontTx/>
              <a:buNone/>
            </a:pPr>
            <a:r>
              <a:rPr lang="en-US" sz="4388">
                <a:solidFill>
                  <a:schemeClr val="tx2"/>
                </a:solidFill>
                <a:latin typeface="+mn-lt"/>
                <a:sym typeface="Trebuchet MS" panose="020B0603020202020204" pitchFamily="34" charset="0"/>
              </a:rPr>
              <a:t>Table of contents</a:t>
            </a:r>
          </a:p>
        </p:txBody>
      </p:sp>
      <p:sp>
        <p:nvSpPr>
          <p:cNvPr id="15"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24"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9" name="TextBox 18"/>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pic>
        <p:nvPicPr>
          <p:cNvPr id="10" name="Picture 9"/>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25768" y="3586748"/>
            <a:ext cx="1109266"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22888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D. 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2026 by Boston Consulting Group. All rights reserved.</a:t>
            </a:r>
          </a:p>
        </p:txBody>
      </p:sp>
      <p:sp>
        <p:nvSpPr>
          <p:cNvPr id="11" name="TextBox 10"/>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415734068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398561226"/>
              </p:ext>
            </p:extLst>
          </p:nvPr>
        </p:nvGraphicFramePr>
        <p:xfrm>
          <a:off x="1290" y="1588"/>
          <a:ext cx="1290"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4" name="Object 3" hidden="1"/>
                      <p:cNvPicPr/>
                      <p:nvPr/>
                    </p:nvPicPr>
                    <p:blipFill>
                      <a:blip r:embed="rId7"/>
                      <a:stretch>
                        <a:fillRect/>
                      </a:stretch>
                    </p:blipFill>
                    <p:spPr>
                      <a:xfrm>
                        <a:off x="1290" y="1588"/>
                        <a:ext cx="1290"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28984"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4388" b="0" i="0" baseline="0">
              <a:solidFill>
                <a:srgbClr val="FFFFFF"/>
              </a:solidFill>
              <a:latin typeface="Trebuchet MS" panose="020B0603020202020204" pitchFamily="34" charset="0"/>
              <a:ea typeface="+mj-ea"/>
              <a:cs typeface="+mj-cs"/>
              <a:sym typeface="Trebuchet MS" panose="020B0603020202020204" pitchFamily="34" charset="0"/>
            </a:endParaRPr>
          </a:p>
        </p:txBody>
      </p:sp>
      <p:sp>
        <p:nvSpPr>
          <p:cNvPr id="14" name="Rectangle 13"/>
          <p:cNvSpPr/>
          <p:nvPr userDrawn="1"/>
        </p:nvSpPr>
        <p:spPr>
          <a:xfrm>
            <a:off x="0" y="5279184"/>
            <a:ext cx="9906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pic>
        <p:nvPicPr>
          <p:cNvPr id="18" name="Picture 17"/>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6829008" y="2616210"/>
            <a:ext cx="580573" cy="5572125"/>
          </a:xfrm>
          <a:prstGeom prst="rect">
            <a:avLst/>
          </a:prstGeom>
        </p:spPr>
      </p:pic>
      <p:pic>
        <p:nvPicPr>
          <p:cNvPr id="15"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b="23056"/>
          <a:stretch/>
        </p:blipFill>
        <p:spPr>
          <a:xfrm flipH="1">
            <a:off x="0" y="0"/>
            <a:ext cx="9906000" cy="5276850"/>
          </a:xfrm>
          <a:prstGeom prst="rect">
            <a:avLst/>
          </a:prstGeom>
        </p:spPr>
      </p:pic>
      <p:sp>
        <p:nvSpPr>
          <p:cNvPr id="20" name="Picture Placeholder 8"/>
          <p:cNvSpPr>
            <a:spLocks noGrp="1"/>
          </p:cNvSpPr>
          <p:nvPr>
            <p:ph type="pic" sz="quarter" idx="13" hasCustomPrompt="1"/>
          </p:nvPr>
        </p:nvSpPr>
        <p:spPr>
          <a:xfrm>
            <a:off x="7610331" y="5570643"/>
            <a:ext cx="1517697" cy="896833"/>
          </a:xfrm>
          <a:prstGeom prst="rect">
            <a:avLst/>
          </a:prstGeom>
        </p:spPr>
        <p:txBody>
          <a:bodyPr anchor="b"/>
          <a:lstStyle>
            <a:lvl1pPr algn="ctr">
              <a:defRPr sz="1300">
                <a:solidFill>
                  <a:schemeClr val="tx1"/>
                </a:solidFill>
                <a:latin typeface="Trebuchet MS" panose="020B0603020202020204" pitchFamily="34" charset="0"/>
                <a:sym typeface="Trebuchet MS" panose="020B0603020202020204" pitchFamily="34" charset="0"/>
              </a:defRPr>
            </a:lvl1pPr>
          </a:lstStyle>
          <a:p>
            <a:r>
              <a:rPr lang="en-US"/>
              <a:t>Logo</a:t>
            </a:r>
          </a:p>
        </p:txBody>
      </p:sp>
      <p:sp>
        <p:nvSpPr>
          <p:cNvPr id="21" name="Rectangle 20"/>
          <p:cNvSpPr/>
          <p:nvPr userDrawn="1"/>
        </p:nvSpPr>
        <p:spPr bwMode="black">
          <a:xfrm>
            <a:off x="512636" y="626200"/>
            <a:ext cx="6601725"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1625">
              <a:solidFill>
                <a:prstClr val="white"/>
              </a:solidFill>
              <a:latin typeface="+mn-lt"/>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907900" y="6207842"/>
            <a:ext cx="5580900" cy="327148"/>
          </a:xfrm>
          <a:prstGeom prst="rect">
            <a:avLst/>
          </a:prstGeom>
          <a:noFill/>
        </p:spPr>
        <p:txBody>
          <a:bodyPr anchor="ctr"/>
          <a:lstStyle>
            <a:lvl1pPr algn="l">
              <a:lnSpc>
                <a:spcPct val="110000"/>
              </a:lnSpc>
              <a:buNone/>
              <a:defRPr sz="975" b="1" cap="all" baseline="0">
                <a:solidFill>
                  <a:schemeClr val="accent5"/>
                </a:solidFill>
                <a:latin typeface="+mn-lt"/>
                <a:sym typeface="Trebuchet MS" panose="020B0603020202020204" pitchFamily="34" charset="0"/>
              </a:defRPr>
            </a:lvl1pPr>
            <a:lvl2pPr algn="ctr">
              <a:buNone/>
              <a:defRPr/>
            </a:lvl2pPr>
            <a:lvl3pPr marL="0" indent="0" algn="ctr">
              <a:buNone/>
              <a:defRPr/>
            </a:lvl3pPr>
            <a:lvl4pPr marL="185738" indent="0" algn="ctr">
              <a:buNone/>
              <a:defRPr/>
            </a:lvl4pPr>
            <a:lvl5pPr marL="371475"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907900" y="5495707"/>
            <a:ext cx="5580900" cy="436195"/>
          </a:xfrm>
          <a:prstGeom prst="rect">
            <a:avLst/>
          </a:prstGeom>
        </p:spPr>
        <p:txBody>
          <a:bodyPr anchor="ctr"/>
          <a:lstStyle>
            <a:lvl1pPr marL="0" indent="0" algn="l">
              <a:lnSpc>
                <a:spcPct val="110000"/>
              </a:lnSpc>
              <a:buNone/>
              <a:defRPr sz="1300" baseline="0">
                <a:solidFill>
                  <a:schemeClr val="bg1"/>
                </a:solidFill>
                <a:latin typeface="+mn-lt"/>
                <a:sym typeface="Trebuchet MS" panose="020B0603020202020204" pitchFamily="34" charset="0"/>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Subtitle in sentence case</a:t>
            </a:r>
          </a:p>
        </p:txBody>
      </p:sp>
      <p:sp>
        <p:nvSpPr>
          <p:cNvPr id="27" name="Title 1"/>
          <p:cNvSpPr>
            <a:spLocks noGrp="1"/>
          </p:cNvSpPr>
          <p:nvPr>
            <p:ph type="ctrTitle" hasCustomPrompt="1"/>
          </p:nvPr>
        </p:nvSpPr>
        <p:spPr bwMode="ltGray">
          <a:xfrm>
            <a:off x="907900" y="1886243"/>
            <a:ext cx="5580900" cy="3138423"/>
          </a:xfrm>
          <a:prstGeom prst="rect">
            <a:avLst/>
          </a:prstGeom>
        </p:spPr>
        <p:txBody>
          <a:bodyPr anchor="b">
            <a:normAutofit/>
          </a:bodyPr>
          <a:lstStyle>
            <a:lvl1pPr algn="l">
              <a:lnSpc>
                <a:spcPct val="93000"/>
              </a:lnSpc>
              <a:defRPr sz="4388" baseline="0">
                <a:solidFill>
                  <a:schemeClr val="bg1"/>
                </a:solidFill>
                <a:latin typeface="+mj-lt"/>
                <a:sym typeface="Trebuchet MS" panose="020B0603020202020204" pitchFamily="34" charset="0"/>
              </a:defRPr>
            </a:lvl1pPr>
          </a:lstStyle>
          <a:p>
            <a:r>
              <a:rPr lang="en-US"/>
              <a:t>Title in Title Case</a:t>
            </a:r>
          </a:p>
        </p:txBody>
      </p:sp>
      <p:sp>
        <p:nvSpPr>
          <p:cNvPr id="33" name="Freeform 32"/>
          <p:cNvSpPr>
            <a:spLocks noChangeAspect="1"/>
          </p:cNvSpPr>
          <p:nvPr userDrawn="1">
            <p:custDataLst>
              <p:tags r:id="rId4"/>
            </p:custDataLst>
          </p:nvPr>
        </p:nvSpPr>
        <p:spPr bwMode="auto">
          <a:xfrm>
            <a:off x="907900" y="1112680"/>
            <a:ext cx="1891211" cy="486479"/>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4295" tIns="37148" rIns="74295" bIns="37148" numCol="1" anchor="t" anchorCtr="0" compatLnSpc="1">
            <a:prstTxWarp prst="textNoShape">
              <a:avLst/>
            </a:prstTxWarp>
            <a:noAutofit/>
          </a:bodyPr>
          <a:lstStyle/>
          <a:p>
            <a:endParaRPr lang="en-US" sz="1463"/>
          </a:p>
        </p:txBody>
      </p:sp>
    </p:spTree>
    <p:extLst>
      <p:ext uri="{BB962C8B-B14F-4D97-AF65-F5344CB8AC3E}">
        <p14:creationId xmlns:p14="http://schemas.microsoft.com/office/powerpoint/2010/main" val="185001044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D. Blank">
    <p:bg>
      <p:bgPr>
        <a:solidFill>
          <a:schemeClr val="bg1"/>
        </a:solidFill>
        <a:effectLst/>
      </p:bgPr>
    </p:bg>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48629139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D. Disclaimer">
    <p:spTree>
      <p:nvGrpSpPr>
        <p:cNvPr id="1" name=""/>
        <p:cNvGrpSpPr/>
        <p:nvPr/>
      </p:nvGrpSpPr>
      <p:grpSpPr>
        <a:xfrm>
          <a:off x="0" y="0"/>
          <a:ext cx="0" cy="0"/>
          <a:chOff x="0" y="0"/>
          <a:chExt cx="0" cy="0"/>
        </a:xfrm>
      </p:grpSpPr>
      <p:sp>
        <p:nvSpPr>
          <p:cNvPr id="6" name="Rectangle 5"/>
          <p:cNvSpPr/>
          <p:nvPr/>
        </p:nvSpPr>
        <p:spPr>
          <a:xfrm>
            <a:off x="4080234" y="1920416"/>
            <a:ext cx="5044871" cy="2811667"/>
          </a:xfrm>
          <a:prstGeom prst="rect">
            <a:avLst/>
          </a:prstGeom>
        </p:spPr>
        <p:txBody>
          <a:bodyPr wrap="square" lIns="0" tIns="0" rIns="0" bIns="0" anchor="ctr">
            <a:spAutoFit/>
          </a:bodyPr>
          <a:lstStyle/>
          <a:p>
            <a:pPr indent="0">
              <a:lnSpc>
                <a:spcPct val="100000"/>
              </a:lnSpc>
            </a:pPr>
            <a:r>
              <a:rPr lang="en-US" sz="731" b="0">
                <a:latin typeface="+mn-lt"/>
                <a:sym typeface="Trebuchet MS" panose="020B0603020202020204" pitchFamily="34" charset="0"/>
              </a:rPr>
              <a:t>The services and materials provided by Boston Consulting Group (BCG) are subject to BCG's Standard Terms </a:t>
            </a:r>
            <a:br>
              <a:rPr lang="en-US" sz="731" b="0">
                <a:latin typeface="+mn-lt"/>
                <a:sym typeface="Trebuchet MS" panose="020B0603020202020204" pitchFamily="34" charset="0"/>
              </a:rPr>
            </a:br>
            <a:r>
              <a:rPr lang="en-US" sz="731" b="0">
                <a:latin typeface="+mn-lt"/>
                <a:sym typeface="Trebuchet MS" panose="020B0603020202020204" pitchFamily="34" charset="0"/>
              </a:rPr>
              <a:t>(a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a:t>
            </a:r>
            <a:br>
              <a:rPr lang="en-US" sz="731" b="0">
                <a:latin typeface="+mn-lt"/>
                <a:sym typeface="Trebuchet MS" panose="020B0603020202020204" pitchFamily="34" charset="0"/>
              </a:rPr>
            </a:br>
            <a:r>
              <a:rPr lang="en-US" sz="731" b="0">
                <a:latin typeface="+mn-lt"/>
                <a:sym typeface="Trebuchet MS" panose="020B0603020202020204" pitchFamily="34" charset="0"/>
              </a:rPr>
              <a:t>to update these materials after the date hereof, notwithstanding that such information may become outdated </a:t>
            </a:r>
            <a:br>
              <a:rPr lang="en-US" sz="731" b="0">
                <a:latin typeface="+mn-lt"/>
                <a:sym typeface="Trebuchet MS" panose="020B0603020202020204" pitchFamily="34" charset="0"/>
              </a:rPr>
            </a:br>
            <a:r>
              <a:rPr lang="en-US" sz="731" b="0">
                <a:latin typeface="+mn-lt"/>
                <a:sym typeface="Trebuchet MS" panose="020B0603020202020204" pitchFamily="34" charset="0"/>
              </a:rPr>
              <a:t>or inaccurate.</a:t>
            </a:r>
          </a:p>
          <a:p>
            <a:pPr indent="0">
              <a:lnSpc>
                <a:spcPct val="100000"/>
              </a:lnSpc>
            </a:pPr>
            <a:r>
              <a:rPr lang="en-US" sz="731" b="0">
                <a:latin typeface="+mn-lt"/>
                <a:sym typeface="Trebuchet MS" panose="020B0603020202020204" pitchFamily="34" charset="0"/>
              </a:rPr>
              <a:t> </a:t>
            </a:r>
          </a:p>
          <a:p>
            <a:pPr indent="0">
              <a:lnSpc>
                <a:spcPct val="100000"/>
              </a:lnSpc>
            </a:pPr>
            <a:r>
              <a:rPr lang="en-US" sz="731" b="0">
                <a:latin typeface="+mn-lt"/>
                <a:sym typeface="Trebuchet MS" panose="020B0603020202020204" pitchFamily="34" charset="0"/>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a:t>
            </a:r>
            <a:br>
              <a:rPr lang="en-US" sz="731" b="0">
                <a:latin typeface="+mn-lt"/>
                <a:sym typeface="Trebuchet MS" panose="020B0603020202020204" pitchFamily="34" charset="0"/>
              </a:rPr>
            </a:br>
            <a:r>
              <a:rPr lang="en-US" sz="731" b="0">
                <a:latin typeface="+mn-lt"/>
                <a:sym typeface="Trebuchet MS" panose="020B0603020202020204" pitchFamily="34" charset="0"/>
              </a:rPr>
              <a:t>of this document shall be deemed agreement with and consideration for the foregoing.</a:t>
            </a:r>
          </a:p>
          <a:p>
            <a:pPr indent="0">
              <a:lnSpc>
                <a:spcPct val="100000"/>
              </a:lnSpc>
            </a:pPr>
            <a:endParaRPr lang="en-US" sz="731" b="0">
              <a:latin typeface="+mn-lt"/>
              <a:sym typeface="Trebuchet MS" panose="020B0603020202020204" pitchFamily="34" charset="0"/>
            </a:endParaRPr>
          </a:p>
          <a:p>
            <a:pPr marL="0" marR="0" indent="0" algn="l" defTabSz="742950" rtl="0" eaLnBrk="1" fontAlgn="auto" latinLnBrk="0" hangingPunct="1">
              <a:lnSpc>
                <a:spcPct val="100000"/>
              </a:lnSpc>
              <a:spcBef>
                <a:spcPts val="0"/>
              </a:spcBef>
              <a:spcAft>
                <a:spcPts val="0"/>
              </a:spcAft>
              <a:buClrTx/>
              <a:buSzTx/>
              <a:buFontTx/>
              <a:buNone/>
              <a:tabLst/>
              <a:defRPr/>
            </a:pPr>
            <a:r>
              <a:rPr lang="en-US" sz="731" b="0">
                <a:latin typeface="+mn-lt"/>
                <a:sym typeface="Trebuchet MS" panose="020B0603020202020204" pitchFamily="34" charset="0"/>
              </a:rPr>
              <a:t>BCG does not provide fairness opinions or valuations of market transactions, and these materials should not be relied </a:t>
            </a:r>
            <a:br>
              <a:rPr lang="en-US" sz="731" b="0">
                <a:latin typeface="+mn-lt"/>
                <a:sym typeface="Trebuchet MS" panose="020B0603020202020204" pitchFamily="34" charset="0"/>
              </a:rPr>
            </a:br>
            <a:r>
              <a:rPr lang="en-US" sz="731" b="0">
                <a:latin typeface="+mn-lt"/>
                <a:sym typeface="Trebuchet MS" panose="020B0603020202020204" pitchFamily="34" charset="0"/>
              </a:rPr>
              <a:t>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a:t>
            </a:r>
            <a:br>
              <a:rPr lang="en-US" sz="731" b="0">
                <a:latin typeface="+mn-lt"/>
                <a:sym typeface="Trebuchet MS" panose="020B0603020202020204" pitchFamily="34" charset="0"/>
              </a:rPr>
            </a:br>
            <a:r>
              <a:rPr lang="en-US" sz="731" b="0">
                <a:latin typeface="+mn-lt"/>
                <a:sym typeface="Trebuchet MS" panose="020B0603020202020204" pitchFamily="34" charset="0"/>
              </a:rPr>
              <a:t>or operating assumptions will clearly impact the analyses and conclusions.</a:t>
            </a:r>
          </a:p>
        </p:txBody>
      </p:sp>
      <p:sp>
        <p:nvSpPr>
          <p:cNvPr id="7" name="Title 6"/>
          <p:cNvSpPr txBox="1">
            <a:spLocks/>
          </p:cNvSpPr>
          <p:nvPr/>
        </p:nvSpPr>
        <p:spPr>
          <a:xfrm>
            <a:off x="519224" y="3039279"/>
            <a:ext cx="2599617" cy="573940"/>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4144">
                <a:gradFill>
                  <a:gsLst>
                    <a:gs pos="100000">
                      <a:schemeClr val="tx2"/>
                    </a:gs>
                    <a:gs pos="2000">
                      <a:schemeClr val="accent2"/>
                    </a:gs>
                  </a:gsLst>
                  <a:lin ang="2700000" scaled="0"/>
                </a:gradFill>
                <a:latin typeface="+mn-lt"/>
                <a:sym typeface="Trebuchet MS" panose="020B0603020202020204" pitchFamily="34" charset="0"/>
              </a:rPr>
              <a:t>Disclaimer</a:t>
            </a:r>
          </a:p>
        </p:txBody>
      </p:sp>
      <p:cxnSp>
        <p:nvCxnSpPr>
          <p:cNvPr id="9" name="Straight Connector 8"/>
          <p:cNvCxnSpPr/>
          <p:nvPr/>
        </p:nvCxnSpPr>
        <p:spPr>
          <a:xfrm>
            <a:off x="3548917" y="1630186"/>
            <a:ext cx="0" cy="3392129"/>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10"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373528989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D. 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87538226"/>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384" imgH="384" progId="TCLayout.ActiveDocument.1">
                  <p:embed/>
                </p:oleObj>
              </mc:Choice>
              <mc:Fallback>
                <p:oleObj name="think-cell Slide" r:id="rId5" imgW="384" imgH="384" progId="TCLayout.ActiveDocument.1">
                  <p:embed/>
                  <p:pic>
                    <p:nvPicPr>
                      <p:cNvPr id="2" name="Object 1" hidden="1"/>
                      <p:cNvPicPr/>
                      <p:nvPr/>
                    </p:nvPicPr>
                    <p:blipFill>
                      <a:blip r:embed="rId6"/>
                      <a:stretch>
                        <a:fillRect/>
                      </a:stretch>
                    </p:blipFill>
                    <p:spPr>
                      <a:xfrm>
                        <a:off x="1291" y="1589"/>
                        <a:ext cx="1289" cy="1587"/>
                      </a:xfrm>
                      <a:prstGeom prst="rect">
                        <a:avLst/>
                      </a:prstGeom>
                    </p:spPr>
                  </p:pic>
                </p:oleObj>
              </mc:Fallback>
            </mc:AlternateContent>
          </a:graphicData>
        </a:graphic>
      </p:graphicFrame>
      <p:pic>
        <p:nvPicPr>
          <p:cNvPr id="9" name="TitleAndEndImages"/>
          <p:cNvPicPr>
            <a:picLocks noChangeAspect="1"/>
          </p:cNvPicPr>
          <p:nvPr userDrawn="1">
            <p:custDataLst>
              <p:tags r:id="rId2"/>
            </p:custDataLst>
          </p:nvPr>
        </p:nvPicPr>
        <p:blipFill>
          <a:blip r:embed="rId7">
            <a:extLst>
              <a:ext uri="{28A0092B-C50C-407E-A947-70E740481C1C}">
                <a14:useLocalDpi xmlns:a14="http://schemas.microsoft.com/office/drawing/2010/main" val="0"/>
              </a:ext>
            </a:extLst>
          </a:blip>
          <a:stretch>
            <a:fillRect/>
          </a:stretch>
        </p:blipFill>
        <p:spPr>
          <a:xfrm flipH="1">
            <a:off x="0" y="0"/>
            <a:ext cx="9906000" cy="6858000"/>
          </a:xfrm>
          <a:prstGeom prst="rect">
            <a:avLst/>
          </a:prstGeom>
        </p:spPr>
      </p:pic>
      <p:sp>
        <p:nvSpPr>
          <p:cNvPr id="8" name="Rectangle 7"/>
          <p:cNvSpPr/>
          <p:nvPr userDrawn="1"/>
        </p:nvSpPr>
        <p:spPr bwMode="black">
          <a:xfrm>
            <a:off x="512636" y="626200"/>
            <a:ext cx="6601725"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1625">
              <a:solidFill>
                <a:prstClr val="white"/>
              </a:solidFill>
              <a:latin typeface="+mn-lt"/>
              <a:sym typeface="Trebuchet MS" panose="020B0603020202020204" pitchFamily="34" charset="0"/>
            </a:endParaRPr>
          </a:p>
        </p:txBody>
      </p:sp>
      <p:sp>
        <p:nvSpPr>
          <p:cNvPr id="15" name="TextBox 14"/>
          <p:cNvSpPr txBox="1"/>
          <p:nvPr/>
        </p:nvSpPr>
        <p:spPr bwMode="white">
          <a:xfrm>
            <a:off x="751546" y="5715178"/>
            <a:ext cx="683151" cy="170110"/>
          </a:xfrm>
          <a:prstGeom prst="rect">
            <a:avLst/>
          </a:prstGeom>
          <a:noFill/>
        </p:spPr>
        <p:txBody>
          <a:bodyPr wrap="none" lIns="0" tIns="0" rIns="0" bIns="0" rtlCol="0" anchor="b">
            <a:noAutofit/>
          </a:bodyPr>
          <a:lstStyle/>
          <a:p>
            <a:pPr>
              <a:lnSpc>
                <a:spcPct val="90000"/>
              </a:lnSpc>
              <a:spcAft>
                <a:spcPts val="488"/>
              </a:spcAft>
            </a:pPr>
            <a:r>
              <a:rPr lang="en-US" sz="975">
                <a:solidFill>
                  <a:schemeClr val="bg1"/>
                </a:solidFill>
                <a:latin typeface="+mn-lt"/>
                <a:sym typeface="Trebuchet MS" panose="020B0603020202020204" pitchFamily="34" charset="0"/>
              </a:rPr>
              <a:t>bcg.com</a:t>
            </a:r>
          </a:p>
        </p:txBody>
      </p:sp>
      <p:sp>
        <p:nvSpPr>
          <p:cNvPr id="10" name="Freeform 9"/>
          <p:cNvSpPr>
            <a:spLocks noChangeAspect="1"/>
          </p:cNvSpPr>
          <p:nvPr userDrawn="1">
            <p:custDataLst>
              <p:tags r:id="rId3"/>
            </p:custDataLst>
          </p:nvPr>
        </p:nvSpPr>
        <p:spPr bwMode="auto">
          <a:xfrm>
            <a:off x="2174947" y="2969513"/>
            <a:ext cx="3277103" cy="842974"/>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4295" tIns="37148" rIns="74295" bIns="37148" numCol="1" anchor="t" anchorCtr="0" compatLnSpc="1">
            <a:prstTxWarp prst="textNoShape">
              <a:avLst/>
            </a:prstTxWarp>
            <a:noAutofit/>
          </a:bodyPr>
          <a:lstStyle/>
          <a:p>
            <a:endParaRPr lang="en-US" sz="1463"/>
          </a:p>
        </p:txBody>
      </p:sp>
    </p:spTree>
    <p:extLst>
      <p:ext uri="{BB962C8B-B14F-4D97-AF65-F5344CB8AC3E}">
        <p14:creationId xmlns:p14="http://schemas.microsoft.com/office/powerpoint/2010/main" val="157178672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D. Layout guide">
    <p:spTree>
      <p:nvGrpSpPr>
        <p:cNvPr id="1" name=""/>
        <p:cNvGrpSpPr/>
        <p:nvPr/>
      </p:nvGrpSpPr>
      <p:grpSpPr>
        <a:xfrm>
          <a:off x="0" y="0"/>
          <a:ext cx="0" cy="0"/>
          <a:chOff x="0" y="0"/>
          <a:chExt cx="0" cy="0"/>
        </a:xfrm>
      </p:grpSpPr>
      <p:grpSp>
        <p:nvGrpSpPr>
          <p:cNvPr id="144" name="Group 143"/>
          <p:cNvGrpSpPr/>
          <p:nvPr userDrawn="1"/>
        </p:nvGrpSpPr>
        <p:grpSpPr>
          <a:xfrm>
            <a:off x="-488" y="-1"/>
            <a:ext cx="9907463" cy="6858001"/>
            <a:chOff x="-600" y="-1"/>
            <a:chExt cx="12193800" cy="6858001"/>
          </a:xfrm>
        </p:grpSpPr>
        <p:sp>
          <p:nvSpPr>
            <p:cNvPr id="145" name="No fly zone"/>
            <p:cNvSpPr/>
            <p:nvPr/>
          </p:nvSpPr>
          <p:spPr>
            <a:xfrm>
              <a:off x="0" y="-1"/>
              <a:ext cx="12193200" cy="6858000"/>
            </a:xfrm>
            <a:custGeom>
              <a:avLst/>
              <a:gdLst>
                <a:gd name="connsiteX0" fmla="*/ 630001 w 12193200"/>
                <a:gd name="connsiteY0" fmla="*/ 622800 h 6858000"/>
                <a:gd name="connsiteX1" fmla="*/ 630001 w 12193200"/>
                <a:gd name="connsiteY1" fmla="*/ 6160597 h 6858000"/>
                <a:gd name="connsiteX2" fmla="*/ 11562000 w 12193200"/>
                <a:gd name="connsiteY2" fmla="*/ 6160597 h 6858000"/>
                <a:gd name="connsiteX3" fmla="*/ 11562000 w 12193200"/>
                <a:gd name="connsiteY3" fmla="*/ 622800 h 6858000"/>
                <a:gd name="connsiteX4" fmla="*/ 0 w 12193200"/>
                <a:gd name="connsiteY4" fmla="*/ 0 h 6858000"/>
                <a:gd name="connsiteX5" fmla="*/ 12193200 w 12193200"/>
                <a:gd name="connsiteY5" fmla="*/ 0 h 6858000"/>
                <a:gd name="connsiteX6" fmla="*/ 12193200 w 12193200"/>
                <a:gd name="connsiteY6" fmla="*/ 622800 h 6858000"/>
                <a:gd name="connsiteX7" fmla="*/ 12192000 w 12193200"/>
                <a:gd name="connsiteY7" fmla="*/ 622800 h 6858000"/>
                <a:gd name="connsiteX8" fmla="*/ 12192000 w 12193200"/>
                <a:gd name="connsiteY8" fmla="*/ 6160597 h 6858000"/>
                <a:gd name="connsiteX9" fmla="*/ 12193200 w 12193200"/>
                <a:gd name="connsiteY9" fmla="*/ 6160597 h 6858000"/>
                <a:gd name="connsiteX10" fmla="*/ 12193200 w 12193200"/>
                <a:gd name="connsiteY10" fmla="*/ 6858000 h 6858000"/>
                <a:gd name="connsiteX11" fmla="*/ 12192000 w 12193200"/>
                <a:gd name="connsiteY11" fmla="*/ 6858000 h 6858000"/>
                <a:gd name="connsiteX12" fmla="*/ 11562000 w 12193200"/>
                <a:gd name="connsiteY12" fmla="*/ 6858000 h 6858000"/>
                <a:gd name="connsiteX13" fmla="*/ 630001 w 12193200"/>
                <a:gd name="connsiteY13" fmla="*/ 6858000 h 6858000"/>
                <a:gd name="connsiteX14" fmla="*/ 1 w 12193200"/>
                <a:gd name="connsiteY14" fmla="*/ 6858000 h 6858000"/>
                <a:gd name="connsiteX15" fmla="*/ 1 w 12193200"/>
                <a:gd name="connsiteY15" fmla="*/ 6160597 h 6858000"/>
                <a:gd name="connsiteX16" fmla="*/ 1 w 12193200"/>
                <a:gd name="connsiteY16" fmla="*/ 622800 h 6858000"/>
                <a:gd name="connsiteX17" fmla="*/ 0 w 12193200"/>
                <a:gd name="connsiteY17" fmla="*/ 6228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3200" h="6858000">
                  <a:moveTo>
                    <a:pt x="630001" y="622800"/>
                  </a:moveTo>
                  <a:lnTo>
                    <a:pt x="630001" y="6160597"/>
                  </a:lnTo>
                  <a:lnTo>
                    <a:pt x="11562000" y="6160597"/>
                  </a:lnTo>
                  <a:lnTo>
                    <a:pt x="11562000" y="622800"/>
                  </a:lnTo>
                  <a:close/>
                  <a:moveTo>
                    <a:pt x="0" y="0"/>
                  </a:moveTo>
                  <a:lnTo>
                    <a:pt x="12193200" y="0"/>
                  </a:lnTo>
                  <a:lnTo>
                    <a:pt x="12193200" y="622800"/>
                  </a:lnTo>
                  <a:lnTo>
                    <a:pt x="12192000" y="622800"/>
                  </a:lnTo>
                  <a:lnTo>
                    <a:pt x="12192000" y="6160597"/>
                  </a:lnTo>
                  <a:lnTo>
                    <a:pt x="12193200" y="6160597"/>
                  </a:lnTo>
                  <a:lnTo>
                    <a:pt x="12193200" y="6858000"/>
                  </a:lnTo>
                  <a:lnTo>
                    <a:pt x="12192000" y="6858000"/>
                  </a:lnTo>
                  <a:lnTo>
                    <a:pt x="11562000" y="6858000"/>
                  </a:lnTo>
                  <a:lnTo>
                    <a:pt x="630001" y="6858000"/>
                  </a:lnTo>
                  <a:lnTo>
                    <a:pt x="1" y="6858000"/>
                  </a:lnTo>
                  <a:lnTo>
                    <a:pt x="1" y="6160597"/>
                  </a:lnTo>
                  <a:lnTo>
                    <a:pt x="1" y="622800"/>
                  </a:lnTo>
                  <a:lnTo>
                    <a:pt x="0" y="6228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solidFill>
                  <a:schemeClr val="tx1"/>
                </a:solidFill>
                <a:latin typeface="+mn-lt"/>
              </a:endParaRPr>
            </a:p>
          </p:txBody>
        </p:sp>
        <p:grpSp>
          <p:nvGrpSpPr>
            <p:cNvPr id="146" name="Baselines / anchors"/>
            <p:cNvGrpSpPr/>
            <p:nvPr userDrawn="1"/>
          </p:nvGrpSpPr>
          <p:grpSpPr>
            <a:xfrm>
              <a:off x="-600" y="622800"/>
              <a:ext cx="12193200" cy="5536800"/>
              <a:chOff x="12623800" y="622800"/>
              <a:chExt cx="11176000" cy="5536800"/>
            </a:xfrm>
          </p:grpSpPr>
          <p:cxnSp>
            <p:nvCxnSpPr>
              <p:cNvPr id="170" name="Straight Connector 169"/>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12623800" y="6159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147" name="Gutter space"/>
            <p:cNvGrpSpPr/>
            <p:nvPr userDrawn="1"/>
          </p:nvGrpSpPr>
          <p:grpSpPr>
            <a:xfrm>
              <a:off x="1277000" y="623550"/>
              <a:ext cx="9638000" cy="5537047"/>
              <a:chOff x="1277000" y="623550"/>
              <a:chExt cx="9638000" cy="5537047"/>
            </a:xfrm>
          </p:grpSpPr>
          <p:sp>
            <p:nvSpPr>
              <p:cNvPr id="159" name="Rectangle 34"/>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0" name="Rectangle 35"/>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1" name="Rectangle 36"/>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2" name="Rectangle 37"/>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3" name="Rectangle 38"/>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4" name="Rectangle 39"/>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5" name="Rectangle 40"/>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6" name="Rectangle 41"/>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7" name="Rectangle 42"/>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8" name="Rectangle 43"/>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9" name="Rectangle 44"/>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sp>
          <p:nvSpPr>
            <p:cNvPr id="148" name="Slide edges"/>
            <p:cNvSpPr>
              <a:spLocks/>
            </p:cNvSpPr>
            <p:nvPr/>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mn-lt"/>
                <a:ea typeface="+mn-ea"/>
                <a:cs typeface="+mn-cs"/>
              </a:endParaRPr>
            </a:p>
          </p:txBody>
        </p:sp>
        <p:sp>
          <p:nvSpPr>
            <p:cNvPr id="149" name="Footnote measure"/>
            <p:cNvSpPr>
              <a:spLocks noChangeArrowheads="1"/>
            </p:cNvSpPr>
            <p:nvPr/>
          </p:nvSpPr>
          <p:spPr bwMode="auto">
            <a:xfrm>
              <a:off x="629400" y="6159600"/>
              <a:ext cx="10933200" cy="378584"/>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0" name="Whitespace measure"/>
            <p:cNvSpPr>
              <a:spLocks noChangeArrowheads="1"/>
            </p:cNvSpPr>
            <p:nvPr/>
          </p:nvSpPr>
          <p:spPr bwMode="auto">
            <a:xfrm>
              <a:off x="629400" y="1497600"/>
              <a:ext cx="10932229"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nvGrpSpPr>
            <p:cNvPr id="151" name="Five column measure"/>
            <p:cNvGrpSpPr/>
            <p:nvPr userDrawn="1"/>
          </p:nvGrpSpPr>
          <p:grpSpPr>
            <a:xfrm>
              <a:off x="629400" y="5975122"/>
              <a:ext cx="10933200" cy="79536"/>
              <a:chOff x="629400" y="5975122"/>
              <a:chExt cx="10933200" cy="79536"/>
            </a:xfrm>
          </p:grpSpPr>
          <p:sp>
            <p:nvSpPr>
              <p:cNvPr id="154"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5"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6"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7"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8"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sp>
          <p:nvSpPr>
            <p:cNvPr id="152" name="Live area"/>
            <p:cNvSpPr/>
            <p:nvPr/>
          </p:nvSpPr>
          <p:spPr>
            <a:xfrm>
              <a:off x="629400" y="2080801"/>
              <a:ext cx="10933200" cy="4078800"/>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schemeClr val="bg1"/>
                </a:solidFill>
                <a:latin typeface="+mn-lt"/>
              </a:endParaRPr>
            </a:p>
          </p:txBody>
        </p:sp>
        <p:sp>
          <p:nvSpPr>
            <p:cNvPr id="153" name="Footnote example"/>
            <p:cNvSpPr txBox="1"/>
            <p:nvPr/>
          </p:nvSpPr>
          <p:spPr>
            <a:xfrm>
              <a:off x="630000" y="6222155"/>
              <a:ext cx="9030914" cy="337785"/>
            </a:xfrm>
            <a:prstGeom prst="rect">
              <a:avLst/>
            </a:prstGeom>
            <a:noFill/>
          </p:spPr>
          <p:txBody>
            <a:bodyPr wrap="square" lIns="0" tIns="0" rIns="0" bIns="0" rtlCol="0" anchor="b">
              <a:spAutoFit/>
            </a:bodyPr>
            <a:lstStyle/>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1. xxxx  2. xxxx  3. List footnotes in numerical order. Footnote numbers are not bracketed. Use 10pt font</a:t>
              </a:r>
            </a:p>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Note: Do not put a period at the end of the note or the source</a:t>
              </a:r>
            </a:p>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Source: Include a source for every chart that you use. Separate sources with a semicolon; BCG-related sources go at the end</a:t>
              </a:r>
            </a:p>
          </p:txBody>
        </p:sp>
      </p:grpSp>
      <p:sp>
        <p:nvSpPr>
          <p:cNvPr id="2" name="Date Placeholder 1"/>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56"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230867621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7" name="TextBox 6"/>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Trebuchet MS" panose="020B0603020202020204" pitchFamily="34" charset="0"/>
                <a:sym typeface="Trebuchet MS" panose="020B0603020202020204" pitchFamily="34" charset="0"/>
              </a:rPr>
              <a:t>Copyright © 2026 by Boston Consulting Group. All rights reserved.</a:t>
            </a:r>
          </a:p>
        </p:txBody>
      </p:sp>
      <p:sp>
        <p:nvSpPr>
          <p:cNvPr id="11" name="Rectangle 10"/>
          <p:cNvSpPr/>
          <p:nvPr userDrawn="1"/>
        </p:nvSpPr>
        <p:spPr bwMode="invGray">
          <a:xfrm>
            <a:off x="1127868" y="4691187"/>
            <a:ext cx="755086" cy="995874"/>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1625">
              <a:solidFill>
                <a:prstClr val="white"/>
              </a:solidFill>
              <a:latin typeface="Trebuchet MS" panose="020B0603020202020204" pitchFamily="34" charset="0"/>
            </a:endParaRPr>
          </a:p>
        </p:txBody>
      </p:sp>
      <p:sp>
        <p:nvSpPr>
          <p:cNvPr id="12" name="Rectangle 11"/>
          <p:cNvSpPr/>
          <p:nvPr userDrawn="1">
            <p:custDataLst>
              <p:tags r:id="rId2"/>
            </p:custDataLst>
          </p:nvPr>
        </p:nvSpPr>
        <p:spPr>
          <a:xfrm>
            <a:off x="2038954" y="4691187"/>
            <a:ext cx="1275749" cy="1468176"/>
          </a:xfrm>
          <a:prstGeom prst="rect">
            <a:avLst/>
          </a:prstGeom>
          <a:noFill/>
          <a:ln w="9525" cmpd="sng">
            <a:solidFill>
              <a:srgbClr val="FFFFF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8590" tIns="146250" rIns="148590" bIns="148590" numCol="1" spcCol="0" rtlCol="0" fromWordArt="0" anchor="t" anchorCtr="0" forceAA="0" compatLnSpc="1">
            <a:prstTxWarp prst="textNoShape">
              <a:avLst/>
            </a:prstTxWarp>
            <a:noAutofit/>
          </a:bodyPr>
          <a:lstStyle/>
          <a:p>
            <a:pPr>
              <a:lnSpc>
                <a:spcPct val="95000"/>
              </a:lnSpc>
            </a:pPr>
            <a:endParaRPr lang="en-US" sz="975">
              <a:solidFill>
                <a:srgbClr val="FFFFFF"/>
              </a:solidFill>
              <a:latin typeface="Trebuchet MS" panose="020B0603020202020204" pitchFamily="34" charset="0"/>
            </a:endParaRPr>
          </a:p>
        </p:txBody>
      </p:sp>
      <p:sp>
        <p:nvSpPr>
          <p:cNvPr id="2" name="TextBox 1"/>
          <p:cNvSpPr txBox="1"/>
          <p:nvPr userDrawn="1"/>
        </p:nvSpPr>
        <p:spPr>
          <a:xfrm>
            <a:off x="511875" y="907200"/>
            <a:ext cx="2802150" cy="991694"/>
          </a:xfrm>
          <a:prstGeom prst="rect">
            <a:avLst/>
          </a:prstGeom>
          <a:noFill/>
          <a:ln>
            <a:solidFill>
              <a:schemeClr val="bg1"/>
            </a:solidFill>
          </a:ln>
        </p:spPr>
        <p:txBody>
          <a:bodyPr wrap="square" lIns="497250" tIns="380250" rIns="0" bIns="0" rtlCol="0" anchor="t">
            <a:spAutoFit/>
          </a:bodyPr>
          <a:lstStyle/>
          <a:p>
            <a:pPr>
              <a:lnSpc>
                <a:spcPct val="90000"/>
              </a:lnSpc>
              <a:spcAft>
                <a:spcPts val="488"/>
              </a:spcAft>
            </a:pPr>
            <a:endParaRPr lang="en-US" sz="4388">
              <a:solidFill>
                <a:schemeClr val="bg1"/>
              </a:solidFill>
            </a:endParaRPr>
          </a:p>
        </p:txBody>
      </p:sp>
      <p:sp>
        <p:nvSpPr>
          <p:cNvPr id="10" name="TextBox 1"/>
          <p:cNvSpPr txBox="1"/>
          <p:nvPr userDrawn="1"/>
        </p:nvSpPr>
        <p:spPr>
          <a:xfrm>
            <a:off x="901804" y="1115417"/>
            <a:ext cx="2021708" cy="733791"/>
          </a:xfrm>
          <a:prstGeom prst="rect">
            <a:avLst/>
          </a:prstGeom>
          <a:noFill/>
        </p:spPr>
        <p:txBody>
          <a:bodyPr wrap="none" rtlCol="0">
            <a:spAutoFit/>
          </a:bodyPr>
          <a:lstStyle/>
          <a:p>
            <a:pPr algn="ctr" fontAlgn="auto">
              <a:lnSpc>
                <a:spcPct val="95000"/>
              </a:lnSpc>
              <a:spcBef>
                <a:spcPts val="0"/>
              </a:spcBef>
              <a:spcAft>
                <a:spcPts val="0"/>
              </a:spcAft>
            </a:pPr>
            <a:r>
              <a:rPr lang="en-US" sz="4388">
                <a:solidFill>
                  <a:schemeClr val="bg1"/>
                </a:solidFill>
                <a:latin typeface="+mj-lt"/>
              </a:rPr>
              <a:t>Agenda</a:t>
            </a:r>
          </a:p>
        </p:txBody>
      </p:sp>
    </p:spTree>
    <p:extLst>
      <p:ext uri="{BB962C8B-B14F-4D97-AF65-F5344CB8AC3E}">
        <p14:creationId xmlns:p14="http://schemas.microsoft.com/office/powerpoint/2010/main" val="118899937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963492020"/>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7" name="TextBox 6"/>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Trebuchet MS" panose="020B0603020202020204" pitchFamily="34" charset="0"/>
                <a:sym typeface="Trebuchet MS" panose="020B0603020202020204" pitchFamily="34" charset="0"/>
              </a:rPr>
              <a:t>Copyright © 2026 by Boston Consulting Group. All rights reserved.</a:t>
            </a:r>
          </a:p>
        </p:txBody>
      </p:sp>
      <p:sp>
        <p:nvSpPr>
          <p:cNvPr id="10" name="Rectangle 9"/>
          <p:cNvSpPr/>
          <p:nvPr userDrawn="1"/>
        </p:nvSpPr>
        <p:spPr bwMode="white">
          <a:xfrm>
            <a:off x="1043853" y="1428131"/>
            <a:ext cx="769984"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Trebuchet MS" panose="020B0603020202020204" pitchFamily="34" charset="0"/>
              <a:sym typeface="Trebuchet MS" panose="020B0603020202020204" pitchFamily="34" charset="0"/>
            </a:endParaRPr>
          </a:p>
        </p:txBody>
      </p:sp>
      <p:sp>
        <p:nvSpPr>
          <p:cNvPr id="13" name="Rectangle 12"/>
          <p:cNvSpPr/>
          <p:nvPr userDrawn="1"/>
        </p:nvSpPr>
        <p:spPr>
          <a:xfrm>
            <a:off x="1044225" y="2667600"/>
            <a:ext cx="7815600" cy="32004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1625">
              <a:solidFill>
                <a:prstClr val="white"/>
              </a:solidFill>
              <a:latin typeface="Trebuchet MS" panose="020B0603020202020204" pitchFamily="34" charset="0"/>
            </a:endParaRPr>
          </a:p>
        </p:txBody>
      </p:sp>
    </p:spTree>
    <p:extLst>
      <p:ext uri="{BB962C8B-B14F-4D97-AF65-F5344CB8AC3E}">
        <p14:creationId xmlns:p14="http://schemas.microsoft.com/office/powerpoint/2010/main" val="175560536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7" name="TextBox 6"/>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Trebuchet MS" panose="020B0603020202020204" pitchFamily="34" charset="0"/>
                <a:sym typeface="Trebuchet MS" panose="020B0603020202020204" pitchFamily="34" charset="0"/>
              </a:rPr>
              <a:t>Copyright © 2026 by Boston Consulting Group. All rights reserved.</a:t>
            </a:r>
          </a:p>
        </p:txBody>
      </p:sp>
      <p:sp>
        <p:nvSpPr>
          <p:cNvPr id="10" name="Title 1"/>
          <p:cNvSpPr txBox="1">
            <a:spLocks/>
          </p:cNvSpPr>
          <p:nvPr userDrawn="1"/>
        </p:nvSpPr>
        <p:spPr>
          <a:xfrm>
            <a:off x="511875" y="622801"/>
            <a:ext cx="5841873" cy="382669"/>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sz="2763">
                <a:solidFill>
                  <a:schemeClr val="bg1"/>
                </a:solidFill>
              </a:rPr>
              <a:t>Agenda</a:t>
            </a:r>
          </a:p>
        </p:txBody>
      </p:sp>
      <p:cxnSp>
        <p:nvCxnSpPr>
          <p:cNvPr id="13" name="Straight Connector 12"/>
          <p:cNvCxnSpPr/>
          <p:nvPr userDrawn="1"/>
        </p:nvCxnSpPr>
        <p:spPr bwMode="white">
          <a:xfrm>
            <a:off x="502855" y="1206000"/>
            <a:ext cx="9405747" cy="0"/>
          </a:xfrm>
          <a:prstGeom prst="line">
            <a:avLst/>
          </a:prstGeom>
          <a:ln w="9525"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404560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2982743" y="0"/>
            <a:ext cx="338773" cy="6858000"/>
          </a:xfrm>
          <a:prstGeom prst="rect">
            <a:avLst/>
          </a:prstGeom>
        </p:spPr>
      </p:pic>
      <p:sp>
        <p:nvSpPr>
          <p:cNvPr id="13" name="Rectangle 12"/>
          <p:cNvSpPr/>
          <p:nvPr userDrawn="1"/>
        </p:nvSpPr>
        <p:spPr bwMode="white">
          <a:xfrm>
            <a:off x="3315620" y="-1309"/>
            <a:ext cx="6590380" cy="68593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6"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7" name="TextBox 16"/>
          <p:cNvSpPr txBox="1"/>
          <p:nvPr userDrawn="1"/>
        </p:nvSpPr>
        <p:spPr>
          <a:xfrm>
            <a:off x="511875" y="3207716"/>
            <a:ext cx="1257054" cy="360099"/>
          </a:xfrm>
          <a:prstGeom prst="rect">
            <a:avLst/>
          </a:prstGeom>
          <a:noFill/>
        </p:spPr>
        <p:txBody>
          <a:bodyPr wrap="square" lIns="0" tIns="0" rIns="0" bIns="0" rtlCol="0" anchor="t">
            <a:spAutoFit/>
          </a:bodyPr>
          <a:lstStyle/>
          <a:p>
            <a:pPr>
              <a:lnSpc>
                <a:spcPct val="90000"/>
              </a:lnSpc>
              <a:spcAft>
                <a:spcPts val="488"/>
              </a:spcAft>
            </a:pPr>
            <a:r>
              <a:rPr lang="en-US" sz="2600">
                <a:solidFill>
                  <a:schemeClr val="bg1"/>
                </a:solidFill>
              </a:rPr>
              <a:t>Agenda</a:t>
            </a:r>
          </a:p>
        </p:txBody>
      </p:sp>
    </p:spTree>
    <p:extLst>
      <p:ext uri="{BB962C8B-B14F-4D97-AF65-F5344CB8AC3E}">
        <p14:creationId xmlns:p14="http://schemas.microsoft.com/office/powerpoint/2010/main" val="122423169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Trebuchet MS" panose="020B0603020202020204" pitchFamily="34" charset="0"/>
                <a:sym typeface="Trebuchet MS" panose="020B0603020202020204" pitchFamily="34" charset="0"/>
              </a:rPr>
              <a:t>Copyright © 2026 by Boston Consulting Group. All rights reserved.</a:t>
            </a:r>
          </a:p>
        </p:txBody>
      </p:sp>
      <p:sp>
        <p:nvSpPr>
          <p:cNvPr id="8" name="Rectangle 7"/>
          <p:cNvSpPr/>
          <p:nvPr userDrawn="1"/>
        </p:nvSpPr>
        <p:spPr bwMode="invGray">
          <a:xfrm>
            <a:off x="1127868" y="4691187"/>
            <a:ext cx="755086" cy="995874"/>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1625">
              <a:solidFill>
                <a:prstClr val="white"/>
              </a:solidFill>
              <a:latin typeface="Trebuchet MS" panose="020B0603020202020204" pitchFamily="34" charset="0"/>
            </a:endParaRPr>
          </a:p>
        </p:txBody>
      </p:sp>
      <p:sp>
        <p:nvSpPr>
          <p:cNvPr id="10" name="Rectangle 9"/>
          <p:cNvSpPr/>
          <p:nvPr userDrawn="1">
            <p:custDataLst>
              <p:tags r:id="rId2"/>
            </p:custDataLst>
          </p:nvPr>
        </p:nvSpPr>
        <p:spPr>
          <a:xfrm>
            <a:off x="2038954" y="4691187"/>
            <a:ext cx="1275749" cy="1468176"/>
          </a:xfrm>
          <a:prstGeom prst="rect">
            <a:avLst/>
          </a:prstGeom>
          <a:noFill/>
          <a:ln w="9525" cmpd="sng">
            <a:solidFill>
              <a:schemeClr val="accent4"/>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8590" tIns="146250" rIns="148590" bIns="148590" numCol="1" spcCol="0" rtlCol="0" fromWordArt="0" anchor="t" anchorCtr="0" forceAA="0" compatLnSpc="1">
            <a:prstTxWarp prst="textNoShape">
              <a:avLst/>
            </a:prstTxWarp>
            <a:noAutofit/>
          </a:bodyPr>
          <a:lstStyle/>
          <a:p>
            <a:pPr>
              <a:lnSpc>
                <a:spcPct val="95000"/>
              </a:lnSpc>
            </a:pPr>
            <a:endParaRPr lang="en-US" sz="975">
              <a:solidFill>
                <a:srgbClr val="FFFFFF"/>
              </a:solidFill>
              <a:latin typeface="Trebuchet MS" panose="020B0603020202020204" pitchFamily="34" charset="0"/>
            </a:endParaRPr>
          </a:p>
        </p:txBody>
      </p:sp>
      <p:sp>
        <p:nvSpPr>
          <p:cNvPr id="11" name="TextBox 10"/>
          <p:cNvSpPr txBox="1"/>
          <p:nvPr userDrawn="1"/>
        </p:nvSpPr>
        <p:spPr>
          <a:xfrm>
            <a:off x="511875" y="907199"/>
            <a:ext cx="2802150" cy="991694"/>
          </a:xfrm>
          <a:prstGeom prst="rect">
            <a:avLst/>
          </a:prstGeom>
          <a:noFill/>
          <a:ln>
            <a:solidFill>
              <a:schemeClr val="accent4"/>
            </a:solidFill>
          </a:ln>
        </p:spPr>
        <p:txBody>
          <a:bodyPr wrap="square" lIns="497250" tIns="380250" rIns="0" bIns="0" rtlCol="0" anchor="t">
            <a:spAutoFit/>
          </a:bodyPr>
          <a:lstStyle/>
          <a:p>
            <a:pPr>
              <a:lnSpc>
                <a:spcPct val="90000"/>
              </a:lnSpc>
              <a:spcAft>
                <a:spcPts val="488"/>
              </a:spcAft>
            </a:pPr>
            <a:endParaRPr lang="en-US" sz="4388">
              <a:solidFill>
                <a:schemeClr val="accent4"/>
              </a:solidFill>
            </a:endParaRPr>
          </a:p>
        </p:txBody>
      </p:sp>
      <p:sp>
        <p:nvSpPr>
          <p:cNvPr id="9" name="TextBox 1"/>
          <p:cNvSpPr txBox="1"/>
          <p:nvPr userDrawn="1"/>
        </p:nvSpPr>
        <p:spPr>
          <a:xfrm>
            <a:off x="901804" y="1115417"/>
            <a:ext cx="2021708" cy="733791"/>
          </a:xfrm>
          <a:prstGeom prst="rect">
            <a:avLst/>
          </a:prstGeom>
          <a:noFill/>
        </p:spPr>
        <p:txBody>
          <a:bodyPr wrap="non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4388"/>
              <a:t>Agenda</a:t>
            </a:r>
          </a:p>
        </p:txBody>
      </p:sp>
    </p:spTree>
    <p:extLst>
      <p:ext uri="{BB962C8B-B14F-4D97-AF65-F5344CB8AC3E}">
        <p14:creationId xmlns:p14="http://schemas.microsoft.com/office/powerpoint/2010/main" val="416800751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440061710"/>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Trebuchet MS" panose="020B0603020202020204" pitchFamily="34" charset="0"/>
                <a:sym typeface="Trebuchet MS" panose="020B0603020202020204" pitchFamily="34" charset="0"/>
              </a:rPr>
              <a:t>Copyright © 2026 by Boston Consulting Group. All rights reserved.</a:t>
            </a:r>
          </a:p>
        </p:txBody>
      </p:sp>
      <p:sp>
        <p:nvSpPr>
          <p:cNvPr id="8" name="Rectangle 7"/>
          <p:cNvSpPr/>
          <p:nvPr userDrawn="1"/>
        </p:nvSpPr>
        <p:spPr bwMode="white">
          <a:xfrm>
            <a:off x="1043853" y="1428131"/>
            <a:ext cx="769984" cy="947672"/>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Trebuchet MS" panose="020B0603020202020204" pitchFamily="34" charset="0"/>
              <a:sym typeface="Trebuchet MS" panose="020B0603020202020204" pitchFamily="34" charset="0"/>
            </a:endParaRPr>
          </a:p>
        </p:txBody>
      </p:sp>
      <p:sp>
        <p:nvSpPr>
          <p:cNvPr id="10" name="Rectangle 9"/>
          <p:cNvSpPr/>
          <p:nvPr userDrawn="1"/>
        </p:nvSpPr>
        <p:spPr>
          <a:xfrm>
            <a:off x="1044225" y="2667600"/>
            <a:ext cx="7815600" cy="3200400"/>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1625">
              <a:solidFill>
                <a:prstClr val="white"/>
              </a:solidFill>
              <a:latin typeface="Trebuchet MS" panose="020B0603020202020204" pitchFamily="34" charset="0"/>
            </a:endParaRPr>
          </a:p>
        </p:txBody>
      </p:sp>
    </p:spTree>
    <p:extLst>
      <p:ext uri="{BB962C8B-B14F-4D97-AF65-F5344CB8AC3E}">
        <p14:creationId xmlns:p14="http://schemas.microsoft.com/office/powerpoint/2010/main" val="167656061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2"/>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862888" y="6433825"/>
            <a:ext cx="1204166" cy="125099"/>
          </a:xfrm>
          <a:prstGeom prst="rect">
            <a:avLst/>
          </a:prstGeom>
        </p:spPr>
        <p:txBody>
          <a:bodyPr/>
          <a:lstStyle>
            <a:lvl1pPr>
              <a:defRPr>
                <a:latin typeface="+mn-lt"/>
                <a:sym typeface="Trebuchet MS" panose="020B0603020202020204" pitchFamily="34" charset="0"/>
              </a:defRPr>
            </a:lvl1pPr>
          </a:lstStyle>
          <a:p>
            <a:endParaRPr lang="en-US"/>
          </a:p>
        </p:txBody>
      </p:sp>
      <p:sp>
        <p:nvSpPr>
          <p:cNvPr id="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5" name="Title 4"/>
          <p:cNvSpPr>
            <a:spLocks noGrp="1"/>
          </p:cNvSpPr>
          <p:nvPr>
            <p:ph type="title" hasCustomPrompt="1"/>
          </p:nvPr>
        </p:nvSpPr>
        <p:spPr>
          <a:xfrm>
            <a:off x="511875" y="622800"/>
            <a:ext cx="8883225"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spTree>
    <p:extLst>
      <p:ext uri="{BB962C8B-B14F-4D97-AF65-F5344CB8AC3E}">
        <p14:creationId xmlns:p14="http://schemas.microsoft.com/office/powerpoint/2010/main" val="169804478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Trebuchet MS" panose="020B0603020202020204" pitchFamily="34" charset="0"/>
                <a:sym typeface="Trebuchet MS" panose="020B0603020202020204" pitchFamily="34" charset="0"/>
              </a:rPr>
              <a:t>Copyright © 2026 by Boston Consulting Group. All rights reserved.</a:t>
            </a:r>
          </a:p>
        </p:txBody>
      </p:sp>
      <p:sp>
        <p:nvSpPr>
          <p:cNvPr id="7" name="Title 1"/>
          <p:cNvSpPr txBox="1">
            <a:spLocks/>
          </p:cNvSpPr>
          <p:nvPr userDrawn="1"/>
        </p:nvSpPr>
        <p:spPr>
          <a:xfrm>
            <a:off x="511875" y="622801"/>
            <a:ext cx="5841873" cy="382669"/>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sz="2763">
                <a:solidFill>
                  <a:schemeClr val="accent4"/>
                </a:solidFill>
              </a:rPr>
              <a:t>Agenda</a:t>
            </a:r>
          </a:p>
        </p:txBody>
      </p:sp>
      <p:cxnSp>
        <p:nvCxnSpPr>
          <p:cNvPr id="9" name="Straight Connector 8"/>
          <p:cNvCxnSpPr/>
          <p:nvPr userDrawn="1"/>
        </p:nvCxnSpPr>
        <p:spPr bwMode="white">
          <a:xfrm>
            <a:off x="502855" y="1206000"/>
            <a:ext cx="9405747" cy="0"/>
          </a:xfrm>
          <a:prstGeom prst="line">
            <a:avLst/>
          </a:prstGeom>
          <a:ln w="9525" cmpd="sng">
            <a:solidFill>
              <a:schemeClr val="accent4"/>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001909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2982743" y="0"/>
            <a:ext cx="338773" cy="6858000"/>
          </a:xfrm>
          <a:prstGeom prst="rect">
            <a:avLst/>
          </a:prstGeom>
        </p:spPr>
      </p:pic>
      <p:sp>
        <p:nvSpPr>
          <p:cNvPr id="26" name="Rectangle 25"/>
          <p:cNvSpPr/>
          <p:nvPr userDrawn="1"/>
        </p:nvSpPr>
        <p:spPr bwMode="ltGray">
          <a:xfrm>
            <a:off x="3315620" y="-1309"/>
            <a:ext cx="6590380"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2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
        <p:nvSpPr>
          <p:cNvPr id="28" name="TextBox 2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0" name="TextBox 9"/>
          <p:cNvSpPr txBox="1"/>
          <p:nvPr userDrawn="1"/>
        </p:nvSpPr>
        <p:spPr>
          <a:xfrm>
            <a:off x="511875" y="3262145"/>
            <a:ext cx="943351" cy="270074"/>
          </a:xfrm>
          <a:prstGeom prst="rect">
            <a:avLst/>
          </a:prstGeom>
          <a:noFill/>
        </p:spPr>
        <p:txBody>
          <a:bodyPr wrap="square" lIns="0" tIns="0" rIns="0" bIns="0" rtlCol="0" anchor="t">
            <a:spAutoFit/>
          </a:bodyPr>
          <a:lstStyle/>
          <a:p>
            <a:pPr>
              <a:lnSpc>
                <a:spcPct val="90000"/>
              </a:lnSpc>
              <a:spcAft>
                <a:spcPts val="488"/>
              </a:spcAft>
            </a:pPr>
            <a:r>
              <a:rPr lang="en-US" sz="1950">
                <a:solidFill>
                  <a:schemeClr val="bg1"/>
                </a:solidFill>
              </a:rPr>
              <a:t>Agenda</a:t>
            </a:r>
          </a:p>
        </p:txBody>
      </p:sp>
    </p:spTree>
    <p:extLst>
      <p:ext uri="{BB962C8B-B14F-4D97-AF65-F5344CB8AC3E}">
        <p14:creationId xmlns:p14="http://schemas.microsoft.com/office/powerpoint/2010/main" val="416286889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13" name="Freeform 12"/>
          <p:cNvSpPr/>
          <p:nvPr/>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Trebuchet MS" panose="020B0603020202020204" pitchFamily="34" charset="0"/>
              <a:sym typeface="Trebuchet MS" panose="020B0603020202020204" pitchFamily="34" charset="0"/>
            </a:endParaRPr>
          </a:p>
        </p:txBody>
      </p:sp>
      <p:sp>
        <p:nvSpPr>
          <p:cNvPr id="17" name="Freeform 12"/>
          <p:cNvSpPr/>
          <p:nvPr userDrawn="1"/>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Trebuchet MS" panose="020B0603020202020204" pitchFamily="34" charset="0"/>
              <a:sym typeface="Trebuchet MS" panose="020B0603020202020204" pitchFamily="34" charset="0"/>
            </a:endParaRPr>
          </a:p>
        </p:txBody>
      </p:sp>
      <p:sp>
        <p:nvSpPr>
          <p:cNvPr id="20" name="TextBox 19"/>
          <p:cNvSpPr txBox="1"/>
          <p:nvPr userDrawn="1"/>
        </p:nvSpPr>
        <p:spPr>
          <a:xfrm>
            <a:off x="511875" y="2767890"/>
            <a:ext cx="2290763" cy="1381853"/>
          </a:xfrm>
          <a:prstGeom prst="rect">
            <a:avLst/>
          </a:prstGeom>
          <a:noFill/>
        </p:spPr>
        <p:txBody>
          <a:bodyPr wrap="square" lIns="0" tIns="0" rIns="0" bIns="0" rtlCol="0" anchor="ctr">
            <a:spAutoFit/>
          </a:bodyPr>
          <a:lstStyle/>
          <a:p>
            <a:pPr marL="0" indent="0">
              <a:lnSpc>
                <a:spcPct val="106000"/>
              </a:lnSpc>
              <a:spcAft>
                <a:spcPts val="569"/>
              </a:spcAft>
              <a:buFontTx/>
              <a:buNone/>
            </a:pPr>
            <a:r>
              <a:rPr lang="en-US" sz="4388">
                <a:solidFill>
                  <a:schemeClr val="tx2"/>
                </a:solidFill>
                <a:latin typeface="Trebuchet MS" panose="020B0603020202020204" pitchFamily="34" charset="0"/>
                <a:sym typeface="Trebuchet MS" panose="020B0603020202020204" pitchFamily="34" charset="0"/>
              </a:rPr>
              <a:t>Table of contents</a:t>
            </a:r>
          </a:p>
        </p:txBody>
      </p:sp>
      <p:sp>
        <p:nvSpPr>
          <p:cNvPr id="24"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Trebuchet MS" panose="020B0603020202020204" pitchFamily="34" charset="0"/>
                <a:sym typeface="Trebuchet MS" panose="020B0603020202020204" pitchFamily="34" charset="0"/>
              </a:rPr>
              <a:t>Copyright © 2026 by Boston Consulting Group. All rights reserved.</a:t>
            </a:r>
          </a:p>
        </p:txBody>
      </p:sp>
      <p:sp>
        <p:nvSpPr>
          <p:cNvPr id="19" name="TextBox 18"/>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Trebuchet MS" panose="020B0603020202020204" pitchFamily="34" charset="0"/>
              <a:ea typeface="+mn-ea"/>
              <a:cs typeface="+mn-cs"/>
              <a:sym typeface="Trebuchet MS" panose="020B0603020202020204" pitchFamily="34" charset="0"/>
            </a:endParaRP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525768" y="3586748"/>
            <a:ext cx="1109266"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79606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E4FFF-81B3-4CDA-B0A1-3363FFB22A6A}"/>
              </a:ext>
            </a:extLst>
          </p:cNvPr>
          <p:cNvSpPr>
            <a:spLocks noGrp="1"/>
          </p:cNvSpPr>
          <p:nvPr>
            <p:ph type="title" hasCustomPrompt="1"/>
          </p:nvPr>
        </p:nvSpPr>
        <p:spPr>
          <a:xfrm>
            <a:off x="511875" y="622800"/>
            <a:ext cx="8883347" cy="382669"/>
          </a:xfrm>
        </p:spPr>
        <p:txBody>
          <a:bodyPr/>
          <a:lstStyle>
            <a:lvl1pPr>
              <a:defRPr sz="2763"/>
            </a:lvl1pPr>
          </a:lstStyle>
          <a:p>
            <a:r>
              <a:rPr lang="en-US"/>
              <a:t>Click to add title</a:t>
            </a:r>
          </a:p>
        </p:txBody>
      </p:sp>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511387" y="2085629"/>
            <a:ext cx="8883713" cy="4089131"/>
          </a:xfrm>
        </p:spPr>
        <p:txBody>
          <a:bodyPr/>
          <a:lstStyle>
            <a:lvl1pPr>
              <a:lnSpc>
                <a:spcPct val="100000"/>
              </a:lnSpc>
              <a:spcBef>
                <a:spcPts val="0"/>
              </a:spcBef>
              <a:spcAft>
                <a:spcPts val="0"/>
              </a:spcAft>
              <a:defRPr sz="1625"/>
            </a:lvl1pPr>
            <a:lvl2pPr>
              <a:lnSpc>
                <a:spcPct val="100000"/>
              </a:lnSpc>
              <a:spcBef>
                <a:spcPts val="0"/>
              </a:spcBef>
              <a:spcAft>
                <a:spcPts val="0"/>
              </a:spcAft>
              <a:defRPr sz="1625"/>
            </a:lvl2pPr>
            <a:lvl3pPr>
              <a:lnSpc>
                <a:spcPct val="100000"/>
              </a:lnSpc>
              <a:spcBef>
                <a:spcPts val="0"/>
              </a:spcBef>
              <a:spcAft>
                <a:spcPts val="0"/>
              </a:spcAft>
              <a:defRPr sz="1625"/>
            </a:lvl3pPr>
            <a:lvl4pPr>
              <a:lnSpc>
                <a:spcPct val="100000"/>
              </a:lnSpc>
              <a:spcBef>
                <a:spcPts val="0"/>
              </a:spcBef>
              <a:spcAft>
                <a:spcPts val="0"/>
              </a:spcAft>
              <a:defRPr sz="2275"/>
            </a:lvl4pPr>
            <a:lvl5pPr>
              <a:lnSpc>
                <a:spcPct val="100000"/>
              </a:lnSpc>
              <a:spcBef>
                <a:spcPts val="0"/>
              </a:spcBef>
              <a:spcAft>
                <a:spcPts val="0"/>
              </a:spcAft>
              <a:defRPr sz="22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195370206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ltGray">
          <a:xfrm>
            <a:off x="1" y="-1309"/>
            <a:ext cx="38142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l">
              <a:lnSpc>
                <a:spcPct val="90000"/>
              </a:lnSpc>
              <a:spcAft>
                <a:spcPts val="813"/>
              </a:spcAft>
            </a:pPr>
            <a:endParaRPr lang="en-US" sz="975">
              <a:solidFill>
                <a:schemeClr val="bg1"/>
              </a:solidFill>
              <a:latin typeface="+mn-lt"/>
            </a:endParaRPr>
          </a:p>
        </p:txBody>
      </p:sp>
      <p:sp>
        <p:nvSpPr>
          <p:cNvPr id="3" name="Date Placeholder 2"/>
          <p:cNvSpPr>
            <a:spLocks noGrp="1"/>
          </p:cNvSpPr>
          <p:nvPr>
            <p:ph type="dt" sz="half" idx="10"/>
          </p:nvPr>
        </p:nvSpPr>
        <p:spPr>
          <a:xfrm>
            <a:off x="7862888" y="6433825"/>
            <a:ext cx="1204166" cy="125099"/>
          </a:xfrm>
          <a:prstGeom prst="rect">
            <a:avLst/>
          </a:prstGeom>
        </p:spPr>
        <p:txBody>
          <a:bodyPr/>
          <a:lstStyle>
            <a:lvl1pPr>
              <a:defRPr>
                <a:latin typeface="+mn-lt"/>
                <a:sym typeface="Trebuchet MS" panose="020B0603020202020204" pitchFamily="34" charset="0"/>
              </a:defRPr>
            </a:lvl1pPr>
          </a:lstStyle>
          <a:p>
            <a:endParaRPr lang="en-US"/>
          </a:p>
        </p:txBody>
      </p:sp>
      <p:sp>
        <p:nvSpPr>
          <p:cNvPr id="9" name="Title 1"/>
          <p:cNvSpPr>
            <a:spLocks noGrp="1"/>
          </p:cNvSpPr>
          <p:nvPr>
            <p:ph type="title" hasCustomPrompt="1"/>
          </p:nvPr>
        </p:nvSpPr>
        <p:spPr bwMode="ltGray">
          <a:xfrm>
            <a:off x="511875" y="1544274"/>
            <a:ext cx="2805075" cy="1495794"/>
          </a:xfrm>
          <a:noFill/>
        </p:spPr>
        <p:txBody>
          <a:bodyPr wrap="square" lIns="0" tIns="0" rIns="320040" bIns="0" anchor="b">
            <a:noAutofit/>
          </a:bodyPr>
          <a:lstStyle>
            <a:lvl1pPr>
              <a:defRPr sz="2600">
                <a:solidFill>
                  <a:schemeClr val="tx2"/>
                </a:solidFill>
                <a:latin typeface="+mj-lt"/>
              </a:defRPr>
            </a:lvl1pPr>
          </a:lstStyle>
          <a:p>
            <a:r>
              <a:rPr lang="en-US"/>
              <a:t>Click to add title</a:t>
            </a:r>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2026 by Boston Consulting Group. All rights reserved.</a:t>
            </a:r>
          </a:p>
        </p:txBody>
      </p:sp>
    </p:spTree>
    <p:extLst>
      <p:ext uri="{BB962C8B-B14F-4D97-AF65-F5344CB8AC3E}">
        <p14:creationId xmlns:p14="http://schemas.microsoft.com/office/powerpoint/2010/main" val="190970305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4.xml"/><Relationship Id="rId7"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ags" Target="../tags/tag3.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31.xml"/><Relationship Id="rId21" Type="http://schemas.openxmlformats.org/officeDocument/2006/relationships/slideLayout" Target="../slideLayouts/slideLayout26.xml"/><Relationship Id="rId42" Type="http://schemas.openxmlformats.org/officeDocument/2006/relationships/slideLayout" Target="../slideLayouts/slideLayout47.xml"/><Relationship Id="rId47" Type="http://schemas.openxmlformats.org/officeDocument/2006/relationships/slideLayout" Target="../slideLayouts/slideLayout52.xml"/><Relationship Id="rId63" Type="http://schemas.openxmlformats.org/officeDocument/2006/relationships/slideLayout" Target="../slideLayouts/slideLayout68.xml"/><Relationship Id="rId68" Type="http://schemas.openxmlformats.org/officeDocument/2006/relationships/theme" Target="../theme/theme3.xml"/><Relationship Id="rId7" Type="http://schemas.openxmlformats.org/officeDocument/2006/relationships/slideLayout" Target="../slideLayouts/slideLayout12.xml"/><Relationship Id="rId71" Type="http://schemas.openxmlformats.org/officeDocument/2006/relationships/image" Target="../media/image1.emf"/><Relationship Id="rId2" Type="http://schemas.openxmlformats.org/officeDocument/2006/relationships/slideLayout" Target="../slideLayouts/slideLayout7.xml"/><Relationship Id="rId16" Type="http://schemas.openxmlformats.org/officeDocument/2006/relationships/slideLayout" Target="../slideLayouts/slideLayout21.xml"/><Relationship Id="rId29" Type="http://schemas.openxmlformats.org/officeDocument/2006/relationships/slideLayout" Target="../slideLayouts/slideLayout34.xml"/><Relationship Id="rId11" Type="http://schemas.openxmlformats.org/officeDocument/2006/relationships/slideLayout" Target="../slideLayouts/slideLayout16.xml"/><Relationship Id="rId24" Type="http://schemas.openxmlformats.org/officeDocument/2006/relationships/slideLayout" Target="../slideLayouts/slideLayout29.xml"/><Relationship Id="rId32" Type="http://schemas.openxmlformats.org/officeDocument/2006/relationships/slideLayout" Target="../slideLayouts/slideLayout37.xml"/><Relationship Id="rId37" Type="http://schemas.openxmlformats.org/officeDocument/2006/relationships/slideLayout" Target="../slideLayouts/slideLayout42.xml"/><Relationship Id="rId40" Type="http://schemas.openxmlformats.org/officeDocument/2006/relationships/slideLayout" Target="../slideLayouts/slideLayout45.xml"/><Relationship Id="rId45" Type="http://schemas.openxmlformats.org/officeDocument/2006/relationships/slideLayout" Target="../slideLayouts/slideLayout50.xml"/><Relationship Id="rId53" Type="http://schemas.openxmlformats.org/officeDocument/2006/relationships/slideLayout" Target="../slideLayouts/slideLayout58.xml"/><Relationship Id="rId58" Type="http://schemas.openxmlformats.org/officeDocument/2006/relationships/slideLayout" Target="../slideLayouts/slideLayout63.xml"/><Relationship Id="rId66" Type="http://schemas.openxmlformats.org/officeDocument/2006/relationships/slideLayout" Target="../slideLayouts/slideLayout71.xml"/><Relationship Id="rId5" Type="http://schemas.openxmlformats.org/officeDocument/2006/relationships/slideLayout" Target="../slideLayouts/slideLayout10.xml"/><Relationship Id="rId61" Type="http://schemas.openxmlformats.org/officeDocument/2006/relationships/slideLayout" Target="../slideLayouts/slideLayout66.xml"/><Relationship Id="rId19" Type="http://schemas.openxmlformats.org/officeDocument/2006/relationships/slideLayout" Target="../slideLayouts/slideLayout24.xml"/><Relationship Id="rId14" Type="http://schemas.openxmlformats.org/officeDocument/2006/relationships/slideLayout" Target="../slideLayouts/slideLayout19.xml"/><Relationship Id="rId22" Type="http://schemas.openxmlformats.org/officeDocument/2006/relationships/slideLayout" Target="../slideLayouts/slideLayout27.xml"/><Relationship Id="rId27" Type="http://schemas.openxmlformats.org/officeDocument/2006/relationships/slideLayout" Target="../slideLayouts/slideLayout32.xml"/><Relationship Id="rId30" Type="http://schemas.openxmlformats.org/officeDocument/2006/relationships/slideLayout" Target="../slideLayouts/slideLayout35.xml"/><Relationship Id="rId35" Type="http://schemas.openxmlformats.org/officeDocument/2006/relationships/slideLayout" Target="../slideLayouts/slideLayout40.xml"/><Relationship Id="rId43" Type="http://schemas.openxmlformats.org/officeDocument/2006/relationships/slideLayout" Target="../slideLayouts/slideLayout48.xml"/><Relationship Id="rId48" Type="http://schemas.openxmlformats.org/officeDocument/2006/relationships/slideLayout" Target="../slideLayouts/slideLayout53.xml"/><Relationship Id="rId56" Type="http://schemas.openxmlformats.org/officeDocument/2006/relationships/slideLayout" Target="../slideLayouts/slideLayout61.xml"/><Relationship Id="rId64" Type="http://schemas.openxmlformats.org/officeDocument/2006/relationships/slideLayout" Target="../slideLayouts/slideLayout69.xml"/><Relationship Id="rId69" Type="http://schemas.openxmlformats.org/officeDocument/2006/relationships/tags" Target="../tags/tag4.xml"/><Relationship Id="rId8" Type="http://schemas.openxmlformats.org/officeDocument/2006/relationships/slideLayout" Target="../slideLayouts/slideLayout13.xml"/><Relationship Id="rId51" Type="http://schemas.openxmlformats.org/officeDocument/2006/relationships/slideLayout" Target="../slideLayouts/slideLayout56.xml"/><Relationship Id="rId3" Type="http://schemas.openxmlformats.org/officeDocument/2006/relationships/slideLayout" Target="../slideLayouts/slideLayout8.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5" Type="http://schemas.openxmlformats.org/officeDocument/2006/relationships/slideLayout" Target="../slideLayouts/slideLayout30.xml"/><Relationship Id="rId33" Type="http://schemas.openxmlformats.org/officeDocument/2006/relationships/slideLayout" Target="../slideLayouts/slideLayout38.xml"/><Relationship Id="rId38" Type="http://schemas.openxmlformats.org/officeDocument/2006/relationships/slideLayout" Target="../slideLayouts/slideLayout43.xml"/><Relationship Id="rId46" Type="http://schemas.openxmlformats.org/officeDocument/2006/relationships/slideLayout" Target="../slideLayouts/slideLayout51.xml"/><Relationship Id="rId59" Type="http://schemas.openxmlformats.org/officeDocument/2006/relationships/slideLayout" Target="../slideLayouts/slideLayout64.xml"/><Relationship Id="rId67" Type="http://schemas.openxmlformats.org/officeDocument/2006/relationships/slideLayout" Target="../slideLayouts/slideLayout72.xml"/><Relationship Id="rId20" Type="http://schemas.openxmlformats.org/officeDocument/2006/relationships/slideLayout" Target="../slideLayouts/slideLayout25.xml"/><Relationship Id="rId41" Type="http://schemas.openxmlformats.org/officeDocument/2006/relationships/slideLayout" Target="../slideLayouts/slideLayout46.xml"/><Relationship Id="rId54" Type="http://schemas.openxmlformats.org/officeDocument/2006/relationships/slideLayout" Target="../slideLayouts/slideLayout59.xml"/><Relationship Id="rId62" Type="http://schemas.openxmlformats.org/officeDocument/2006/relationships/slideLayout" Target="../slideLayouts/slideLayout67.xml"/><Relationship Id="rId70" Type="http://schemas.openxmlformats.org/officeDocument/2006/relationships/oleObject" Target="../embeddings/oleObject3.bin"/><Relationship Id="rId1" Type="http://schemas.openxmlformats.org/officeDocument/2006/relationships/slideLayout" Target="../slideLayouts/slideLayout6.xml"/><Relationship Id="rId6" Type="http://schemas.openxmlformats.org/officeDocument/2006/relationships/slideLayout" Target="../slideLayouts/slideLayout11.xml"/><Relationship Id="rId15" Type="http://schemas.openxmlformats.org/officeDocument/2006/relationships/slideLayout" Target="../slideLayouts/slideLayout20.xml"/><Relationship Id="rId23" Type="http://schemas.openxmlformats.org/officeDocument/2006/relationships/slideLayout" Target="../slideLayouts/slideLayout28.xml"/><Relationship Id="rId28" Type="http://schemas.openxmlformats.org/officeDocument/2006/relationships/slideLayout" Target="../slideLayouts/slideLayout33.xml"/><Relationship Id="rId36" Type="http://schemas.openxmlformats.org/officeDocument/2006/relationships/slideLayout" Target="../slideLayouts/slideLayout41.xml"/><Relationship Id="rId49" Type="http://schemas.openxmlformats.org/officeDocument/2006/relationships/slideLayout" Target="../slideLayouts/slideLayout54.xml"/><Relationship Id="rId57" Type="http://schemas.openxmlformats.org/officeDocument/2006/relationships/slideLayout" Target="../slideLayouts/slideLayout62.xml"/><Relationship Id="rId10" Type="http://schemas.openxmlformats.org/officeDocument/2006/relationships/slideLayout" Target="../slideLayouts/slideLayout15.xml"/><Relationship Id="rId31" Type="http://schemas.openxmlformats.org/officeDocument/2006/relationships/slideLayout" Target="../slideLayouts/slideLayout36.xml"/><Relationship Id="rId44" Type="http://schemas.openxmlformats.org/officeDocument/2006/relationships/slideLayout" Target="../slideLayouts/slideLayout49.xml"/><Relationship Id="rId52" Type="http://schemas.openxmlformats.org/officeDocument/2006/relationships/slideLayout" Target="../slideLayouts/slideLayout57.xml"/><Relationship Id="rId60" Type="http://schemas.openxmlformats.org/officeDocument/2006/relationships/slideLayout" Target="../slideLayouts/slideLayout65.xml"/><Relationship Id="rId65" Type="http://schemas.openxmlformats.org/officeDocument/2006/relationships/slideLayout" Target="../slideLayouts/slideLayout70.xml"/><Relationship Id="rId4" Type="http://schemas.openxmlformats.org/officeDocument/2006/relationships/slideLayout" Target="../slideLayouts/slideLayout9.xml"/><Relationship Id="rId9" Type="http://schemas.openxmlformats.org/officeDocument/2006/relationships/slideLayout" Target="../slideLayouts/slideLayout14.xml"/><Relationship Id="rId13" Type="http://schemas.openxmlformats.org/officeDocument/2006/relationships/slideLayout" Target="../slideLayouts/slideLayout18.xml"/><Relationship Id="rId18" Type="http://schemas.openxmlformats.org/officeDocument/2006/relationships/slideLayout" Target="../slideLayouts/slideLayout23.xml"/><Relationship Id="rId39" Type="http://schemas.openxmlformats.org/officeDocument/2006/relationships/slideLayout" Target="../slideLayouts/slideLayout44.xml"/><Relationship Id="rId34" Type="http://schemas.openxmlformats.org/officeDocument/2006/relationships/slideLayout" Target="../slideLayouts/slideLayout39.xml"/><Relationship Id="rId50" Type="http://schemas.openxmlformats.org/officeDocument/2006/relationships/slideLayout" Target="../slideLayouts/slideLayout55.xml"/><Relationship Id="rId55"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206234401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8230441" y="6595189"/>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441449" y="6595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3493976800"/>
      </p:ext>
    </p:extLst>
  </p:cSld>
  <p:clrMap bg1="lt1" tx1="dk1" bg2="lt2" tx2="dk2" accent1="accent1" accent2="accent2" accent3="accent3" accent4="accent4" accent5="accent5" accent6="accent6" hlink="hlink" folHlink="folHlink"/>
  <p:sldLayoutIdLst>
    <p:sldLayoutId id="2147485254" r:id="rId1"/>
  </p:sldLayoutIdLst>
  <mc:AlternateContent xmlns:mc="http://schemas.openxmlformats.org/markup-compatibility/2006">
    <mc:Choice xmlns:p14="http://schemas.microsoft.com/office/powerpoint/2010/main" Requires="p14">
      <p:transition p14:dur="250">
        <p:fade/>
      </p:transition>
    </mc:Choice>
    <mc:Fallback>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22" userDrawn="1">
          <p15:clr>
            <a:srgbClr val="F26B43"/>
          </p15:clr>
        </p15:guide>
        <p15:guide id="3" pos="5918" userDrawn="1">
          <p15:clr>
            <a:srgbClr val="F26B43"/>
          </p15:clr>
        </p15:guide>
        <p15:guide id="4" orient="horz" pos="388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6"/>
            </p:custDataLst>
            <p:extLst>
              <p:ext uri="{D42A27DB-BD31-4B8C-83A1-F6EECF244321}">
                <p14:modId xmlns:p14="http://schemas.microsoft.com/office/powerpoint/2010/main" val="3034826411"/>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7" imgW="270" imgH="270" progId="TCLayout.ActiveDocument.1">
                  <p:embed/>
                </p:oleObj>
              </mc:Choice>
              <mc:Fallback>
                <p:oleObj name="think-cell Slide" r:id="rId7" imgW="270" imgH="270" progId="TCLayout.ActiveDocument.1">
                  <p:embed/>
                  <p:pic>
                    <p:nvPicPr>
                      <p:cNvPr id="2" name="Object 1" hidden="1"/>
                      <p:cNvPicPr/>
                      <p:nvPr/>
                    </p:nvPicPr>
                    <p:blipFill>
                      <a:blip r:embed="rId8"/>
                      <a:stretch>
                        <a:fillRect/>
                      </a:stretch>
                    </p:blipFill>
                    <p:spPr>
                      <a:xfrm>
                        <a:off x="1291" y="1589"/>
                        <a:ext cx="1289" cy="1587"/>
                      </a:xfrm>
                      <a:prstGeom prst="rect">
                        <a:avLst/>
                      </a:prstGeom>
                    </p:spPr>
                  </p:pic>
                </p:oleObj>
              </mc:Fallback>
            </mc:AlternateContent>
          </a:graphicData>
        </a:graphic>
      </p:graphicFrame>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
        <p:nvSpPr>
          <p:cNvPr id="7" name="Date Placeholder 3">
            <a:extLst>
              <a:ext uri="{FF2B5EF4-FFF2-40B4-BE49-F238E27FC236}">
                <a16:creationId xmlns:a16="http://schemas.microsoft.com/office/drawing/2014/main" id="{636CF578-AF80-4A8A-BB01-1E2DDDC7EA9E}"/>
              </a:ext>
            </a:extLst>
          </p:cNvPr>
          <p:cNvSpPr>
            <a:spLocks noGrp="1"/>
          </p:cNvSpPr>
          <p:nvPr>
            <p:ph type="dt" sz="half" idx="2"/>
          </p:nvPr>
        </p:nvSpPr>
        <p:spPr>
          <a:xfrm>
            <a:off x="8230441" y="6595189"/>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8" name="TextBox 11">
            <a:extLst>
              <a:ext uri="{FF2B5EF4-FFF2-40B4-BE49-F238E27FC236}">
                <a16:creationId xmlns:a16="http://schemas.microsoft.com/office/drawing/2014/main" id="{841CEBB2-3C57-4EFC-9A47-FA555470C4B2}"/>
              </a:ext>
            </a:extLst>
          </p:cNvPr>
          <p:cNvSpPr txBox="1"/>
          <p:nvPr userDrawn="1"/>
        </p:nvSpPr>
        <p:spPr>
          <a:xfrm>
            <a:off x="9441449" y="6595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919172687"/>
      </p:ext>
    </p:extLst>
  </p:cSld>
  <p:clrMap bg1="lt1" tx1="dk1" bg2="lt2" tx2="dk2" accent1="accent1" accent2="accent2" accent3="accent3" accent4="accent4" accent5="accent5" accent6="accent6" hlink="hlink" folHlink="folHlink"/>
  <p:sldLayoutIdLst>
    <p:sldLayoutId id="2147485324" r:id="rId1"/>
    <p:sldLayoutId id="2147485325" r:id="rId2"/>
    <p:sldLayoutId id="2147485326" r:id="rId3"/>
    <p:sldLayoutId id="2147485327" r:id="rId4"/>
  </p:sldLayoutIdLst>
  <mc:AlternateContent xmlns:mc="http://schemas.openxmlformats.org/markup-compatibility/2006">
    <mc:Choice xmlns:p14="http://schemas.microsoft.com/office/powerpoint/2010/main" Requires="p14">
      <p:transition p14:dur="250">
        <p:fade/>
      </p:transition>
    </mc:Choice>
    <mc:Fallback>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22" userDrawn="1">
          <p15:clr>
            <a:srgbClr val="F26B43"/>
          </p15:clr>
        </p15:guide>
        <p15:guide id="3" pos="5918" userDrawn="1">
          <p15:clr>
            <a:srgbClr val="F26B43"/>
          </p15:clr>
        </p15:guide>
        <p15:guide id="4" orient="horz" pos="3881"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69"/>
            </p:custDataLst>
            <p:extLst>
              <p:ext uri="{D42A27DB-BD31-4B8C-83A1-F6EECF244321}">
                <p14:modId xmlns:p14="http://schemas.microsoft.com/office/powerpoint/2010/main" val="1602749652"/>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70" imgW="270" imgH="270" progId="TCLayout.ActiveDocument.1">
                  <p:embed/>
                </p:oleObj>
              </mc:Choice>
              <mc:Fallback>
                <p:oleObj name="think-cell Slide" r:id="rId70" imgW="270" imgH="270" progId="TCLayout.ActiveDocument.1">
                  <p:embed/>
                  <p:pic>
                    <p:nvPicPr>
                      <p:cNvPr id="2" name="Object 1" hidden="1"/>
                      <p:cNvPicPr/>
                      <p:nvPr/>
                    </p:nvPicPr>
                    <p:blipFill>
                      <a:blip r:embed="rId71"/>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7699239"/>
      </p:ext>
    </p:extLst>
  </p:cSld>
  <p:clrMap bg1="lt1" tx1="dk1" bg2="lt2" tx2="dk2" accent1="accent1" accent2="accent2" accent3="accent3" accent4="accent4" accent5="accent5" accent6="accent6" hlink="hlink" folHlink="folHlink"/>
  <p:sldLayoutIdLst>
    <p:sldLayoutId id="2147485329" r:id="rId1"/>
    <p:sldLayoutId id="2147485330" r:id="rId2"/>
    <p:sldLayoutId id="2147485331" r:id="rId3"/>
    <p:sldLayoutId id="2147485332" r:id="rId4"/>
    <p:sldLayoutId id="2147485333" r:id="rId5"/>
    <p:sldLayoutId id="2147485334" r:id="rId6"/>
    <p:sldLayoutId id="2147485335" r:id="rId7"/>
    <p:sldLayoutId id="2147485336" r:id="rId8"/>
    <p:sldLayoutId id="2147485337" r:id="rId9"/>
    <p:sldLayoutId id="2147485338" r:id="rId10"/>
    <p:sldLayoutId id="2147485339" r:id="rId11"/>
    <p:sldLayoutId id="2147485340" r:id="rId12"/>
    <p:sldLayoutId id="2147485341" r:id="rId13"/>
    <p:sldLayoutId id="2147485342" r:id="rId14"/>
    <p:sldLayoutId id="2147485343" r:id="rId15"/>
    <p:sldLayoutId id="2147485344" r:id="rId16"/>
    <p:sldLayoutId id="2147485345" r:id="rId17"/>
    <p:sldLayoutId id="2147485346" r:id="rId18"/>
    <p:sldLayoutId id="2147485347" r:id="rId19"/>
    <p:sldLayoutId id="2147485348" r:id="rId20"/>
    <p:sldLayoutId id="2147485349" r:id="rId21"/>
    <p:sldLayoutId id="2147485350" r:id="rId22"/>
    <p:sldLayoutId id="2147485351" r:id="rId23"/>
    <p:sldLayoutId id="2147485352" r:id="rId24"/>
    <p:sldLayoutId id="2147485353" r:id="rId25"/>
    <p:sldLayoutId id="2147485354" r:id="rId26"/>
    <p:sldLayoutId id="2147485355" r:id="rId27"/>
    <p:sldLayoutId id="2147485356" r:id="rId28"/>
    <p:sldLayoutId id="2147485357" r:id="rId29"/>
    <p:sldLayoutId id="2147485358" r:id="rId30"/>
    <p:sldLayoutId id="2147485359" r:id="rId31"/>
    <p:sldLayoutId id="2147485360" r:id="rId32"/>
    <p:sldLayoutId id="2147485361" r:id="rId33"/>
    <p:sldLayoutId id="2147485362" r:id="rId34"/>
    <p:sldLayoutId id="2147485363" r:id="rId35"/>
    <p:sldLayoutId id="2147485364" r:id="rId36"/>
    <p:sldLayoutId id="2147485365" r:id="rId37"/>
    <p:sldLayoutId id="2147485366" r:id="rId38"/>
    <p:sldLayoutId id="2147485367" r:id="rId39"/>
    <p:sldLayoutId id="2147485368" r:id="rId40"/>
    <p:sldLayoutId id="2147485369" r:id="rId41"/>
    <p:sldLayoutId id="2147485370" r:id="rId42"/>
    <p:sldLayoutId id="2147485371" r:id="rId43"/>
    <p:sldLayoutId id="2147485372" r:id="rId44"/>
    <p:sldLayoutId id="2147485373" r:id="rId45"/>
    <p:sldLayoutId id="2147485374" r:id="rId46"/>
    <p:sldLayoutId id="2147485375" r:id="rId47"/>
    <p:sldLayoutId id="2147485376" r:id="rId48"/>
    <p:sldLayoutId id="2147485377" r:id="rId49"/>
    <p:sldLayoutId id="2147485378" r:id="rId50"/>
    <p:sldLayoutId id="2147485379" r:id="rId51"/>
    <p:sldLayoutId id="2147485380" r:id="rId52"/>
    <p:sldLayoutId id="2147485381" r:id="rId53"/>
    <p:sldLayoutId id="2147485382" r:id="rId54"/>
    <p:sldLayoutId id="2147485383" r:id="rId55"/>
    <p:sldLayoutId id="2147485384" r:id="rId56"/>
    <p:sldLayoutId id="2147485385" r:id="rId57"/>
    <p:sldLayoutId id="2147485386" r:id="rId58"/>
    <p:sldLayoutId id="2147485387" r:id="rId59"/>
    <p:sldLayoutId id="2147485388" r:id="rId60"/>
    <p:sldLayoutId id="2147485389" r:id="rId61"/>
    <p:sldLayoutId id="2147485390" r:id="rId62"/>
    <p:sldLayoutId id="2147485391" r:id="rId63"/>
    <p:sldLayoutId id="2147485392" r:id="rId64"/>
    <p:sldLayoutId id="2147485393" r:id="rId65"/>
    <p:sldLayoutId id="2147485394" r:id="rId66"/>
    <p:sldLayoutId id="2147485395" r:id="rId67"/>
  </p:sldLayoutIdLst>
  <mc:AlternateContent xmlns:mc="http://schemas.openxmlformats.org/markup-compatibility/2006">
    <mc:Choice xmlns:p14="http://schemas.microsoft.com/office/powerpoint/2010/main" Requires="p14">
      <p:transition p14:dur="250">
        <p:fade/>
      </p:transition>
    </mc:Choice>
    <mc:Fallback>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96">
          <p15:clr>
            <a:srgbClr val="F26B43"/>
          </p15:clr>
        </p15:guide>
        <p15:guide id="3" pos="7284">
          <p15:clr>
            <a:srgbClr val="F26B43"/>
          </p15:clr>
        </p15:guide>
        <p15:guide id="4" orient="horz" pos="388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34.xml"/><Relationship Id="rId5" Type="http://schemas.openxmlformats.org/officeDocument/2006/relationships/image" Target="../media/image10.emf"/><Relationship Id="rId4" Type="http://schemas.openxmlformats.org/officeDocument/2006/relationships/oleObject" Target="../embeddings/oleObject18.bin"/></Relationships>
</file>

<file path=ppt/slides/_rels/slide10.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tags" Target="../tags/tag70.xml"/><Relationship Id="rId7" Type="http://schemas.openxmlformats.org/officeDocument/2006/relationships/oleObject" Target="../embeddings/oleObject26.bin"/><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Layout" Target="../slideLayouts/slideLayout1.xml"/><Relationship Id="rId5" Type="http://schemas.openxmlformats.org/officeDocument/2006/relationships/tags" Target="../tags/tag72.xml"/><Relationship Id="rId4" Type="http://schemas.openxmlformats.org/officeDocument/2006/relationships/tags" Target="../tags/tag71.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75.xml"/><Relationship Id="rId7" Type="http://schemas.openxmlformats.org/officeDocument/2006/relationships/slideLayout" Target="../slideLayouts/slideLayout1.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5" Type="http://schemas.openxmlformats.org/officeDocument/2006/relationships/tags" Target="../tags/tag77.xml"/><Relationship Id="rId10" Type="http://schemas.openxmlformats.org/officeDocument/2006/relationships/image" Target="../media/image13.emf"/><Relationship Id="rId4" Type="http://schemas.openxmlformats.org/officeDocument/2006/relationships/tags" Target="../tags/tag76.xml"/><Relationship Id="rId9" Type="http://schemas.openxmlformats.org/officeDocument/2006/relationships/oleObject" Target="../embeddings/oleObject27.bin"/></Relationships>
</file>

<file path=ppt/slides/_rels/slide12.xml.rels><?xml version="1.0" encoding="UTF-8" standalone="yes"?>
<Relationships xmlns="http://schemas.openxmlformats.org/package/2006/relationships"><Relationship Id="rId8" Type="http://schemas.openxmlformats.org/officeDocument/2006/relationships/tags" Target="../tags/tag86.xml"/><Relationship Id="rId3" Type="http://schemas.openxmlformats.org/officeDocument/2006/relationships/tags" Target="../tags/tag81.xml"/><Relationship Id="rId7" Type="http://schemas.openxmlformats.org/officeDocument/2006/relationships/tags" Target="../tags/tag85.xml"/><Relationship Id="rId12" Type="http://schemas.openxmlformats.org/officeDocument/2006/relationships/image" Target="../media/image13.emf"/><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oleObject" Target="../embeddings/oleObject28.bin"/><Relationship Id="rId5" Type="http://schemas.openxmlformats.org/officeDocument/2006/relationships/tags" Target="../tags/tag83.xml"/><Relationship Id="rId10" Type="http://schemas.openxmlformats.org/officeDocument/2006/relationships/slideLayout" Target="../slideLayouts/slideLayout1.xml"/><Relationship Id="rId4" Type="http://schemas.openxmlformats.org/officeDocument/2006/relationships/tags" Target="../tags/tag82.xml"/><Relationship Id="rId9" Type="http://schemas.openxmlformats.org/officeDocument/2006/relationships/tags" Target="../tags/tag87.xml"/></Relationships>
</file>

<file path=ppt/slides/_rels/slide13.xml.rels><?xml version="1.0" encoding="UTF-8" standalone="yes"?>
<Relationships xmlns="http://schemas.openxmlformats.org/package/2006/relationships"><Relationship Id="rId8" Type="http://schemas.openxmlformats.org/officeDocument/2006/relationships/tags" Target="../tags/tag95.xml"/><Relationship Id="rId3" Type="http://schemas.openxmlformats.org/officeDocument/2006/relationships/tags" Target="../tags/tag90.xml"/><Relationship Id="rId7" Type="http://schemas.openxmlformats.org/officeDocument/2006/relationships/tags" Target="../tags/tag94.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11" Type="http://schemas.openxmlformats.org/officeDocument/2006/relationships/image" Target="../media/image14.emf"/><Relationship Id="rId5" Type="http://schemas.openxmlformats.org/officeDocument/2006/relationships/tags" Target="../tags/tag92.xml"/><Relationship Id="rId10" Type="http://schemas.openxmlformats.org/officeDocument/2006/relationships/oleObject" Target="../embeddings/oleObject29.bin"/><Relationship Id="rId4" Type="http://schemas.openxmlformats.org/officeDocument/2006/relationships/tags" Target="../tags/tag91.xml"/><Relationship Id="rId9"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image" Target="../media/image14.emf"/><Relationship Id="rId5" Type="http://schemas.openxmlformats.org/officeDocument/2006/relationships/oleObject" Target="../embeddings/oleObject29.bin"/><Relationship Id="rId4"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image" Target="../media/image13.emf"/><Relationship Id="rId5" Type="http://schemas.openxmlformats.org/officeDocument/2006/relationships/oleObject" Target="../embeddings/oleObject30.bin"/><Relationship Id="rId4"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tags" Target="../tags/tag109.xml"/><Relationship Id="rId3" Type="http://schemas.openxmlformats.org/officeDocument/2006/relationships/tags" Target="../tags/tag104.xml"/><Relationship Id="rId7" Type="http://schemas.openxmlformats.org/officeDocument/2006/relationships/tags" Target="../tags/tag108.xml"/><Relationship Id="rId12" Type="http://schemas.openxmlformats.org/officeDocument/2006/relationships/image" Target="../media/image11.emf"/><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oleObject" Target="../embeddings/oleObject31.bin"/><Relationship Id="rId5" Type="http://schemas.openxmlformats.org/officeDocument/2006/relationships/tags" Target="../tags/tag106.xml"/><Relationship Id="rId10" Type="http://schemas.openxmlformats.org/officeDocument/2006/relationships/slideLayout" Target="../slideLayouts/slideLayout1.xml"/><Relationship Id="rId4" Type="http://schemas.openxmlformats.org/officeDocument/2006/relationships/tags" Target="../tags/tag105.xml"/><Relationship Id="rId9" Type="http://schemas.openxmlformats.org/officeDocument/2006/relationships/tags" Target="../tags/tag110.xml"/></Relationships>
</file>

<file path=ppt/slides/_rels/slide17.xml.rels><?xml version="1.0" encoding="UTF-8" standalone="yes"?>
<Relationships xmlns="http://schemas.openxmlformats.org/package/2006/relationships"><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image" Target="../media/image13.emf"/><Relationship Id="rId5" Type="http://schemas.openxmlformats.org/officeDocument/2006/relationships/oleObject" Target="../embeddings/oleObject32.bin"/><Relationship Id="rId4"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tags" Target="../tags/tag116.xml"/><Relationship Id="rId7" Type="http://schemas.openxmlformats.org/officeDocument/2006/relationships/slideLayout" Target="../slideLayouts/slideLayout1.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9" Type="http://schemas.openxmlformats.org/officeDocument/2006/relationships/image" Target="../media/image13.emf"/></Relationships>
</file>

<file path=ppt/slides/_rels/slide19.xml.rels><?xml version="1.0" encoding="UTF-8" standalone="yes"?>
<Relationships xmlns="http://schemas.openxmlformats.org/package/2006/relationships"><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image" Target="../media/image11.emf"/><Relationship Id="rId5" Type="http://schemas.openxmlformats.org/officeDocument/2006/relationships/oleObject" Target="../embeddings/oleObject34.bin"/><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tags" Target="../tags/tag35.xml"/><Relationship Id="rId4" Type="http://schemas.openxmlformats.org/officeDocument/2006/relationships/image" Target="../media/image11.e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tags" Target="../tags/tag125.xml"/><Relationship Id="rId7" Type="http://schemas.openxmlformats.org/officeDocument/2006/relationships/slideLayout" Target="../slideLayouts/slideLayout1.xml"/><Relationship Id="rId2" Type="http://schemas.openxmlformats.org/officeDocument/2006/relationships/tags" Target="../tags/tag124.xml"/><Relationship Id="rId1" Type="http://schemas.openxmlformats.org/officeDocument/2006/relationships/tags" Target="../tags/tag123.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9" Type="http://schemas.openxmlformats.org/officeDocument/2006/relationships/image" Target="../media/image13.emf"/></Relationships>
</file>

<file path=ppt/slides/_rels/slide21.xml.rels><?xml version="1.0" encoding="UTF-8" standalone="yes"?>
<Relationships xmlns="http://schemas.openxmlformats.org/package/2006/relationships"><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image" Target="../media/image11.emf"/><Relationship Id="rId5" Type="http://schemas.openxmlformats.org/officeDocument/2006/relationships/oleObject" Target="../embeddings/oleObject36.bin"/><Relationship Id="rId4"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134.xml"/><Relationship Id="rId7" Type="http://schemas.openxmlformats.org/officeDocument/2006/relationships/slideLayout" Target="../slideLayouts/slideLayout1.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tags" Target="../tags/tag137.xml"/><Relationship Id="rId5" Type="http://schemas.openxmlformats.org/officeDocument/2006/relationships/tags" Target="../tags/tag136.xml"/><Relationship Id="rId10" Type="http://schemas.openxmlformats.org/officeDocument/2006/relationships/image" Target="../media/image13.emf"/><Relationship Id="rId4" Type="http://schemas.openxmlformats.org/officeDocument/2006/relationships/tags" Target="../tags/tag135.xml"/><Relationship Id="rId9" Type="http://schemas.openxmlformats.org/officeDocument/2006/relationships/oleObject" Target="../embeddings/oleObject37.bin"/></Relationships>
</file>

<file path=ppt/slides/_rels/slide23.xml.rels><?xml version="1.0" encoding="UTF-8" standalone="yes"?>
<Relationships xmlns="http://schemas.openxmlformats.org/package/2006/relationships"><Relationship Id="rId8" Type="http://schemas.openxmlformats.org/officeDocument/2006/relationships/tags" Target="../tags/tag145.xml"/><Relationship Id="rId13" Type="http://schemas.openxmlformats.org/officeDocument/2006/relationships/tags" Target="../tags/tag150.xml"/><Relationship Id="rId3" Type="http://schemas.openxmlformats.org/officeDocument/2006/relationships/tags" Target="../tags/tag140.xml"/><Relationship Id="rId7" Type="http://schemas.openxmlformats.org/officeDocument/2006/relationships/tags" Target="../tags/tag144.xml"/><Relationship Id="rId12" Type="http://schemas.openxmlformats.org/officeDocument/2006/relationships/tags" Target="../tags/tag149.xml"/><Relationship Id="rId17" Type="http://schemas.openxmlformats.org/officeDocument/2006/relationships/image" Target="../media/image13.emf"/><Relationship Id="rId2" Type="http://schemas.openxmlformats.org/officeDocument/2006/relationships/tags" Target="../tags/tag139.xml"/><Relationship Id="rId16" Type="http://schemas.openxmlformats.org/officeDocument/2006/relationships/oleObject" Target="../embeddings/oleObject38.bin"/><Relationship Id="rId1" Type="http://schemas.openxmlformats.org/officeDocument/2006/relationships/tags" Target="../tags/tag138.xml"/><Relationship Id="rId6" Type="http://schemas.openxmlformats.org/officeDocument/2006/relationships/tags" Target="../tags/tag143.xml"/><Relationship Id="rId11" Type="http://schemas.openxmlformats.org/officeDocument/2006/relationships/tags" Target="../tags/tag148.xml"/><Relationship Id="rId5" Type="http://schemas.openxmlformats.org/officeDocument/2006/relationships/tags" Target="../tags/tag142.xml"/><Relationship Id="rId15" Type="http://schemas.openxmlformats.org/officeDocument/2006/relationships/notesSlide" Target="../notesSlides/notesSlide6.xml"/><Relationship Id="rId10" Type="http://schemas.openxmlformats.org/officeDocument/2006/relationships/tags" Target="../tags/tag147.xml"/><Relationship Id="rId4" Type="http://schemas.openxmlformats.org/officeDocument/2006/relationships/tags" Target="../tags/tag141.xml"/><Relationship Id="rId9" Type="http://schemas.openxmlformats.org/officeDocument/2006/relationships/tags" Target="../tags/tag146.xml"/><Relationship Id="rId14"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tags" Target="../tags/tag158.xml"/><Relationship Id="rId3" Type="http://schemas.openxmlformats.org/officeDocument/2006/relationships/tags" Target="../tags/tag153.xml"/><Relationship Id="rId7" Type="http://schemas.openxmlformats.org/officeDocument/2006/relationships/tags" Target="../tags/tag157.xml"/><Relationship Id="rId12" Type="http://schemas.openxmlformats.org/officeDocument/2006/relationships/image" Target="../media/image13.emf"/><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11" Type="http://schemas.openxmlformats.org/officeDocument/2006/relationships/oleObject" Target="../embeddings/oleObject38.bin"/><Relationship Id="rId5" Type="http://schemas.openxmlformats.org/officeDocument/2006/relationships/tags" Target="../tags/tag155.xml"/><Relationship Id="rId10" Type="http://schemas.openxmlformats.org/officeDocument/2006/relationships/notesSlide" Target="../notesSlides/notesSlide7.xml"/><Relationship Id="rId4" Type="http://schemas.openxmlformats.org/officeDocument/2006/relationships/tags" Target="../tags/tag154.xml"/><Relationship Id="rId9"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image" Target="../media/image13.emf"/><Relationship Id="rId5" Type="http://schemas.openxmlformats.org/officeDocument/2006/relationships/oleObject" Target="../embeddings/oleObject39.bin"/><Relationship Id="rId4"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image" Target="../media/image13.emf"/><Relationship Id="rId5" Type="http://schemas.openxmlformats.org/officeDocument/2006/relationships/oleObject" Target="../embeddings/oleObject40.bin"/><Relationship Id="rId4"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image" Target="../media/image13.emf"/><Relationship Id="rId5" Type="http://schemas.openxmlformats.org/officeDocument/2006/relationships/oleObject" Target="../embeddings/oleObject40.bin"/><Relationship Id="rId4"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image" Target="../media/image12.emf"/><Relationship Id="rId5" Type="http://schemas.openxmlformats.org/officeDocument/2006/relationships/oleObject" Target="../embeddings/oleObject41.bin"/><Relationship Id="rId4"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image" Target="../media/image12.emf"/><Relationship Id="rId5" Type="http://schemas.openxmlformats.org/officeDocument/2006/relationships/oleObject" Target="../embeddings/oleObject42.bin"/><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tags" Target="../tags/tag36.xml"/><Relationship Id="rId4" Type="http://schemas.openxmlformats.org/officeDocument/2006/relationships/image" Target="../media/image11.emf"/></Relationships>
</file>

<file path=ppt/slides/_rels/slide30.xml.rels><?xml version="1.0" encoding="UTF-8" standalone="yes"?>
<Relationships xmlns="http://schemas.openxmlformats.org/package/2006/relationships"><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image" Target="../media/image13.emf"/><Relationship Id="rId5" Type="http://schemas.openxmlformats.org/officeDocument/2006/relationships/oleObject" Target="../embeddings/oleObject26.bin"/><Relationship Id="rId4"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image" Target="../media/image13.emf"/><Relationship Id="rId5" Type="http://schemas.openxmlformats.org/officeDocument/2006/relationships/oleObject" Target="../embeddings/oleObject26.bin"/><Relationship Id="rId4"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image" Target="../media/image13.emf"/><Relationship Id="rId5" Type="http://schemas.openxmlformats.org/officeDocument/2006/relationships/oleObject" Target="../embeddings/oleObject26.bin"/><Relationship Id="rId4"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1.xml"/><Relationship Id="rId1" Type="http://schemas.openxmlformats.org/officeDocument/2006/relationships/tags" Target="../tags/tag37.xml"/><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40.xml"/><Relationship Id="rId7" Type="http://schemas.openxmlformats.org/officeDocument/2006/relationships/slideLayout" Target="../slideLayouts/slideLayout1.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5" Type="http://schemas.openxmlformats.org/officeDocument/2006/relationships/tags" Target="../tags/tag42.xml"/><Relationship Id="rId10" Type="http://schemas.openxmlformats.org/officeDocument/2006/relationships/image" Target="../media/image11.emf"/><Relationship Id="rId4" Type="http://schemas.openxmlformats.org/officeDocument/2006/relationships/tags" Target="../tags/tag41.xml"/><Relationship Id="rId9" Type="http://schemas.openxmlformats.org/officeDocument/2006/relationships/oleObject" Target="../embeddings/oleObject22.bin"/></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46.xml"/><Relationship Id="rId7" Type="http://schemas.openxmlformats.org/officeDocument/2006/relationships/slideLayout" Target="../slideLayouts/slideLayout1.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10" Type="http://schemas.openxmlformats.org/officeDocument/2006/relationships/image" Target="../media/image10.emf"/><Relationship Id="rId4" Type="http://schemas.openxmlformats.org/officeDocument/2006/relationships/tags" Target="../tags/tag47.xml"/><Relationship Id="rId9" Type="http://schemas.openxmlformats.org/officeDocument/2006/relationships/oleObject" Target="../embeddings/oleObject23.bin"/></Relationships>
</file>

<file path=ppt/slides/_rels/slide7.xml.rels><?xml version="1.0" encoding="UTF-8" standalone="yes"?>
<Relationships xmlns="http://schemas.openxmlformats.org/package/2006/relationships"><Relationship Id="rId8" Type="http://schemas.openxmlformats.org/officeDocument/2006/relationships/tags" Target="../tags/tag57.xml"/><Relationship Id="rId3" Type="http://schemas.openxmlformats.org/officeDocument/2006/relationships/tags" Target="../tags/tag52.xml"/><Relationship Id="rId7" Type="http://schemas.openxmlformats.org/officeDocument/2006/relationships/tags" Target="../tags/tag56.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image" Target="../media/image12.emf"/><Relationship Id="rId5" Type="http://schemas.openxmlformats.org/officeDocument/2006/relationships/tags" Target="../tags/tag54.xml"/><Relationship Id="rId10" Type="http://schemas.openxmlformats.org/officeDocument/2006/relationships/oleObject" Target="../embeddings/oleObject24.bin"/><Relationship Id="rId4" Type="http://schemas.openxmlformats.org/officeDocument/2006/relationships/tags" Target="../tags/tag53.xml"/><Relationship Id="rId9"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tags" Target="../tags/tag60.xml"/><Relationship Id="rId7" Type="http://schemas.openxmlformats.org/officeDocument/2006/relationships/oleObject" Target="../embeddings/oleObject24.bin"/><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1.xml"/><Relationship Id="rId5" Type="http://schemas.openxmlformats.org/officeDocument/2006/relationships/tags" Target="../tags/tag62.xml"/><Relationship Id="rId4" Type="http://schemas.openxmlformats.org/officeDocument/2006/relationships/tags" Target="../tags/tag61.xml"/></Relationships>
</file>

<file path=ppt/slides/_rels/slide9.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tags" Target="../tags/tag65.xml"/><Relationship Id="rId7" Type="http://schemas.openxmlformats.org/officeDocument/2006/relationships/oleObject" Target="../embeddings/oleObject25.bin"/><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slideLayout" Target="../slideLayouts/slideLayout1.xml"/><Relationship Id="rId5" Type="http://schemas.openxmlformats.org/officeDocument/2006/relationships/tags" Target="../tags/tag67.xml"/><Relationship Id="rId4" Type="http://schemas.openxmlformats.org/officeDocument/2006/relationships/tags" Target="../tags/tag6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F22113DB-C636-B6DE-426F-65A41A0FD5CD}"/>
              </a:ext>
            </a:extLst>
          </p:cNvPr>
          <p:cNvGraphicFramePr>
            <a:graphicFrameLocks noChangeAspect="1"/>
          </p:cNvGraphicFramePr>
          <p:nvPr>
            <p:custDataLst>
              <p:tags r:id="rId1"/>
            </p:custDataLst>
            <p:extLst>
              <p:ext uri="{D42A27DB-BD31-4B8C-83A1-F6EECF244321}">
                <p14:modId xmlns:p14="http://schemas.microsoft.com/office/powerpoint/2010/main" val="2924977862"/>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4" imgW="473" imgH="473" progId="TCLayout.ActiveDocument.1">
                  <p:embed/>
                </p:oleObj>
              </mc:Choice>
              <mc:Fallback>
                <p:oleObj name="think-cell Slide" r:id="rId4" imgW="473" imgH="473" progId="TCLayout.ActiveDocument.1">
                  <p:embed/>
                  <p:pic>
                    <p:nvPicPr>
                      <p:cNvPr id="2" name="Object 1" hidden="1">
                        <a:extLst>
                          <a:ext uri="{FF2B5EF4-FFF2-40B4-BE49-F238E27FC236}">
                            <a16:creationId xmlns:a16="http://schemas.microsoft.com/office/drawing/2014/main" id="{F22113DB-C636-B6DE-426F-65A41A0FD5CD}"/>
                          </a:ext>
                        </a:extLst>
                      </p:cNvPr>
                      <p:cNvPicPr/>
                      <p:nvPr/>
                    </p:nvPicPr>
                    <p:blipFill>
                      <a:blip r:embed="rId5"/>
                      <a:stretch>
                        <a:fillRect/>
                      </a:stretch>
                    </p:blipFill>
                    <p:spPr>
                      <a:xfrm>
                        <a:off x="1290" y="644228"/>
                        <a:ext cx="1290" cy="1290"/>
                      </a:xfrm>
                      <a:prstGeom prst="rect">
                        <a:avLst/>
                      </a:prstGeom>
                    </p:spPr>
                  </p:pic>
                </p:oleObj>
              </mc:Fallback>
            </mc:AlternateContent>
          </a:graphicData>
        </a:graphic>
      </p:graphicFrame>
      <p:sp>
        <p:nvSpPr>
          <p:cNvPr id="4" name="正方形/長方形 1">
            <a:extLst>
              <a:ext uri="{FF2B5EF4-FFF2-40B4-BE49-F238E27FC236}">
                <a16:creationId xmlns:a16="http://schemas.microsoft.com/office/drawing/2014/main" id="{43DB4DBA-2A02-66FD-07D7-EF84CF423C7B}"/>
              </a:ext>
            </a:extLst>
          </p:cNvPr>
          <p:cNvSpPr/>
          <p:nvPr/>
        </p:nvSpPr>
        <p:spPr>
          <a:xfrm>
            <a:off x="0" y="1791000"/>
            <a:ext cx="9906000" cy="1518075"/>
          </a:xfrm>
          <a:prstGeom prst="rect">
            <a:avLst/>
          </a:prstGeom>
          <a:solidFill>
            <a:srgbClr val="ED92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2950">
              <a:defRPr/>
            </a:pPr>
            <a:endParaRPr kumimoji="1" lang="ja-JP" altLang="en-US" sz="1300">
              <a:solidFill>
                <a:prstClr val="white"/>
              </a:solidFill>
              <a:latin typeface="Trebuchet MS" panose="020B0603020202020204" pitchFamily="34" charset="0"/>
            </a:endParaRPr>
          </a:p>
        </p:txBody>
      </p:sp>
      <p:sp>
        <p:nvSpPr>
          <p:cNvPr id="5" name="TextBox 4">
            <a:extLst>
              <a:ext uri="{FF2B5EF4-FFF2-40B4-BE49-F238E27FC236}">
                <a16:creationId xmlns:a16="http://schemas.microsoft.com/office/drawing/2014/main" id="{654ECA98-533A-C37E-0A02-816FEA8F7B38}"/>
              </a:ext>
            </a:extLst>
          </p:cNvPr>
          <p:cNvSpPr txBox="1"/>
          <p:nvPr/>
        </p:nvSpPr>
        <p:spPr>
          <a:xfrm>
            <a:off x="215261" y="1175607"/>
            <a:ext cx="6211714" cy="22512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spAutoFit/>
          </a:bodyPr>
          <a:lstStyle/>
          <a:p>
            <a:pPr defTabSz="742950">
              <a:defRPr/>
            </a:pPr>
            <a:r>
              <a:rPr lang="ja-JP" altLang="en-US" sz="1463">
                <a:solidFill>
                  <a:srgbClr val="575757"/>
                </a:solidFill>
                <a:latin typeface="Trebuchet MS" panose="020B0603020202020204" pitchFamily="34" charset="0"/>
                <a:ea typeface="Meiryo UI" panose="020B0604030504040204" pitchFamily="50" charset="-128"/>
              </a:rPr>
              <a:t>令和</a:t>
            </a:r>
            <a:r>
              <a:rPr lang="en-US" altLang="ja-JP" sz="1463">
                <a:solidFill>
                  <a:srgbClr val="575757"/>
                </a:solidFill>
                <a:latin typeface="Trebuchet MS" panose="020B0603020202020204" pitchFamily="34" charset="0"/>
                <a:ea typeface="Meiryo UI" panose="020B0604030504040204" pitchFamily="50" charset="-128"/>
              </a:rPr>
              <a:t>8</a:t>
            </a:r>
            <a:r>
              <a:rPr lang="ja-JP" altLang="en-US" sz="1463">
                <a:solidFill>
                  <a:srgbClr val="575757"/>
                </a:solidFill>
                <a:latin typeface="Trebuchet MS" panose="020B0603020202020204" pitchFamily="34" charset="0"/>
                <a:ea typeface="Meiryo UI" panose="020B0604030504040204" pitchFamily="50" charset="-128"/>
              </a:rPr>
              <a:t>年度 地域社会</a:t>
            </a:r>
            <a:r>
              <a:rPr lang="en-US" altLang="ja-JP" sz="1463">
                <a:solidFill>
                  <a:srgbClr val="575757"/>
                </a:solidFill>
                <a:latin typeface="Trebuchet MS" panose="020B0603020202020204" pitchFamily="34" charset="0"/>
                <a:ea typeface="Meiryo UI" panose="020B0604030504040204" pitchFamily="50" charset="-128"/>
              </a:rPr>
              <a:t>DX</a:t>
            </a:r>
            <a:r>
              <a:rPr lang="ja-JP" altLang="en-US" sz="1463">
                <a:solidFill>
                  <a:srgbClr val="575757"/>
                </a:solidFill>
                <a:latin typeface="Trebuchet MS" panose="020B0603020202020204" pitchFamily="34" charset="0"/>
                <a:ea typeface="Meiryo UI" panose="020B0604030504040204" pitchFamily="50" charset="-128"/>
              </a:rPr>
              <a:t>推進パッケージ事業</a:t>
            </a:r>
            <a:r>
              <a:rPr lang="en-US" altLang="ja-JP" sz="1463">
                <a:solidFill>
                  <a:srgbClr val="575757"/>
                </a:solidFill>
                <a:latin typeface="Trebuchet MS" panose="020B0603020202020204" pitchFamily="34" charset="0"/>
                <a:ea typeface="Meiryo UI" panose="020B0604030504040204" pitchFamily="50" charset="-128"/>
              </a:rPr>
              <a:t>(</a:t>
            </a:r>
            <a:r>
              <a:rPr lang="ja-JP" altLang="en-US" sz="1463">
                <a:solidFill>
                  <a:srgbClr val="575757"/>
                </a:solidFill>
                <a:latin typeface="Trebuchet MS" panose="020B0603020202020204" pitchFamily="34" charset="0"/>
                <a:ea typeface="Meiryo UI" panose="020B0604030504040204" pitchFamily="50" charset="-128"/>
              </a:rPr>
              <a:t>先進的通信システム活用タイプ</a:t>
            </a:r>
            <a:r>
              <a:rPr lang="en-US" altLang="ja-JP" sz="1463">
                <a:solidFill>
                  <a:srgbClr val="575757"/>
                </a:solidFill>
                <a:latin typeface="Trebuchet MS" panose="020B0603020202020204" pitchFamily="34" charset="0"/>
                <a:ea typeface="Meiryo UI" panose="020B0604030504040204" pitchFamily="50" charset="-128"/>
              </a:rPr>
              <a:t>)</a:t>
            </a:r>
            <a:r>
              <a:rPr lang="ja-JP" altLang="en-US" sz="1463">
                <a:solidFill>
                  <a:srgbClr val="575757"/>
                </a:solidFill>
                <a:latin typeface="Trebuchet MS" panose="020B0603020202020204" pitchFamily="34" charset="0"/>
                <a:ea typeface="Meiryo UI" panose="020B0604030504040204" pitchFamily="50" charset="-128"/>
              </a:rPr>
              <a:t>　</a:t>
            </a:r>
            <a:endParaRPr lang="en-US" sz="1463">
              <a:solidFill>
                <a:srgbClr val="575757"/>
              </a:solidFill>
              <a:latin typeface="Trebuchet MS" panose="020B0603020202020204" pitchFamily="34" charset="0"/>
              <a:ea typeface="Meiryo UI" panose="020B0604030504040204" pitchFamily="50" charset="-128"/>
            </a:endParaRPr>
          </a:p>
        </p:txBody>
      </p:sp>
      <p:sp>
        <p:nvSpPr>
          <p:cNvPr id="6" name="TextBox 5">
            <a:extLst>
              <a:ext uri="{FF2B5EF4-FFF2-40B4-BE49-F238E27FC236}">
                <a16:creationId xmlns:a16="http://schemas.microsoft.com/office/drawing/2014/main" id="{F4A7BED5-4410-3CEB-13F2-75EA5EA235D9}"/>
              </a:ext>
            </a:extLst>
          </p:cNvPr>
          <p:cNvSpPr txBox="1"/>
          <p:nvPr/>
        </p:nvSpPr>
        <p:spPr>
          <a:xfrm>
            <a:off x="2163214" y="2112417"/>
            <a:ext cx="5447379"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defTabSz="742950">
              <a:defRPr/>
            </a:pPr>
            <a:r>
              <a:rPr lang="en-US" altLang="ja-JP" sz="2600">
                <a:solidFill>
                  <a:srgbClr val="FFFFFF"/>
                </a:solidFill>
                <a:latin typeface="Trebuchet MS" panose="020B0603020202020204" pitchFamily="34" charset="0"/>
                <a:ea typeface="Meiryo UI" panose="020B0604030504040204" pitchFamily="50" charset="-128"/>
              </a:rPr>
              <a:t>XXXX(</a:t>
            </a:r>
            <a:r>
              <a:rPr lang="ja-JP" altLang="en-US" sz="2600">
                <a:solidFill>
                  <a:srgbClr val="FFFFFF"/>
                </a:solidFill>
                <a:latin typeface="Trebuchet MS" panose="020B0603020202020204" pitchFamily="34" charset="0"/>
                <a:ea typeface="Meiryo UI" panose="020B0604030504040204" pitchFamily="50" charset="-128"/>
              </a:rPr>
              <a:t>実証件名</a:t>
            </a:r>
            <a:r>
              <a:rPr lang="en-US" altLang="ja-JP" sz="2600">
                <a:solidFill>
                  <a:srgbClr val="FFFFFF"/>
                </a:solidFill>
                <a:latin typeface="Trebuchet MS" panose="020B0603020202020204" pitchFamily="34" charset="0"/>
                <a:ea typeface="Meiryo UI" panose="020B0604030504040204" pitchFamily="50" charset="-128"/>
              </a:rPr>
              <a:t>)</a:t>
            </a:r>
          </a:p>
          <a:p>
            <a:pPr algn="ctr" defTabSz="742950">
              <a:defRPr/>
            </a:pPr>
            <a:r>
              <a:rPr lang="ja-JP" altLang="en-US" sz="2600">
                <a:solidFill>
                  <a:srgbClr val="FFFFFF"/>
                </a:solidFill>
                <a:latin typeface="Trebuchet MS" panose="020B0603020202020204" pitchFamily="34" charset="0"/>
                <a:ea typeface="Meiryo UI" panose="020B0604030504040204" pitchFamily="50" charset="-128"/>
              </a:rPr>
              <a:t>応募提案書</a:t>
            </a:r>
            <a:endParaRPr lang="en-US" sz="2600">
              <a:solidFill>
                <a:srgbClr val="FFFFFF"/>
              </a:solidFill>
              <a:latin typeface="Trebuchet MS" panose="020B0603020202020204" pitchFamily="34" charset="0"/>
              <a:ea typeface="Meiryo UI" panose="020B0604030504040204" pitchFamily="50" charset="-128"/>
            </a:endParaRPr>
          </a:p>
        </p:txBody>
      </p:sp>
      <p:sp>
        <p:nvSpPr>
          <p:cNvPr id="7" name="TextBox 6">
            <a:extLst>
              <a:ext uri="{FF2B5EF4-FFF2-40B4-BE49-F238E27FC236}">
                <a16:creationId xmlns:a16="http://schemas.microsoft.com/office/drawing/2014/main" id="{AD6C2335-0305-C9A9-0A0D-D3D20F6829B6}"/>
              </a:ext>
            </a:extLst>
          </p:cNvPr>
          <p:cNvSpPr txBox="1"/>
          <p:nvPr/>
        </p:nvSpPr>
        <p:spPr>
          <a:xfrm>
            <a:off x="3762167" y="4639361"/>
            <a:ext cx="2394508" cy="31745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defTabSz="742950">
              <a:defRPr/>
            </a:pPr>
            <a:r>
              <a:rPr lang="en-US" altLang="ja-JP" sz="1463">
                <a:solidFill>
                  <a:srgbClr val="575757"/>
                </a:solidFill>
                <a:latin typeface="Trebuchet MS" panose="020B0603020202020204" pitchFamily="34" charset="0"/>
                <a:ea typeface="Meiryo UI" panose="020B0604030504040204" pitchFamily="50" charset="-128"/>
              </a:rPr>
              <a:t>XXX(</a:t>
            </a:r>
            <a:r>
              <a:rPr lang="ja-JP" altLang="en-US" sz="1463">
                <a:solidFill>
                  <a:srgbClr val="575757"/>
                </a:solidFill>
                <a:latin typeface="Trebuchet MS" panose="020B0603020202020204" pitchFamily="34" charset="0"/>
                <a:ea typeface="Meiryo UI" panose="020B0604030504040204" pitchFamily="50" charset="-128"/>
              </a:rPr>
              <a:t>代表団体名</a:t>
            </a:r>
            <a:r>
              <a:rPr lang="en-US" altLang="ja-JP" sz="1463">
                <a:solidFill>
                  <a:srgbClr val="575757"/>
                </a:solidFill>
                <a:latin typeface="Trebuchet MS" panose="020B0603020202020204" pitchFamily="34" charset="0"/>
                <a:ea typeface="Meiryo UI" panose="020B0604030504040204" pitchFamily="50" charset="-128"/>
              </a:rPr>
              <a:t>)</a:t>
            </a:r>
            <a:endParaRPr lang="en-US" sz="1463">
              <a:solidFill>
                <a:srgbClr val="575757"/>
              </a:solidFill>
              <a:latin typeface="Trebuchet MS" panose="020B0603020202020204" pitchFamily="34" charset="0"/>
              <a:ea typeface="Meiryo UI" panose="020B0604030504040204" pitchFamily="50" charset="-128"/>
            </a:endParaRPr>
          </a:p>
        </p:txBody>
      </p:sp>
      <p:sp>
        <p:nvSpPr>
          <p:cNvPr id="10" name="TextBox 9">
            <a:extLst>
              <a:ext uri="{FF2B5EF4-FFF2-40B4-BE49-F238E27FC236}">
                <a16:creationId xmlns:a16="http://schemas.microsoft.com/office/drawing/2014/main" id="{04E2CEE1-3E83-3391-5186-3BEFF986B5AB}"/>
              </a:ext>
            </a:extLst>
          </p:cNvPr>
          <p:cNvSpPr txBox="1"/>
          <p:nvPr/>
        </p:nvSpPr>
        <p:spPr>
          <a:xfrm>
            <a:off x="3762167" y="4339279"/>
            <a:ext cx="2394508" cy="31745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defTabSz="742950">
              <a:defRPr/>
            </a:pPr>
            <a:r>
              <a:rPr lang="en-US" altLang="ja-JP" sz="1463">
                <a:solidFill>
                  <a:srgbClr val="575757"/>
                </a:solidFill>
                <a:latin typeface="Trebuchet MS" panose="020B0603020202020204" pitchFamily="34" charset="0"/>
                <a:ea typeface="Meiryo UI" panose="020B0604030504040204" pitchFamily="50" charset="-128"/>
              </a:rPr>
              <a:t>2026</a:t>
            </a:r>
            <a:r>
              <a:rPr lang="ja-JP" altLang="en-US" sz="1463">
                <a:solidFill>
                  <a:srgbClr val="575757"/>
                </a:solidFill>
                <a:latin typeface="Trebuchet MS" panose="020B0603020202020204" pitchFamily="34" charset="0"/>
                <a:ea typeface="Meiryo UI" panose="020B0604030504040204" pitchFamily="50" charset="-128"/>
              </a:rPr>
              <a:t>年</a:t>
            </a:r>
            <a:r>
              <a:rPr lang="en-US" altLang="ja-JP" sz="1463">
                <a:solidFill>
                  <a:srgbClr val="575757"/>
                </a:solidFill>
                <a:latin typeface="Trebuchet MS" panose="020B0603020202020204" pitchFamily="34" charset="0"/>
                <a:ea typeface="Meiryo UI" panose="020B0604030504040204" pitchFamily="50" charset="-128"/>
              </a:rPr>
              <a:t>x</a:t>
            </a:r>
            <a:r>
              <a:rPr lang="en-US" sz="1463">
                <a:solidFill>
                  <a:srgbClr val="575757"/>
                </a:solidFill>
                <a:latin typeface="Trebuchet MS" panose="020B0603020202020204" pitchFamily="34" charset="0"/>
                <a:ea typeface="Meiryo UI" panose="020B0604030504040204" pitchFamily="50" charset="-128"/>
              </a:rPr>
              <a:t>x</a:t>
            </a:r>
            <a:r>
              <a:rPr lang="ja-JP" altLang="en-US" sz="1463">
                <a:solidFill>
                  <a:srgbClr val="575757"/>
                </a:solidFill>
                <a:latin typeface="Trebuchet MS" panose="020B0603020202020204" pitchFamily="34" charset="0"/>
                <a:ea typeface="Meiryo UI" panose="020B0604030504040204" pitchFamily="50" charset="-128"/>
              </a:rPr>
              <a:t>月</a:t>
            </a:r>
            <a:r>
              <a:rPr lang="en-US" altLang="ja-JP" sz="1463">
                <a:solidFill>
                  <a:srgbClr val="575757"/>
                </a:solidFill>
                <a:latin typeface="Trebuchet MS" panose="020B0603020202020204" pitchFamily="34" charset="0"/>
                <a:ea typeface="Meiryo UI" panose="020B0604030504040204" pitchFamily="50" charset="-128"/>
              </a:rPr>
              <a:t>xx</a:t>
            </a:r>
            <a:r>
              <a:rPr lang="ja-JP" altLang="en-US" sz="1463">
                <a:solidFill>
                  <a:srgbClr val="575757"/>
                </a:solidFill>
                <a:latin typeface="Trebuchet MS" panose="020B0603020202020204" pitchFamily="34" charset="0"/>
                <a:ea typeface="Meiryo UI" panose="020B0604030504040204" pitchFamily="50" charset="-128"/>
              </a:rPr>
              <a:t>日</a:t>
            </a:r>
            <a:endParaRPr lang="en-US" sz="1463">
              <a:solidFill>
                <a:srgbClr val="575757"/>
              </a:solidFill>
              <a:latin typeface="Trebuchet MS" panose="020B0603020202020204" pitchFamily="34" charset="0"/>
              <a:ea typeface="Meiryo UI" panose="020B0604030504040204" pitchFamily="50" charset="-128"/>
            </a:endParaRPr>
          </a:p>
        </p:txBody>
      </p:sp>
      <p:sp>
        <p:nvSpPr>
          <p:cNvPr id="11" name="Rectangle 2">
            <a:extLst>
              <a:ext uri="{FF2B5EF4-FFF2-40B4-BE49-F238E27FC236}">
                <a16:creationId xmlns:a16="http://schemas.microsoft.com/office/drawing/2014/main" id="{A8829BDB-6769-65EE-6240-C9A0D3FD71A0}"/>
              </a:ext>
            </a:extLst>
          </p:cNvPr>
          <p:cNvSpPr/>
          <p:nvPr/>
        </p:nvSpPr>
        <p:spPr>
          <a:xfrm>
            <a:off x="6584883" y="642937"/>
            <a:ext cx="3321117" cy="880804"/>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263250" lvl="1" indent="-175500" defTabSz="742950">
              <a:buClr>
                <a:srgbClr val="FE9341"/>
              </a:buClr>
              <a:buFont typeface="Trebuchet MS" panose="020B0603020202020204" pitchFamily="34" charset="0"/>
              <a:buChar char="•"/>
              <a:defRPr/>
            </a:pPr>
            <a:r>
              <a:rPr kumimoji="1" lang="ja-JP" altLang="en-US" sz="1300">
                <a:solidFill>
                  <a:srgbClr val="575757"/>
                </a:solidFill>
                <a:latin typeface="Trebuchet MS" panose="020B0603020202020204" pitchFamily="34" charset="0"/>
                <a:ea typeface="Meiryo UI" panose="020B0604030504040204" pitchFamily="50" charset="-128"/>
              </a:rPr>
              <a:t>青色</a:t>
            </a:r>
            <a:r>
              <a:rPr kumimoji="1" lang="en-US" altLang="ja-JP" sz="1300">
                <a:solidFill>
                  <a:srgbClr val="575757"/>
                </a:solidFill>
                <a:latin typeface="Trebuchet MS" panose="020B0603020202020204" pitchFamily="34" charset="0"/>
                <a:ea typeface="Meiryo UI" panose="020B0604030504040204" pitchFamily="50" charset="-128"/>
              </a:rPr>
              <a:t>/</a:t>
            </a:r>
            <a:r>
              <a:rPr kumimoji="1" lang="ja-JP" altLang="en-US" sz="1300">
                <a:solidFill>
                  <a:srgbClr val="575757"/>
                </a:solidFill>
                <a:latin typeface="Trebuchet MS" panose="020B0603020202020204" pitchFamily="34" charset="0"/>
                <a:ea typeface="Meiryo UI" panose="020B0604030504040204" pitchFamily="50" charset="-128"/>
              </a:rPr>
              <a:t>黄色のステッカー部分は記載要領ですので、全て削除の上、ご提出ください</a:t>
            </a:r>
            <a:endParaRPr kumimoji="1" lang="en-US" altLang="ja-JP" sz="13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ja-JP" altLang="en-US" sz="1300">
                <a:solidFill>
                  <a:srgbClr val="3EAD92"/>
                </a:solidFill>
                <a:latin typeface="Trebuchet MS" panose="020B0603020202020204" pitchFamily="34" charset="0"/>
                <a:ea typeface="Meiryo UI" panose="020B0604030504040204" pitchFamily="50" charset="-128"/>
              </a:rPr>
              <a:t>緑字</a:t>
            </a:r>
            <a:r>
              <a:rPr kumimoji="1" lang="ja-JP" altLang="en-US" sz="1300">
                <a:solidFill>
                  <a:srgbClr val="575757"/>
                </a:solidFill>
                <a:latin typeface="Trebuchet MS" panose="020B0603020202020204" pitchFamily="34" charset="0"/>
                <a:ea typeface="Meiryo UI" panose="020B0604030504040204" pitchFamily="50" charset="-128"/>
              </a:rPr>
              <a:t>の部分は記載例ですので、ご参照頂いた上で、全て削除の上、ご提出ください</a:t>
            </a:r>
            <a:endParaRPr kumimoji="1" lang="en-US" sz="1300">
              <a:solidFill>
                <a:srgbClr val="3EAD92"/>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0870101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155817890"/>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7" imgW="395" imgH="396" progId="TCLayout.ActiveDocument.1">
                  <p:embed/>
                </p:oleObj>
              </mc:Choice>
              <mc:Fallback>
                <p:oleObj name="think-cell Slide" r:id="rId7"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8"/>
                      <a:stretch>
                        <a:fillRect/>
                      </a:stretch>
                    </p:blipFill>
                    <p:spPr>
                      <a:xfrm>
                        <a:off x="1290" y="644228"/>
                        <a:ext cx="1290" cy="1290"/>
                      </a:xfrm>
                      <a:prstGeom prst="rect">
                        <a:avLst/>
                      </a:prstGeom>
                    </p:spPr>
                  </p:pic>
                </p:oleObj>
              </mc:Fallback>
            </mc:AlternateContent>
          </a:graphicData>
        </a:graphic>
      </p:graphicFrame>
      <p:sp>
        <p:nvSpPr>
          <p:cNvPr id="18" name="Rectangle 17">
            <a:extLst>
              <a:ext uri="{FF2B5EF4-FFF2-40B4-BE49-F238E27FC236}">
                <a16:creationId xmlns:a16="http://schemas.microsoft.com/office/drawing/2014/main" id="{653B5CBE-BC40-3C90-6EC5-19A1920E2A1A}"/>
              </a:ext>
            </a:extLst>
          </p:cNvPr>
          <p:cNvSpPr/>
          <p:nvPr/>
        </p:nvSpPr>
        <p:spPr>
          <a:xfrm>
            <a:off x="3508518" y="386605"/>
            <a:ext cx="3903492" cy="563078"/>
          </a:xfrm>
          <a:prstGeom prst="rect">
            <a:avLst/>
          </a:prstGeom>
          <a:solidFill>
            <a:srgbClr val="E2EEF6"/>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buSzPts val="1200"/>
              <a:defRPr/>
            </a:pPr>
            <a:r>
              <a:rPr kumimoji="1" lang="ja-JP" altLang="en-US" sz="1200">
                <a:solidFill>
                  <a:srgbClr val="575757"/>
                </a:solidFill>
                <a:latin typeface="Trebuchet MS" panose="020B0603020202020204" pitchFamily="34" charset="0"/>
                <a:ea typeface="Meiryo UI" panose="020B0604030504040204" pitchFamily="50" charset="-128"/>
              </a:rPr>
              <a:t>本実証において、複数のソリューションを組み合わせる場合、</a:t>
            </a:r>
            <a:endParaRPr kumimoji="1" lang="en-US" altLang="ja-JP" sz="12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buSzPts val="1200"/>
              <a:defRPr/>
            </a:pPr>
            <a:r>
              <a:rPr kumimoji="1" lang="ja-JP" altLang="en-US" sz="1200">
                <a:solidFill>
                  <a:srgbClr val="575757"/>
                </a:solidFill>
                <a:latin typeface="Trebuchet MS" panose="020B0603020202020204" pitchFamily="34" charset="0"/>
                <a:ea typeface="Meiryo UI" panose="020B0604030504040204" pitchFamily="50" charset="-128"/>
              </a:rPr>
              <a:t>ソリューションごとに頁を分けて記載すること</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3" name="Textfeld 1">
            <a:extLst>
              <a:ext uri="{FF2B5EF4-FFF2-40B4-BE49-F238E27FC236}">
                <a16:creationId xmlns:a16="http://schemas.microsoft.com/office/drawing/2014/main" id="{033B3554-6F15-781E-2A2A-DC8EA3385565}"/>
              </a:ext>
            </a:extLst>
          </p:cNvPr>
          <p:cNvSpPr txBox="1"/>
          <p:nvPr>
            <p:custDataLst>
              <p:tags r:id="rId2"/>
            </p:custDataLst>
          </p:nvPr>
        </p:nvSpPr>
        <p:spPr>
          <a:xfrm>
            <a:off x="122489" y="977654"/>
            <a:ext cx="4759692" cy="315402"/>
          </a:xfrm>
          <a:prstGeom prst="rect">
            <a:avLst/>
          </a:prstGeom>
          <a:solidFill>
            <a:schemeClr val="tx2"/>
          </a:solidFill>
        </p:spPr>
        <p:txBody>
          <a:bodyPr vert="horz" wrap="square" lIns="29250" tIns="29250" rIns="29250" bIns="29250" rtlCol="0" anchor="b">
            <a:noAutofit/>
          </a:bodyPr>
          <a:lstStyle/>
          <a:p>
            <a:pPr defTabSz="742950" eaLnBrk="0" hangingPunct="0">
              <a:defRPr/>
            </a:pPr>
            <a:r>
              <a:rPr lang="ja-JP" altLang="en-US" sz="1200">
                <a:solidFill>
                  <a:prstClr val="white"/>
                </a:solidFill>
                <a:latin typeface="Trebuchet MS" panose="020B0603020202020204" pitchFamily="34" charset="0"/>
                <a:ea typeface="Meiryo UI" panose="020B0604030504040204" pitchFamily="50" charset="-128"/>
              </a:rPr>
              <a:t>ソリューションの概要</a:t>
            </a:r>
          </a:p>
        </p:txBody>
      </p:sp>
      <p:sp>
        <p:nvSpPr>
          <p:cNvPr id="25" name="Rectangle 2">
            <a:extLst>
              <a:ext uri="{FF2B5EF4-FFF2-40B4-BE49-F238E27FC236}">
                <a16:creationId xmlns:a16="http://schemas.microsoft.com/office/drawing/2014/main" id="{8BFA4A65-96F3-E85E-23DB-966E810332F7}"/>
              </a:ext>
            </a:extLst>
          </p:cNvPr>
          <p:cNvSpPr/>
          <p:nvPr/>
        </p:nvSpPr>
        <p:spPr>
          <a:xfrm>
            <a:off x="284690" y="1873815"/>
            <a:ext cx="4341683" cy="1583400"/>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4295" tIns="37148" rIns="74295" bIns="37148" rtlCol="0" anchor="ctr">
            <a:noAutofit/>
          </a:bodyPr>
          <a:lstStyle/>
          <a:p>
            <a:pPr defTabSz="742950">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ソリューションの概要を出来る限り詳細に記載すること</a:t>
            </a:r>
            <a:br>
              <a:rPr kumimoji="1" lang="en-US" altLang="ja-JP" sz="1200">
                <a:solidFill>
                  <a:srgbClr val="575757"/>
                </a:solidFill>
                <a:latin typeface="Trebuchet MS" panose="020B0603020202020204" pitchFamily="34" charset="0"/>
                <a:ea typeface="Meiryo UI" panose="020B0604030504040204" pitchFamily="50" charset="-128"/>
              </a:rPr>
            </a:br>
            <a:r>
              <a:rPr kumimoji="1" lang="en-US" altLang="ja-JP" sz="1200">
                <a:solidFill>
                  <a:srgbClr val="575757"/>
                </a:solidFill>
                <a:latin typeface="Trebuchet MS" panose="020B0603020202020204" pitchFamily="34" charset="0"/>
                <a:ea typeface="Meiryo UI" panose="020B0604030504040204" pitchFamily="50" charset="-128"/>
              </a:rPr>
              <a:t> (</a:t>
            </a:r>
            <a:r>
              <a:rPr kumimoji="1" lang="ja-JP" altLang="en-US" sz="1200">
                <a:solidFill>
                  <a:srgbClr val="575757"/>
                </a:solidFill>
                <a:latin typeface="Trebuchet MS" panose="020B0603020202020204" pitchFamily="34" charset="0"/>
                <a:ea typeface="Meiryo UI" panose="020B0604030504040204" pitchFamily="50" charset="-128"/>
              </a:rPr>
              <a:t>以下の内容を含めること</a:t>
            </a:r>
            <a:r>
              <a:rPr kumimoji="1" lang="en-US" altLang="ja-JP" sz="1200">
                <a:solidFill>
                  <a:srgbClr val="575757"/>
                </a:solidFill>
                <a:latin typeface="Trebuchet MS" panose="020B0603020202020204" pitchFamily="34" charset="0"/>
                <a:ea typeface="Meiryo UI" panose="020B0604030504040204" pitchFamily="50" charset="-128"/>
              </a:rPr>
              <a:t>) </a:t>
            </a:r>
          </a:p>
          <a:p>
            <a:pPr marL="263250" lvl="1" indent="-175500" defTabSz="742950">
              <a:buClr>
                <a:srgbClr val="FE9341"/>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デジタル技術の内容</a:t>
            </a:r>
            <a:endParaRPr kumimoji="1" lang="en-US" altLang="ja-JP" sz="12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主要機器、無線通信技術等の通信インフラ</a:t>
            </a:r>
            <a:endParaRPr kumimoji="1" lang="en-US" altLang="ja-JP" sz="12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受益者等のステークホルダー、運用主体、展開先など</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15" name="Rectangle 25">
            <a:extLst>
              <a:ext uri="{FF2B5EF4-FFF2-40B4-BE49-F238E27FC236}">
                <a16:creationId xmlns:a16="http://schemas.microsoft.com/office/drawing/2014/main" id="{85A15B32-119C-A8A5-353B-ABE6291D5DFC}"/>
              </a:ext>
            </a:extLst>
          </p:cNvPr>
          <p:cNvSpPr/>
          <p:nvPr/>
        </p:nvSpPr>
        <p:spPr>
          <a:xfrm>
            <a:off x="122489" y="977654"/>
            <a:ext cx="4759692" cy="5476853"/>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24" name="Rectangle 2">
            <a:extLst>
              <a:ext uri="{FF2B5EF4-FFF2-40B4-BE49-F238E27FC236}">
                <a16:creationId xmlns:a16="http://schemas.microsoft.com/office/drawing/2014/main" id="{5F3A6585-A065-6B86-554B-9161D2A701F3}"/>
              </a:ext>
            </a:extLst>
          </p:cNvPr>
          <p:cNvSpPr/>
          <p:nvPr/>
        </p:nvSpPr>
        <p:spPr>
          <a:xfrm>
            <a:off x="123057" y="1343579"/>
            <a:ext cx="4759618" cy="5102929"/>
          </a:xfrm>
          <a:prstGeom prst="rect">
            <a:avLst/>
          </a:prstGeom>
          <a:noFill/>
          <a:ln w="9525" cap="flat" cmpd="sng" algn="ctr">
            <a:no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73125" tIns="29250" rIns="73125" bIns="29250" rtlCol="0" anchor="t"/>
          <a:lstStyle/>
          <a:p>
            <a:pPr defTabSz="742950">
              <a:buFont typeface="Trebuchet MS" panose="020B0603020202020204" pitchFamily="34" charset="0"/>
              <a:buChar char="​"/>
              <a:defRPr/>
            </a:pPr>
            <a:r>
              <a:rPr kumimoji="1" lang="en-US" altLang="ja-JP" sz="1200" kern="0">
                <a:solidFill>
                  <a:srgbClr val="575757"/>
                </a:solidFill>
                <a:latin typeface="Trebuchet MS" panose="020B0603020202020204" pitchFamily="34" charset="0"/>
                <a:ea typeface="Meiryo UI" panose="020B0604030504040204" pitchFamily="50" charset="-128"/>
              </a:rPr>
              <a:t>XX</a:t>
            </a:r>
          </a:p>
        </p:txBody>
      </p:sp>
      <p:sp>
        <p:nvSpPr>
          <p:cNvPr id="5" name="Rectangle 2">
            <a:extLst>
              <a:ext uri="{FF2B5EF4-FFF2-40B4-BE49-F238E27FC236}">
                <a16:creationId xmlns:a16="http://schemas.microsoft.com/office/drawing/2014/main" id="{062A89E5-C18D-FA15-B729-BE7C892F0228}"/>
              </a:ext>
            </a:extLst>
          </p:cNvPr>
          <p:cNvSpPr/>
          <p:nvPr/>
        </p:nvSpPr>
        <p:spPr>
          <a:xfrm>
            <a:off x="284690" y="3968123"/>
            <a:ext cx="4341683" cy="2293786"/>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4295" tIns="37148" rIns="74295" bIns="37148" rtlCol="0" anchor="ctr">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必要に応じて</a:t>
            </a:r>
            <a:r>
              <a:rPr kumimoji="1" lang="en-US" altLang="ja-JP" sz="1200">
                <a:solidFill>
                  <a:srgbClr val="575757"/>
                </a:solidFill>
                <a:latin typeface="Trebuchet MS" panose="020B0603020202020204" pitchFamily="34" charset="0"/>
                <a:ea typeface="Meiryo UI" panose="020B0604030504040204" pitchFamily="50" charset="-128"/>
              </a:rPr>
              <a:t>) </a:t>
            </a:r>
            <a:r>
              <a:rPr kumimoji="1" lang="ja-JP" altLang="en-US" sz="1200">
                <a:solidFill>
                  <a:srgbClr val="575757"/>
                </a:solidFill>
                <a:latin typeface="Trebuchet MS" panose="020B0603020202020204" pitchFamily="34" charset="0"/>
                <a:ea typeface="Meiryo UI" panose="020B0604030504040204" pitchFamily="50" charset="-128"/>
              </a:rPr>
              <a:t>上記を視覚的にイメージできる図等を必要に応じて挿入すること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図はなしでも問題ございません</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28" name="タイトル 26">
            <a:extLst>
              <a:ext uri="{FF2B5EF4-FFF2-40B4-BE49-F238E27FC236}">
                <a16:creationId xmlns:a16="http://schemas.microsoft.com/office/drawing/2014/main" id="{2CE02807-1587-4BB8-BDF9-78E1DD9787AF}"/>
              </a:ext>
            </a:extLst>
          </p:cNvPr>
          <p:cNvSpPr txBox="1">
            <a:spLocks/>
          </p:cNvSpPr>
          <p:nvPr/>
        </p:nvSpPr>
        <p:spPr>
          <a:xfrm>
            <a:off x="199844" y="641858"/>
            <a:ext cx="8883347" cy="270074"/>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ソリューションの概要</a:t>
            </a:r>
            <a:endParaRPr kumimoji="1" lang="en-US" altLang="ja-JP">
              <a:solidFill>
                <a:srgbClr val="FE9341"/>
              </a:solidFill>
              <a:latin typeface="Trebuchet MS" panose="020B0603020202020204" pitchFamily="34" charset="0"/>
              <a:ea typeface="Meiryo UI" panose="020B0604030504040204" pitchFamily="50" charset="-128"/>
            </a:endParaRPr>
          </a:p>
        </p:txBody>
      </p:sp>
      <p:sp>
        <p:nvSpPr>
          <p:cNvPr id="30" name="テキスト ボックス 42">
            <a:extLst>
              <a:ext uri="{FF2B5EF4-FFF2-40B4-BE49-F238E27FC236}">
                <a16:creationId xmlns:a16="http://schemas.microsoft.com/office/drawing/2014/main" id="{05E640B0-EC30-4B92-85A6-E2A1C67F23B6}"/>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章：地域課題・ソリューション</a:t>
            </a:r>
          </a:p>
        </p:txBody>
      </p:sp>
      <p:sp>
        <p:nvSpPr>
          <p:cNvPr id="7" name="テキスト ボックス 6">
            <a:extLst>
              <a:ext uri="{FF2B5EF4-FFF2-40B4-BE49-F238E27FC236}">
                <a16:creationId xmlns:a16="http://schemas.microsoft.com/office/drawing/2014/main" id="{485492F0-69BC-C692-F3E9-CB1F8932666B}"/>
              </a:ext>
            </a:extLst>
          </p:cNvPr>
          <p:cNvSpPr txBox="1"/>
          <p:nvPr/>
        </p:nvSpPr>
        <p:spPr>
          <a:xfrm>
            <a:off x="5320349" y="1579990"/>
            <a:ext cx="3762842" cy="3984743"/>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buFont typeface="Trebuchet MS" panose="020B0603020202020204" pitchFamily="34" charset="0"/>
              <a:buChar char="​"/>
              <a:defRPr/>
            </a:pPr>
            <a:r>
              <a:rPr kumimoji="1" lang="ja-JP" altLang="en-US" sz="1200">
                <a:solidFill>
                  <a:srgbClr val="3EAD92"/>
                </a:solidFill>
                <a:latin typeface="Trebuchet MS" panose="020B0603020202020204" pitchFamily="34" charset="0"/>
                <a:ea typeface="Meiryo UI" panose="020B0604030504040204" pitchFamily="50" charset="-128"/>
              </a:rPr>
              <a:t>市内を運行しているバス会社の減便・路線数の減少が</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続いており、免許を持たない高齢者の多くは、自宅から</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バス停留所まで徒歩ではアクセスが困難で、タクシー利用や近隣住民の好意に頼って外出している状況にある。</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この状況を解消するためには、事前予約制のオンデマンド</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形式で運行する、比較的廉価に利用できるバスによって、</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自宅からほぼ歩かずに目的地への足を確保することで、</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課題の解決が可能となる。</a:t>
            </a:r>
            <a:endParaRPr kumimoji="1" lang="en-US" altLang="ja-JP" sz="1200">
              <a:solidFill>
                <a:srgbClr val="3EAD92"/>
              </a:solidFill>
              <a:latin typeface="Trebuchet MS" panose="020B0603020202020204" pitchFamily="34" charset="0"/>
              <a:ea typeface="Meiryo UI" panose="020B0604030504040204" pitchFamily="50" charset="-128"/>
            </a:endParaRPr>
          </a:p>
        </p:txBody>
      </p:sp>
      <p:sp>
        <p:nvSpPr>
          <p:cNvPr id="8" name="Textfeld 1">
            <a:extLst>
              <a:ext uri="{FF2B5EF4-FFF2-40B4-BE49-F238E27FC236}">
                <a16:creationId xmlns:a16="http://schemas.microsoft.com/office/drawing/2014/main" id="{613015B9-8487-3A99-B463-F9EE4843544B}"/>
              </a:ext>
            </a:extLst>
          </p:cNvPr>
          <p:cNvSpPr txBox="1"/>
          <p:nvPr>
            <p:custDataLst>
              <p:tags r:id="rId3"/>
            </p:custDataLst>
          </p:nvPr>
        </p:nvSpPr>
        <p:spPr>
          <a:xfrm>
            <a:off x="5320349" y="972238"/>
            <a:ext cx="3762842" cy="279251"/>
          </a:xfrm>
          <a:prstGeom prst="rect">
            <a:avLst/>
          </a:prstGeom>
          <a:solidFill>
            <a:srgbClr val="FF8222"/>
          </a:solidFill>
          <a:ln>
            <a:solidFill>
              <a:srgbClr val="FF8222"/>
            </a:solidFill>
          </a:ln>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課題解決への有効性</a:t>
            </a:r>
          </a:p>
        </p:txBody>
      </p:sp>
      <p:sp>
        <p:nvSpPr>
          <p:cNvPr id="10" name="Rectangle 2">
            <a:extLst>
              <a:ext uri="{FF2B5EF4-FFF2-40B4-BE49-F238E27FC236}">
                <a16:creationId xmlns:a16="http://schemas.microsoft.com/office/drawing/2014/main" id="{AE043E07-6740-5D58-ECF4-F07A08BA38F0}"/>
              </a:ext>
            </a:extLst>
          </p:cNvPr>
          <p:cNvSpPr/>
          <p:nvPr/>
        </p:nvSpPr>
        <p:spPr>
          <a:xfrm>
            <a:off x="5412308" y="3968124"/>
            <a:ext cx="3578925" cy="2293786"/>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課題の解決手段として採用するソリューションが</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有効であると考えられる理由を記載すること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11" name="Rectangle 25">
            <a:extLst>
              <a:ext uri="{FF2B5EF4-FFF2-40B4-BE49-F238E27FC236}">
                <a16:creationId xmlns:a16="http://schemas.microsoft.com/office/drawing/2014/main" id="{B951AABC-AC59-AC4C-9913-7F1243348EF1}"/>
              </a:ext>
            </a:extLst>
          </p:cNvPr>
          <p:cNvSpPr/>
          <p:nvPr/>
        </p:nvSpPr>
        <p:spPr>
          <a:xfrm>
            <a:off x="5320349" y="972237"/>
            <a:ext cx="3762842" cy="5482269"/>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625" kern="0">
              <a:solidFill>
                <a:srgbClr val="575757"/>
              </a:solidFill>
              <a:latin typeface="Trebuchet MS" panose="020B0603020202020204" pitchFamily="34" charset="0"/>
              <a:ea typeface="Meiryo UI" panose="020B0604030504040204" pitchFamily="50" charset="-128"/>
            </a:endParaRPr>
          </a:p>
        </p:txBody>
      </p:sp>
      <p:sp>
        <p:nvSpPr>
          <p:cNvPr id="2" name="Rectangle 217">
            <a:extLst>
              <a:ext uri="{FF2B5EF4-FFF2-40B4-BE49-F238E27FC236}">
                <a16:creationId xmlns:a16="http://schemas.microsoft.com/office/drawing/2014/main" id="{6275E32F-C19D-F208-6C0C-703CF695826B}"/>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3" name="Group 2">
            <a:extLst>
              <a:ext uri="{FF2B5EF4-FFF2-40B4-BE49-F238E27FC236}">
                <a16:creationId xmlns:a16="http://schemas.microsoft.com/office/drawing/2014/main" id="{5B9F6A5D-D3FD-3A2A-B5C5-97E09B620805}"/>
              </a:ext>
            </a:extLst>
          </p:cNvPr>
          <p:cNvGrpSpPr/>
          <p:nvPr/>
        </p:nvGrpSpPr>
        <p:grpSpPr>
          <a:xfrm>
            <a:off x="7714852" y="168529"/>
            <a:ext cx="2037360" cy="491188"/>
            <a:chOff x="7714852" y="168529"/>
            <a:chExt cx="2037360" cy="491188"/>
          </a:xfrm>
        </p:grpSpPr>
        <p:sp>
          <p:nvSpPr>
            <p:cNvPr id="4" name="Textfeld 1">
              <a:extLst>
                <a:ext uri="{FF2B5EF4-FFF2-40B4-BE49-F238E27FC236}">
                  <a16:creationId xmlns:a16="http://schemas.microsoft.com/office/drawing/2014/main" id="{81CD4C36-D3E6-FDF0-2451-878B0A35641A}"/>
                </a:ext>
              </a:extLst>
            </p:cNvPr>
            <p:cNvSpPr txBox="1"/>
            <p:nvPr>
              <p:custDataLst>
                <p:tags r:id="rId4"/>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9" name="Rectangle 8">
              <a:extLst>
                <a:ext uri="{FF2B5EF4-FFF2-40B4-BE49-F238E27FC236}">
                  <a16:creationId xmlns:a16="http://schemas.microsoft.com/office/drawing/2014/main" id="{34704FF5-8CD8-4830-A298-3A20A09C98C8}"/>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2" name="Rectangle 11">
              <a:extLst>
                <a:ext uri="{FF2B5EF4-FFF2-40B4-BE49-F238E27FC236}">
                  <a16:creationId xmlns:a16="http://schemas.microsoft.com/office/drawing/2014/main" id="{1099CF2C-9F3A-05A8-DD79-83CF3661ECA4}"/>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3" name="Textfeld 1">
              <a:extLst>
                <a:ext uri="{FF2B5EF4-FFF2-40B4-BE49-F238E27FC236}">
                  <a16:creationId xmlns:a16="http://schemas.microsoft.com/office/drawing/2014/main" id="{056BF3FF-87EE-0C24-348D-D3B0E171C9E2}"/>
                </a:ext>
              </a:extLst>
            </p:cNvPr>
            <p:cNvSpPr txBox="1"/>
            <p:nvPr>
              <p:custDataLst>
                <p:tags r:id="rId5"/>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4" name="Rectangle 13">
              <a:extLst>
                <a:ext uri="{FF2B5EF4-FFF2-40B4-BE49-F238E27FC236}">
                  <a16:creationId xmlns:a16="http://schemas.microsoft.com/office/drawing/2014/main" id="{C4879917-93BB-8A42-E5BC-0C7C08624716}"/>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16" name="Rectangle 15">
              <a:extLst>
                <a:ext uri="{FF2B5EF4-FFF2-40B4-BE49-F238E27FC236}">
                  <a16:creationId xmlns:a16="http://schemas.microsoft.com/office/drawing/2014/main" id="{D6F5C9C7-EBCD-4DFE-1C8A-8AB3E042AED5}"/>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149340965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1778926244"/>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9" imgW="395" imgH="396" progId="TCLayout.ActiveDocument.1">
                  <p:embed/>
                </p:oleObj>
              </mc:Choice>
              <mc:Fallback>
                <p:oleObj name="think-cell Slide" r:id="rId9"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10"/>
                      <a:stretch>
                        <a:fillRect/>
                      </a:stretch>
                    </p:blipFill>
                    <p:spPr>
                      <a:xfrm>
                        <a:off x="1290" y="644228"/>
                        <a:ext cx="1290" cy="1290"/>
                      </a:xfrm>
                      <a:prstGeom prst="rect">
                        <a:avLst/>
                      </a:prstGeom>
                    </p:spPr>
                  </p:pic>
                </p:oleObj>
              </mc:Fallback>
            </mc:AlternateContent>
          </a:graphicData>
        </a:graphic>
      </p:graphicFrame>
      <p:grpSp>
        <p:nvGrpSpPr>
          <p:cNvPr id="12" name="グループ化 11">
            <a:extLst>
              <a:ext uri="{FF2B5EF4-FFF2-40B4-BE49-F238E27FC236}">
                <a16:creationId xmlns:a16="http://schemas.microsoft.com/office/drawing/2014/main" id="{89A9839D-B808-FE11-C94E-640C19F951BD}"/>
              </a:ext>
            </a:extLst>
          </p:cNvPr>
          <p:cNvGrpSpPr/>
          <p:nvPr/>
        </p:nvGrpSpPr>
        <p:grpSpPr>
          <a:xfrm>
            <a:off x="5811064" y="1444721"/>
            <a:ext cx="3866123" cy="279251"/>
            <a:chOff x="7081671" y="923152"/>
            <a:chExt cx="4481677" cy="294302"/>
          </a:xfrm>
        </p:grpSpPr>
        <p:sp>
          <p:nvSpPr>
            <p:cNvPr id="7" name="Rectangle 82">
              <a:extLst>
                <a:ext uri="{FF2B5EF4-FFF2-40B4-BE49-F238E27FC236}">
                  <a16:creationId xmlns:a16="http://schemas.microsoft.com/office/drawing/2014/main" id="{2E464951-4593-2796-3A5E-D87679B72CB7}"/>
                </a:ext>
              </a:extLst>
            </p:cNvPr>
            <p:cNvSpPr/>
            <p:nvPr/>
          </p:nvSpPr>
          <p:spPr>
            <a:xfrm>
              <a:off x="7081671" y="923152"/>
              <a:ext cx="736388" cy="294302"/>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ｿﾘｭｰｼｮﾝ</a:t>
              </a:r>
              <a:endParaRPr kumimoji="1"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9" name="Rectangle 43">
              <a:extLst>
                <a:ext uri="{FF2B5EF4-FFF2-40B4-BE49-F238E27FC236}">
                  <a16:creationId xmlns:a16="http://schemas.microsoft.com/office/drawing/2014/main" id="{51A383BC-92BB-F98C-2886-85AD6D74D8E8}"/>
                </a:ext>
              </a:extLst>
            </p:cNvPr>
            <p:cNvSpPr/>
            <p:nvPr/>
          </p:nvSpPr>
          <p:spPr>
            <a:xfrm>
              <a:off x="7817893" y="923152"/>
              <a:ext cx="3745455" cy="294302"/>
            </a:xfrm>
            <a:prstGeom prst="rect">
              <a:avLst/>
            </a:prstGeom>
            <a:noFill/>
            <a:ln w="9525" cap="rnd" cmpd="sng" algn="ctr">
              <a:solidFill>
                <a:srgbClr val="9A9A9A"/>
              </a:solid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a:t>
              </a:r>
            </a:p>
          </p:txBody>
        </p:sp>
      </p:grpSp>
      <p:sp>
        <p:nvSpPr>
          <p:cNvPr id="17" name="タイトル 16">
            <a:extLst>
              <a:ext uri="{FF2B5EF4-FFF2-40B4-BE49-F238E27FC236}">
                <a16:creationId xmlns:a16="http://schemas.microsoft.com/office/drawing/2014/main" id="{74F022F7-4A87-400B-8891-07BB5C8EC1E7}"/>
              </a:ext>
            </a:extLst>
          </p:cNvPr>
          <p:cNvSpPr>
            <a:spLocks noGrp="1"/>
          </p:cNvSpPr>
          <p:nvPr>
            <p:ph type="title"/>
          </p:nvPr>
        </p:nvSpPr>
        <p:spPr>
          <a:xfrm>
            <a:off x="511875" y="622801"/>
            <a:ext cx="8883347" cy="450123"/>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ソリューション等の採用理由</a:t>
            </a:r>
            <a:br>
              <a:rPr kumimoji="1" lang="en-US" altLang="ja-JP">
                <a:solidFill>
                  <a:srgbClr val="FE9341"/>
                </a:solidFill>
                <a:latin typeface="Trebuchet MS" panose="020B0603020202020204" pitchFamily="34" charset="0"/>
                <a:ea typeface="Meiryo UI" panose="020B0604030504040204" pitchFamily="50" charset="-128"/>
              </a:rPr>
            </a:br>
            <a:r>
              <a:rPr kumimoji="1" lang="en-US" altLang="ja-JP" sz="1300">
                <a:solidFill>
                  <a:srgbClr val="575757"/>
                </a:solidFill>
                <a:latin typeface="Trebuchet MS" panose="020B0603020202020204" pitchFamily="34" charset="0"/>
                <a:ea typeface="Meiryo UI" panose="020B0604030504040204" pitchFamily="50" charset="-128"/>
              </a:rPr>
              <a:t>a.</a:t>
            </a:r>
            <a:r>
              <a:rPr kumimoji="1" lang="ja-JP" altLang="en-US" sz="1300">
                <a:solidFill>
                  <a:srgbClr val="575757"/>
                </a:solidFill>
                <a:latin typeface="Trebuchet MS" panose="020B0603020202020204" pitchFamily="34" charset="0"/>
                <a:ea typeface="Meiryo UI" panose="020B0604030504040204" pitchFamily="50" charset="-128"/>
              </a:rPr>
              <a:t>他ソリューションに対する優位性・新規性</a:t>
            </a:r>
            <a:endParaRPr lang="ja-JP" altLang="en-US"/>
          </a:p>
        </p:txBody>
      </p:sp>
      <p:sp>
        <p:nvSpPr>
          <p:cNvPr id="48" name="テキスト ボックス 42">
            <a:extLst>
              <a:ext uri="{FF2B5EF4-FFF2-40B4-BE49-F238E27FC236}">
                <a16:creationId xmlns:a16="http://schemas.microsoft.com/office/drawing/2014/main" id="{ACF587B3-EC87-4B9E-9339-447B62AF34D6}"/>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章：地域課題・ソリューション</a:t>
            </a:r>
          </a:p>
        </p:txBody>
      </p:sp>
      <p:sp>
        <p:nvSpPr>
          <p:cNvPr id="49" name="Rectangle 217">
            <a:extLst>
              <a:ext uri="{FF2B5EF4-FFF2-40B4-BE49-F238E27FC236}">
                <a16:creationId xmlns:a16="http://schemas.microsoft.com/office/drawing/2014/main" id="{7607B0EE-4C85-4240-9DCE-820F3D3203F2}"/>
              </a:ext>
            </a:extLst>
          </p:cNvPr>
          <p:cNvSpPr/>
          <p:nvPr/>
        </p:nvSpPr>
        <p:spPr>
          <a:xfrm>
            <a:off x="199844" y="0"/>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28" name="Rectangle 217">
            <a:extLst>
              <a:ext uri="{FF2B5EF4-FFF2-40B4-BE49-F238E27FC236}">
                <a16:creationId xmlns:a16="http://schemas.microsoft.com/office/drawing/2014/main" id="{4DE1162D-7F4F-CCF2-BFA2-8EFDA1992D7C}"/>
              </a:ext>
            </a:extLst>
          </p:cNvPr>
          <p:cNvSpPr/>
          <p:nvPr/>
        </p:nvSpPr>
        <p:spPr>
          <a:xfrm>
            <a:off x="199844" y="205723"/>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評価の観点：ソリューションの先進性・新規性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5" name="グループ化 4">
            <a:extLst>
              <a:ext uri="{FF2B5EF4-FFF2-40B4-BE49-F238E27FC236}">
                <a16:creationId xmlns:a16="http://schemas.microsoft.com/office/drawing/2014/main" id="{B6103A71-4816-F854-1502-7E6FDDCD9264}"/>
              </a:ext>
            </a:extLst>
          </p:cNvPr>
          <p:cNvGrpSpPr/>
          <p:nvPr/>
        </p:nvGrpSpPr>
        <p:grpSpPr>
          <a:xfrm>
            <a:off x="449207" y="1808265"/>
            <a:ext cx="8946015" cy="4592496"/>
            <a:chOff x="449207" y="1820791"/>
            <a:chExt cx="7596124" cy="4592496"/>
          </a:xfrm>
        </p:grpSpPr>
        <p:sp>
          <p:nvSpPr>
            <p:cNvPr id="44" name="Textfeld 1">
              <a:extLst>
                <a:ext uri="{FF2B5EF4-FFF2-40B4-BE49-F238E27FC236}">
                  <a16:creationId xmlns:a16="http://schemas.microsoft.com/office/drawing/2014/main" id="{E1FA1F78-D73D-78DA-72F5-78D107A404D9}"/>
                </a:ext>
              </a:extLst>
            </p:cNvPr>
            <p:cNvSpPr txBox="1"/>
            <p:nvPr>
              <p:custDataLst>
                <p:tags r:id="rId4"/>
              </p:custDataLst>
            </p:nvPr>
          </p:nvSpPr>
          <p:spPr>
            <a:xfrm>
              <a:off x="5052166" y="1820791"/>
              <a:ext cx="2881260" cy="279251"/>
            </a:xfrm>
            <a:prstGeom prst="rect">
              <a:avLst/>
            </a:prstGeom>
            <a:solidFill>
              <a:srgbClr val="FF8222"/>
            </a:solidFill>
            <a:ln>
              <a:solidFill>
                <a:srgbClr val="FF8222"/>
              </a:solidFill>
            </a:ln>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他ソリューションに対する新規性の比較</a:t>
              </a:r>
            </a:p>
          </p:txBody>
        </p:sp>
        <p:sp>
          <p:nvSpPr>
            <p:cNvPr id="66" name="テキスト ボックス 65">
              <a:extLst>
                <a:ext uri="{FF2B5EF4-FFF2-40B4-BE49-F238E27FC236}">
                  <a16:creationId xmlns:a16="http://schemas.microsoft.com/office/drawing/2014/main" id="{A539C1C4-43CF-C79A-7B06-AA462842B8F7}"/>
                </a:ext>
              </a:extLst>
            </p:cNvPr>
            <p:cNvSpPr txBox="1"/>
            <p:nvPr/>
          </p:nvSpPr>
          <p:spPr>
            <a:xfrm>
              <a:off x="5052165" y="2100043"/>
              <a:ext cx="2881260" cy="4313244"/>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marL="0" marR="0" lvl="1" indent="0" algn="l" defTabSz="91440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本実証で予定しているオンデマンドバスは、域内で社会福祉協議会が主体となって運行している福祉介護施設への送迎バスとの共同送迎という形をとるのは、日本で</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事例目で新規性がある。単なるオンデマンド交通ではなく、他の移動との重ね掛けという形式をとることで、送迎車両や職員の工数削減が可能という点で先進性がある。</a:t>
              </a:r>
              <a:endPar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13" name="Rectangle 2">
              <a:extLst>
                <a:ext uri="{FF2B5EF4-FFF2-40B4-BE49-F238E27FC236}">
                  <a16:creationId xmlns:a16="http://schemas.microsoft.com/office/drawing/2014/main" id="{733B9EA3-7819-1F89-17D0-652985494E46}"/>
                </a:ext>
              </a:extLst>
            </p:cNvPr>
            <p:cNvSpPr/>
            <p:nvPr/>
          </p:nvSpPr>
          <p:spPr>
            <a:xfrm>
              <a:off x="5120551" y="5254111"/>
              <a:ext cx="2924780" cy="1091115"/>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他ソリューションと比較した際に、</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本取組の新規性を記載してください</a:t>
              </a:r>
              <a:endParaRPr kumimoji="1" lang="en-US" altLang="ja-JP" sz="12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また、これまでの取組で類似の</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ソリューションを使用している場合、</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本実証との差分を記載すること</a:t>
              </a:r>
              <a:endParaRPr kumimoji="1" lang="en-US" altLang="ja-JP" sz="1200">
                <a:solidFill>
                  <a:srgbClr val="3EAD92"/>
                </a:solidFill>
                <a:latin typeface="Trebuchet MS" panose="020B0603020202020204" pitchFamily="34" charset="0"/>
                <a:ea typeface="Meiryo UI" panose="020B0604030504040204" pitchFamily="50" charset="-128"/>
              </a:endParaRPr>
            </a:p>
          </p:txBody>
        </p:sp>
        <p:sp>
          <p:nvSpPr>
            <p:cNvPr id="15" name="Textfeld 1">
              <a:extLst>
                <a:ext uri="{FF2B5EF4-FFF2-40B4-BE49-F238E27FC236}">
                  <a16:creationId xmlns:a16="http://schemas.microsoft.com/office/drawing/2014/main" id="{43875C3C-7FA8-DB26-657C-82D6D8D64C94}"/>
                </a:ext>
              </a:extLst>
            </p:cNvPr>
            <p:cNvSpPr txBox="1"/>
            <p:nvPr>
              <p:custDataLst>
                <p:tags r:id="rId5"/>
              </p:custDataLst>
            </p:nvPr>
          </p:nvSpPr>
          <p:spPr>
            <a:xfrm>
              <a:off x="2058998" y="1820791"/>
              <a:ext cx="2881260" cy="279251"/>
            </a:xfrm>
            <a:prstGeom prst="rect">
              <a:avLst/>
            </a:prstGeom>
            <a:solidFill>
              <a:srgbClr val="FF8222"/>
            </a:solidFill>
            <a:ln>
              <a:solidFill>
                <a:srgbClr val="FF8222"/>
              </a:solidFill>
            </a:ln>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他ソリューションに対する優位性の比較</a:t>
              </a:r>
            </a:p>
          </p:txBody>
        </p:sp>
        <p:sp>
          <p:nvSpPr>
            <p:cNvPr id="16" name="テキスト ボックス 15">
              <a:extLst>
                <a:ext uri="{FF2B5EF4-FFF2-40B4-BE49-F238E27FC236}">
                  <a16:creationId xmlns:a16="http://schemas.microsoft.com/office/drawing/2014/main" id="{8E019CF7-0681-9301-2C85-8B5804736292}"/>
                </a:ext>
              </a:extLst>
            </p:cNvPr>
            <p:cNvSpPr txBox="1"/>
            <p:nvPr/>
          </p:nvSpPr>
          <p:spPr>
            <a:xfrm>
              <a:off x="2058999" y="2100043"/>
              <a:ext cx="2881260" cy="4313244"/>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buFont typeface="Trebuchet MS" panose="020B0603020202020204" pitchFamily="34" charset="0"/>
                <a:buChar char="​"/>
                <a:defRPr/>
              </a:pPr>
              <a:r>
                <a:rPr kumimoji="1" lang="ja-JP" altLang="en-US" sz="1200">
                  <a:solidFill>
                    <a:srgbClr val="3EAD92"/>
                  </a:solidFill>
                  <a:latin typeface="Trebuchet MS" panose="020B0603020202020204" pitchFamily="34" charset="0"/>
                  <a:ea typeface="Meiryo UI" panose="020B0604030504040204" pitchFamily="50" charset="-128"/>
                </a:rPr>
                <a:t>定時・定路線での運行形態では、</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面積の広い</a:t>
              </a:r>
              <a:r>
                <a:rPr kumimoji="1" lang="en-US" altLang="ja-JP" sz="1200">
                  <a:solidFill>
                    <a:srgbClr val="3EAD92"/>
                  </a:solidFill>
                  <a:latin typeface="Trebuchet MS" panose="020B0603020202020204" pitchFamily="34" charset="0"/>
                  <a:ea typeface="Meiryo UI" panose="020B0604030504040204" pitchFamily="50" charset="-128"/>
                </a:rPr>
                <a:t>xxx</a:t>
              </a:r>
              <a:r>
                <a:rPr kumimoji="1" lang="ja-JP" altLang="en-US" sz="1200">
                  <a:solidFill>
                    <a:srgbClr val="3EAD92"/>
                  </a:solidFill>
                  <a:latin typeface="Trebuchet MS" panose="020B0603020202020204" pitchFamily="34" charset="0"/>
                  <a:ea typeface="Meiryo UI" panose="020B0604030504040204" pitchFamily="50" charset="-128"/>
                </a:rPr>
                <a:t>市では、バス停までの距離が遠く、目的地への移動に時間がかかり、運行本数も多くは確保することが困難であるため、高齢者にとっての利便性が上がるとは言い難い。</a:t>
              </a: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buFont typeface="Trebuchet MS" panose="020B0603020202020204" pitchFamily="34" charset="0"/>
                <a:buChar char="​"/>
                <a:defRPr/>
              </a:pPr>
              <a:r>
                <a:rPr kumimoji="1" lang="ja-JP" altLang="en-US" sz="1200">
                  <a:solidFill>
                    <a:srgbClr val="3EAD92"/>
                  </a:solidFill>
                  <a:latin typeface="Trebuchet MS" panose="020B0603020202020204" pitchFamily="34" charset="0"/>
                  <a:ea typeface="Meiryo UI" panose="020B0604030504040204" pitchFamily="50" charset="-128"/>
                </a:rPr>
                <a:t>停留所を集落内に多数設置し、予約があったところから最短経路で目的地に立ち寄る運行形式とすることで、バス停へのアクセスや、希望する時間の利用、目的地への到達時間などで利便性を向上できる。</a:t>
              </a: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defRPr/>
              </a:pPr>
              <a:endParaRPr kumimoji="1" lang="en-US" sz="1200">
                <a:solidFill>
                  <a:srgbClr val="3EAD92"/>
                </a:solidFill>
                <a:latin typeface="Trebuchet MS" panose="020B0603020202020204" pitchFamily="34" charset="0"/>
              </a:endParaRPr>
            </a:p>
          </p:txBody>
        </p:sp>
        <p:sp>
          <p:nvSpPr>
            <p:cNvPr id="18" name="テキスト ボックス 65">
              <a:extLst>
                <a:ext uri="{FF2B5EF4-FFF2-40B4-BE49-F238E27FC236}">
                  <a16:creationId xmlns:a16="http://schemas.microsoft.com/office/drawing/2014/main" id="{1741DD6B-AE8E-3ADB-6DBB-AF60F77A94AC}"/>
                </a:ext>
              </a:extLst>
            </p:cNvPr>
            <p:cNvSpPr txBox="1"/>
            <p:nvPr/>
          </p:nvSpPr>
          <p:spPr>
            <a:xfrm>
              <a:off x="449209" y="2100043"/>
              <a:ext cx="1497881" cy="4313244"/>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定時定路線の</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コミュニティバス</a:t>
              </a:r>
              <a:endParaRPr kumimoji="1" lang="en-US" sz="1200">
                <a:solidFill>
                  <a:srgbClr val="575757"/>
                </a:solidFill>
                <a:latin typeface="Trebuchet MS" panose="020B0603020202020204" pitchFamily="34" charset="0"/>
              </a:endParaRPr>
            </a:p>
          </p:txBody>
        </p:sp>
        <p:sp>
          <p:nvSpPr>
            <p:cNvPr id="21" name="Rectangle 2">
              <a:extLst>
                <a:ext uri="{FF2B5EF4-FFF2-40B4-BE49-F238E27FC236}">
                  <a16:creationId xmlns:a16="http://schemas.microsoft.com/office/drawing/2014/main" id="{9CF57E3C-8253-EE5D-2047-8843EC58E7B8}"/>
                </a:ext>
              </a:extLst>
            </p:cNvPr>
            <p:cNvSpPr/>
            <p:nvPr/>
          </p:nvSpPr>
          <p:spPr>
            <a:xfrm>
              <a:off x="2127385" y="5254111"/>
              <a:ext cx="2924780" cy="1091115"/>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他ソリューションと比較した際に、</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本取組の優位性を記載してください</a:t>
              </a:r>
              <a:endParaRPr kumimoji="1" lang="en-US" altLang="ja-JP" sz="12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また、これまでの取組で類似の</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ソリューションを使用している場合、</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本実証との差分を記載すること</a:t>
              </a:r>
              <a:endParaRPr kumimoji="1" lang="en-US" altLang="ja-JP" sz="1200">
                <a:solidFill>
                  <a:srgbClr val="3EAD92"/>
                </a:solidFill>
                <a:latin typeface="Trebuchet MS" panose="020B0603020202020204" pitchFamily="34" charset="0"/>
                <a:ea typeface="Meiryo UI" panose="020B0604030504040204" pitchFamily="50" charset="-128"/>
              </a:endParaRPr>
            </a:p>
          </p:txBody>
        </p:sp>
        <p:sp>
          <p:nvSpPr>
            <p:cNvPr id="24" name="Rectangle 2">
              <a:extLst>
                <a:ext uri="{FF2B5EF4-FFF2-40B4-BE49-F238E27FC236}">
                  <a16:creationId xmlns:a16="http://schemas.microsoft.com/office/drawing/2014/main" id="{E53E97EF-C8A9-BA8D-28C6-08F7D4CC18BA}"/>
                </a:ext>
              </a:extLst>
            </p:cNvPr>
            <p:cNvSpPr/>
            <p:nvPr/>
          </p:nvSpPr>
          <p:spPr>
            <a:xfrm>
              <a:off x="484762" y="5254111"/>
              <a:ext cx="1426776" cy="1091115"/>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比較対象となる</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b="1" u="sng">
                  <a:solidFill>
                    <a:srgbClr val="575757"/>
                  </a:solidFill>
                  <a:latin typeface="Trebuchet MS" panose="020B0603020202020204" pitchFamily="34" charset="0"/>
                  <a:ea typeface="Meiryo UI" panose="020B0604030504040204" pitchFamily="50" charset="-128"/>
                </a:rPr>
                <a:t>類似の他ソリュー</a:t>
              </a:r>
              <a:br>
                <a:rPr kumimoji="1" lang="en-US" altLang="ja-JP" sz="1200" b="1" u="sng">
                  <a:solidFill>
                    <a:srgbClr val="575757"/>
                  </a:solidFill>
                  <a:latin typeface="Trebuchet MS" panose="020B0603020202020204" pitchFamily="34" charset="0"/>
                  <a:ea typeface="Meiryo UI" panose="020B0604030504040204" pitchFamily="50" charset="-128"/>
                </a:rPr>
              </a:br>
              <a:r>
                <a:rPr kumimoji="1" lang="ja-JP" altLang="en-US" sz="1200" b="1" u="sng">
                  <a:solidFill>
                    <a:srgbClr val="575757"/>
                  </a:solidFill>
                  <a:latin typeface="Trebuchet MS" panose="020B0603020202020204" pitchFamily="34" charset="0"/>
                  <a:ea typeface="Meiryo UI" panose="020B0604030504040204" pitchFamily="50" charset="-128"/>
                </a:rPr>
                <a:t>ション</a:t>
              </a:r>
              <a:r>
                <a:rPr kumimoji="1" lang="ja-JP" altLang="en-US" sz="1200">
                  <a:solidFill>
                    <a:srgbClr val="575757"/>
                  </a:solidFill>
                  <a:latin typeface="Trebuchet MS" panose="020B0603020202020204" pitchFamily="34" charset="0"/>
                  <a:ea typeface="Meiryo UI" panose="020B0604030504040204" pitchFamily="50" charset="-128"/>
                </a:rPr>
                <a:t>を記載すること</a:t>
              </a:r>
              <a:endParaRPr kumimoji="1" lang="en-US" altLang="ja-JP" sz="12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 本実証ので活用するソリューション</a:t>
              </a:r>
              <a:r>
                <a:rPr kumimoji="1" lang="en-US" altLang="ja-JP" sz="1200">
                  <a:solidFill>
                    <a:srgbClr val="575757"/>
                  </a:solidFill>
                  <a:latin typeface="Trebuchet MS" panose="020B0603020202020204" pitchFamily="34" charset="0"/>
                  <a:ea typeface="Meiryo UI" panose="020B0604030504040204" pitchFamily="50" charset="-128"/>
                </a:rPr>
                <a:t>)</a:t>
              </a:r>
            </a:p>
            <a:p>
              <a:pPr marL="87750" lvl="1" defTabSz="742950">
                <a:buClr>
                  <a:srgbClr val="FF8222"/>
                </a:buClr>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25" name="Rectangle 25">
              <a:extLst>
                <a:ext uri="{FF2B5EF4-FFF2-40B4-BE49-F238E27FC236}">
                  <a16:creationId xmlns:a16="http://schemas.microsoft.com/office/drawing/2014/main" id="{172852F2-6462-59DC-E2A0-0F1DCD6ECE61}"/>
                </a:ext>
              </a:extLst>
            </p:cNvPr>
            <p:cNvSpPr/>
            <p:nvPr/>
          </p:nvSpPr>
          <p:spPr>
            <a:xfrm>
              <a:off x="449208" y="1820791"/>
              <a:ext cx="7484216" cy="457757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625" kern="0">
                <a:solidFill>
                  <a:srgbClr val="575757"/>
                </a:solidFill>
                <a:latin typeface="Trebuchet MS" panose="020B0603020202020204" pitchFamily="34" charset="0"/>
                <a:ea typeface="Meiryo UI" panose="020B0604030504040204" pitchFamily="50" charset="-128"/>
              </a:endParaRPr>
            </a:p>
          </p:txBody>
        </p:sp>
        <p:sp>
          <p:nvSpPr>
            <p:cNvPr id="3" name="Textfeld 1">
              <a:extLst>
                <a:ext uri="{FF2B5EF4-FFF2-40B4-BE49-F238E27FC236}">
                  <a16:creationId xmlns:a16="http://schemas.microsoft.com/office/drawing/2014/main" id="{6210CF47-9F86-C1D4-119A-F00B33733C9D}"/>
                </a:ext>
              </a:extLst>
            </p:cNvPr>
            <p:cNvSpPr txBox="1"/>
            <p:nvPr>
              <p:custDataLst>
                <p:tags r:id="rId6"/>
              </p:custDataLst>
            </p:nvPr>
          </p:nvSpPr>
          <p:spPr>
            <a:xfrm>
              <a:off x="449207" y="1820791"/>
              <a:ext cx="1497881" cy="279251"/>
            </a:xfrm>
            <a:prstGeom prst="rect">
              <a:avLst/>
            </a:prstGeom>
            <a:solidFill>
              <a:srgbClr val="FF8222"/>
            </a:solidFill>
            <a:ln>
              <a:solidFill>
                <a:srgbClr val="FF8222"/>
              </a:solidFill>
            </a:ln>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名称</a:t>
              </a:r>
            </a:p>
          </p:txBody>
        </p:sp>
      </p:grpSp>
      <p:sp>
        <p:nvSpPr>
          <p:cNvPr id="10" name="Rectangle 2">
            <a:extLst>
              <a:ext uri="{FF2B5EF4-FFF2-40B4-BE49-F238E27FC236}">
                <a16:creationId xmlns:a16="http://schemas.microsoft.com/office/drawing/2014/main" id="{A1B6537D-9A69-3ADE-8A94-D52F3F1FF8D4}"/>
              </a:ext>
            </a:extLst>
          </p:cNvPr>
          <p:cNvSpPr/>
          <p:nvPr/>
        </p:nvSpPr>
        <p:spPr>
          <a:xfrm>
            <a:off x="1789531" y="1192492"/>
            <a:ext cx="2653717" cy="383846"/>
          </a:xfrm>
          <a:prstGeom prst="wedgeRectCallout">
            <a:avLst>
              <a:gd name="adj1" fmla="val 51405"/>
              <a:gd name="adj2" fmla="val 110058"/>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優位性と新規性を明確にわけて記載できない場合は纏めて記載いただく形でも可</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2" name="Rectangle 2">
            <a:extLst>
              <a:ext uri="{FF2B5EF4-FFF2-40B4-BE49-F238E27FC236}">
                <a16:creationId xmlns:a16="http://schemas.microsoft.com/office/drawing/2014/main" id="{802625E5-B26A-C668-328E-66F21B449382}"/>
              </a:ext>
            </a:extLst>
          </p:cNvPr>
          <p:cNvSpPr/>
          <p:nvPr/>
        </p:nvSpPr>
        <p:spPr>
          <a:xfrm>
            <a:off x="6655893" y="1041818"/>
            <a:ext cx="2653717" cy="383846"/>
          </a:xfrm>
          <a:prstGeom prst="wedgeRectCallout">
            <a:avLst>
              <a:gd name="adj1" fmla="val -45831"/>
              <a:gd name="adj2" fmla="val 7742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今回のソリューションを記載すること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4" name="Rectangle 2">
            <a:extLst>
              <a:ext uri="{FF2B5EF4-FFF2-40B4-BE49-F238E27FC236}">
                <a16:creationId xmlns:a16="http://schemas.microsoft.com/office/drawing/2014/main" id="{C4447110-9B46-4E68-5E7F-DD93DB7149CF}"/>
              </a:ext>
            </a:extLst>
          </p:cNvPr>
          <p:cNvSpPr/>
          <p:nvPr/>
        </p:nvSpPr>
        <p:spPr>
          <a:xfrm>
            <a:off x="3571123" y="251845"/>
            <a:ext cx="4072283" cy="902476"/>
          </a:xfrm>
          <a:prstGeom prst="rect">
            <a:avLst/>
          </a:prstGeom>
          <a:solidFill>
            <a:srgbClr val="E2EEF6"/>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buSzPts val="1200"/>
              <a:defRPr/>
            </a:pPr>
            <a:r>
              <a:rPr kumimoji="1" lang="ja-JP" altLang="en-US" sz="1200">
                <a:solidFill>
                  <a:srgbClr val="575757"/>
                </a:solidFill>
                <a:latin typeface="Trebuchet MS" panose="020B0603020202020204" pitchFamily="34" charset="0"/>
                <a:ea typeface="Meiryo UI" panose="020B0604030504040204" pitchFamily="50" charset="-128"/>
              </a:rPr>
              <a:t>複数のソリューションがある場合、頁を分けて記載すること。</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他ソリューションとの比較は、国内の類似ソリューションに関する先進事例は調査した上で記載すること。海外への展開も視野に入れている場合、国外事例も可能な限り調査すること。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grpSp>
        <p:nvGrpSpPr>
          <p:cNvPr id="8" name="Group 7">
            <a:extLst>
              <a:ext uri="{FF2B5EF4-FFF2-40B4-BE49-F238E27FC236}">
                <a16:creationId xmlns:a16="http://schemas.microsoft.com/office/drawing/2014/main" id="{AD5E4216-19E2-DB7B-85AE-7000EDB6BB70}"/>
              </a:ext>
            </a:extLst>
          </p:cNvPr>
          <p:cNvGrpSpPr/>
          <p:nvPr/>
        </p:nvGrpSpPr>
        <p:grpSpPr>
          <a:xfrm>
            <a:off x="7714852" y="168529"/>
            <a:ext cx="2037360" cy="491188"/>
            <a:chOff x="7714852" y="168529"/>
            <a:chExt cx="2037360" cy="491188"/>
          </a:xfrm>
        </p:grpSpPr>
        <p:sp>
          <p:nvSpPr>
            <p:cNvPr id="11" name="Textfeld 1">
              <a:extLst>
                <a:ext uri="{FF2B5EF4-FFF2-40B4-BE49-F238E27FC236}">
                  <a16:creationId xmlns:a16="http://schemas.microsoft.com/office/drawing/2014/main" id="{2B09A88A-EE55-93E6-2BD1-513F85E6EF53}"/>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4" name="Rectangle 13">
              <a:extLst>
                <a:ext uri="{FF2B5EF4-FFF2-40B4-BE49-F238E27FC236}">
                  <a16:creationId xmlns:a16="http://schemas.microsoft.com/office/drawing/2014/main" id="{9F7B2E23-4DF0-1903-C56A-2046F61A9656}"/>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9" name="Rectangle 18">
              <a:extLst>
                <a:ext uri="{FF2B5EF4-FFF2-40B4-BE49-F238E27FC236}">
                  <a16:creationId xmlns:a16="http://schemas.microsoft.com/office/drawing/2014/main" id="{E1A5D997-E0C6-8F08-C115-E85A1F06ACCB}"/>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20" name="Textfeld 1">
              <a:extLst>
                <a:ext uri="{FF2B5EF4-FFF2-40B4-BE49-F238E27FC236}">
                  <a16:creationId xmlns:a16="http://schemas.microsoft.com/office/drawing/2014/main" id="{B748575B-F70B-D3E4-8BD8-D672D076A088}"/>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2" name="Rectangle 21">
              <a:extLst>
                <a:ext uri="{FF2B5EF4-FFF2-40B4-BE49-F238E27FC236}">
                  <a16:creationId xmlns:a16="http://schemas.microsoft.com/office/drawing/2014/main" id="{D9CB5D7A-56A2-AD97-C1C5-A656260B953C}"/>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23" name="Rectangle 22">
              <a:extLst>
                <a:ext uri="{FF2B5EF4-FFF2-40B4-BE49-F238E27FC236}">
                  <a16:creationId xmlns:a16="http://schemas.microsoft.com/office/drawing/2014/main" id="{A2AA3627-D7E8-134C-F63E-E7C7DA361D37}"/>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132123982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3295265616"/>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11" imgW="395" imgH="396" progId="TCLayout.ActiveDocument.1">
                  <p:embed/>
                </p:oleObj>
              </mc:Choice>
              <mc:Fallback>
                <p:oleObj name="think-cell Slide" r:id="rId11"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12"/>
                      <a:stretch>
                        <a:fillRect/>
                      </a:stretch>
                    </p:blipFill>
                    <p:spPr>
                      <a:xfrm>
                        <a:off x="1290" y="644228"/>
                        <a:ext cx="1290" cy="1290"/>
                      </a:xfrm>
                      <a:prstGeom prst="rect">
                        <a:avLst/>
                      </a:prstGeom>
                    </p:spPr>
                  </p:pic>
                </p:oleObj>
              </mc:Fallback>
            </mc:AlternateContent>
          </a:graphicData>
        </a:graphic>
      </p:graphicFrame>
      <p:cxnSp>
        <p:nvCxnSpPr>
          <p:cNvPr id="44" name="Straight Connector 71">
            <a:extLst>
              <a:ext uri="{FF2B5EF4-FFF2-40B4-BE49-F238E27FC236}">
                <a16:creationId xmlns:a16="http://schemas.microsoft.com/office/drawing/2014/main" id="{C0D5ECAF-5EF3-A345-2183-2A6F97E39B05}"/>
              </a:ext>
            </a:extLst>
          </p:cNvPr>
          <p:cNvCxnSpPr>
            <a:cxnSpLocks/>
          </p:cNvCxnSpPr>
          <p:nvPr/>
        </p:nvCxnSpPr>
        <p:spPr>
          <a:xfrm>
            <a:off x="201324" y="4993437"/>
            <a:ext cx="97947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1811D69F-7B50-6018-2A03-258B238F231B}"/>
              </a:ext>
            </a:extLst>
          </p:cNvPr>
          <p:cNvSpPr/>
          <p:nvPr/>
        </p:nvSpPr>
        <p:spPr>
          <a:xfrm>
            <a:off x="201324" y="5093230"/>
            <a:ext cx="979470" cy="122631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50" name="テキスト ボックス 49">
            <a:extLst>
              <a:ext uri="{FF2B5EF4-FFF2-40B4-BE49-F238E27FC236}">
                <a16:creationId xmlns:a16="http://schemas.microsoft.com/office/drawing/2014/main" id="{EA09D99B-CBD3-0E95-FDDE-A8CC7D0959E3}"/>
              </a:ext>
            </a:extLst>
          </p:cNvPr>
          <p:cNvSpPr txBox="1"/>
          <p:nvPr/>
        </p:nvSpPr>
        <p:spPr>
          <a:xfrm>
            <a:off x="1275528" y="5093230"/>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68" name="Rectangle 3">
            <a:extLst>
              <a:ext uri="{FF2B5EF4-FFF2-40B4-BE49-F238E27FC236}">
                <a16:creationId xmlns:a16="http://schemas.microsoft.com/office/drawing/2014/main" id="{A0D15ACE-B81C-069B-AEB4-B5324CA6FEE0}"/>
              </a:ext>
            </a:extLst>
          </p:cNvPr>
          <p:cNvSpPr/>
          <p:nvPr/>
        </p:nvSpPr>
        <p:spPr>
          <a:xfrm>
            <a:off x="201324" y="2241428"/>
            <a:ext cx="979470" cy="122631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lvl="1" defTabSz="742950">
              <a:buClr>
                <a:srgbClr val="FF8222"/>
              </a:buCl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marL="0" lvl="1" defTabSz="742950">
              <a:buClr>
                <a:srgbClr val="FF8222"/>
              </a:buClr>
              <a:defRPr/>
            </a:pPr>
            <a:r>
              <a:rPr kumimoji="1" lang="ja-JP" altLang="en-US" sz="1200">
                <a:solidFill>
                  <a:srgbClr val="3EAD92"/>
                </a:solidFill>
                <a:latin typeface="Trebuchet MS" panose="020B0603020202020204" pitchFamily="34" charset="0"/>
                <a:ea typeface="Meiryo UI" panose="020B0604030504040204" pitchFamily="50" charset="-128"/>
              </a:rPr>
              <a:t>ローカル</a:t>
            </a:r>
            <a:r>
              <a:rPr kumimoji="1" lang="en-US" altLang="ja-JP" sz="1200">
                <a:solidFill>
                  <a:srgbClr val="3EAD92"/>
                </a:solidFill>
                <a:latin typeface="Trebuchet MS" panose="020B0603020202020204" pitchFamily="34" charset="0"/>
                <a:ea typeface="Meiryo UI" panose="020B0604030504040204" pitchFamily="50" charset="-128"/>
              </a:rPr>
              <a:t>5G		</a:t>
            </a:r>
          </a:p>
        </p:txBody>
      </p:sp>
      <p:sp>
        <p:nvSpPr>
          <p:cNvPr id="60" name="Textfeld 1">
            <a:extLst>
              <a:ext uri="{FF2B5EF4-FFF2-40B4-BE49-F238E27FC236}">
                <a16:creationId xmlns:a16="http://schemas.microsoft.com/office/drawing/2014/main" id="{707C44A1-B66B-A7F5-E1A4-2090DF692C10}"/>
              </a:ext>
            </a:extLst>
          </p:cNvPr>
          <p:cNvSpPr txBox="1"/>
          <p:nvPr>
            <p:custDataLst>
              <p:tags r:id="rId2"/>
            </p:custDataLst>
          </p:nvPr>
        </p:nvSpPr>
        <p:spPr>
          <a:xfrm>
            <a:off x="201324" y="1276709"/>
            <a:ext cx="979470" cy="556906"/>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通信技術</a:t>
            </a:r>
          </a:p>
        </p:txBody>
      </p:sp>
      <p:sp>
        <p:nvSpPr>
          <p:cNvPr id="62" name="Textfeld 1">
            <a:extLst>
              <a:ext uri="{FF2B5EF4-FFF2-40B4-BE49-F238E27FC236}">
                <a16:creationId xmlns:a16="http://schemas.microsoft.com/office/drawing/2014/main" id="{85B326DB-8109-2025-CBE7-9BE579357726}"/>
              </a:ext>
            </a:extLst>
          </p:cNvPr>
          <p:cNvSpPr txBox="1"/>
          <p:nvPr>
            <p:custDataLst>
              <p:tags r:id="rId3"/>
            </p:custDataLst>
          </p:nvPr>
        </p:nvSpPr>
        <p:spPr>
          <a:xfrm>
            <a:off x="1275528" y="1276709"/>
            <a:ext cx="1958520" cy="556906"/>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ソリューション実現の要件を満たす</a:t>
            </a:r>
            <a:b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通信技術の特徴</a:t>
            </a:r>
          </a:p>
        </p:txBody>
      </p:sp>
      <p:sp>
        <p:nvSpPr>
          <p:cNvPr id="10" name="Rectangle 3">
            <a:extLst>
              <a:ext uri="{FF2B5EF4-FFF2-40B4-BE49-F238E27FC236}">
                <a16:creationId xmlns:a16="http://schemas.microsoft.com/office/drawing/2014/main" id="{890E923E-168F-0A78-7743-9DC4111D6B56}"/>
              </a:ext>
            </a:extLst>
          </p:cNvPr>
          <p:cNvSpPr/>
          <p:nvPr/>
        </p:nvSpPr>
        <p:spPr>
          <a:xfrm>
            <a:off x="201324" y="3667328"/>
            <a:ext cx="979470" cy="122631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8" name="テキスト ボックス 47">
            <a:extLst>
              <a:ext uri="{FF2B5EF4-FFF2-40B4-BE49-F238E27FC236}">
                <a16:creationId xmlns:a16="http://schemas.microsoft.com/office/drawing/2014/main" id="{A023F17B-BBF2-7850-8235-F63CF07272D0}"/>
              </a:ext>
            </a:extLst>
          </p:cNvPr>
          <p:cNvSpPr txBox="1"/>
          <p:nvPr/>
        </p:nvSpPr>
        <p:spPr>
          <a:xfrm>
            <a:off x="1275528" y="3667328"/>
            <a:ext cx="1958520"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cxnSp>
        <p:nvCxnSpPr>
          <p:cNvPr id="81" name="Straight Connector 71">
            <a:extLst>
              <a:ext uri="{FF2B5EF4-FFF2-40B4-BE49-F238E27FC236}">
                <a16:creationId xmlns:a16="http://schemas.microsoft.com/office/drawing/2014/main" id="{4F7CD484-29D5-BF10-36A7-2EE87DC57320}"/>
              </a:ext>
            </a:extLst>
          </p:cNvPr>
          <p:cNvCxnSpPr>
            <a:cxnSpLocks/>
          </p:cNvCxnSpPr>
          <p:nvPr/>
        </p:nvCxnSpPr>
        <p:spPr>
          <a:xfrm>
            <a:off x="201324" y="3567538"/>
            <a:ext cx="97947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70" name="テキスト ボックス 49">
            <a:extLst>
              <a:ext uri="{FF2B5EF4-FFF2-40B4-BE49-F238E27FC236}">
                <a16:creationId xmlns:a16="http://schemas.microsoft.com/office/drawing/2014/main" id="{BE439D0D-E2FC-EF01-87BE-A9CD0FD7052D}"/>
              </a:ext>
            </a:extLst>
          </p:cNvPr>
          <p:cNvSpPr txBox="1"/>
          <p:nvPr/>
        </p:nvSpPr>
        <p:spPr>
          <a:xfrm>
            <a:off x="1275528" y="2241427"/>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ローカル</a:t>
            </a:r>
            <a:r>
              <a:rPr kumimoji="1" lang="en-US" altLang="ja-JP" sz="1200">
                <a:solidFill>
                  <a:srgbClr val="3EAD92"/>
                </a:solidFill>
                <a:latin typeface="Trebuchet MS" panose="020B0603020202020204" pitchFamily="34" charset="0"/>
                <a:ea typeface="Meiryo UI" panose="020B0604030504040204" pitchFamily="50" charset="-128"/>
              </a:rPr>
              <a:t>5G</a:t>
            </a:r>
            <a:r>
              <a:rPr kumimoji="1" lang="ja-JP" altLang="en-US" sz="1200">
                <a:solidFill>
                  <a:srgbClr val="3EAD92"/>
                </a:solidFill>
                <a:latin typeface="Trebuchet MS" panose="020B0603020202020204" pitchFamily="34" charset="0"/>
                <a:ea typeface="Meiryo UI" panose="020B0604030504040204" pitchFamily="50" charset="-128"/>
              </a:rPr>
              <a:t>の特性である高速通信による大容量・低遅延性</a:t>
            </a: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4" name="Rectangle 25">
            <a:extLst>
              <a:ext uri="{FF2B5EF4-FFF2-40B4-BE49-F238E27FC236}">
                <a16:creationId xmlns:a16="http://schemas.microsoft.com/office/drawing/2014/main" id="{43192373-AA75-7D73-7161-15CE48EBB381}"/>
              </a:ext>
            </a:extLst>
          </p:cNvPr>
          <p:cNvSpPr/>
          <p:nvPr/>
        </p:nvSpPr>
        <p:spPr>
          <a:xfrm>
            <a:off x="201324" y="1276710"/>
            <a:ext cx="979470"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8" name="Rectangle 25">
            <a:extLst>
              <a:ext uri="{FF2B5EF4-FFF2-40B4-BE49-F238E27FC236}">
                <a16:creationId xmlns:a16="http://schemas.microsoft.com/office/drawing/2014/main" id="{86C13444-5DDE-144A-837F-73E48333DA1A}"/>
              </a:ext>
            </a:extLst>
          </p:cNvPr>
          <p:cNvSpPr/>
          <p:nvPr/>
        </p:nvSpPr>
        <p:spPr>
          <a:xfrm>
            <a:off x="1275528" y="1276710"/>
            <a:ext cx="1958520"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cxnSp>
        <p:nvCxnSpPr>
          <p:cNvPr id="12" name="Straight Connector 71">
            <a:extLst>
              <a:ext uri="{FF2B5EF4-FFF2-40B4-BE49-F238E27FC236}">
                <a16:creationId xmlns:a16="http://schemas.microsoft.com/office/drawing/2014/main" id="{B99E56C0-F1E3-BA0D-8ACB-B6262ABAA2B7}"/>
              </a:ext>
            </a:extLst>
          </p:cNvPr>
          <p:cNvCxnSpPr>
            <a:cxnSpLocks/>
          </p:cNvCxnSpPr>
          <p:nvPr/>
        </p:nvCxnSpPr>
        <p:spPr>
          <a:xfrm>
            <a:off x="1275527" y="4993437"/>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14" name="Straight Connector 71">
            <a:extLst>
              <a:ext uri="{FF2B5EF4-FFF2-40B4-BE49-F238E27FC236}">
                <a16:creationId xmlns:a16="http://schemas.microsoft.com/office/drawing/2014/main" id="{C533B9DE-5F20-ECCD-6328-5697F0DED619}"/>
              </a:ext>
            </a:extLst>
          </p:cNvPr>
          <p:cNvCxnSpPr>
            <a:cxnSpLocks/>
          </p:cNvCxnSpPr>
          <p:nvPr/>
        </p:nvCxnSpPr>
        <p:spPr>
          <a:xfrm>
            <a:off x="1275527" y="3567538"/>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2" name="Rectangle 2">
            <a:extLst>
              <a:ext uri="{FF2B5EF4-FFF2-40B4-BE49-F238E27FC236}">
                <a16:creationId xmlns:a16="http://schemas.microsoft.com/office/drawing/2014/main" id="{C79CDDBA-4AFA-24E9-95BE-7C06D29D7FFA}"/>
              </a:ext>
            </a:extLst>
          </p:cNvPr>
          <p:cNvSpPr/>
          <p:nvPr/>
        </p:nvSpPr>
        <p:spPr>
          <a:xfrm>
            <a:off x="1288540" y="3493280"/>
            <a:ext cx="1958520"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どういった特徴がソリューションに必要・重要なのかを記載すること</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16" name="グループ化 15">
            <a:extLst>
              <a:ext uri="{FF2B5EF4-FFF2-40B4-BE49-F238E27FC236}">
                <a16:creationId xmlns:a16="http://schemas.microsoft.com/office/drawing/2014/main" id="{CF3AFCA8-D194-4518-ED4C-E8890A953FA1}"/>
              </a:ext>
            </a:extLst>
          </p:cNvPr>
          <p:cNvGrpSpPr/>
          <p:nvPr/>
        </p:nvGrpSpPr>
        <p:grpSpPr>
          <a:xfrm>
            <a:off x="5383481" y="1276709"/>
            <a:ext cx="4295356" cy="5150747"/>
            <a:chOff x="4485552" y="1276709"/>
            <a:chExt cx="5193285" cy="5150747"/>
          </a:xfrm>
        </p:grpSpPr>
        <p:sp>
          <p:nvSpPr>
            <p:cNvPr id="73" name="Textfeld 1">
              <a:extLst>
                <a:ext uri="{FF2B5EF4-FFF2-40B4-BE49-F238E27FC236}">
                  <a16:creationId xmlns:a16="http://schemas.microsoft.com/office/drawing/2014/main" id="{3727B93F-A879-839E-05DF-4773F09D2EF0}"/>
                </a:ext>
              </a:extLst>
            </p:cNvPr>
            <p:cNvSpPr txBox="1"/>
            <p:nvPr>
              <p:custDataLst>
                <p:tags r:id="rId7"/>
              </p:custDataLst>
            </p:nvPr>
          </p:nvSpPr>
          <p:spPr>
            <a:xfrm>
              <a:off x="4485553" y="1276709"/>
              <a:ext cx="5193284" cy="556906"/>
            </a:xfrm>
            <a:prstGeom prst="rect">
              <a:avLst/>
            </a:prstGeom>
            <a:solidFill>
              <a:srgbClr val="FF8222"/>
            </a:solidFill>
            <a:ln>
              <a:no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他無線通信技術との比較</a:t>
              </a:r>
            </a:p>
          </p:txBody>
        </p:sp>
        <p:sp>
          <p:nvSpPr>
            <p:cNvPr id="67" name="テキスト ボックス 66">
              <a:extLst>
                <a:ext uri="{FF2B5EF4-FFF2-40B4-BE49-F238E27FC236}">
                  <a16:creationId xmlns:a16="http://schemas.microsoft.com/office/drawing/2014/main" id="{E8C44F3B-746A-D447-A41F-BF72119BABA5}"/>
                </a:ext>
              </a:extLst>
            </p:cNvPr>
            <p:cNvSpPr txBox="1"/>
            <p:nvPr/>
          </p:nvSpPr>
          <p:spPr>
            <a:xfrm>
              <a:off x="6204984" y="5093230"/>
              <a:ext cx="3473851"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2" name="テキスト ボックス 66">
              <a:extLst>
                <a:ext uri="{FF2B5EF4-FFF2-40B4-BE49-F238E27FC236}">
                  <a16:creationId xmlns:a16="http://schemas.microsoft.com/office/drawing/2014/main" id="{17C3D08B-835E-F47C-9E86-4260E005BE24}"/>
                </a:ext>
              </a:extLst>
            </p:cNvPr>
            <p:cNvSpPr txBox="1"/>
            <p:nvPr/>
          </p:nvSpPr>
          <p:spPr>
            <a:xfrm>
              <a:off x="4485552" y="5093230"/>
              <a:ext cx="1564054"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1" name="テキスト ボックス 66">
              <a:extLst>
                <a:ext uri="{FF2B5EF4-FFF2-40B4-BE49-F238E27FC236}">
                  <a16:creationId xmlns:a16="http://schemas.microsoft.com/office/drawing/2014/main" id="{5CA76E40-EFEC-EB7D-748B-70144D60BB19}"/>
                </a:ext>
              </a:extLst>
            </p:cNvPr>
            <p:cNvSpPr txBox="1"/>
            <p:nvPr/>
          </p:nvSpPr>
          <p:spPr>
            <a:xfrm>
              <a:off x="6204984" y="2241427"/>
              <a:ext cx="3473851"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263250" lvl="1" indent="-175500" defTabSz="742950">
                <a:buClr>
                  <a:srgbClr val="FF8222"/>
                </a:buClr>
                <a:buFont typeface="Trebuchet MS" panose="020B0603020202020204" pitchFamily="34" charset="0"/>
                <a:buChar char="•"/>
                <a:defRPr/>
              </a:pP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buFont typeface="Trebuchet MS" panose="020B0603020202020204" pitchFamily="34" charset="0"/>
                <a:buChar char="​"/>
                <a:defRPr/>
              </a:pPr>
              <a:r>
                <a:rPr kumimoji="1" lang="ja-JP" altLang="en-US" sz="1200">
                  <a:solidFill>
                    <a:srgbClr val="3EAD92"/>
                  </a:solidFill>
                  <a:latin typeface="Trebuchet MS" panose="020B0603020202020204" pitchFamily="34" charset="0"/>
                  <a:ea typeface="Meiryo UI" panose="020B0604030504040204" pitchFamily="50" charset="-128"/>
                </a:rPr>
                <a:t>本ソリューションでは容量約</a:t>
              </a:r>
              <a:r>
                <a:rPr kumimoji="1" lang="en-US" altLang="ja-JP" sz="1200" err="1">
                  <a:solidFill>
                    <a:srgbClr val="3EAD92"/>
                  </a:solidFill>
                  <a:latin typeface="Trebuchet MS" panose="020B0603020202020204" pitchFamily="34" charset="0"/>
                  <a:ea typeface="Meiryo UI" panose="020B0604030504040204" pitchFamily="50" charset="-128"/>
                </a:rPr>
                <a:t>xxxbyte</a:t>
              </a:r>
              <a:r>
                <a:rPr kumimoji="1" lang="ja-JP" altLang="en-US" sz="1200">
                  <a:solidFill>
                    <a:srgbClr val="3EAD92"/>
                  </a:solidFill>
                  <a:latin typeface="Trebuchet MS" panose="020B0603020202020204" pitchFamily="34" charset="0"/>
                  <a:ea typeface="Meiryo UI" panose="020B0604030504040204" pitchFamily="50" charset="-128"/>
                </a:rPr>
                <a:t>の情報を</a:t>
              </a:r>
              <a:br>
                <a:rPr kumimoji="1" lang="en-US" altLang="ja-JP" sz="1200">
                  <a:solidFill>
                    <a:srgbClr val="3EAD92"/>
                  </a:solidFill>
                  <a:latin typeface="Trebuchet MS" panose="020B0603020202020204" pitchFamily="34" charset="0"/>
                  <a:ea typeface="Meiryo UI" panose="020B0604030504040204" pitchFamily="50" charset="-128"/>
                </a:rPr>
              </a:b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秒以内にやり取りする必要があり、そのためには約</a:t>
              </a:r>
              <a:r>
                <a:rPr kumimoji="1" lang="en-US" altLang="ja-JP" sz="1200" err="1">
                  <a:solidFill>
                    <a:srgbClr val="3EAD92"/>
                  </a:solidFill>
                  <a:latin typeface="Trebuchet MS" panose="020B0603020202020204" pitchFamily="34" charset="0"/>
                  <a:ea typeface="Meiryo UI" panose="020B0604030504040204" pitchFamily="50" charset="-128"/>
                </a:rPr>
                <a:t>xxxbps</a:t>
              </a:r>
              <a:r>
                <a:rPr kumimoji="1" lang="ja-JP" altLang="en-US" sz="1200">
                  <a:solidFill>
                    <a:srgbClr val="3EAD92"/>
                  </a:solidFill>
                  <a:latin typeface="Trebuchet MS" panose="020B0603020202020204" pitchFamily="34" charset="0"/>
                  <a:ea typeface="Meiryo UI" panose="020B0604030504040204" pitchFamily="50" charset="-128"/>
                </a:rPr>
                <a:t>以上の速度が求められるため、高速のローカル</a:t>
              </a:r>
              <a:r>
                <a:rPr kumimoji="1" lang="en-US" altLang="ja-JP" sz="1200">
                  <a:solidFill>
                    <a:srgbClr val="3EAD92"/>
                  </a:solidFill>
                  <a:latin typeface="Trebuchet MS" panose="020B0603020202020204" pitchFamily="34" charset="0"/>
                  <a:ea typeface="Meiryo UI" panose="020B0604030504040204" pitchFamily="50" charset="-128"/>
                </a:rPr>
                <a:t>5G</a:t>
              </a:r>
              <a:r>
                <a:rPr kumimoji="1" lang="ja-JP" altLang="en-US" sz="1200">
                  <a:solidFill>
                    <a:srgbClr val="3EAD92"/>
                  </a:solidFill>
                  <a:latin typeface="Trebuchet MS" panose="020B0603020202020204" pitchFamily="34" charset="0"/>
                  <a:ea typeface="Meiryo UI" panose="020B0604030504040204" pitchFamily="50" charset="-128"/>
                </a:rPr>
                <a:t>が適している</a:t>
              </a:r>
              <a:endParaRPr kumimoji="1" lang="en-US" altLang="ja-JP" sz="1200">
                <a:solidFill>
                  <a:srgbClr val="3EAD92"/>
                </a:solidFill>
                <a:latin typeface="Trebuchet MS" panose="020B0603020202020204" pitchFamily="34" charset="0"/>
                <a:ea typeface="Meiryo UI" panose="020B0604030504040204" pitchFamily="50" charset="-128"/>
              </a:endParaRPr>
            </a:p>
          </p:txBody>
        </p:sp>
        <p:sp>
          <p:nvSpPr>
            <p:cNvPr id="72" name="テキスト ボックス 66">
              <a:extLst>
                <a:ext uri="{FF2B5EF4-FFF2-40B4-BE49-F238E27FC236}">
                  <a16:creationId xmlns:a16="http://schemas.microsoft.com/office/drawing/2014/main" id="{C94AD8E3-E078-C3DD-2509-3407FAF4A15F}"/>
                </a:ext>
              </a:extLst>
            </p:cNvPr>
            <p:cNvSpPr txBox="1"/>
            <p:nvPr/>
          </p:nvSpPr>
          <p:spPr>
            <a:xfrm>
              <a:off x="4485552" y="2245553"/>
              <a:ext cx="1564054"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marL="141883" lvl="1" indent="-141883" defTabSz="742950">
                <a:buClr>
                  <a:srgbClr val="FF8222"/>
                </a:buClr>
                <a:buFont typeface="Trebuchet MS" panose="020B0603020202020204" pitchFamily="34" charset="0"/>
                <a:buChar char="•"/>
                <a:defRPr/>
              </a:pPr>
              <a:r>
                <a:rPr kumimoji="1" lang="en-US" altLang="ja-JP" sz="1200" err="1">
                  <a:solidFill>
                    <a:srgbClr val="3EAD92"/>
                  </a:solidFill>
                  <a:latin typeface="Trebuchet MS" panose="020B0603020202020204" pitchFamily="34" charset="0"/>
                  <a:ea typeface="Meiryo UI" panose="020B0604030504040204" pitchFamily="50" charset="-128"/>
                </a:rPr>
                <a:t>LPWA</a:t>
              </a:r>
              <a:endParaRPr kumimoji="1" lang="en-US" altLang="ja-JP" sz="1200">
                <a:solidFill>
                  <a:srgbClr val="3EAD92"/>
                </a:solidFill>
                <a:latin typeface="Trebuchet MS" panose="020B0603020202020204" pitchFamily="34" charset="0"/>
                <a:ea typeface="Meiryo UI" panose="020B0604030504040204" pitchFamily="50" charset="-128"/>
              </a:endParaRPr>
            </a:p>
            <a:p>
              <a:pPr marL="141883" lvl="1" indent="-141883" defTabSz="742950">
                <a:buClr>
                  <a:srgbClr val="FF8222"/>
                </a:buClr>
                <a:buFont typeface="Trebuchet MS" panose="020B0603020202020204" pitchFamily="34" charset="0"/>
                <a:buChar char="•"/>
                <a:defRPr/>
              </a:pPr>
              <a:r>
                <a:rPr kumimoji="1" lang="en-US" altLang="ja-JP" sz="1200">
                  <a:solidFill>
                    <a:srgbClr val="3EAD92"/>
                  </a:solidFill>
                  <a:latin typeface="Trebuchet MS" panose="020B0603020202020204" pitchFamily="34" charset="0"/>
                  <a:ea typeface="Meiryo UI" panose="020B0604030504040204" pitchFamily="50" charset="-128"/>
                </a:rPr>
                <a:t>Wi-Fi </a:t>
              </a:r>
              <a:r>
                <a:rPr kumimoji="1" lang="en-US" altLang="ja-JP" sz="1200" err="1">
                  <a:solidFill>
                    <a:srgbClr val="3EAD92"/>
                  </a:solidFill>
                  <a:latin typeface="Trebuchet MS" panose="020B0603020202020204" pitchFamily="34" charset="0"/>
                  <a:ea typeface="Meiryo UI" panose="020B0604030504040204" pitchFamily="50" charset="-128"/>
                </a:rPr>
                <a:t>Halow</a:t>
              </a: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5" name="Textfeld 1">
              <a:extLst>
                <a:ext uri="{FF2B5EF4-FFF2-40B4-BE49-F238E27FC236}">
                  <a16:creationId xmlns:a16="http://schemas.microsoft.com/office/drawing/2014/main" id="{45E47305-82CD-4A06-981C-1408559E0B5F}"/>
                </a:ext>
              </a:extLst>
            </p:cNvPr>
            <p:cNvSpPr txBox="1"/>
            <p:nvPr>
              <p:custDataLst>
                <p:tags r:id="rId8"/>
              </p:custDataLst>
            </p:nvPr>
          </p:nvSpPr>
          <p:spPr>
            <a:xfrm>
              <a:off x="4485552" y="1889892"/>
              <a:ext cx="1564054" cy="269579"/>
            </a:xfrm>
            <a:prstGeom prst="rect">
              <a:avLst/>
            </a:prstGeom>
            <a:solidFill>
              <a:srgbClr val="FF8222">
                <a:lumMod val="40000"/>
                <a:lumOff val="60000"/>
              </a:srgbClr>
            </a:solidFill>
            <a:ln w="9525" cap="rnd" cmpd="sng" algn="ctr">
              <a:noFill/>
              <a:prstDash val="solid"/>
              <a:round/>
              <a:headEnd type="none" w="med" len="med"/>
              <a:tailEnd type="none" w="med" len="med"/>
            </a:ln>
            <a:effectLst/>
          </p:spPr>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742950">
                <a:spcAft>
                  <a:spcPts val="488"/>
                </a:spcAft>
                <a:defRPr/>
              </a:pPr>
              <a:r>
                <a:rPr lang="ja-JP" altLang="en-US" sz="1200" kern="0">
                  <a:latin typeface="Trebuchet MS" panose="020B0603020202020204" pitchFamily="34" charset="0"/>
                  <a:sym typeface="Trebuchet MS" panose="020B0603020202020204" pitchFamily="34" charset="0"/>
                </a:rPr>
                <a:t>名称</a:t>
              </a:r>
            </a:p>
          </p:txBody>
        </p:sp>
        <p:sp>
          <p:nvSpPr>
            <p:cNvPr id="76" name="Textfeld 1">
              <a:extLst>
                <a:ext uri="{FF2B5EF4-FFF2-40B4-BE49-F238E27FC236}">
                  <a16:creationId xmlns:a16="http://schemas.microsoft.com/office/drawing/2014/main" id="{18C0A32F-FA80-C36B-A68C-6B026FAC9F9A}"/>
                </a:ext>
              </a:extLst>
            </p:cNvPr>
            <p:cNvSpPr txBox="1"/>
            <p:nvPr>
              <p:custDataLst>
                <p:tags r:id="rId9"/>
              </p:custDataLst>
            </p:nvPr>
          </p:nvSpPr>
          <p:spPr>
            <a:xfrm>
              <a:off x="6204984" y="1889892"/>
              <a:ext cx="3473851" cy="269579"/>
            </a:xfrm>
            <a:prstGeom prst="rect">
              <a:avLst/>
            </a:prstGeom>
            <a:solidFill>
              <a:srgbClr val="FFCDA7"/>
            </a:solidFill>
            <a:ln w="9525" cap="rnd" cmpd="sng" algn="ctr">
              <a:noFill/>
              <a:prstDash val="solid"/>
              <a:round/>
              <a:headEnd type="none" w="med" len="med"/>
              <a:tailEnd type="none" w="med" len="med"/>
            </a:ln>
            <a:effectLst/>
          </p:spPr>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742950">
                <a:spcAft>
                  <a:spcPts val="488"/>
                </a:spcAft>
                <a:defRPr/>
              </a:pPr>
              <a:r>
                <a:rPr lang="ja-JP" altLang="en-US" sz="1200" kern="0">
                  <a:latin typeface="Trebuchet MS" panose="020B0603020202020204" pitchFamily="34" charset="0"/>
                  <a:sym typeface="Trebuchet MS" panose="020B0603020202020204" pitchFamily="34" charset="0"/>
                </a:rPr>
                <a:t>比較結果</a:t>
              </a:r>
            </a:p>
          </p:txBody>
        </p:sp>
        <p:sp>
          <p:nvSpPr>
            <p:cNvPr id="77" name="テキスト ボックス 76">
              <a:extLst>
                <a:ext uri="{FF2B5EF4-FFF2-40B4-BE49-F238E27FC236}">
                  <a16:creationId xmlns:a16="http://schemas.microsoft.com/office/drawing/2014/main" id="{C31268A9-BF78-4684-269A-7A46F9F819E2}"/>
                </a:ext>
              </a:extLst>
            </p:cNvPr>
            <p:cNvSpPr txBox="1"/>
            <p:nvPr/>
          </p:nvSpPr>
          <p:spPr>
            <a:xfrm>
              <a:off x="6204984" y="3667328"/>
              <a:ext cx="3473851"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8" name="テキスト ボックス 66">
              <a:extLst>
                <a:ext uri="{FF2B5EF4-FFF2-40B4-BE49-F238E27FC236}">
                  <a16:creationId xmlns:a16="http://schemas.microsoft.com/office/drawing/2014/main" id="{2F199CBB-6753-57B0-042E-0B921FF98B66}"/>
                </a:ext>
              </a:extLst>
            </p:cNvPr>
            <p:cNvSpPr txBox="1"/>
            <p:nvPr/>
          </p:nvSpPr>
          <p:spPr>
            <a:xfrm>
              <a:off x="4485552" y="3667328"/>
              <a:ext cx="1564054"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9" name="Rectangle 25">
              <a:extLst>
                <a:ext uri="{FF2B5EF4-FFF2-40B4-BE49-F238E27FC236}">
                  <a16:creationId xmlns:a16="http://schemas.microsoft.com/office/drawing/2014/main" id="{71D5A6A9-4156-CDF0-6860-E74FFFFB166E}"/>
                </a:ext>
              </a:extLst>
            </p:cNvPr>
            <p:cNvSpPr/>
            <p:nvPr/>
          </p:nvSpPr>
          <p:spPr>
            <a:xfrm>
              <a:off x="4485553" y="1276710"/>
              <a:ext cx="5193284"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cxnSp>
          <p:nvCxnSpPr>
            <p:cNvPr id="13" name="Straight Connector 71">
              <a:extLst>
                <a:ext uri="{FF2B5EF4-FFF2-40B4-BE49-F238E27FC236}">
                  <a16:creationId xmlns:a16="http://schemas.microsoft.com/office/drawing/2014/main" id="{64E33000-D8CB-8B49-02CB-274011BC8F62}"/>
                </a:ext>
              </a:extLst>
            </p:cNvPr>
            <p:cNvCxnSpPr>
              <a:cxnSpLocks/>
            </p:cNvCxnSpPr>
            <p:nvPr/>
          </p:nvCxnSpPr>
          <p:spPr>
            <a:xfrm>
              <a:off x="4485553" y="4993437"/>
              <a:ext cx="519328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15" name="Straight Connector 71">
              <a:extLst>
                <a:ext uri="{FF2B5EF4-FFF2-40B4-BE49-F238E27FC236}">
                  <a16:creationId xmlns:a16="http://schemas.microsoft.com/office/drawing/2014/main" id="{BAF689C2-6F57-C206-93FA-C01656324681}"/>
                </a:ext>
              </a:extLst>
            </p:cNvPr>
            <p:cNvCxnSpPr>
              <a:cxnSpLocks/>
            </p:cNvCxnSpPr>
            <p:nvPr/>
          </p:nvCxnSpPr>
          <p:spPr>
            <a:xfrm>
              <a:off x="4485553" y="3567538"/>
              <a:ext cx="519328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EE440D9C-D0BC-2CB6-6BBE-31F546D0F97E}"/>
                </a:ext>
              </a:extLst>
            </p:cNvPr>
            <p:cNvSpPr/>
            <p:nvPr/>
          </p:nvSpPr>
          <p:spPr>
            <a:xfrm>
              <a:off x="6246758" y="3505806"/>
              <a:ext cx="2883763"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他技術と比較した結果としての優位性・</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ja-JP" altLang="en-US" sz="1200" kern="0">
                  <a:solidFill>
                    <a:srgbClr val="575757"/>
                  </a:solidFill>
                  <a:latin typeface="Trebuchet MS" panose="020B0603020202020204" pitchFamily="34" charset="0"/>
                  <a:ea typeface="Meiryo UI" panose="020B0604030504040204" pitchFamily="50" charset="-128"/>
                </a:rPr>
                <a:t>合理性を記載すること</a:t>
              </a:r>
              <a:endParaRPr kumimoji="1" lang="en-US" altLang="ja-JP" sz="1200">
                <a:solidFill>
                  <a:srgbClr val="3EAD92"/>
                </a:solidFill>
                <a:latin typeface="Trebuchet MS" panose="020B0603020202020204" pitchFamily="34" charset="0"/>
                <a:ea typeface="Meiryo UI" panose="020B0604030504040204" pitchFamily="50" charset="-128"/>
              </a:endParaRPr>
            </a:p>
          </p:txBody>
        </p:sp>
      </p:grpSp>
      <p:sp>
        <p:nvSpPr>
          <p:cNvPr id="42" name="タイトル 16">
            <a:extLst>
              <a:ext uri="{FF2B5EF4-FFF2-40B4-BE49-F238E27FC236}">
                <a16:creationId xmlns:a16="http://schemas.microsoft.com/office/drawing/2014/main" id="{BD35D0E8-5706-4370-A245-3A264A0DF0AF}"/>
              </a:ext>
            </a:extLst>
          </p:cNvPr>
          <p:cNvSpPr>
            <a:spLocks noGrp="1"/>
          </p:cNvSpPr>
          <p:nvPr>
            <p:ph type="title"/>
          </p:nvPr>
        </p:nvSpPr>
        <p:spPr>
          <a:xfrm>
            <a:off x="511875" y="622801"/>
            <a:ext cx="8883347" cy="450123"/>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ソリューション等の採用理由</a:t>
            </a:r>
            <a:br>
              <a:rPr kumimoji="1" lang="en-US" altLang="ja-JP">
                <a:solidFill>
                  <a:srgbClr val="FE9341"/>
                </a:solidFill>
                <a:latin typeface="Trebuchet MS" panose="020B0603020202020204" pitchFamily="34" charset="0"/>
                <a:ea typeface="Meiryo UI" panose="020B0604030504040204" pitchFamily="50" charset="-128"/>
              </a:rPr>
            </a:br>
            <a:r>
              <a:rPr kumimoji="1" lang="en-US" altLang="ja-JP" sz="1300">
                <a:solidFill>
                  <a:srgbClr val="575757"/>
                </a:solidFill>
                <a:latin typeface="Trebuchet MS" panose="020B0603020202020204" pitchFamily="34" charset="0"/>
                <a:ea typeface="Meiryo UI" panose="020B0604030504040204" pitchFamily="50" charset="-128"/>
              </a:rPr>
              <a:t>b.</a:t>
            </a:r>
            <a:r>
              <a:rPr kumimoji="1" lang="ja-JP" altLang="en-US" sz="1300">
                <a:solidFill>
                  <a:srgbClr val="575757"/>
                </a:solidFill>
                <a:latin typeface="Trebuchet MS" panose="020B0603020202020204" pitchFamily="34" charset="0"/>
                <a:ea typeface="Meiryo UI" panose="020B0604030504040204" pitchFamily="50" charset="-128"/>
              </a:rPr>
              <a:t>通信技術の優位性</a:t>
            </a:r>
            <a:endParaRPr lang="ja-JP" altLang="en-US"/>
          </a:p>
        </p:txBody>
      </p:sp>
      <p:sp>
        <p:nvSpPr>
          <p:cNvPr id="45" name="テキスト ボックス 42">
            <a:extLst>
              <a:ext uri="{FF2B5EF4-FFF2-40B4-BE49-F238E27FC236}">
                <a16:creationId xmlns:a16="http://schemas.microsoft.com/office/drawing/2014/main" id="{C3D59F11-30AF-4D24-A54D-EB32F9E7DD20}"/>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章：地域課題・ソリューション</a:t>
            </a:r>
          </a:p>
        </p:txBody>
      </p:sp>
      <p:sp>
        <p:nvSpPr>
          <p:cNvPr id="46" name="Rectangle 217">
            <a:extLst>
              <a:ext uri="{FF2B5EF4-FFF2-40B4-BE49-F238E27FC236}">
                <a16:creationId xmlns:a16="http://schemas.microsoft.com/office/drawing/2014/main" id="{D8E37732-4269-46C5-BAC1-F72606D4B67F}"/>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p>
        </p:txBody>
      </p:sp>
      <p:sp>
        <p:nvSpPr>
          <p:cNvPr id="19" name="テキスト ボックス 18">
            <a:extLst>
              <a:ext uri="{FF2B5EF4-FFF2-40B4-BE49-F238E27FC236}">
                <a16:creationId xmlns:a16="http://schemas.microsoft.com/office/drawing/2014/main" id="{8D0F9585-850B-80C1-53BB-B49283D7EA6A}"/>
              </a:ext>
            </a:extLst>
          </p:cNvPr>
          <p:cNvSpPr txBox="1"/>
          <p:nvPr/>
        </p:nvSpPr>
        <p:spPr>
          <a:xfrm>
            <a:off x="3316491" y="5093230"/>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0" name="Textfeld 1">
            <a:extLst>
              <a:ext uri="{FF2B5EF4-FFF2-40B4-BE49-F238E27FC236}">
                <a16:creationId xmlns:a16="http://schemas.microsoft.com/office/drawing/2014/main" id="{63567635-521C-0D0C-119B-46B29FEA6E1E}"/>
              </a:ext>
            </a:extLst>
          </p:cNvPr>
          <p:cNvSpPr txBox="1"/>
          <p:nvPr>
            <p:custDataLst>
              <p:tags r:id="rId4"/>
            </p:custDataLst>
          </p:nvPr>
        </p:nvSpPr>
        <p:spPr>
          <a:xfrm>
            <a:off x="3316491" y="1276709"/>
            <a:ext cx="1958520" cy="556906"/>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許認可の状況</a:t>
            </a:r>
          </a:p>
        </p:txBody>
      </p:sp>
      <p:sp>
        <p:nvSpPr>
          <p:cNvPr id="21" name="テキスト ボックス 20">
            <a:extLst>
              <a:ext uri="{FF2B5EF4-FFF2-40B4-BE49-F238E27FC236}">
                <a16:creationId xmlns:a16="http://schemas.microsoft.com/office/drawing/2014/main" id="{12DB9465-ECF0-C2F0-3B16-1D06479BB0C7}"/>
              </a:ext>
            </a:extLst>
          </p:cNvPr>
          <p:cNvSpPr txBox="1"/>
          <p:nvPr/>
        </p:nvSpPr>
        <p:spPr>
          <a:xfrm>
            <a:off x="3316491" y="3667328"/>
            <a:ext cx="1958520"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3" name="テキスト ボックス 49">
            <a:extLst>
              <a:ext uri="{FF2B5EF4-FFF2-40B4-BE49-F238E27FC236}">
                <a16:creationId xmlns:a16="http://schemas.microsoft.com/office/drawing/2014/main" id="{847F97DD-879E-5750-6348-36F434575357}"/>
              </a:ext>
            </a:extLst>
          </p:cNvPr>
          <p:cNvSpPr txBox="1"/>
          <p:nvPr/>
        </p:nvSpPr>
        <p:spPr>
          <a:xfrm>
            <a:off x="3316491" y="2241427"/>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ローカル</a:t>
            </a:r>
            <a:r>
              <a:rPr kumimoji="1" lang="en-US" altLang="ja-JP" sz="1200">
                <a:solidFill>
                  <a:srgbClr val="3EAD92"/>
                </a:solidFill>
                <a:latin typeface="Trebuchet MS" panose="020B0603020202020204" pitchFamily="34" charset="0"/>
                <a:ea typeface="Meiryo UI" panose="020B0604030504040204" pitchFamily="50" charset="-128"/>
              </a:rPr>
              <a:t>5G</a:t>
            </a:r>
            <a:r>
              <a:rPr kumimoji="1" lang="ja-JP" altLang="en-US" sz="1200">
                <a:solidFill>
                  <a:srgbClr val="3EAD92"/>
                </a:solidFill>
                <a:latin typeface="Trebuchet MS" panose="020B0603020202020204" pitchFamily="34" charset="0"/>
                <a:ea typeface="Meiryo UI" panose="020B0604030504040204" pitchFamily="50" charset="-128"/>
              </a:rPr>
              <a:t>免許取得済</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ローカル</a:t>
            </a:r>
            <a:r>
              <a:rPr kumimoji="1" lang="en-US" altLang="ja-JP" sz="1200">
                <a:solidFill>
                  <a:srgbClr val="3EAD92"/>
                </a:solidFill>
                <a:latin typeface="Trebuchet MS" panose="020B0603020202020204" pitchFamily="34" charset="0"/>
                <a:ea typeface="Meiryo UI" panose="020B0604030504040204" pitchFamily="50" charset="-128"/>
              </a:rPr>
              <a:t>5G</a:t>
            </a:r>
            <a:r>
              <a:rPr kumimoji="1" lang="ja-JP" altLang="en-US" sz="1200">
                <a:solidFill>
                  <a:srgbClr val="3EAD92"/>
                </a:solidFill>
                <a:latin typeface="Trebuchet MS" panose="020B0603020202020204" pitchFamily="34" charset="0"/>
                <a:ea typeface="Meiryo UI" panose="020B0604030504040204" pitchFamily="50" charset="-128"/>
              </a:rPr>
              <a:t>免許取得に向けて事前調整中</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4" name="Rectangle 25">
            <a:extLst>
              <a:ext uri="{FF2B5EF4-FFF2-40B4-BE49-F238E27FC236}">
                <a16:creationId xmlns:a16="http://schemas.microsoft.com/office/drawing/2014/main" id="{E961FD88-686C-7904-64B3-E80FC4BA024F}"/>
              </a:ext>
            </a:extLst>
          </p:cNvPr>
          <p:cNvSpPr/>
          <p:nvPr/>
        </p:nvSpPr>
        <p:spPr>
          <a:xfrm>
            <a:off x="3316491" y="1276710"/>
            <a:ext cx="1958520"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cxnSp>
        <p:nvCxnSpPr>
          <p:cNvPr id="25" name="Straight Connector 71">
            <a:extLst>
              <a:ext uri="{FF2B5EF4-FFF2-40B4-BE49-F238E27FC236}">
                <a16:creationId xmlns:a16="http://schemas.microsoft.com/office/drawing/2014/main" id="{A4C61CDF-3920-B1DA-0037-40FE7FAF793E}"/>
              </a:ext>
            </a:extLst>
          </p:cNvPr>
          <p:cNvCxnSpPr>
            <a:cxnSpLocks/>
          </p:cNvCxnSpPr>
          <p:nvPr/>
        </p:nvCxnSpPr>
        <p:spPr>
          <a:xfrm>
            <a:off x="3316490" y="4993437"/>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26" name="Straight Connector 71">
            <a:extLst>
              <a:ext uri="{FF2B5EF4-FFF2-40B4-BE49-F238E27FC236}">
                <a16:creationId xmlns:a16="http://schemas.microsoft.com/office/drawing/2014/main" id="{2B3BF4CC-68B7-0697-8252-E40B618A6699}"/>
              </a:ext>
            </a:extLst>
          </p:cNvPr>
          <p:cNvCxnSpPr>
            <a:cxnSpLocks/>
          </p:cNvCxnSpPr>
          <p:nvPr/>
        </p:nvCxnSpPr>
        <p:spPr>
          <a:xfrm>
            <a:off x="3316490" y="3567538"/>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06E2EBF3-15FC-64B4-F2BD-B4C50841B4E1}"/>
              </a:ext>
            </a:extLst>
          </p:cNvPr>
          <p:cNvGrpSpPr/>
          <p:nvPr/>
        </p:nvGrpSpPr>
        <p:grpSpPr>
          <a:xfrm>
            <a:off x="7714852" y="168529"/>
            <a:ext cx="2037360" cy="491188"/>
            <a:chOff x="7714852" y="168529"/>
            <a:chExt cx="2037360" cy="491188"/>
          </a:xfrm>
        </p:grpSpPr>
        <p:sp>
          <p:nvSpPr>
            <p:cNvPr id="5" name="Textfeld 1">
              <a:extLst>
                <a:ext uri="{FF2B5EF4-FFF2-40B4-BE49-F238E27FC236}">
                  <a16:creationId xmlns:a16="http://schemas.microsoft.com/office/drawing/2014/main" id="{EAC2B9FC-D9DC-A777-183E-7C5A9AB56F08}"/>
                </a:ext>
              </a:extLst>
            </p:cNvPr>
            <p:cNvSpPr txBox="1"/>
            <p:nvPr>
              <p:custDataLst>
                <p:tags r:id="rId5"/>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1" name="Rectangle 10">
              <a:extLst>
                <a:ext uri="{FF2B5EF4-FFF2-40B4-BE49-F238E27FC236}">
                  <a16:creationId xmlns:a16="http://schemas.microsoft.com/office/drawing/2014/main" id="{0E87D473-D812-4FD5-6924-35DC91044AF7}"/>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7" name="Rectangle 16">
              <a:extLst>
                <a:ext uri="{FF2B5EF4-FFF2-40B4-BE49-F238E27FC236}">
                  <a16:creationId xmlns:a16="http://schemas.microsoft.com/office/drawing/2014/main" id="{EFAE31D1-E8B7-094E-15A5-649B5B0EA120}"/>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8" name="Textfeld 1">
              <a:extLst>
                <a:ext uri="{FF2B5EF4-FFF2-40B4-BE49-F238E27FC236}">
                  <a16:creationId xmlns:a16="http://schemas.microsoft.com/office/drawing/2014/main" id="{4C6E3CFB-C197-E35A-DFED-8D6C8C1C6398}"/>
                </a:ext>
              </a:extLst>
            </p:cNvPr>
            <p:cNvSpPr txBox="1"/>
            <p:nvPr>
              <p:custDataLst>
                <p:tags r:id="rId6"/>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7" name="Rectangle 26">
              <a:extLst>
                <a:ext uri="{FF2B5EF4-FFF2-40B4-BE49-F238E27FC236}">
                  <a16:creationId xmlns:a16="http://schemas.microsoft.com/office/drawing/2014/main" id="{42E02083-9839-AA91-A9FA-4E64A087BB13}"/>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28" name="Rectangle 27">
              <a:extLst>
                <a:ext uri="{FF2B5EF4-FFF2-40B4-BE49-F238E27FC236}">
                  <a16:creationId xmlns:a16="http://schemas.microsoft.com/office/drawing/2014/main" id="{3C663D90-788F-5766-7BB9-357EBDFF4DFA}"/>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27772923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332C926A-B6DE-655C-65E5-10D03E0654B5}"/>
              </a:ext>
            </a:extLst>
          </p:cNvPr>
          <p:cNvGraphicFramePr>
            <a:graphicFrameLocks noChangeAspect="1"/>
          </p:cNvGraphicFramePr>
          <p:nvPr>
            <p:custDataLst>
              <p:tags r:id="rId1"/>
            </p:custDataLst>
            <p:extLst>
              <p:ext uri="{D42A27DB-BD31-4B8C-83A1-F6EECF244321}">
                <p14:modId xmlns:p14="http://schemas.microsoft.com/office/powerpoint/2010/main" val="1563504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404" imgH="405" progId="TCLayout.ActiveDocument.1">
                  <p:embed/>
                </p:oleObj>
              </mc:Choice>
              <mc:Fallback>
                <p:oleObj name="think-cell Slide" r:id="rId10" imgW="404" imgH="405" progId="TCLayout.ActiveDocument.1">
                  <p:embed/>
                  <p:pic>
                    <p:nvPicPr>
                      <p:cNvPr id="7" name="think-cell data - do not delete" hidden="1">
                        <a:extLst>
                          <a:ext uri="{FF2B5EF4-FFF2-40B4-BE49-F238E27FC236}">
                            <a16:creationId xmlns:a16="http://schemas.microsoft.com/office/drawing/2014/main" id="{332C926A-B6DE-655C-65E5-10D03E0654B5}"/>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タイトル 26">
            <a:extLst>
              <a:ext uri="{FF2B5EF4-FFF2-40B4-BE49-F238E27FC236}">
                <a16:creationId xmlns:a16="http://schemas.microsoft.com/office/drawing/2014/main" id="{9876A4B3-3430-C268-3BA7-646236569B39}"/>
              </a:ext>
            </a:extLst>
          </p:cNvPr>
          <p:cNvSpPr txBox="1">
            <a:spLocks/>
          </p:cNvSpPr>
          <p:nvPr/>
        </p:nvSpPr>
        <p:spPr>
          <a:xfrm>
            <a:off x="199844" y="641858"/>
            <a:ext cx="8883347" cy="270074"/>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ソリューションの概要</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活用している先進技術</a:t>
            </a:r>
            <a:endParaRPr kumimoji="1" lang="en-US" altLang="ja-JP">
              <a:solidFill>
                <a:srgbClr val="FE9341"/>
              </a:solidFill>
              <a:latin typeface="Trebuchet MS" panose="020B0603020202020204" pitchFamily="34" charset="0"/>
              <a:ea typeface="Meiryo UI" panose="020B0604030504040204" pitchFamily="50" charset="-128"/>
            </a:endParaRPr>
          </a:p>
        </p:txBody>
      </p:sp>
      <p:sp>
        <p:nvSpPr>
          <p:cNvPr id="5" name="テキスト ボックス 42">
            <a:extLst>
              <a:ext uri="{FF2B5EF4-FFF2-40B4-BE49-F238E27FC236}">
                <a16:creationId xmlns:a16="http://schemas.microsoft.com/office/drawing/2014/main" id="{6CAE8FA6-ACD2-FF4D-3018-D725776D9F7D}"/>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章：地域課題・ソリューション</a:t>
            </a:r>
          </a:p>
        </p:txBody>
      </p:sp>
      <p:grpSp>
        <p:nvGrpSpPr>
          <p:cNvPr id="28" name="グループ化 27">
            <a:extLst>
              <a:ext uri="{FF2B5EF4-FFF2-40B4-BE49-F238E27FC236}">
                <a16:creationId xmlns:a16="http://schemas.microsoft.com/office/drawing/2014/main" id="{4E662761-9F94-5364-C5A8-1B30DB22ACC0}"/>
              </a:ext>
            </a:extLst>
          </p:cNvPr>
          <p:cNvGrpSpPr/>
          <p:nvPr/>
        </p:nvGrpSpPr>
        <p:grpSpPr>
          <a:xfrm>
            <a:off x="483159" y="1539754"/>
            <a:ext cx="4226628" cy="4762260"/>
            <a:chOff x="483159" y="1539755"/>
            <a:chExt cx="4226628" cy="3946646"/>
          </a:xfrm>
        </p:grpSpPr>
        <p:sp>
          <p:nvSpPr>
            <p:cNvPr id="8" name="Textfeld 1">
              <a:extLst>
                <a:ext uri="{FF2B5EF4-FFF2-40B4-BE49-F238E27FC236}">
                  <a16:creationId xmlns:a16="http://schemas.microsoft.com/office/drawing/2014/main" id="{0060CF3D-BD21-68AD-6C08-11AFB297D648}"/>
                </a:ext>
              </a:extLst>
            </p:cNvPr>
            <p:cNvSpPr txBox="1"/>
            <p:nvPr>
              <p:custDataLst>
                <p:tags r:id="rId4"/>
              </p:custDataLst>
            </p:nvPr>
          </p:nvSpPr>
          <p:spPr>
            <a:xfrm>
              <a:off x="483159" y="1539755"/>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AI</a:t>
              </a:r>
              <a:endPar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9" name="Rectangle 25">
              <a:extLst>
                <a:ext uri="{FF2B5EF4-FFF2-40B4-BE49-F238E27FC236}">
                  <a16:creationId xmlns:a16="http://schemas.microsoft.com/office/drawing/2014/main" id="{3F9CD580-04C7-97E6-BD89-3601348B5EE2}"/>
                </a:ext>
              </a:extLst>
            </p:cNvPr>
            <p:cNvSpPr/>
            <p:nvPr/>
          </p:nvSpPr>
          <p:spPr>
            <a:xfrm>
              <a:off x="1541004" y="1539755"/>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lvl="1" defTabSz="742950">
                <a:defRPr/>
              </a:pPr>
              <a:r>
                <a:rPr kumimoji="1" lang="en-US" sz="1200" kern="0">
                  <a:solidFill>
                    <a:srgbClr val="575757"/>
                  </a:solidFill>
                  <a:latin typeface="Trebuchet MS" panose="020B0603020202020204" pitchFamily="34" charset="0"/>
                  <a:ea typeface="Meiryo UI" panose="020B0604030504040204" pitchFamily="50" charset="-128"/>
                </a:rPr>
                <a:t>XXXX</a:t>
              </a:r>
            </a:p>
          </p:txBody>
        </p:sp>
        <p:sp>
          <p:nvSpPr>
            <p:cNvPr id="10" name="Textfeld 1">
              <a:extLst>
                <a:ext uri="{FF2B5EF4-FFF2-40B4-BE49-F238E27FC236}">
                  <a16:creationId xmlns:a16="http://schemas.microsoft.com/office/drawing/2014/main" id="{471AB197-48A2-FB88-40DE-F62435507B02}"/>
                </a:ext>
              </a:extLst>
            </p:cNvPr>
            <p:cNvSpPr txBox="1"/>
            <p:nvPr>
              <p:custDataLst>
                <p:tags r:id="rId5"/>
              </p:custDataLst>
            </p:nvPr>
          </p:nvSpPr>
          <p:spPr>
            <a:xfrm>
              <a:off x="483159" y="2355369"/>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IoT</a:t>
              </a:r>
              <a:endPar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1" name="Rectangle 25">
              <a:extLst>
                <a:ext uri="{FF2B5EF4-FFF2-40B4-BE49-F238E27FC236}">
                  <a16:creationId xmlns:a16="http://schemas.microsoft.com/office/drawing/2014/main" id="{59814FBC-A7F8-6F2B-B2AF-CE9745EF7CB2}"/>
                </a:ext>
              </a:extLst>
            </p:cNvPr>
            <p:cNvSpPr/>
            <p:nvPr/>
          </p:nvSpPr>
          <p:spPr>
            <a:xfrm>
              <a:off x="1541004" y="2355369"/>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lvl="1" defTabSz="742950"/>
              <a:r>
                <a:rPr kumimoji="1" lang="en-US" sz="1200" kern="0">
                  <a:solidFill>
                    <a:srgbClr val="575757"/>
                  </a:solidFill>
                  <a:latin typeface="Trebuchet MS" panose="020B0603020202020204" pitchFamily="34" charset="0"/>
                  <a:ea typeface="Meiryo UI" panose="020B0604030504040204" pitchFamily="50" charset="-128"/>
                </a:rPr>
                <a:t>XXXX</a:t>
              </a:r>
            </a:p>
          </p:txBody>
        </p:sp>
        <p:sp>
          <p:nvSpPr>
            <p:cNvPr id="12" name="Textfeld 1">
              <a:extLst>
                <a:ext uri="{FF2B5EF4-FFF2-40B4-BE49-F238E27FC236}">
                  <a16:creationId xmlns:a16="http://schemas.microsoft.com/office/drawing/2014/main" id="{ECF7EC37-CA1C-E596-DA07-FEE05A349E83}"/>
                </a:ext>
              </a:extLst>
            </p:cNvPr>
            <p:cNvSpPr txBox="1"/>
            <p:nvPr>
              <p:custDataLst>
                <p:tags r:id="rId6"/>
              </p:custDataLst>
            </p:nvPr>
          </p:nvSpPr>
          <p:spPr>
            <a:xfrm>
              <a:off x="483159" y="3170982"/>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ドローン</a:t>
              </a:r>
            </a:p>
          </p:txBody>
        </p:sp>
        <p:sp>
          <p:nvSpPr>
            <p:cNvPr id="13" name="Rectangle 25">
              <a:extLst>
                <a:ext uri="{FF2B5EF4-FFF2-40B4-BE49-F238E27FC236}">
                  <a16:creationId xmlns:a16="http://schemas.microsoft.com/office/drawing/2014/main" id="{96CE48CB-C1EC-D8D6-EEC3-60457FE40E81}"/>
                </a:ext>
              </a:extLst>
            </p:cNvPr>
            <p:cNvSpPr/>
            <p:nvPr/>
          </p:nvSpPr>
          <p:spPr>
            <a:xfrm>
              <a:off x="1541004" y="3170982"/>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lvl="1" defTabSz="742950"/>
              <a:r>
                <a:rPr kumimoji="1" lang="en-US" sz="1200" kern="0">
                  <a:solidFill>
                    <a:srgbClr val="575757"/>
                  </a:solidFill>
                  <a:latin typeface="Trebuchet MS" panose="020B0603020202020204" pitchFamily="34" charset="0"/>
                  <a:ea typeface="Meiryo UI" panose="020B0604030504040204" pitchFamily="50" charset="-128"/>
                </a:rPr>
                <a:t>XXXX</a:t>
              </a:r>
            </a:p>
          </p:txBody>
        </p:sp>
        <p:sp>
          <p:nvSpPr>
            <p:cNvPr id="14" name="Textfeld 1">
              <a:extLst>
                <a:ext uri="{FF2B5EF4-FFF2-40B4-BE49-F238E27FC236}">
                  <a16:creationId xmlns:a16="http://schemas.microsoft.com/office/drawing/2014/main" id="{89A6B241-80FC-39D9-E361-F41537B988F9}"/>
                </a:ext>
              </a:extLst>
            </p:cNvPr>
            <p:cNvSpPr txBox="1"/>
            <p:nvPr>
              <p:custDataLst>
                <p:tags r:id="rId7"/>
              </p:custDataLst>
            </p:nvPr>
          </p:nvSpPr>
          <p:spPr>
            <a:xfrm>
              <a:off x="483159" y="3986596"/>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ロボティクス</a:t>
              </a:r>
            </a:p>
          </p:txBody>
        </p:sp>
        <p:sp>
          <p:nvSpPr>
            <p:cNvPr id="15" name="Rectangle 25">
              <a:extLst>
                <a:ext uri="{FF2B5EF4-FFF2-40B4-BE49-F238E27FC236}">
                  <a16:creationId xmlns:a16="http://schemas.microsoft.com/office/drawing/2014/main" id="{CC8CA036-CFB0-1D45-D056-EEFB3742A216}"/>
                </a:ext>
              </a:extLst>
            </p:cNvPr>
            <p:cNvSpPr/>
            <p:nvPr/>
          </p:nvSpPr>
          <p:spPr>
            <a:xfrm>
              <a:off x="1541004" y="3986596"/>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lvl="1" defTabSz="742950"/>
              <a:r>
                <a:rPr kumimoji="1" lang="en-US" sz="1200" kern="0">
                  <a:solidFill>
                    <a:srgbClr val="575757"/>
                  </a:solidFill>
                  <a:latin typeface="Trebuchet MS" panose="020B0603020202020204" pitchFamily="34" charset="0"/>
                  <a:ea typeface="Meiryo UI" panose="020B0604030504040204" pitchFamily="50" charset="-128"/>
                </a:rPr>
                <a:t>XXXX</a:t>
              </a:r>
            </a:p>
          </p:txBody>
        </p:sp>
        <p:sp>
          <p:nvSpPr>
            <p:cNvPr id="16" name="Textfeld 1">
              <a:extLst>
                <a:ext uri="{FF2B5EF4-FFF2-40B4-BE49-F238E27FC236}">
                  <a16:creationId xmlns:a16="http://schemas.microsoft.com/office/drawing/2014/main" id="{8DF12D4A-5EC6-89F3-A7A8-C6663D38109C}"/>
                </a:ext>
              </a:extLst>
            </p:cNvPr>
            <p:cNvSpPr txBox="1"/>
            <p:nvPr>
              <p:custDataLst>
                <p:tags r:id="rId8"/>
              </p:custDataLst>
            </p:nvPr>
          </p:nvSpPr>
          <p:spPr>
            <a:xfrm>
              <a:off x="483159" y="4802210"/>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自動運転</a:t>
              </a:r>
            </a:p>
          </p:txBody>
        </p:sp>
        <p:sp>
          <p:nvSpPr>
            <p:cNvPr id="17" name="Rectangle 25">
              <a:extLst>
                <a:ext uri="{FF2B5EF4-FFF2-40B4-BE49-F238E27FC236}">
                  <a16:creationId xmlns:a16="http://schemas.microsoft.com/office/drawing/2014/main" id="{11DB3A89-DE54-BFC6-1100-85D988A1CE64}"/>
                </a:ext>
              </a:extLst>
            </p:cNvPr>
            <p:cNvSpPr/>
            <p:nvPr/>
          </p:nvSpPr>
          <p:spPr>
            <a:xfrm>
              <a:off x="1541004" y="4802210"/>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lvl="1" defTabSz="742950"/>
              <a:r>
                <a:rPr kumimoji="1" lang="en-US" sz="1200" kern="0">
                  <a:solidFill>
                    <a:srgbClr val="575757"/>
                  </a:solidFill>
                  <a:latin typeface="Trebuchet MS" panose="020B0603020202020204" pitchFamily="34" charset="0"/>
                  <a:ea typeface="Meiryo UI" panose="020B0604030504040204" pitchFamily="50" charset="-128"/>
                </a:rPr>
                <a:t>XXXX</a:t>
              </a:r>
            </a:p>
          </p:txBody>
        </p:sp>
      </p:grpSp>
      <p:sp>
        <p:nvSpPr>
          <p:cNvPr id="23" name="タイトル 26">
            <a:extLst>
              <a:ext uri="{FF2B5EF4-FFF2-40B4-BE49-F238E27FC236}">
                <a16:creationId xmlns:a16="http://schemas.microsoft.com/office/drawing/2014/main" id="{2D53B4C1-47C0-274B-8ACF-8F04F6670136}"/>
              </a:ext>
            </a:extLst>
          </p:cNvPr>
          <p:cNvSpPr txBox="1">
            <a:spLocks/>
          </p:cNvSpPr>
          <p:nvPr/>
        </p:nvSpPr>
        <p:spPr>
          <a:xfrm>
            <a:off x="483160" y="1203970"/>
            <a:ext cx="4226628" cy="221599"/>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a:tabLst>
                <a:tab pos="288925" algn="l"/>
              </a:tabLst>
            </a:pPr>
            <a:r>
              <a:rPr kumimoji="1" lang="ja-JP" altLang="en-US" sz="1600" b="1">
                <a:solidFill>
                  <a:srgbClr val="FE9341"/>
                </a:solidFill>
                <a:latin typeface="Trebuchet MS" panose="020B0603020202020204" pitchFamily="34" charset="0"/>
                <a:ea typeface="Meiryo UI" panose="020B0604030504040204" pitchFamily="50" charset="-128"/>
              </a:rPr>
              <a:t>概要</a:t>
            </a:r>
            <a:endParaRPr kumimoji="1" lang="en-US" altLang="ja-JP" sz="1600" b="1">
              <a:solidFill>
                <a:srgbClr val="FE9341"/>
              </a:solidFill>
              <a:latin typeface="Trebuchet MS" panose="020B0603020202020204" pitchFamily="34" charset="0"/>
              <a:ea typeface="Meiryo UI" panose="020B0604030504040204" pitchFamily="50" charset="-128"/>
            </a:endParaRPr>
          </a:p>
        </p:txBody>
      </p:sp>
      <p:sp>
        <p:nvSpPr>
          <p:cNvPr id="24" name="タイトル 26">
            <a:extLst>
              <a:ext uri="{FF2B5EF4-FFF2-40B4-BE49-F238E27FC236}">
                <a16:creationId xmlns:a16="http://schemas.microsoft.com/office/drawing/2014/main" id="{FA4EEBDC-BE57-B88C-889A-B287726523A7}"/>
              </a:ext>
            </a:extLst>
          </p:cNvPr>
          <p:cNvSpPr txBox="1">
            <a:spLocks/>
          </p:cNvSpPr>
          <p:nvPr/>
        </p:nvSpPr>
        <p:spPr>
          <a:xfrm>
            <a:off x="5196212" y="1203970"/>
            <a:ext cx="4226628" cy="221599"/>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a:tabLst>
                <a:tab pos="288925" algn="l"/>
              </a:tabLst>
            </a:pPr>
            <a:r>
              <a:rPr kumimoji="1" lang="en-US" altLang="ja-JP" sz="1600" b="1">
                <a:solidFill>
                  <a:srgbClr val="FE9341"/>
                </a:solidFill>
                <a:latin typeface="Trebuchet MS" panose="020B0603020202020204" pitchFamily="34" charset="0"/>
                <a:ea typeface="Meiryo UI" panose="020B0604030504040204" pitchFamily="50" charset="-128"/>
              </a:rPr>
              <a:t>AI</a:t>
            </a:r>
            <a:r>
              <a:rPr kumimoji="1" lang="ja-JP" altLang="en-US" sz="1600" b="1">
                <a:solidFill>
                  <a:srgbClr val="FE9341"/>
                </a:solidFill>
                <a:latin typeface="Trebuchet MS" panose="020B0603020202020204" pitchFamily="34" charset="0"/>
                <a:ea typeface="Meiryo UI" panose="020B0604030504040204" pitchFamily="50" charset="-128"/>
              </a:rPr>
              <a:t>技術に関する詳細情報</a:t>
            </a:r>
            <a:endParaRPr kumimoji="1" lang="en-US" altLang="ja-JP" sz="1600" b="1">
              <a:solidFill>
                <a:srgbClr val="FE9341"/>
              </a:solidFill>
              <a:latin typeface="Trebuchet MS" panose="020B0603020202020204" pitchFamily="34" charset="0"/>
              <a:ea typeface="Meiryo UI" panose="020B0604030504040204" pitchFamily="50" charset="-128"/>
            </a:endParaRPr>
          </a:p>
        </p:txBody>
      </p:sp>
      <p:sp>
        <p:nvSpPr>
          <p:cNvPr id="25" name="Rectangle 25">
            <a:extLst>
              <a:ext uri="{FF2B5EF4-FFF2-40B4-BE49-F238E27FC236}">
                <a16:creationId xmlns:a16="http://schemas.microsoft.com/office/drawing/2014/main" id="{113D6FD4-C357-A9ED-85C9-CC9BE1E1313F}"/>
              </a:ext>
            </a:extLst>
          </p:cNvPr>
          <p:cNvSpPr/>
          <p:nvPr/>
        </p:nvSpPr>
        <p:spPr>
          <a:xfrm>
            <a:off x="5196212" y="1539754"/>
            <a:ext cx="4226628" cy="4762260"/>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313" lvl="1" defTabSz="742950">
              <a:defRPr/>
            </a:pPr>
            <a:r>
              <a:rPr kumimoji="1" lang="ja-JP" altLang="en-US" sz="1200" kern="0">
                <a:solidFill>
                  <a:srgbClr val="575757"/>
                </a:solidFill>
                <a:latin typeface="Trebuchet MS" panose="020B0603020202020204" pitchFamily="34" charset="0"/>
                <a:ea typeface="Meiryo UI" panose="020B0604030504040204" pitchFamily="50" charset="-128"/>
              </a:rPr>
              <a:t>活用の目的</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313" lvl="1" defTabSz="742950">
              <a:defRPr/>
            </a:pPr>
            <a:r>
              <a:rPr kumimoji="1" lang="en-US" altLang="ja-JP" sz="1200" kern="0">
                <a:solidFill>
                  <a:srgbClr val="575757"/>
                </a:solidFill>
                <a:latin typeface="Trebuchet MS" panose="020B0603020202020204" pitchFamily="34" charset="0"/>
                <a:ea typeface="Meiryo UI" panose="020B0604030504040204" pitchFamily="50" charset="-128"/>
              </a:rPr>
              <a:t>XXXX</a:t>
            </a:r>
          </a:p>
          <a:p>
            <a:pPr marL="87313" lvl="1" defTabSz="742950">
              <a:defRPr/>
            </a:pPr>
            <a:endParaRPr kumimoji="1" lang="ja-JP" altLang="en-US" sz="1200" kern="0">
              <a:solidFill>
                <a:srgbClr val="575757"/>
              </a:solidFill>
              <a:latin typeface="Trebuchet MS" panose="020B0603020202020204" pitchFamily="34" charset="0"/>
              <a:ea typeface="Meiryo UI" panose="020B0604030504040204" pitchFamily="50" charset="-128"/>
            </a:endParaRPr>
          </a:p>
          <a:p>
            <a:pPr marL="87313" lvl="1" defTabSz="742950">
              <a:defRPr/>
            </a:pPr>
            <a:r>
              <a:rPr kumimoji="1" lang="ja-JP" altLang="en-US" sz="1200" kern="0">
                <a:solidFill>
                  <a:srgbClr val="575757"/>
                </a:solidFill>
                <a:latin typeface="Trebuchet MS" panose="020B0603020202020204" pitchFamily="34" charset="0"/>
                <a:ea typeface="Meiryo UI" panose="020B0604030504040204" pitchFamily="50" charset="-128"/>
              </a:rPr>
              <a:t>何をインプットとして、どのような学習／推論を行い、どのようなアウトプットを得ているか</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313" lvl="1" defTabSz="742950">
              <a:defRPr/>
            </a:pPr>
            <a:r>
              <a:rPr kumimoji="1" lang="en-US" altLang="ja-JP" sz="1200" kern="0">
                <a:solidFill>
                  <a:srgbClr val="575757"/>
                </a:solidFill>
                <a:latin typeface="Trebuchet MS" panose="020B0603020202020204" pitchFamily="34" charset="0"/>
                <a:ea typeface="Meiryo UI" panose="020B0604030504040204" pitchFamily="50" charset="-128"/>
              </a:rPr>
              <a:t>XXXX</a:t>
            </a:r>
            <a:endParaRPr kumimoji="1" lang="ja-JP" altLang="en-US" sz="1200" kern="0">
              <a:solidFill>
                <a:srgbClr val="575757"/>
              </a:solidFill>
              <a:latin typeface="Trebuchet MS" panose="020B0603020202020204" pitchFamily="34" charset="0"/>
              <a:ea typeface="Meiryo UI" panose="020B0604030504040204" pitchFamily="50" charset="-128"/>
            </a:endParaRPr>
          </a:p>
          <a:p>
            <a:pPr marL="87313" lvl="1" defTabSz="742950">
              <a:defRPr/>
            </a:pP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313" lvl="1" defTabSz="742950">
              <a:defRPr/>
            </a:pPr>
            <a:r>
              <a:rPr kumimoji="1" lang="ja-JP" altLang="en-US" sz="1200" kern="0">
                <a:solidFill>
                  <a:srgbClr val="575757"/>
                </a:solidFill>
                <a:latin typeface="Trebuchet MS" panose="020B0603020202020204" pitchFamily="34" charset="0"/>
                <a:ea typeface="Meiryo UI" panose="020B0604030504040204" pitchFamily="50" charset="-128"/>
              </a:rPr>
              <a:t>使用している技術の概要（例：</a:t>
            </a:r>
            <a:r>
              <a:rPr kumimoji="1" lang="en-US" altLang="ja-JP" sz="1200" kern="0">
                <a:solidFill>
                  <a:srgbClr val="575757"/>
                </a:solidFill>
                <a:latin typeface="Trebuchet MS" panose="020B0603020202020204" pitchFamily="34" charset="0"/>
                <a:ea typeface="Meiryo UI" panose="020B0604030504040204" pitchFamily="50" charset="-128"/>
              </a:rPr>
              <a:t>LLM</a:t>
            </a:r>
            <a:r>
              <a:rPr kumimoji="1" lang="ja-JP" altLang="en-US" sz="1200" kern="0">
                <a:solidFill>
                  <a:srgbClr val="575757"/>
                </a:solidFill>
                <a:latin typeface="Trebuchet MS" panose="020B0603020202020204" pitchFamily="34" charset="0"/>
                <a:ea typeface="Meiryo UI" panose="020B0604030504040204" pitchFamily="50" charset="-128"/>
              </a:rPr>
              <a:t>、画像生成、自然言語処理など）</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313" lvl="1" defTabSz="742950">
              <a:defRPr/>
            </a:pPr>
            <a:r>
              <a:rPr kumimoji="1" lang="en-US" altLang="ja-JP" sz="1200" kern="0">
                <a:solidFill>
                  <a:srgbClr val="575757"/>
                </a:solidFill>
                <a:latin typeface="Trebuchet MS" panose="020B0603020202020204" pitchFamily="34" charset="0"/>
                <a:ea typeface="Meiryo UI" panose="020B0604030504040204" pitchFamily="50" charset="-128"/>
              </a:rPr>
              <a:t>XXXX</a:t>
            </a:r>
            <a:endParaRPr kumimoji="1" lang="ja-JP" altLang="en-US" sz="1200" kern="0">
              <a:solidFill>
                <a:srgbClr val="575757"/>
              </a:solidFill>
              <a:latin typeface="Trebuchet MS" panose="020B0603020202020204" pitchFamily="34" charset="0"/>
              <a:ea typeface="Meiryo UI" panose="020B0604030504040204" pitchFamily="50" charset="-128"/>
            </a:endParaRPr>
          </a:p>
          <a:p>
            <a:pPr marL="87313" lvl="1" defTabSz="742950">
              <a:defRPr/>
            </a:pP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313" lvl="1" defTabSz="742950">
              <a:defRPr/>
            </a:pPr>
            <a:r>
              <a:rPr kumimoji="1" lang="ja-JP" altLang="en-US" sz="1200" kern="0">
                <a:solidFill>
                  <a:srgbClr val="575757"/>
                </a:solidFill>
                <a:latin typeface="Trebuchet MS" panose="020B0603020202020204" pitchFamily="34" charset="0"/>
                <a:ea typeface="Meiryo UI" panose="020B0604030504040204" pitchFamily="50" charset="-128"/>
              </a:rPr>
              <a:t>使用しているモデル・フレームワーク名（例：</a:t>
            </a:r>
            <a:r>
              <a:rPr kumimoji="1" lang="en-US" altLang="ja-JP" sz="1200" kern="0">
                <a:solidFill>
                  <a:srgbClr val="575757"/>
                </a:solidFill>
                <a:latin typeface="Trebuchet MS" panose="020B0603020202020204" pitchFamily="34" charset="0"/>
                <a:ea typeface="Meiryo UI" panose="020B0604030504040204" pitchFamily="50" charset="-128"/>
              </a:rPr>
              <a:t>ChatGPT</a:t>
            </a:r>
            <a:r>
              <a:rPr kumimoji="1" lang="ja-JP" altLang="en-US" sz="1200" kern="0">
                <a:solidFill>
                  <a:srgbClr val="575757"/>
                </a:solidFill>
                <a:latin typeface="Trebuchet MS" panose="020B0603020202020204" pitchFamily="34" charset="0"/>
                <a:ea typeface="Meiryo UI" panose="020B0604030504040204" pitchFamily="50" charset="-128"/>
              </a:rPr>
              <a:t>、</a:t>
            </a:r>
            <a:r>
              <a:rPr kumimoji="1" lang="en-US" altLang="ja-JP" sz="1200" kern="0">
                <a:solidFill>
                  <a:srgbClr val="575757"/>
                </a:solidFill>
                <a:latin typeface="Trebuchet MS" panose="020B0603020202020204" pitchFamily="34" charset="0"/>
                <a:ea typeface="Meiryo UI" panose="020B0604030504040204" pitchFamily="50" charset="-128"/>
              </a:rPr>
              <a:t>Stable Diffusion</a:t>
            </a:r>
            <a:r>
              <a:rPr kumimoji="1" lang="ja-JP" altLang="en-US" sz="1200" kern="0">
                <a:solidFill>
                  <a:srgbClr val="575757"/>
                </a:solidFill>
                <a:latin typeface="Trebuchet MS" panose="020B0603020202020204" pitchFamily="34" charset="0"/>
                <a:ea typeface="Meiryo UI" panose="020B0604030504040204" pitchFamily="50" charset="-128"/>
              </a:rPr>
              <a:t>、</a:t>
            </a:r>
            <a:r>
              <a:rPr kumimoji="1" lang="en-US" altLang="ja-JP" sz="1200" kern="0">
                <a:solidFill>
                  <a:srgbClr val="575757"/>
                </a:solidFill>
                <a:latin typeface="Trebuchet MS" panose="020B0603020202020204" pitchFamily="34" charset="0"/>
                <a:ea typeface="Meiryo UI" panose="020B0604030504040204" pitchFamily="50" charset="-128"/>
              </a:rPr>
              <a:t>BERT</a:t>
            </a:r>
            <a:r>
              <a:rPr kumimoji="1" lang="ja-JP" altLang="en-US" sz="1200" kern="0">
                <a:solidFill>
                  <a:srgbClr val="575757"/>
                </a:solidFill>
                <a:latin typeface="Trebuchet MS" panose="020B0603020202020204" pitchFamily="34" charset="0"/>
                <a:ea typeface="Meiryo UI" panose="020B0604030504040204" pitchFamily="50" charset="-128"/>
              </a:rPr>
              <a:t>など）</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313" lvl="1" defTabSz="742950">
              <a:defRPr/>
            </a:pPr>
            <a:r>
              <a:rPr kumimoji="1" lang="en-US" altLang="ja-JP" sz="1200" kern="0">
                <a:solidFill>
                  <a:srgbClr val="575757"/>
                </a:solidFill>
                <a:latin typeface="Trebuchet MS" panose="020B0603020202020204" pitchFamily="34" charset="0"/>
                <a:ea typeface="Meiryo UI" panose="020B0604030504040204" pitchFamily="50" charset="-128"/>
              </a:rPr>
              <a:t>XXXX</a:t>
            </a:r>
            <a:endParaRPr kumimoji="1" lang="ja-JP" altLang="en-US" sz="1200" kern="0">
              <a:solidFill>
                <a:srgbClr val="575757"/>
              </a:solidFill>
              <a:latin typeface="Trebuchet MS" panose="020B0603020202020204" pitchFamily="34" charset="0"/>
              <a:ea typeface="Meiryo UI" panose="020B0604030504040204" pitchFamily="50" charset="-128"/>
            </a:endParaRPr>
          </a:p>
          <a:p>
            <a:pPr marL="87313" lvl="1" defTabSz="742950">
              <a:defRPr/>
            </a:pP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313" lvl="1" defTabSz="742950">
              <a:defRPr/>
            </a:pPr>
            <a:r>
              <a:rPr kumimoji="1" lang="ja-JP" altLang="en-US" sz="1200" kern="0">
                <a:solidFill>
                  <a:srgbClr val="575757"/>
                </a:solidFill>
                <a:latin typeface="Trebuchet MS" panose="020B0603020202020204" pitchFamily="34" charset="0"/>
                <a:ea typeface="Meiryo UI" panose="020B0604030504040204" pitchFamily="50" charset="-128"/>
              </a:rPr>
              <a:t>データの取り扱いや学習環境（オンプレ／クラウド、ファインチューニングの有無など）</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313" lvl="1" defTabSz="742950">
              <a:defRPr/>
            </a:pPr>
            <a:r>
              <a:rPr kumimoji="1" lang="en-US" altLang="ja-JP" sz="1200" kern="0">
                <a:solidFill>
                  <a:srgbClr val="575757"/>
                </a:solidFill>
                <a:latin typeface="Trebuchet MS" panose="020B0603020202020204" pitchFamily="34" charset="0"/>
                <a:ea typeface="Meiryo UI" panose="020B0604030504040204" pitchFamily="50" charset="-128"/>
              </a:rPr>
              <a:t>XXXX</a:t>
            </a:r>
            <a:endParaRPr kumimoji="1" lang="ja-JP" altLang="en-US" sz="1200" kern="0">
              <a:solidFill>
                <a:srgbClr val="575757"/>
              </a:solidFill>
              <a:latin typeface="Trebuchet MS" panose="020B0603020202020204" pitchFamily="34" charset="0"/>
              <a:ea typeface="Meiryo UI" panose="020B0604030504040204" pitchFamily="50" charset="-128"/>
            </a:endParaRPr>
          </a:p>
        </p:txBody>
      </p:sp>
      <p:cxnSp>
        <p:nvCxnSpPr>
          <p:cNvPr id="27" name="直線矢印コネクタ 26">
            <a:extLst>
              <a:ext uri="{FF2B5EF4-FFF2-40B4-BE49-F238E27FC236}">
                <a16:creationId xmlns:a16="http://schemas.microsoft.com/office/drawing/2014/main" id="{C4A83E19-C2E5-6532-FEC5-482A0F115520}"/>
              </a:ext>
            </a:extLst>
          </p:cNvPr>
          <p:cNvCxnSpPr>
            <a:cxnSpLocks/>
          </p:cNvCxnSpPr>
          <p:nvPr/>
        </p:nvCxnSpPr>
        <p:spPr>
          <a:xfrm flipH="1" flipV="1">
            <a:off x="4709787" y="1881850"/>
            <a:ext cx="486425" cy="1"/>
          </a:xfrm>
          <a:prstGeom prst="straightConnector1">
            <a:avLst/>
          </a:prstGeom>
          <a:ln w="19050" cap="rnd">
            <a:solidFill>
              <a:schemeClr val="tx1">
                <a:lumMod val="60000"/>
                <a:lumOff val="40000"/>
              </a:schemeClr>
            </a:solidFill>
            <a:prstDash val="solid"/>
            <a:round/>
            <a:tailEnd type="oval"/>
          </a:ln>
        </p:spPr>
        <p:style>
          <a:lnRef idx="1">
            <a:schemeClr val="accent1"/>
          </a:lnRef>
          <a:fillRef idx="0">
            <a:schemeClr val="accent1"/>
          </a:fillRef>
          <a:effectRef idx="0">
            <a:schemeClr val="accent1"/>
          </a:effectRef>
          <a:fontRef idx="minor">
            <a:schemeClr val="tx1"/>
          </a:fontRef>
        </p:style>
      </p:cxnSp>
      <p:sp>
        <p:nvSpPr>
          <p:cNvPr id="29" name="Rectangle 2">
            <a:extLst>
              <a:ext uri="{FF2B5EF4-FFF2-40B4-BE49-F238E27FC236}">
                <a16:creationId xmlns:a16="http://schemas.microsoft.com/office/drawing/2014/main" id="{F8637E9F-05AA-5177-1452-B9AE27224AFF}"/>
              </a:ext>
            </a:extLst>
          </p:cNvPr>
          <p:cNvSpPr/>
          <p:nvPr/>
        </p:nvSpPr>
        <p:spPr>
          <a:xfrm>
            <a:off x="1077905" y="1007628"/>
            <a:ext cx="3168783" cy="581335"/>
          </a:xfrm>
          <a:prstGeom prst="wedgeRectCallout">
            <a:avLst>
              <a:gd name="adj1" fmla="val -28413"/>
              <a:gd name="adj2" fmla="val 7506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活用している技術があれば、それぞれ数行程度で活用内容を記載すること</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活用していない場合は</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活用無し</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と記載</a:t>
            </a:r>
            <a:r>
              <a:rPr kumimoji="1" lang="en-US" altLang="ja-JP" sz="1200" kern="0">
                <a:solidFill>
                  <a:srgbClr val="575757"/>
                </a:solidFill>
                <a:latin typeface="Trebuchet MS" panose="020B0603020202020204" pitchFamily="34" charset="0"/>
                <a:ea typeface="Meiryo UI" panose="020B0604030504040204" pitchFamily="50" charset="-128"/>
              </a:rPr>
              <a:t>)</a:t>
            </a:r>
          </a:p>
        </p:txBody>
      </p:sp>
      <p:sp>
        <p:nvSpPr>
          <p:cNvPr id="30" name="Rectangle 2">
            <a:extLst>
              <a:ext uri="{FF2B5EF4-FFF2-40B4-BE49-F238E27FC236}">
                <a16:creationId xmlns:a16="http://schemas.microsoft.com/office/drawing/2014/main" id="{ABFC5176-0FA5-9BC3-A8F8-A2C7B59BAF14}"/>
              </a:ext>
            </a:extLst>
          </p:cNvPr>
          <p:cNvSpPr/>
          <p:nvPr/>
        </p:nvSpPr>
        <p:spPr>
          <a:xfrm>
            <a:off x="4709787" y="76789"/>
            <a:ext cx="2841025" cy="979476"/>
          </a:xfrm>
          <a:prstGeom prst="wedgeRectCallout">
            <a:avLst>
              <a:gd name="adj1" fmla="val 13428"/>
              <a:gd name="adj2" fmla="val 61221"/>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AI</a:t>
            </a:r>
            <a:r>
              <a:rPr kumimoji="1" lang="ja-JP" altLang="en-US" sz="1200" kern="0">
                <a:solidFill>
                  <a:srgbClr val="575757"/>
                </a:solidFill>
                <a:latin typeface="Trebuchet MS" panose="020B0603020202020204" pitchFamily="34" charset="0"/>
                <a:ea typeface="Meiryo UI" panose="020B0604030504040204" pitchFamily="50" charset="-128"/>
              </a:rPr>
              <a:t>技術を活用している場合は、以下の各項目について数行ずつ内容を記載すること</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数行で記載しきれない</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図での説明が必要といった場合は、次頁にスライドを追加頂くことも可能</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2" name="Rectangle 217">
            <a:extLst>
              <a:ext uri="{FF2B5EF4-FFF2-40B4-BE49-F238E27FC236}">
                <a16:creationId xmlns:a16="http://schemas.microsoft.com/office/drawing/2014/main" id="{6685FEC4-B861-A42F-CC0E-CCCDDFDFDBB5}"/>
              </a:ext>
            </a:extLst>
          </p:cNvPr>
          <p:cNvSpPr/>
          <p:nvPr/>
        </p:nvSpPr>
        <p:spPr>
          <a:xfrm>
            <a:off x="199844" y="205723"/>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評価の観点：ソリューションの先進性・新規性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3" name="Group 2">
            <a:extLst>
              <a:ext uri="{FF2B5EF4-FFF2-40B4-BE49-F238E27FC236}">
                <a16:creationId xmlns:a16="http://schemas.microsoft.com/office/drawing/2014/main" id="{EFFAB182-880C-34D2-2845-C756754F8B31}"/>
              </a:ext>
            </a:extLst>
          </p:cNvPr>
          <p:cNvGrpSpPr/>
          <p:nvPr/>
        </p:nvGrpSpPr>
        <p:grpSpPr>
          <a:xfrm>
            <a:off x="7714852" y="168529"/>
            <a:ext cx="2037360" cy="491188"/>
            <a:chOff x="7714852" y="168529"/>
            <a:chExt cx="2037360" cy="491188"/>
          </a:xfrm>
        </p:grpSpPr>
        <p:sp>
          <p:nvSpPr>
            <p:cNvPr id="6" name="Textfeld 1">
              <a:extLst>
                <a:ext uri="{FF2B5EF4-FFF2-40B4-BE49-F238E27FC236}">
                  <a16:creationId xmlns:a16="http://schemas.microsoft.com/office/drawing/2014/main" id="{93CD2725-3C17-E0D3-A8C1-C5CEE8525BFF}"/>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8" name="Rectangle 17">
              <a:extLst>
                <a:ext uri="{FF2B5EF4-FFF2-40B4-BE49-F238E27FC236}">
                  <a16:creationId xmlns:a16="http://schemas.microsoft.com/office/drawing/2014/main" id="{4FFE98E3-A430-5AEA-6A3A-9FEBEE7EAF46}"/>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9" name="Rectangle 18">
              <a:extLst>
                <a:ext uri="{FF2B5EF4-FFF2-40B4-BE49-F238E27FC236}">
                  <a16:creationId xmlns:a16="http://schemas.microsoft.com/office/drawing/2014/main" id="{959E0A94-D2F6-B6C5-C51B-CACEC04ABF21}"/>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20" name="Textfeld 1">
              <a:extLst>
                <a:ext uri="{FF2B5EF4-FFF2-40B4-BE49-F238E27FC236}">
                  <a16:creationId xmlns:a16="http://schemas.microsoft.com/office/drawing/2014/main" id="{E8C3EFBD-004E-7AC1-E027-0885E15447C2}"/>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1" name="Rectangle 20">
              <a:extLst>
                <a:ext uri="{FF2B5EF4-FFF2-40B4-BE49-F238E27FC236}">
                  <a16:creationId xmlns:a16="http://schemas.microsoft.com/office/drawing/2014/main" id="{86EAB4B8-95A8-4DC5-854E-0F96FABF5CF0}"/>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22" name="Rectangle 21">
              <a:extLst>
                <a:ext uri="{FF2B5EF4-FFF2-40B4-BE49-F238E27FC236}">
                  <a16:creationId xmlns:a16="http://schemas.microsoft.com/office/drawing/2014/main" id="{8AD25D8F-3B5B-F77E-44C0-991C5C4691CA}"/>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72330788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526BE-5B10-C7B3-227E-795A446E3CA8}"/>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DEFE5430-A34A-78AA-7B8C-B20D87724C8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404" imgH="405" progId="TCLayout.ActiveDocument.1">
                  <p:embed/>
                </p:oleObj>
              </mc:Choice>
              <mc:Fallback>
                <p:oleObj name="think-cell Slide" r:id="rId5" imgW="404" imgH="405" progId="TCLayout.ActiveDocument.1">
                  <p:embed/>
                  <p:pic>
                    <p:nvPicPr>
                      <p:cNvPr id="7" name="think-cell data - do not delete" hidden="1">
                        <a:extLst>
                          <a:ext uri="{FF2B5EF4-FFF2-40B4-BE49-F238E27FC236}">
                            <a16:creationId xmlns:a16="http://schemas.microsoft.com/office/drawing/2014/main" id="{DEFE5430-A34A-78AA-7B8C-B20D87724C8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テキスト ボックス 42">
            <a:extLst>
              <a:ext uri="{FF2B5EF4-FFF2-40B4-BE49-F238E27FC236}">
                <a16:creationId xmlns:a16="http://schemas.microsoft.com/office/drawing/2014/main" id="{F35630F3-F423-6C2D-1EB5-8188F64961E0}"/>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2</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章：地域課題・ソリューション</a:t>
            </a:r>
          </a:p>
        </p:txBody>
      </p:sp>
      <p:sp>
        <p:nvSpPr>
          <p:cNvPr id="2" name="Rectangle 217">
            <a:extLst>
              <a:ext uri="{FF2B5EF4-FFF2-40B4-BE49-F238E27FC236}">
                <a16:creationId xmlns:a16="http://schemas.microsoft.com/office/drawing/2014/main" id="{02C0BF6A-3C1B-A2EB-8F9D-5EA141F25B1C}"/>
              </a:ext>
            </a:extLst>
          </p:cNvPr>
          <p:cNvSpPr/>
          <p:nvPr/>
        </p:nvSpPr>
        <p:spPr>
          <a:xfrm>
            <a:off x="199844" y="205723"/>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評価の観点：ソリューションの先進性・新規性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3" name="Group 2">
            <a:extLst>
              <a:ext uri="{FF2B5EF4-FFF2-40B4-BE49-F238E27FC236}">
                <a16:creationId xmlns:a16="http://schemas.microsoft.com/office/drawing/2014/main" id="{2903AF94-C39F-24EE-7284-B6334D23DF24}"/>
              </a:ext>
            </a:extLst>
          </p:cNvPr>
          <p:cNvGrpSpPr/>
          <p:nvPr/>
        </p:nvGrpSpPr>
        <p:grpSpPr>
          <a:xfrm>
            <a:off x="7714852" y="168529"/>
            <a:ext cx="2037360" cy="491188"/>
            <a:chOff x="7714852" y="168529"/>
            <a:chExt cx="2037360" cy="491188"/>
          </a:xfrm>
        </p:grpSpPr>
        <p:sp>
          <p:nvSpPr>
            <p:cNvPr id="6" name="Textfeld 1">
              <a:extLst>
                <a:ext uri="{FF2B5EF4-FFF2-40B4-BE49-F238E27FC236}">
                  <a16:creationId xmlns:a16="http://schemas.microsoft.com/office/drawing/2014/main" id="{06E3E23E-72F9-60DC-5C9A-506A0C46B56F}"/>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0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① 公募種別</a:t>
              </a:r>
              <a:endParaRPr kumimoji="0" lang="en-US" sz="10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8" name="Rectangle 17">
              <a:extLst>
                <a:ext uri="{FF2B5EF4-FFF2-40B4-BE49-F238E27FC236}">
                  <a16:creationId xmlns:a16="http://schemas.microsoft.com/office/drawing/2014/main" id="{E080E33F-2569-FB23-2D96-A712E47149E7}"/>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rPr>
                <a:t>標準プロジェクト</a:t>
              </a:r>
              <a:endParaRPr kumimoji="0" 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endParaRPr>
            </a:p>
          </p:txBody>
        </p:sp>
        <p:sp>
          <p:nvSpPr>
            <p:cNvPr id="19" name="Rectangle 18">
              <a:extLst>
                <a:ext uri="{FF2B5EF4-FFF2-40B4-BE49-F238E27FC236}">
                  <a16:creationId xmlns:a16="http://schemas.microsoft.com/office/drawing/2014/main" id="{A1EDF06C-885D-8719-B4EF-C682CABFA9DC}"/>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rPr>
                <a:t>シンボルプロジェクト</a:t>
              </a:r>
              <a:endParaRPr kumimoji="0" 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endParaRPr>
            </a:p>
          </p:txBody>
        </p:sp>
        <p:sp>
          <p:nvSpPr>
            <p:cNvPr id="20" name="Textfeld 1">
              <a:extLst>
                <a:ext uri="{FF2B5EF4-FFF2-40B4-BE49-F238E27FC236}">
                  <a16:creationId xmlns:a16="http://schemas.microsoft.com/office/drawing/2014/main" id="{57F1F834-9FFD-31BC-133B-BEB37FE3F336}"/>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0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② 実証期間</a:t>
              </a:r>
              <a:endParaRPr kumimoji="0" lang="en-US" sz="10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1" name="Rectangle 20">
              <a:extLst>
                <a:ext uri="{FF2B5EF4-FFF2-40B4-BE49-F238E27FC236}">
                  <a16:creationId xmlns:a16="http://schemas.microsoft.com/office/drawing/2014/main" id="{CE3D7682-B2FC-4F4A-AD23-EB2B66220135}"/>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rPr>
                <a:t>実証期間 </a:t>
              </a:r>
              <a:r>
                <a:rPr kumimoji="0" lang="en-US" altLang="ja-JP"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rPr>
                <a:t>: 1</a:t>
              </a:r>
              <a:r>
                <a:rPr kumimoji="0" lang="ja-JP" alt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rPr>
                <a:t>年</a:t>
              </a:r>
              <a:endParaRPr kumimoji="0" 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endParaRPr>
            </a:p>
          </p:txBody>
        </p:sp>
        <p:sp>
          <p:nvSpPr>
            <p:cNvPr id="22" name="Rectangle 21">
              <a:extLst>
                <a:ext uri="{FF2B5EF4-FFF2-40B4-BE49-F238E27FC236}">
                  <a16:creationId xmlns:a16="http://schemas.microsoft.com/office/drawing/2014/main" id="{8B6ADEA6-2B2A-785C-6CBC-89EB94E9722C}"/>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rPr>
                <a:t>実証期間 </a:t>
              </a:r>
              <a:r>
                <a:rPr kumimoji="0" lang="en-US" altLang="ja-JP"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rPr>
                <a:t>: 2</a:t>
              </a:r>
              <a:r>
                <a:rPr kumimoji="0" lang="ja-JP" alt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rPr>
                <a:t>年</a:t>
              </a:r>
              <a:endParaRPr kumimoji="0" lang="en-US" sz="1000"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endParaRPr>
            </a:p>
          </p:txBody>
        </p:sp>
      </p:grpSp>
      <p:graphicFrame>
        <p:nvGraphicFramePr>
          <p:cNvPr id="26" name="Table 2">
            <a:extLst>
              <a:ext uri="{FF2B5EF4-FFF2-40B4-BE49-F238E27FC236}">
                <a16:creationId xmlns:a16="http://schemas.microsoft.com/office/drawing/2014/main" id="{0E85FCB8-544F-7733-4C8E-36A600DB6158}"/>
              </a:ext>
            </a:extLst>
          </p:cNvPr>
          <p:cNvGraphicFramePr>
            <a:graphicFrameLocks noGrp="1"/>
          </p:cNvGraphicFramePr>
          <p:nvPr>
            <p:extLst>
              <p:ext uri="{D42A27DB-BD31-4B8C-83A1-F6EECF244321}">
                <p14:modId xmlns:p14="http://schemas.microsoft.com/office/powerpoint/2010/main" val="968297221"/>
              </p:ext>
            </p:extLst>
          </p:nvPr>
        </p:nvGraphicFramePr>
        <p:xfrm>
          <a:off x="252037" y="1233012"/>
          <a:ext cx="9380971" cy="5220436"/>
        </p:xfrm>
        <a:graphic>
          <a:graphicData uri="http://schemas.openxmlformats.org/drawingml/2006/table">
            <a:tbl>
              <a:tblPr firstRow="1" bandRow="1">
                <a:tableStyleId>{2D5ABB26-0587-4C30-8999-92F81FD0307C}</a:tableStyleId>
              </a:tblPr>
              <a:tblGrid>
                <a:gridCol w="816423">
                  <a:extLst>
                    <a:ext uri="{9D8B030D-6E8A-4147-A177-3AD203B41FA5}">
                      <a16:colId xmlns:a16="http://schemas.microsoft.com/office/drawing/2014/main" val="2212946359"/>
                    </a:ext>
                  </a:extLst>
                </a:gridCol>
                <a:gridCol w="630845">
                  <a:extLst>
                    <a:ext uri="{9D8B030D-6E8A-4147-A177-3AD203B41FA5}">
                      <a16:colId xmlns:a16="http://schemas.microsoft.com/office/drawing/2014/main" val="4142039104"/>
                    </a:ext>
                  </a:extLst>
                </a:gridCol>
                <a:gridCol w="1107217">
                  <a:extLst>
                    <a:ext uri="{9D8B030D-6E8A-4147-A177-3AD203B41FA5}">
                      <a16:colId xmlns:a16="http://schemas.microsoft.com/office/drawing/2014/main" val="3359466783"/>
                    </a:ext>
                  </a:extLst>
                </a:gridCol>
                <a:gridCol w="478406">
                  <a:extLst>
                    <a:ext uri="{9D8B030D-6E8A-4147-A177-3AD203B41FA5}">
                      <a16:colId xmlns:a16="http://schemas.microsoft.com/office/drawing/2014/main" val="2821991905"/>
                    </a:ext>
                  </a:extLst>
                </a:gridCol>
                <a:gridCol w="874207">
                  <a:extLst>
                    <a:ext uri="{9D8B030D-6E8A-4147-A177-3AD203B41FA5}">
                      <a16:colId xmlns:a16="http://schemas.microsoft.com/office/drawing/2014/main" val="842936099"/>
                    </a:ext>
                  </a:extLst>
                </a:gridCol>
                <a:gridCol w="1507021">
                  <a:extLst>
                    <a:ext uri="{9D8B030D-6E8A-4147-A177-3AD203B41FA5}">
                      <a16:colId xmlns:a16="http://schemas.microsoft.com/office/drawing/2014/main" val="453345783"/>
                    </a:ext>
                  </a:extLst>
                </a:gridCol>
                <a:gridCol w="1186302">
                  <a:extLst>
                    <a:ext uri="{9D8B030D-6E8A-4147-A177-3AD203B41FA5}">
                      <a16:colId xmlns:a16="http://schemas.microsoft.com/office/drawing/2014/main" val="3872845054"/>
                    </a:ext>
                  </a:extLst>
                </a:gridCol>
                <a:gridCol w="648393">
                  <a:extLst>
                    <a:ext uri="{9D8B030D-6E8A-4147-A177-3AD203B41FA5}">
                      <a16:colId xmlns:a16="http://schemas.microsoft.com/office/drawing/2014/main" val="424847730"/>
                    </a:ext>
                  </a:extLst>
                </a:gridCol>
                <a:gridCol w="1043247">
                  <a:extLst>
                    <a:ext uri="{9D8B030D-6E8A-4147-A177-3AD203B41FA5}">
                      <a16:colId xmlns:a16="http://schemas.microsoft.com/office/drawing/2014/main" val="3528494700"/>
                    </a:ext>
                  </a:extLst>
                </a:gridCol>
                <a:gridCol w="1088910">
                  <a:extLst>
                    <a:ext uri="{9D8B030D-6E8A-4147-A177-3AD203B41FA5}">
                      <a16:colId xmlns:a16="http://schemas.microsoft.com/office/drawing/2014/main" val="2537492049"/>
                    </a:ext>
                  </a:extLst>
                </a:gridCol>
              </a:tblGrid>
              <a:tr h="602152">
                <a:tc>
                  <a:txBody>
                    <a:bodyPr/>
                    <a:lstStyle/>
                    <a:p>
                      <a:r>
                        <a:rPr lang="ja-JP" altLang="en-US" sz="800" b="0">
                          <a:solidFill>
                            <a:srgbClr val="FFFFFF"/>
                          </a:solidFill>
                        </a:rPr>
                        <a:t>名称</a:t>
                      </a:r>
                      <a:endParaRPr 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tc>
                  <a:txBody>
                    <a:bodyPr/>
                    <a:lstStyle/>
                    <a:p>
                      <a:r>
                        <a:rPr lang="ja-JP" altLang="en-US" sz="800" b="0">
                          <a:solidFill>
                            <a:srgbClr val="FFFFFF"/>
                          </a:solidFill>
                        </a:rPr>
                        <a:t>区分</a:t>
                      </a:r>
                      <a:endParaRPr 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tc>
                  <a:txBody>
                    <a:bodyPr/>
                    <a:lstStyle/>
                    <a:p>
                      <a:r>
                        <a:rPr lang="ja-JP" altLang="en-US" sz="800" b="0">
                          <a:solidFill>
                            <a:srgbClr val="FFFFFF"/>
                          </a:solidFill>
                        </a:rPr>
                        <a:t>型番</a:t>
                      </a:r>
                      <a:endParaRPr 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tc>
                  <a:txBody>
                    <a:bodyPr/>
                    <a:lstStyle/>
                    <a:p>
                      <a:r>
                        <a:rPr lang="ja-JP" altLang="en-US" sz="800" b="0">
                          <a:solidFill>
                            <a:srgbClr val="FFFFFF"/>
                          </a:solidFill>
                        </a:rPr>
                        <a:t>数量</a:t>
                      </a:r>
                      <a:endParaRPr 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tc>
                  <a:txBody>
                    <a:bodyPr/>
                    <a:lstStyle/>
                    <a:p>
                      <a:r>
                        <a:rPr lang="ja-JP" altLang="en-US" sz="800" b="0">
                          <a:solidFill>
                            <a:srgbClr val="FFFFFF"/>
                          </a:solidFill>
                        </a:rPr>
                        <a:t>開発供給計画認定実績の有無</a:t>
                      </a:r>
                      <a:r>
                        <a:rPr lang="en-US" altLang="ja-JP" sz="800" b="0" baseline="30000">
                          <a:solidFill>
                            <a:srgbClr val="FFFFFF"/>
                          </a:solidFill>
                        </a:rPr>
                        <a:t>1</a:t>
                      </a:r>
                      <a:r>
                        <a:rPr lang="en-US" altLang="ja-JP" sz="800" b="0">
                          <a:solidFill>
                            <a:srgbClr val="FFFFFF"/>
                          </a:solidFill>
                        </a:rPr>
                        <a:t>  </a:t>
                      </a:r>
                    </a:p>
                    <a:p>
                      <a:endParaRPr 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tc>
                  <a:txBody>
                    <a:bodyPr/>
                    <a:lstStyle/>
                    <a:p>
                      <a:r>
                        <a:rPr lang="en-US" altLang="ja-JP" sz="800" b="0">
                          <a:solidFill>
                            <a:srgbClr val="FFFFFF"/>
                          </a:solidFill>
                        </a:rPr>
                        <a:t>e</a:t>
                      </a:r>
                      <a:r>
                        <a:rPr lang="ja-JP" altLang="en-US" sz="800" b="0">
                          <a:solidFill>
                            <a:srgbClr val="FFFFFF"/>
                          </a:solidFill>
                        </a:rPr>
                        <a:t>が〇でない場合サプライチェーンリスク対応を含む十分なサイバーセキュリティ対策の内容</a:t>
                      </a:r>
                      <a:endParaRPr lang="ja-JP" alt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tc>
                  <a:txBody>
                    <a:bodyPr/>
                    <a:lstStyle/>
                    <a:p>
                      <a:r>
                        <a:rPr lang="ja-JP" altLang="en-US" sz="800" b="0">
                          <a:solidFill>
                            <a:srgbClr val="FFFFFF"/>
                          </a:solidFill>
                        </a:rPr>
                        <a:t>機能</a:t>
                      </a:r>
                      <a:endParaRPr 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ja-JP" altLang="en-US" sz="800" b="0" kern="0">
                          <a:solidFill>
                            <a:srgbClr val="FFFFFF"/>
                          </a:solidFill>
                          <a:sym typeface="Trebuchet MS" panose="020B0603020202020204" pitchFamily="34" charset="0"/>
                        </a:rPr>
                        <a:t>設置形態</a:t>
                      </a:r>
                      <a:r>
                        <a:rPr lang="en-US" altLang="ja-JP" sz="800" b="0" kern="0">
                          <a:solidFill>
                            <a:srgbClr val="FFFFFF"/>
                          </a:solidFill>
                          <a:sym typeface="Trebuchet MS" panose="020B0603020202020204" pitchFamily="34" charset="0"/>
                        </a:rPr>
                        <a:t>(</a:t>
                      </a:r>
                      <a:r>
                        <a:rPr lang="ja-JP" altLang="en-US" sz="800" b="0" kern="0">
                          <a:solidFill>
                            <a:srgbClr val="FFFFFF"/>
                          </a:solidFill>
                          <a:sym typeface="Trebuchet MS" panose="020B0603020202020204" pitchFamily="34" charset="0"/>
                        </a:rPr>
                        <a:t>固定・可搬</a:t>
                      </a:r>
                      <a:r>
                        <a:rPr lang="en-US" altLang="ja-JP" sz="800" b="0" kern="0">
                          <a:solidFill>
                            <a:srgbClr val="FFFFFF"/>
                          </a:solidFill>
                          <a:sym typeface="Trebuchet MS" panose="020B0603020202020204" pitchFamily="34" charset="0"/>
                        </a:rPr>
                        <a:t>)</a:t>
                      </a:r>
                      <a:endParaRPr kumimoji="0" lang="ja-JP" altLang="en-US" sz="800" b="0" u="none" strike="noStrike" kern="0" cap="none" spc="0" normalizeH="0" baseline="0" noProof="0">
                        <a:ln>
                          <a:noFill/>
                        </a:ln>
                        <a:solidFill>
                          <a:srgbClr val="FFFFFF"/>
                        </a:solidFill>
                        <a:effectLst/>
                        <a:uLnTx/>
                        <a:uFillTx/>
                        <a:sym typeface="Trebuchet MS" panose="020B0603020202020204" pitchFamily="34" charset="0"/>
                      </a:endParaRPr>
                    </a:p>
                    <a:p>
                      <a:endParaRPr 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0" lang="ja-JP" altLang="en-US" sz="800" b="0" u="none" strike="noStrike" kern="0" cap="none" spc="0" normalizeH="0" baseline="0" noProof="0">
                          <a:ln>
                            <a:noFill/>
                          </a:ln>
                          <a:solidFill>
                            <a:srgbClr val="FFFFFF"/>
                          </a:solidFill>
                          <a:effectLst/>
                          <a:uLnTx/>
                          <a:uFillTx/>
                          <a:sym typeface="Trebuchet MS" panose="020B0603020202020204" pitchFamily="34" charset="0"/>
                        </a:rPr>
                        <a:t>製造企業名称</a:t>
                      </a:r>
                    </a:p>
                    <a:p>
                      <a:endParaRPr 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0" lang="ja-JP" altLang="en-US" sz="800" b="0" u="none" strike="noStrike" kern="0" cap="none" spc="0" normalizeH="0" baseline="0" noProof="0">
                          <a:ln>
                            <a:noFill/>
                          </a:ln>
                          <a:solidFill>
                            <a:srgbClr val="FFFFFF"/>
                          </a:solidFill>
                          <a:effectLst/>
                          <a:uLnTx/>
                          <a:uFillTx/>
                          <a:sym typeface="Trebuchet MS" panose="020B0603020202020204" pitchFamily="34" charset="0"/>
                        </a:rPr>
                        <a:t>本店</a:t>
                      </a:r>
                      <a:r>
                        <a:rPr kumimoji="0" lang="en-US" altLang="ja-JP" sz="800" b="0" u="none" strike="noStrike" kern="0" cap="none" spc="0" normalizeH="0" baseline="0" noProof="0">
                          <a:ln>
                            <a:noFill/>
                          </a:ln>
                          <a:solidFill>
                            <a:srgbClr val="FFFFFF"/>
                          </a:solidFill>
                          <a:effectLst/>
                          <a:uLnTx/>
                          <a:uFillTx/>
                          <a:sym typeface="Trebuchet MS" panose="020B0603020202020204" pitchFamily="34" charset="0"/>
                        </a:rPr>
                        <a:t>(</a:t>
                      </a:r>
                      <a:r>
                        <a:rPr kumimoji="0" lang="ja-JP" altLang="en-US" sz="800" b="0" u="none" strike="noStrike" kern="0" cap="none" spc="0" normalizeH="0" baseline="0" noProof="0">
                          <a:ln>
                            <a:noFill/>
                          </a:ln>
                          <a:solidFill>
                            <a:srgbClr val="FFFFFF"/>
                          </a:solidFill>
                          <a:effectLst/>
                          <a:uLnTx/>
                          <a:uFillTx/>
                          <a:sym typeface="Trebuchet MS" panose="020B0603020202020204" pitchFamily="34" charset="0"/>
                        </a:rPr>
                        <a:t>又は主たる事務所の所在地</a:t>
                      </a:r>
                      <a:r>
                        <a:rPr kumimoji="0" lang="en-US" altLang="ja-JP" sz="800" b="0" u="none" strike="noStrike" kern="0" cap="none" spc="0" normalizeH="0" baseline="0" noProof="0">
                          <a:ln>
                            <a:noFill/>
                          </a:ln>
                          <a:solidFill>
                            <a:srgbClr val="FFFFFF"/>
                          </a:solidFill>
                          <a:effectLst/>
                          <a:uLnTx/>
                          <a:uFillTx/>
                          <a:sym typeface="Trebuchet MS" panose="020B0603020202020204" pitchFamily="34" charset="0"/>
                        </a:rPr>
                        <a:t>)</a:t>
                      </a:r>
                      <a:endParaRPr kumimoji="0" lang="ja-JP" altLang="en-US" sz="800" b="0" u="none" strike="noStrike" kern="0" cap="none" spc="0" normalizeH="0" baseline="0" noProof="0">
                        <a:ln>
                          <a:noFill/>
                        </a:ln>
                        <a:solidFill>
                          <a:srgbClr val="FFFFFF"/>
                        </a:solidFill>
                        <a:effectLst/>
                        <a:uLnTx/>
                        <a:uFillTx/>
                        <a:sym typeface="Trebuchet MS" panose="020B0603020202020204" pitchFamily="34" charset="0"/>
                      </a:endParaRPr>
                    </a:p>
                    <a:p>
                      <a:endParaRPr lang="en-US" sz="800" b="0">
                        <a:solidFill>
                          <a:srgbClr val="FFFFFF"/>
                        </a:solidFill>
                        <a:latin typeface="Meiryo UI" panose="020B0604030504040204" pitchFamily="50" charset="-128"/>
                        <a:ea typeface="Meiryo UI" panose="020B0604030504040204" pitchFamily="50" charset="-128"/>
                      </a:endParaRPr>
                    </a:p>
                  </a:txBody>
                  <a:tcPr>
                    <a:solidFill>
                      <a:srgbClr val="FF8D36"/>
                    </a:solidFill>
                  </a:tcPr>
                </a:tc>
                <a:extLst>
                  <a:ext uri="{0D108BD9-81ED-4DB2-BD59-A6C34878D82A}">
                    <a16:rowId xmlns:a16="http://schemas.microsoft.com/office/drawing/2014/main" val="4122420125"/>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ja-JP" altLang="en-US" sz="800" b="0">
                          <a:solidFill>
                            <a:srgbClr val="29BA74"/>
                          </a:solidFill>
                          <a:latin typeface="Meiryo UI" panose="020B0604030504040204" pitchFamily="50" charset="-128"/>
                          <a:ea typeface="Meiryo UI" panose="020B0604030504040204" pitchFamily="50" charset="-128"/>
                        </a:rPr>
                        <a:t>端末</a:t>
                      </a:r>
                      <a:endParaRPr lang="en-US" sz="800" b="0">
                        <a:solidFill>
                          <a:srgbClr val="29BA74"/>
                        </a:solidFill>
                        <a:latin typeface="Meiryo UI" panose="020B0604030504040204" pitchFamily="50" charset="-128"/>
                        <a:ea typeface="Meiryo UI" panose="020B0604030504040204" pitchFamily="50" charset="-128"/>
                      </a:endParaRP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785585077"/>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1999083486"/>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1489219538"/>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2580931834"/>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3578951961"/>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3790085930"/>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en-US" sz="800" b="0">
                          <a:solidFill>
                            <a:srgbClr val="575757"/>
                          </a:solidFill>
                          <a:latin typeface="Meiryo UI" panose="020B0604030504040204" pitchFamily="50" charset="-128"/>
                          <a:ea typeface="Meiryo UI" panose="020B0604030504040204" pitchFamily="50" charset="-128"/>
                        </a:rPr>
                        <a:t>XX</a:t>
                      </a:r>
                    </a:p>
                    <a:p>
                      <a:endParaRPr lang="en-US" sz="800" b="0">
                        <a:solidFill>
                          <a:srgbClr val="575757"/>
                        </a:solidFill>
                        <a:latin typeface="Meiryo UI" panose="020B0604030504040204" pitchFamily="50" charset="-128"/>
                        <a:ea typeface="Meiryo UI" panose="020B0604030504040204" pitchFamily="50" charset="-128"/>
                      </a:endParaRP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1303328363"/>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en-US" sz="800" b="0">
                          <a:solidFill>
                            <a:srgbClr val="575757"/>
                          </a:solidFill>
                          <a:latin typeface="Meiryo UI" panose="020B0604030504040204" pitchFamily="50" charset="-128"/>
                          <a:ea typeface="Meiryo UI" panose="020B0604030504040204" pitchFamily="50" charset="-128"/>
                        </a:rPr>
                        <a:t>XX</a:t>
                      </a:r>
                    </a:p>
                    <a:p>
                      <a:endParaRPr lang="en-US" sz="800" b="0">
                        <a:solidFill>
                          <a:srgbClr val="575757"/>
                        </a:solidFill>
                        <a:latin typeface="Meiryo UI" panose="020B0604030504040204" pitchFamily="50" charset="-128"/>
                        <a:ea typeface="Meiryo UI" panose="020B0604030504040204" pitchFamily="50" charset="-128"/>
                      </a:endParaRP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999611117"/>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en-US" sz="800" b="0">
                          <a:solidFill>
                            <a:srgbClr val="575757"/>
                          </a:solidFill>
                          <a:latin typeface="Meiryo UI" panose="020B0604030504040204" pitchFamily="50" charset="-128"/>
                          <a:ea typeface="Meiryo UI" panose="020B0604030504040204" pitchFamily="50" charset="-128"/>
                        </a:rPr>
                        <a:t>XX</a:t>
                      </a:r>
                    </a:p>
                    <a:p>
                      <a:endParaRPr lang="en-US" sz="800" b="0">
                        <a:solidFill>
                          <a:srgbClr val="575757"/>
                        </a:solidFill>
                        <a:latin typeface="Meiryo UI" panose="020B0604030504040204" pitchFamily="50" charset="-128"/>
                        <a:ea typeface="Meiryo UI" panose="020B0604030504040204" pitchFamily="50" charset="-128"/>
                      </a:endParaRP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2013098995"/>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en-US" sz="800" b="0">
                          <a:solidFill>
                            <a:srgbClr val="575757"/>
                          </a:solidFill>
                          <a:latin typeface="Meiryo UI" panose="020B0604030504040204" pitchFamily="50" charset="-128"/>
                          <a:ea typeface="Meiryo UI" panose="020B0604030504040204" pitchFamily="50" charset="-128"/>
                        </a:rPr>
                        <a:t>XX</a:t>
                      </a:r>
                    </a:p>
                    <a:p>
                      <a:endParaRPr lang="en-US" sz="800" b="0">
                        <a:solidFill>
                          <a:srgbClr val="575757"/>
                        </a:solidFill>
                        <a:latin typeface="Meiryo UI" panose="020B0604030504040204" pitchFamily="50" charset="-128"/>
                        <a:ea typeface="Meiryo UI" panose="020B0604030504040204" pitchFamily="50" charset="-128"/>
                      </a:endParaRP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3911582854"/>
                  </a:ext>
                </a:extLst>
              </a:tr>
              <a:tr h="419844">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en-US" sz="800" b="0">
                          <a:solidFill>
                            <a:srgbClr val="575757"/>
                          </a:solidFill>
                          <a:latin typeface="Meiryo UI" panose="020B0604030504040204" pitchFamily="50" charset="-128"/>
                          <a:ea typeface="Meiryo UI" panose="020B0604030504040204" pitchFamily="50" charset="-128"/>
                        </a:rPr>
                        <a:t>XX</a:t>
                      </a:r>
                    </a:p>
                    <a:p>
                      <a:endParaRPr lang="en-US" sz="800" b="0">
                        <a:solidFill>
                          <a:srgbClr val="575757"/>
                        </a:solidFill>
                        <a:latin typeface="Meiryo UI" panose="020B0604030504040204" pitchFamily="50" charset="-128"/>
                        <a:ea typeface="Meiryo UI" panose="020B0604030504040204" pitchFamily="50" charset="-128"/>
                      </a:endParaRP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tc>
                  <a:txBody>
                    <a:bodyPr/>
                    <a:lstStyle/>
                    <a:p>
                      <a:r>
                        <a:rPr lang="en-US" sz="800" b="0">
                          <a:solidFill>
                            <a:srgbClr val="575757"/>
                          </a:solidFill>
                          <a:latin typeface="Meiryo UI" panose="020B0604030504040204" pitchFamily="50" charset="-128"/>
                          <a:ea typeface="Meiryo UI" panose="020B0604030504040204" pitchFamily="50" charset="-128"/>
                        </a:rPr>
                        <a:t>XXXX</a:t>
                      </a:r>
                    </a:p>
                  </a:txBody>
                  <a:tcPr/>
                </a:tc>
                <a:extLst>
                  <a:ext uri="{0D108BD9-81ED-4DB2-BD59-A6C34878D82A}">
                    <a16:rowId xmlns:a16="http://schemas.microsoft.com/office/drawing/2014/main" val="2975368358"/>
                  </a:ext>
                </a:extLst>
              </a:tr>
            </a:tbl>
          </a:graphicData>
        </a:graphic>
      </p:graphicFrame>
      <p:sp>
        <p:nvSpPr>
          <p:cNvPr id="31" name="Oval 20">
            <a:extLst>
              <a:ext uri="{FF2B5EF4-FFF2-40B4-BE49-F238E27FC236}">
                <a16:creationId xmlns:a16="http://schemas.microsoft.com/office/drawing/2014/main" id="{C28D7514-3385-78D7-324C-A39D21965743}"/>
              </a:ext>
            </a:extLst>
          </p:cNvPr>
          <p:cNvSpPr>
            <a:spLocks noChangeAspect="1" noChangeArrowheads="1"/>
          </p:cNvSpPr>
          <p:nvPr/>
        </p:nvSpPr>
        <p:spPr bwMode="auto">
          <a:xfrm>
            <a:off x="161521" y="1151630"/>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Trebuchet MS"/>
                <a:ea typeface="+mn-ea"/>
                <a:cs typeface="+mn-cs"/>
              </a:rPr>
              <a:t>a</a:t>
            </a:r>
          </a:p>
        </p:txBody>
      </p:sp>
      <p:sp>
        <p:nvSpPr>
          <p:cNvPr id="32" name="Oval 20">
            <a:extLst>
              <a:ext uri="{FF2B5EF4-FFF2-40B4-BE49-F238E27FC236}">
                <a16:creationId xmlns:a16="http://schemas.microsoft.com/office/drawing/2014/main" id="{9866F8C9-B996-5606-6D3B-56E427AFEBAC}"/>
              </a:ext>
            </a:extLst>
          </p:cNvPr>
          <p:cNvSpPr>
            <a:spLocks noChangeAspect="1" noChangeArrowheads="1"/>
          </p:cNvSpPr>
          <p:nvPr/>
        </p:nvSpPr>
        <p:spPr bwMode="auto">
          <a:xfrm>
            <a:off x="1059982" y="1151630"/>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Trebuchet MS"/>
                <a:ea typeface="+mn-ea"/>
                <a:cs typeface="+mn-cs"/>
              </a:rPr>
              <a:t>b</a:t>
            </a:r>
          </a:p>
        </p:txBody>
      </p:sp>
      <p:sp>
        <p:nvSpPr>
          <p:cNvPr id="33" name="Oval 20">
            <a:extLst>
              <a:ext uri="{FF2B5EF4-FFF2-40B4-BE49-F238E27FC236}">
                <a16:creationId xmlns:a16="http://schemas.microsoft.com/office/drawing/2014/main" id="{B5A5F84C-67BA-8CFF-D4EE-4DCD49191A8D}"/>
              </a:ext>
            </a:extLst>
          </p:cNvPr>
          <p:cNvSpPr>
            <a:spLocks noChangeAspect="1" noChangeArrowheads="1"/>
          </p:cNvSpPr>
          <p:nvPr/>
        </p:nvSpPr>
        <p:spPr bwMode="auto">
          <a:xfrm>
            <a:off x="1649783" y="1159942"/>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Trebuchet MS"/>
                <a:ea typeface="+mn-ea"/>
                <a:cs typeface="+mn-cs"/>
              </a:rPr>
              <a:t>c</a:t>
            </a:r>
          </a:p>
        </p:txBody>
      </p:sp>
      <p:sp>
        <p:nvSpPr>
          <p:cNvPr id="34" name="Oval 20">
            <a:extLst>
              <a:ext uri="{FF2B5EF4-FFF2-40B4-BE49-F238E27FC236}">
                <a16:creationId xmlns:a16="http://schemas.microsoft.com/office/drawing/2014/main" id="{31BE00E8-7857-DADB-D9DC-CC776DC43916}"/>
              </a:ext>
            </a:extLst>
          </p:cNvPr>
          <p:cNvSpPr>
            <a:spLocks noChangeAspect="1" noChangeArrowheads="1"/>
          </p:cNvSpPr>
          <p:nvPr/>
        </p:nvSpPr>
        <p:spPr bwMode="auto">
          <a:xfrm>
            <a:off x="2794216" y="1151630"/>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Trebuchet MS"/>
                <a:ea typeface="+mn-ea"/>
                <a:cs typeface="+mn-cs"/>
              </a:rPr>
              <a:t>d</a:t>
            </a:r>
          </a:p>
        </p:txBody>
      </p:sp>
      <p:sp>
        <p:nvSpPr>
          <p:cNvPr id="35" name="Oval 20">
            <a:extLst>
              <a:ext uri="{FF2B5EF4-FFF2-40B4-BE49-F238E27FC236}">
                <a16:creationId xmlns:a16="http://schemas.microsoft.com/office/drawing/2014/main" id="{A7B8BD81-01FF-DA20-24F4-F9205829E28B}"/>
              </a:ext>
            </a:extLst>
          </p:cNvPr>
          <p:cNvSpPr>
            <a:spLocks noChangeAspect="1" noChangeArrowheads="1"/>
          </p:cNvSpPr>
          <p:nvPr/>
        </p:nvSpPr>
        <p:spPr bwMode="auto">
          <a:xfrm>
            <a:off x="3246135" y="1151630"/>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Trebuchet MS"/>
                <a:ea typeface="+mn-ea"/>
                <a:cs typeface="+mn-cs"/>
              </a:rPr>
              <a:t>e</a:t>
            </a:r>
          </a:p>
        </p:txBody>
      </p:sp>
      <p:sp>
        <p:nvSpPr>
          <p:cNvPr id="36" name="Oval 20">
            <a:extLst>
              <a:ext uri="{FF2B5EF4-FFF2-40B4-BE49-F238E27FC236}">
                <a16:creationId xmlns:a16="http://schemas.microsoft.com/office/drawing/2014/main" id="{8FDDA736-574A-A880-608C-65D694600875}"/>
              </a:ext>
            </a:extLst>
          </p:cNvPr>
          <p:cNvSpPr>
            <a:spLocks noChangeAspect="1" noChangeArrowheads="1"/>
          </p:cNvSpPr>
          <p:nvPr/>
        </p:nvSpPr>
        <p:spPr bwMode="auto">
          <a:xfrm>
            <a:off x="4124470" y="1151630"/>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Trebuchet MS"/>
                <a:ea typeface="+mn-ea"/>
                <a:cs typeface="+mn-cs"/>
              </a:rPr>
              <a:t>f</a:t>
            </a:r>
          </a:p>
        </p:txBody>
      </p:sp>
      <p:sp>
        <p:nvSpPr>
          <p:cNvPr id="37" name="Oval 20">
            <a:extLst>
              <a:ext uri="{FF2B5EF4-FFF2-40B4-BE49-F238E27FC236}">
                <a16:creationId xmlns:a16="http://schemas.microsoft.com/office/drawing/2014/main" id="{6F2BF402-A395-F016-172D-C0EBE6794F6E}"/>
              </a:ext>
            </a:extLst>
          </p:cNvPr>
          <p:cNvSpPr>
            <a:spLocks noChangeAspect="1" noChangeArrowheads="1"/>
          </p:cNvSpPr>
          <p:nvPr/>
        </p:nvSpPr>
        <p:spPr bwMode="auto">
          <a:xfrm>
            <a:off x="5611758" y="1151630"/>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Trebuchet MS"/>
                <a:ea typeface="+mn-ea"/>
                <a:cs typeface="+mn-cs"/>
              </a:rPr>
              <a:t>g</a:t>
            </a:r>
          </a:p>
        </p:txBody>
      </p:sp>
      <p:sp>
        <p:nvSpPr>
          <p:cNvPr id="38" name="Oval 20">
            <a:extLst>
              <a:ext uri="{FF2B5EF4-FFF2-40B4-BE49-F238E27FC236}">
                <a16:creationId xmlns:a16="http://schemas.microsoft.com/office/drawing/2014/main" id="{1EB86FE9-D3C0-7FE4-BDF4-9AFF0C766720}"/>
              </a:ext>
            </a:extLst>
          </p:cNvPr>
          <p:cNvSpPr>
            <a:spLocks noChangeAspect="1" noChangeArrowheads="1"/>
          </p:cNvSpPr>
          <p:nvPr/>
        </p:nvSpPr>
        <p:spPr bwMode="auto">
          <a:xfrm>
            <a:off x="6803292" y="1151630"/>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Trebuchet MS"/>
                <a:ea typeface="+mn-ea"/>
                <a:cs typeface="+mn-cs"/>
              </a:rPr>
              <a:t>h</a:t>
            </a:r>
          </a:p>
        </p:txBody>
      </p:sp>
      <p:sp>
        <p:nvSpPr>
          <p:cNvPr id="39" name="Oval 20">
            <a:extLst>
              <a:ext uri="{FF2B5EF4-FFF2-40B4-BE49-F238E27FC236}">
                <a16:creationId xmlns:a16="http://schemas.microsoft.com/office/drawing/2014/main" id="{75A5626C-CEE0-172C-F9FA-E6494323F60E}"/>
              </a:ext>
            </a:extLst>
          </p:cNvPr>
          <p:cNvSpPr>
            <a:spLocks noChangeAspect="1" noChangeArrowheads="1"/>
          </p:cNvSpPr>
          <p:nvPr/>
        </p:nvSpPr>
        <p:spPr bwMode="auto">
          <a:xfrm>
            <a:off x="7468499" y="1151630"/>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err="1">
                <a:ln>
                  <a:noFill/>
                </a:ln>
                <a:solidFill>
                  <a:prstClr val="white"/>
                </a:solidFill>
                <a:effectLst/>
                <a:uLnTx/>
                <a:uFillTx/>
                <a:latin typeface="Trebuchet MS"/>
                <a:ea typeface="+mn-ea"/>
                <a:cs typeface="+mn-cs"/>
              </a:rPr>
              <a:t>i</a:t>
            </a:r>
            <a:endParaRPr kumimoji="0" lang="en-US" sz="800" b="0" i="0" u="none" strike="noStrike" kern="1200" cap="none" spc="0" normalizeH="0" baseline="0" noProof="0">
              <a:ln>
                <a:noFill/>
              </a:ln>
              <a:solidFill>
                <a:prstClr val="white"/>
              </a:solidFill>
              <a:effectLst/>
              <a:uLnTx/>
              <a:uFillTx/>
              <a:latin typeface="Trebuchet MS"/>
              <a:ea typeface="+mn-ea"/>
              <a:cs typeface="+mn-cs"/>
            </a:endParaRPr>
          </a:p>
        </p:txBody>
      </p:sp>
      <p:sp>
        <p:nvSpPr>
          <p:cNvPr id="40" name="Oval 20">
            <a:extLst>
              <a:ext uri="{FF2B5EF4-FFF2-40B4-BE49-F238E27FC236}">
                <a16:creationId xmlns:a16="http://schemas.microsoft.com/office/drawing/2014/main" id="{F4A60F7C-179B-A1EF-6C40-12913D95D74A}"/>
              </a:ext>
            </a:extLst>
          </p:cNvPr>
          <p:cNvSpPr>
            <a:spLocks noChangeAspect="1" noChangeArrowheads="1"/>
          </p:cNvSpPr>
          <p:nvPr/>
        </p:nvSpPr>
        <p:spPr bwMode="auto">
          <a:xfrm>
            <a:off x="8502020" y="1151630"/>
            <a:ext cx="149632" cy="149632"/>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Trebuchet MS"/>
                <a:ea typeface="+mn-ea"/>
                <a:cs typeface="+mn-cs"/>
              </a:rPr>
              <a:t>j</a:t>
            </a:r>
          </a:p>
        </p:txBody>
      </p:sp>
      <p:sp>
        <p:nvSpPr>
          <p:cNvPr id="41" name="ee4pFootnotes">
            <a:extLst>
              <a:ext uri="{FF2B5EF4-FFF2-40B4-BE49-F238E27FC236}">
                <a16:creationId xmlns:a16="http://schemas.microsoft.com/office/drawing/2014/main" id="{A81F913C-0331-3F6D-F281-395C2B47E669}"/>
              </a:ext>
            </a:extLst>
          </p:cNvPr>
          <p:cNvSpPr>
            <a:spLocks noChangeArrowheads="1"/>
          </p:cNvSpPr>
          <p:nvPr/>
        </p:nvSpPr>
        <p:spPr bwMode="auto">
          <a:xfrm>
            <a:off x="260804" y="6522263"/>
            <a:ext cx="7283402" cy="221599"/>
          </a:xfrm>
          <a:prstGeom prst="rect">
            <a:avLst/>
          </a:prstGeom>
          <a:noFill/>
          <a:ln w="9525" algn="ctr">
            <a:noFill/>
            <a:miter lim="800000"/>
            <a:headEnd type="none" w="lg" len="lg"/>
            <a:tailEnd type="none" w="lg" len="lg"/>
          </a:ln>
        </p:spPr>
        <p:txBody>
          <a:bodyPr vert="horz" wrap="square" lIns="0" tIns="0" rIns="0" bIns="0" anchor="b" anchorCtr="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a:ln>
                  <a:noFill/>
                </a:ln>
                <a:solidFill>
                  <a:srgbClr val="7F7F7F"/>
                </a:solidFill>
                <a:effectLst/>
                <a:uLnTx/>
                <a:uFillTx/>
                <a:latin typeface="Trebuchet MS" panose="020B0603020202020204" pitchFamily="34" charset="0"/>
                <a:ea typeface="+mn-ea"/>
                <a:cs typeface="Arial" pitchFamily="34" charset="0"/>
              </a:rPr>
              <a:t>1. </a:t>
            </a:r>
            <a:r>
              <a:rPr kumimoji="0" lang="en-US" altLang="ja-JP" sz="800" b="0" i="0" u="none" strike="noStrike" kern="1200" cap="none" spc="0" normalizeH="0" baseline="0" noProof="0">
                <a:ln>
                  <a:noFill/>
                </a:ln>
                <a:solidFill>
                  <a:srgbClr val="7F7F7F"/>
                </a:solidFill>
                <a:effectLst/>
                <a:uLnTx/>
                <a:uFillTx/>
                <a:latin typeface="Aptos Narrow" panose="020B0004020202020204" pitchFamily="34" charset="0"/>
                <a:ea typeface="+mn-ea"/>
                <a:cs typeface="+mn-cs"/>
              </a:rPr>
              <a:t>e </a:t>
            </a:r>
            <a:r>
              <a:rPr kumimoji="0" lang="ja-JP" altLang="en-US" sz="800" b="0" i="0" u="none" strike="noStrike" kern="1200" cap="none" spc="0" normalizeH="0" baseline="0" noProof="0">
                <a:ln>
                  <a:noFill/>
                </a:ln>
                <a:solidFill>
                  <a:srgbClr val="7F7F7F"/>
                </a:solidFill>
                <a:effectLst/>
                <a:uLnTx/>
                <a:uFillTx/>
                <a:latin typeface="Aptos Narrow" panose="020B0004020202020204" pitchFamily="34" charset="0"/>
                <a:ea typeface="+mn-ea"/>
                <a:cs typeface="+mn-cs"/>
              </a:rPr>
              <a:t>開発供給計画認定実績の有無については、特定高度情報通信技術活用システムの開発供給及び導入の促進に関する法律（令和</a:t>
            </a:r>
            <a:r>
              <a:rPr kumimoji="0" lang="en-US" altLang="ja-JP" sz="800" b="0" i="0" u="none" strike="noStrike" kern="1200" cap="none" spc="0" normalizeH="0" baseline="0" noProof="0">
                <a:ln>
                  <a:noFill/>
                </a:ln>
                <a:solidFill>
                  <a:srgbClr val="7F7F7F"/>
                </a:solidFill>
                <a:effectLst/>
                <a:uLnTx/>
                <a:uFillTx/>
                <a:latin typeface="Aptos Narrow" panose="020B0004020202020204" pitchFamily="34" charset="0"/>
                <a:ea typeface="+mn-ea"/>
                <a:cs typeface="+mn-cs"/>
              </a:rPr>
              <a:t>2</a:t>
            </a:r>
            <a:r>
              <a:rPr kumimoji="0" lang="ja-JP" altLang="en-US" sz="800" b="0" i="0" u="none" strike="noStrike" kern="1200" cap="none" spc="0" normalizeH="0" baseline="0" noProof="0">
                <a:ln>
                  <a:noFill/>
                </a:ln>
                <a:solidFill>
                  <a:srgbClr val="7F7F7F"/>
                </a:solidFill>
                <a:effectLst/>
                <a:uLnTx/>
                <a:uFillTx/>
                <a:latin typeface="Aptos Narrow" panose="020B0004020202020204" pitchFamily="34" charset="0"/>
                <a:ea typeface="+mn-ea"/>
                <a:cs typeface="+mn-cs"/>
              </a:rPr>
              <a:t>年法律第</a:t>
            </a:r>
            <a:r>
              <a:rPr kumimoji="0" lang="en-US" altLang="ja-JP" sz="800" b="0" i="0" u="none" strike="noStrike" kern="1200" cap="none" spc="0" normalizeH="0" baseline="0" noProof="0">
                <a:ln>
                  <a:noFill/>
                </a:ln>
                <a:solidFill>
                  <a:srgbClr val="7F7F7F"/>
                </a:solidFill>
                <a:effectLst/>
                <a:uLnTx/>
                <a:uFillTx/>
                <a:latin typeface="Aptos Narrow" panose="020B0004020202020204" pitchFamily="34" charset="0"/>
                <a:ea typeface="+mn-ea"/>
                <a:cs typeface="+mn-cs"/>
              </a:rPr>
              <a:t>37</a:t>
            </a:r>
            <a:r>
              <a:rPr kumimoji="0" lang="ja-JP" altLang="en-US" sz="800" b="0" i="0" u="none" strike="noStrike" kern="1200" cap="none" spc="0" normalizeH="0" baseline="0" noProof="0">
                <a:ln>
                  <a:noFill/>
                </a:ln>
                <a:solidFill>
                  <a:srgbClr val="7F7F7F"/>
                </a:solidFill>
                <a:effectLst/>
                <a:uLnTx/>
                <a:uFillTx/>
                <a:latin typeface="Aptos Narrow" panose="020B0004020202020204" pitchFamily="34" charset="0"/>
                <a:ea typeface="+mn-ea"/>
                <a:cs typeface="+mn-cs"/>
              </a:rPr>
              <a:t>号）に基づく開発供給計画認定を受けた実績を有する事業者が開発供給した機器であるか否かにより判断すること。</a:t>
            </a:r>
            <a:endParaRPr kumimoji="0" lang="en-US" sz="800" b="0" i="0" u="none" strike="noStrike" kern="1200" cap="none" spc="0" normalizeH="0" baseline="0" noProof="0">
              <a:ln>
                <a:noFill/>
              </a:ln>
              <a:solidFill>
                <a:srgbClr val="7F7F7F"/>
              </a:solidFill>
              <a:effectLst/>
              <a:uLnTx/>
              <a:uFillTx/>
              <a:latin typeface="Trebuchet MS" panose="020B0603020202020204" pitchFamily="34" charset="0"/>
              <a:ea typeface="+mn-ea"/>
              <a:cs typeface="Arial" pitchFamily="34" charset="0"/>
            </a:endParaRPr>
          </a:p>
        </p:txBody>
      </p:sp>
      <p:sp>
        <p:nvSpPr>
          <p:cNvPr id="42" name="タイトル 1">
            <a:extLst>
              <a:ext uri="{FF2B5EF4-FFF2-40B4-BE49-F238E27FC236}">
                <a16:creationId xmlns:a16="http://schemas.microsoft.com/office/drawing/2014/main" id="{89517FB9-FE66-E753-10F2-DC9392FA2323}"/>
              </a:ext>
            </a:extLst>
          </p:cNvPr>
          <p:cNvSpPr>
            <a:spLocks noGrp="1"/>
          </p:cNvSpPr>
          <p:nvPr>
            <p:ph type="title"/>
          </p:nvPr>
        </p:nvSpPr>
        <p:spPr>
          <a:xfrm>
            <a:off x="260804" y="657098"/>
            <a:ext cx="8883348" cy="270074"/>
          </a:xfrm>
        </p:spPr>
        <p:txBody>
          <a:bodyPr vert="horz">
            <a:noAutofit/>
          </a:body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ネットワーク・システム構成</a:t>
            </a:r>
            <a:br>
              <a:rPr kumimoji="1" lang="en-US" altLang="ja-JP">
                <a:solidFill>
                  <a:srgbClr val="FE9341"/>
                </a:solidFill>
                <a:latin typeface="Trebuchet MS" panose="020B0603020202020204" pitchFamily="34" charset="0"/>
                <a:ea typeface="Meiryo UI" panose="020B0604030504040204" pitchFamily="50" charset="-128"/>
              </a:rPr>
            </a:br>
            <a:r>
              <a:rPr lang="en-US" altLang="ja-JP" sz="1300">
                <a:solidFill>
                  <a:srgbClr val="575757"/>
                </a:solidFill>
                <a:latin typeface="Trebuchet MS" panose="020B0603020202020204" pitchFamily="34" charset="0"/>
                <a:ea typeface="Meiryo UI" panose="020B0604030504040204" pitchFamily="50" charset="-128"/>
                <a:cs typeface="Calibri" panose="020F0502020204030204" pitchFamily="34" charset="0"/>
              </a:rPr>
              <a:t> </a:t>
            </a:r>
            <a:r>
              <a:rPr lang="ja-JP" altLang="en-US" sz="1300">
                <a:solidFill>
                  <a:srgbClr val="575757"/>
                </a:solidFill>
                <a:latin typeface="Trebuchet MS" panose="020B0603020202020204" pitchFamily="34" charset="0"/>
                <a:ea typeface="Meiryo UI" panose="020B0604030504040204" pitchFamily="50" charset="-128"/>
                <a:cs typeface="Calibri" panose="020F0502020204030204" pitchFamily="34" charset="0"/>
              </a:rPr>
              <a:t>設備・機器等の概要</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44" name="Rectangle 2">
            <a:extLst>
              <a:ext uri="{FF2B5EF4-FFF2-40B4-BE49-F238E27FC236}">
                <a16:creationId xmlns:a16="http://schemas.microsoft.com/office/drawing/2014/main" id="{4AC3CDA4-0879-3B70-1B79-9DD70BB5AFC8}"/>
              </a:ext>
            </a:extLst>
          </p:cNvPr>
          <p:cNvSpPr/>
          <p:nvPr/>
        </p:nvSpPr>
        <p:spPr>
          <a:xfrm>
            <a:off x="3246135" y="491323"/>
            <a:ext cx="3168783" cy="514283"/>
          </a:xfrm>
          <a:prstGeom prst="wedgeRectCallout">
            <a:avLst>
              <a:gd name="adj1" fmla="val 7458"/>
              <a:gd name="adj2" fmla="val 84239"/>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FF0000"/>
                </a:solidFill>
                <a:effectLst/>
                <a:uLnTx/>
                <a:uFillTx/>
                <a:latin typeface="Trebuchet MS" panose="020B0603020202020204" pitchFamily="34" charset="0"/>
                <a:ea typeface="Meiryo UI" panose="020B0604030504040204" pitchFamily="50" charset="-128"/>
                <a:cs typeface="+mn-cs"/>
              </a:rPr>
              <a:t>ISMAP</a:t>
            </a:r>
            <a:r>
              <a:rPr kumimoji="1" lang="ja-JP" altLang="en-US" sz="1200" b="0" i="0" u="none" strike="noStrike" kern="0" cap="none" spc="0" normalizeH="0" baseline="0" noProof="0">
                <a:ln>
                  <a:noFill/>
                </a:ln>
                <a:solidFill>
                  <a:srgbClr val="FF0000"/>
                </a:solidFill>
                <a:effectLst/>
                <a:uLnTx/>
                <a:uFillTx/>
                <a:latin typeface="Trebuchet MS" panose="020B0603020202020204" pitchFamily="34" charset="0"/>
                <a:ea typeface="Meiryo UI" panose="020B0604030504040204" pitchFamily="50" charset="-128"/>
                <a:cs typeface="+mn-cs"/>
              </a:rPr>
              <a:t>クラウドサービス・</a:t>
            </a:r>
            <a:r>
              <a:rPr kumimoji="1" lang="en-US" altLang="ja-JP" sz="1200" b="0" i="0" u="none" strike="noStrike" kern="0" cap="none" spc="0" normalizeH="0" baseline="0" noProof="0">
                <a:ln>
                  <a:noFill/>
                </a:ln>
                <a:solidFill>
                  <a:srgbClr val="FF0000"/>
                </a:solidFill>
                <a:effectLst/>
                <a:uLnTx/>
                <a:uFillTx/>
                <a:latin typeface="Trebuchet MS" panose="020B0603020202020204" pitchFamily="34" charset="0"/>
                <a:ea typeface="Meiryo UI" panose="020B0604030504040204" pitchFamily="50" charset="-128"/>
                <a:cs typeface="+mn-cs"/>
              </a:rPr>
              <a:t>JC-STAR</a:t>
            </a:r>
            <a:r>
              <a:rPr kumimoji="1" lang="ja-JP" altLang="en-US" sz="1200" b="0" i="0" u="none" strike="noStrike" kern="0" cap="none" spc="0" normalizeH="0" baseline="0" noProof="0">
                <a:ln>
                  <a:noFill/>
                </a:ln>
                <a:solidFill>
                  <a:srgbClr val="FF0000"/>
                </a:solidFill>
                <a:effectLst/>
                <a:uLnTx/>
                <a:uFillTx/>
                <a:latin typeface="Trebuchet MS" panose="020B0603020202020204" pitchFamily="34" charset="0"/>
                <a:ea typeface="Meiryo UI" panose="020B0604030504040204" pitchFamily="50" charset="-128"/>
                <a:cs typeface="+mn-cs"/>
              </a:rPr>
              <a:t>登録機器の場合は、登録番号も記載すること</a:t>
            </a:r>
            <a:endParaRPr kumimoji="1" lang="en-US" altLang="ja-JP" sz="1200" b="0" i="0" u="none" strike="noStrike" kern="0" cap="none" spc="0" normalizeH="0" baseline="0" noProof="0">
              <a:ln>
                <a:noFill/>
              </a:ln>
              <a:solidFill>
                <a:srgbClr val="FF0000"/>
              </a:solidFill>
              <a:effectLst/>
              <a:uLnTx/>
              <a:uFillTx/>
              <a:latin typeface="Trebuchet MS" panose="020B0603020202020204" pitchFamily="34" charset="0"/>
              <a:ea typeface="Meiryo UI" panose="020B0604030504040204" pitchFamily="50" charset="-128"/>
              <a:cs typeface="+mn-cs"/>
            </a:endParaRPr>
          </a:p>
        </p:txBody>
      </p:sp>
      <p:sp>
        <p:nvSpPr>
          <p:cNvPr id="4" name="Rectangle 2">
            <a:extLst>
              <a:ext uri="{FF2B5EF4-FFF2-40B4-BE49-F238E27FC236}">
                <a16:creationId xmlns:a16="http://schemas.microsoft.com/office/drawing/2014/main" id="{3F6E10AA-AF49-80E5-612D-8D13BABCE3D7}"/>
              </a:ext>
            </a:extLst>
          </p:cNvPr>
          <p:cNvSpPr/>
          <p:nvPr/>
        </p:nvSpPr>
        <p:spPr>
          <a:xfrm>
            <a:off x="6866828" y="1870452"/>
            <a:ext cx="2698530" cy="668312"/>
          </a:xfrm>
          <a:prstGeom prst="rect">
            <a:avLst/>
          </a:prstGeom>
          <a:solidFill>
            <a:schemeClr val="accent6">
              <a:lumMod val="40000"/>
              <a:lumOff val="6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108000" lvl="1" defTabSz="742950">
              <a:buClr>
                <a:schemeClr val="tx2"/>
              </a:buClr>
              <a:defRPr/>
            </a:pPr>
            <a:r>
              <a:rPr kumimoji="1" lang="ja-JP" altLang="en-US" sz="1100">
                <a:solidFill>
                  <a:schemeClr val="tx1"/>
                </a:solidFill>
                <a:latin typeface="Trebuchet MS" panose="020B0603020202020204" pitchFamily="34" charset="0"/>
                <a:ea typeface="Meiryo UI" panose="020B0604030504040204" pitchFamily="50" charset="-128"/>
              </a:rPr>
              <a:t>実証地域と同一の都道府県内に所在するデータセンターを活用する構成の場合は、加点要素となりますので記載すること</a:t>
            </a:r>
            <a:endParaRPr kumimoji="1" lang="en-US" altLang="ja-JP" sz="110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91403677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4169964317"/>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395" imgH="396" progId="TCLayout.ActiveDocument.1">
                  <p:embed/>
                </p:oleObj>
              </mc:Choice>
              <mc:Fallback>
                <p:oleObj name="think-cell Slide" r:id="rId5"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39" name="Rectangle 82">
            <a:extLst>
              <a:ext uri="{FF2B5EF4-FFF2-40B4-BE49-F238E27FC236}">
                <a16:creationId xmlns:a16="http://schemas.microsoft.com/office/drawing/2014/main" id="{A949A369-1C85-B27D-CA46-547C059A2F4E}"/>
              </a:ext>
            </a:extLst>
          </p:cNvPr>
          <p:cNvSpPr/>
          <p:nvPr/>
        </p:nvSpPr>
        <p:spPr>
          <a:xfrm>
            <a:off x="4463621" y="4186705"/>
            <a:ext cx="634460" cy="2513619"/>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zh-TW"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展開</a:t>
            </a:r>
            <a:br>
              <a:rPr kumimoji="1" lang="zh-TW"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br>
            <a:r>
              <a:rPr kumimoji="1" lang="zh-TW"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主体</a:t>
            </a:r>
            <a:r>
              <a:rPr kumimoji="1" lang="en-US" altLang="zh-TW"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a:t>
            </a:r>
          </a:p>
          <a:p>
            <a:pPr algn="ctr" defTabSz="742950">
              <a:tabLst>
                <a:tab pos="217984" algn="l"/>
              </a:tabLst>
              <a:defRPr/>
            </a:pPr>
            <a:r>
              <a:rPr kumimoji="1" lang="zh-TW"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方法</a:t>
            </a:r>
          </a:p>
        </p:txBody>
      </p:sp>
      <p:sp>
        <p:nvSpPr>
          <p:cNvPr id="42" name="Rectangle 43">
            <a:extLst>
              <a:ext uri="{FF2B5EF4-FFF2-40B4-BE49-F238E27FC236}">
                <a16:creationId xmlns:a16="http://schemas.microsoft.com/office/drawing/2014/main" id="{796C95FF-106E-06C7-D454-06B7326A534A}"/>
              </a:ext>
            </a:extLst>
          </p:cNvPr>
          <p:cNvSpPr/>
          <p:nvPr/>
        </p:nvSpPr>
        <p:spPr>
          <a:xfrm>
            <a:off x="5171159" y="4186705"/>
            <a:ext cx="4524931" cy="251361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200" kern="0">
                <a:solidFill>
                  <a:srgbClr val="575757"/>
                </a:solidFill>
                <a:latin typeface="Trebuchet MS" panose="020B0603020202020204" pitchFamily="34" charset="0"/>
                <a:ea typeface="Meiryo UI" panose="020B0604030504040204" pitchFamily="50" charset="-128"/>
              </a:rPr>
              <a:t>XX</a:t>
            </a:r>
            <a:br>
              <a:rPr kumimoji="1" lang="en-US" altLang="ja-JP" sz="1200" kern="0">
                <a:solidFill>
                  <a:srgbClr val="3EAD92"/>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社が本ソリューションの販売・展開を担う。</a:t>
            </a:r>
            <a:r>
              <a:rPr kumimoji="1" lang="en-US" altLang="ja-JP" sz="1200" kern="0">
                <a:solidFill>
                  <a:srgbClr val="3EAD92"/>
                </a:solidFill>
                <a:latin typeface="Trebuchet MS" panose="020B0603020202020204" pitchFamily="34" charset="0"/>
                <a:ea typeface="Meiryo UI" panose="020B0604030504040204" pitchFamily="50" charset="-128"/>
              </a:rPr>
              <a:t>XXXX</a:t>
            </a:r>
            <a:r>
              <a:rPr kumimoji="1" lang="ja-JP" altLang="en-US" sz="1200" kern="0">
                <a:solidFill>
                  <a:srgbClr val="3EAD92"/>
                </a:solidFill>
                <a:latin typeface="Trebuchet MS" panose="020B0603020202020204" pitchFamily="34" charset="0"/>
                <a:ea typeface="Meiryo UI" panose="020B0604030504040204" pitchFamily="50" charset="-128"/>
              </a:rPr>
              <a:t>営業部の</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人が担当、既存商品の</a:t>
            </a: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を提案する際に本ソリューションの提案を実施。現在でも</a:t>
            </a:r>
            <a:br>
              <a:rPr kumimoji="1" lang="ja-JP" altLang="en-US" sz="1200" kern="0">
                <a:solidFill>
                  <a:srgbClr val="3EAD92"/>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社から関心の声をもらっており、展開の実現確度は高いと考えている</a:t>
            </a:r>
          </a:p>
        </p:txBody>
      </p:sp>
      <p:sp>
        <p:nvSpPr>
          <p:cNvPr id="38" name="Rectangle 82">
            <a:extLst>
              <a:ext uri="{FF2B5EF4-FFF2-40B4-BE49-F238E27FC236}">
                <a16:creationId xmlns:a16="http://schemas.microsoft.com/office/drawing/2014/main" id="{D45D6E52-6A5D-146D-2B1D-D5A9EB2C3F2B}"/>
              </a:ext>
            </a:extLst>
          </p:cNvPr>
          <p:cNvSpPr/>
          <p:nvPr/>
        </p:nvSpPr>
        <p:spPr>
          <a:xfrm>
            <a:off x="4463621" y="940734"/>
            <a:ext cx="634460" cy="1792494"/>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概要</a:t>
            </a:r>
            <a:endParaRPr kumimoji="1" lang="en-US" altLang="ja-JP" sz="14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1" name="Rectangle 43">
            <a:extLst>
              <a:ext uri="{FF2B5EF4-FFF2-40B4-BE49-F238E27FC236}">
                <a16:creationId xmlns:a16="http://schemas.microsoft.com/office/drawing/2014/main" id="{CEEE0461-D8D8-2E18-A51D-4A30E8DAE5F2}"/>
              </a:ext>
            </a:extLst>
          </p:cNvPr>
          <p:cNvSpPr/>
          <p:nvPr/>
        </p:nvSpPr>
        <p:spPr>
          <a:xfrm>
            <a:off x="5171159" y="940734"/>
            <a:ext cx="4524931" cy="179249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lvl="1" indent="-216000">
              <a:buClr>
                <a:srgbClr val="FF8222"/>
              </a:buClr>
              <a:buFont typeface="Trebuchet MS" panose="020B0603020202020204" pitchFamily="34" charset="0"/>
              <a:buChar char="•"/>
            </a:pPr>
            <a:r>
              <a:rPr kumimoji="1" lang="ja-JP" altLang="en-US" sz="1200" kern="0">
                <a:solidFill>
                  <a:srgbClr val="3EAD92"/>
                </a:solidFill>
                <a:latin typeface="Trebuchet MS" panose="020B0603020202020204" pitchFamily="34" charset="0"/>
                <a:ea typeface="Meiryo UI" panose="020B0604030504040204" pitchFamily="50" charset="-128"/>
              </a:rPr>
              <a:t>県内の中小製造業 </a:t>
            </a:r>
            <a:r>
              <a:rPr kumimoji="1" lang="en-US" altLang="ja-JP" sz="1200" kern="0">
                <a:solidFill>
                  <a:srgbClr val="3EAD92"/>
                </a:solidFill>
                <a:latin typeface="Trebuchet MS" panose="020B0603020202020204" pitchFamily="34" charset="0"/>
                <a:ea typeface="Meiryo UI" panose="020B0604030504040204" pitchFamily="50" charset="-128"/>
              </a:rPr>
              <a:t>(</a:t>
            </a:r>
            <a:r>
              <a:rPr kumimoji="1" lang="ja-JP" altLang="en-US" sz="1200" kern="0">
                <a:solidFill>
                  <a:srgbClr val="3EAD92"/>
                </a:solidFill>
                <a:latin typeface="Trebuchet MS" panose="020B0603020202020204" pitchFamily="34" charset="0"/>
                <a:ea typeface="Meiryo UI" panose="020B0604030504040204" pitchFamily="50" charset="-128"/>
              </a:rPr>
              <a:t>売上</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億円程度</a:t>
            </a:r>
            <a:r>
              <a:rPr kumimoji="1" lang="en-US" altLang="ja-JP" sz="1200" kern="0">
                <a:solidFill>
                  <a:srgbClr val="3EAD92"/>
                </a:solidFill>
                <a:latin typeface="Trebuchet MS" panose="020B0603020202020204" pitchFamily="34" charset="0"/>
                <a:ea typeface="Meiryo UI" panose="020B0604030504040204" pitchFamily="50" charset="-128"/>
              </a:rPr>
              <a:t>) </a:t>
            </a:r>
            <a:r>
              <a:rPr kumimoji="1" lang="ja-JP" altLang="en-US" sz="1200" kern="0">
                <a:solidFill>
                  <a:srgbClr val="3EAD92"/>
                </a:solidFill>
                <a:latin typeface="Trebuchet MS" panose="020B0603020202020204" pitchFamily="34" charset="0"/>
                <a:ea typeface="Meiryo UI" panose="020B0604030504040204" pitchFamily="50" charset="-128"/>
              </a:rPr>
              <a:t>を対象として、売り切りモデル </a:t>
            </a:r>
            <a:br>
              <a:rPr kumimoji="1" lang="ja-JP" altLang="en-US" sz="1200" kern="0">
                <a:solidFill>
                  <a:srgbClr val="3EAD92"/>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a:t>
            </a:r>
            <a:r>
              <a:rPr kumimoji="1" lang="ja-JP" altLang="en-US" sz="1200" kern="0">
                <a:solidFill>
                  <a:srgbClr val="3EAD92"/>
                </a:solidFill>
                <a:latin typeface="Trebuchet MS" panose="020B0603020202020204" pitchFamily="34" charset="0"/>
                <a:ea typeface="Meiryo UI" panose="020B0604030504040204" pitchFamily="50" charset="-128"/>
              </a:rPr>
              <a:t>サブスクリプションモデル</a:t>
            </a:r>
            <a:r>
              <a:rPr kumimoji="1" lang="en-US" altLang="ja-JP" sz="1200" kern="0">
                <a:solidFill>
                  <a:srgbClr val="3EAD92"/>
                </a:solidFill>
                <a:latin typeface="Trebuchet MS" panose="020B0603020202020204" pitchFamily="34" charset="0"/>
                <a:ea typeface="Meiryo UI" panose="020B0604030504040204" pitchFamily="50" charset="-128"/>
              </a:rPr>
              <a:t>) </a:t>
            </a:r>
            <a:r>
              <a:rPr kumimoji="1" lang="ja-JP" altLang="en-US" sz="1200" kern="0">
                <a:solidFill>
                  <a:srgbClr val="3EAD92"/>
                </a:solidFill>
                <a:latin typeface="Trebuchet MS" panose="020B0603020202020204" pitchFamily="34" charset="0"/>
                <a:ea typeface="Meiryo UI" panose="020B0604030504040204" pitchFamily="50" charset="-128"/>
              </a:rPr>
              <a:t>で</a:t>
            </a: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万円 </a:t>
            </a:r>
            <a:r>
              <a:rPr kumimoji="1" lang="en-US" altLang="ja-JP" sz="1200" kern="0">
                <a:solidFill>
                  <a:srgbClr val="3EAD92"/>
                </a:solidFill>
                <a:latin typeface="Trebuchet MS" panose="020B0603020202020204" pitchFamily="34" charset="0"/>
                <a:ea typeface="Meiryo UI" panose="020B0604030504040204" pitchFamily="50" charset="-128"/>
              </a:rPr>
              <a:t>(</a:t>
            </a:r>
            <a:r>
              <a:rPr kumimoji="1" lang="ja-JP" altLang="en-US" sz="1200" kern="0">
                <a:solidFill>
                  <a:srgbClr val="3EAD92"/>
                </a:solidFill>
                <a:latin typeface="Trebuchet MS" panose="020B0603020202020204" pitchFamily="34" charset="0"/>
                <a:ea typeface="Meiryo UI" panose="020B0604030504040204" pitchFamily="50" charset="-128"/>
              </a:rPr>
              <a:t>月額</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万円</a:t>
            </a:r>
            <a:r>
              <a:rPr kumimoji="1" lang="en-US" altLang="ja-JP" sz="1200" kern="0">
                <a:solidFill>
                  <a:srgbClr val="3EAD92"/>
                </a:solidFill>
                <a:latin typeface="Trebuchet MS" panose="020B0603020202020204" pitchFamily="34" charset="0"/>
                <a:ea typeface="Meiryo UI" panose="020B0604030504040204" pitchFamily="50" charset="-128"/>
              </a:rPr>
              <a:t>) </a:t>
            </a:r>
            <a:r>
              <a:rPr kumimoji="1" lang="ja-JP" altLang="en-US" sz="1200" kern="0">
                <a:solidFill>
                  <a:srgbClr val="3EAD92"/>
                </a:solidFill>
                <a:latin typeface="Trebuchet MS" panose="020B0603020202020204" pitchFamily="34" charset="0"/>
                <a:ea typeface="Meiryo UI" panose="020B0604030504040204" pitchFamily="50" charset="-128"/>
              </a:rPr>
              <a:t>で販売。</a:t>
            </a:r>
            <a:br>
              <a:rPr kumimoji="1" lang="ja-JP" altLang="en-US" sz="1200" kern="0">
                <a:solidFill>
                  <a:srgbClr val="3EAD92"/>
                </a:solidFill>
                <a:latin typeface="Trebuchet MS" panose="020B0603020202020204" pitchFamily="34" charset="0"/>
                <a:ea typeface="Meiryo UI" panose="020B0604030504040204" pitchFamily="50" charset="-128"/>
              </a:rPr>
            </a:br>
            <a:r>
              <a:rPr kumimoji="1" lang="ja-JP" altLang="en-US" sz="1200" kern="0">
                <a:solidFill>
                  <a:srgbClr val="3EAD92"/>
                </a:solidFill>
                <a:latin typeface="Trebuchet MS" panose="020B0603020202020204" pitchFamily="34" charset="0"/>
                <a:ea typeface="Meiryo UI" panose="020B0604030504040204" pitchFamily="50" charset="-128"/>
              </a:rPr>
              <a:t>実装初年度は</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社、翌年度以降は毎年</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社に展開していく。</a:t>
            </a:r>
          </a:p>
          <a:p>
            <a:pPr marL="324000" lvl="1" indent="-216000">
              <a:buClr>
                <a:srgbClr val="FF8222"/>
              </a:buClr>
              <a:buFont typeface="Trebuchet MS" panose="020B0603020202020204" pitchFamily="34" charset="0"/>
              <a:buChar char="•"/>
            </a:pPr>
            <a:r>
              <a:rPr kumimoji="1" lang="ja-JP" altLang="en-US" sz="1200" kern="0">
                <a:solidFill>
                  <a:srgbClr val="3EAD92"/>
                </a:solidFill>
                <a:latin typeface="Trebuchet MS" panose="020B0603020202020204" pitchFamily="34" charset="0"/>
                <a:ea typeface="Meiryo UI" panose="020B0604030504040204" pitchFamily="50" charset="-128"/>
              </a:rPr>
              <a:t>初期開発費用が、本事業の補助金で賄われているため、実装段階では</a:t>
            </a:r>
            <a:r>
              <a:rPr kumimoji="1" lang="en-US" altLang="ja-JP" sz="1200" kern="0">
                <a:solidFill>
                  <a:srgbClr val="3EAD92"/>
                </a:solidFill>
                <a:latin typeface="Trebuchet MS" panose="020B0603020202020204" pitchFamily="34" charset="0"/>
                <a:ea typeface="Meiryo UI" panose="020B0604030504040204" pitchFamily="50" charset="-128"/>
              </a:rPr>
              <a:t>SE</a:t>
            </a:r>
            <a:r>
              <a:rPr kumimoji="1" lang="ja-JP" altLang="en-US" sz="1200" kern="0">
                <a:solidFill>
                  <a:srgbClr val="3EAD92"/>
                </a:solidFill>
                <a:latin typeface="Trebuchet MS" panose="020B0603020202020204" pitchFamily="34" charset="0"/>
                <a:ea typeface="Meiryo UI" panose="020B0604030504040204" pitchFamily="50" charset="-128"/>
              </a:rPr>
              <a:t>費用のみが必要となるが、</a:t>
            </a:r>
            <a:r>
              <a:rPr kumimoji="1" lang="en-US" altLang="ja-JP" sz="1200" kern="0">
                <a:solidFill>
                  <a:srgbClr val="3EAD92"/>
                </a:solidFill>
                <a:latin typeface="Trebuchet MS" panose="020B0603020202020204" pitchFamily="34" charset="0"/>
                <a:ea typeface="Meiryo UI" panose="020B0604030504040204" pitchFamily="50" charset="-128"/>
              </a:rPr>
              <a:t>1</a:t>
            </a:r>
            <a:r>
              <a:rPr kumimoji="1" lang="ja-JP" altLang="en-US" sz="1200" kern="0">
                <a:solidFill>
                  <a:srgbClr val="3EAD92"/>
                </a:solidFill>
                <a:latin typeface="Trebuchet MS" panose="020B0603020202020204" pitchFamily="34" charset="0"/>
                <a:ea typeface="Meiryo UI" panose="020B0604030504040204" pitchFamily="50" charset="-128"/>
              </a:rPr>
              <a:t>件当たり、</a:t>
            </a: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万円の想定であることから、高い収益性を実現できると考えている</a:t>
            </a:r>
            <a:endParaRPr kumimoji="1" lang="en-US" altLang="ja-JP" sz="1200" kern="0">
              <a:solidFill>
                <a:srgbClr val="3EAD92"/>
              </a:solidFill>
              <a:latin typeface="Trebuchet MS" panose="020B0603020202020204" pitchFamily="34" charset="0"/>
              <a:ea typeface="Meiryo UI" panose="020B0604030504040204" pitchFamily="50" charset="-128"/>
            </a:endParaRPr>
          </a:p>
        </p:txBody>
      </p:sp>
      <p:sp>
        <p:nvSpPr>
          <p:cNvPr id="24" name="タイトル 16">
            <a:extLst>
              <a:ext uri="{FF2B5EF4-FFF2-40B4-BE49-F238E27FC236}">
                <a16:creationId xmlns:a16="http://schemas.microsoft.com/office/drawing/2014/main" id="{82F5DF0B-074D-4080-942D-22DF3C4493CE}"/>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実装・展開計画</a:t>
            </a:r>
            <a:endParaRPr lang="ja-JP" altLang="en-US"/>
          </a:p>
        </p:txBody>
      </p:sp>
      <p:sp>
        <p:nvSpPr>
          <p:cNvPr id="27" name="テキスト ボックス 42">
            <a:extLst>
              <a:ext uri="{FF2B5EF4-FFF2-40B4-BE49-F238E27FC236}">
                <a16:creationId xmlns:a16="http://schemas.microsoft.com/office/drawing/2014/main" id="{CF803E6C-1D7D-4A29-A2AF-22952E106C15}"/>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3</a:t>
            </a:r>
            <a:r>
              <a:rPr kumimoji="1" lang="ja-JP" altLang="en-US" sz="1200">
                <a:solidFill>
                  <a:srgbClr val="575757"/>
                </a:solidFill>
                <a:latin typeface="Trebuchet MS" panose="020B0603020202020204" pitchFamily="34" charset="0"/>
                <a:ea typeface="Meiryo UI" panose="020B0604030504040204" pitchFamily="50" charset="-128"/>
              </a:rPr>
              <a:t>章：実装・横展開の計画</a:t>
            </a:r>
          </a:p>
        </p:txBody>
      </p:sp>
      <p:grpSp>
        <p:nvGrpSpPr>
          <p:cNvPr id="3" name="bcgIcons_Office Building ">
            <a:extLst>
              <a:ext uri="{FF2B5EF4-FFF2-40B4-BE49-F238E27FC236}">
                <a16:creationId xmlns:a16="http://schemas.microsoft.com/office/drawing/2014/main" id="{C082FA02-73EB-B9A4-B7A2-E137CA73604D}"/>
              </a:ext>
            </a:extLst>
          </p:cNvPr>
          <p:cNvGrpSpPr>
            <a:grpSpLocks noChangeAspect="1"/>
          </p:cNvGrpSpPr>
          <p:nvPr/>
        </p:nvGrpSpPr>
        <p:grpSpPr>
          <a:xfrm>
            <a:off x="516580" y="1105840"/>
            <a:ext cx="719333" cy="720000"/>
            <a:chOff x="5273799" y="2606040"/>
            <a:chExt cx="1644396" cy="1645920"/>
          </a:xfrm>
        </p:grpSpPr>
        <p:sp>
          <p:nvSpPr>
            <p:cNvPr id="4" name="AutoShape 23">
              <a:extLst>
                <a:ext uri="{FF2B5EF4-FFF2-40B4-BE49-F238E27FC236}">
                  <a16:creationId xmlns:a16="http://schemas.microsoft.com/office/drawing/2014/main" id="{B9B3F6DF-D8A6-45D8-F928-341353BEEA6F}"/>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7" name="Group 2">
              <a:extLst>
                <a:ext uri="{FF2B5EF4-FFF2-40B4-BE49-F238E27FC236}">
                  <a16:creationId xmlns:a16="http://schemas.microsoft.com/office/drawing/2014/main" id="{20F8C3C7-B12F-8A2A-CE99-8F2CB73BA8F3}"/>
                </a:ext>
              </a:extLst>
            </p:cNvPr>
            <p:cNvGrpSpPr/>
            <p:nvPr/>
          </p:nvGrpSpPr>
          <p:grpSpPr>
            <a:xfrm>
              <a:off x="5618604" y="2747391"/>
              <a:ext cx="954786" cy="1333881"/>
              <a:chOff x="5618604" y="2747391"/>
              <a:chExt cx="954786" cy="1333881"/>
            </a:xfrm>
          </p:grpSpPr>
          <p:sp>
            <p:nvSpPr>
              <p:cNvPr id="8" name="Freeform 25">
                <a:extLst>
                  <a:ext uri="{FF2B5EF4-FFF2-40B4-BE49-F238E27FC236}">
                    <a16:creationId xmlns:a16="http://schemas.microsoft.com/office/drawing/2014/main" id="{8512022D-776D-F1CB-FC5A-A7D6B243A0C0}"/>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9" name="Freeform 26">
                <a:extLst>
                  <a:ext uri="{FF2B5EF4-FFF2-40B4-BE49-F238E27FC236}">
                    <a16:creationId xmlns:a16="http://schemas.microsoft.com/office/drawing/2014/main" id="{1AFADE30-F6E7-4387-C681-7536FF941554}"/>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grpSp>
        <p:nvGrpSpPr>
          <p:cNvPr id="10" name="bcgIcons_Office Building ">
            <a:extLst>
              <a:ext uri="{FF2B5EF4-FFF2-40B4-BE49-F238E27FC236}">
                <a16:creationId xmlns:a16="http://schemas.microsoft.com/office/drawing/2014/main" id="{AD367529-87BC-162E-225F-3F76254747B7}"/>
              </a:ext>
            </a:extLst>
          </p:cNvPr>
          <p:cNvGrpSpPr>
            <a:grpSpLocks noChangeAspect="1"/>
          </p:cNvGrpSpPr>
          <p:nvPr/>
        </p:nvGrpSpPr>
        <p:grpSpPr>
          <a:xfrm>
            <a:off x="511875" y="2163089"/>
            <a:ext cx="719333" cy="720000"/>
            <a:chOff x="5273799" y="2606040"/>
            <a:chExt cx="1644396" cy="1645920"/>
          </a:xfrm>
        </p:grpSpPr>
        <p:sp>
          <p:nvSpPr>
            <p:cNvPr id="11" name="AutoShape 23">
              <a:extLst>
                <a:ext uri="{FF2B5EF4-FFF2-40B4-BE49-F238E27FC236}">
                  <a16:creationId xmlns:a16="http://schemas.microsoft.com/office/drawing/2014/main" id="{2F5EAA18-CDF7-5914-8DB2-7B26ED877DF8}"/>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8" name="Group 2">
              <a:extLst>
                <a:ext uri="{FF2B5EF4-FFF2-40B4-BE49-F238E27FC236}">
                  <a16:creationId xmlns:a16="http://schemas.microsoft.com/office/drawing/2014/main" id="{BA2E83DD-D46E-3F11-8A04-3A39CCBB054B}"/>
                </a:ext>
              </a:extLst>
            </p:cNvPr>
            <p:cNvGrpSpPr/>
            <p:nvPr/>
          </p:nvGrpSpPr>
          <p:grpSpPr>
            <a:xfrm>
              <a:off x="5618604" y="2747391"/>
              <a:ext cx="954786" cy="1333881"/>
              <a:chOff x="5618604" y="2747391"/>
              <a:chExt cx="954786" cy="1333881"/>
            </a:xfrm>
          </p:grpSpPr>
          <p:sp>
            <p:nvSpPr>
              <p:cNvPr id="19" name="Freeform 25">
                <a:extLst>
                  <a:ext uri="{FF2B5EF4-FFF2-40B4-BE49-F238E27FC236}">
                    <a16:creationId xmlns:a16="http://schemas.microsoft.com/office/drawing/2014/main" id="{A2A2F9C9-45EE-A5A2-AB9D-6645D1055344}"/>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20" name="Freeform 26">
                <a:extLst>
                  <a:ext uri="{FF2B5EF4-FFF2-40B4-BE49-F238E27FC236}">
                    <a16:creationId xmlns:a16="http://schemas.microsoft.com/office/drawing/2014/main" id="{D475A85E-E7F5-FA0B-EF7D-4580D8306008}"/>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grpSp>
        <p:nvGrpSpPr>
          <p:cNvPr id="21" name="bcgIcons_Large Group of People/Public ">
            <a:extLst>
              <a:ext uri="{FF2B5EF4-FFF2-40B4-BE49-F238E27FC236}">
                <a16:creationId xmlns:a16="http://schemas.microsoft.com/office/drawing/2014/main" id="{FFB7E8C8-794F-E0BC-4E88-85ABA347C542}"/>
              </a:ext>
            </a:extLst>
          </p:cNvPr>
          <p:cNvGrpSpPr>
            <a:grpSpLocks noChangeAspect="1"/>
          </p:cNvGrpSpPr>
          <p:nvPr/>
        </p:nvGrpSpPr>
        <p:grpSpPr>
          <a:xfrm>
            <a:off x="3134530" y="2163089"/>
            <a:ext cx="719333" cy="720000"/>
            <a:chOff x="5273803" y="2606040"/>
            <a:chExt cx="1644396" cy="1645920"/>
          </a:xfrm>
        </p:grpSpPr>
        <p:sp>
          <p:nvSpPr>
            <p:cNvPr id="22" name="AutoShape 18">
              <a:extLst>
                <a:ext uri="{FF2B5EF4-FFF2-40B4-BE49-F238E27FC236}">
                  <a16:creationId xmlns:a16="http://schemas.microsoft.com/office/drawing/2014/main" id="{E3AD1BF9-3E05-668E-9EE3-D943FC380A57}"/>
                </a:ext>
              </a:extLst>
            </p:cNvPr>
            <p:cNvSpPr>
              <a:spLocks noChangeAspect="1" noChangeArrowheads="1" noTextEdit="1"/>
            </p:cNvSpPr>
            <p:nvPr/>
          </p:nvSpPr>
          <p:spPr bwMode="auto">
            <a:xfrm>
              <a:off x="5273803"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3" name="Group 4">
              <a:extLst>
                <a:ext uri="{FF2B5EF4-FFF2-40B4-BE49-F238E27FC236}">
                  <a16:creationId xmlns:a16="http://schemas.microsoft.com/office/drawing/2014/main" id="{F832A434-2BBE-A53E-DCD4-CA91DBAE6BEF}"/>
                </a:ext>
              </a:extLst>
            </p:cNvPr>
            <p:cNvGrpSpPr/>
            <p:nvPr/>
          </p:nvGrpSpPr>
          <p:grpSpPr>
            <a:xfrm>
              <a:off x="5336668" y="2770251"/>
              <a:ext cx="1515999" cy="1311783"/>
              <a:chOff x="5336668" y="2770251"/>
              <a:chExt cx="1515999" cy="1311783"/>
            </a:xfrm>
          </p:grpSpPr>
          <p:sp>
            <p:nvSpPr>
              <p:cNvPr id="29" name="Freeform 20">
                <a:extLst>
                  <a:ext uri="{FF2B5EF4-FFF2-40B4-BE49-F238E27FC236}">
                    <a16:creationId xmlns:a16="http://schemas.microsoft.com/office/drawing/2014/main" id="{E1F1E2C3-30F5-9ED1-E58D-8B333366835C}"/>
                  </a:ext>
                </a:extLst>
              </p:cNvPr>
              <p:cNvSpPr>
                <a:spLocks noEditPoints="1"/>
              </p:cNvSpPr>
              <p:nvPr/>
            </p:nvSpPr>
            <p:spPr bwMode="auto">
              <a:xfrm>
                <a:off x="5336668" y="2770251"/>
                <a:ext cx="1515999" cy="1311783"/>
              </a:xfrm>
              <a:custGeom>
                <a:avLst/>
                <a:gdLst>
                  <a:gd name="T0" fmla="*/ 227 w 2124"/>
                  <a:gd name="T1" fmla="*/ 496 h 1836"/>
                  <a:gd name="T2" fmla="*/ 528 w 2124"/>
                  <a:gd name="T3" fmla="*/ 467 h 1836"/>
                  <a:gd name="T4" fmla="*/ 996 w 2124"/>
                  <a:gd name="T5" fmla="*/ 467 h 1836"/>
                  <a:gd name="T6" fmla="*/ 695 w 2124"/>
                  <a:gd name="T7" fmla="*/ 496 h 1836"/>
                  <a:gd name="T8" fmla="*/ 994 w 2124"/>
                  <a:gd name="T9" fmla="*/ 498 h 1836"/>
                  <a:gd name="T10" fmla="*/ 1130 w 2124"/>
                  <a:gd name="T11" fmla="*/ 467 h 1836"/>
                  <a:gd name="T12" fmla="*/ 1431 w 2124"/>
                  <a:gd name="T13" fmla="*/ 496 h 1836"/>
                  <a:gd name="T14" fmla="*/ 1933 w 2124"/>
                  <a:gd name="T15" fmla="*/ 467 h 1836"/>
                  <a:gd name="T16" fmla="*/ 1631 w 2124"/>
                  <a:gd name="T17" fmla="*/ 496 h 1836"/>
                  <a:gd name="T18" fmla="*/ 1930 w 2124"/>
                  <a:gd name="T19" fmla="*/ 498 h 1836"/>
                  <a:gd name="T20" fmla="*/ 427 w 2124"/>
                  <a:gd name="T21" fmla="*/ 273 h 1836"/>
                  <a:gd name="T22" fmla="*/ 729 w 2124"/>
                  <a:gd name="T23" fmla="*/ 301 h 1836"/>
                  <a:gd name="T24" fmla="*/ 1230 w 2124"/>
                  <a:gd name="T25" fmla="*/ 273 h 1836"/>
                  <a:gd name="T26" fmla="*/ 929 w 2124"/>
                  <a:gd name="T27" fmla="*/ 301 h 1836"/>
                  <a:gd name="T28" fmla="*/ 1228 w 2124"/>
                  <a:gd name="T29" fmla="*/ 304 h 1836"/>
                  <a:gd name="T30" fmla="*/ 1364 w 2124"/>
                  <a:gd name="T31" fmla="*/ 273 h 1836"/>
                  <a:gd name="T32" fmla="*/ 1665 w 2124"/>
                  <a:gd name="T33" fmla="*/ 301 h 1836"/>
                  <a:gd name="T34" fmla="*/ 996 w 2124"/>
                  <a:gd name="T35" fmla="*/ 78 h 1836"/>
                  <a:gd name="T36" fmla="*/ 695 w 2124"/>
                  <a:gd name="T37" fmla="*/ 107 h 1836"/>
                  <a:gd name="T38" fmla="*/ 994 w 2124"/>
                  <a:gd name="T39" fmla="*/ 109 h 1836"/>
                  <a:gd name="T40" fmla="*/ 1130 w 2124"/>
                  <a:gd name="T41" fmla="*/ 78 h 1836"/>
                  <a:gd name="T42" fmla="*/ 1431 w 2124"/>
                  <a:gd name="T43" fmla="*/ 107 h 1836"/>
                  <a:gd name="T44" fmla="*/ 1893 w 2124"/>
                  <a:gd name="T45" fmla="*/ 584 h 1836"/>
                  <a:gd name="T46" fmla="*/ 1893 w 2124"/>
                  <a:gd name="T47" fmla="*/ 628 h 1836"/>
                  <a:gd name="T48" fmla="*/ 2060 w 2124"/>
                  <a:gd name="T49" fmla="*/ 662 h 1836"/>
                  <a:gd name="T50" fmla="*/ 69 w 2124"/>
                  <a:gd name="T51" fmla="*/ 693 h 1836"/>
                  <a:gd name="T52" fmla="*/ 377 w 2124"/>
                  <a:gd name="T53" fmla="*/ 638 h 1836"/>
                  <a:gd name="T54" fmla="*/ 1533 w 2124"/>
                  <a:gd name="T55" fmla="*/ 1602 h 1836"/>
                  <a:gd name="T56" fmla="*/ 1155 w 2124"/>
                  <a:gd name="T57" fmla="*/ 1543 h 1836"/>
                  <a:gd name="T58" fmla="*/ 2102 w 2124"/>
                  <a:gd name="T59" fmla="*/ 1836 h 1836"/>
                  <a:gd name="T60" fmla="*/ 1191 w 2124"/>
                  <a:gd name="T61" fmla="*/ 1811 h 1836"/>
                  <a:gd name="T62" fmla="*/ 787 w 2124"/>
                  <a:gd name="T63" fmla="*/ 1449 h 1836"/>
                  <a:gd name="T64" fmla="*/ 404 w 2124"/>
                  <a:gd name="T65" fmla="*/ 1449 h 1836"/>
                  <a:gd name="T66" fmla="*/ 0 w 2124"/>
                  <a:gd name="T67" fmla="*/ 1814 h 1836"/>
                  <a:gd name="T68" fmla="*/ 1191 w 2124"/>
                  <a:gd name="T69" fmla="*/ 1811 h 1836"/>
                  <a:gd name="T70" fmla="*/ 896 w 2124"/>
                  <a:gd name="T71" fmla="*/ 662 h 1836"/>
                  <a:gd name="T72" fmla="*/ 1197 w 2124"/>
                  <a:gd name="T73" fmla="*/ 690 h 1836"/>
                  <a:gd name="T74" fmla="*/ 1356 w 2124"/>
                  <a:gd name="T75" fmla="*/ 1362 h 1836"/>
                  <a:gd name="T76" fmla="*/ 1407 w 2124"/>
                  <a:gd name="T77" fmla="*/ 1450 h 1836"/>
                  <a:gd name="T78" fmla="*/ 1649 w 2124"/>
                  <a:gd name="T79" fmla="*/ 1450 h 1836"/>
                  <a:gd name="T80" fmla="*/ 1701 w 2124"/>
                  <a:gd name="T81" fmla="*/ 1362 h 1836"/>
                  <a:gd name="T82" fmla="*/ 1796 w 2124"/>
                  <a:gd name="T83" fmla="*/ 1101 h 1836"/>
                  <a:gd name="T84" fmla="*/ 1528 w 2124"/>
                  <a:gd name="T85" fmla="*/ 1401 h 1836"/>
                  <a:gd name="T86" fmla="*/ 1261 w 2124"/>
                  <a:gd name="T87" fmla="*/ 1101 h 1836"/>
                  <a:gd name="T88" fmla="*/ 322 w 2124"/>
                  <a:gd name="T89" fmla="*/ 1157 h 1836"/>
                  <a:gd name="T90" fmla="*/ 440 w 2124"/>
                  <a:gd name="T91" fmla="*/ 1423 h 1836"/>
                  <a:gd name="T92" fmla="*/ 717 w 2124"/>
                  <a:gd name="T93" fmla="*/ 1399 h 1836"/>
                  <a:gd name="T94" fmla="*/ 761 w 2124"/>
                  <a:gd name="T95" fmla="*/ 1367 h 1836"/>
                  <a:gd name="T96" fmla="*/ 916 w 2124"/>
                  <a:gd name="T97" fmla="*/ 1076 h 1836"/>
                  <a:gd name="T98" fmla="*/ 738 w 2124"/>
                  <a:gd name="T99" fmla="*/ 1329 h 1836"/>
                  <a:gd name="T100" fmla="*/ 350 w 2124"/>
                  <a:gd name="T101" fmla="*/ 1122 h 1836"/>
                  <a:gd name="T102" fmla="*/ 322 w 2124"/>
                  <a:gd name="T103" fmla="*/ 1157 h 1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24" h="1836">
                    <a:moveTo>
                      <a:pt x="512" y="503"/>
                    </a:moveTo>
                    <a:cubicBezTo>
                      <a:pt x="505" y="503"/>
                      <a:pt x="499" y="501"/>
                      <a:pt x="495" y="496"/>
                    </a:cubicBezTo>
                    <a:cubicBezTo>
                      <a:pt x="461" y="456"/>
                      <a:pt x="413" y="433"/>
                      <a:pt x="361" y="433"/>
                    </a:cubicBezTo>
                    <a:cubicBezTo>
                      <a:pt x="309" y="433"/>
                      <a:pt x="260" y="456"/>
                      <a:pt x="227" y="496"/>
                    </a:cubicBezTo>
                    <a:cubicBezTo>
                      <a:pt x="219" y="505"/>
                      <a:pt x="205" y="506"/>
                      <a:pt x="196" y="498"/>
                    </a:cubicBezTo>
                    <a:cubicBezTo>
                      <a:pt x="187" y="491"/>
                      <a:pt x="186" y="477"/>
                      <a:pt x="193" y="467"/>
                    </a:cubicBezTo>
                    <a:cubicBezTo>
                      <a:pt x="235" y="418"/>
                      <a:pt x="296" y="389"/>
                      <a:pt x="361" y="389"/>
                    </a:cubicBezTo>
                    <a:cubicBezTo>
                      <a:pt x="426" y="389"/>
                      <a:pt x="487" y="418"/>
                      <a:pt x="528" y="467"/>
                    </a:cubicBezTo>
                    <a:cubicBezTo>
                      <a:pt x="536" y="477"/>
                      <a:pt x="535" y="491"/>
                      <a:pt x="526" y="498"/>
                    </a:cubicBezTo>
                    <a:cubicBezTo>
                      <a:pt x="522" y="502"/>
                      <a:pt x="516" y="503"/>
                      <a:pt x="512" y="503"/>
                    </a:cubicBezTo>
                    <a:close/>
                    <a:moveTo>
                      <a:pt x="994" y="498"/>
                    </a:moveTo>
                    <a:cubicBezTo>
                      <a:pt x="1003" y="491"/>
                      <a:pt x="1004" y="477"/>
                      <a:pt x="996" y="467"/>
                    </a:cubicBezTo>
                    <a:cubicBezTo>
                      <a:pt x="955" y="418"/>
                      <a:pt x="894" y="389"/>
                      <a:pt x="829" y="389"/>
                    </a:cubicBezTo>
                    <a:cubicBezTo>
                      <a:pt x="764" y="389"/>
                      <a:pt x="703" y="418"/>
                      <a:pt x="661" y="467"/>
                    </a:cubicBezTo>
                    <a:cubicBezTo>
                      <a:pt x="654" y="477"/>
                      <a:pt x="655" y="491"/>
                      <a:pt x="664" y="498"/>
                    </a:cubicBezTo>
                    <a:cubicBezTo>
                      <a:pt x="673" y="506"/>
                      <a:pt x="687" y="505"/>
                      <a:pt x="695" y="496"/>
                    </a:cubicBezTo>
                    <a:cubicBezTo>
                      <a:pt x="728" y="456"/>
                      <a:pt x="777" y="433"/>
                      <a:pt x="829" y="433"/>
                    </a:cubicBezTo>
                    <a:cubicBezTo>
                      <a:pt x="881" y="433"/>
                      <a:pt x="929" y="456"/>
                      <a:pt x="963" y="496"/>
                    </a:cubicBezTo>
                    <a:cubicBezTo>
                      <a:pt x="967" y="501"/>
                      <a:pt x="973" y="503"/>
                      <a:pt x="980" y="503"/>
                    </a:cubicBezTo>
                    <a:cubicBezTo>
                      <a:pt x="985" y="503"/>
                      <a:pt x="990" y="502"/>
                      <a:pt x="994" y="498"/>
                    </a:cubicBezTo>
                    <a:close/>
                    <a:moveTo>
                      <a:pt x="1462" y="498"/>
                    </a:moveTo>
                    <a:cubicBezTo>
                      <a:pt x="1471" y="491"/>
                      <a:pt x="1472" y="477"/>
                      <a:pt x="1465" y="467"/>
                    </a:cubicBezTo>
                    <a:cubicBezTo>
                      <a:pt x="1423" y="418"/>
                      <a:pt x="1362" y="389"/>
                      <a:pt x="1297" y="389"/>
                    </a:cubicBezTo>
                    <a:cubicBezTo>
                      <a:pt x="1232" y="389"/>
                      <a:pt x="1171" y="418"/>
                      <a:pt x="1130" y="467"/>
                    </a:cubicBezTo>
                    <a:cubicBezTo>
                      <a:pt x="1122" y="477"/>
                      <a:pt x="1123" y="491"/>
                      <a:pt x="1132" y="498"/>
                    </a:cubicBezTo>
                    <a:cubicBezTo>
                      <a:pt x="1142" y="506"/>
                      <a:pt x="1155" y="505"/>
                      <a:pt x="1163" y="496"/>
                    </a:cubicBezTo>
                    <a:cubicBezTo>
                      <a:pt x="1197" y="456"/>
                      <a:pt x="1245" y="433"/>
                      <a:pt x="1297" y="433"/>
                    </a:cubicBezTo>
                    <a:cubicBezTo>
                      <a:pt x="1349" y="433"/>
                      <a:pt x="1398" y="456"/>
                      <a:pt x="1431" y="496"/>
                    </a:cubicBezTo>
                    <a:cubicBezTo>
                      <a:pt x="1435" y="501"/>
                      <a:pt x="1441" y="503"/>
                      <a:pt x="1448" y="503"/>
                    </a:cubicBezTo>
                    <a:cubicBezTo>
                      <a:pt x="1453" y="503"/>
                      <a:pt x="1458" y="502"/>
                      <a:pt x="1462" y="498"/>
                    </a:cubicBezTo>
                    <a:close/>
                    <a:moveTo>
                      <a:pt x="1930" y="498"/>
                    </a:moveTo>
                    <a:cubicBezTo>
                      <a:pt x="1939" y="491"/>
                      <a:pt x="1940" y="477"/>
                      <a:pt x="1933" y="467"/>
                    </a:cubicBezTo>
                    <a:cubicBezTo>
                      <a:pt x="1891" y="418"/>
                      <a:pt x="1830" y="389"/>
                      <a:pt x="1765" y="389"/>
                    </a:cubicBezTo>
                    <a:cubicBezTo>
                      <a:pt x="1700" y="389"/>
                      <a:pt x="1639" y="418"/>
                      <a:pt x="1598" y="467"/>
                    </a:cubicBezTo>
                    <a:cubicBezTo>
                      <a:pt x="1590" y="477"/>
                      <a:pt x="1591" y="491"/>
                      <a:pt x="1600" y="498"/>
                    </a:cubicBezTo>
                    <a:cubicBezTo>
                      <a:pt x="1610" y="506"/>
                      <a:pt x="1624" y="505"/>
                      <a:pt x="1631" y="496"/>
                    </a:cubicBezTo>
                    <a:cubicBezTo>
                      <a:pt x="1665" y="456"/>
                      <a:pt x="1713" y="433"/>
                      <a:pt x="1765" y="433"/>
                    </a:cubicBezTo>
                    <a:cubicBezTo>
                      <a:pt x="1817" y="433"/>
                      <a:pt x="1866" y="456"/>
                      <a:pt x="1899" y="496"/>
                    </a:cubicBezTo>
                    <a:cubicBezTo>
                      <a:pt x="1903" y="501"/>
                      <a:pt x="1910" y="503"/>
                      <a:pt x="1916" y="503"/>
                    </a:cubicBezTo>
                    <a:cubicBezTo>
                      <a:pt x="1921" y="503"/>
                      <a:pt x="1926" y="502"/>
                      <a:pt x="1930" y="498"/>
                    </a:cubicBezTo>
                    <a:close/>
                    <a:moveTo>
                      <a:pt x="760" y="304"/>
                    </a:moveTo>
                    <a:cubicBezTo>
                      <a:pt x="769" y="296"/>
                      <a:pt x="770" y="282"/>
                      <a:pt x="762" y="273"/>
                    </a:cubicBezTo>
                    <a:cubicBezTo>
                      <a:pt x="721" y="223"/>
                      <a:pt x="660" y="195"/>
                      <a:pt x="595" y="195"/>
                    </a:cubicBezTo>
                    <a:cubicBezTo>
                      <a:pt x="530" y="195"/>
                      <a:pt x="469" y="223"/>
                      <a:pt x="427" y="273"/>
                    </a:cubicBezTo>
                    <a:cubicBezTo>
                      <a:pt x="420" y="282"/>
                      <a:pt x="421" y="296"/>
                      <a:pt x="430" y="304"/>
                    </a:cubicBezTo>
                    <a:cubicBezTo>
                      <a:pt x="439" y="312"/>
                      <a:pt x="453" y="310"/>
                      <a:pt x="461" y="301"/>
                    </a:cubicBezTo>
                    <a:cubicBezTo>
                      <a:pt x="494" y="262"/>
                      <a:pt x="543" y="239"/>
                      <a:pt x="595" y="239"/>
                    </a:cubicBezTo>
                    <a:cubicBezTo>
                      <a:pt x="647" y="239"/>
                      <a:pt x="695" y="262"/>
                      <a:pt x="729" y="301"/>
                    </a:cubicBezTo>
                    <a:cubicBezTo>
                      <a:pt x="733" y="306"/>
                      <a:pt x="739" y="309"/>
                      <a:pt x="746" y="309"/>
                    </a:cubicBezTo>
                    <a:cubicBezTo>
                      <a:pt x="751" y="309"/>
                      <a:pt x="756" y="307"/>
                      <a:pt x="760" y="304"/>
                    </a:cubicBezTo>
                    <a:close/>
                    <a:moveTo>
                      <a:pt x="1228" y="304"/>
                    </a:moveTo>
                    <a:cubicBezTo>
                      <a:pt x="1237" y="296"/>
                      <a:pt x="1238" y="282"/>
                      <a:pt x="1230" y="273"/>
                    </a:cubicBezTo>
                    <a:cubicBezTo>
                      <a:pt x="1189" y="223"/>
                      <a:pt x="1128" y="195"/>
                      <a:pt x="1063" y="195"/>
                    </a:cubicBezTo>
                    <a:cubicBezTo>
                      <a:pt x="998" y="195"/>
                      <a:pt x="937" y="223"/>
                      <a:pt x="896" y="273"/>
                    </a:cubicBezTo>
                    <a:cubicBezTo>
                      <a:pt x="888" y="282"/>
                      <a:pt x="889" y="296"/>
                      <a:pt x="898" y="304"/>
                    </a:cubicBezTo>
                    <a:cubicBezTo>
                      <a:pt x="908" y="312"/>
                      <a:pt x="921" y="310"/>
                      <a:pt x="929" y="301"/>
                    </a:cubicBezTo>
                    <a:cubicBezTo>
                      <a:pt x="963" y="262"/>
                      <a:pt x="1011" y="239"/>
                      <a:pt x="1063" y="239"/>
                    </a:cubicBezTo>
                    <a:cubicBezTo>
                      <a:pt x="1115" y="239"/>
                      <a:pt x="1163" y="262"/>
                      <a:pt x="1197" y="301"/>
                    </a:cubicBezTo>
                    <a:cubicBezTo>
                      <a:pt x="1201" y="306"/>
                      <a:pt x="1207" y="309"/>
                      <a:pt x="1214" y="309"/>
                    </a:cubicBezTo>
                    <a:cubicBezTo>
                      <a:pt x="1219" y="309"/>
                      <a:pt x="1224" y="307"/>
                      <a:pt x="1228" y="304"/>
                    </a:cubicBezTo>
                    <a:close/>
                    <a:moveTo>
                      <a:pt x="1696" y="304"/>
                    </a:moveTo>
                    <a:cubicBezTo>
                      <a:pt x="1705" y="296"/>
                      <a:pt x="1706" y="282"/>
                      <a:pt x="1699" y="273"/>
                    </a:cubicBezTo>
                    <a:cubicBezTo>
                      <a:pt x="1657" y="223"/>
                      <a:pt x="1596" y="195"/>
                      <a:pt x="1531" y="195"/>
                    </a:cubicBezTo>
                    <a:cubicBezTo>
                      <a:pt x="1466" y="195"/>
                      <a:pt x="1405" y="223"/>
                      <a:pt x="1364" y="273"/>
                    </a:cubicBezTo>
                    <a:cubicBezTo>
                      <a:pt x="1356" y="282"/>
                      <a:pt x="1357" y="296"/>
                      <a:pt x="1366" y="304"/>
                    </a:cubicBezTo>
                    <a:cubicBezTo>
                      <a:pt x="1376" y="312"/>
                      <a:pt x="1389" y="310"/>
                      <a:pt x="1397" y="301"/>
                    </a:cubicBezTo>
                    <a:cubicBezTo>
                      <a:pt x="1431" y="262"/>
                      <a:pt x="1479" y="239"/>
                      <a:pt x="1531" y="239"/>
                    </a:cubicBezTo>
                    <a:cubicBezTo>
                      <a:pt x="1583" y="239"/>
                      <a:pt x="1632" y="262"/>
                      <a:pt x="1665" y="301"/>
                    </a:cubicBezTo>
                    <a:cubicBezTo>
                      <a:pt x="1669" y="306"/>
                      <a:pt x="1675" y="309"/>
                      <a:pt x="1682" y="309"/>
                    </a:cubicBezTo>
                    <a:cubicBezTo>
                      <a:pt x="1687" y="309"/>
                      <a:pt x="1692" y="307"/>
                      <a:pt x="1696" y="304"/>
                    </a:cubicBezTo>
                    <a:close/>
                    <a:moveTo>
                      <a:pt x="994" y="109"/>
                    </a:moveTo>
                    <a:cubicBezTo>
                      <a:pt x="1003" y="101"/>
                      <a:pt x="1004" y="88"/>
                      <a:pt x="996" y="78"/>
                    </a:cubicBezTo>
                    <a:cubicBezTo>
                      <a:pt x="955" y="29"/>
                      <a:pt x="894" y="0"/>
                      <a:pt x="829" y="0"/>
                    </a:cubicBezTo>
                    <a:cubicBezTo>
                      <a:pt x="764" y="0"/>
                      <a:pt x="703" y="29"/>
                      <a:pt x="661" y="78"/>
                    </a:cubicBezTo>
                    <a:cubicBezTo>
                      <a:pt x="654" y="88"/>
                      <a:pt x="655" y="101"/>
                      <a:pt x="664" y="109"/>
                    </a:cubicBezTo>
                    <a:cubicBezTo>
                      <a:pt x="673" y="117"/>
                      <a:pt x="687" y="116"/>
                      <a:pt x="695" y="107"/>
                    </a:cubicBezTo>
                    <a:cubicBezTo>
                      <a:pt x="728" y="67"/>
                      <a:pt x="777" y="44"/>
                      <a:pt x="829" y="44"/>
                    </a:cubicBezTo>
                    <a:cubicBezTo>
                      <a:pt x="881" y="44"/>
                      <a:pt x="929" y="67"/>
                      <a:pt x="963" y="107"/>
                    </a:cubicBezTo>
                    <a:cubicBezTo>
                      <a:pt x="967" y="112"/>
                      <a:pt x="973" y="114"/>
                      <a:pt x="980" y="114"/>
                    </a:cubicBezTo>
                    <a:cubicBezTo>
                      <a:pt x="985" y="114"/>
                      <a:pt x="990" y="113"/>
                      <a:pt x="994" y="109"/>
                    </a:cubicBezTo>
                    <a:close/>
                    <a:moveTo>
                      <a:pt x="1462" y="109"/>
                    </a:moveTo>
                    <a:cubicBezTo>
                      <a:pt x="1471" y="101"/>
                      <a:pt x="1472" y="88"/>
                      <a:pt x="1465" y="78"/>
                    </a:cubicBezTo>
                    <a:cubicBezTo>
                      <a:pt x="1423" y="29"/>
                      <a:pt x="1362" y="0"/>
                      <a:pt x="1297" y="0"/>
                    </a:cubicBezTo>
                    <a:cubicBezTo>
                      <a:pt x="1232" y="0"/>
                      <a:pt x="1171" y="29"/>
                      <a:pt x="1130" y="78"/>
                    </a:cubicBezTo>
                    <a:cubicBezTo>
                      <a:pt x="1122" y="88"/>
                      <a:pt x="1123" y="101"/>
                      <a:pt x="1132" y="109"/>
                    </a:cubicBezTo>
                    <a:cubicBezTo>
                      <a:pt x="1142" y="117"/>
                      <a:pt x="1155" y="116"/>
                      <a:pt x="1163" y="107"/>
                    </a:cubicBezTo>
                    <a:cubicBezTo>
                      <a:pt x="1197" y="67"/>
                      <a:pt x="1245" y="44"/>
                      <a:pt x="1297" y="44"/>
                    </a:cubicBezTo>
                    <a:cubicBezTo>
                      <a:pt x="1349" y="44"/>
                      <a:pt x="1398" y="67"/>
                      <a:pt x="1431" y="107"/>
                    </a:cubicBezTo>
                    <a:cubicBezTo>
                      <a:pt x="1435" y="112"/>
                      <a:pt x="1441" y="114"/>
                      <a:pt x="1448" y="114"/>
                    </a:cubicBezTo>
                    <a:cubicBezTo>
                      <a:pt x="1453" y="114"/>
                      <a:pt x="1458" y="113"/>
                      <a:pt x="1462" y="109"/>
                    </a:cubicBezTo>
                    <a:close/>
                    <a:moveTo>
                      <a:pt x="2060" y="662"/>
                    </a:moveTo>
                    <a:cubicBezTo>
                      <a:pt x="2018" y="612"/>
                      <a:pt x="1957" y="584"/>
                      <a:pt x="1893" y="584"/>
                    </a:cubicBezTo>
                    <a:cubicBezTo>
                      <a:pt x="1839" y="584"/>
                      <a:pt x="1788" y="603"/>
                      <a:pt x="1749" y="638"/>
                    </a:cubicBezTo>
                    <a:cubicBezTo>
                      <a:pt x="1760" y="647"/>
                      <a:pt x="1771" y="657"/>
                      <a:pt x="1781" y="667"/>
                    </a:cubicBezTo>
                    <a:cubicBezTo>
                      <a:pt x="1781" y="667"/>
                      <a:pt x="1781" y="668"/>
                      <a:pt x="1781" y="668"/>
                    </a:cubicBezTo>
                    <a:cubicBezTo>
                      <a:pt x="1813" y="642"/>
                      <a:pt x="1852" y="628"/>
                      <a:pt x="1893" y="628"/>
                    </a:cubicBezTo>
                    <a:cubicBezTo>
                      <a:pt x="1944" y="628"/>
                      <a:pt x="1993" y="651"/>
                      <a:pt x="2026" y="690"/>
                    </a:cubicBezTo>
                    <a:cubicBezTo>
                      <a:pt x="2031" y="695"/>
                      <a:pt x="2037" y="698"/>
                      <a:pt x="2043" y="698"/>
                    </a:cubicBezTo>
                    <a:cubicBezTo>
                      <a:pt x="2048" y="698"/>
                      <a:pt x="2053" y="696"/>
                      <a:pt x="2057" y="693"/>
                    </a:cubicBezTo>
                    <a:cubicBezTo>
                      <a:pt x="2067" y="685"/>
                      <a:pt x="2068" y="671"/>
                      <a:pt x="2060" y="662"/>
                    </a:cubicBezTo>
                    <a:close/>
                    <a:moveTo>
                      <a:pt x="377" y="638"/>
                    </a:moveTo>
                    <a:cubicBezTo>
                      <a:pt x="338" y="603"/>
                      <a:pt x="287" y="584"/>
                      <a:pt x="233" y="584"/>
                    </a:cubicBezTo>
                    <a:cubicBezTo>
                      <a:pt x="169" y="584"/>
                      <a:pt x="108" y="612"/>
                      <a:pt x="66" y="662"/>
                    </a:cubicBezTo>
                    <a:cubicBezTo>
                      <a:pt x="58" y="671"/>
                      <a:pt x="59" y="685"/>
                      <a:pt x="69" y="693"/>
                    </a:cubicBezTo>
                    <a:cubicBezTo>
                      <a:pt x="78" y="701"/>
                      <a:pt x="92" y="699"/>
                      <a:pt x="100" y="690"/>
                    </a:cubicBezTo>
                    <a:cubicBezTo>
                      <a:pt x="133" y="651"/>
                      <a:pt x="182" y="628"/>
                      <a:pt x="233" y="628"/>
                    </a:cubicBezTo>
                    <a:cubicBezTo>
                      <a:pt x="274" y="628"/>
                      <a:pt x="313" y="642"/>
                      <a:pt x="344" y="667"/>
                    </a:cubicBezTo>
                    <a:cubicBezTo>
                      <a:pt x="355" y="657"/>
                      <a:pt x="366" y="647"/>
                      <a:pt x="377" y="638"/>
                    </a:cubicBezTo>
                    <a:close/>
                    <a:moveTo>
                      <a:pt x="2052" y="1567"/>
                    </a:moveTo>
                    <a:cubicBezTo>
                      <a:pt x="2030" y="1534"/>
                      <a:pt x="2004" y="1506"/>
                      <a:pt x="1974" y="1492"/>
                    </a:cubicBezTo>
                    <a:cubicBezTo>
                      <a:pt x="1885" y="1451"/>
                      <a:pt x="1720" y="1449"/>
                      <a:pt x="1720" y="1449"/>
                    </a:cubicBezTo>
                    <a:cubicBezTo>
                      <a:pt x="1720" y="1449"/>
                      <a:pt x="1614" y="1537"/>
                      <a:pt x="1533" y="1602"/>
                    </a:cubicBezTo>
                    <a:cubicBezTo>
                      <a:pt x="1530" y="1604"/>
                      <a:pt x="1527" y="1604"/>
                      <a:pt x="1524" y="1602"/>
                    </a:cubicBezTo>
                    <a:cubicBezTo>
                      <a:pt x="1464" y="1555"/>
                      <a:pt x="1337" y="1449"/>
                      <a:pt x="1337" y="1449"/>
                    </a:cubicBezTo>
                    <a:cubicBezTo>
                      <a:pt x="1337" y="1449"/>
                      <a:pt x="1197" y="1451"/>
                      <a:pt x="1105" y="1483"/>
                    </a:cubicBezTo>
                    <a:cubicBezTo>
                      <a:pt x="1123" y="1499"/>
                      <a:pt x="1139" y="1519"/>
                      <a:pt x="1155" y="1543"/>
                    </a:cubicBezTo>
                    <a:cubicBezTo>
                      <a:pt x="1208" y="1621"/>
                      <a:pt x="1235" y="1714"/>
                      <a:pt x="1235" y="1811"/>
                    </a:cubicBezTo>
                    <a:cubicBezTo>
                      <a:pt x="1235" y="1814"/>
                      <a:pt x="1235" y="1814"/>
                      <a:pt x="1235" y="1814"/>
                    </a:cubicBezTo>
                    <a:cubicBezTo>
                      <a:pt x="1235" y="1821"/>
                      <a:pt x="1234" y="1829"/>
                      <a:pt x="1231" y="1836"/>
                    </a:cubicBezTo>
                    <a:cubicBezTo>
                      <a:pt x="2102" y="1836"/>
                      <a:pt x="2102" y="1836"/>
                      <a:pt x="2102" y="1836"/>
                    </a:cubicBezTo>
                    <a:cubicBezTo>
                      <a:pt x="2114" y="1836"/>
                      <a:pt x="2124" y="1826"/>
                      <a:pt x="2124" y="1814"/>
                    </a:cubicBezTo>
                    <a:cubicBezTo>
                      <a:pt x="2124" y="1811"/>
                      <a:pt x="2124" y="1811"/>
                      <a:pt x="2124" y="1811"/>
                    </a:cubicBezTo>
                    <a:cubicBezTo>
                      <a:pt x="2124" y="1724"/>
                      <a:pt x="2100" y="1639"/>
                      <a:pt x="2052" y="1567"/>
                    </a:cubicBezTo>
                    <a:close/>
                    <a:moveTo>
                      <a:pt x="1191" y="1811"/>
                    </a:moveTo>
                    <a:cubicBezTo>
                      <a:pt x="1191" y="1724"/>
                      <a:pt x="1167" y="1639"/>
                      <a:pt x="1119" y="1567"/>
                    </a:cubicBezTo>
                    <a:cubicBezTo>
                      <a:pt x="1097" y="1534"/>
                      <a:pt x="1071" y="1506"/>
                      <a:pt x="1042" y="1492"/>
                    </a:cubicBezTo>
                    <a:cubicBezTo>
                      <a:pt x="952" y="1451"/>
                      <a:pt x="787" y="1449"/>
                      <a:pt x="787" y="1449"/>
                    </a:cubicBezTo>
                    <a:cubicBezTo>
                      <a:pt x="787" y="1449"/>
                      <a:pt x="787" y="1449"/>
                      <a:pt x="787" y="1449"/>
                    </a:cubicBezTo>
                    <a:cubicBezTo>
                      <a:pt x="787" y="1449"/>
                      <a:pt x="722" y="1541"/>
                      <a:pt x="592" y="1541"/>
                    </a:cubicBezTo>
                    <a:cubicBezTo>
                      <a:pt x="599" y="1541"/>
                      <a:pt x="599" y="1541"/>
                      <a:pt x="599" y="1541"/>
                    </a:cubicBezTo>
                    <a:cubicBezTo>
                      <a:pt x="469" y="1541"/>
                      <a:pt x="404" y="1449"/>
                      <a:pt x="404" y="1449"/>
                    </a:cubicBezTo>
                    <a:cubicBezTo>
                      <a:pt x="404" y="1449"/>
                      <a:pt x="404" y="1449"/>
                      <a:pt x="404" y="1449"/>
                    </a:cubicBezTo>
                    <a:cubicBezTo>
                      <a:pt x="404" y="1449"/>
                      <a:pt x="239" y="1451"/>
                      <a:pt x="150" y="1492"/>
                    </a:cubicBezTo>
                    <a:cubicBezTo>
                      <a:pt x="120" y="1506"/>
                      <a:pt x="94" y="1534"/>
                      <a:pt x="72" y="1567"/>
                    </a:cubicBezTo>
                    <a:cubicBezTo>
                      <a:pt x="24" y="1639"/>
                      <a:pt x="0" y="1724"/>
                      <a:pt x="0" y="1811"/>
                    </a:cubicBezTo>
                    <a:cubicBezTo>
                      <a:pt x="0" y="1814"/>
                      <a:pt x="0" y="1814"/>
                      <a:pt x="0" y="1814"/>
                    </a:cubicBezTo>
                    <a:cubicBezTo>
                      <a:pt x="0" y="1826"/>
                      <a:pt x="10" y="1836"/>
                      <a:pt x="22" y="1836"/>
                    </a:cubicBezTo>
                    <a:cubicBezTo>
                      <a:pt x="1169" y="1836"/>
                      <a:pt x="1169" y="1836"/>
                      <a:pt x="1169" y="1836"/>
                    </a:cubicBezTo>
                    <a:cubicBezTo>
                      <a:pt x="1181" y="1836"/>
                      <a:pt x="1191" y="1826"/>
                      <a:pt x="1191" y="1814"/>
                    </a:cubicBezTo>
                    <a:lnTo>
                      <a:pt x="1191" y="1811"/>
                    </a:lnTo>
                    <a:close/>
                    <a:moveTo>
                      <a:pt x="1228" y="693"/>
                    </a:moveTo>
                    <a:cubicBezTo>
                      <a:pt x="1237" y="685"/>
                      <a:pt x="1238" y="671"/>
                      <a:pt x="1230" y="662"/>
                    </a:cubicBezTo>
                    <a:cubicBezTo>
                      <a:pt x="1189" y="612"/>
                      <a:pt x="1128" y="584"/>
                      <a:pt x="1063" y="584"/>
                    </a:cubicBezTo>
                    <a:cubicBezTo>
                      <a:pt x="998" y="584"/>
                      <a:pt x="937" y="612"/>
                      <a:pt x="896" y="662"/>
                    </a:cubicBezTo>
                    <a:cubicBezTo>
                      <a:pt x="888" y="671"/>
                      <a:pt x="889" y="685"/>
                      <a:pt x="898" y="693"/>
                    </a:cubicBezTo>
                    <a:cubicBezTo>
                      <a:pt x="908" y="701"/>
                      <a:pt x="921" y="699"/>
                      <a:pt x="929" y="690"/>
                    </a:cubicBezTo>
                    <a:cubicBezTo>
                      <a:pt x="963" y="651"/>
                      <a:pt x="1011" y="628"/>
                      <a:pt x="1063" y="628"/>
                    </a:cubicBezTo>
                    <a:cubicBezTo>
                      <a:pt x="1115" y="628"/>
                      <a:pt x="1163" y="651"/>
                      <a:pt x="1197" y="690"/>
                    </a:cubicBezTo>
                    <a:cubicBezTo>
                      <a:pt x="1201" y="695"/>
                      <a:pt x="1207" y="698"/>
                      <a:pt x="1214" y="698"/>
                    </a:cubicBezTo>
                    <a:cubicBezTo>
                      <a:pt x="1219" y="698"/>
                      <a:pt x="1224" y="696"/>
                      <a:pt x="1228" y="693"/>
                    </a:cubicBezTo>
                    <a:close/>
                    <a:moveTo>
                      <a:pt x="1255" y="1157"/>
                    </a:moveTo>
                    <a:cubicBezTo>
                      <a:pt x="1275" y="1207"/>
                      <a:pt x="1328" y="1336"/>
                      <a:pt x="1356" y="1362"/>
                    </a:cubicBezTo>
                    <a:cubicBezTo>
                      <a:pt x="1358" y="1363"/>
                      <a:pt x="1361" y="1365"/>
                      <a:pt x="1363" y="1367"/>
                    </a:cubicBezTo>
                    <a:cubicBezTo>
                      <a:pt x="1363" y="1414"/>
                      <a:pt x="1363" y="1414"/>
                      <a:pt x="1363" y="1414"/>
                    </a:cubicBezTo>
                    <a:cubicBezTo>
                      <a:pt x="1365" y="1415"/>
                      <a:pt x="1365" y="1415"/>
                      <a:pt x="1365" y="1415"/>
                    </a:cubicBezTo>
                    <a:cubicBezTo>
                      <a:pt x="1365" y="1416"/>
                      <a:pt x="1383" y="1430"/>
                      <a:pt x="1407" y="1450"/>
                    </a:cubicBezTo>
                    <a:cubicBezTo>
                      <a:pt x="1407" y="1399"/>
                      <a:pt x="1407" y="1399"/>
                      <a:pt x="1407" y="1399"/>
                    </a:cubicBezTo>
                    <a:cubicBezTo>
                      <a:pt x="1444" y="1422"/>
                      <a:pt x="1492" y="1445"/>
                      <a:pt x="1528" y="1445"/>
                    </a:cubicBezTo>
                    <a:cubicBezTo>
                      <a:pt x="1565" y="1445"/>
                      <a:pt x="1613" y="1422"/>
                      <a:pt x="1649" y="1399"/>
                    </a:cubicBezTo>
                    <a:cubicBezTo>
                      <a:pt x="1649" y="1450"/>
                      <a:pt x="1649" y="1450"/>
                      <a:pt x="1649" y="1450"/>
                    </a:cubicBezTo>
                    <a:cubicBezTo>
                      <a:pt x="1675" y="1430"/>
                      <a:pt x="1692" y="1415"/>
                      <a:pt x="1692" y="1415"/>
                    </a:cubicBezTo>
                    <a:cubicBezTo>
                      <a:pt x="1693" y="1414"/>
                      <a:pt x="1693" y="1414"/>
                      <a:pt x="1693" y="1414"/>
                    </a:cubicBezTo>
                    <a:cubicBezTo>
                      <a:pt x="1693" y="1368"/>
                      <a:pt x="1693" y="1368"/>
                      <a:pt x="1693" y="1368"/>
                    </a:cubicBezTo>
                    <a:cubicBezTo>
                      <a:pt x="1696" y="1365"/>
                      <a:pt x="1699" y="1363"/>
                      <a:pt x="1701" y="1362"/>
                    </a:cubicBezTo>
                    <a:cubicBezTo>
                      <a:pt x="1729" y="1336"/>
                      <a:pt x="1782" y="1207"/>
                      <a:pt x="1802" y="1157"/>
                    </a:cubicBezTo>
                    <a:cubicBezTo>
                      <a:pt x="1837" y="1135"/>
                      <a:pt x="1846" y="1097"/>
                      <a:pt x="1849" y="1081"/>
                    </a:cubicBezTo>
                    <a:cubicBezTo>
                      <a:pt x="1849" y="1079"/>
                      <a:pt x="1849" y="1078"/>
                      <a:pt x="1849" y="1076"/>
                    </a:cubicBezTo>
                    <a:cubicBezTo>
                      <a:pt x="1796" y="1101"/>
                      <a:pt x="1796" y="1101"/>
                      <a:pt x="1796" y="1101"/>
                    </a:cubicBezTo>
                    <a:cubicBezTo>
                      <a:pt x="1791" y="1109"/>
                      <a:pt x="1784" y="1117"/>
                      <a:pt x="1774" y="1122"/>
                    </a:cubicBezTo>
                    <a:cubicBezTo>
                      <a:pt x="1769" y="1124"/>
                      <a:pt x="1766" y="1129"/>
                      <a:pt x="1764" y="1134"/>
                    </a:cubicBezTo>
                    <a:cubicBezTo>
                      <a:pt x="1731" y="1217"/>
                      <a:pt x="1687" y="1315"/>
                      <a:pt x="1671" y="1329"/>
                    </a:cubicBezTo>
                    <a:cubicBezTo>
                      <a:pt x="1644" y="1353"/>
                      <a:pt x="1568" y="1401"/>
                      <a:pt x="1528" y="1401"/>
                    </a:cubicBezTo>
                    <a:cubicBezTo>
                      <a:pt x="1489" y="1401"/>
                      <a:pt x="1413" y="1353"/>
                      <a:pt x="1385" y="1329"/>
                    </a:cubicBezTo>
                    <a:cubicBezTo>
                      <a:pt x="1370" y="1315"/>
                      <a:pt x="1326" y="1217"/>
                      <a:pt x="1293" y="1134"/>
                    </a:cubicBezTo>
                    <a:cubicBezTo>
                      <a:pt x="1291" y="1129"/>
                      <a:pt x="1287" y="1124"/>
                      <a:pt x="1283" y="1122"/>
                    </a:cubicBezTo>
                    <a:cubicBezTo>
                      <a:pt x="1273" y="1117"/>
                      <a:pt x="1266" y="1109"/>
                      <a:pt x="1261" y="1101"/>
                    </a:cubicBezTo>
                    <a:cubicBezTo>
                      <a:pt x="1208" y="1076"/>
                      <a:pt x="1208" y="1076"/>
                      <a:pt x="1208" y="1076"/>
                    </a:cubicBezTo>
                    <a:cubicBezTo>
                      <a:pt x="1208" y="1078"/>
                      <a:pt x="1208" y="1080"/>
                      <a:pt x="1208" y="1083"/>
                    </a:cubicBezTo>
                    <a:cubicBezTo>
                      <a:pt x="1212" y="1102"/>
                      <a:pt x="1222" y="1136"/>
                      <a:pt x="1255" y="1157"/>
                    </a:cubicBezTo>
                    <a:close/>
                    <a:moveTo>
                      <a:pt x="322" y="1157"/>
                    </a:moveTo>
                    <a:cubicBezTo>
                      <a:pt x="342" y="1207"/>
                      <a:pt x="395" y="1336"/>
                      <a:pt x="423" y="1362"/>
                    </a:cubicBezTo>
                    <a:cubicBezTo>
                      <a:pt x="425" y="1363"/>
                      <a:pt x="428" y="1365"/>
                      <a:pt x="431" y="1368"/>
                    </a:cubicBezTo>
                    <a:cubicBezTo>
                      <a:pt x="431" y="1411"/>
                      <a:pt x="431" y="1411"/>
                      <a:pt x="431" y="1411"/>
                    </a:cubicBezTo>
                    <a:cubicBezTo>
                      <a:pt x="440" y="1423"/>
                      <a:pt x="440" y="1423"/>
                      <a:pt x="440" y="1423"/>
                    </a:cubicBezTo>
                    <a:cubicBezTo>
                      <a:pt x="441" y="1425"/>
                      <a:pt x="452" y="1440"/>
                      <a:pt x="475" y="1457"/>
                    </a:cubicBezTo>
                    <a:cubicBezTo>
                      <a:pt x="475" y="1399"/>
                      <a:pt x="475" y="1399"/>
                      <a:pt x="475" y="1399"/>
                    </a:cubicBezTo>
                    <a:cubicBezTo>
                      <a:pt x="511" y="1422"/>
                      <a:pt x="559" y="1445"/>
                      <a:pt x="595" y="1445"/>
                    </a:cubicBezTo>
                    <a:cubicBezTo>
                      <a:pt x="632" y="1445"/>
                      <a:pt x="680" y="1422"/>
                      <a:pt x="717" y="1399"/>
                    </a:cubicBezTo>
                    <a:cubicBezTo>
                      <a:pt x="717" y="1457"/>
                      <a:pt x="717" y="1457"/>
                      <a:pt x="717" y="1457"/>
                    </a:cubicBezTo>
                    <a:cubicBezTo>
                      <a:pt x="740" y="1440"/>
                      <a:pt x="751" y="1424"/>
                      <a:pt x="751" y="1423"/>
                    </a:cubicBezTo>
                    <a:cubicBezTo>
                      <a:pt x="761" y="1411"/>
                      <a:pt x="761" y="1411"/>
                      <a:pt x="761" y="1411"/>
                    </a:cubicBezTo>
                    <a:cubicBezTo>
                      <a:pt x="761" y="1367"/>
                      <a:pt x="761" y="1367"/>
                      <a:pt x="761" y="1367"/>
                    </a:cubicBezTo>
                    <a:cubicBezTo>
                      <a:pt x="763" y="1365"/>
                      <a:pt x="766" y="1363"/>
                      <a:pt x="768" y="1362"/>
                    </a:cubicBezTo>
                    <a:cubicBezTo>
                      <a:pt x="796" y="1336"/>
                      <a:pt x="849" y="1207"/>
                      <a:pt x="869" y="1157"/>
                    </a:cubicBezTo>
                    <a:cubicBezTo>
                      <a:pt x="904" y="1135"/>
                      <a:pt x="913" y="1097"/>
                      <a:pt x="916" y="1081"/>
                    </a:cubicBezTo>
                    <a:cubicBezTo>
                      <a:pt x="916" y="1079"/>
                      <a:pt x="916" y="1078"/>
                      <a:pt x="916" y="1076"/>
                    </a:cubicBezTo>
                    <a:cubicBezTo>
                      <a:pt x="863" y="1101"/>
                      <a:pt x="863" y="1101"/>
                      <a:pt x="863" y="1101"/>
                    </a:cubicBezTo>
                    <a:cubicBezTo>
                      <a:pt x="858" y="1109"/>
                      <a:pt x="851" y="1117"/>
                      <a:pt x="841" y="1122"/>
                    </a:cubicBezTo>
                    <a:cubicBezTo>
                      <a:pt x="836" y="1124"/>
                      <a:pt x="833" y="1129"/>
                      <a:pt x="831" y="1134"/>
                    </a:cubicBezTo>
                    <a:cubicBezTo>
                      <a:pt x="798" y="1217"/>
                      <a:pt x="754" y="1315"/>
                      <a:pt x="738" y="1329"/>
                    </a:cubicBezTo>
                    <a:cubicBezTo>
                      <a:pt x="711" y="1353"/>
                      <a:pt x="635" y="1401"/>
                      <a:pt x="595" y="1401"/>
                    </a:cubicBezTo>
                    <a:cubicBezTo>
                      <a:pt x="556" y="1401"/>
                      <a:pt x="480" y="1353"/>
                      <a:pt x="452" y="1329"/>
                    </a:cubicBezTo>
                    <a:cubicBezTo>
                      <a:pt x="437" y="1315"/>
                      <a:pt x="393" y="1217"/>
                      <a:pt x="360" y="1134"/>
                    </a:cubicBezTo>
                    <a:cubicBezTo>
                      <a:pt x="358" y="1129"/>
                      <a:pt x="354" y="1124"/>
                      <a:pt x="350" y="1122"/>
                    </a:cubicBezTo>
                    <a:cubicBezTo>
                      <a:pt x="339" y="1117"/>
                      <a:pt x="333" y="1109"/>
                      <a:pt x="328" y="1101"/>
                    </a:cubicBezTo>
                    <a:cubicBezTo>
                      <a:pt x="275" y="1076"/>
                      <a:pt x="275" y="1076"/>
                      <a:pt x="275" y="1076"/>
                    </a:cubicBezTo>
                    <a:cubicBezTo>
                      <a:pt x="275" y="1078"/>
                      <a:pt x="275" y="1080"/>
                      <a:pt x="275" y="1083"/>
                    </a:cubicBezTo>
                    <a:cubicBezTo>
                      <a:pt x="279" y="1102"/>
                      <a:pt x="289" y="1136"/>
                      <a:pt x="322" y="11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30" name="Freeform 21">
                <a:extLst>
                  <a:ext uri="{FF2B5EF4-FFF2-40B4-BE49-F238E27FC236}">
                    <a16:creationId xmlns:a16="http://schemas.microsoft.com/office/drawing/2014/main" id="{00A13840-2030-E0DA-EAF3-A3C94C3F6912}"/>
                  </a:ext>
                </a:extLst>
              </p:cNvPr>
              <p:cNvSpPr>
                <a:spLocks noEditPoints="1"/>
              </p:cNvSpPr>
              <p:nvPr/>
            </p:nvSpPr>
            <p:spPr bwMode="auto">
              <a:xfrm>
                <a:off x="5540884" y="3203448"/>
                <a:ext cx="1150239" cy="575691"/>
              </a:xfrm>
              <a:custGeom>
                <a:avLst/>
                <a:gdLst>
                  <a:gd name="T0" fmla="*/ 1542 w 1612"/>
                  <a:gd name="T1" fmla="*/ 422 h 806"/>
                  <a:gd name="T2" fmla="*/ 1542 w 1612"/>
                  <a:gd name="T3" fmla="*/ 421 h 806"/>
                  <a:gd name="T4" fmla="*/ 1508 w 1612"/>
                  <a:gd name="T5" fmla="*/ 469 h 806"/>
                  <a:gd name="T6" fmla="*/ 1505 w 1612"/>
                  <a:gd name="T7" fmla="*/ 470 h 806"/>
                  <a:gd name="T8" fmla="*/ 1485 w 1612"/>
                  <a:gd name="T9" fmla="*/ 470 h 806"/>
                  <a:gd name="T10" fmla="*/ 1483 w 1612"/>
                  <a:gd name="T11" fmla="*/ 470 h 806"/>
                  <a:gd name="T12" fmla="*/ 1074 w 1612"/>
                  <a:gd name="T13" fmla="*/ 253 h 806"/>
                  <a:gd name="T14" fmla="*/ 1070 w 1612"/>
                  <a:gd name="T15" fmla="*/ 253 h 806"/>
                  <a:gd name="T16" fmla="*/ 949 w 1612"/>
                  <a:gd name="T17" fmla="*/ 445 h 806"/>
                  <a:gd name="T18" fmla="*/ 949 w 1612"/>
                  <a:gd name="T19" fmla="*/ 444 h 806"/>
                  <a:gd name="T20" fmla="*/ 932 w 1612"/>
                  <a:gd name="T21" fmla="*/ 315 h 806"/>
                  <a:gd name="T22" fmla="*/ 1242 w 1612"/>
                  <a:gd name="T23" fmla="*/ 0 h 806"/>
                  <a:gd name="T24" fmla="*/ 1553 w 1612"/>
                  <a:gd name="T25" fmla="*/ 315 h 806"/>
                  <a:gd name="T26" fmla="*/ 1542 w 1612"/>
                  <a:gd name="T27" fmla="*/ 422 h 806"/>
                  <a:gd name="T28" fmla="*/ 619 w 1612"/>
                  <a:gd name="T29" fmla="*/ 317 h 806"/>
                  <a:gd name="T30" fmla="*/ 310 w 1612"/>
                  <a:gd name="T31" fmla="*/ 0 h 806"/>
                  <a:gd name="T32" fmla="*/ 0 w 1612"/>
                  <a:gd name="T33" fmla="*/ 317 h 806"/>
                  <a:gd name="T34" fmla="*/ 12 w 1612"/>
                  <a:gd name="T35" fmla="*/ 427 h 806"/>
                  <a:gd name="T36" fmla="*/ 12 w 1612"/>
                  <a:gd name="T37" fmla="*/ 428 h 806"/>
                  <a:gd name="T38" fmla="*/ 43 w 1612"/>
                  <a:gd name="T39" fmla="*/ 467 h 806"/>
                  <a:gd name="T40" fmla="*/ 64 w 1612"/>
                  <a:gd name="T41" fmla="*/ 469 h 806"/>
                  <a:gd name="T42" fmla="*/ 140 w 1612"/>
                  <a:gd name="T43" fmla="*/ 254 h 806"/>
                  <a:gd name="T44" fmla="*/ 547 w 1612"/>
                  <a:gd name="T45" fmla="*/ 240 h 806"/>
                  <a:gd name="T46" fmla="*/ 550 w 1612"/>
                  <a:gd name="T47" fmla="*/ 473 h 806"/>
                  <a:gd name="T48" fmla="*/ 573 w 1612"/>
                  <a:gd name="T49" fmla="*/ 473 h 806"/>
                  <a:gd name="T50" fmla="*/ 608 w 1612"/>
                  <a:gd name="T51" fmla="*/ 424 h 806"/>
                  <a:gd name="T52" fmla="*/ 608 w 1612"/>
                  <a:gd name="T53" fmla="*/ 424 h 806"/>
                  <a:gd name="T54" fmla="*/ 619 w 1612"/>
                  <a:gd name="T55" fmla="*/ 317 h 806"/>
                  <a:gd name="T56" fmla="*/ 1033 w 1612"/>
                  <a:gd name="T57" fmla="*/ 780 h 806"/>
                  <a:gd name="T58" fmla="*/ 946 w 1612"/>
                  <a:gd name="T59" fmla="*/ 612 h 806"/>
                  <a:gd name="T60" fmla="*/ 872 w 1612"/>
                  <a:gd name="T61" fmla="*/ 756 h 806"/>
                  <a:gd name="T62" fmla="*/ 949 w 1612"/>
                  <a:gd name="T63" fmla="*/ 806 h 806"/>
                  <a:gd name="T64" fmla="*/ 1033 w 1612"/>
                  <a:gd name="T65" fmla="*/ 799 h 806"/>
                  <a:gd name="T66" fmla="*/ 1033 w 1612"/>
                  <a:gd name="T67" fmla="*/ 780 h 806"/>
                  <a:gd name="T68" fmla="*/ 1538 w 1612"/>
                  <a:gd name="T69" fmla="*/ 613 h 806"/>
                  <a:gd name="T70" fmla="*/ 1451 w 1612"/>
                  <a:gd name="T71" fmla="*/ 781 h 806"/>
                  <a:gd name="T72" fmla="*/ 1451 w 1612"/>
                  <a:gd name="T73" fmla="*/ 799 h 806"/>
                  <a:gd name="T74" fmla="*/ 1536 w 1612"/>
                  <a:gd name="T75" fmla="*/ 806 h 806"/>
                  <a:gd name="T76" fmla="*/ 1612 w 1612"/>
                  <a:gd name="T77" fmla="*/ 756 h 806"/>
                  <a:gd name="T78" fmla="*/ 1538 w 1612"/>
                  <a:gd name="T79" fmla="*/ 613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2" h="806">
                    <a:moveTo>
                      <a:pt x="1542" y="422"/>
                    </a:moveTo>
                    <a:cubicBezTo>
                      <a:pt x="1542" y="422"/>
                      <a:pt x="1542" y="421"/>
                      <a:pt x="1542" y="421"/>
                    </a:cubicBezTo>
                    <a:cubicBezTo>
                      <a:pt x="1541" y="422"/>
                      <a:pt x="1536" y="437"/>
                      <a:pt x="1508" y="469"/>
                    </a:cubicBezTo>
                    <a:cubicBezTo>
                      <a:pt x="1507" y="470"/>
                      <a:pt x="1506" y="470"/>
                      <a:pt x="1505" y="470"/>
                    </a:cubicBezTo>
                    <a:cubicBezTo>
                      <a:pt x="1485" y="470"/>
                      <a:pt x="1485" y="470"/>
                      <a:pt x="1485" y="470"/>
                    </a:cubicBezTo>
                    <a:cubicBezTo>
                      <a:pt x="1484" y="470"/>
                      <a:pt x="1484" y="470"/>
                      <a:pt x="1483" y="470"/>
                    </a:cubicBezTo>
                    <a:cubicBezTo>
                      <a:pt x="1074" y="253"/>
                      <a:pt x="1074" y="253"/>
                      <a:pt x="1074" y="253"/>
                    </a:cubicBezTo>
                    <a:cubicBezTo>
                      <a:pt x="1073" y="253"/>
                      <a:pt x="1071" y="253"/>
                      <a:pt x="1070" y="253"/>
                    </a:cubicBezTo>
                    <a:cubicBezTo>
                      <a:pt x="979" y="283"/>
                      <a:pt x="980" y="472"/>
                      <a:pt x="949" y="445"/>
                    </a:cubicBezTo>
                    <a:cubicBezTo>
                      <a:pt x="949" y="444"/>
                      <a:pt x="949" y="444"/>
                      <a:pt x="949" y="444"/>
                    </a:cubicBezTo>
                    <a:cubicBezTo>
                      <a:pt x="936" y="410"/>
                      <a:pt x="932" y="354"/>
                      <a:pt x="932" y="315"/>
                    </a:cubicBezTo>
                    <a:cubicBezTo>
                      <a:pt x="932" y="141"/>
                      <a:pt x="1067" y="0"/>
                      <a:pt x="1242" y="0"/>
                    </a:cubicBezTo>
                    <a:cubicBezTo>
                      <a:pt x="1418" y="0"/>
                      <a:pt x="1553" y="141"/>
                      <a:pt x="1553" y="315"/>
                    </a:cubicBezTo>
                    <a:cubicBezTo>
                      <a:pt x="1553" y="353"/>
                      <a:pt x="1554" y="389"/>
                      <a:pt x="1542" y="422"/>
                    </a:cubicBezTo>
                    <a:close/>
                    <a:moveTo>
                      <a:pt x="619" y="317"/>
                    </a:moveTo>
                    <a:cubicBezTo>
                      <a:pt x="619" y="142"/>
                      <a:pt x="485" y="0"/>
                      <a:pt x="310" y="0"/>
                    </a:cubicBezTo>
                    <a:cubicBezTo>
                      <a:pt x="134" y="0"/>
                      <a:pt x="0" y="142"/>
                      <a:pt x="0" y="317"/>
                    </a:cubicBezTo>
                    <a:cubicBezTo>
                      <a:pt x="0" y="356"/>
                      <a:pt x="0" y="393"/>
                      <a:pt x="12" y="427"/>
                    </a:cubicBezTo>
                    <a:cubicBezTo>
                      <a:pt x="12" y="428"/>
                      <a:pt x="12" y="428"/>
                      <a:pt x="12" y="428"/>
                    </a:cubicBezTo>
                    <a:cubicBezTo>
                      <a:pt x="43" y="456"/>
                      <a:pt x="43" y="467"/>
                      <a:pt x="43" y="467"/>
                    </a:cubicBezTo>
                    <a:cubicBezTo>
                      <a:pt x="64" y="469"/>
                      <a:pt x="64" y="469"/>
                      <a:pt x="64" y="469"/>
                    </a:cubicBezTo>
                    <a:cubicBezTo>
                      <a:pt x="64" y="469"/>
                      <a:pt x="47" y="283"/>
                      <a:pt x="140" y="254"/>
                    </a:cubicBezTo>
                    <a:cubicBezTo>
                      <a:pt x="140" y="254"/>
                      <a:pt x="512" y="418"/>
                      <a:pt x="547" y="240"/>
                    </a:cubicBezTo>
                    <a:cubicBezTo>
                      <a:pt x="550" y="462"/>
                      <a:pt x="550" y="473"/>
                      <a:pt x="550" y="473"/>
                    </a:cubicBezTo>
                    <a:cubicBezTo>
                      <a:pt x="573" y="473"/>
                      <a:pt x="573" y="473"/>
                      <a:pt x="573" y="473"/>
                    </a:cubicBezTo>
                    <a:cubicBezTo>
                      <a:pt x="602" y="440"/>
                      <a:pt x="607" y="424"/>
                      <a:pt x="608" y="424"/>
                    </a:cubicBezTo>
                    <a:cubicBezTo>
                      <a:pt x="608" y="424"/>
                      <a:pt x="608" y="424"/>
                      <a:pt x="608" y="424"/>
                    </a:cubicBezTo>
                    <a:cubicBezTo>
                      <a:pt x="620" y="391"/>
                      <a:pt x="619" y="355"/>
                      <a:pt x="619" y="317"/>
                    </a:cubicBezTo>
                    <a:close/>
                    <a:moveTo>
                      <a:pt x="1033" y="780"/>
                    </a:moveTo>
                    <a:cubicBezTo>
                      <a:pt x="1011" y="755"/>
                      <a:pt x="982" y="699"/>
                      <a:pt x="946" y="612"/>
                    </a:cubicBezTo>
                    <a:cubicBezTo>
                      <a:pt x="943" y="671"/>
                      <a:pt x="933" y="750"/>
                      <a:pt x="872" y="756"/>
                    </a:cubicBezTo>
                    <a:cubicBezTo>
                      <a:pt x="899" y="783"/>
                      <a:pt x="925" y="798"/>
                      <a:pt x="949" y="806"/>
                    </a:cubicBezTo>
                    <a:cubicBezTo>
                      <a:pt x="984" y="802"/>
                      <a:pt x="1015" y="800"/>
                      <a:pt x="1033" y="799"/>
                    </a:cubicBezTo>
                    <a:lnTo>
                      <a:pt x="1033" y="780"/>
                    </a:lnTo>
                    <a:close/>
                    <a:moveTo>
                      <a:pt x="1538" y="613"/>
                    </a:moveTo>
                    <a:cubicBezTo>
                      <a:pt x="1502" y="699"/>
                      <a:pt x="1473" y="755"/>
                      <a:pt x="1451" y="781"/>
                    </a:cubicBezTo>
                    <a:cubicBezTo>
                      <a:pt x="1451" y="799"/>
                      <a:pt x="1451" y="799"/>
                      <a:pt x="1451" y="799"/>
                    </a:cubicBezTo>
                    <a:cubicBezTo>
                      <a:pt x="1469" y="800"/>
                      <a:pt x="1501" y="802"/>
                      <a:pt x="1536" y="806"/>
                    </a:cubicBezTo>
                    <a:cubicBezTo>
                      <a:pt x="1560" y="798"/>
                      <a:pt x="1586" y="783"/>
                      <a:pt x="1612" y="756"/>
                    </a:cubicBezTo>
                    <a:cubicBezTo>
                      <a:pt x="1552" y="750"/>
                      <a:pt x="1542" y="672"/>
                      <a:pt x="1538" y="61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grpSp>
        <p:nvGrpSpPr>
          <p:cNvPr id="31" name="bcgIcons_Office Building ">
            <a:extLst>
              <a:ext uri="{FF2B5EF4-FFF2-40B4-BE49-F238E27FC236}">
                <a16:creationId xmlns:a16="http://schemas.microsoft.com/office/drawing/2014/main" id="{5A8D49F7-C6D6-79DD-32F3-D48A38B11980}"/>
              </a:ext>
            </a:extLst>
          </p:cNvPr>
          <p:cNvGrpSpPr>
            <a:grpSpLocks noChangeAspect="1"/>
          </p:cNvGrpSpPr>
          <p:nvPr/>
        </p:nvGrpSpPr>
        <p:grpSpPr>
          <a:xfrm>
            <a:off x="1826890" y="2155923"/>
            <a:ext cx="719333" cy="720000"/>
            <a:chOff x="5273799" y="2606040"/>
            <a:chExt cx="1644396" cy="1645920"/>
          </a:xfrm>
        </p:grpSpPr>
        <p:sp>
          <p:nvSpPr>
            <p:cNvPr id="32" name="AutoShape 23">
              <a:extLst>
                <a:ext uri="{FF2B5EF4-FFF2-40B4-BE49-F238E27FC236}">
                  <a16:creationId xmlns:a16="http://schemas.microsoft.com/office/drawing/2014/main" id="{AE8DEC62-C130-0EA6-E338-8E0762CCB2C2}"/>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3" name="Group 2">
              <a:extLst>
                <a:ext uri="{FF2B5EF4-FFF2-40B4-BE49-F238E27FC236}">
                  <a16:creationId xmlns:a16="http://schemas.microsoft.com/office/drawing/2014/main" id="{73E9D99E-79D7-93BD-07E9-C12E58183E0E}"/>
                </a:ext>
              </a:extLst>
            </p:cNvPr>
            <p:cNvGrpSpPr/>
            <p:nvPr/>
          </p:nvGrpSpPr>
          <p:grpSpPr>
            <a:xfrm>
              <a:off x="5618604" y="2747391"/>
              <a:ext cx="954786" cy="1333881"/>
              <a:chOff x="5618604" y="2747391"/>
              <a:chExt cx="954786" cy="1333881"/>
            </a:xfrm>
          </p:grpSpPr>
          <p:sp>
            <p:nvSpPr>
              <p:cNvPr id="34" name="Freeform 25">
                <a:extLst>
                  <a:ext uri="{FF2B5EF4-FFF2-40B4-BE49-F238E27FC236}">
                    <a16:creationId xmlns:a16="http://schemas.microsoft.com/office/drawing/2014/main" id="{871A0931-AAA2-62FF-94F4-FDB82B870B21}"/>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35" name="Freeform 26">
                <a:extLst>
                  <a:ext uri="{FF2B5EF4-FFF2-40B4-BE49-F238E27FC236}">
                    <a16:creationId xmlns:a16="http://schemas.microsoft.com/office/drawing/2014/main" id="{80ED1391-41FE-FC15-207D-4D2A9418F221}"/>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grpSp>
        <p:nvGrpSpPr>
          <p:cNvPr id="37" name="bcgIcons_Office Building ">
            <a:extLst>
              <a:ext uri="{FF2B5EF4-FFF2-40B4-BE49-F238E27FC236}">
                <a16:creationId xmlns:a16="http://schemas.microsoft.com/office/drawing/2014/main" id="{124683C1-8BC0-3B58-3144-C8E6F541A9DD}"/>
              </a:ext>
            </a:extLst>
          </p:cNvPr>
          <p:cNvGrpSpPr>
            <a:grpSpLocks noChangeAspect="1"/>
          </p:cNvGrpSpPr>
          <p:nvPr/>
        </p:nvGrpSpPr>
        <p:grpSpPr>
          <a:xfrm>
            <a:off x="509925" y="3271957"/>
            <a:ext cx="719333" cy="720000"/>
            <a:chOff x="5273799" y="2606040"/>
            <a:chExt cx="1644396" cy="1645920"/>
          </a:xfrm>
        </p:grpSpPr>
        <p:sp>
          <p:nvSpPr>
            <p:cNvPr id="40" name="AutoShape 23">
              <a:extLst>
                <a:ext uri="{FF2B5EF4-FFF2-40B4-BE49-F238E27FC236}">
                  <a16:creationId xmlns:a16="http://schemas.microsoft.com/office/drawing/2014/main" id="{E387A5CB-D7F5-574A-9E31-605405A308D6}"/>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3" name="Group 2">
              <a:extLst>
                <a:ext uri="{FF2B5EF4-FFF2-40B4-BE49-F238E27FC236}">
                  <a16:creationId xmlns:a16="http://schemas.microsoft.com/office/drawing/2014/main" id="{C058AF9A-F90F-A676-C7CA-5EEA35D8C7CC}"/>
                </a:ext>
              </a:extLst>
            </p:cNvPr>
            <p:cNvGrpSpPr/>
            <p:nvPr/>
          </p:nvGrpSpPr>
          <p:grpSpPr>
            <a:xfrm>
              <a:off x="5618604" y="2747391"/>
              <a:ext cx="954786" cy="1333881"/>
              <a:chOff x="5618604" y="2747391"/>
              <a:chExt cx="954786" cy="1333881"/>
            </a:xfrm>
          </p:grpSpPr>
          <p:sp>
            <p:nvSpPr>
              <p:cNvPr id="44" name="Freeform 25">
                <a:extLst>
                  <a:ext uri="{FF2B5EF4-FFF2-40B4-BE49-F238E27FC236}">
                    <a16:creationId xmlns:a16="http://schemas.microsoft.com/office/drawing/2014/main" id="{1CE647A1-42FC-0826-5DBF-E30F06DC0E33}"/>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46" name="Freeform 26">
                <a:extLst>
                  <a:ext uri="{FF2B5EF4-FFF2-40B4-BE49-F238E27FC236}">
                    <a16:creationId xmlns:a16="http://schemas.microsoft.com/office/drawing/2014/main" id="{56009180-FF6A-F3CA-625F-F3D6B44BA31C}"/>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cxnSp>
        <p:nvCxnSpPr>
          <p:cNvPr id="47" name="直線矢印コネクタ 46">
            <a:extLst>
              <a:ext uri="{FF2B5EF4-FFF2-40B4-BE49-F238E27FC236}">
                <a16:creationId xmlns:a16="http://schemas.microsoft.com/office/drawing/2014/main" id="{9330652D-9F19-F030-F9F8-AF1128DC2B2C}"/>
              </a:ext>
            </a:extLst>
          </p:cNvPr>
          <p:cNvCxnSpPr>
            <a:cxnSpLocks/>
            <a:stCxn id="4" idx="3"/>
          </p:cNvCxnSpPr>
          <p:nvPr/>
        </p:nvCxnSpPr>
        <p:spPr>
          <a:xfrm>
            <a:off x="1235913" y="1465840"/>
            <a:ext cx="686147" cy="626738"/>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284355E6-BA38-1506-0232-D808229AAA90}"/>
              </a:ext>
            </a:extLst>
          </p:cNvPr>
          <p:cNvCxnSpPr>
            <a:cxnSpLocks/>
            <a:stCxn id="40" idx="3"/>
          </p:cNvCxnSpPr>
          <p:nvPr/>
        </p:nvCxnSpPr>
        <p:spPr>
          <a:xfrm flipV="1">
            <a:off x="1229258" y="3001227"/>
            <a:ext cx="597632" cy="63073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818D8D73-E3F7-410D-3A6B-97BF26EDD9B1}"/>
              </a:ext>
            </a:extLst>
          </p:cNvPr>
          <p:cNvCxnSpPr>
            <a:cxnSpLocks/>
          </p:cNvCxnSpPr>
          <p:nvPr/>
        </p:nvCxnSpPr>
        <p:spPr>
          <a:xfrm flipH="1" flipV="1">
            <a:off x="1351300" y="1356458"/>
            <a:ext cx="654193" cy="615223"/>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grpSp>
        <p:nvGrpSpPr>
          <p:cNvPr id="50" name="グループ化 49">
            <a:extLst>
              <a:ext uri="{FF2B5EF4-FFF2-40B4-BE49-F238E27FC236}">
                <a16:creationId xmlns:a16="http://schemas.microsoft.com/office/drawing/2014/main" id="{9FED1CD7-7DC3-EA95-F266-91E2378C7F5C}"/>
              </a:ext>
            </a:extLst>
          </p:cNvPr>
          <p:cNvGrpSpPr/>
          <p:nvPr/>
        </p:nvGrpSpPr>
        <p:grpSpPr>
          <a:xfrm>
            <a:off x="1198616" y="2407344"/>
            <a:ext cx="642598" cy="123226"/>
            <a:chOff x="1472414" y="2896861"/>
            <a:chExt cx="444682" cy="123226"/>
          </a:xfrm>
        </p:grpSpPr>
        <p:cxnSp>
          <p:nvCxnSpPr>
            <p:cNvPr id="51" name="直線矢印コネクタ 50">
              <a:extLst>
                <a:ext uri="{FF2B5EF4-FFF2-40B4-BE49-F238E27FC236}">
                  <a16:creationId xmlns:a16="http://schemas.microsoft.com/office/drawing/2014/main" id="{8597DDA4-2954-0467-FDF2-B19EDC5EDD55}"/>
                </a:ext>
              </a:extLst>
            </p:cNvPr>
            <p:cNvCxnSpPr>
              <a:cxnSpLocks/>
            </p:cNvCxnSpPr>
            <p:nvPr/>
          </p:nvCxnSpPr>
          <p:spPr>
            <a:xfrm>
              <a:off x="1494534" y="3020087"/>
              <a:ext cx="422562"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AB1573E6-9C47-C763-0B87-B578D0C727F0}"/>
                </a:ext>
              </a:extLst>
            </p:cNvPr>
            <p:cNvCxnSpPr>
              <a:cxnSpLocks/>
            </p:cNvCxnSpPr>
            <p:nvPr/>
          </p:nvCxnSpPr>
          <p:spPr>
            <a:xfrm flipH="1">
              <a:off x="1472414" y="2896861"/>
              <a:ext cx="414438"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53" name="直線矢印コネクタ 52">
            <a:extLst>
              <a:ext uri="{FF2B5EF4-FFF2-40B4-BE49-F238E27FC236}">
                <a16:creationId xmlns:a16="http://schemas.microsoft.com/office/drawing/2014/main" id="{8E7461D1-1F70-39CD-FCFF-F210AD224A17}"/>
              </a:ext>
            </a:extLst>
          </p:cNvPr>
          <p:cNvCxnSpPr>
            <a:cxnSpLocks/>
          </p:cNvCxnSpPr>
          <p:nvPr/>
        </p:nvCxnSpPr>
        <p:spPr>
          <a:xfrm flipH="1">
            <a:off x="1337345" y="3062279"/>
            <a:ext cx="640378" cy="702069"/>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sp>
        <p:nvSpPr>
          <p:cNvPr id="54" name="正方形/長方形 53">
            <a:extLst>
              <a:ext uri="{FF2B5EF4-FFF2-40B4-BE49-F238E27FC236}">
                <a16:creationId xmlns:a16="http://schemas.microsoft.com/office/drawing/2014/main" id="{4C861FE1-9F9C-165D-1C39-D082B19FF1FD}"/>
              </a:ext>
            </a:extLst>
          </p:cNvPr>
          <p:cNvSpPr/>
          <p:nvPr/>
        </p:nvSpPr>
        <p:spPr>
          <a:xfrm>
            <a:off x="2458845" y="2640039"/>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buFont typeface="Trebuchet MS" panose="020B0603020202020204" pitchFamily="34" charset="0"/>
              <a:buChar char="​"/>
            </a:pPr>
            <a:r>
              <a:rPr lang="ja-JP" altLang="en-US" sz="800">
                <a:solidFill>
                  <a:srgbClr val="575757"/>
                </a:solidFill>
                <a:ea typeface="Meiryo UI" panose="020B0604030504040204" pitchFamily="50" charset="-128"/>
              </a:rPr>
              <a:t>サービス提供</a:t>
            </a:r>
            <a:endParaRPr lang="en-US" sz="800">
              <a:solidFill>
                <a:srgbClr val="575757"/>
              </a:solidFill>
              <a:ea typeface="Meiryo UI" panose="020B0604030504040204" pitchFamily="50" charset="-128"/>
            </a:endParaRPr>
          </a:p>
        </p:txBody>
      </p:sp>
      <p:sp>
        <p:nvSpPr>
          <p:cNvPr id="55" name="正方形/長方形 54">
            <a:extLst>
              <a:ext uri="{FF2B5EF4-FFF2-40B4-BE49-F238E27FC236}">
                <a16:creationId xmlns:a16="http://schemas.microsoft.com/office/drawing/2014/main" id="{6FCB5F8E-AE4D-D4A6-62FD-E70B7E8D6366}"/>
              </a:ext>
            </a:extLst>
          </p:cNvPr>
          <p:cNvSpPr/>
          <p:nvPr/>
        </p:nvSpPr>
        <p:spPr>
          <a:xfrm>
            <a:off x="1251418" y="2610117"/>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buSzPts val="1200"/>
              <a:buFont typeface="Trebuchet MS" panose="020B0603020202020204" pitchFamily="34" charset="0"/>
              <a:buChar char="​"/>
            </a:pPr>
            <a:r>
              <a:rPr lang="ja-JP" altLang="en-US" sz="800">
                <a:solidFill>
                  <a:srgbClr val="575757"/>
                </a:solidFill>
                <a:ea typeface="Meiryo UI" panose="020B0604030504040204" pitchFamily="50" charset="-128"/>
              </a:rPr>
              <a:t>通信</a:t>
            </a:r>
            <a:r>
              <a:rPr lang="en-US" altLang="ja-JP" sz="800">
                <a:solidFill>
                  <a:srgbClr val="575757"/>
                </a:solidFill>
                <a:ea typeface="Meiryo UI" panose="020B0604030504040204" pitchFamily="50" charset="-128"/>
              </a:rPr>
              <a:t>XX</a:t>
            </a:r>
            <a:r>
              <a:rPr lang="ja-JP" altLang="en-US" sz="800">
                <a:solidFill>
                  <a:srgbClr val="575757"/>
                </a:solidFill>
                <a:ea typeface="Meiryo UI" panose="020B0604030504040204" pitchFamily="50" charset="-128"/>
              </a:rPr>
              <a:t>提供</a:t>
            </a:r>
            <a:endParaRPr lang="en-US" sz="800">
              <a:solidFill>
                <a:srgbClr val="575757"/>
              </a:solidFill>
              <a:ea typeface="Meiryo UI" panose="020B0604030504040204" pitchFamily="50" charset="-128"/>
            </a:endParaRPr>
          </a:p>
        </p:txBody>
      </p:sp>
      <p:sp>
        <p:nvSpPr>
          <p:cNvPr id="56" name="正方形/長方形 55">
            <a:extLst>
              <a:ext uri="{FF2B5EF4-FFF2-40B4-BE49-F238E27FC236}">
                <a16:creationId xmlns:a16="http://schemas.microsoft.com/office/drawing/2014/main" id="{7F8D68E2-E5E6-0ADA-B377-C7AF25C16D63}"/>
              </a:ext>
            </a:extLst>
          </p:cNvPr>
          <p:cNvSpPr/>
          <p:nvPr/>
        </p:nvSpPr>
        <p:spPr>
          <a:xfrm>
            <a:off x="2458845" y="2157955"/>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ja-JP" altLang="en-US" sz="800">
                <a:solidFill>
                  <a:srgbClr val="575757"/>
                </a:solidFill>
                <a:ea typeface="Meiryo UI" panose="020B0604030504040204" pitchFamily="50" charset="-128"/>
              </a:rPr>
              <a:t>利用料</a:t>
            </a:r>
            <a:endParaRPr lang="en-US" altLang="ja-JP" sz="800">
              <a:solidFill>
                <a:srgbClr val="575757"/>
              </a:solidFill>
              <a:ea typeface="Meiryo UI" panose="020B0604030504040204" pitchFamily="50" charset="-128"/>
            </a:endParaRPr>
          </a:p>
        </p:txBody>
      </p:sp>
      <p:sp>
        <p:nvSpPr>
          <p:cNvPr id="57" name="正方形/長方形 56">
            <a:extLst>
              <a:ext uri="{FF2B5EF4-FFF2-40B4-BE49-F238E27FC236}">
                <a16:creationId xmlns:a16="http://schemas.microsoft.com/office/drawing/2014/main" id="{FD109B2E-A29D-5E90-722B-6297DA25C71D}"/>
              </a:ext>
            </a:extLst>
          </p:cNvPr>
          <p:cNvSpPr/>
          <p:nvPr/>
        </p:nvSpPr>
        <p:spPr>
          <a:xfrm>
            <a:off x="1526924" y="1316573"/>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ja-JP" altLang="en-US" sz="800">
                <a:solidFill>
                  <a:srgbClr val="575757"/>
                </a:solidFill>
                <a:ea typeface="Meiryo UI" panose="020B0604030504040204" pitchFamily="50" charset="-128"/>
              </a:rPr>
              <a:t>購入費</a:t>
            </a:r>
            <a:endParaRPr lang="en-US" altLang="ja-JP" sz="800">
              <a:solidFill>
                <a:srgbClr val="575757"/>
              </a:solidFill>
              <a:ea typeface="Meiryo UI" panose="020B0604030504040204" pitchFamily="50" charset="-128"/>
            </a:endParaRPr>
          </a:p>
        </p:txBody>
      </p:sp>
      <p:sp>
        <p:nvSpPr>
          <p:cNvPr id="58" name="正方形/長方形 57">
            <a:extLst>
              <a:ext uri="{FF2B5EF4-FFF2-40B4-BE49-F238E27FC236}">
                <a16:creationId xmlns:a16="http://schemas.microsoft.com/office/drawing/2014/main" id="{307443BE-2EC4-7A02-40C1-33C0F9BC7F9D}"/>
              </a:ext>
            </a:extLst>
          </p:cNvPr>
          <p:cNvSpPr/>
          <p:nvPr/>
        </p:nvSpPr>
        <p:spPr>
          <a:xfrm>
            <a:off x="804747" y="1825570"/>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en-US" altLang="ja-JP" sz="800">
                <a:solidFill>
                  <a:srgbClr val="575757"/>
                </a:solidFill>
                <a:ea typeface="Meiryo UI" panose="020B0604030504040204" pitchFamily="50" charset="-128"/>
              </a:rPr>
              <a:t>XX</a:t>
            </a:r>
            <a:r>
              <a:rPr lang="ja-JP" altLang="en-US" sz="800">
                <a:solidFill>
                  <a:srgbClr val="575757"/>
                </a:solidFill>
                <a:ea typeface="Meiryo UI" panose="020B0604030504040204" pitchFamily="50" charset="-128"/>
              </a:rPr>
              <a:t>機器提供</a:t>
            </a:r>
            <a:endParaRPr lang="en-US" altLang="ja-JP" sz="800">
              <a:solidFill>
                <a:srgbClr val="575757"/>
              </a:solidFill>
              <a:ea typeface="Meiryo UI" panose="020B0604030504040204" pitchFamily="50" charset="-128"/>
            </a:endParaRPr>
          </a:p>
        </p:txBody>
      </p:sp>
      <p:sp>
        <p:nvSpPr>
          <p:cNvPr id="59" name="正方形/長方形 58">
            <a:extLst>
              <a:ext uri="{FF2B5EF4-FFF2-40B4-BE49-F238E27FC236}">
                <a16:creationId xmlns:a16="http://schemas.microsoft.com/office/drawing/2014/main" id="{51CA771F-57F3-670B-0027-3A2F903C574A}"/>
              </a:ext>
            </a:extLst>
          </p:cNvPr>
          <p:cNvSpPr/>
          <p:nvPr/>
        </p:nvSpPr>
        <p:spPr>
          <a:xfrm>
            <a:off x="789484" y="3123835"/>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ja-JP" altLang="en-US" sz="800">
                <a:solidFill>
                  <a:srgbClr val="575757"/>
                </a:solidFill>
                <a:ea typeface="Meiryo UI" panose="020B0604030504040204" pitchFamily="50" charset="-128"/>
              </a:rPr>
              <a:t>サービス提供</a:t>
            </a:r>
            <a:endParaRPr lang="en-US" altLang="ja-JP" sz="800">
              <a:solidFill>
                <a:srgbClr val="575757"/>
              </a:solidFill>
              <a:ea typeface="Meiryo UI" panose="020B0604030504040204" pitchFamily="50" charset="-128"/>
            </a:endParaRPr>
          </a:p>
        </p:txBody>
      </p:sp>
      <p:sp>
        <p:nvSpPr>
          <p:cNvPr id="60" name="正方形/長方形 59">
            <a:extLst>
              <a:ext uri="{FF2B5EF4-FFF2-40B4-BE49-F238E27FC236}">
                <a16:creationId xmlns:a16="http://schemas.microsoft.com/office/drawing/2014/main" id="{0435E8FD-0B45-9910-37BA-EC8F3942C262}"/>
              </a:ext>
            </a:extLst>
          </p:cNvPr>
          <p:cNvSpPr/>
          <p:nvPr/>
        </p:nvSpPr>
        <p:spPr>
          <a:xfrm>
            <a:off x="1566113" y="3579357"/>
            <a:ext cx="71933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algn="ctr">
              <a:buSzPts val="1200"/>
            </a:pPr>
            <a:r>
              <a:rPr lang="ja-JP" altLang="en-US" sz="800">
                <a:solidFill>
                  <a:srgbClr val="575757"/>
                </a:solidFill>
                <a:ea typeface="Meiryo UI" panose="020B0604030504040204" pitchFamily="50" charset="-128"/>
              </a:rPr>
              <a:t>収益の</a:t>
            </a:r>
            <a:r>
              <a:rPr lang="en-US" altLang="ja-JP" sz="800">
                <a:solidFill>
                  <a:srgbClr val="575757"/>
                </a:solidFill>
                <a:ea typeface="Meiryo UI" panose="020B0604030504040204" pitchFamily="50" charset="-128"/>
              </a:rPr>
              <a:t>X</a:t>
            </a:r>
            <a:r>
              <a:rPr lang="ja-JP" altLang="en-US" sz="800">
                <a:solidFill>
                  <a:srgbClr val="575757"/>
                </a:solidFill>
                <a:ea typeface="Meiryo UI" panose="020B0604030504040204" pitchFamily="50" charset="-128"/>
              </a:rPr>
              <a:t>％還元</a:t>
            </a:r>
            <a:endParaRPr lang="en-US" altLang="ja-JP" sz="800">
              <a:solidFill>
                <a:srgbClr val="575757"/>
              </a:solidFill>
              <a:ea typeface="Meiryo UI" panose="020B0604030504040204" pitchFamily="50" charset="-128"/>
            </a:endParaRPr>
          </a:p>
        </p:txBody>
      </p:sp>
      <p:grpSp>
        <p:nvGrpSpPr>
          <p:cNvPr id="61" name="グループ化 60">
            <a:extLst>
              <a:ext uri="{FF2B5EF4-FFF2-40B4-BE49-F238E27FC236}">
                <a16:creationId xmlns:a16="http://schemas.microsoft.com/office/drawing/2014/main" id="{A60B03C4-1972-C258-D413-152944D3057F}"/>
              </a:ext>
            </a:extLst>
          </p:cNvPr>
          <p:cNvGrpSpPr/>
          <p:nvPr/>
        </p:nvGrpSpPr>
        <p:grpSpPr>
          <a:xfrm>
            <a:off x="2460440" y="2397797"/>
            <a:ext cx="642598" cy="123226"/>
            <a:chOff x="1472414" y="2896861"/>
            <a:chExt cx="444682" cy="123226"/>
          </a:xfrm>
        </p:grpSpPr>
        <p:cxnSp>
          <p:nvCxnSpPr>
            <p:cNvPr id="62" name="直線矢印コネクタ 61">
              <a:extLst>
                <a:ext uri="{FF2B5EF4-FFF2-40B4-BE49-F238E27FC236}">
                  <a16:creationId xmlns:a16="http://schemas.microsoft.com/office/drawing/2014/main" id="{9EBD0A5B-B6B2-658D-BB2E-681B40BA2E31}"/>
                </a:ext>
              </a:extLst>
            </p:cNvPr>
            <p:cNvCxnSpPr>
              <a:cxnSpLocks/>
            </p:cNvCxnSpPr>
            <p:nvPr/>
          </p:nvCxnSpPr>
          <p:spPr>
            <a:xfrm>
              <a:off x="1494534" y="3020087"/>
              <a:ext cx="422562"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3989EA90-7215-E70C-78BE-50FC3BC54D91}"/>
                </a:ext>
              </a:extLst>
            </p:cNvPr>
            <p:cNvCxnSpPr>
              <a:cxnSpLocks/>
            </p:cNvCxnSpPr>
            <p:nvPr/>
          </p:nvCxnSpPr>
          <p:spPr>
            <a:xfrm flipH="1">
              <a:off x="1472414" y="2896861"/>
              <a:ext cx="414438"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grpSp>
      <p:sp>
        <p:nvSpPr>
          <p:cNvPr id="64" name="正方形/長方形 63">
            <a:extLst>
              <a:ext uri="{FF2B5EF4-FFF2-40B4-BE49-F238E27FC236}">
                <a16:creationId xmlns:a16="http://schemas.microsoft.com/office/drawing/2014/main" id="{D2B4B1C4-6760-87E2-F458-C4D370BF821E}"/>
              </a:ext>
            </a:extLst>
          </p:cNvPr>
          <p:cNvSpPr/>
          <p:nvPr/>
        </p:nvSpPr>
        <p:spPr>
          <a:xfrm>
            <a:off x="1199101" y="2157955"/>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ja-JP" altLang="en-US" sz="800">
                <a:solidFill>
                  <a:srgbClr val="575757"/>
                </a:solidFill>
                <a:ea typeface="Meiryo UI" panose="020B0604030504040204" pitchFamily="50" charset="-128"/>
              </a:rPr>
              <a:t>購入費</a:t>
            </a:r>
            <a:endParaRPr lang="en-US" altLang="ja-JP" sz="800">
              <a:solidFill>
                <a:srgbClr val="575757"/>
              </a:solidFill>
              <a:ea typeface="Meiryo UI" panose="020B0604030504040204" pitchFamily="50" charset="-128"/>
            </a:endParaRPr>
          </a:p>
        </p:txBody>
      </p:sp>
      <p:sp>
        <p:nvSpPr>
          <p:cNvPr id="66" name="正方形/長方形 65">
            <a:extLst>
              <a:ext uri="{FF2B5EF4-FFF2-40B4-BE49-F238E27FC236}">
                <a16:creationId xmlns:a16="http://schemas.microsoft.com/office/drawing/2014/main" id="{2B625554-B0CA-E892-462D-9AD64BE387A2}"/>
              </a:ext>
            </a:extLst>
          </p:cNvPr>
          <p:cNvSpPr/>
          <p:nvPr/>
        </p:nvSpPr>
        <p:spPr>
          <a:xfrm>
            <a:off x="1849020" y="2896139"/>
            <a:ext cx="719333" cy="161583"/>
          </a:xfrm>
          <a:prstGeom prst="rect">
            <a:avLst/>
          </a:prstGeom>
          <a:solidFill>
            <a:srgbClr val="9A9A9A"/>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algn="ctr">
              <a:buSzPts val="1200"/>
            </a:pPr>
            <a:r>
              <a:rPr lang="ja-JP" altLang="en-US" sz="1050">
                <a:solidFill>
                  <a:srgbClr val="FFFFFF"/>
                </a:solidFill>
                <a:ea typeface="Meiryo UI" panose="020B0604030504040204" pitchFamily="50" charset="-128"/>
              </a:rPr>
              <a:t>販売主体</a:t>
            </a:r>
            <a:endParaRPr lang="en-US" altLang="ja-JP" sz="1050">
              <a:solidFill>
                <a:srgbClr val="FFFFFF"/>
              </a:solidFill>
              <a:ea typeface="Meiryo UI" panose="020B0604030504040204" pitchFamily="50" charset="-128"/>
            </a:endParaRPr>
          </a:p>
        </p:txBody>
      </p:sp>
      <p:sp>
        <p:nvSpPr>
          <p:cNvPr id="67" name="正方形/長方形 66">
            <a:extLst>
              <a:ext uri="{FF2B5EF4-FFF2-40B4-BE49-F238E27FC236}">
                <a16:creationId xmlns:a16="http://schemas.microsoft.com/office/drawing/2014/main" id="{061D7F13-E944-E6F3-0ED5-39A73CF88BC7}"/>
              </a:ext>
            </a:extLst>
          </p:cNvPr>
          <p:cNvSpPr/>
          <p:nvPr/>
        </p:nvSpPr>
        <p:spPr>
          <a:xfrm>
            <a:off x="2984930" y="2836672"/>
            <a:ext cx="1017366" cy="323165"/>
          </a:xfrm>
          <a:prstGeom prst="rect">
            <a:avLst/>
          </a:prstGeom>
          <a:solidFill>
            <a:srgbClr val="9A9A9A"/>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algn="ctr">
              <a:buSzPts val="1200"/>
            </a:pPr>
            <a:r>
              <a:rPr lang="ja-JP" altLang="en-US" sz="1050">
                <a:solidFill>
                  <a:srgbClr val="FFFFFF"/>
                </a:solidFill>
                <a:ea typeface="Meiryo UI" panose="020B0604030504040204" pitchFamily="50" charset="-128"/>
              </a:rPr>
              <a:t>導入先</a:t>
            </a:r>
            <a:br>
              <a:rPr lang="en-US" altLang="ja-JP" sz="1050">
                <a:solidFill>
                  <a:srgbClr val="FFFFFF"/>
                </a:solidFill>
                <a:ea typeface="Meiryo UI" panose="020B0604030504040204" pitchFamily="50" charset="-128"/>
              </a:rPr>
            </a:br>
            <a:r>
              <a:rPr lang="en-US" altLang="ja-JP" sz="1050">
                <a:solidFill>
                  <a:srgbClr val="FFFFFF"/>
                </a:solidFill>
                <a:ea typeface="Meiryo UI" panose="020B0604030504040204" pitchFamily="50" charset="-128"/>
              </a:rPr>
              <a:t>(</a:t>
            </a:r>
            <a:r>
              <a:rPr lang="ja-JP" altLang="en-US" sz="1050">
                <a:solidFill>
                  <a:srgbClr val="FFFFFF"/>
                </a:solidFill>
                <a:ea typeface="Meiryo UI" panose="020B0604030504040204" pitchFamily="50" charset="-128"/>
              </a:rPr>
              <a:t>実装</a:t>
            </a:r>
            <a:r>
              <a:rPr lang="en-US" altLang="ja-JP" sz="1050">
                <a:solidFill>
                  <a:srgbClr val="FFFFFF"/>
                </a:solidFill>
                <a:ea typeface="Meiryo UI" panose="020B0604030504040204" pitchFamily="50" charset="-128"/>
              </a:rPr>
              <a:t>/</a:t>
            </a:r>
            <a:r>
              <a:rPr lang="ja-JP" altLang="en-US" sz="1050">
                <a:solidFill>
                  <a:srgbClr val="FFFFFF"/>
                </a:solidFill>
                <a:ea typeface="Meiryo UI" panose="020B0604030504040204" pitchFamily="50" charset="-128"/>
              </a:rPr>
              <a:t>横展開先</a:t>
            </a:r>
            <a:r>
              <a:rPr lang="en-US" altLang="ja-JP" sz="1050">
                <a:solidFill>
                  <a:srgbClr val="FFFFFF"/>
                </a:solidFill>
                <a:ea typeface="Meiryo UI" panose="020B0604030504040204" pitchFamily="50" charset="-128"/>
              </a:rPr>
              <a:t>)</a:t>
            </a:r>
          </a:p>
        </p:txBody>
      </p:sp>
      <p:sp>
        <p:nvSpPr>
          <p:cNvPr id="69" name="Rectangle 2">
            <a:extLst>
              <a:ext uri="{FF2B5EF4-FFF2-40B4-BE49-F238E27FC236}">
                <a16:creationId xmlns:a16="http://schemas.microsoft.com/office/drawing/2014/main" id="{72B181F6-643D-8656-0518-3A93C2DBF019}"/>
              </a:ext>
            </a:extLst>
          </p:cNvPr>
          <p:cNvSpPr/>
          <p:nvPr/>
        </p:nvSpPr>
        <p:spPr>
          <a:xfrm>
            <a:off x="441455" y="4344602"/>
            <a:ext cx="3643153" cy="2355722"/>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70" name="Rectangle 45">
            <a:extLst>
              <a:ext uri="{FF2B5EF4-FFF2-40B4-BE49-F238E27FC236}">
                <a16:creationId xmlns:a16="http://schemas.microsoft.com/office/drawing/2014/main" id="{B583E39C-777E-AEBF-F12B-888529177F0C}"/>
              </a:ext>
            </a:extLst>
          </p:cNvPr>
          <p:cNvSpPr/>
          <p:nvPr/>
        </p:nvSpPr>
        <p:spPr>
          <a:xfrm>
            <a:off x="441456" y="4186705"/>
            <a:ext cx="3643152" cy="195946"/>
          </a:xfrm>
          <a:prstGeom prst="rect">
            <a:avLst/>
          </a:prstGeom>
          <a:solidFill>
            <a:srgbClr val="FF8222"/>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defTabSz="742950">
              <a:defRPr/>
            </a:pPr>
            <a:r>
              <a:rPr kumimoji="1" lang="ja-JP" altLang="en-US" sz="1200">
                <a:solidFill>
                  <a:srgbClr val="FFFFFF"/>
                </a:solidFill>
                <a:latin typeface="Trebuchet MS" panose="020B0603020202020204" pitchFamily="34" charset="0"/>
                <a:ea typeface="Meiryo UI" panose="020B0604030504040204" pitchFamily="50" charset="-128"/>
              </a:rPr>
              <a:t>実施体制図</a:t>
            </a:r>
          </a:p>
        </p:txBody>
      </p:sp>
      <p:sp>
        <p:nvSpPr>
          <p:cNvPr id="71" name="Rectangle 16">
            <a:extLst>
              <a:ext uri="{FF2B5EF4-FFF2-40B4-BE49-F238E27FC236}">
                <a16:creationId xmlns:a16="http://schemas.microsoft.com/office/drawing/2014/main" id="{C4966446-99E1-1746-8335-42D20143B6D0}"/>
              </a:ext>
            </a:extLst>
          </p:cNvPr>
          <p:cNvSpPr/>
          <p:nvPr/>
        </p:nvSpPr>
        <p:spPr>
          <a:xfrm>
            <a:off x="1786782" y="4434848"/>
            <a:ext cx="829551" cy="69764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87750" lvl="1" defTabSz="742950">
              <a:buClr>
                <a:srgbClr val="FF8222"/>
              </a:buClr>
              <a:defRPr/>
            </a:pPr>
            <a:r>
              <a:rPr kumimoji="1" lang="ja-JP" altLang="en-US" sz="1200" b="1" kern="0">
                <a:solidFill>
                  <a:srgbClr val="575757"/>
                </a:solidFill>
                <a:latin typeface="Trebuchet MS" panose="020B0603020202020204" pitchFamily="34" charset="0"/>
                <a:ea typeface="Meiryo UI" panose="020B0604030504040204" pitchFamily="50" charset="-128"/>
              </a:rPr>
              <a:t>実装・展開</a:t>
            </a:r>
            <a:endParaRPr kumimoji="1" lang="en-US" altLang="ja-JP" sz="1200" b="1"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b="1" kern="0">
                <a:solidFill>
                  <a:srgbClr val="575757"/>
                </a:solidFill>
                <a:latin typeface="Trebuchet MS" panose="020B0603020202020204" pitchFamily="34" charset="0"/>
                <a:ea typeface="Meiryo UI" panose="020B0604030504040204" pitchFamily="50" charset="-128"/>
              </a:rPr>
              <a:t>責任団体</a:t>
            </a:r>
            <a:endParaRPr kumimoji="1" lang="en-US" altLang="ja-JP" sz="1200" b="1"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72" name="Rectangle 17">
            <a:extLst>
              <a:ext uri="{FF2B5EF4-FFF2-40B4-BE49-F238E27FC236}">
                <a16:creationId xmlns:a16="http://schemas.microsoft.com/office/drawing/2014/main" id="{9063B87E-9FEA-1865-1A3F-556F44C05BF9}"/>
              </a:ext>
            </a:extLst>
          </p:cNvPr>
          <p:cNvSpPr/>
          <p:nvPr/>
        </p:nvSpPr>
        <p:spPr>
          <a:xfrm>
            <a:off x="1786782" y="5309780"/>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73" name="Rectangle 19">
            <a:extLst>
              <a:ext uri="{FF2B5EF4-FFF2-40B4-BE49-F238E27FC236}">
                <a16:creationId xmlns:a16="http://schemas.microsoft.com/office/drawing/2014/main" id="{42EA6867-5354-7BEE-A23F-7E3ECB154ED1}"/>
              </a:ext>
            </a:extLst>
          </p:cNvPr>
          <p:cNvSpPr/>
          <p:nvPr/>
        </p:nvSpPr>
        <p:spPr>
          <a:xfrm>
            <a:off x="602031" y="5309780"/>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市</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74" name="Rectangle 20">
            <a:extLst>
              <a:ext uri="{FF2B5EF4-FFF2-40B4-BE49-F238E27FC236}">
                <a16:creationId xmlns:a16="http://schemas.microsoft.com/office/drawing/2014/main" id="{F748EDE3-0621-4630-ECC9-543EA0B0689C}"/>
              </a:ext>
            </a:extLst>
          </p:cNvPr>
          <p:cNvSpPr/>
          <p:nvPr/>
        </p:nvSpPr>
        <p:spPr>
          <a:xfrm>
            <a:off x="2971534" y="5309780"/>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75" name="Rectangle 21">
            <a:extLst>
              <a:ext uri="{FF2B5EF4-FFF2-40B4-BE49-F238E27FC236}">
                <a16:creationId xmlns:a16="http://schemas.microsoft.com/office/drawing/2014/main" id="{97BB4A40-B8ED-ABCA-8152-17B284724CB8}"/>
              </a:ext>
            </a:extLst>
          </p:cNvPr>
          <p:cNvSpPr/>
          <p:nvPr/>
        </p:nvSpPr>
        <p:spPr>
          <a:xfrm>
            <a:off x="2971534" y="6081218"/>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cxnSp>
        <p:nvCxnSpPr>
          <p:cNvPr id="76" name="Straight Connector 23">
            <a:extLst>
              <a:ext uri="{FF2B5EF4-FFF2-40B4-BE49-F238E27FC236}">
                <a16:creationId xmlns:a16="http://schemas.microsoft.com/office/drawing/2014/main" id="{40144792-D4BD-1F17-5162-83DC0E1B1B0F}"/>
              </a:ext>
            </a:extLst>
          </p:cNvPr>
          <p:cNvCxnSpPr>
            <a:cxnSpLocks/>
            <a:endCxn id="72" idx="0"/>
          </p:cNvCxnSpPr>
          <p:nvPr/>
        </p:nvCxnSpPr>
        <p:spPr>
          <a:xfrm>
            <a:off x="2201558" y="5164112"/>
            <a:ext cx="0" cy="14566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Straight Connector 24">
            <a:extLst>
              <a:ext uri="{FF2B5EF4-FFF2-40B4-BE49-F238E27FC236}">
                <a16:creationId xmlns:a16="http://schemas.microsoft.com/office/drawing/2014/main" id="{B5FC535A-B6E0-CF54-17D0-95565092931D}"/>
              </a:ext>
            </a:extLst>
          </p:cNvPr>
          <p:cNvCxnSpPr>
            <a:cxnSpLocks/>
            <a:stCxn id="74" idx="2"/>
            <a:endCxn id="75" idx="0"/>
          </p:cNvCxnSpPr>
          <p:nvPr/>
        </p:nvCxnSpPr>
        <p:spPr>
          <a:xfrm>
            <a:off x="3386310" y="5960505"/>
            <a:ext cx="0" cy="120713"/>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Straight Connector 30">
            <a:extLst>
              <a:ext uri="{FF2B5EF4-FFF2-40B4-BE49-F238E27FC236}">
                <a16:creationId xmlns:a16="http://schemas.microsoft.com/office/drawing/2014/main" id="{31C58792-69FF-138B-B58B-245510180B9C}"/>
              </a:ext>
            </a:extLst>
          </p:cNvPr>
          <p:cNvCxnSpPr>
            <a:cxnSpLocks/>
            <a:stCxn id="73" idx="0"/>
          </p:cNvCxnSpPr>
          <p:nvPr/>
        </p:nvCxnSpPr>
        <p:spPr>
          <a:xfrm rot="5400000" flipH="1" flipV="1">
            <a:off x="1536348" y="4644571"/>
            <a:ext cx="145668" cy="1184751"/>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9" name="Oval 20">
            <a:extLst>
              <a:ext uri="{FF2B5EF4-FFF2-40B4-BE49-F238E27FC236}">
                <a16:creationId xmlns:a16="http://schemas.microsoft.com/office/drawing/2014/main" id="{D26A7CF2-1F72-BC17-BC8D-A4CB6222451E}"/>
              </a:ext>
            </a:extLst>
          </p:cNvPr>
          <p:cNvSpPr>
            <a:spLocks noChangeArrowheads="1"/>
          </p:cNvSpPr>
          <p:nvPr/>
        </p:nvSpPr>
        <p:spPr bwMode="auto">
          <a:xfrm>
            <a:off x="1725899" y="4395801"/>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a</a:t>
            </a:r>
          </a:p>
        </p:txBody>
      </p:sp>
      <p:sp>
        <p:nvSpPr>
          <p:cNvPr id="80" name="Oval 20">
            <a:extLst>
              <a:ext uri="{FF2B5EF4-FFF2-40B4-BE49-F238E27FC236}">
                <a16:creationId xmlns:a16="http://schemas.microsoft.com/office/drawing/2014/main" id="{287881D3-C85F-7DB2-AC0E-E78B6586C9C5}"/>
              </a:ext>
            </a:extLst>
          </p:cNvPr>
          <p:cNvSpPr>
            <a:spLocks noChangeArrowheads="1"/>
          </p:cNvSpPr>
          <p:nvPr/>
        </p:nvSpPr>
        <p:spPr bwMode="auto">
          <a:xfrm>
            <a:off x="1725899" y="5275235"/>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c</a:t>
            </a:r>
          </a:p>
        </p:txBody>
      </p:sp>
      <p:sp>
        <p:nvSpPr>
          <p:cNvPr id="81" name="Oval 20">
            <a:extLst>
              <a:ext uri="{FF2B5EF4-FFF2-40B4-BE49-F238E27FC236}">
                <a16:creationId xmlns:a16="http://schemas.microsoft.com/office/drawing/2014/main" id="{83D685B9-1E07-B871-31EC-2B30F32A390D}"/>
              </a:ext>
            </a:extLst>
          </p:cNvPr>
          <p:cNvSpPr>
            <a:spLocks noChangeArrowheads="1"/>
          </p:cNvSpPr>
          <p:nvPr/>
        </p:nvSpPr>
        <p:spPr bwMode="auto">
          <a:xfrm>
            <a:off x="541147" y="5275235"/>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b</a:t>
            </a:r>
          </a:p>
        </p:txBody>
      </p:sp>
      <p:sp>
        <p:nvSpPr>
          <p:cNvPr id="82" name="Oval 20">
            <a:extLst>
              <a:ext uri="{FF2B5EF4-FFF2-40B4-BE49-F238E27FC236}">
                <a16:creationId xmlns:a16="http://schemas.microsoft.com/office/drawing/2014/main" id="{F5CCB789-82F4-C1EB-1439-04B60649FDCE}"/>
              </a:ext>
            </a:extLst>
          </p:cNvPr>
          <p:cNvSpPr>
            <a:spLocks noChangeArrowheads="1"/>
          </p:cNvSpPr>
          <p:nvPr/>
        </p:nvSpPr>
        <p:spPr bwMode="auto">
          <a:xfrm>
            <a:off x="2910650" y="5275235"/>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d</a:t>
            </a:r>
          </a:p>
        </p:txBody>
      </p:sp>
      <p:sp>
        <p:nvSpPr>
          <p:cNvPr id="83" name="Oval 20">
            <a:extLst>
              <a:ext uri="{FF2B5EF4-FFF2-40B4-BE49-F238E27FC236}">
                <a16:creationId xmlns:a16="http://schemas.microsoft.com/office/drawing/2014/main" id="{5D4CA307-1991-035C-B4B8-24B6CDE27E05}"/>
              </a:ext>
            </a:extLst>
          </p:cNvPr>
          <p:cNvSpPr>
            <a:spLocks noChangeArrowheads="1"/>
          </p:cNvSpPr>
          <p:nvPr/>
        </p:nvSpPr>
        <p:spPr bwMode="auto">
          <a:xfrm>
            <a:off x="2910650" y="6046672"/>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e</a:t>
            </a:r>
          </a:p>
        </p:txBody>
      </p:sp>
      <p:cxnSp>
        <p:nvCxnSpPr>
          <p:cNvPr id="84" name="Straight Connector 30">
            <a:extLst>
              <a:ext uri="{FF2B5EF4-FFF2-40B4-BE49-F238E27FC236}">
                <a16:creationId xmlns:a16="http://schemas.microsoft.com/office/drawing/2014/main" id="{9FED0CC7-522D-641B-E32B-6FB20F3046FE}"/>
              </a:ext>
            </a:extLst>
          </p:cNvPr>
          <p:cNvCxnSpPr>
            <a:cxnSpLocks/>
            <a:stCxn id="74" idx="0"/>
          </p:cNvCxnSpPr>
          <p:nvPr/>
        </p:nvCxnSpPr>
        <p:spPr>
          <a:xfrm rot="16200000" flipV="1">
            <a:off x="2721100" y="4644570"/>
            <a:ext cx="145668" cy="118475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8" name="Rectangle 2">
            <a:extLst>
              <a:ext uri="{FF2B5EF4-FFF2-40B4-BE49-F238E27FC236}">
                <a16:creationId xmlns:a16="http://schemas.microsoft.com/office/drawing/2014/main" id="{D7ADA139-2EEA-EA63-86C7-9895859CDEBA}"/>
              </a:ext>
            </a:extLst>
          </p:cNvPr>
          <p:cNvSpPr/>
          <p:nvPr/>
        </p:nvSpPr>
        <p:spPr>
          <a:xfrm>
            <a:off x="441455" y="1098630"/>
            <a:ext cx="3643153" cy="2954590"/>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99" name="Rectangle 45">
            <a:extLst>
              <a:ext uri="{FF2B5EF4-FFF2-40B4-BE49-F238E27FC236}">
                <a16:creationId xmlns:a16="http://schemas.microsoft.com/office/drawing/2014/main" id="{A05ED7E3-E257-2985-6AC1-1CA80056586D}"/>
              </a:ext>
            </a:extLst>
          </p:cNvPr>
          <p:cNvSpPr/>
          <p:nvPr/>
        </p:nvSpPr>
        <p:spPr>
          <a:xfrm>
            <a:off x="441456" y="940733"/>
            <a:ext cx="3643152" cy="195946"/>
          </a:xfrm>
          <a:prstGeom prst="rect">
            <a:avLst/>
          </a:prstGeom>
          <a:solidFill>
            <a:srgbClr val="FF8222"/>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defTabSz="742950">
              <a:defRPr/>
            </a:pPr>
            <a:r>
              <a:rPr kumimoji="1" lang="ja-JP" altLang="en-US" sz="1200">
                <a:solidFill>
                  <a:srgbClr val="FFFFFF"/>
                </a:solidFill>
                <a:latin typeface="Trebuchet MS" panose="020B0603020202020204" pitchFamily="34" charset="0"/>
                <a:ea typeface="Meiryo UI" panose="020B0604030504040204" pitchFamily="50" charset="-128"/>
              </a:rPr>
              <a:t>ビジネスモデル</a:t>
            </a:r>
          </a:p>
        </p:txBody>
      </p:sp>
      <p:sp>
        <p:nvSpPr>
          <p:cNvPr id="181" name="Rectangle 82">
            <a:extLst>
              <a:ext uri="{FF2B5EF4-FFF2-40B4-BE49-F238E27FC236}">
                <a16:creationId xmlns:a16="http://schemas.microsoft.com/office/drawing/2014/main" id="{C3965FAC-9CFC-0E86-F210-78058DD262E6}"/>
              </a:ext>
            </a:extLst>
          </p:cNvPr>
          <p:cNvSpPr/>
          <p:nvPr/>
        </p:nvSpPr>
        <p:spPr>
          <a:xfrm>
            <a:off x="4463621" y="2896139"/>
            <a:ext cx="634460" cy="1151152"/>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ターゲットとする市場</a:t>
            </a:r>
            <a:endParaRPr kumimoji="1" lang="en-US" altLang="ja-JP" sz="14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82" name="Rectangle 43">
            <a:extLst>
              <a:ext uri="{FF2B5EF4-FFF2-40B4-BE49-F238E27FC236}">
                <a16:creationId xmlns:a16="http://schemas.microsoft.com/office/drawing/2014/main" id="{059A4C1B-FD6F-FBF9-A62B-F72926E95F0B}"/>
              </a:ext>
            </a:extLst>
          </p:cNvPr>
          <p:cNvSpPr/>
          <p:nvPr/>
        </p:nvSpPr>
        <p:spPr>
          <a:xfrm>
            <a:off x="5171159" y="2896139"/>
            <a:ext cx="4524931" cy="115115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lvl="1" indent="-216000">
              <a:buClr>
                <a:srgbClr val="FF8222"/>
              </a:buClr>
              <a:buFont typeface="Trebuchet MS" panose="020B0603020202020204" pitchFamily="34" charset="0"/>
              <a:buChar char="•"/>
            </a:pPr>
            <a:r>
              <a:rPr kumimoji="1" lang="ja-JP" altLang="en-US" sz="1200" kern="0">
                <a:solidFill>
                  <a:srgbClr val="3EAD92"/>
                </a:solidFill>
                <a:latin typeface="Trebuchet MS" panose="020B0603020202020204" pitchFamily="34" charset="0"/>
                <a:ea typeface="Meiryo UI" panose="020B0604030504040204" pitchFamily="50" charset="-128"/>
              </a:rPr>
              <a:t>本ソリューションの横展開を行う市場は現在国内で</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億円の市場規模があり、</a:t>
            </a:r>
            <a:r>
              <a:rPr kumimoji="1" lang="en-US" altLang="ja-JP" sz="1200" kern="0">
                <a:solidFill>
                  <a:srgbClr val="3EAD92"/>
                </a:solidFill>
                <a:latin typeface="Trebuchet MS" panose="020B0603020202020204" pitchFamily="34" charset="0"/>
                <a:ea typeface="Meiryo UI" panose="020B0604030504040204" pitchFamily="50" charset="-128"/>
              </a:rPr>
              <a:t>CAGR(</a:t>
            </a:r>
            <a:r>
              <a:rPr kumimoji="1" lang="ja-JP" altLang="en-US" sz="1200" kern="0">
                <a:solidFill>
                  <a:srgbClr val="3EAD92"/>
                </a:solidFill>
                <a:latin typeface="Trebuchet MS" panose="020B0603020202020204" pitchFamily="34" charset="0"/>
                <a:ea typeface="Meiryo UI" panose="020B0604030504040204" pitchFamily="50" charset="-128"/>
              </a:rPr>
              <a:t>年平均成長率</a:t>
            </a:r>
            <a:r>
              <a:rPr kumimoji="1" lang="en-US" altLang="ja-JP" sz="1200" kern="0">
                <a:solidFill>
                  <a:srgbClr val="3EAD92"/>
                </a:solidFill>
                <a:latin typeface="Trebuchet MS" panose="020B0603020202020204" pitchFamily="34" charset="0"/>
                <a:ea typeface="Meiryo UI" panose="020B0604030504040204" pitchFamily="50" charset="-128"/>
              </a:rPr>
              <a:t>) XX%</a:t>
            </a:r>
            <a:r>
              <a:rPr kumimoji="1" lang="ja-JP" altLang="en-US" sz="1200" kern="0">
                <a:solidFill>
                  <a:srgbClr val="3EAD92"/>
                </a:solidFill>
                <a:latin typeface="Trebuchet MS" panose="020B0603020202020204" pitchFamily="34" charset="0"/>
                <a:ea typeface="Meiryo UI" panose="020B0604030504040204" pitchFamily="50" charset="-128"/>
              </a:rPr>
              <a:t>で成長している。</a:t>
            </a:r>
          </a:p>
          <a:p>
            <a:pPr marL="324000" lvl="1" indent="-216000">
              <a:buClr>
                <a:srgbClr val="FF8222"/>
              </a:buClr>
              <a:buFont typeface="Trebuchet MS" panose="020B0603020202020204" pitchFamily="34" charset="0"/>
              <a:buChar char="•"/>
            </a:pPr>
            <a:endParaRPr kumimoji="1" lang="en-US" altLang="ja-JP" sz="1200" kern="0">
              <a:solidFill>
                <a:srgbClr val="3EAD92"/>
              </a:solidFill>
              <a:latin typeface="Trebuchet MS" panose="020B0603020202020204" pitchFamily="34" charset="0"/>
              <a:ea typeface="Meiryo UI" panose="020B0604030504040204" pitchFamily="50" charset="-128"/>
            </a:endParaRPr>
          </a:p>
        </p:txBody>
      </p:sp>
      <p:cxnSp>
        <p:nvCxnSpPr>
          <p:cNvPr id="183" name="Straight Connector 71">
            <a:extLst>
              <a:ext uri="{FF2B5EF4-FFF2-40B4-BE49-F238E27FC236}">
                <a16:creationId xmlns:a16="http://schemas.microsoft.com/office/drawing/2014/main" id="{EA199FDB-C2A9-BEDF-A5E4-55ECF49AAE91}"/>
              </a:ext>
            </a:extLst>
          </p:cNvPr>
          <p:cNvCxnSpPr>
            <a:cxnSpLocks/>
          </p:cNvCxnSpPr>
          <p:nvPr/>
        </p:nvCxnSpPr>
        <p:spPr>
          <a:xfrm flipV="1">
            <a:off x="4463621" y="2808283"/>
            <a:ext cx="5232469" cy="1280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Rectangle 217">
            <a:extLst>
              <a:ext uri="{FF2B5EF4-FFF2-40B4-BE49-F238E27FC236}">
                <a16:creationId xmlns:a16="http://schemas.microsoft.com/office/drawing/2014/main" id="{928FEE02-04EB-8470-CEED-19EE97B580AD}"/>
              </a:ext>
            </a:extLst>
          </p:cNvPr>
          <p:cNvSpPr/>
          <p:nvPr/>
        </p:nvSpPr>
        <p:spPr>
          <a:xfrm>
            <a:off x="199844" y="205723"/>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cxnSp>
        <p:nvCxnSpPr>
          <p:cNvPr id="12" name="Straight Connector 71">
            <a:extLst>
              <a:ext uri="{FF2B5EF4-FFF2-40B4-BE49-F238E27FC236}">
                <a16:creationId xmlns:a16="http://schemas.microsoft.com/office/drawing/2014/main" id="{8C18CB88-7A5A-A0AF-F6EC-6771D529BAEA}"/>
              </a:ext>
            </a:extLst>
          </p:cNvPr>
          <p:cNvCxnSpPr>
            <a:cxnSpLocks/>
          </p:cNvCxnSpPr>
          <p:nvPr/>
        </p:nvCxnSpPr>
        <p:spPr>
          <a:xfrm flipV="1">
            <a:off x="4463621" y="4097486"/>
            <a:ext cx="5232469" cy="1280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2">
            <a:extLst>
              <a:ext uri="{FF2B5EF4-FFF2-40B4-BE49-F238E27FC236}">
                <a16:creationId xmlns:a16="http://schemas.microsoft.com/office/drawing/2014/main" id="{C7200882-EAF6-0922-91A8-BDBA1ED8EA06}"/>
              </a:ext>
            </a:extLst>
          </p:cNvPr>
          <p:cNvSpPr/>
          <p:nvPr/>
        </p:nvSpPr>
        <p:spPr>
          <a:xfrm>
            <a:off x="139042" y="6033791"/>
            <a:ext cx="2698530" cy="668312"/>
          </a:xfrm>
          <a:prstGeom prst="rect">
            <a:avLst/>
          </a:prstGeom>
          <a:solidFill>
            <a:schemeClr val="accent6">
              <a:lumMod val="40000"/>
              <a:lumOff val="6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108000" lvl="1" defTabSz="742950">
              <a:buClr>
                <a:schemeClr val="tx2"/>
              </a:buClr>
              <a:defRPr/>
            </a:pPr>
            <a:r>
              <a:rPr kumimoji="1" lang="ja-JP" altLang="en-US" sz="1100">
                <a:solidFill>
                  <a:schemeClr val="tx1"/>
                </a:solidFill>
                <a:latin typeface="Trebuchet MS" panose="020B0603020202020204" pitchFamily="34" charset="0"/>
                <a:ea typeface="Meiryo UI" panose="020B0604030504040204" pitchFamily="50" charset="-128"/>
              </a:rPr>
              <a:t>都道府県域を超え、他都道府県域の地方公共団体、企業、大学／研究機関等と連携している場合、当該プレイヤーを</a:t>
            </a:r>
            <a:r>
              <a:rPr kumimoji="1" lang="ja-JP" altLang="en-US" sz="1100">
                <a:solidFill>
                  <a:srgbClr val="E71C57"/>
                </a:solidFill>
                <a:latin typeface="Trebuchet MS" panose="020B0603020202020204" pitchFamily="34" charset="0"/>
                <a:ea typeface="Meiryo UI" panose="020B0604030504040204" pitchFamily="50" charset="-128"/>
              </a:rPr>
              <a:t>赤字</a:t>
            </a:r>
            <a:r>
              <a:rPr kumimoji="1" lang="ja-JP" altLang="en-US" sz="1100">
                <a:solidFill>
                  <a:schemeClr val="tx1"/>
                </a:solidFill>
                <a:latin typeface="Trebuchet MS" panose="020B0603020202020204" pitchFamily="34" charset="0"/>
                <a:ea typeface="Meiryo UI" panose="020B0604030504040204" pitchFamily="50" charset="-128"/>
              </a:rPr>
              <a:t>で</a:t>
            </a:r>
            <a:br>
              <a:rPr kumimoji="1" lang="en-US" altLang="ja-JP" sz="1100">
                <a:solidFill>
                  <a:schemeClr val="tx1"/>
                </a:solidFill>
                <a:latin typeface="Trebuchet MS" panose="020B0603020202020204" pitchFamily="34" charset="0"/>
                <a:ea typeface="Meiryo UI" panose="020B0604030504040204" pitchFamily="50" charset="-128"/>
              </a:rPr>
            </a:br>
            <a:r>
              <a:rPr kumimoji="1" lang="ja-JP" altLang="en-US" sz="1100">
                <a:solidFill>
                  <a:schemeClr val="tx1"/>
                </a:solidFill>
                <a:latin typeface="Trebuchet MS" panose="020B0603020202020204" pitchFamily="34" charset="0"/>
                <a:ea typeface="Meiryo UI" panose="020B0604030504040204" pitchFamily="50" charset="-128"/>
              </a:rPr>
              <a:t>明記すること</a:t>
            </a:r>
            <a:endParaRPr kumimoji="1" lang="en-US" altLang="ja-JP" sz="1100">
              <a:solidFill>
                <a:schemeClr val="tx1"/>
              </a:solidFill>
              <a:latin typeface="Trebuchet MS" panose="020B0603020202020204" pitchFamily="34" charset="0"/>
              <a:ea typeface="Meiryo UI" panose="020B0604030504040204" pitchFamily="50" charset="-128"/>
            </a:endParaRPr>
          </a:p>
        </p:txBody>
      </p:sp>
      <p:grpSp>
        <p:nvGrpSpPr>
          <p:cNvPr id="16" name="Group 15">
            <a:extLst>
              <a:ext uri="{FF2B5EF4-FFF2-40B4-BE49-F238E27FC236}">
                <a16:creationId xmlns:a16="http://schemas.microsoft.com/office/drawing/2014/main" id="{2AD32FD4-3FE0-1690-F9D3-15AA89B42EC7}"/>
              </a:ext>
            </a:extLst>
          </p:cNvPr>
          <p:cNvGrpSpPr/>
          <p:nvPr/>
        </p:nvGrpSpPr>
        <p:grpSpPr>
          <a:xfrm>
            <a:off x="7714852" y="168529"/>
            <a:ext cx="2037360" cy="491188"/>
            <a:chOff x="7714852" y="168529"/>
            <a:chExt cx="2037360" cy="491188"/>
          </a:xfrm>
        </p:grpSpPr>
        <p:sp>
          <p:nvSpPr>
            <p:cNvPr id="17" name="Textfeld 1">
              <a:extLst>
                <a:ext uri="{FF2B5EF4-FFF2-40B4-BE49-F238E27FC236}">
                  <a16:creationId xmlns:a16="http://schemas.microsoft.com/office/drawing/2014/main" id="{FB940992-7ABF-10CD-CCF2-40218BD08B65}"/>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5" name="Rectangle 24">
              <a:extLst>
                <a:ext uri="{FF2B5EF4-FFF2-40B4-BE49-F238E27FC236}">
                  <a16:creationId xmlns:a16="http://schemas.microsoft.com/office/drawing/2014/main" id="{94BCA55C-5391-596E-E404-A7E59070514B}"/>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26" name="Rectangle 25">
              <a:extLst>
                <a:ext uri="{FF2B5EF4-FFF2-40B4-BE49-F238E27FC236}">
                  <a16:creationId xmlns:a16="http://schemas.microsoft.com/office/drawing/2014/main" id="{2C1E918D-9B87-CE60-0AC0-97EB2BA901D7}"/>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28" name="Textfeld 1">
              <a:extLst>
                <a:ext uri="{FF2B5EF4-FFF2-40B4-BE49-F238E27FC236}">
                  <a16:creationId xmlns:a16="http://schemas.microsoft.com/office/drawing/2014/main" id="{90EA817A-8DF3-044E-CA46-1F403635E415}"/>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6" name="Rectangle 35">
              <a:extLst>
                <a:ext uri="{FF2B5EF4-FFF2-40B4-BE49-F238E27FC236}">
                  <a16:creationId xmlns:a16="http://schemas.microsoft.com/office/drawing/2014/main" id="{7820D437-F8DA-42E2-C19E-E3A4D7EA9D60}"/>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45" name="Rectangle 44">
              <a:extLst>
                <a:ext uri="{FF2B5EF4-FFF2-40B4-BE49-F238E27FC236}">
                  <a16:creationId xmlns:a16="http://schemas.microsoft.com/office/drawing/2014/main" id="{E00A4671-8015-BEBD-C2A0-A65CCE507863}"/>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
        <p:nvSpPr>
          <p:cNvPr id="2" name="Rectangle 2">
            <a:extLst>
              <a:ext uri="{FF2B5EF4-FFF2-40B4-BE49-F238E27FC236}">
                <a16:creationId xmlns:a16="http://schemas.microsoft.com/office/drawing/2014/main" id="{0D61CF07-63E9-AF7F-0875-49FE737E3090}"/>
              </a:ext>
            </a:extLst>
          </p:cNvPr>
          <p:cNvSpPr/>
          <p:nvPr/>
        </p:nvSpPr>
        <p:spPr>
          <a:xfrm>
            <a:off x="4260715" y="30101"/>
            <a:ext cx="5518825" cy="401820"/>
          </a:xfrm>
          <a:prstGeom prst="rect">
            <a:avLst/>
          </a:prstGeom>
          <a:solidFill>
            <a:schemeClr val="accent6">
              <a:lumMod val="40000"/>
              <a:lumOff val="6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324000" lvl="1" indent="-216000" defTabSz="742950">
              <a:buClr>
                <a:schemeClr val="tx2"/>
              </a:buClr>
              <a:buFont typeface="Trebuchet MS" panose="020B0603020202020204" pitchFamily="34" charset="0"/>
              <a:buChar char="•"/>
              <a:defRPr/>
            </a:pPr>
            <a:r>
              <a:rPr kumimoji="1" lang="ja-JP" altLang="en-US" sz="1100">
                <a:solidFill>
                  <a:schemeClr val="tx1"/>
                </a:solidFill>
                <a:latin typeface="Trebuchet MS" panose="020B0603020202020204" pitchFamily="34" charset="0"/>
                <a:ea typeface="Meiryo UI" panose="020B0604030504040204" pitchFamily="50" charset="-128"/>
              </a:rPr>
              <a:t>共同利用サービスビジネス（</a:t>
            </a:r>
            <a:r>
              <a:rPr kumimoji="1" lang="en-US" altLang="ja-JP" sz="1100">
                <a:solidFill>
                  <a:schemeClr val="tx1"/>
                </a:solidFill>
                <a:latin typeface="Trebuchet MS" panose="020B0603020202020204" pitchFamily="34" charset="0"/>
                <a:ea typeface="Meiryo UI" panose="020B0604030504040204" pitchFamily="50" charset="-128"/>
              </a:rPr>
              <a:t>SaaS</a:t>
            </a:r>
            <a:r>
              <a:rPr kumimoji="1" lang="ja-JP" altLang="en-US" sz="1100">
                <a:solidFill>
                  <a:schemeClr val="tx1"/>
                </a:solidFill>
                <a:latin typeface="Trebuchet MS" panose="020B0603020202020204" pitchFamily="34" charset="0"/>
                <a:ea typeface="Meiryo UI" panose="020B0604030504040204" pitchFamily="50" charset="-128"/>
              </a:rPr>
              <a:t>など）を利用したサービスモデルを検討している場合、「概要」もしくは「実装・横展開のしやすさ」内にその旨を記載し、該当箇所を赤字にすること</a:t>
            </a:r>
            <a:endParaRPr kumimoji="1" lang="en-US" altLang="ja-JP" sz="1100">
              <a:solidFill>
                <a:schemeClr val="tx1"/>
              </a:solidFill>
              <a:latin typeface="Trebuchet MS" panose="020B0603020202020204" pitchFamily="34" charset="0"/>
              <a:ea typeface="Meiryo UI" panose="020B0604030504040204" pitchFamily="50" charset="-128"/>
            </a:endParaRPr>
          </a:p>
        </p:txBody>
      </p:sp>
      <p:sp>
        <p:nvSpPr>
          <p:cNvPr id="15" name="Rectangle 2">
            <a:extLst>
              <a:ext uri="{FF2B5EF4-FFF2-40B4-BE49-F238E27FC236}">
                <a16:creationId xmlns:a16="http://schemas.microsoft.com/office/drawing/2014/main" id="{0375452A-0841-CF60-D858-FFD80769BDE8}"/>
              </a:ext>
            </a:extLst>
          </p:cNvPr>
          <p:cNvSpPr/>
          <p:nvPr/>
        </p:nvSpPr>
        <p:spPr>
          <a:xfrm>
            <a:off x="4260715" y="479780"/>
            <a:ext cx="5518825" cy="401820"/>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324000" lvl="1" indent="-216000" defTabSz="742950">
              <a:buClr>
                <a:schemeClr val="tx2"/>
              </a:buClr>
              <a:buFont typeface="Trebuchet MS" panose="020B0603020202020204" pitchFamily="34" charset="0"/>
              <a:buChar char="•"/>
              <a:defRPr/>
            </a:pPr>
            <a:r>
              <a:rPr kumimoji="1" lang="ja-JP" altLang="en-US" sz="1100">
                <a:solidFill>
                  <a:srgbClr val="E71C57"/>
                </a:solidFill>
                <a:latin typeface="Trebuchet MS" panose="020B0603020202020204" pitchFamily="34" charset="0"/>
                <a:ea typeface="Meiryo UI" panose="020B0604030504040204" pitchFamily="50" charset="-128"/>
              </a:rPr>
              <a:t>多用途利用</a:t>
            </a:r>
            <a:r>
              <a:rPr kumimoji="1" lang="ja-JP" altLang="en-US" sz="1100">
                <a:solidFill>
                  <a:schemeClr val="tx1"/>
                </a:solidFill>
                <a:latin typeface="Trebuchet MS" panose="020B0603020202020204" pitchFamily="34" charset="0"/>
                <a:ea typeface="Meiryo UI" panose="020B0604030504040204" pitchFamily="50" charset="-128"/>
              </a:rPr>
              <a:t>を想定している場合、「概要」や「ターゲット市場」にその旨を記載し、</a:t>
            </a:r>
            <a:br>
              <a:rPr kumimoji="1" lang="en-US" altLang="ja-JP" sz="1100">
                <a:solidFill>
                  <a:schemeClr val="tx1"/>
                </a:solidFill>
                <a:latin typeface="Trebuchet MS" panose="020B0603020202020204" pitchFamily="34" charset="0"/>
                <a:ea typeface="Meiryo UI" panose="020B0604030504040204" pitchFamily="50" charset="-128"/>
              </a:rPr>
            </a:br>
            <a:r>
              <a:rPr kumimoji="1" lang="ja-JP" altLang="en-US" sz="1100">
                <a:solidFill>
                  <a:schemeClr val="tx1"/>
                </a:solidFill>
                <a:latin typeface="Trebuchet MS" panose="020B0603020202020204" pitchFamily="34" charset="0"/>
                <a:ea typeface="Meiryo UI" panose="020B0604030504040204" pitchFamily="50" charset="-128"/>
              </a:rPr>
              <a:t>該当箇所を赤字にすること（シンボルプロジェクトの場合は多用途利用は必須）</a:t>
            </a:r>
            <a:endParaRPr kumimoji="1" lang="en-US" altLang="ja-JP" sz="110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08061546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4C06490C-BB52-299E-0806-3D7BC7FDF347}"/>
              </a:ext>
            </a:extLst>
          </p:cNvPr>
          <p:cNvGraphicFramePr>
            <a:graphicFrameLocks noChangeAspect="1"/>
          </p:cNvGraphicFramePr>
          <p:nvPr>
            <p:custDataLst>
              <p:tags r:id="rId1"/>
            </p:custDataLst>
            <p:extLst>
              <p:ext uri="{D42A27DB-BD31-4B8C-83A1-F6EECF244321}">
                <p14:modId xmlns:p14="http://schemas.microsoft.com/office/powerpoint/2010/main" val="13752633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04" imgH="405" progId="TCLayout.ActiveDocument.1">
                  <p:embed/>
                </p:oleObj>
              </mc:Choice>
              <mc:Fallback>
                <p:oleObj name="think-cell Slide" r:id="rId11" imgW="404" imgH="405" progId="TCLayout.ActiveDocument.1">
                  <p:embed/>
                  <p:pic>
                    <p:nvPicPr>
                      <p:cNvPr id="4" name="think-cell data - do not delete" hidden="1">
                        <a:extLst>
                          <a:ext uri="{FF2B5EF4-FFF2-40B4-BE49-F238E27FC236}">
                            <a16:creationId xmlns:a16="http://schemas.microsoft.com/office/drawing/2014/main" id="{4C06490C-BB52-299E-0806-3D7BC7FDF347}"/>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9CA1DB8-723B-B76B-8BE5-3E82A86094F2}"/>
              </a:ext>
            </a:extLst>
          </p:cNvPr>
          <p:cNvSpPr>
            <a:spLocks noGrp="1"/>
          </p:cNvSpPr>
          <p:nvPr>
            <p:ph type="title"/>
          </p:nvPr>
        </p:nvSpPr>
        <p:spPr/>
        <p:txBody>
          <a:bodyPr vert="horz"/>
          <a:lstStyle/>
          <a:p>
            <a:r>
              <a:rPr lang="ja-JP" altLang="en-US">
                <a:latin typeface="Meiryo UI" panose="020B0604030504040204" pitchFamily="50" charset="-128"/>
                <a:ea typeface="Meiryo UI" panose="020B0604030504040204" pitchFamily="50" charset="-128"/>
              </a:rPr>
              <a:t>実装先候補からの期待</a:t>
            </a:r>
            <a:endParaRPr lang="en-US">
              <a:latin typeface="Meiryo UI" panose="020B0604030504040204" pitchFamily="50" charset="-128"/>
              <a:ea typeface="Meiryo UI" panose="020B0604030504040204" pitchFamily="50" charset="-128"/>
            </a:endParaRPr>
          </a:p>
        </p:txBody>
      </p:sp>
      <p:grpSp>
        <p:nvGrpSpPr>
          <p:cNvPr id="15" name="Group 14">
            <a:extLst>
              <a:ext uri="{FF2B5EF4-FFF2-40B4-BE49-F238E27FC236}">
                <a16:creationId xmlns:a16="http://schemas.microsoft.com/office/drawing/2014/main" id="{0F044A32-BCFE-85B7-C0E3-288CD9037E63}"/>
              </a:ext>
            </a:extLst>
          </p:cNvPr>
          <p:cNvGrpSpPr/>
          <p:nvPr/>
        </p:nvGrpSpPr>
        <p:grpSpPr>
          <a:xfrm>
            <a:off x="510778" y="1403859"/>
            <a:ext cx="9155194" cy="668441"/>
            <a:chOff x="510778" y="1182413"/>
            <a:chExt cx="9155194" cy="788489"/>
          </a:xfrm>
        </p:grpSpPr>
        <p:sp>
          <p:nvSpPr>
            <p:cNvPr id="13" name="Textfeld 1">
              <a:extLst>
                <a:ext uri="{FF2B5EF4-FFF2-40B4-BE49-F238E27FC236}">
                  <a16:creationId xmlns:a16="http://schemas.microsoft.com/office/drawing/2014/main" id="{D241FD18-43A5-6D2B-C69C-9DAA0F9D0514}"/>
                </a:ext>
              </a:extLst>
            </p:cNvPr>
            <p:cNvSpPr txBox="1"/>
            <p:nvPr>
              <p:custDataLst>
                <p:tags r:id="rId8"/>
              </p:custDataLst>
            </p:nvPr>
          </p:nvSpPr>
          <p:spPr>
            <a:xfrm>
              <a:off x="510778" y="1182413"/>
              <a:ext cx="1410698" cy="788489"/>
            </a:xfrm>
            <a:prstGeom prst="rect">
              <a:avLst/>
            </a:prstGeom>
            <a:solidFill>
              <a:schemeClr val="tx2"/>
            </a:solidFill>
          </p:spPr>
          <p:txBody>
            <a:bodyPr vert="horz" wrap="square" lIns="29250" tIns="29250" rIns="29250" bIns="29250" rtlCol="0" anchor="t">
              <a:noAutofit/>
            </a:bodyPr>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本ソリューションの</a:t>
              </a:r>
              <a:br>
                <a:rPr lang="en-US" altLang="ja-JP" sz="1400">
                  <a:solidFill>
                    <a:prstClr val="white"/>
                  </a:solidFill>
                  <a:latin typeface="Trebuchet MS" panose="020B0603020202020204" pitchFamily="34" charset="0"/>
                  <a:ea typeface="Meiryo UI" panose="020B0604030504040204" pitchFamily="50" charset="-128"/>
                </a:rPr>
              </a:br>
              <a:r>
                <a:rPr lang="ja-JP" altLang="en-US" sz="1400">
                  <a:solidFill>
                    <a:prstClr val="white"/>
                  </a:solidFill>
                  <a:latin typeface="Trebuchet MS" panose="020B0603020202020204" pitchFamily="34" charset="0"/>
                  <a:ea typeface="Meiryo UI" panose="020B0604030504040204" pitchFamily="50" charset="-128"/>
                </a:rPr>
                <a:t>実装／導入</a:t>
              </a:r>
              <a:br>
                <a:rPr lang="en-US" altLang="ja-JP" sz="1400">
                  <a:solidFill>
                    <a:prstClr val="white"/>
                  </a:solidFill>
                  <a:latin typeface="Trebuchet MS" panose="020B0603020202020204" pitchFamily="34" charset="0"/>
                  <a:ea typeface="Meiryo UI" panose="020B0604030504040204" pitchFamily="50" charset="-128"/>
                </a:rPr>
              </a:br>
              <a:r>
                <a:rPr lang="ja-JP" altLang="en-US" sz="1400">
                  <a:solidFill>
                    <a:prstClr val="white"/>
                  </a:solidFill>
                  <a:latin typeface="Trebuchet MS" panose="020B0603020202020204" pitchFamily="34" charset="0"/>
                  <a:ea typeface="Meiryo UI" panose="020B0604030504040204" pitchFamily="50" charset="-128"/>
                </a:rPr>
                <a:t>への意欲</a:t>
              </a:r>
            </a:p>
          </p:txBody>
        </p:sp>
        <p:sp>
          <p:nvSpPr>
            <p:cNvPr id="14" name="Textfeld 1">
              <a:extLst>
                <a:ext uri="{FF2B5EF4-FFF2-40B4-BE49-F238E27FC236}">
                  <a16:creationId xmlns:a16="http://schemas.microsoft.com/office/drawing/2014/main" id="{D06D8D8A-282B-5868-0CFF-4280AA45328B}"/>
                </a:ext>
              </a:extLst>
            </p:cNvPr>
            <p:cNvSpPr txBox="1"/>
            <p:nvPr>
              <p:custDataLst>
                <p:tags r:id="rId9"/>
              </p:custDataLst>
            </p:nvPr>
          </p:nvSpPr>
          <p:spPr>
            <a:xfrm>
              <a:off x="1921476" y="1182413"/>
              <a:ext cx="7744496" cy="788489"/>
            </a:xfrm>
            <a:prstGeom prst="rect">
              <a:avLst/>
            </a:prstGeom>
            <a:solidFill>
              <a:srgbClr val="F2F2F2"/>
            </a:solidFill>
          </p:spPr>
          <p:txBody>
            <a:bodyPr vert="horz" wrap="square" lIns="29250" tIns="29250" rIns="29250" bIns="29250" rtlCol="0" anchor="t">
              <a:noAutofit/>
            </a:bodyPr>
            <a:lstStyle/>
            <a:p>
              <a:pPr marL="171450" indent="-171450" defTabSz="742950" eaLnBrk="0" hangingPunct="0">
                <a:buFont typeface="Wingdings" panose="05000000000000000000" pitchFamily="2" charset="2"/>
                <a:buChar char="q"/>
                <a:defRPr/>
              </a:pPr>
              <a:r>
                <a:rPr lang="ja-JP" altLang="en-US" sz="1400">
                  <a:solidFill>
                    <a:srgbClr val="37373A"/>
                  </a:solidFill>
                  <a:latin typeface="Trebuchet MS" panose="020B0603020202020204" pitchFamily="34" charset="0"/>
                  <a:ea typeface="Meiryo UI" panose="020B0604030504040204" pitchFamily="50" charset="-128"/>
                </a:rPr>
                <a:t>　是非導入したいに向けて前向きに検討している</a:t>
              </a:r>
              <a:endParaRPr lang="en-US" altLang="ja-JP" sz="1400">
                <a:solidFill>
                  <a:srgbClr val="37373A"/>
                </a:solidFill>
                <a:latin typeface="Trebuchet MS" panose="020B0603020202020204" pitchFamily="34" charset="0"/>
                <a:ea typeface="Meiryo UI" panose="020B0604030504040204" pitchFamily="50" charset="-128"/>
              </a:endParaRPr>
            </a:p>
            <a:p>
              <a:pPr marL="171450" indent="-171450" defTabSz="742950" eaLnBrk="0" hangingPunct="0">
                <a:buFont typeface="Wingdings" panose="05000000000000000000" pitchFamily="2" charset="2"/>
                <a:buChar char="q"/>
                <a:defRPr/>
              </a:pPr>
              <a:r>
                <a:rPr lang="ja-JP" altLang="en-US" sz="1400">
                  <a:solidFill>
                    <a:srgbClr val="37373A"/>
                  </a:solidFill>
                  <a:latin typeface="Trebuchet MS" panose="020B0603020202020204" pitchFamily="34" charset="0"/>
                  <a:ea typeface="Meiryo UI" panose="020B0604030504040204" pitchFamily="50" charset="-128"/>
                </a:rPr>
                <a:t>　条件（実証結果や費用負担等）が整えば導入したい</a:t>
              </a:r>
              <a:endParaRPr lang="en-US" altLang="ja-JP" sz="1400">
                <a:solidFill>
                  <a:srgbClr val="37373A"/>
                </a:solidFill>
                <a:latin typeface="Trebuchet MS" panose="020B0603020202020204" pitchFamily="34" charset="0"/>
                <a:ea typeface="Meiryo UI" panose="020B0604030504040204" pitchFamily="50" charset="-128"/>
              </a:endParaRPr>
            </a:p>
            <a:p>
              <a:pPr marL="171450" indent="-171450" defTabSz="742950" eaLnBrk="0" hangingPunct="0">
                <a:buFont typeface="Wingdings" panose="05000000000000000000" pitchFamily="2" charset="2"/>
                <a:buChar char="q"/>
                <a:defRPr/>
              </a:pPr>
              <a:r>
                <a:rPr lang="ja-JP" altLang="en-US" sz="1400">
                  <a:solidFill>
                    <a:srgbClr val="37373A"/>
                  </a:solidFill>
                  <a:latin typeface="Trebuchet MS" panose="020B0603020202020204" pitchFamily="34" charset="0"/>
                  <a:ea typeface="Meiryo UI" panose="020B0604030504040204" pitchFamily="50" charset="-128"/>
                </a:rPr>
                <a:t>　現時点では判断できない（他ソリューションも比較検討中のため　等）</a:t>
              </a:r>
              <a:endParaRPr lang="en-US" altLang="ja-JP" sz="1400">
                <a:solidFill>
                  <a:srgbClr val="37373A"/>
                </a:solidFill>
                <a:latin typeface="Trebuchet MS" panose="020B0603020202020204" pitchFamily="34" charset="0"/>
                <a:ea typeface="Meiryo UI" panose="020B0604030504040204" pitchFamily="50" charset="-128"/>
              </a:endParaRPr>
            </a:p>
          </p:txBody>
        </p:sp>
      </p:grpSp>
      <p:sp>
        <p:nvSpPr>
          <p:cNvPr id="30" name="テキスト ボックス 20">
            <a:extLst>
              <a:ext uri="{FF2B5EF4-FFF2-40B4-BE49-F238E27FC236}">
                <a16:creationId xmlns:a16="http://schemas.microsoft.com/office/drawing/2014/main" id="{71E86EA2-611F-7057-33C4-B077B9F3CECB}"/>
              </a:ext>
            </a:extLst>
          </p:cNvPr>
          <p:cNvSpPr txBox="1"/>
          <p:nvPr/>
        </p:nvSpPr>
        <p:spPr>
          <a:xfrm>
            <a:off x="9304354" y="2507833"/>
            <a:ext cx="714397" cy="2515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37373A"/>
                </a:solidFill>
                <a:latin typeface="Meiryo UI" panose="020B0604030504040204" pitchFamily="50" charset="-128"/>
                <a:ea typeface="Meiryo UI" panose="020B0604030504040204" pitchFamily="50" charset="-128"/>
              </a:rPr>
              <a:t>…</a:t>
            </a:r>
          </a:p>
        </p:txBody>
      </p:sp>
      <p:grpSp>
        <p:nvGrpSpPr>
          <p:cNvPr id="35" name="Group 34">
            <a:extLst>
              <a:ext uri="{FF2B5EF4-FFF2-40B4-BE49-F238E27FC236}">
                <a16:creationId xmlns:a16="http://schemas.microsoft.com/office/drawing/2014/main" id="{A5283590-54A7-1940-C618-249AC67D7B5D}"/>
              </a:ext>
            </a:extLst>
          </p:cNvPr>
          <p:cNvGrpSpPr/>
          <p:nvPr/>
        </p:nvGrpSpPr>
        <p:grpSpPr>
          <a:xfrm>
            <a:off x="723900" y="2507833"/>
            <a:ext cx="8505153" cy="1354213"/>
            <a:chOff x="1516629" y="1916037"/>
            <a:chExt cx="7712424" cy="1354213"/>
          </a:xfrm>
        </p:grpSpPr>
        <p:sp>
          <p:nvSpPr>
            <p:cNvPr id="16" name="ValueChainStarter">
              <a:extLst>
                <a:ext uri="{FF2B5EF4-FFF2-40B4-BE49-F238E27FC236}">
                  <a16:creationId xmlns:a16="http://schemas.microsoft.com/office/drawing/2014/main" id="{0ED4E044-D739-5846-CBD6-DDF805789FA7}"/>
                </a:ext>
              </a:extLst>
            </p:cNvPr>
            <p:cNvSpPr>
              <a:spLocks noChangeArrowheads="1"/>
            </p:cNvSpPr>
            <p:nvPr>
              <p:custDataLst>
                <p:tags r:id="rId4"/>
              </p:custDataLst>
            </p:nvPr>
          </p:nvSpPr>
          <p:spPr bwMode="gray">
            <a:xfrm>
              <a:off x="1516629" y="1916037"/>
              <a:ext cx="1829966" cy="25156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2026</a:t>
              </a:r>
            </a:p>
          </p:txBody>
        </p:sp>
        <p:sp>
          <p:nvSpPr>
            <p:cNvPr id="17" name="ValueChainStarter">
              <a:extLst>
                <a:ext uri="{FF2B5EF4-FFF2-40B4-BE49-F238E27FC236}">
                  <a16:creationId xmlns:a16="http://schemas.microsoft.com/office/drawing/2014/main" id="{9899E067-1005-6C19-5453-A0CAAD96DA63}"/>
                </a:ext>
              </a:extLst>
            </p:cNvPr>
            <p:cNvSpPr>
              <a:spLocks noChangeArrowheads="1"/>
            </p:cNvSpPr>
            <p:nvPr>
              <p:custDataLst>
                <p:tags r:id="rId5"/>
              </p:custDataLst>
            </p:nvPr>
          </p:nvSpPr>
          <p:spPr bwMode="gray">
            <a:xfrm>
              <a:off x="3486633" y="1916037"/>
              <a:ext cx="1829966" cy="25156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2027</a:t>
              </a:r>
            </a:p>
          </p:txBody>
        </p:sp>
        <p:sp>
          <p:nvSpPr>
            <p:cNvPr id="18" name="ValueChainStarter">
              <a:extLst>
                <a:ext uri="{FF2B5EF4-FFF2-40B4-BE49-F238E27FC236}">
                  <a16:creationId xmlns:a16="http://schemas.microsoft.com/office/drawing/2014/main" id="{9DCF588F-8CA7-AE82-B4AD-A0DEBE457930}"/>
                </a:ext>
              </a:extLst>
            </p:cNvPr>
            <p:cNvSpPr>
              <a:spLocks noChangeArrowheads="1"/>
            </p:cNvSpPr>
            <p:nvPr>
              <p:custDataLst>
                <p:tags r:id="rId6"/>
              </p:custDataLst>
            </p:nvPr>
          </p:nvSpPr>
          <p:spPr bwMode="gray">
            <a:xfrm>
              <a:off x="5456638" y="1916037"/>
              <a:ext cx="1829966" cy="25156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2028</a:t>
              </a:r>
            </a:p>
          </p:txBody>
        </p:sp>
        <p:sp>
          <p:nvSpPr>
            <p:cNvPr id="25" name="テキスト ボックス 20">
              <a:extLst>
                <a:ext uri="{FF2B5EF4-FFF2-40B4-BE49-F238E27FC236}">
                  <a16:creationId xmlns:a16="http://schemas.microsoft.com/office/drawing/2014/main" id="{76630690-0E24-DC22-7DFE-C4EFB45977D4}"/>
                </a:ext>
              </a:extLst>
            </p:cNvPr>
            <p:cNvSpPr txBox="1"/>
            <p:nvPr/>
          </p:nvSpPr>
          <p:spPr>
            <a:xfrm>
              <a:off x="1516629" y="2236696"/>
              <a:ext cx="1829967" cy="10335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r>
                <a:rPr kumimoji="1" lang="ja-JP" altLang="en-US" sz="1138">
                  <a:solidFill>
                    <a:srgbClr val="575757"/>
                  </a:solidFill>
                  <a:latin typeface="Meiryo UI" panose="020B0604030504040204" pitchFamily="50" charset="-128"/>
                  <a:ea typeface="Meiryo UI" panose="020B0604030504040204" pitchFamily="50" charset="-128"/>
                </a:rPr>
                <a:t>村での観光バスの自動走行の実証を実施</a:t>
              </a:r>
              <a:endParaRPr kumimoji="1" lang="en-US" altLang="ja-JP" sz="1138">
                <a:solidFill>
                  <a:srgbClr val="575757"/>
                </a:solidFill>
                <a:latin typeface="Meiryo UI" panose="020B0604030504040204" pitchFamily="50" charset="-128"/>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XXX</a:t>
              </a:r>
            </a:p>
            <a:p>
              <a:pPr marL="263250" lvl="1" indent="-175500" defTabSz="742950">
                <a:buClr>
                  <a:srgbClr val="FF8222"/>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XXX</a:t>
              </a:r>
            </a:p>
          </p:txBody>
        </p:sp>
        <p:sp>
          <p:nvSpPr>
            <p:cNvPr id="26" name="テキスト ボックス 20">
              <a:extLst>
                <a:ext uri="{FF2B5EF4-FFF2-40B4-BE49-F238E27FC236}">
                  <a16:creationId xmlns:a16="http://schemas.microsoft.com/office/drawing/2014/main" id="{31294EC2-3B0E-E807-91D3-B6FB8BCB95DF}"/>
                </a:ext>
              </a:extLst>
            </p:cNvPr>
            <p:cNvSpPr txBox="1"/>
            <p:nvPr/>
          </p:nvSpPr>
          <p:spPr>
            <a:xfrm>
              <a:off x="3486632" y="2236696"/>
              <a:ext cx="1829967" cy="1033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28</a:t>
              </a:r>
              <a:r>
                <a:rPr kumimoji="1" lang="ja-JP" altLang="en-US" sz="1138">
                  <a:solidFill>
                    <a:srgbClr val="575757"/>
                  </a:solidFill>
                  <a:latin typeface="Meiryo UI" panose="020B0604030504040204" pitchFamily="50" charset="-128"/>
                  <a:ea typeface="Meiryo UI" panose="020B0604030504040204" pitchFamily="50" charset="-128"/>
                </a:rPr>
                <a:t>年の市予算に織り込むための予算編成</a:t>
              </a:r>
              <a:endParaRPr kumimoji="1" lang="en-US" altLang="ja-JP" sz="1138">
                <a:solidFill>
                  <a:srgbClr val="575757"/>
                </a:solidFill>
                <a:latin typeface="Meiryo UI" panose="020B0604030504040204" pitchFamily="50" charset="-128"/>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XXX</a:t>
              </a:r>
            </a:p>
            <a:p>
              <a:pPr marL="263250" lvl="1" indent="-175500" defTabSz="742950">
                <a:buClr>
                  <a:srgbClr val="FF8222"/>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XXX</a:t>
              </a:r>
            </a:p>
          </p:txBody>
        </p:sp>
        <p:sp>
          <p:nvSpPr>
            <p:cNvPr id="27" name="テキスト ボックス 20">
              <a:extLst>
                <a:ext uri="{FF2B5EF4-FFF2-40B4-BE49-F238E27FC236}">
                  <a16:creationId xmlns:a16="http://schemas.microsoft.com/office/drawing/2014/main" id="{2D8FFDFA-0C4F-4B8F-A5A7-0D9140250DF4}"/>
                </a:ext>
              </a:extLst>
            </p:cNvPr>
            <p:cNvSpPr txBox="1"/>
            <p:nvPr/>
          </p:nvSpPr>
          <p:spPr>
            <a:xfrm>
              <a:off x="5456637" y="2236696"/>
              <a:ext cx="1829967" cy="1033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a:t>
              </a:r>
              <a:r>
                <a:rPr kumimoji="1" lang="ja-JP" altLang="en-US" sz="1138">
                  <a:solidFill>
                    <a:srgbClr val="575757"/>
                  </a:solidFill>
                  <a:latin typeface="Meiryo UI" panose="020B0604030504040204" pitchFamily="50" charset="-128"/>
                  <a:ea typeface="Meiryo UI" panose="020B0604030504040204" pitchFamily="50" charset="-128"/>
                </a:rPr>
                <a:t>村で観光バスの</a:t>
              </a:r>
              <a:br>
                <a:rPr kumimoji="1" lang="en-US" altLang="ja-JP" sz="1138">
                  <a:solidFill>
                    <a:srgbClr val="575757"/>
                  </a:solidFill>
                  <a:latin typeface="Meiryo UI" panose="020B0604030504040204" pitchFamily="50" charset="-128"/>
                  <a:ea typeface="Meiryo UI" panose="020B0604030504040204" pitchFamily="50" charset="-128"/>
                </a:rPr>
              </a:br>
              <a:r>
                <a:rPr kumimoji="1" lang="ja-JP" altLang="en-US" sz="1138">
                  <a:solidFill>
                    <a:srgbClr val="575757"/>
                  </a:solidFill>
                  <a:latin typeface="Meiryo UI" panose="020B0604030504040204" pitchFamily="50" charset="-128"/>
                  <a:ea typeface="Meiryo UI" panose="020B0604030504040204" pitchFamily="50" charset="-128"/>
                </a:rPr>
                <a:t>自動走行を先行導入</a:t>
              </a:r>
              <a:endParaRPr kumimoji="1" lang="en-US" altLang="ja-JP" sz="1138">
                <a:solidFill>
                  <a:srgbClr val="575757"/>
                </a:solidFill>
                <a:latin typeface="Meiryo UI" panose="020B0604030504040204" pitchFamily="50" charset="-128"/>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a:t>
              </a:r>
            </a:p>
          </p:txBody>
        </p:sp>
        <p:sp>
          <p:nvSpPr>
            <p:cNvPr id="29" name="ValueChainStarter">
              <a:extLst>
                <a:ext uri="{FF2B5EF4-FFF2-40B4-BE49-F238E27FC236}">
                  <a16:creationId xmlns:a16="http://schemas.microsoft.com/office/drawing/2014/main" id="{BA4199A9-6455-B90F-21CC-45B2A0ED789B}"/>
                </a:ext>
              </a:extLst>
            </p:cNvPr>
            <p:cNvSpPr>
              <a:spLocks noChangeArrowheads="1"/>
            </p:cNvSpPr>
            <p:nvPr>
              <p:custDataLst>
                <p:tags r:id="rId7"/>
              </p:custDataLst>
            </p:nvPr>
          </p:nvSpPr>
          <p:spPr bwMode="gray">
            <a:xfrm>
              <a:off x="7399087" y="1916037"/>
              <a:ext cx="1829966" cy="25156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2028</a:t>
              </a:r>
            </a:p>
          </p:txBody>
        </p:sp>
        <p:sp>
          <p:nvSpPr>
            <p:cNvPr id="31" name="テキスト ボックス 20">
              <a:extLst>
                <a:ext uri="{FF2B5EF4-FFF2-40B4-BE49-F238E27FC236}">
                  <a16:creationId xmlns:a16="http://schemas.microsoft.com/office/drawing/2014/main" id="{54F53A89-39C1-C290-1CCB-1FB7AD501ED2}"/>
                </a:ext>
              </a:extLst>
            </p:cNvPr>
            <p:cNvSpPr txBox="1"/>
            <p:nvPr/>
          </p:nvSpPr>
          <p:spPr>
            <a:xfrm>
              <a:off x="7399086" y="2236696"/>
              <a:ext cx="1829967" cy="1033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a:t>
              </a:r>
              <a:r>
                <a:rPr kumimoji="1" lang="ja-JP" altLang="en-US" sz="1138">
                  <a:solidFill>
                    <a:srgbClr val="575757"/>
                  </a:solidFill>
                  <a:latin typeface="Meiryo UI" panose="020B0604030504040204" pitchFamily="50" charset="-128"/>
                  <a:ea typeface="Meiryo UI" panose="020B0604030504040204" pitchFamily="50" charset="-128"/>
                </a:rPr>
                <a:t>村のと周辺の</a:t>
              </a:r>
              <a:r>
                <a:rPr kumimoji="1" lang="en-US" altLang="ja-JP" sz="1138">
                  <a:solidFill>
                    <a:srgbClr val="575757"/>
                  </a:solidFill>
                  <a:latin typeface="Meiryo UI" panose="020B0604030504040204" pitchFamily="50" charset="-128"/>
                  <a:ea typeface="Meiryo UI" panose="020B0604030504040204" pitchFamily="50" charset="-128"/>
                </a:rPr>
                <a:t>5</a:t>
              </a:r>
              <a:r>
                <a:rPr kumimoji="1" lang="ja-JP" altLang="en-US" sz="1138">
                  <a:solidFill>
                    <a:srgbClr val="575757"/>
                  </a:solidFill>
                  <a:latin typeface="Meiryo UI" panose="020B0604030504040204" pitchFamily="50" charset="-128"/>
                  <a:ea typeface="Meiryo UI" panose="020B0604030504040204" pitchFamily="50" charset="-128"/>
                </a:rPr>
                <a:t>地域で</a:t>
              </a:r>
              <a:br>
                <a:rPr kumimoji="1" lang="en-US" altLang="ja-JP" sz="1138">
                  <a:solidFill>
                    <a:srgbClr val="575757"/>
                  </a:solidFill>
                  <a:latin typeface="Meiryo UI" panose="020B0604030504040204" pitchFamily="50" charset="-128"/>
                  <a:ea typeface="Meiryo UI" panose="020B0604030504040204" pitchFamily="50" charset="-128"/>
                </a:rPr>
              </a:br>
              <a:r>
                <a:rPr kumimoji="1" lang="ja-JP" altLang="en-US" sz="1138">
                  <a:solidFill>
                    <a:srgbClr val="575757"/>
                  </a:solidFill>
                  <a:latin typeface="Meiryo UI" panose="020B0604030504040204" pitchFamily="50" charset="-128"/>
                  <a:ea typeface="Meiryo UI" panose="020B0604030504040204" pitchFamily="50" charset="-128"/>
                </a:rPr>
                <a:t>追加で導入</a:t>
              </a:r>
              <a:endParaRPr kumimoji="1" lang="en-US" altLang="ja-JP" sz="1138">
                <a:solidFill>
                  <a:srgbClr val="575757"/>
                </a:solidFill>
                <a:latin typeface="Meiryo UI" panose="020B0604030504040204" pitchFamily="50" charset="-128"/>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a:t>
              </a:r>
            </a:p>
          </p:txBody>
        </p:sp>
      </p:grpSp>
      <p:sp>
        <p:nvSpPr>
          <p:cNvPr id="32" name="Rectangle 2">
            <a:extLst>
              <a:ext uri="{FF2B5EF4-FFF2-40B4-BE49-F238E27FC236}">
                <a16:creationId xmlns:a16="http://schemas.microsoft.com/office/drawing/2014/main" id="{9D648E35-198A-6CFA-4EF6-EE08B6CBE08E}"/>
              </a:ext>
            </a:extLst>
          </p:cNvPr>
          <p:cNvSpPr/>
          <p:nvPr/>
        </p:nvSpPr>
        <p:spPr>
          <a:xfrm>
            <a:off x="510778" y="2158641"/>
            <a:ext cx="9155194" cy="1899030"/>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33" name="Rectangle 45">
            <a:extLst>
              <a:ext uri="{FF2B5EF4-FFF2-40B4-BE49-F238E27FC236}">
                <a16:creationId xmlns:a16="http://schemas.microsoft.com/office/drawing/2014/main" id="{BCB764F8-5788-EDAC-0335-053F287A181E}"/>
              </a:ext>
            </a:extLst>
          </p:cNvPr>
          <p:cNvSpPr/>
          <p:nvPr/>
        </p:nvSpPr>
        <p:spPr>
          <a:xfrm>
            <a:off x="510778" y="2158641"/>
            <a:ext cx="2018061" cy="276172"/>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defTabSz="742950">
              <a:defRPr/>
            </a:pPr>
            <a:r>
              <a:rPr kumimoji="1" lang="ja-JP" altLang="en-US" sz="1400">
                <a:solidFill>
                  <a:srgbClr val="FFFFFF"/>
                </a:solidFill>
                <a:latin typeface="Trebuchet MS" panose="020B0603020202020204" pitchFamily="34" charset="0"/>
                <a:ea typeface="Meiryo UI" panose="020B0604030504040204" pitchFamily="50" charset="-128"/>
              </a:rPr>
              <a:t>実装・展開のタイムライン</a:t>
            </a:r>
          </a:p>
        </p:txBody>
      </p:sp>
      <p:sp>
        <p:nvSpPr>
          <p:cNvPr id="46" name="Rectangle 2">
            <a:extLst>
              <a:ext uri="{FF2B5EF4-FFF2-40B4-BE49-F238E27FC236}">
                <a16:creationId xmlns:a16="http://schemas.microsoft.com/office/drawing/2014/main" id="{C8BBC040-D100-64CD-38D4-3246F883A68F}"/>
              </a:ext>
            </a:extLst>
          </p:cNvPr>
          <p:cNvSpPr/>
          <p:nvPr/>
        </p:nvSpPr>
        <p:spPr>
          <a:xfrm>
            <a:off x="510778" y="4146965"/>
            <a:ext cx="9155194" cy="2337535"/>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47" name="Rectangle 45">
            <a:extLst>
              <a:ext uri="{FF2B5EF4-FFF2-40B4-BE49-F238E27FC236}">
                <a16:creationId xmlns:a16="http://schemas.microsoft.com/office/drawing/2014/main" id="{159A78B4-252B-E9D9-3423-FE48F62222DE}"/>
              </a:ext>
            </a:extLst>
          </p:cNvPr>
          <p:cNvSpPr/>
          <p:nvPr/>
        </p:nvSpPr>
        <p:spPr>
          <a:xfrm>
            <a:off x="510778" y="4146965"/>
            <a:ext cx="2018061" cy="346304"/>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defTabSz="742950">
              <a:defRPr/>
            </a:pPr>
            <a:r>
              <a:rPr kumimoji="1" lang="ja-JP" altLang="en-US" sz="1400">
                <a:solidFill>
                  <a:srgbClr val="FFFFFF"/>
                </a:solidFill>
                <a:latin typeface="Trebuchet MS" panose="020B0603020202020204" pitchFamily="34" charset="0"/>
                <a:ea typeface="Meiryo UI" panose="020B0604030504040204" pitchFamily="50" charset="-128"/>
              </a:rPr>
              <a:t>実装にあたって求める条件</a:t>
            </a:r>
          </a:p>
        </p:txBody>
      </p:sp>
      <p:sp>
        <p:nvSpPr>
          <p:cNvPr id="48" name="Rectangle 45">
            <a:extLst>
              <a:ext uri="{FF2B5EF4-FFF2-40B4-BE49-F238E27FC236}">
                <a16:creationId xmlns:a16="http://schemas.microsoft.com/office/drawing/2014/main" id="{BCEF0059-3B5D-BBED-B6A6-B0139250986D}"/>
              </a:ext>
            </a:extLst>
          </p:cNvPr>
          <p:cNvSpPr/>
          <p:nvPr/>
        </p:nvSpPr>
        <p:spPr>
          <a:xfrm>
            <a:off x="669638" y="4569178"/>
            <a:ext cx="692727" cy="555084"/>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algn="ctr" defTabSz="742950">
              <a:defRPr/>
            </a:pPr>
            <a:r>
              <a:rPr kumimoji="1" lang="ja-JP" altLang="en-US" sz="1400">
                <a:solidFill>
                  <a:srgbClr val="FFFFFF"/>
                </a:solidFill>
                <a:latin typeface="Trebuchet MS" panose="020B0603020202020204" pitchFamily="34" charset="0"/>
                <a:ea typeface="Meiryo UI" panose="020B0604030504040204" pitchFamily="50" charset="-128"/>
              </a:rPr>
              <a:t>効果面</a:t>
            </a:r>
          </a:p>
        </p:txBody>
      </p:sp>
      <p:sp>
        <p:nvSpPr>
          <p:cNvPr id="49" name="Rectangle 45">
            <a:extLst>
              <a:ext uri="{FF2B5EF4-FFF2-40B4-BE49-F238E27FC236}">
                <a16:creationId xmlns:a16="http://schemas.microsoft.com/office/drawing/2014/main" id="{10A8A681-8EDB-7106-C8E8-957DBAD73FCC}"/>
              </a:ext>
            </a:extLst>
          </p:cNvPr>
          <p:cNvSpPr/>
          <p:nvPr/>
        </p:nvSpPr>
        <p:spPr>
          <a:xfrm>
            <a:off x="669638" y="5196196"/>
            <a:ext cx="692727" cy="555084"/>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algn="ctr" defTabSz="742950">
              <a:defRPr/>
            </a:pPr>
            <a:r>
              <a:rPr kumimoji="1" lang="ja-JP" altLang="en-US" sz="1400">
                <a:solidFill>
                  <a:srgbClr val="FFFFFF"/>
                </a:solidFill>
                <a:latin typeface="Trebuchet MS" panose="020B0603020202020204" pitchFamily="34" charset="0"/>
                <a:ea typeface="Meiryo UI" panose="020B0604030504040204" pitchFamily="50" charset="-128"/>
              </a:rPr>
              <a:t>コスト面</a:t>
            </a:r>
          </a:p>
        </p:txBody>
      </p:sp>
      <p:sp>
        <p:nvSpPr>
          <p:cNvPr id="50" name="Rectangle 45">
            <a:extLst>
              <a:ext uri="{FF2B5EF4-FFF2-40B4-BE49-F238E27FC236}">
                <a16:creationId xmlns:a16="http://schemas.microsoft.com/office/drawing/2014/main" id="{BF0DBB9D-40BE-27F0-5D1A-9FB136C98B7A}"/>
              </a:ext>
            </a:extLst>
          </p:cNvPr>
          <p:cNvSpPr/>
          <p:nvPr/>
        </p:nvSpPr>
        <p:spPr>
          <a:xfrm>
            <a:off x="669638" y="5823213"/>
            <a:ext cx="692727" cy="555084"/>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algn="ctr" defTabSz="742950">
              <a:defRPr/>
            </a:pPr>
            <a:r>
              <a:rPr kumimoji="1" lang="ja-JP" altLang="en-US" sz="1400">
                <a:solidFill>
                  <a:srgbClr val="FFFFFF"/>
                </a:solidFill>
                <a:latin typeface="Trebuchet MS" panose="020B0603020202020204" pitchFamily="34" charset="0"/>
                <a:ea typeface="Meiryo UI" panose="020B0604030504040204" pitchFamily="50" charset="-128"/>
              </a:rPr>
              <a:t>その他</a:t>
            </a:r>
          </a:p>
        </p:txBody>
      </p:sp>
      <p:sp>
        <p:nvSpPr>
          <p:cNvPr id="51" name="Rectangle 45">
            <a:extLst>
              <a:ext uri="{FF2B5EF4-FFF2-40B4-BE49-F238E27FC236}">
                <a16:creationId xmlns:a16="http://schemas.microsoft.com/office/drawing/2014/main" id="{2B2FBBAD-47B1-4F0E-BAE2-A5CE81BAA8D6}"/>
              </a:ext>
            </a:extLst>
          </p:cNvPr>
          <p:cNvSpPr/>
          <p:nvPr/>
        </p:nvSpPr>
        <p:spPr>
          <a:xfrm>
            <a:off x="1359480" y="4569178"/>
            <a:ext cx="8159170" cy="555084"/>
          </a:xfrm>
          <a:prstGeom prst="rect">
            <a:avLst/>
          </a:prstGeom>
          <a:solidFill>
            <a:srgbClr val="F2F2F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t" anchorCtr="0" forceAA="0" compatLnSpc="1">
            <a:prstTxWarp prst="textNoShape">
              <a:avLst/>
            </a:prstTxWarp>
            <a:noAutofit/>
          </a:bodyPr>
          <a:lstStyle/>
          <a:p>
            <a:pPr marL="324000" lvl="1" indent="-216000" defTabSz="742950">
              <a:buClr>
                <a:schemeClr val="tx2"/>
              </a:buClr>
              <a:buFont typeface="Trebuchet MS" panose="020B0603020202020204" pitchFamily="34" charset="0"/>
              <a:buChar char="•"/>
              <a:defRPr/>
            </a:pPr>
            <a:r>
              <a:rPr kumimoji="1" lang="en-US" altLang="ja-JP" sz="1200">
                <a:solidFill>
                  <a:srgbClr val="58B8A1"/>
                </a:solidFill>
                <a:latin typeface="Trebuchet MS" panose="020B0603020202020204" pitchFamily="34" charset="0"/>
                <a:ea typeface="Meiryo UI" panose="020B0604030504040204" pitchFamily="50" charset="-128"/>
              </a:rPr>
              <a:t>XXX</a:t>
            </a:r>
            <a:endParaRPr kumimoji="1" lang="ja-JP" altLang="en-US" sz="1200">
              <a:solidFill>
                <a:srgbClr val="58B8A1"/>
              </a:solidFill>
              <a:latin typeface="Trebuchet MS" panose="020B0603020202020204" pitchFamily="34" charset="0"/>
              <a:ea typeface="Meiryo UI" panose="020B0604030504040204" pitchFamily="50" charset="-128"/>
            </a:endParaRPr>
          </a:p>
        </p:txBody>
      </p:sp>
      <p:sp>
        <p:nvSpPr>
          <p:cNvPr id="52" name="Rectangle 45">
            <a:extLst>
              <a:ext uri="{FF2B5EF4-FFF2-40B4-BE49-F238E27FC236}">
                <a16:creationId xmlns:a16="http://schemas.microsoft.com/office/drawing/2014/main" id="{5CDD4FCA-343D-ADDB-4DD8-951AC437F9B3}"/>
              </a:ext>
            </a:extLst>
          </p:cNvPr>
          <p:cNvSpPr/>
          <p:nvPr/>
        </p:nvSpPr>
        <p:spPr>
          <a:xfrm>
            <a:off x="1359480" y="5196196"/>
            <a:ext cx="8159170" cy="555084"/>
          </a:xfrm>
          <a:prstGeom prst="rect">
            <a:avLst/>
          </a:prstGeom>
          <a:solidFill>
            <a:srgbClr val="F2F2F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t" anchorCtr="0" forceAA="0" compatLnSpc="1">
            <a:prstTxWarp prst="textNoShape">
              <a:avLst/>
            </a:prstTxWarp>
            <a:noAutofit/>
          </a:bodyPr>
          <a:lstStyle/>
          <a:p>
            <a:pPr marL="324000" lvl="1" indent="-216000" defTabSz="742950">
              <a:buClr>
                <a:schemeClr val="tx2"/>
              </a:buClr>
              <a:buFont typeface="Trebuchet MS" panose="020B0603020202020204" pitchFamily="34" charset="0"/>
              <a:buChar char="•"/>
              <a:defRPr/>
            </a:pPr>
            <a:r>
              <a:rPr kumimoji="1" lang="en-US" altLang="ja-JP" sz="1200">
                <a:solidFill>
                  <a:srgbClr val="58B8A1"/>
                </a:solidFill>
                <a:latin typeface="Trebuchet MS" panose="020B0603020202020204" pitchFamily="34" charset="0"/>
                <a:ea typeface="Meiryo UI" panose="020B0604030504040204" pitchFamily="50" charset="-128"/>
              </a:rPr>
              <a:t>XXX</a:t>
            </a:r>
            <a:endParaRPr kumimoji="1" lang="ja-JP" altLang="en-US" sz="1200">
              <a:solidFill>
                <a:srgbClr val="58B8A1"/>
              </a:solidFill>
              <a:latin typeface="Trebuchet MS" panose="020B0603020202020204" pitchFamily="34" charset="0"/>
              <a:ea typeface="Meiryo UI" panose="020B0604030504040204" pitchFamily="50" charset="-128"/>
            </a:endParaRPr>
          </a:p>
        </p:txBody>
      </p:sp>
      <p:sp>
        <p:nvSpPr>
          <p:cNvPr id="53" name="Rectangle 45">
            <a:extLst>
              <a:ext uri="{FF2B5EF4-FFF2-40B4-BE49-F238E27FC236}">
                <a16:creationId xmlns:a16="http://schemas.microsoft.com/office/drawing/2014/main" id="{8AA25CD2-B75D-33EF-0C37-4FAB294C8216}"/>
              </a:ext>
            </a:extLst>
          </p:cNvPr>
          <p:cNvSpPr/>
          <p:nvPr/>
        </p:nvSpPr>
        <p:spPr>
          <a:xfrm>
            <a:off x="1359480" y="5815665"/>
            <a:ext cx="8159170" cy="555084"/>
          </a:xfrm>
          <a:prstGeom prst="rect">
            <a:avLst/>
          </a:prstGeom>
          <a:solidFill>
            <a:srgbClr val="F2F2F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t" anchorCtr="0" forceAA="0" compatLnSpc="1">
            <a:prstTxWarp prst="textNoShape">
              <a:avLst/>
            </a:prstTxWarp>
            <a:noAutofit/>
          </a:bodyPr>
          <a:lstStyle/>
          <a:p>
            <a:pPr marL="324000" lvl="1" indent="-216000" defTabSz="742950">
              <a:buClr>
                <a:schemeClr val="tx2"/>
              </a:buClr>
              <a:buFont typeface="Trebuchet MS" panose="020B0603020202020204" pitchFamily="34" charset="0"/>
              <a:buChar char="•"/>
              <a:defRPr/>
            </a:pPr>
            <a:r>
              <a:rPr kumimoji="1" lang="en-US" altLang="ja-JP" sz="1200">
                <a:solidFill>
                  <a:srgbClr val="58B8A1"/>
                </a:solidFill>
                <a:latin typeface="Trebuchet MS" panose="020B0603020202020204" pitchFamily="34" charset="0"/>
                <a:ea typeface="Meiryo UI" panose="020B0604030504040204" pitchFamily="50" charset="-128"/>
              </a:rPr>
              <a:t>XXX</a:t>
            </a:r>
            <a:endParaRPr kumimoji="1" lang="ja-JP" altLang="en-US" sz="1200">
              <a:solidFill>
                <a:srgbClr val="58B8A1"/>
              </a:solidFill>
              <a:latin typeface="Trebuchet MS" panose="020B0603020202020204" pitchFamily="34" charset="0"/>
              <a:ea typeface="Meiryo UI" panose="020B0604030504040204" pitchFamily="50" charset="-128"/>
            </a:endParaRPr>
          </a:p>
        </p:txBody>
      </p:sp>
      <p:grpSp>
        <p:nvGrpSpPr>
          <p:cNvPr id="22" name="Group 21">
            <a:extLst>
              <a:ext uri="{FF2B5EF4-FFF2-40B4-BE49-F238E27FC236}">
                <a16:creationId xmlns:a16="http://schemas.microsoft.com/office/drawing/2014/main" id="{CC6106FF-BABE-916B-F5D8-F05C1923F275}"/>
              </a:ext>
            </a:extLst>
          </p:cNvPr>
          <p:cNvGrpSpPr/>
          <p:nvPr/>
        </p:nvGrpSpPr>
        <p:grpSpPr>
          <a:xfrm>
            <a:off x="5380104" y="737958"/>
            <a:ext cx="4281448" cy="603521"/>
            <a:chOff x="5147291" y="178765"/>
            <a:chExt cx="4281448" cy="682168"/>
          </a:xfrm>
        </p:grpSpPr>
        <p:sp>
          <p:nvSpPr>
            <p:cNvPr id="10" name="Rectangle 9">
              <a:extLst>
                <a:ext uri="{FF2B5EF4-FFF2-40B4-BE49-F238E27FC236}">
                  <a16:creationId xmlns:a16="http://schemas.microsoft.com/office/drawing/2014/main" id="{37D1DA67-770D-A209-DC1E-CD3030956F17}"/>
                </a:ext>
              </a:extLst>
            </p:cNvPr>
            <p:cNvSpPr/>
            <p:nvPr/>
          </p:nvSpPr>
          <p:spPr>
            <a:xfrm>
              <a:off x="5147291" y="178765"/>
              <a:ext cx="1031789" cy="682168"/>
            </a:xfrm>
            <a:prstGeom prst="rect">
              <a:avLst/>
            </a:prstGeom>
            <a:solidFill>
              <a:srgbClr val="FF8222"/>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pPr>
              <a:r>
                <a:rPr kumimoji="1" lang="ja-JP" altLang="en-US" sz="1400" kern="0">
                  <a:solidFill>
                    <a:srgbClr val="FFFFFF"/>
                  </a:solidFill>
                  <a:latin typeface="Meiryo UI" panose="020B0604030504040204" pitchFamily="50" charset="-128"/>
                  <a:ea typeface="Meiryo UI" panose="020B0604030504040204" pitchFamily="50" charset="-128"/>
                </a:rPr>
                <a:t>実装先署名</a:t>
              </a:r>
              <a:endParaRPr kumimoji="1" lang="en-US" sz="1400" kern="0">
                <a:solidFill>
                  <a:srgbClr val="FFFFFF"/>
                </a:solidFill>
                <a:latin typeface="Meiryo UI" panose="020B0604030504040204" pitchFamily="50" charset="-128"/>
                <a:ea typeface="Meiryo UI" panose="020B0604030504040204" pitchFamily="50" charset="-128"/>
              </a:endParaRPr>
            </a:p>
          </p:txBody>
        </p:sp>
        <p:sp>
          <p:nvSpPr>
            <p:cNvPr id="11" name="Rectangle 10">
              <a:extLst>
                <a:ext uri="{FF2B5EF4-FFF2-40B4-BE49-F238E27FC236}">
                  <a16:creationId xmlns:a16="http://schemas.microsoft.com/office/drawing/2014/main" id="{431D8C0D-83D7-9941-41FF-0DCD1E0F8E15}"/>
                </a:ext>
              </a:extLst>
            </p:cNvPr>
            <p:cNvSpPr/>
            <p:nvPr/>
          </p:nvSpPr>
          <p:spPr>
            <a:xfrm>
              <a:off x="7169374" y="178765"/>
              <a:ext cx="2259365" cy="209104"/>
            </a:xfrm>
            <a:prstGeom prst="rect">
              <a:avLst/>
            </a:prstGeom>
            <a:solidFill>
              <a:srgbClr val="F2F2F2"/>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pPr>
              <a:endParaRPr kumimoji="1" lang="en-US" sz="1400" kern="0">
                <a:solidFill>
                  <a:srgbClr val="575757"/>
                </a:solidFill>
                <a:latin typeface="Meiryo UI" panose="020B0604030504040204" pitchFamily="50" charset="-128"/>
                <a:ea typeface="Meiryo UI" panose="020B0604030504040204" pitchFamily="50" charset="-128"/>
              </a:endParaRPr>
            </a:p>
          </p:txBody>
        </p:sp>
        <p:sp>
          <p:nvSpPr>
            <p:cNvPr id="5" name="Rectangle 4">
              <a:extLst>
                <a:ext uri="{FF2B5EF4-FFF2-40B4-BE49-F238E27FC236}">
                  <a16:creationId xmlns:a16="http://schemas.microsoft.com/office/drawing/2014/main" id="{F4CEE6E8-B592-5E47-7332-0C42EA030CFF}"/>
                </a:ext>
              </a:extLst>
            </p:cNvPr>
            <p:cNvSpPr/>
            <p:nvPr/>
          </p:nvSpPr>
          <p:spPr>
            <a:xfrm>
              <a:off x="6179203" y="178765"/>
              <a:ext cx="1031788" cy="209104"/>
            </a:xfrm>
            <a:prstGeom prst="rect">
              <a:avLst/>
            </a:prstGeom>
            <a:solidFill>
              <a:schemeClr val="bg1">
                <a:lumMod val="75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nSpc>
                  <a:spcPct val="95000"/>
                </a:lnSpc>
              </a:pPr>
              <a:r>
                <a:rPr kumimoji="1" lang="ja-JP" altLang="en-US" sz="1400" kern="0">
                  <a:solidFill>
                    <a:srgbClr val="37373A"/>
                  </a:solidFill>
                  <a:latin typeface="Meiryo UI" panose="020B0604030504040204" pitchFamily="50" charset="-128"/>
                  <a:ea typeface="Meiryo UI" panose="020B0604030504040204" pitchFamily="50" charset="-128"/>
                </a:rPr>
                <a:t>会社名</a:t>
              </a:r>
              <a:endParaRPr kumimoji="1" lang="en-US" sz="1400" kern="0">
                <a:solidFill>
                  <a:srgbClr val="37373A"/>
                </a:solidFill>
                <a:latin typeface="Meiryo UI" panose="020B0604030504040204" pitchFamily="50" charset="-128"/>
                <a:ea typeface="Meiryo UI" panose="020B0604030504040204" pitchFamily="50" charset="-128"/>
              </a:endParaRPr>
            </a:p>
          </p:txBody>
        </p:sp>
        <p:cxnSp>
          <p:nvCxnSpPr>
            <p:cNvPr id="9" name="Straight Connector 71">
              <a:extLst>
                <a:ext uri="{FF2B5EF4-FFF2-40B4-BE49-F238E27FC236}">
                  <a16:creationId xmlns:a16="http://schemas.microsoft.com/office/drawing/2014/main" id="{F7D8F80A-E131-2CD6-A751-2725F9422541}"/>
                </a:ext>
              </a:extLst>
            </p:cNvPr>
            <p:cNvCxnSpPr>
              <a:cxnSpLocks/>
            </p:cNvCxnSpPr>
            <p:nvPr/>
          </p:nvCxnSpPr>
          <p:spPr>
            <a:xfrm>
              <a:off x="6179202" y="395732"/>
              <a:ext cx="3249536" cy="0"/>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C1A12E5-09AA-4E1F-16FA-EA2C7FD40AB0}"/>
                </a:ext>
              </a:extLst>
            </p:cNvPr>
            <p:cNvSpPr/>
            <p:nvPr/>
          </p:nvSpPr>
          <p:spPr>
            <a:xfrm>
              <a:off x="7169374" y="413751"/>
              <a:ext cx="2259365" cy="209104"/>
            </a:xfrm>
            <a:prstGeom prst="rect">
              <a:avLst/>
            </a:prstGeom>
            <a:solidFill>
              <a:srgbClr val="F2F2F2"/>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pPr>
              <a:endParaRPr kumimoji="1" lang="en-US" sz="1400" kern="0">
                <a:solidFill>
                  <a:srgbClr val="575757"/>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D62C1E64-58FD-0BB2-C1FA-84BF2EE53B7C}"/>
                </a:ext>
              </a:extLst>
            </p:cNvPr>
            <p:cNvSpPr/>
            <p:nvPr/>
          </p:nvSpPr>
          <p:spPr>
            <a:xfrm>
              <a:off x="6179203" y="413751"/>
              <a:ext cx="1031788" cy="209104"/>
            </a:xfrm>
            <a:prstGeom prst="rect">
              <a:avLst/>
            </a:prstGeom>
            <a:solidFill>
              <a:schemeClr val="bg1">
                <a:lumMod val="75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nSpc>
                  <a:spcPct val="95000"/>
                </a:lnSpc>
              </a:pPr>
              <a:r>
                <a:rPr kumimoji="1" lang="ja-JP" altLang="en-US" sz="1400" kern="0">
                  <a:solidFill>
                    <a:srgbClr val="37373A"/>
                  </a:solidFill>
                  <a:latin typeface="Meiryo UI" panose="020B0604030504040204" pitchFamily="50" charset="-128"/>
                  <a:ea typeface="Meiryo UI" panose="020B0604030504040204" pitchFamily="50" charset="-128"/>
                </a:rPr>
                <a:t>部署・役職名</a:t>
              </a:r>
              <a:endParaRPr kumimoji="1" lang="en-US" sz="1400" kern="0">
                <a:solidFill>
                  <a:srgbClr val="37373A"/>
                </a:solidFill>
                <a:latin typeface="Meiryo UI" panose="020B0604030504040204" pitchFamily="50" charset="-128"/>
                <a:ea typeface="Meiryo UI" panose="020B0604030504040204" pitchFamily="50" charset="-128"/>
              </a:endParaRPr>
            </a:p>
          </p:txBody>
        </p:sp>
        <p:cxnSp>
          <p:nvCxnSpPr>
            <p:cNvPr id="23" name="Straight Connector 71">
              <a:extLst>
                <a:ext uri="{FF2B5EF4-FFF2-40B4-BE49-F238E27FC236}">
                  <a16:creationId xmlns:a16="http://schemas.microsoft.com/office/drawing/2014/main" id="{75DF36CA-A773-C17B-EA33-9FE2AC71F31C}"/>
                </a:ext>
              </a:extLst>
            </p:cNvPr>
            <p:cNvCxnSpPr>
              <a:cxnSpLocks/>
            </p:cNvCxnSpPr>
            <p:nvPr/>
          </p:nvCxnSpPr>
          <p:spPr>
            <a:xfrm>
              <a:off x="6179202" y="633377"/>
              <a:ext cx="3249536" cy="0"/>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1D3B8E74-CC10-70C4-51AF-C29BF5BD8F4F}"/>
                </a:ext>
              </a:extLst>
            </p:cNvPr>
            <p:cNvSpPr/>
            <p:nvPr/>
          </p:nvSpPr>
          <p:spPr>
            <a:xfrm>
              <a:off x="7169374" y="651829"/>
              <a:ext cx="2259365" cy="209104"/>
            </a:xfrm>
            <a:prstGeom prst="rect">
              <a:avLst/>
            </a:prstGeom>
            <a:solidFill>
              <a:srgbClr val="F2F2F2"/>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pPr>
              <a:endParaRPr kumimoji="1" lang="en-US" sz="1400" kern="0">
                <a:solidFill>
                  <a:srgbClr val="575757"/>
                </a:solidFill>
                <a:latin typeface="Meiryo UI" panose="020B0604030504040204" pitchFamily="50" charset="-128"/>
                <a:ea typeface="Meiryo UI" panose="020B0604030504040204" pitchFamily="50" charset="-128"/>
              </a:endParaRPr>
            </a:p>
          </p:txBody>
        </p:sp>
        <p:sp>
          <p:nvSpPr>
            <p:cNvPr id="39" name="Rectangle 38">
              <a:extLst>
                <a:ext uri="{FF2B5EF4-FFF2-40B4-BE49-F238E27FC236}">
                  <a16:creationId xmlns:a16="http://schemas.microsoft.com/office/drawing/2014/main" id="{9D2079D7-1399-4167-1A49-91ED412312A4}"/>
                </a:ext>
              </a:extLst>
            </p:cNvPr>
            <p:cNvSpPr/>
            <p:nvPr/>
          </p:nvSpPr>
          <p:spPr>
            <a:xfrm>
              <a:off x="6179203" y="651829"/>
              <a:ext cx="1031788" cy="209104"/>
            </a:xfrm>
            <a:prstGeom prst="rect">
              <a:avLst/>
            </a:prstGeom>
            <a:solidFill>
              <a:schemeClr val="bg1">
                <a:lumMod val="75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nSpc>
                  <a:spcPct val="95000"/>
                </a:lnSpc>
              </a:pPr>
              <a:r>
                <a:rPr kumimoji="1" lang="ja-JP" altLang="en-US" sz="1400" kern="0">
                  <a:solidFill>
                    <a:srgbClr val="37373A"/>
                  </a:solidFill>
                  <a:latin typeface="Meiryo UI" panose="020B0604030504040204" pitchFamily="50" charset="-128"/>
                  <a:ea typeface="Meiryo UI" panose="020B0604030504040204" pitchFamily="50" charset="-128"/>
                </a:rPr>
                <a:t>氏名</a:t>
              </a:r>
              <a:endParaRPr kumimoji="1" lang="en-US" sz="1400" kern="0">
                <a:solidFill>
                  <a:srgbClr val="37373A"/>
                </a:solidFill>
                <a:latin typeface="Meiryo UI" panose="020B0604030504040204" pitchFamily="50" charset="-128"/>
                <a:ea typeface="Meiryo UI" panose="020B0604030504040204" pitchFamily="50" charset="-128"/>
              </a:endParaRPr>
            </a:p>
          </p:txBody>
        </p:sp>
      </p:grpSp>
      <p:sp>
        <p:nvSpPr>
          <p:cNvPr id="44" name="テキスト ボックス 42">
            <a:extLst>
              <a:ext uri="{FF2B5EF4-FFF2-40B4-BE49-F238E27FC236}">
                <a16:creationId xmlns:a16="http://schemas.microsoft.com/office/drawing/2014/main" id="{1E640E93-F351-2A10-F388-BA41FFFEF286}"/>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3</a:t>
            </a:r>
            <a:r>
              <a:rPr kumimoji="1" lang="ja-JP" altLang="en-US" sz="1200">
                <a:solidFill>
                  <a:srgbClr val="575757"/>
                </a:solidFill>
                <a:latin typeface="Trebuchet MS" panose="020B0603020202020204" pitchFamily="34" charset="0"/>
                <a:ea typeface="Meiryo UI" panose="020B0604030504040204" pitchFamily="50" charset="-128"/>
              </a:rPr>
              <a:t>章：実装・横展開の計画</a:t>
            </a:r>
          </a:p>
        </p:txBody>
      </p:sp>
      <p:sp>
        <p:nvSpPr>
          <p:cNvPr id="12" name="Rectangle 2">
            <a:extLst>
              <a:ext uri="{FF2B5EF4-FFF2-40B4-BE49-F238E27FC236}">
                <a16:creationId xmlns:a16="http://schemas.microsoft.com/office/drawing/2014/main" id="{0D447DFF-111F-8550-5D08-53F2FC018C77}"/>
              </a:ext>
            </a:extLst>
          </p:cNvPr>
          <p:cNvSpPr/>
          <p:nvPr/>
        </p:nvSpPr>
        <p:spPr>
          <a:xfrm>
            <a:off x="1678247" y="1048278"/>
            <a:ext cx="3168783" cy="225027"/>
          </a:xfrm>
          <a:prstGeom prst="wedgeRectCallout">
            <a:avLst>
              <a:gd name="adj1" fmla="val -36785"/>
              <a:gd name="adj2" fmla="val 100201"/>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該当する項目のボックス上に　　　を移動すること</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21" name="Freeform 17">
            <a:extLst>
              <a:ext uri="{FF2B5EF4-FFF2-40B4-BE49-F238E27FC236}">
                <a16:creationId xmlns:a16="http://schemas.microsoft.com/office/drawing/2014/main" id="{6768F314-E0EF-00D8-3260-F922366DF8E8}"/>
              </a:ext>
            </a:extLst>
          </p:cNvPr>
          <p:cNvSpPr>
            <a:spLocks/>
          </p:cNvSpPr>
          <p:nvPr/>
        </p:nvSpPr>
        <p:spPr bwMode="auto">
          <a:xfrm>
            <a:off x="3560699" y="1093629"/>
            <a:ext cx="151650" cy="146233"/>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4295" tIns="37148" rIns="74295" bIns="37148" numCol="1" anchor="t" anchorCtr="0" compatLnSpc="1">
            <a:prstTxWarp prst="textNoShape">
              <a:avLst/>
            </a:prstTxWarp>
          </a:bodyPr>
          <a:lstStyle/>
          <a:p>
            <a:endParaRPr lang="en-US" sz="1463"/>
          </a:p>
        </p:txBody>
      </p:sp>
      <p:sp>
        <p:nvSpPr>
          <p:cNvPr id="34" name="Rectangle 2">
            <a:extLst>
              <a:ext uri="{FF2B5EF4-FFF2-40B4-BE49-F238E27FC236}">
                <a16:creationId xmlns:a16="http://schemas.microsoft.com/office/drawing/2014/main" id="{883B4D5F-35C8-31DB-BC06-CACDC4066D11}"/>
              </a:ext>
            </a:extLst>
          </p:cNvPr>
          <p:cNvSpPr/>
          <p:nvPr/>
        </p:nvSpPr>
        <p:spPr>
          <a:xfrm>
            <a:off x="1450572" y="6573794"/>
            <a:ext cx="6927763" cy="187586"/>
          </a:xfrm>
          <a:prstGeom prst="rect">
            <a:avLst/>
          </a:prstGeom>
          <a:solidFill>
            <a:srgbClr val="E2EEF6"/>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chemeClr val="tx2"/>
              </a:buClr>
              <a:buSzPts val="1200"/>
              <a:defRPr/>
            </a:pPr>
            <a:r>
              <a:rPr kumimoji="1" lang="ja-JP" altLang="en-US" sz="1100">
                <a:solidFill>
                  <a:schemeClr val="tx1"/>
                </a:solidFill>
                <a:latin typeface="Trebuchet MS" panose="020B0603020202020204" pitchFamily="34" charset="0"/>
                <a:ea typeface="Meiryo UI" panose="020B0604030504040204" pitchFamily="50" charset="-128"/>
              </a:rPr>
              <a:t>採択決定後は事務局同席の基実装先ヒアリングを実施するが、その際に本シートを見ながら実装先に対してヒアリングを実施</a:t>
            </a:r>
          </a:p>
        </p:txBody>
      </p:sp>
      <p:sp>
        <p:nvSpPr>
          <p:cNvPr id="37" name="Rectangle 217">
            <a:extLst>
              <a:ext uri="{FF2B5EF4-FFF2-40B4-BE49-F238E27FC236}">
                <a16:creationId xmlns:a16="http://schemas.microsoft.com/office/drawing/2014/main" id="{60DB57D7-09F5-E7FB-6EF3-9A882FED6AC9}"/>
              </a:ext>
            </a:extLst>
          </p:cNvPr>
          <p:cNvSpPr/>
          <p:nvPr/>
        </p:nvSpPr>
        <p:spPr>
          <a:xfrm>
            <a:off x="199844" y="226726"/>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40" name="Rectangle 217">
            <a:extLst>
              <a:ext uri="{FF2B5EF4-FFF2-40B4-BE49-F238E27FC236}">
                <a16:creationId xmlns:a16="http://schemas.microsoft.com/office/drawing/2014/main" id="{CF0BDD70-2848-3DF4-2BC5-F3AA087D4ADC}"/>
              </a:ext>
            </a:extLst>
          </p:cNvPr>
          <p:cNvSpPr/>
          <p:nvPr/>
        </p:nvSpPr>
        <p:spPr>
          <a:xfrm>
            <a:off x="199844" y="8433"/>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3" name="Group 2">
            <a:extLst>
              <a:ext uri="{FF2B5EF4-FFF2-40B4-BE49-F238E27FC236}">
                <a16:creationId xmlns:a16="http://schemas.microsoft.com/office/drawing/2014/main" id="{01BA0105-F36C-AD21-4FE0-7A6F70DE0E45}"/>
              </a:ext>
            </a:extLst>
          </p:cNvPr>
          <p:cNvGrpSpPr/>
          <p:nvPr/>
        </p:nvGrpSpPr>
        <p:grpSpPr>
          <a:xfrm>
            <a:off x="7714852" y="168529"/>
            <a:ext cx="2037360" cy="491188"/>
            <a:chOff x="7714852" y="168529"/>
            <a:chExt cx="2037360" cy="491188"/>
          </a:xfrm>
        </p:grpSpPr>
        <p:sp>
          <p:nvSpPr>
            <p:cNvPr id="6" name="Textfeld 1">
              <a:extLst>
                <a:ext uri="{FF2B5EF4-FFF2-40B4-BE49-F238E27FC236}">
                  <a16:creationId xmlns:a16="http://schemas.microsoft.com/office/drawing/2014/main" id="{E615632D-0DEE-2CF2-6028-17B06B3A1116}"/>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7" name="Rectangle 6">
              <a:extLst>
                <a:ext uri="{FF2B5EF4-FFF2-40B4-BE49-F238E27FC236}">
                  <a16:creationId xmlns:a16="http://schemas.microsoft.com/office/drawing/2014/main" id="{3499312A-19AF-DB8A-364C-9A7586E5EF9D}"/>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9" name="Rectangle 18">
              <a:extLst>
                <a:ext uri="{FF2B5EF4-FFF2-40B4-BE49-F238E27FC236}">
                  <a16:creationId xmlns:a16="http://schemas.microsoft.com/office/drawing/2014/main" id="{DA47A33A-D8C1-27A4-72FA-326C3B15FBB2}"/>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20" name="Textfeld 1">
              <a:extLst>
                <a:ext uri="{FF2B5EF4-FFF2-40B4-BE49-F238E27FC236}">
                  <a16:creationId xmlns:a16="http://schemas.microsoft.com/office/drawing/2014/main" id="{79E2DE87-6160-0D93-EF23-9C15C06C4BA9}"/>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6" name="Rectangle 35">
              <a:extLst>
                <a:ext uri="{FF2B5EF4-FFF2-40B4-BE49-F238E27FC236}">
                  <a16:creationId xmlns:a16="http://schemas.microsoft.com/office/drawing/2014/main" id="{7FF9CB89-F619-6E0C-D423-150B53DDFB5B}"/>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41" name="Rectangle 40">
              <a:extLst>
                <a:ext uri="{FF2B5EF4-FFF2-40B4-BE49-F238E27FC236}">
                  <a16:creationId xmlns:a16="http://schemas.microsoft.com/office/drawing/2014/main" id="{5106FC55-5D21-C103-EB80-53A464891AF5}"/>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
        <p:nvSpPr>
          <p:cNvPr id="8" name="Rectangle 2">
            <a:extLst>
              <a:ext uri="{FF2B5EF4-FFF2-40B4-BE49-F238E27FC236}">
                <a16:creationId xmlns:a16="http://schemas.microsoft.com/office/drawing/2014/main" id="{838BAD4C-8E25-B9D3-9150-D1356D57B4EE}"/>
              </a:ext>
            </a:extLst>
          </p:cNvPr>
          <p:cNvSpPr/>
          <p:nvPr/>
        </p:nvSpPr>
        <p:spPr>
          <a:xfrm>
            <a:off x="4078864" y="321673"/>
            <a:ext cx="3555037" cy="332322"/>
          </a:xfrm>
          <a:prstGeom prst="rect">
            <a:avLst/>
          </a:prstGeom>
          <a:solidFill>
            <a:srgbClr val="E2EEF6"/>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chemeClr val="tx2"/>
              </a:buClr>
              <a:buSzPts val="1200"/>
              <a:defRPr/>
            </a:pPr>
            <a:r>
              <a:rPr kumimoji="1" lang="ja-JP" altLang="en-US" sz="1100">
                <a:solidFill>
                  <a:schemeClr val="tx1"/>
                </a:solidFill>
                <a:latin typeface="Trebuchet MS" panose="020B0603020202020204" pitchFamily="34" charset="0"/>
                <a:ea typeface="Meiryo UI" panose="020B0604030504040204" pitchFamily="50" charset="-128"/>
              </a:rPr>
              <a:t>本ページは実装候補先が記載、</a:t>
            </a:r>
            <a:br>
              <a:rPr kumimoji="1" lang="en-US" altLang="ja-JP" sz="1100">
                <a:solidFill>
                  <a:schemeClr val="tx1"/>
                </a:solidFill>
                <a:latin typeface="Trebuchet MS" panose="020B0603020202020204" pitchFamily="34" charset="0"/>
                <a:ea typeface="Meiryo UI" panose="020B0604030504040204" pitchFamily="50" charset="-128"/>
              </a:rPr>
            </a:br>
            <a:r>
              <a:rPr kumimoji="1" lang="ja-JP" altLang="en-US" sz="1100">
                <a:solidFill>
                  <a:schemeClr val="tx1"/>
                </a:solidFill>
                <a:latin typeface="Trebuchet MS" panose="020B0603020202020204" pitchFamily="34" charset="0"/>
                <a:ea typeface="Meiryo UI" panose="020B0604030504040204" pitchFamily="50" charset="-128"/>
              </a:rPr>
              <a:t>もしくは実装先の声をヒアリングの上実証団体が記載すること</a:t>
            </a:r>
          </a:p>
        </p:txBody>
      </p:sp>
    </p:spTree>
    <p:extLst>
      <p:ext uri="{BB962C8B-B14F-4D97-AF65-F5344CB8AC3E}">
        <p14:creationId xmlns:p14="http://schemas.microsoft.com/office/powerpoint/2010/main" val="365001985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7076DA-ED1E-55F7-467E-82D76D59B3EE}"/>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CD817E87-1BAF-04C0-423D-2C1E1E9BE1A9}"/>
              </a:ext>
            </a:extLst>
          </p:cNvPr>
          <p:cNvGraphicFramePr>
            <a:graphicFrameLocks noChangeAspect="1"/>
          </p:cNvGraphicFramePr>
          <p:nvPr>
            <p:custDataLst>
              <p:tags r:id="rId1"/>
            </p:custDataLst>
            <p:extLst>
              <p:ext uri="{D42A27DB-BD31-4B8C-83A1-F6EECF244321}">
                <p14:modId xmlns:p14="http://schemas.microsoft.com/office/powerpoint/2010/main" val="1424009076"/>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395" imgH="396" progId="TCLayout.ActiveDocument.1">
                  <p:embed/>
                </p:oleObj>
              </mc:Choice>
              <mc:Fallback>
                <p:oleObj name="think-cell Slide" r:id="rId5" imgW="395" imgH="396" progId="TCLayout.ActiveDocument.1">
                  <p:embed/>
                  <p:pic>
                    <p:nvPicPr>
                      <p:cNvPr id="6" name="think-cell data - do not delete" hidden="1">
                        <a:extLst>
                          <a:ext uri="{FF2B5EF4-FFF2-40B4-BE49-F238E27FC236}">
                            <a16:creationId xmlns:a16="http://schemas.microsoft.com/office/drawing/2014/main" id="{CD817E87-1BAF-04C0-423D-2C1E1E9BE1A9}"/>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24" name="タイトル 16">
            <a:extLst>
              <a:ext uri="{FF2B5EF4-FFF2-40B4-BE49-F238E27FC236}">
                <a16:creationId xmlns:a16="http://schemas.microsoft.com/office/drawing/2014/main" id="{E8AE9391-F82D-6706-4282-3BA30A09860C}"/>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横展開候補</a:t>
            </a:r>
            <a:endParaRPr lang="ja-JP" altLang="en-US"/>
          </a:p>
        </p:txBody>
      </p:sp>
      <p:sp>
        <p:nvSpPr>
          <p:cNvPr id="27" name="テキスト ボックス 42">
            <a:extLst>
              <a:ext uri="{FF2B5EF4-FFF2-40B4-BE49-F238E27FC236}">
                <a16:creationId xmlns:a16="http://schemas.microsoft.com/office/drawing/2014/main" id="{54DFDD04-6315-01DD-BD36-FED1A1832627}"/>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3</a:t>
            </a:r>
            <a:r>
              <a:rPr kumimoji="1" lang="ja-JP" altLang="en-US" sz="1200">
                <a:solidFill>
                  <a:srgbClr val="575757"/>
                </a:solidFill>
                <a:latin typeface="Trebuchet MS" panose="020B0603020202020204" pitchFamily="34" charset="0"/>
                <a:ea typeface="Meiryo UI" panose="020B0604030504040204" pitchFamily="50" charset="-128"/>
              </a:rPr>
              <a:t>章：実装・横展開の計画</a:t>
            </a:r>
          </a:p>
        </p:txBody>
      </p:sp>
      <p:sp>
        <p:nvSpPr>
          <p:cNvPr id="28" name="Rectangle 217">
            <a:extLst>
              <a:ext uri="{FF2B5EF4-FFF2-40B4-BE49-F238E27FC236}">
                <a16:creationId xmlns:a16="http://schemas.microsoft.com/office/drawing/2014/main" id="{EA58F32E-7A45-D5C2-0847-FFC2864D49F9}"/>
              </a:ext>
            </a:extLst>
          </p:cNvPr>
          <p:cNvSpPr/>
          <p:nvPr/>
        </p:nvSpPr>
        <p:spPr>
          <a:xfrm>
            <a:off x="199844" y="226726"/>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140" name="Rectangle 217">
            <a:extLst>
              <a:ext uri="{FF2B5EF4-FFF2-40B4-BE49-F238E27FC236}">
                <a16:creationId xmlns:a16="http://schemas.microsoft.com/office/drawing/2014/main" id="{EA15204C-77B6-F61A-4C2A-FCF810AB6918}"/>
              </a:ext>
            </a:extLst>
          </p:cNvPr>
          <p:cNvSpPr/>
          <p:nvPr/>
        </p:nvSpPr>
        <p:spPr>
          <a:xfrm>
            <a:off x="199844" y="8433"/>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cxnSp>
        <p:nvCxnSpPr>
          <p:cNvPr id="26" name="Straight Connector 55">
            <a:extLst>
              <a:ext uri="{FF2B5EF4-FFF2-40B4-BE49-F238E27FC236}">
                <a16:creationId xmlns:a16="http://schemas.microsoft.com/office/drawing/2014/main" id="{96A683AD-D009-98B2-9312-2A200C7219D0}"/>
              </a:ext>
            </a:extLst>
          </p:cNvPr>
          <p:cNvCxnSpPr>
            <a:cxnSpLocks/>
          </p:cNvCxnSpPr>
          <p:nvPr/>
        </p:nvCxnSpPr>
        <p:spPr>
          <a:xfrm rot="5400000">
            <a:off x="1492481" y="749670"/>
            <a:ext cx="0" cy="1963405"/>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6" name="タイトル 1">
            <a:extLst>
              <a:ext uri="{FF2B5EF4-FFF2-40B4-BE49-F238E27FC236}">
                <a16:creationId xmlns:a16="http://schemas.microsoft.com/office/drawing/2014/main" id="{73343FC0-C479-22E8-6E0C-73CF3F0BB65D}"/>
              </a:ext>
            </a:extLst>
          </p:cNvPr>
          <p:cNvSpPr txBox="1">
            <a:spLocks/>
          </p:cNvSpPr>
          <p:nvPr/>
        </p:nvSpPr>
        <p:spPr>
          <a:xfrm>
            <a:off x="510778" y="1292908"/>
            <a:ext cx="1963405" cy="387798"/>
          </a:xfrm>
          <a:prstGeom prst="rect">
            <a:avLst/>
          </a:prstGeom>
        </p:spPr>
        <p:txBody>
          <a:bodyPr vert="horz" wrap="square" lIns="0" tIns="0" rIns="0" bIns="0" rtlCol="0" anchor="b">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defTabSz="742932">
              <a:defRPr/>
            </a:pPr>
            <a:r>
              <a:rPr kumimoji="1" lang="ja-JP" altLang="en-US" sz="1400">
                <a:solidFill>
                  <a:srgbClr val="FF8222"/>
                </a:solidFill>
                <a:latin typeface="Meiryo UI" panose="020B0604030504040204" pitchFamily="50" charset="-128"/>
                <a:ea typeface="Meiryo UI" panose="020B0604030504040204" pitchFamily="50" charset="-128"/>
              </a:rPr>
              <a:t>横展開候補の企業・</a:t>
            </a:r>
            <a:br>
              <a:rPr kumimoji="1" lang="en-US" altLang="ja-JP" sz="1400">
                <a:solidFill>
                  <a:srgbClr val="FF8222"/>
                </a:solidFill>
                <a:latin typeface="Meiryo UI" panose="020B0604030504040204" pitchFamily="50" charset="-128"/>
                <a:ea typeface="Meiryo UI" panose="020B0604030504040204" pitchFamily="50" charset="-128"/>
              </a:rPr>
            </a:br>
            <a:r>
              <a:rPr kumimoji="1" lang="ja-JP" altLang="en-US" sz="1400">
                <a:solidFill>
                  <a:srgbClr val="FF8222"/>
                </a:solidFill>
                <a:latin typeface="Meiryo UI" panose="020B0604030504040204" pitchFamily="50" charset="-128"/>
                <a:ea typeface="Meiryo UI" panose="020B0604030504040204" pitchFamily="50" charset="-128"/>
              </a:rPr>
              <a:t>自治体</a:t>
            </a:r>
            <a:endParaRPr kumimoji="1" lang="en-US" sz="1400">
              <a:solidFill>
                <a:srgbClr val="FF8222"/>
              </a:solidFill>
              <a:latin typeface="Meiryo UI" panose="020B0604030504040204" pitchFamily="50" charset="-128"/>
              <a:ea typeface="Meiryo UI" panose="020B0604030504040204" pitchFamily="50" charset="-128"/>
            </a:endParaRPr>
          </a:p>
        </p:txBody>
      </p:sp>
      <p:cxnSp>
        <p:nvCxnSpPr>
          <p:cNvPr id="45" name="Straight Connector 55">
            <a:extLst>
              <a:ext uri="{FF2B5EF4-FFF2-40B4-BE49-F238E27FC236}">
                <a16:creationId xmlns:a16="http://schemas.microsoft.com/office/drawing/2014/main" id="{B442876B-C498-C0B9-99A0-C703EE7F68E3}"/>
              </a:ext>
            </a:extLst>
          </p:cNvPr>
          <p:cNvCxnSpPr>
            <a:cxnSpLocks/>
          </p:cNvCxnSpPr>
          <p:nvPr/>
        </p:nvCxnSpPr>
        <p:spPr>
          <a:xfrm rot="5400000">
            <a:off x="4358157" y="80701"/>
            <a:ext cx="0" cy="330134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65" name="タイトル 1">
            <a:extLst>
              <a:ext uri="{FF2B5EF4-FFF2-40B4-BE49-F238E27FC236}">
                <a16:creationId xmlns:a16="http://schemas.microsoft.com/office/drawing/2014/main" id="{29BBA9BB-5FF3-CC13-FDBF-96BF268CCAD2}"/>
              </a:ext>
            </a:extLst>
          </p:cNvPr>
          <p:cNvSpPr txBox="1">
            <a:spLocks/>
          </p:cNvSpPr>
          <p:nvPr/>
        </p:nvSpPr>
        <p:spPr>
          <a:xfrm>
            <a:off x="2707487" y="1486807"/>
            <a:ext cx="3301342" cy="193899"/>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defTabSz="742932">
              <a:defRPr/>
            </a:pPr>
            <a:r>
              <a:rPr kumimoji="1" lang="ja-JP" altLang="en-US" sz="1400">
                <a:solidFill>
                  <a:srgbClr val="FF8222"/>
                </a:solidFill>
                <a:latin typeface="Meiryo UI" panose="020B0604030504040204" pitchFamily="50" charset="-128"/>
                <a:ea typeface="Meiryo UI" panose="020B0604030504040204" pitchFamily="50" charset="-128"/>
              </a:rPr>
              <a:t>左記企業・自治体の課題・ニーズ</a:t>
            </a:r>
            <a:endParaRPr kumimoji="1" lang="en-US" sz="1400">
              <a:solidFill>
                <a:srgbClr val="FF8222"/>
              </a:solidFill>
              <a:latin typeface="Meiryo UI" panose="020B0604030504040204" pitchFamily="50" charset="-128"/>
              <a:ea typeface="Meiryo UI" panose="020B0604030504040204" pitchFamily="50" charset="-128"/>
            </a:endParaRPr>
          </a:p>
        </p:txBody>
      </p:sp>
      <p:cxnSp>
        <p:nvCxnSpPr>
          <p:cNvPr id="68" name="Straight Connector 55">
            <a:extLst>
              <a:ext uri="{FF2B5EF4-FFF2-40B4-BE49-F238E27FC236}">
                <a16:creationId xmlns:a16="http://schemas.microsoft.com/office/drawing/2014/main" id="{5C44798D-A5CF-4572-F2DC-4678F0C6C01A}"/>
              </a:ext>
            </a:extLst>
          </p:cNvPr>
          <p:cNvCxnSpPr>
            <a:cxnSpLocks/>
          </p:cNvCxnSpPr>
          <p:nvPr/>
        </p:nvCxnSpPr>
        <p:spPr>
          <a:xfrm rot="5400000">
            <a:off x="7802571" y="139821"/>
            <a:ext cx="0" cy="3183106"/>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85" name="タイトル 1">
            <a:extLst>
              <a:ext uri="{FF2B5EF4-FFF2-40B4-BE49-F238E27FC236}">
                <a16:creationId xmlns:a16="http://schemas.microsoft.com/office/drawing/2014/main" id="{CB065621-BFE5-BBD9-4EB8-A58BCECE9365}"/>
              </a:ext>
            </a:extLst>
          </p:cNvPr>
          <p:cNvSpPr txBox="1">
            <a:spLocks/>
          </p:cNvSpPr>
          <p:nvPr/>
        </p:nvSpPr>
        <p:spPr>
          <a:xfrm>
            <a:off x="6211018" y="1486807"/>
            <a:ext cx="3183106" cy="193899"/>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defTabSz="742932">
              <a:defRPr/>
            </a:pPr>
            <a:r>
              <a:rPr kumimoji="1" lang="ja-JP" altLang="en-US" sz="1400">
                <a:solidFill>
                  <a:srgbClr val="FF8222"/>
                </a:solidFill>
                <a:latin typeface="Meiryo UI" panose="020B0604030504040204" pitchFamily="50" charset="-128"/>
                <a:ea typeface="Meiryo UI" panose="020B0604030504040204" pitchFamily="50" charset="-128"/>
              </a:rPr>
              <a:t>横展開実現に向けた今後のアクション</a:t>
            </a:r>
            <a:endParaRPr kumimoji="1" lang="en-US" sz="1400">
              <a:solidFill>
                <a:srgbClr val="FF8222"/>
              </a:solidFill>
              <a:latin typeface="Meiryo UI" panose="020B0604030504040204" pitchFamily="50" charset="-128"/>
              <a:ea typeface="Meiryo UI" panose="020B0604030504040204" pitchFamily="50" charset="-128"/>
            </a:endParaRPr>
          </a:p>
        </p:txBody>
      </p:sp>
      <p:grpSp>
        <p:nvGrpSpPr>
          <p:cNvPr id="88" name="Group 87">
            <a:extLst>
              <a:ext uri="{FF2B5EF4-FFF2-40B4-BE49-F238E27FC236}">
                <a16:creationId xmlns:a16="http://schemas.microsoft.com/office/drawing/2014/main" id="{C639054D-555B-BF4B-F36A-0BF709CEAF63}"/>
              </a:ext>
            </a:extLst>
          </p:cNvPr>
          <p:cNvGrpSpPr/>
          <p:nvPr/>
        </p:nvGrpSpPr>
        <p:grpSpPr>
          <a:xfrm>
            <a:off x="510779" y="2800950"/>
            <a:ext cx="8883345" cy="1144322"/>
            <a:chOff x="630237" y="2999203"/>
            <a:chExt cx="10933111" cy="1144322"/>
          </a:xfrm>
        </p:grpSpPr>
        <p:cxnSp>
          <p:nvCxnSpPr>
            <p:cNvPr id="89" name="Straight Connector 71">
              <a:extLst>
                <a:ext uri="{FF2B5EF4-FFF2-40B4-BE49-F238E27FC236}">
                  <a16:creationId xmlns:a16="http://schemas.microsoft.com/office/drawing/2014/main" id="{A356F229-1D9F-F6B6-924E-2C0C3A98A6D5}"/>
                </a:ext>
              </a:extLst>
            </p:cNvPr>
            <p:cNvCxnSpPr>
              <a:cxnSpLocks/>
            </p:cNvCxnSpPr>
            <p:nvPr/>
          </p:nvCxnSpPr>
          <p:spPr>
            <a:xfrm flipV="1">
              <a:off x="630237" y="2999203"/>
              <a:ext cx="10933111" cy="37372"/>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Straight Connector 71">
              <a:extLst>
                <a:ext uri="{FF2B5EF4-FFF2-40B4-BE49-F238E27FC236}">
                  <a16:creationId xmlns:a16="http://schemas.microsoft.com/office/drawing/2014/main" id="{B6E68EA8-C6FB-D61A-3A43-820383ED0346}"/>
                </a:ext>
              </a:extLst>
            </p:cNvPr>
            <p:cNvCxnSpPr>
              <a:cxnSpLocks/>
            </p:cNvCxnSpPr>
            <p:nvPr/>
          </p:nvCxnSpPr>
          <p:spPr>
            <a:xfrm flipV="1">
              <a:off x="630237" y="4106153"/>
              <a:ext cx="10933111" cy="37372"/>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91" name="Straight Connector 71">
            <a:extLst>
              <a:ext uri="{FF2B5EF4-FFF2-40B4-BE49-F238E27FC236}">
                <a16:creationId xmlns:a16="http://schemas.microsoft.com/office/drawing/2014/main" id="{FA18BB6E-B4D3-D12F-9ECD-8240A1E4CF68}"/>
              </a:ext>
            </a:extLst>
          </p:cNvPr>
          <p:cNvCxnSpPr>
            <a:cxnSpLocks/>
          </p:cNvCxnSpPr>
          <p:nvPr/>
        </p:nvCxnSpPr>
        <p:spPr>
          <a:xfrm flipV="1">
            <a:off x="510779" y="5014850"/>
            <a:ext cx="8883345" cy="37372"/>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93" name="Group 92">
            <a:extLst>
              <a:ext uri="{FF2B5EF4-FFF2-40B4-BE49-F238E27FC236}">
                <a16:creationId xmlns:a16="http://schemas.microsoft.com/office/drawing/2014/main" id="{F46D1BF1-F709-71EA-7D39-CE4918B21D41}"/>
              </a:ext>
            </a:extLst>
          </p:cNvPr>
          <p:cNvGrpSpPr/>
          <p:nvPr/>
        </p:nvGrpSpPr>
        <p:grpSpPr>
          <a:xfrm>
            <a:off x="510778" y="1765237"/>
            <a:ext cx="8883345" cy="1023802"/>
            <a:chOff x="630236" y="1459726"/>
            <a:chExt cx="10933111" cy="1023802"/>
          </a:xfrm>
        </p:grpSpPr>
        <p:sp>
          <p:nvSpPr>
            <p:cNvPr id="94" name="TextBox 93">
              <a:extLst>
                <a:ext uri="{FF2B5EF4-FFF2-40B4-BE49-F238E27FC236}">
                  <a16:creationId xmlns:a16="http://schemas.microsoft.com/office/drawing/2014/main" id="{2B512208-F5FA-03AA-A66C-D712AAB97123}"/>
                </a:ext>
              </a:extLst>
            </p:cNvPr>
            <p:cNvSpPr txBox="1"/>
            <p:nvPr/>
          </p:nvSpPr>
          <p:spPr>
            <a:xfrm>
              <a:off x="7645763" y="1459726"/>
              <a:ext cx="3917584"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sp>
          <p:nvSpPr>
            <p:cNvPr id="95" name="TextBox 94">
              <a:extLst>
                <a:ext uri="{FF2B5EF4-FFF2-40B4-BE49-F238E27FC236}">
                  <a16:creationId xmlns:a16="http://schemas.microsoft.com/office/drawing/2014/main" id="{18DFCE05-2EAC-CDEF-53B1-8D1A03EA427A}"/>
                </a:ext>
              </a:extLst>
            </p:cNvPr>
            <p:cNvSpPr txBox="1"/>
            <p:nvPr/>
          </p:nvSpPr>
          <p:spPr>
            <a:xfrm>
              <a:off x="3333819" y="1459726"/>
              <a:ext cx="4063102"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sp>
          <p:nvSpPr>
            <p:cNvPr id="96" name="TextBox 95">
              <a:extLst>
                <a:ext uri="{FF2B5EF4-FFF2-40B4-BE49-F238E27FC236}">
                  <a16:creationId xmlns:a16="http://schemas.microsoft.com/office/drawing/2014/main" id="{483D5A92-FF9E-4B55-3348-A18BCFCC903F}"/>
                </a:ext>
              </a:extLst>
            </p:cNvPr>
            <p:cNvSpPr txBox="1"/>
            <p:nvPr/>
          </p:nvSpPr>
          <p:spPr>
            <a:xfrm>
              <a:off x="630236" y="1459726"/>
              <a:ext cx="2416446"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grpSp>
      <p:grpSp>
        <p:nvGrpSpPr>
          <p:cNvPr id="97" name="Group 96">
            <a:extLst>
              <a:ext uri="{FF2B5EF4-FFF2-40B4-BE49-F238E27FC236}">
                <a16:creationId xmlns:a16="http://schemas.microsoft.com/office/drawing/2014/main" id="{547C1BF3-83A3-BF44-ECB3-8DD963EFD48E}"/>
              </a:ext>
            </a:extLst>
          </p:cNvPr>
          <p:cNvGrpSpPr/>
          <p:nvPr/>
        </p:nvGrpSpPr>
        <p:grpSpPr>
          <a:xfrm>
            <a:off x="510778" y="2877451"/>
            <a:ext cx="8883345" cy="1023802"/>
            <a:chOff x="630236" y="1459726"/>
            <a:chExt cx="10933111" cy="1023802"/>
          </a:xfrm>
        </p:grpSpPr>
        <p:sp>
          <p:nvSpPr>
            <p:cNvPr id="100" name="TextBox 99">
              <a:extLst>
                <a:ext uri="{FF2B5EF4-FFF2-40B4-BE49-F238E27FC236}">
                  <a16:creationId xmlns:a16="http://schemas.microsoft.com/office/drawing/2014/main" id="{541C40F1-C29F-9214-FD10-FA299B02E713}"/>
                </a:ext>
              </a:extLst>
            </p:cNvPr>
            <p:cNvSpPr txBox="1"/>
            <p:nvPr/>
          </p:nvSpPr>
          <p:spPr>
            <a:xfrm>
              <a:off x="7645763" y="1459726"/>
              <a:ext cx="3917584"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sp>
          <p:nvSpPr>
            <p:cNvPr id="106" name="TextBox 105">
              <a:extLst>
                <a:ext uri="{FF2B5EF4-FFF2-40B4-BE49-F238E27FC236}">
                  <a16:creationId xmlns:a16="http://schemas.microsoft.com/office/drawing/2014/main" id="{ECE129A6-5CA7-1091-479C-5C4CEF79402C}"/>
                </a:ext>
              </a:extLst>
            </p:cNvPr>
            <p:cNvSpPr txBox="1"/>
            <p:nvPr/>
          </p:nvSpPr>
          <p:spPr>
            <a:xfrm>
              <a:off x="3333819" y="1459726"/>
              <a:ext cx="4063102"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sp>
          <p:nvSpPr>
            <p:cNvPr id="107" name="TextBox 106">
              <a:extLst>
                <a:ext uri="{FF2B5EF4-FFF2-40B4-BE49-F238E27FC236}">
                  <a16:creationId xmlns:a16="http://schemas.microsoft.com/office/drawing/2014/main" id="{5B3779FE-5F03-107A-3132-527C2F13C172}"/>
                </a:ext>
              </a:extLst>
            </p:cNvPr>
            <p:cNvSpPr txBox="1"/>
            <p:nvPr/>
          </p:nvSpPr>
          <p:spPr>
            <a:xfrm>
              <a:off x="630236" y="1459726"/>
              <a:ext cx="2416446"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grpSp>
      <p:grpSp>
        <p:nvGrpSpPr>
          <p:cNvPr id="108" name="Group 107">
            <a:extLst>
              <a:ext uri="{FF2B5EF4-FFF2-40B4-BE49-F238E27FC236}">
                <a16:creationId xmlns:a16="http://schemas.microsoft.com/office/drawing/2014/main" id="{1F379C33-6791-26E7-A048-108BA5B6B763}"/>
              </a:ext>
            </a:extLst>
          </p:cNvPr>
          <p:cNvGrpSpPr/>
          <p:nvPr/>
        </p:nvGrpSpPr>
        <p:grpSpPr>
          <a:xfrm>
            <a:off x="510778" y="3991048"/>
            <a:ext cx="8883345" cy="1023802"/>
            <a:chOff x="630236" y="1459726"/>
            <a:chExt cx="10933111" cy="1023802"/>
          </a:xfrm>
        </p:grpSpPr>
        <p:sp>
          <p:nvSpPr>
            <p:cNvPr id="109" name="TextBox 108">
              <a:extLst>
                <a:ext uri="{FF2B5EF4-FFF2-40B4-BE49-F238E27FC236}">
                  <a16:creationId xmlns:a16="http://schemas.microsoft.com/office/drawing/2014/main" id="{EA2FBA3D-A9EF-E14E-6C84-61440FE7EFCF}"/>
                </a:ext>
              </a:extLst>
            </p:cNvPr>
            <p:cNvSpPr txBox="1"/>
            <p:nvPr/>
          </p:nvSpPr>
          <p:spPr>
            <a:xfrm>
              <a:off x="7645763" y="1459726"/>
              <a:ext cx="3917584"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sp>
          <p:nvSpPr>
            <p:cNvPr id="110" name="TextBox 109">
              <a:extLst>
                <a:ext uri="{FF2B5EF4-FFF2-40B4-BE49-F238E27FC236}">
                  <a16:creationId xmlns:a16="http://schemas.microsoft.com/office/drawing/2014/main" id="{6564F4BA-AC00-965B-4805-06A4E4396691}"/>
                </a:ext>
              </a:extLst>
            </p:cNvPr>
            <p:cNvSpPr txBox="1"/>
            <p:nvPr/>
          </p:nvSpPr>
          <p:spPr>
            <a:xfrm>
              <a:off x="3333819" y="1459726"/>
              <a:ext cx="4063102"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sp>
          <p:nvSpPr>
            <p:cNvPr id="111" name="TextBox 110">
              <a:extLst>
                <a:ext uri="{FF2B5EF4-FFF2-40B4-BE49-F238E27FC236}">
                  <a16:creationId xmlns:a16="http://schemas.microsoft.com/office/drawing/2014/main" id="{B738D8F3-0834-9DCE-9C6A-51A48D8531FA}"/>
                </a:ext>
              </a:extLst>
            </p:cNvPr>
            <p:cNvSpPr txBox="1"/>
            <p:nvPr/>
          </p:nvSpPr>
          <p:spPr>
            <a:xfrm>
              <a:off x="630236" y="1459726"/>
              <a:ext cx="2416446"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grpSp>
      <p:grpSp>
        <p:nvGrpSpPr>
          <p:cNvPr id="112" name="Group 111">
            <a:extLst>
              <a:ext uri="{FF2B5EF4-FFF2-40B4-BE49-F238E27FC236}">
                <a16:creationId xmlns:a16="http://schemas.microsoft.com/office/drawing/2014/main" id="{7D77F8A5-294F-CF82-957F-B98E68DEB360}"/>
              </a:ext>
            </a:extLst>
          </p:cNvPr>
          <p:cNvGrpSpPr/>
          <p:nvPr/>
        </p:nvGrpSpPr>
        <p:grpSpPr>
          <a:xfrm>
            <a:off x="510778" y="5075110"/>
            <a:ext cx="8883345" cy="1023802"/>
            <a:chOff x="630236" y="1459726"/>
            <a:chExt cx="10933111" cy="1023802"/>
          </a:xfrm>
        </p:grpSpPr>
        <p:sp>
          <p:nvSpPr>
            <p:cNvPr id="113" name="TextBox 112">
              <a:extLst>
                <a:ext uri="{FF2B5EF4-FFF2-40B4-BE49-F238E27FC236}">
                  <a16:creationId xmlns:a16="http://schemas.microsoft.com/office/drawing/2014/main" id="{E58D7208-0D44-A6DD-598A-C9C9B7F6B2DB}"/>
                </a:ext>
              </a:extLst>
            </p:cNvPr>
            <p:cNvSpPr txBox="1"/>
            <p:nvPr/>
          </p:nvSpPr>
          <p:spPr>
            <a:xfrm>
              <a:off x="7645763" y="1459726"/>
              <a:ext cx="3917584"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sp>
          <p:nvSpPr>
            <p:cNvPr id="114" name="TextBox 113">
              <a:extLst>
                <a:ext uri="{FF2B5EF4-FFF2-40B4-BE49-F238E27FC236}">
                  <a16:creationId xmlns:a16="http://schemas.microsoft.com/office/drawing/2014/main" id="{DD28ACAF-A5BD-D8E7-71D7-9FFFDBCF7CB4}"/>
                </a:ext>
              </a:extLst>
            </p:cNvPr>
            <p:cNvSpPr txBox="1"/>
            <p:nvPr/>
          </p:nvSpPr>
          <p:spPr>
            <a:xfrm>
              <a:off x="3333819" y="1459726"/>
              <a:ext cx="4063102"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sp>
          <p:nvSpPr>
            <p:cNvPr id="115" name="TextBox 114">
              <a:extLst>
                <a:ext uri="{FF2B5EF4-FFF2-40B4-BE49-F238E27FC236}">
                  <a16:creationId xmlns:a16="http://schemas.microsoft.com/office/drawing/2014/main" id="{FCD938B3-99B0-1814-181A-C1CABD08C396}"/>
                </a:ext>
              </a:extLst>
            </p:cNvPr>
            <p:cNvSpPr txBox="1"/>
            <p:nvPr/>
          </p:nvSpPr>
          <p:spPr>
            <a:xfrm>
              <a:off x="630236" y="1459726"/>
              <a:ext cx="2416446" cy="1023802"/>
            </a:xfrm>
            <a:prstGeom prst="rect">
              <a:avLst/>
            </a:prstGeom>
            <a:noFill/>
            <a:ln cap="rnd">
              <a:noFill/>
              <a:prstDash val="solid"/>
            </a:ln>
          </p:spPr>
          <p:txBody>
            <a:bodyPr wrap="square" lIns="0" tIns="0" rIns="0" bIns="0" rtlCol="0" anchor="ctr" anchorCtr="0">
              <a:noAutofit/>
            </a:bodyPr>
            <a:lstStyle/>
            <a:p>
              <a:r>
                <a:rPr lang="en-US" sz="1400">
                  <a:latin typeface="Meiryo UI" panose="020B0604030504040204" pitchFamily="34" charset="-128"/>
                  <a:ea typeface="Meiryo UI" panose="020B0604030504040204" pitchFamily="34" charset="-128"/>
                </a:rPr>
                <a:t>xxx</a:t>
              </a:r>
            </a:p>
          </p:txBody>
        </p:sp>
      </p:grpSp>
      <p:sp>
        <p:nvSpPr>
          <p:cNvPr id="92" name="正方形/長方形 8">
            <a:extLst>
              <a:ext uri="{FF2B5EF4-FFF2-40B4-BE49-F238E27FC236}">
                <a16:creationId xmlns:a16="http://schemas.microsoft.com/office/drawing/2014/main" id="{4695C1AC-AB27-4488-4D9A-6B680B1933C5}"/>
              </a:ext>
            </a:extLst>
          </p:cNvPr>
          <p:cNvSpPr/>
          <p:nvPr/>
        </p:nvSpPr>
        <p:spPr>
          <a:xfrm>
            <a:off x="3165894" y="2962352"/>
            <a:ext cx="6672491" cy="532793"/>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55721" rIns="0" bIns="55721" numCol="1" spcCol="0" rtlCol="0" fromWordArt="0" anchor="ctr" anchorCtr="0" forceAA="0" compatLnSpc="1">
            <a:prstTxWarp prst="textNoShape">
              <a:avLst/>
            </a:prstTxWarp>
            <a:noAutofit/>
          </a:bodyPr>
          <a:lstStyle/>
          <a:p>
            <a:pPr marL="87748" lvl="1" defTabSz="742932">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候補として挙がっている横展開先に対して、具体的な企業名・自治体名を記載。上記企業・自治体について</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把握できてるニーズを具体的に書き、今後のアクション</a:t>
            </a:r>
            <a:r>
              <a:rPr kumimoji="1" lang="ja-JP" altLang="en-US" sz="1200">
                <a:solidFill>
                  <a:srgbClr val="575757"/>
                </a:solidFill>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ミーティングの日程等含め</a:t>
            </a:r>
            <a:r>
              <a:rPr kumimoji="1" lang="ja-JP" altLang="en-US" sz="1200">
                <a:solidFill>
                  <a:srgbClr val="575757"/>
                </a:solidFill>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を記載すること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grpSp>
        <p:nvGrpSpPr>
          <p:cNvPr id="2" name="Group 1">
            <a:extLst>
              <a:ext uri="{FF2B5EF4-FFF2-40B4-BE49-F238E27FC236}">
                <a16:creationId xmlns:a16="http://schemas.microsoft.com/office/drawing/2014/main" id="{BCAB5469-B9E5-504A-473F-AC6FEA2B3C7D}"/>
              </a:ext>
            </a:extLst>
          </p:cNvPr>
          <p:cNvGrpSpPr/>
          <p:nvPr/>
        </p:nvGrpSpPr>
        <p:grpSpPr>
          <a:xfrm>
            <a:off x="7714852" y="168529"/>
            <a:ext cx="2037360" cy="491188"/>
            <a:chOff x="7714852" y="168529"/>
            <a:chExt cx="2037360" cy="491188"/>
          </a:xfrm>
        </p:grpSpPr>
        <p:sp>
          <p:nvSpPr>
            <p:cNvPr id="3" name="Textfeld 1">
              <a:extLst>
                <a:ext uri="{FF2B5EF4-FFF2-40B4-BE49-F238E27FC236}">
                  <a16:creationId xmlns:a16="http://schemas.microsoft.com/office/drawing/2014/main" id="{8332BC4D-8332-A3A4-91FE-A3D74DEDDAC2}"/>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 name="Rectangle 3">
              <a:extLst>
                <a:ext uri="{FF2B5EF4-FFF2-40B4-BE49-F238E27FC236}">
                  <a16:creationId xmlns:a16="http://schemas.microsoft.com/office/drawing/2014/main" id="{18B2DDED-6A2D-43AC-0C3C-2428D84B463A}"/>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5" name="Rectangle 4">
              <a:extLst>
                <a:ext uri="{FF2B5EF4-FFF2-40B4-BE49-F238E27FC236}">
                  <a16:creationId xmlns:a16="http://schemas.microsoft.com/office/drawing/2014/main" id="{1D2A1F90-DA92-6E78-BB5C-1AD64B08C9F1}"/>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7" name="Textfeld 1">
              <a:extLst>
                <a:ext uri="{FF2B5EF4-FFF2-40B4-BE49-F238E27FC236}">
                  <a16:creationId xmlns:a16="http://schemas.microsoft.com/office/drawing/2014/main" id="{ADCAA89B-106B-103E-46BD-FD00E355240B}"/>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8" name="Rectangle 7">
              <a:extLst>
                <a:ext uri="{FF2B5EF4-FFF2-40B4-BE49-F238E27FC236}">
                  <a16:creationId xmlns:a16="http://schemas.microsoft.com/office/drawing/2014/main" id="{B859847E-D662-2343-3C8C-AB7C2765A516}"/>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9" name="Rectangle 8">
              <a:extLst>
                <a:ext uri="{FF2B5EF4-FFF2-40B4-BE49-F238E27FC236}">
                  <a16:creationId xmlns:a16="http://schemas.microsoft.com/office/drawing/2014/main" id="{C56D5700-6356-A210-F263-D11D89D28C84}"/>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132530341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1538992708"/>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8" imgW="395" imgH="396" progId="TCLayout.ActiveDocument.1">
                  <p:embed/>
                </p:oleObj>
              </mc:Choice>
              <mc:Fallback>
                <p:oleObj name="think-cell Slide" r:id="rId8"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9"/>
                      <a:stretch>
                        <a:fillRect/>
                      </a:stretch>
                    </p:blipFill>
                    <p:spPr>
                      <a:xfrm>
                        <a:off x="1290" y="644228"/>
                        <a:ext cx="1290" cy="1290"/>
                      </a:xfrm>
                      <a:prstGeom prst="rect">
                        <a:avLst/>
                      </a:prstGeom>
                    </p:spPr>
                  </p:pic>
                </p:oleObj>
              </mc:Fallback>
            </mc:AlternateContent>
          </a:graphicData>
        </a:graphic>
      </p:graphicFrame>
      <p:sp>
        <p:nvSpPr>
          <p:cNvPr id="45" name="正方形/長方形 8">
            <a:extLst>
              <a:ext uri="{FF2B5EF4-FFF2-40B4-BE49-F238E27FC236}">
                <a16:creationId xmlns:a16="http://schemas.microsoft.com/office/drawing/2014/main" id="{49A45D28-7E05-9969-CC36-2CCF416571B8}"/>
              </a:ext>
            </a:extLst>
          </p:cNvPr>
          <p:cNvSpPr/>
          <p:nvPr/>
        </p:nvSpPr>
        <p:spPr>
          <a:xfrm>
            <a:off x="5659804" y="595444"/>
            <a:ext cx="2834303" cy="532823"/>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ja-JP" altLang="en-US" sz="1200" b="1" u="sng">
                <a:solidFill>
                  <a:srgbClr val="E71C57"/>
                </a:solidFill>
                <a:latin typeface="Trebuchet MS"/>
                <a:ea typeface="Meiryo UI" panose="020B0604030504040204" pitchFamily="50" charset="-128"/>
                <a:sym typeface="Trebuchet MS" panose="020B0603020202020204" pitchFamily="34" charset="0"/>
              </a:rPr>
              <a:t>導入先視点</a:t>
            </a:r>
            <a:r>
              <a:rPr lang="ja-JP" altLang="en-US" sz="1200">
                <a:solidFill>
                  <a:srgbClr val="575757"/>
                </a:solidFill>
                <a:latin typeface="Trebuchet MS"/>
                <a:ea typeface="Meiryo UI" panose="020B0604030504040204" pitchFamily="50" charset="-128"/>
                <a:sym typeface="Trebuchet MS" panose="020B0603020202020204" pitchFamily="34" charset="0"/>
              </a:rPr>
              <a:t>で記載ください</a:t>
            </a:r>
            <a:endParaRPr lang="en-US" altLang="ja-JP" sz="1200">
              <a:solidFill>
                <a:srgbClr val="575757"/>
              </a:solidFill>
              <a:latin typeface="Trebuchet MS"/>
              <a:ea typeface="Meiryo UI" panose="020B0604030504040204" pitchFamily="50" charset="-128"/>
              <a:sym typeface="Trebuchet MS" panose="020B0603020202020204" pitchFamily="34" charset="0"/>
            </a:endParaRPr>
          </a:p>
          <a:p>
            <a:pPr marL="87750" lvl="1" defTabSz="742950">
              <a:buClr>
                <a:srgbClr val="FF8222"/>
              </a:buClr>
              <a:defRPr/>
            </a:pPr>
            <a:r>
              <a:rPr lang="en-US" altLang="ja-JP" sz="1200">
                <a:solidFill>
                  <a:srgbClr val="575757"/>
                </a:solidFill>
                <a:latin typeface="Trebuchet MS"/>
                <a:ea typeface="Meiryo UI" panose="020B0604030504040204" pitchFamily="50" charset="-128"/>
                <a:sym typeface="Trebuchet MS" panose="020B0603020202020204" pitchFamily="34" charset="0"/>
              </a:rPr>
              <a:t>    ~     </a:t>
            </a:r>
            <a:r>
              <a:rPr lang="ja-JP" altLang="en-US" sz="1200">
                <a:solidFill>
                  <a:srgbClr val="575757"/>
                </a:solidFill>
                <a:latin typeface="Trebuchet MS"/>
                <a:ea typeface="Meiryo UI" panose="020B0604030504040204" pitchFamily="50" charset="-128"/>
                <a:sym typeface="Trebuchet MS" panose="020B0603020202020204" pitchFamily="34" charset="0"/>
              </a:rPr>
              <a:t>は次頁に詳細を記載</a:t>
            </a:r>
            <a:r>
              <a:rPr lang="en-US" altLang="ja-JP" sz="1200">
                <a:solidFill>
                  <a:srgbClr val="575757"/>
                </a:solidFill>
                <a:latin typeface="Trebuchet MS"/>
                <a:ea typeface="Meiryo UI" panose="020B0604030504040204" pitchFamily="50" charset="-128"/>
                <a:sym typeface="Trebuchet MS" panose="020B0603020202020204" pitchFamily="34" charset="0"/>
              </a:rPr>
              <a:t>(</a:t>
            </a:r>
            <a:r>
              <a:rPr lang="ja-JP" altLang="en-US" sz="1200">
                <a:solidFill>
                  <a:srgbClr val="575757"/>
                </a:solidFill>
                <a:latin typeface="Trebuchet MS"/>
                <a:ea typeface="Meiryo UI" panose="020B0604030504040204" pitchFamily="50" charset="-128"/>
                <a:sym typeface="Trebuchet MS" panose="020B0603020202020204" pitchFamily="34" charset="0"/>
              </a:rPr>
              <a:t>年度ごとに替わる場合は、それぞれ分けて記載</a:t>
            </a:r>
            <a:r>
              <a:rPr lang="en-US" altLang="ja-JP" sz="1200">
                <a:solidFill>
                  <a:srgbClr val="575757"/>
                </a:solidFill>
                <a:latin typeface="Trebuchet MS"/>
                <a:ea typeface="Meiryo UI" panose="020B0604030504040204" pitchFamily="50" charset="-128"/>
                <a:sym typeface="Trebuchet MS" panose="020B0603020202020204" pitchFamily="34" charset="0"/>
              </a:rPr>
              <a:t>)</a:t>
            </a:r>
          </a:p>
        </p:txBody>
      </p:sp>
      <p:sp>
        <p:nvSpPr>
          <p:cNvPr id="2" name="タイトル 1">
            <a:extLst>
              <a:ext uri="{FF2B5EF4-FFF2-40B4-BE49-F238E27FC236}">
                <a16:creationId xmlns:a16="http://schemas.microsoft.com/office/drawing/2014/main" id="{6FB7203B-6154-5E6D-895F-5D5E9B22087A}"/>
              </a:ext>
            </a:extLst>
          </p:cNvPr>
          <p:cNvSpPr>
            <a:spLocks noGrp="1"/>
          </p:cNvSpPr>
          <p:nvPr>
            <p:ph type="title"/>
          </p:nvPr>
        </p:nvSpPr>
        <p:spPr>
          <a:xfrm>
            <a:off x="199844" y="641858"/>
            <a:ext cx="8883348" cy="270074"/>
          </a:xfrm>
        </p:spPr>
        <p:txBody>
          <a:bodyPr vert="horz">
            <a:noAutofit/>
          </a:body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期待効果</a:t>
            </a:r>
            <a:r>
              <a:rPr kumimoji="1" lang="en-US" altLang="ja-JP">
                <a:solidFill>
                  <a:srgbClr val="FE9341"/>
                </a:solidFill>
                <a:latin typeface="Trebuchet MS" panose="020B0603020202020204" pitchFamily="34" charset="0"/>
                <a:ea typeface="Meiryo UI" panose="020B0604030504040204" pitchFamily="50" charset="-128"/>
              </a:rPr>
              <a:t>/</a:t>
            </a:r>
            <a:r>
              <a:rPr kumimoji="1" lang="ja-JP" altLang="en-US">
                <a:solidFill>
                  <a:srgbClr val="FE9341"/>
                </a:solidFill>
                <a:latin typeface="Trebuchet MS" panose="020B0603020202020204" pitchFamily="34" charset="0"/>
                <a:ea typeface="Meiryo UI" panose="020B0604030504040204" pitchFamily="50" charset="-128"/>
              </a:rPr>
              <a:t>資金計画</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導入先</a:t>
            </a:r>
            <a:endParaRPr kumimoji="1" lang="en-US">
              <a:solidFill>
                <a:srgbClr val="FE9341"/>
              </a:solidFill>
              <a:latin typeface="Trebuchet MS" panose="020B0603020202020204" pitchFamily="34" charset="0"/>
              <a:ea typeface="Meiryo UI" panose="020B0604030504040204" pitchFamily="50" charset="-128"/>
            </a:endParaRPr>
          </a:p>
        </p:txBody>
      </p:sp>
      <p:sp>
        <p:nvSpPr>
          <p:cNvPr id="7" name="テキスト ボックス 42">
            <a:extLst>
              <a:ext uri="{FF2B5EF4-FFF2-40B4-BE49-F238E27FC236}">
                <a16:creationId xmlns:a16="http://schemas.microsoft.com/office/drawing/2014/main" id="{92A5DAA3-DF00-3512-42CC-E4C843FFC3A9}"/>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defPPr>
              <a:defRPr lang="en-US"/>
            </a:defPPr>
            <a:lvl1pPr defTabSz="742950">
              <a:defRPr kumimoji="1" sz="1200">
                <a:solidFill>
                  <a:srgbClr val="575757"/>
                </a:solidFill>
                <a:latin typeface="Trebuchet MS" panose="020B0603020202020204" pitchFamily="34" charset="0"/>
                <a:ea typeface="Meiryo UI" panose="020B0604030504040204" pitchFamily="50" charset="-128"/>
              </a:defRPr>
            </a:lvl1pPr>
          </a:lstStyle>
          <a:p>
            <a:r>
              <a:rPr lang="en-US" altLang="ja-JP"/>
              <a:t>3</a:t>
            </a:r>
            <a:r>
              <a:rPr lang="ja-JP" altLang="en-US"/>
              <a:t>章：実装・横展開の計画</a:t>
            </a:r>
          </a:p>
        </p:txBody>
      </p:sp>
      <p:sp>
        <p:nvSpPr>
          <p:cNvPr id="9" name="Rectangle 2">
            <a:extLst>
              <a:ext uri="{FF2B5EF4-FFF2-40B4-BE49-F238E27FC236}">
                <a16:creationId xmlns:a16="http://schemas.microsoft.com/office/drawing/2014/main" id="{D3BD9F4D-B3A8-5D9F-0F15-0F40C2AA50F3}"/>
              </a:ext>
            </a:extLst>
          </p:cNvPr>
          <p:cNvSpPr/>
          <p:nvPr/>
        </p:nvSpPr>
        <p:spPr>
          <a:xfrm>
            <a:off x="4186125" y="590733"/>
            <a:ext cx="1253548"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必要な年度分を記載すること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62" name="ValueChainStarter">
            <a:extLst>
              <a:ext uri="{FF2B5EF4-FFF2-40B4-BE49-F238E27FC236}">
                <a16:creationId xmlns:a16="http://schemas.microsoft.com/office/drawing/2014/main" id="{0181A5C0-5D9A-9ADA-80CF-5DF3F3857721}"/>
              </a:ext>
            </a:extLst>
          </p:cNvPr>
          <p:cNvSpPr>
            <a:spLocks noChangeArrowheads="1"/>
          </p:cNvSpPr>
          <p:nvPr>
            <p:custDataLst>
              <p:tags r:id="rId2"/>
            </p:custDataLst>
          </p:nvPr>
        </p:nvSpPr>
        <p:spPr bwMode="gray">
          <a:xfrm>
            <a:off x="1984124" y="939941"/>
            <a:ext cx="1164855" cy="318499"/>
          </a:xfrm>
          <a:prstGeom prst="homePlate">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2026</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3" name="ValueChainHeader">
            <a:extLst>
              <a:ext uri="{FF2B5EF4-FFF2-40B4-BE49-F238E27FC236}">
                <a16:creationId xmlns:a16="http://schemas.microsoft.com/office/drawing/2014/main" id="{71AB34E7-43DC-8C38-5815-789B65E36EC6}"/>
              </a:ext>
            </a:extLst>
          </p:cNvPr>
          <p:cNvSpPr>
            <a:spLocks noChangeArrowheads="1"/>
          </p:cNvSpPr>
          <p:nvPr>
            <p:custDataLst>
              <p:tags r:id="rId3"/>
            </p:custDataLst>
          </p:nvPr>
        </p:nvSpPr>
        <p:spPr bwMode="gray">
          <a:xfrm>
            <a:off x="3154381"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2027</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4" name="ValueChainHeader">
            <a:extLst>
              <a:ext uri="{FF2B5EF4-FFF2-40B4-BE49-F238E27FC236}">
                <a16:creationId xmlns:a16="http://schemas.microsoft.com/office/drawing/2014/main" id="{4549FCC0-267D-72CA-F9DC-CF3A98EC3ED1}"/>
              </a:ext>
            </a:extLst>
          </p:cNvPr>
          <p:cNvSpPr>
            <a:spLocks noChangeArrowheads="1"/>
          </p:cNvSpPr>
          <p:nvPr>
            <p:custDataLst>
              <p:tags r:id="rId4"/>
            </p:custDataLst>
          </p:nvPr>
        </p:nvSpPr>
        <p:spPr bwMode="gray">
          <a:xfrm>
            <a:off x="4324639"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2028</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74" name="Straight Connector 55">
            <a:extLst>
              <a:ext uri="{FF2B5EF4-FFF2-40B4-BE49-F238E27FC236}">
                <a16:creationId xmlns:a16="http://schemas.microsoft.com/office/drawing/2014/main" id="{2C93A4BC-6485-347D-FF97-1CB76A11746E}"/>
              </a:ext>
            </a:extLst>
          </p:cNvPr>
          <p:cNvCxnSpPr>
            <a:cxnSpLocks/>
          </p:cNvCxnSpPr>
          <p:nvPr/>
        </p:nvCxnSpPr>
        <p:spPr>
          <a:xfrm>
            <a:off x="5739358" y="1258440"/>
            <a:ext cx="19578" cy="484167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5" name="Group 59">
            <a:extLst>
              <a:ext uri="{FF2B5EF4-FFF2-40B4-BE49-F238E27FC236}">
                <a16:creationId xmlns:a16="http://schemas.microsoft.com/office/drawing/2014/main" id="{A4ED897B-E39A-8493-2E92-DC706CF49EC5}"/>
              </a:ext>
            </a:extLst>
          </p:cNvPr>
          <p:cNvGrpSpPr>
            <a:grpSpLocks noChangeAspect="1"/>
          </p:cNvGrpSpPr>
          <p:nvPr/>
        </p:nvGrpSpPr>
        <p:grpSpPr>
          <a:xfrm>
            <a:off x="5621140" y="3527186"/>
            <a:ext cx="256015" cy="264009"/>
            <a:chOff x="982662" y="1847850"/>
            <a:chExt cx="269875" cy="269875"/>
          </a:xfrm>
        </p:grpSpPr>
        <p:sp>
          <p:nvSpPr>
            <p:cNvPr id="77" name="Oval 50">
              <a:extLst>
                <a:ext uri="{FF2B5EF4-FFF2-40B4-BE49-F238E27FC236}">
                  <a16:creationId xmlns:a16="http://schemas.microsoft.com/office/drawing/2014/main" id="{043C8C80-78A3-09B9-7240-3D02C39D6CFB}"/>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defTabSz="742950">
                <a:defRPr/>
              </a:pPr>
              <a:endParaRPr lang="en-US" altLang="en-US" sz="1600">
                <a:solidFill>
                  <a:prstClr val="white"/>
                </a:solidFill>
                <a:latin typeface="+mj-lt"/>
              </a:endParaRPr>
            </a:p>
          </p:txBody>
        </p:sp>
        <p:sp>
          <p:nvSpPr>
            <p:cNvPr id="78" name="Freeform 51">
              <a:extLst>
                <a:ext uri="{FF2B5EF4-FFF2-40B4-BE49-F238E27FC236}">
                  <a16:creationId xmlns:a16="http://schemas.microsoft.com/office/drawing/2014/main" id="{BE464A8A-24AD-24AD-3912-291A3DC03053}"/>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defTabSz="742950">
                <a:defRPr/>
              </a:pPr>
              <a:endParaRPr lang="en-US" altLang="en-US" sz="1600">
                <a:solidFill>
                  <a:prstClr val="white"/>
                </a:solidFill>
                <a:latin typeface="+mj-lt"/>
              </a:endParaRPr>
            </a:p>
          </p:txBody>
        </p:sp>
      </p:grpSp>
      <p:grpSp>
        <p:nvGrpSpPr>
          <p:cNvPr id="79" name="グループ化 78">
            <a:extLst>
              <a:ext uri="{FF2B5EF4-FFF2-40B4-BE49-F238E27FC236}">
                <a16:creationId xmlns:a16="http://schemas.microsoft.com/office/drawing/2014/main" id="{7B22331F-F68D-652B-F05D-44173FEF7313}"/>
              </a:ext>
            </a:extLst>
          </p:cNvPr>
          <p:cNvGrpSpPr/>
          <p:nvPr/>
        </p:nvGrpSpPr>
        <p:grpSpPr>
          <a:xfrm>
            <a:off x="5930657" y="1258439"/>
            <a:ext cx="3893110" cy="5141343"/>
            <a:chOff x="5882208" y="2431011"/>
            <a:chExt cx="3893110" cy="3952536"/>
          </a:xfrm>
        </p:grpSpPr>
        <p:sp>
          <p:nvSpPr>
            <p:cNvPr id="80" name="Rectangle 45">
              <a:extLst>
                <a:ext uri="{FF2B5EF4-FFF2-40B4-BE49-F238E27FC236}">
                  <a16:creationId xmlns:a16="http://schemas.microsoft.com/office/drawing/2014/main" id="{C8349DBD-85E8-D1D0-DFA3-40DFE7D2A887}"/>
                </a:ext>
              </a:extLst>
            </p:cNvPr>
            <p:cNvSpPr/>
            <p:nvPr/>
          </p:nvSpPr>
          <p:spPr>
            <a:xfrm>
              <a:off x="6303063" y="2431011"/>
              <a:ext cx="599579" cy="1057577"/>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導入先</a:t>
              </a:r>
              <a:br>
                <a:rPr lang="en-US" altLang="ja-JP" sz="1100">
                  <a:solidFill>
                    <a:srgbClr val="575757"/>
                  </a:solidFill>
                  <a:latin typeface="+mj-lt"/>
                  <a:ea typeface="Meiryo UI" panose="020B0604030504040204" pitchFamily="50" charset="-128"/>
                </a:rPr>
              </a:br>
              <a:r>
                <a:rPr lang="en-US" altLang="ja-JP" sz="1100">
                  <a:solidFill>
                    <a:srgbClr val="575757"/>
                  </a:solidFill>
                  <a:latin typeface="+mj-lt"/>
                  <a:ea typeface="Meiryo UI" panose="020B0604030504040204" pitchFamily="50" charset="-128"/>
                </a:rPr>
                <a:t>(</a:t>
              </a:r>
              <a:r>
                <a:rPr lang="ja-JP" altLang="en-US" sz="1100">
                  <a:solidFill>
                    <a:srgbClr val="575757"/>
                  </a:solidFill>
                  <a:latin typeface="+mj-lt"/>
                  <a:ea typeface="Meiryo UI" panose="020B0604030504040204" pitchFamily="50" charset="-128"/>
                </a:rPr>
                <a:t>支払元</a:t>
              </a:r>
              <a:r>
                <a:rPr lang="en-US" altLang="ja-JP" sz="1100">
                  <a:solidFill>
                    <a:srgbClr val="575757"/>
                  </a:solidFill>
                  <a:latin typeface="+mj-lt"/>
                  <a:ea typeface="Meiryo UI" panose="020B0604030504040204" pitchFamily="50" charset="-128"/>
                </a:rPr>
                <a:t>)</a:t>
              </a:r>
            </a:p>
          </p:txBody>
        </p:sp>
        <p:sp>
          <p:nvSpPr>
            <p:cNvPr id="81" name="Rectangle 2">
              <a:extLst>
                <a:ext uri="{FF2B5EF4-FFF2-40B4-BE49-F238E27FC236}">
                  <a16:creationId xmlns:a16="http://schemas.microsoft.com/office/drawing/2014/main" id="{FC731CF4-6DBC-77AB-72F6-9148E5BAF71B}"/>
                </a:ext>
              </a:extLst>
            </p:cNvPr>
            <p:cNvSpPr/>
            <p:nvPr/>
          </p:nvSpPr>
          <p:spPr>
            <a:xfrm>
              <a:off x="7001099" y="2471497"/>
              <a:ext cx="2774219" cy="101709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Trebuchet MS" panose="020B0603020202020204" pitchFamily="34" charset="0"/>
                  <a:ea typeface="Meiryo UI" panose="020B0604030504040204" pitchFamily="50" charset="-128"/>
                </a:rPr>
                <a:t>XX</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0" lvl="1" defTabSz="742950">
                <a:buClr>
                  <a:srgbClr val="FF8222"/>
                </a:buClr>
                <a:defRPr/>
              </a:pP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という効果の大きさや</a:t>
              </a: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円というイニシャル</a:t>
              </a:r>
              <a:r>
                <a:rPr kumimoji="1" lang="en-US" altLang="ja-JP" sz="1200" kern="0">
                  <a:solidFill>
                    <a:srgbClr val="3EAD92"/>
                  </a:solidFill>
                  <a:latin typeface="Trebuchet MS" panose="020B0603020202020204" pitchFamily="34" charset="0"/>
                  <a:ea typeface="Meiryo UI" panose="020B0604030504040204" pitchFamily="50" charset="-128"/>
                </a:rPr>
                <a:t>/</a:t>
              </a:r>
              <a:r>
                <a:rPr kumimoji="1" lang="ja-JP" altLang="en-US" sz="1200" kern="0">
                  <a:solidFill>
                    <a:srgbClr val="3EAD92"/>
                  </a:solidFill>
                  <a:latin typeface="Trebuchet MS" panose="020B0603020202020204" pitchFamily="34" charset="0"/>
                  <a:ea typeface="Meiryo UI" panose="020B0604030504040204" pitchFamily="50" charset="-128"/>
                </a:rPr>
                <a:t>ランニング費用は既に認識頂いており、実証結果によるものの導入に前向きなリアクションを得られている</a:t>
              </a:r>
            </a:p>
          </p:txBody>
        </p:sp>
        <p:sp>
          <p:nvSpPr>
            <p:cNvPr id="82" name="Rectangle 3">
              <a:extLst>
                <a:ext uri="{FF2B5EF4-FFF2-40B4-BE49-F238E27FC236}">
                  <a16:creationId xmlns:a16="http://schemas.microsoft.com/office/drawing/2014/main" id="{F47DB9CC-A6DC-295E-13C0-8FBA391DF5C2}"/>
                </a:ext>
              </a:extLst>
            </p:cNvPr>
            <p:cNvSpPr/>
            <p:nvPr/>
          </p:nvSpPr>
          <p:spPr>
            <a:xfrm>
              <a:off x="5882209" y="2431013"/>
              <a:ext cx="373326" cy="105517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投資の妥当性</a:t>
              </a:r>
              <a:br>
                <a:rPr kumimoji="1" lang="en-US" altLang="ja-JP" sz="1200">
                  <a:solidFill>
                    <a:srgbClr val="575757"/>
                  </a:solidFill>
                  <a:latin typeface="+mj-lt"/>
                  <a:ea typeface="Meiryo UI" panose="020B0604030504040204" pitchFamily="50" charset="-128"/>
                </a:rPr>
              </a:br>
              <a:r>
                <a:rPr kumimoji="1" lang="en-US" altLang="ja-JP" sz="1200">
                  <a:solidFill>
                    <a:srgbClr val="575757"/>
                  </a:solidFill>
                  <a:latin typeface="+mj-lt"/>
                  <a:ea typeface="Meiryo UI" panose="020B0604030504040204" pitchFamily="50" charset="-128"/>
                </a:rPr>
                <a:t>(</a:t>
              </a:r>
              <a:r>
                <a:rPr kumimoji="1" lang="ja-JP" altLang="en-US" sz="1200">
                  <a:solidFill>
                    <a:srgbClr val="575757"/>
                  </a:solidFill>
                  <a:latin typeface="+mj-lt"/>
                  <a:ea typeface="Meiryo UI" panose="020B0604030504040204" pitchFamily="50" charset="-128"/>
                </a:rPr>
                <a:t>現時点見立て</a:t>
              </a:r>
              <a:r>
                <a:rPr kumimoji="1" lang="en-US" altLang="ja-JP" sz="1200">
                  <a:solidFill>
                    <a:srgbClr val="575757"/>
                  </a:solidFill>
                  <a:latin typeface="+mj-lt"/>
                  <a:ea typeface="Meiryo UI" panose="020B0604030504040204" pitchFamily="50" charset="-128"/>
                </a:rPr>
                <a:t>)</a:t>
              </a:r>
              <a:endParaRPr kumimoji="1" lang="en-US" altLang="en-US" sz="1200">
                <a:solidFill>
                  <a:srgbClr val="575757"/>
                </a:solidFill>
                <a:latin typeface="+mj-lt"/>
                <a:ea typeface="Meiryo UI" panose="020B0604030504040204" pitchFamily="50" charset="-128"/>
              </a:endParaRPr>
            </a:p>
          </p:txBody>
        </p:sp>
        <p:cxnSp>
          <p:nvCxnSpPr>
            <p:cNvPr id="83" name="Straight Connector 71">
              <a:extLst>
                <a:ext uri="{FF2B5EF4-FFF2-40B4-BE49-F238E27FC236}">
                  <a16:creationId xmlns:a16="http://schemas.microsoft.com/office/drawing/2014/main" id="{3906BD8F-12A9-7A82-BD64-7638E8305DD8}"/>
                </a:ext>
              </a:extLst>
            </p:cNvPr>
            <p:cNvCxnSpPr>
              <a:cxnSpLocks/>
            </p:cNvCxnSpPr>
            <p:nvPr/>
          </p:nvCxnSpPr>
          <p:spPr>
            <a:xfrm>
              <a:off x="5882208" y="3551724"/>
              <a:ext cx="3705755" cy="863"/>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ectangle 3">
              <a:extLst>
                <a:ext uri="{FF2B5EF4-FFF2-40B4-BE49-F238E27FC236}">
                  <a16:creationId xmlns:a16="http://schemas.microsoft.com/office/drawing/2014/main" id="{51278ED5-07DE-1F3C-DE4C-BF46E3745E9A}"/>
                </a:ext>
              </a:extLst>
            </p:cNvPr>
            <p:cNvSpPr/>
            <p:nvPr/>
          </p:nvSpPr>
          <p:spPr>
            <a:xfrm>
              <a:off x="5882211" y="3628931"/>
              <a:ext cx="373325" cy="275461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妥当性を高めるための目標</a:t>
              </a:r>
              <a:endParaRPr kumimoji="1" lang="en-US" altLang="en-US" sz="1200">
                <a:solidFill>
                  <a:srgbClr val="575757"/>
                </a:solidFill>
                <a:latin typeface="+mj-lt"/>
                <a:ea typeface="Meiryo UI" panose="020B0604030504040204" pitchFamily="50" charset="-128"/>
              </a:endParaRPr>
            </a:p>
          </p:txBody>
        </p:sp>
        <p:sp>
          <p:nvSpPr>
            <p:cNvPr id="86" name="Rectangle 2">
              <a:extLst>
                <a:ext uri="{FF2B5EF4-FFF2-40B4-BE49-F238E27FC236}">
                  <a16:creationId xmlns:a16="http://schemas.microsoft.com/office/drawing/2014/main" id="{B02A8C87-C0BB-7506-D58D-9793818E5667}"/>
                </a:ext>
              </a:extLst>
            </p:cNvPr>
            <p:cNvSpPr/>
            <p:nvPr/>
          </p:nvSpPr>
          <p:spPr>
            <a:xfrm>
              <a:off x="6964356" y="3628931"/>
              <a:ext cx="2774219" cy="137695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導入先の声を踏まえると、さらに</a:t>
              </a: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％の費用を削減できると妥当性が高まる</a:t>
              </a:r>
              <a:endParaRPr kumimoji="1" lang="en-US" altLang="ja-JP" sz="1200" kern="0">
                <a:solidFill>
                  <a:srgbClr val="3EAD92"/>
                </a:solidFill>
                <a:latin typeface="+mj-lt"/>
                <a:ea typeface="Meiryo UI" panose="020B0604030504040204" pitchFamily="50" charset="-128"/>
              </a:endParaRPr>
            </a:p>
          </p:txBody>
        </p:sp>
        <p:sp>
          <p:nvSpPr>
            <p:cNvPr id="87" name="Rectangle 45">
              <a:extLst>
                <a:ext uri="{FF2B5EF4-FFF2-40B4-BE49-F238E27FC236}">
                  <a16:creationId xmlns:a16="http://schemas.microsoft.com/office/drawing/2014/main" id="{186A9AE5-C626-EE81-6B4A-59E69D796ACD}"/>
                </a:ext>
              </a:extLst>
            </p:cNvPr>
            <p:cNvSpPr/>
            <p:nvPr/>
          </p:nvSpPr>
          <p:spPr>
            <a:xfrm>
              <a:off x="6303062" y="3628933"/>
              <a:ext cx="599579" cy="1376951"/>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目標</a:t>
              </a:r>
            </a:p>
          </p:txBody>
        </p:sp>
        <p:sp>
          <p:nvSpPr>
            <p:cNvPr id="88" name="Rectangle 45">
              <a:extLst>
                <a:ext uri="{FF2B5EF4-FFF2-40B4-BE49-F238E27FC236}">
                  <a16:creationId xmlns:a16="http://schemas.microsoft.com/office/drawing/2014/main" id="{887C8420-3B7B-964E-7D1E-1802605E3D7B}"/>
                </a:ext>
              </a:extLst>
            </p:cNvPr>
            <p:cNvSpPr/>
            <p:nvPr/>
          </p:nvSpPr>
          <p:spPr>
            <a:xfrm>
              <a:off x="6303063" y="5168990"/>
              <a:ext cx="599579" cy="1214555"/>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アクション</a:t>
              </a:r>
            </a:p>
          </p:txBody>
        </p:sp>
        <p:sp>
          <p:nvSpPr>
            <p:cNvPr id="89" name="Rectangle 2">
              <a:extLst>
                <a:ext uri="{FF2B5EF4-FFF2-40B4-BE49-F238E27FC236}">
                  <a16:creationId xmlns:a16="http://schemas.microsoft.com/office/drawing/2014/main" id="{500364C2-E918-BD8E-3423-FA83FAE5B89A}"/>
                </a:ext>
              </a:extLst>
            </p:cNvPr>
            <p:cNvSpPr/>
            <p:nvPr/>
          </p:nvSpPr>
          <p:spPr>
            <a:xfrm>
              <a:off x="6964356" y="5168990"/>
              <a:ext cx="2774219" cy="12145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％の低減に向けては、</a:t>
              </a: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機器のリース化・エンジニア作業のマニュアル化による工数削減により、可能になる見込み</a:t>
              </a:r>
              <a:endParaRPr kumimoji="1" lang="en-US" altLang="ja-JP" sz="1200" kern="0">
                <a:solidFill>
                  <a:srgbClr val="3EAD92"/>
                </a:solidFill>
                <a:latin typeface="+mj-lt"/>
                <a:ea typeface="Meiryo UI" panose="020B0604030504040204" pitchFamily="50" charset="-128"/>
              </a:endParaRPr>
            </a:p>
          </p:txBody>
        </p:sp>
        <p:cxnSp>
          <p:nvCxnSpPr>
            <p:cNvPr id="90" name="Straight Connector 71">
              <a:extLst>
                <a:ext uri="{FF2B5EF4-FFF2-40B4-BE49-F238E27FC236}">
                  <a16:creationId xmlns:a16="http://schemas.microsoft.com/office/drawing/2014/main" id="{1AE9E24D-9D9F-73A4-2112-27083CBC5F24}"/>
                </a:ext>
              </a:extLst>
            </p:cNvPr>
            <p:cNvCxnSpPr>
              <a:cxnSpLocks/>
            </p:cNvCxnSpPr>
            <p:nvPr/>
          </p:nvCxnSpPr>
          <p:spPr>
            <a:xfrm>
              <a:off x="6567555" y="5060733"/>
              <a:ext cx="3066292"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8" name="Rectangle 3">
            <a:extLst>
              <a:ext uri="{FF2B5EF4-FFF2-40B4-BE49-F238E27FC236}">
                <a16:creationId xmlns:a16="http://schemas.microsoft.com/office/drawing/2014/main" id="{2F0014F9-C45D-7A69-CA80-504DFBC8526A}"/>
              </a:ext>
            </a:extLst>
          </p:cNvPr>
          <p:cNvSpPr/>
          <p:nvPr/>
        </p:nvSpPr>
        <p:spPr>
          <a:xfrm>
            <a:off x="201012" y="2086189"/>
            <a:ext cx="447495" cy="1200453"/>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費用</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30" name="Rectangle 3">
            <a:extLst>
              <a:ext uri="{FF2B5EF4-FFF2-40B4-BE49-F238E27FC236}">
                <a16:creationId xmlns:a16="http://schemas.microsoft.com/office/drawing/2014/main" id="{B85321EA-3218-F228-6972-EFB2619DC27D}"/>
              </a:ext>
            </a:extLst>
          </p:cNvPr>
          <p:cNvSpPr/>
          <p:nvPr/>
        </p:nvSpPr>
        <p:spPr>
          <a:xfrm>
            <a:off x="706605" y="2086189"/>
            <a:ext cx="1262654" cy="350871"/>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イニシャル</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32" name="Rectangle 3">
            <a:extLst>
              <a:ext uri="{FF2B5EF4-FFF2-40B4-BE49-F238E27FC236}">
                <a16:creationId xmlns:a16="http://schemas.microsoft.com/office/drawing/2014/main" id="{618C6105-A8EB-F010-29E1-CD35B2AED8E5}"/>
              </a:ext>
            </a:extLst>
          </p:cNvPr>
          <p:cNvSpPr/>
          <p:nvPr/>
        </p:nvSpPr>
        <p:spPr>
          <a:xfrm>
            <a:off x="706605" y="2537649"/>
            <a:ext cx="1262654" cy="350871"/>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ランニング</a:t>
            </a:r>
            <a:r>
              <a:rPr kumimoji="1" lang="en-US" altLang="ja-JP" sz="1300">
                <a:solidFill>
                  <a:srgbClr val="575757"/>
                </a:solidFill>
                <a:latin typeface="Trebuchet MS" panose="020B0603020202020204" pitchFamily="34" charset="0"/>
                <a:ea typeface="Meiryo UI" panose="020B0604030504040204" pitchFamily="50" charset="-128"/>
              </a:rPr>
              <a:t>/</a:t>
            </a:r>
            <a:r>
              <a:rPr kumimoji="1" lang="ja-JP" altLang="en-US" sz="1300">
                <a:solidFill>
                  <a:srgbClr val="575757"/>
                </a:solidFill>
                <a:latin typeface="Trebuchet MS" panose="020B0603020202020204" pitchFamily="34" charset="0"/>
                <a:ea typeface="Meiryo UI" panose="020B0604030504040204" pitchFamily="50" charset="-128"/>
              </a:rPr>
              <a:t>件</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34" name="Straight Connector 71">
            <a:extLst>
              <a:ext uri="{FF2B5EF4-FFF2-40B4-BE49-F238E27FC236}">
                <a16:creationId xmlns:a16="http://schemas.microsoft.com/office/drawing/2014/main" id="{D80C3BE5-472A-D829-4DD2-3FE7EAF9776A}"/>
              </a:ext>
            </a:extLst>
          </p:cNvPr>
          <p:cNvCxnSpPr>
            <a:cxnSpLocks/>
          </p:cNvCxnSpPr>
          <p:nvPr/>
        </p:nvCxnSpPr>
        <p:spPr>
          <a:xfrm>
            <a:off x="706604" y="2487355"/>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55" name="Straight Connector 71">
            <a:extLst>
              <a:ext uri="{FF2B5EF4-FFF2-40B4-BE49-F238E27FC236}">
                <a16:creationId xmlns:a16="http://schemas.microsoft.com/office/drawing/2014/main" id="{14588EDC-14A3-E217-03AB-B1EDDD26190D}"/>
              </a:ext>
            </a:extLst>
          </p:cNvPr>
          <p:cNvCxnSpPr>
            <a:cxnSpLocks/>
          </p:cNvCxnSpPr>
          <p:nvPr/>
        </p:nvCxnSpPr>
        <p:spPr>
          <a:xfrm>
            <a:off x="199847" y="3412428"/>
            <a:ext cx="5317452" cy="0"/>
          </a:xfrm>
          <a:prstGeom prst="line">
            <a:avLst/>
          </a:prstGeom>
          <a:ln w="19050"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1" name="Rectangle 3">
            <a:extLst>
              <a:ext uri="{FF2B5EF4-FFF2-40B4-BE49-F238E27FC236}">
                <a16:creationId xmlns:a16="http://schemas.microsoft.com/office/drawing/2014/main" id="{D1096527-511C-17EC-C244-B2E4ED34A8A0}"/>
              </a:ext>
            </a:extLst>
          </p:cNvPr>
          <p:cNvSpPr/>
          <p:nvPr/>
        </p:nvSpPr>
        <p:spPr>
          <a:xfrm>
            <a:off x="201012" y="3455044"/>
            <a:ext cx="447495" cy="246282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資金調達</a:t>
            </a:r>
            <a:endParaRPr kumimoji="1" lang="en-US" altLang="ja-JP" sz="1300">
              <a:solidFill>
                <a:srgbClr val="575757"/>
              </a:solidFill>
              <a:latin typeface="Trebuchet MS" panose="020B0603020202020204" pitchFamily="34" charset="0"/>
              <a:ea typeface="Meiryo UI" panose="020B0604030504040204" pitchFamily="50" charset="-128"/>
            </a:endParaRPr>
          </a:p>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方法</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66" name="Rectangle 3">
            <a:extLst>
              <a:ext uri="{FF2B5EF4-FFF2-40B4-BE49-F238E27FC236}">
                <a16:creationId xmlns:a16="http://schemas.microsoft.com/office/drawing/2014/main" id="{6B870525-BA36-9997-8F1A-4B388851A360}"/>
              </a:ext>
            </a:extLst>
          </p:cNvPr>
          <p:cNvSpPr/>
          <p:nvPr/>
        </p:nvSpPr>
        <p:spPr>
          <a:xfrm>
            <a:off x="706605" y="3455043"/>
            <a:ext cx="1262654"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300">
                <a:solidFill>
                  <a:srgbClr val="575757"/>
                </a:solidFill>
                <a:latin typeface="Trebuchet MS" panose="020B0603020202020204" pitchFamily="34" charset="0"/>
                <a:ea typeface="Meiryo UI" panose="020B0604030504040204" pitchFamily="50" charset="-128"/>
              </a:rPr>
              <a:t>xxx</a:t>
            </a:r>
          </a:p>
          <a:p>
            <a:pPr defTabSz="742950">
              <a:defRPr/>
            </a:pPr>
            <a:r>
              <a:rPr kumimoji="1" lang="en-US" altLang="ja-JP" sz="1138" err="1">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省</a:t>
            </a:r>
            <a:r>
              <a:rPr kumimoji="1" lang="en-US" altLang="ja-JP" sz="1138">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事業</a:t>
            </a:r>
            <a:br>
              <a:rPr kumimoji="1" lang="en-US" altLang="ja-JP" sz="1138">
                <a:solidFill>
                  <a:srgbClr val="3EAD92"/>
                </a:solidFill>
                <a:latin typeface="Trebuchet MS" panose="020B0603020202020204" pitchFamily="34" charset="0"/>
                <a:ea typeface="Meiryo UI" panose="020B0604030504040204" pitchFamily="50" charset="-128"/>
              </a:rPr>
            </a:br>
            <a:r>
              <a:rPr kumimoji="1" lang="ja-JP" altLang="en-US" sz="1138">
                <a:solidFill>
                  <a:srgbClr val="3EAD92"/>
                </a:solidFill>
                <a:latin typeface="Trebuchet MS" panose="020B0603020202020204" pitchFamily="34" charset="0"/>
                <a:ea typeface="Meiryo UI" panose="020B0604030504040204" pitchFamily="50" charset="-128"/>
              </a:rPr>
              <a:t>補助金</a:t>
            </a:r>
            <a:endParaRPr kumimoji="1" lang="en-US" altLang="ja-JP" sz="1138">
              <a:solidFill>
                <a:srgbClr val="3EAD92"/>
              </a:solidFill>
              <a:latin typeface="Trebuchet MS" panose="020B0603020202020204" pitchFamily="34" charset="0"/>
              <a:ea typeface="Meiryo UI" panose="020B0604030504040204" pitchFamily="50" charset="-128"/>
            </a:endParaRPr>
          </a:p>
          <a:p>
            <a:pPr defTabSz="742950">
              <a:defRPr/>
            </a:pPr>
            <a:endParaRPr kumimoji="1" lang="en-US" sz="1300">
              <a:solidFill>
                <a:srgbClr val="FE9341"/>
              </a:solidFill>
              <a:latin typeface="Trebuchet MS" panose="020B0603020202020204" pitchFamily="34" charset="0"/>
              <a:ea typeface="Meiryo UI" panose="020B0604030504040204" pitchFamily="50" charset="-128"/>
            </a:endParaRPr>
          </a:p>
        </p:txBody>
      </p:sp>
      <p:sp>
        <p:nvSpPr>
          <p:cNvPr id="73" name="Rectangle 3">
            <a:extLst>
              <a:ext uri="{FF2B5EF4-FFF2-40B4-BE49-F238E27FC236}">
                <a16:creationId xmlns:a16="http://schemas.microsoft.com/office/drawing/2014/main" id="{D9B1ECAE-3C2B-504C-EA98-394B1B7C2EE6}"/>
              </a:ext>
            </a:extLst>
          </p:cNvPr>
          <p:cNvSpPr/>
          <p:nvPr/>
        </p:nvSpPr>
        <p:spPr>
          <a:xfrm>
            <a:off x="706605" y="4303288"/>
            <a:ext cx="1262654"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76" name="Rectangle 3">
            <a:extLst>
              <a:ext uri="{FF2B5EF4-FFF2-40B4-BE49-F238E27FC236}">
                <a16:creationId xmlns:a16="http://schemas.microsoft.com/office/drawing/2014/main" id="{61EE5775-8CB8-E966-5700-D69BAE89FFC6}"/>
              </a:ext>
            </a:extLst>
          </p:cNvPr>
          <p:cNvSpPr/>
          <p:nvPr/>
        </p:nvSpPr>
        <p:spPr>
          <a:xfrm>
            <a:off x="706605" y="5151532"/>
            <a:ext cx="1262654"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cxnSp>
        <p:nvCxnSpPr>
          <p:cNvPr id="85" name="Straight Connector 71">
            <a:extLst>
              <a:ext uri="{FF2B5EF4-FFF2-40B4-BE49-F238E27FC236}">
                <a16:creationId xmlns:a16="http://schemas.microsoft.com/office/drawing/2014/main" id="{EDB45D8D-857D-8BD6-8132-8708A4899409}"/>
              </a:ext>
            </a:extLst>
          </p:cNvPr>
          <p:cNvCxnSpPr>
            <a:cxnSpLocks/>
          </p:cNvCxnSpPr>
          <p:nvPr/>
        </p:nvCxnSpPr>
        <p:spPr>
          <a:xfrm>
            <a:off x="706604" y="4262335"/>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96" name="Straight Connector 71">
            <a:extLst>
              <a:ext uri="{FF2B5EF4-FFF2-40B4-BE49-F238E27FC236}">
                <a16:creationId xmlns:a16="http://schemas.microsoft.com/office/drawing/2014/main" id="{392FC2E5-372D-FCEC-88E1-55999062B504}"/>
              </a:ext>
            </a:extLst>
          </p:cNvPr>
          <p:cNvCxnSpPr>
            <a:cxnSpLocks/>
          </p:cNvCxnSpPr>
          <p:nvPr/>
        </p:nvCxnSpPr>
        <p:spPr>
          <a:xfrm>
            <a:off x="706604" y="5110580"/>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0621AFC5-EC94-9AFF-17FB-849E8794D4E3}"/>
              </a:ext>
            </a:extLst>
          </p:cNvPr>
          <p:cNvSpPr/>
          <p:nvPr/>
        </p:nvSpPr>
        <p:spPr>
          <a:xfrm>
            <a:off x="731877" y="4021061"/>
            <a:ext cx="1262654" cy="1098397"/>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資金調達方法を</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endParaRPr kumimoji="1" lang="en-US" altLang="ja-JP" sz="1138">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団体として負担する場合は、事前に実現性を確認すること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12" name="Rectangle 3">
            <a:extLst>
              <a:ext uri="{FF2B5EF4-FFF2-40B4-BE49-F238E27FC236}">
                <a16:creationId xmlns:a16="http://schemas.microsoft.com/office/drawing/2014/main" id="{9FA976B6-2B00-348C-9AE0-6CDF4F92AC1A}"/>
              </a:ext>
            </a:extLst>
          </p:cNvPr>
          <p:cNvSpPr/>
          <p:nvPr/>
        </p:nvSpPr>
        <p:spPr>
          <a:xfrm>
            <a:off x="201012" y="1629431"/>
            <a:ext cx="1748707" cy="378903"/>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収益</a:t>
            </a:r>
            <a:endParaRPr kumimoji="1" 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36" name="Straight Connector 71">
            <a:extLst>
              <a:ext uri="{FF2B5EF4-FFF2-40B4-BE49-F238E27FC236}">
                <a16:creationId xmlns:a16="http://schemas.microsoft.com/office/drawing/2014/main" id="{CFBBC755-E606-8372-7A3D-C795F23AB6E0}"/>
              </a:ext>
            </a:extLst>
          </p:cNvPr>
          <p:cNvCxnSpPr>
            <a:cxnSpLocks/>
          </p:cNvCxnSpPr>
          <p:nvPr/>
        </p:nvCxnSpPr>
        <p:spPr>
          <a:xfrm>
            <a:off x="706604" y="205172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0" name="Rectangle 3">
            <a:extLst>
              <a:ext uri="{FF2B5EF4-FFF2-40B4-BE49-F238E27FC236}">
                <a16:creationId xmlns:a16="http://schemas.microsoft.com/office/drawing/2014/main" id="{B618C36D-FDF6-A257-8C8D-7486C15B4206}"/>
              </a:ext>
            </a:extLst>
          </p:cNvPr>
          <p:cNvSpPr/>
          <p:nvPr/>
        </p:nvSpPr>
        <p:spPr>
          <a:xfrm>
            <a:off x="648507" y="2986390"/>
            <a:ext cx="1320753" cy="30025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合計</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52" name="Straight Connector 71">
            <a:extLst>
              <a:ext uri="{FF2B5EF4-FFF2-40B4-BE49-F238E27FC236}">
                <a16:creationId xmlns:a16="http://schemas.microsoft.com/office/drawing/2014/main" id="{56B528FD-EA88-BD1A-4CA0-5FBB0F48379F}"/>
              </a:ext>
            </a:extLst>
          </p:cNvPr>
          <p:cNvCxnSpPr>
            <a:cxnSpLocks/>
          </p:cNvCxnSpPr>
          <p:nvPr/>
        </p:nvCxnSpPr>
        <p:spPr>
          <a:xfrm>
            <a:off x="706604" y="293609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4" name="Rectangle 2">
            <a:extLst>
              <a:ext uri="{FF2B5EF4-FFF2-40B4-BE49-F238E27FC236}">
                <a16:creationId xmlns:a16="http://schemas.microsoft.com/office/drawing/2014/main" id="{A0CC441A-727E-FAFA-5547-BCC99BD58FBB}"/>
              </a:ext>
            </a:extLst>
          </p:cNvPr>
          <p:cNvSpPr/>
          <p:nvPr/>
        </p:nvSpPr>
        <p:spPr>
          <a:xfrm>
            <a:off x="1984124" y="2086189"/>
            <a:ext cx="1164855" cy="350871"/>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17" name="Rectangle 2">
            <a:extLst>
              <a:ext uri="{FF2B5EF4-FFF2-40B4-BE49-F238E27FC236}">
                <a16:creationId xmlns:a16="http://schemas.microsoft.com/office/drawing/2014/main" id="{340B2501-6F0A-E324-FD3A-8A83D63574E7}"/>
              </a:ext>
            </a:extLst>
          </p:cNvPr>
          <p:cNvSpPr/>
          <p:nvPr/>
        </p:nvSpPr>
        <p:spPr>
          <a:xfrm>
            <a:off x="3154382" y="2086189"/>
            <a:ext cx="1164855" cy="350871"/>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ー</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20" name="Rectangle 2">
            <a:extLst>
              <a:ext uri="{FF2B5EF4-FFF2-40B4-BE49-F238E27FC236}">
                <a16:creationId xmlns:a16="http://schemas.microsoft.com/office/drawing/2014/main" id="{3FCB0299-1B58-0697-E0B4-11C42A42F7FB}"/>
              </a:ext>
            </a:extLst>
          </p:cNvPr>
          <p:cNvSpPr/>
          <p:nvPr/>
        </p:nvSpPr>
        <p:spPr>
          <a:xfrm>
            <a:off x="4324639" y="2086189"/>
            <a:ext cx="1164855" cy="350871"/>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ー</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102" name="Rectangle 3">
            <a:extLst>
              <a:ext uri="{FF2B5EF4-FFF2-40B4-BE49-F238E27FC236}">
                <a16:creationId xmlns:a16="http://schemas.microsoft.com/office/drawing/2014/main" id="{6255C330-7D9E-7C23-C6B3-5E23C966BF7F}"/>
              </a:ext>
            </a:extLst>
          </p:cNvPr>
          <p:cNvSpPr/>
          <p:nvPr/>
        </p:nvSpPr>
        <p:spPr>
          <a:xfrm>
            <a:off x="1984124" y="3455043"/>
            <a:ext cx="1164855"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138">
                <a:solidFill>
                  <a:srgbClr val="575757"/>
                </a:solidFill>
                <a:latin typeface="Trebuchet MS" panose="020B0603020202020204" pitchFamily="34" charset="0"/>
                <a:ea typeface="Meiryo UI" panose="020B0604030504040204" pitchFamily="50" charset="-128"/>
              </a:rPr>
              <a:t>xxx</a:t>
            </a:r>
          </a:p>
          <a:p>
            <a:pPr defTabSz="742950">
              <a:defRPr/>
            </a:pPr>
            <a:r>
              <a:rPr kumimoji="1" lang="en-US" altLang="ja-JP" sz="1138" err="1">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万円</a:t>
            </a:r>
            <a:endParaRPr kumimoji="1" lang="en-US" altLang="ja-JP" sz="1138">
              <a:solidFill>
                <a:srgbClr val="3EAD92"/>
              </a:solidFill>
              <a:latin typeface="Trebuchet MS" panose="020B0603020202020204" pitchFamily="34" charset="0"/>
              <a:ea typeface="Meiryo UI" panose="020B0604030504040204" pitchFamily="50" charset="-128"/>
            </a:endParaRPr>
          </a:p>
          <a:p>
            <a:pPr defTabSz="742950">
              <a:defRPr/>
            </a:pPr>
            <a:endParaRPr kumimoji="1" lang="en-US" sz="1138">
              <a:solidFill>
                <a:srgbClr val="FE9341"/>
              </a:solidFill>
              <a:latin typeface="Trebuchet MS" panose="020B0603020202020204" pitchFamily="34" charset="0"/>
              <a:ea typeface="Meiryo UI" panose="020B0604030504040204" pitchFamily="50" charset="-128"/>
            </a:endParaRPr>
          </a:p>
        </p:txBody>
      </p:sp>
      <p:sp>
        <p:nvSpPr>
          <p:cNvPr id="4" name="Rectangle 2">
            <a:extLst>
              <a:ext uri="{FF2B5EF4-FFF2-40B4-BE49-F238E27FC236}">
                <a16:creationId xmlns:a16="http://schemas.microsoft.com/office/drawing/2014/main" id="{7028AD44-3110-936D-542F-D352652A646F}"/>
              </a:ext>
            </a:extLst>
          </p:cNvPr>
          <p:cNvSpPr/>
          <p:nvPr/>
        </p:nvSpPr>
        <p:spPr>
          <a:xfrm>
            <a:off x="1984124" y="3889439"/>
            <a:ext cx="1164855" cy="318295"/>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kern="0">
                <a:solidFill>
                  <a:srgbClr val="575757"/>
                </a:solidFill>
                <a:latin typeface="Trebuchet MS" panose="020B0603020202020204" pitchFamily="34" charset="0"/>
                <a:ea typeface="Meiryo UI" panose="020B0604030504040204" pitchFamily="50" charset="-128"/>
              </a:rPr>
              <a:t>資金の調達手段ごとに金額を記載すること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22" name="Rectangle 2">
            <a:extLst>
              <a:ext uri="{FF2B5EF4-FFF2-40B4-BE49-F238E27FC236}">
                <a16:creationId xmlns:a16="http://schemas.microsoft.com/office/drawing/2014/main" id="{BB8481CB-82B7-FB05-00D2-38C6B63CB059}"/>
              </a:ext>
            </a:extLst>
          </p:cNvPr>
          <p:cNvSpPr/>
          <p:nvPr/>
        </p:nvSpPr>
        <p:spPr>
          <a:xfrm>
            <a:off x="3154381" y="3455043"/>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3" name="Rectangle 2">
            <a:extLst>
              <a:ext uri="{FF2B5EF4-FFF2-40B4-BE49-F238E27FC236}">
                <a16:creationId xmlns:a16="http://schemas.microsoft.com/office/drawing/2014/main" id="{46926E8B-518C-096C-4842-4C6240F8A723}"/>
              </a:ext>
            </a:extLst>
          </p:cNvPr>
          <p:cNvSpPr/>
          <p:nvPr/>
        </p:nvSpPr>
        <p:spPr>
          <a:xfrm>
            <a:off x="4324639" y="3455043"/>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4" name="Rectangle 2">
            <a:extLst>
              <a:ext uri="{FF2B5EF4-FFF2-40B4-BE49-F238E27FC236}">
                <a16:creationId xmlns:a16="http://schemas.microsoft.com/office/drawing/2014/main" id="{74A80C1D-3D2E-A604-ACD0-61E6464CB095}"/>
              </a:ext>
            </a:extLst>
          </p:cNvPr>
          <p:cNvSpPr/>
          <p:nvPr/>
        </p:nvSpPr>
        <p:spPr>
          <a:xfrm>
            <a:off x="3154381" y="4303288"/>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5" name="Rectangle 2">
            <a:extLst>
              <a:ext uri="{FF2B5EF4-FFF2-40B4-BE49-F238E27FC236}">
                <a16:creationId xmlns:a16="http://schemas.microsoft.com/office/drawing/2014/main" id="{1E8E703B-8A38-FDA9-A4DF-7C06E6EC09B0}"/>
              </a:ext>
            </a:extLst>
          </p:cNvPr>
          <p:cNvSpPr/>
          <p:nvPr/>
        </p:nvSpPr>
        <p:spPr>
          <a:xfrm>
            <a:off x="4324639" y="4303288"/>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6" name="Rectangle 2">
            <a:extLst>
              <a:ext uri="{FF2B5EF4-FFF2-40B4-BE49-F238E27FC236}">
                <a16:creationId xmlns:a16="http://schemas.microsoft.com/office/drawing/2014/main" id="{5E5EB982-3086-37CE-3A9C-9F06AFFFAECC}"/>
              </a:ext>
            </a:extLst>
          </p:cNvPr>
          <p:cNvSpPr/>
          <p:nvPr/>
        </p:nvSpPr>
        <p:spPr>
          <a:xfrm>
            <a:off x="3154381" y="5151532"/>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7" name="Rectangle 2">
            <a:extLst>
              <a:ext uri="{FF2B5EF4-FFF2-40B4-BE49-F238E27FC236}">
                <a16:creationId xmlns:a16="http://schemas.microsoft.com/office/drawing/2014/main" id="{7B6C37ED-6E40-895B-119B-0D6F753C0EE9}"/>
              </a:ext>
            </a:extLst>
          </p:cNvPr>
          <p:cNvSpPr/>
          <p:nvPr/>
        </p:nvSpPr>
        <p:spPr>
          <a:xfrm>
            <a:off x="4324639" y="5151532"/>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9" name="Rectangle 2">
            <a:extLst>
              <a:ext uri="{FF2B5EF4-FFF2-40B4-BE49-F238E27FC236}">
                <a16:creationId xmlns:a16="http://schemas.microsoft.com/office/drawing/2014/main" id="{AA19E55E-F936-2F69-D443-9EBA72457029}"/>
              </a:ext>
            </a:extLst>
          </p:cNvPr>
          <p:cNvSpPr/>
          <p:nvPr/>
        </p:nvSpPr>
        <p:spPr>
          <a:xfrm>
            <a:off x="1984124" y="4303288"/>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31" name="Rectangle 2">
            <a:extLst>
              <a:ext uri="{FF2B5EF4-FFF2-40B4-BE49-F238E27FC236}">
                <a16:creationId xmlns:a16="http://schemas.microsoft.com/office/drawing/2014/main" id="{D8752712-2CDF-1126-D431-3CA17A6D961F}"/>
              </a:ext>
            </a:extLst>
          </p:cNvPr>
          <p:cNvSpPr/>
          <p:nvPr/>
        </p:nvSpPr>
        <p:spPr>
          <a:xfrm>
            <a:off x="1984124" y="5151532"/>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39" name="Rectangle 2">
            <a:extLst>
              <a:ext uri="{FF2B5EF4-FFF2-40B4-BE49-F238E27FC236}">
                <a16:creationId xmlns:a16="http://schemas.microsoft.com/office/drawing/2014/main" id="{C1C19F9C-C89C-7439-444B-9EB39FCCFDDA}"/>
              </a:ext>
            </a:extLst>
          </p:cNvPr>
          <p:cNvSpPr/>
          <p:nvPr/>
        </p:nvSpPr>
        <p:spPr>
          <a:xfrm>
            <a:off x="1984124" y="1629431"/>
            <a:ext cx="3505370" cy="395536"/>
          </a:xfrm>
          <a:prstGeom prst="rect">
            <a:avLst/>
          </a:prstGeom>
          <a:solidFill>
            <a:srgbClr val="C9E7CA"/>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3" name="Rectangle 2">
            <a:extLst>
              <a:ext uri="{FF2B5EF4-FFF2-40B4-BE49-F238E27FC236}">
                <a16:creationId xmlns:a16="http://schemas.microsoft.com/office/drawing/2014/main" id="{7BEBAFAC-C078-4EE4-BDDE-9A084639A095}"/>
              </a:ext>
            </a:extLst>
          </p:cNvPr>
          <p:cNvSpPr/>
          <p:nvPr/>
        </p:nvSpPr>
        <p:spPr>
          <a:xfrm>
            <a:off x="1984124" y="2986390"/>
            <a:ext cx="1164855" cy="30025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4" name="Rectangle 2">
            <a:extLst>
              <a:ext uri="{FF2B5EF4-FFF2-40B4-BE49-F238E27FC236}">
                <a16:creationId xmlns:a16="http://schemas.microsoft.com/office/drawing/2014/main" id="{0622B0C8-DC3A-067B-B170-6A9CEE3F4383}"/>
              </a:ext>
            </a:extLst>
          </p:cNvPr>
          <p:cNvSpPr/>
          <p:nvPr/>
        </p:nvSpPr>
        <p:spPr>
          <a:xfrm>
            <a:off x="3154381" y="2986390"/>
            <a:ext cx="1164855" cy="30025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6" name="Rectangle 2">
            <a:extLst>
              <a:ext uri="{FF2B5EF4-FFF2-40B4-BE49-F238E27FC236}">
                <a16:creationId xmlns:a16="http://schemas.microsoft.com/office/drawing/2014/main" id="{23C3F828-43BD-2E48-B467-CD97173277F8}"/>
              </a:ext>
            </a:extLst>
          </p:cNvPr>
          <p:cNvSpPr/>
          <p:nvPr/>
        </p:nvSpPr>
        <p:spPr>
          <a:xfrm>
            <a:off x="4324639" y="2986390"/>
            <a:ext cx="1164855" cy="30025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92" name="Rectangle 2">
            <a:extLst>
              <a:ext uri="{FF2B5EF4-FFF2-40B4-BE49-F238E27FC236}">
                <a16:creationId xmlns:a16="http://schemas.microsoft.com/office/drawing/2014/main" id="{6253C873-6902-013D-333E-9C23CA818C3F}"/>
              </a:ext>
            </a:extLst>
          </p:cNvPr>
          <p:cNvSpPr/>
          <p:nvPr/>
        </p:nvSpPr>
        <p:spPr>
          <a:xfrm>
            <a:off x="4443308" y="1568209"/>
            <a:ext cx="1268245" cy="330396"/>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年度ごとに替わる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場合は分けて記載</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3" name="Oval 20">
            <a:extLst>
              <a:ext uri="{FF2B5EF4-FFF2-40B4-BE49-F238E27FC236}">
                <a16:creationId xmlns:a16="http://schemas.microsoft.com/office/drawing/2014/main" id="{0F10C494-5117-1740-96A7-030AE5CA6822}"/>
              </a:ext>
            </a:extLst>
          </p:cNvPr>
          <p:cNvSpPr>
            <a:spLocks noChangeAspect="1" noChangeArrowheads="1"/>
          </p:cNvSpPr>
          <p:nvPr/>
        </p:nvSpPr>
        <p:spPr bwMode="auto">
          <a:xfrm>
            <a:off x="1936841" y="1533600"/>
            <a:ext cx="181031" cy="199577"/>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94" name="Rectangle 2">
            <a:extLst>
              <a:ext uri="{FF2B5EF4-FFF2-40B4-BE49-F238E27FC236}">
                <a16:creationId xmlns:a16="http://schemas.microsoft.com/office/drawing/2014/main" id="{3CB202DF-AC55-5785-1252-37F6F04C706B}"/>
              </a:ext>
            </a:extLst>
          </p:cNvPr>
          <p:cNvSpPr/>
          <p:nvPr/>
        </p:nvSpPr>
        <p:spPr>
          <a:xfrm>
            <a:off x="1984124" y="2515217"/>
            <a:ext cx="3505370" cy="395536"/>
          </a:xfrm>
          <a:prstGeom prst="rect">
            <a:avLst/>
          </a:prstGeom>
          <a:solidFill>
            <a:srgbClr val="C9E7CA"/>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95" name="Rectangle 2">
            <a:extLst>
              <a:ext uri="{FF2B5EF4-FFF2-40B4-BE49-F238E27FC236}">
                <a16:creationId xmlns:a16="http://schemas.microsoft.com/office/drawing/2014/main" id="{2057E9F9-371C-C19B-9FA5-C92F384A9C90}"/>
              </a:ext>
            </a:extLst>
          </p:cNvPr>
          <p:cNvSpPr/>
          <p:nvPr/>
        </p:nvSpPr>
        <p:spPr>
          <a:xfrm>
            <a:off x="4443308" y="2453995"/>
            <a:ext cx="1268245" cy="330396"/>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年度ごとに替わる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場合は分けて記載</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7" name="Oval 20">
            <a:extLst>
              <a:ext uri="{FF2B5EF4-FFF2-40B4-BE49-F238E27FC236}">
                <a16:creationId xmlns:a16="http://schemas.microsoft.com/office/drawing/2014/main" id="{CF29AF71-8CBC-4BD9-9492-5C4A1DCA3ABF}"/>
              </a:ext>
            </a:extLst>
          </p:cNvPr>
          <p:cNvSpPr>
            <a:spLocks noChangeAspect="1" noChangeArrowheads="1"/>
          </p:cNvSpPr>
          <p:nvPr/>
        </p:nvSpPr>
        <p:spPr bwMode="auto">
          <a:xfrm>
            <a:off x="1936841" y="2419386"/>
            <a:ext cx="181031" cy="199577"/>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98" name="Oval 20">
            <a:extLst>
              <a:ext uri="{FF2B5EF4-FFF2-40B4-BE49-F238E27FC236}">
                <a16:creationId xmlns:a16="http://schemas.microsoft.com/office/drawing/2014/main" id="{337286A0-3F86-C5B3-E723-E1F8F2B56F8B}"/>
              </a:ext>
            </a:extLst>
          </p:cNvPr>
          <p:cNvSpPr>
            <a:spLocks noChangeAspect="1" noChangeArrowheads="1"/>
          </p:cNvSpPr>
          <p:nvPr/>
        </p:nvSpPr>
        <p:spPr bwMode="auto">
          <a:xfrm>
            <a:off x="1936841" y="1979706"/>
            <a:ext cx="181031" cy="199577"/>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2</a:t>
            </a:r>
          </a:p>
        </p:txBody>
      </p:sp>
      <p:sp>
        <p:nvSpPr>
          <p:cNvPr id="99" name="Oval 20">
            <a:extLst>
              <a:ext uri="{FF2B5EF4-FFF2-40B4-BE49-F238E27FC236}">
                <a16:creationId xmlns:a16="http://schemas.microsoft.com/office/drawing/2014/main" id="{65DA9E36-B6DB-638A-E46B-F5A51EC2F6DB}"/>
              </a:ext>
            </a:extLst>
          </p:cNvPr>
          <p:cNvSpPr>
            <a:spLocks noChangeAspect="1" noChangeArrowheads="1"/>
          </p:cNvSpPr>
          <p:nvPr/>
        </p:nvSpPr>
        <p:spPr bwMode="auto">
          <a:xfrm>
            <a:off x="5738522" y="791194"/>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100" name="Oval 20">
            <a:extLst>
              <a:ext uri="{FF2B5EF4-FFF2-40B4-BE49-F238E27FC236}">
                <a16:creationId xmlns:a16="http://schemas.microsoft.com/office/drawing/2014/main" id="{B298CBAF-4C8C-88A6-D08C-67BEBC601D29}"/>
              </a:ext>
            </a:extLst>
          </p:cNvPr>
          <p:cNvSpPr>
            <a:spLocks noChangeAspect="1" noChangeArrowheads="1"/>
          </p:cNvSpPr>
          <p:nvPr/>
        </p:nvSpPr>
        <p:spPr bwMode="auto">
          <a:xfrm>
            <a:off x="6034735" y="791194"/>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103" name="Rectangle 2">
            <a:extLst>
              <a:ext uri="{FF2B5EF4-FFF2-40B4-BE49-F238E27FC236}">
                <a16:creationId xmlns:a16="http://schemas.microsoft.com/office/drawing/2014/main" id="{7EF69DE5-204F-D437-6EDC-DC5F10F8EA83}"/>
              </a:ext>
            </a:extLst>
          </p:cNvPr>
          <p:cNvSpPr/>
          <p:nvPr/>
        </p:nvSpPr>
        <p:spPr>
          <a:xfrm>
            <a:off x="7152206" y="2341536"/>
            <a:ext cx="2376827" cy="457169"/>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団体としての負担額の実現性について、事前に導入先の団体に確認しておくこと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10" name="Rectangle 2">
            <a:extLst>
              <a:ext uri="{FF2B5EF4-FFF2-40B4-BE49-F238E27FC236}">
                <a16:creationId xmlns:a16="http://schemas.microsoft.com/office/drawing/2014/main" id="{B4D7132C-79A3-398E-5D06-3633425F73DA}"/>
              </a:ext>
            </a:extLst>
          </p:cNvPr>
          <p:cNvSpPr/>
          <p:nvPr/>
        </p:nvSpPr>
        <p:spPr>
          <a:xfrm>
            <a:off x="7152206" y="5951048"/>
            <a:ext cx="2376827" cy="457169"/>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a:t>
            </a:r>
            <a:r>
              <a:rPr kumimoji="1" lang="ja-JP" altLang="en-US" sz="1138">
                <a:solidFill>
                  <a:srgbClr val="575757"/>
                </a:solidFill>
                <a:latin typeface="Trebuchet MS" panose="020B0603020202020204" pitchFamily="34" charset="0"/>
                <a:ea typeface="Meiryo UI" panose="020B0604030504040204" pitchFamily="50" charset="-128"/>
              </a:rPr>
              <a:t>削減</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といった目標に対して、それがなぜ実現できるかの根拠をしっかりと記載すること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15" name="Rectangle 2">
            <a:extLst>
              <a:ext uri="{FF2B5EF4-FFF2-40B4-BE49-F238E27FC236}">
                <a16:creationId xmlns:a16="http://schemas.microsoft.com/office/drawing/2014/main" id="{6DB76D28-08DF-081C-1E0B-BF231991A2C7}"/>
              </a:ext>
            </a:extLst>
          </p:cNvPr>
          <p:cNvSpPr/>
          <p:nvPr/>
        </p:nvSpPr>
        <p:spPr>
          <a:xfrm>
            <a:off x="156904" y="1172634"/>
            <a:ext cx="4328586" cy="342251"/>
          </a:xfrm>
          <a:prstGeom prst="wedgeRectCallout">
            <a:avLst>
              <a:gd name="adj1" fmla="val -33826"/>
              <a:gd name="adj2" fmla="val 106989"/>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0" lvl="1" defTabSz="742950">
              <a:buClr>
                <a:srgbClr val="FF8222"/>
              </a:buClr>
              <a:defRPr/>
            </a:pPr>
            <a:r>
              <a:rPr kumimoji="1" lang="ja-JP" altLang="en-US" sz="800">
                <a:solidFill>
                  <a:srgbClr val="575757"/>
                </a:solidFill>
                <a:latin typeface="Trebuchet MS" panose="020B0603020202020204" pitchFamily="34" charset="0"/>
                <a:ea typeface="Meiryo UI" panose="020B0604030504040204" pitchFamily="50" charset="-128"/>
              </a:rPr>
              <a:t>防災関連など、定量的な収益を直接説明するのが難しい場合は、以下のような形で、効果を示すことも想定</a:t>
            </a:r>
            <a:endParaRPr kumimoji="1" lang="en-US" altLang="ja-JP" sz="800">
              <a:solidFill>
                <a:srgbClr val="575757"/>
              </a:solidFill>
              <a:latin typeface="Trebuchet MS" panose="020B0603020202020204" pitchFamily="34" charset="0"/>
              <a:ea typeface="Meiryo UI" panose="020B0604030504040204" pitchFamily="50" charset="-128"/>
            </a:endParaRPr>
          </a:p>
          <a:p>
            <a:pPr marL="180975" lvl="1" indent="-93663" defTabSz="742950">
              <a:buClr>
                <a:srgbClr val="FF8222"/>
              </a:buClr>
              <a:buFont typeface="Arial" panose="020B0604020202020204" pitchFamily="34" charset="0"/>
              <a:buChar char="•"/>
              <a:defRPr/>
            </a:pPr>
            <a:r>
              <a:rPr kumimoji="1" lang="ja-JP" altLang="en-US" sz="800">
                <a:solidFill>
                  <a:srgbClr val="575757"/>
                </a:solidFill>
                <a:latin typeface="Trebuchet MS" panose="020B0603020202020204" pitchFamily="34" charset="0"/>
                <a:ea typeface="Meiryo UI" panose="020B0604030504040204" pitchFamily="50" charset="-128"/>
              </a:rPr>
              <a:t>金額以外の定量効果</a:t>
            </a:r>
            <a:r>
              <a:rPr kumimoji="1" lang="en-US" altLang="ja-JP" sz="800">
                <a:solidFill>
                  <a:srgbClr val="575757"/>
                </a:solidFill>
                <a:latin typeface="Trebuchet MS" panose="020B0603020202020204" pitchFamily="34" charset="0"/>
                <a:ea typeface="Meiryo UI" panose="020B0604030504040204" pitchFamily="50" charset="-128"/>
              </a:rPr>
              <a:t>(</a:t>
            </a:r>
            <a:r>
              <a:rPr kumimoji="1" lang="ja-JP" altLang="en-US" sz="800">
                <a:solidFill>
                  <a:srgbClr val="575757"/>
                </a:solidFill>
                <a:latin typeface="Trebuchet MS" panose="020B0603020202020204" pitchFamily="34" charset="0"/>
                <a:ea typeface="Meiryo UI" panose="020B0604030504040204" pitchFamily="50" charset="-128"/>
              </a:rPr>
              <a:t>例</a:t>
            </a:r>
            <a:r>
              <a:rPr kumimoji="1" lang="en-US" altLang="ja-JP" sz="800">
                <a:solidFill>
                  <a:srgbClr val="575757"/>
                </a:solidFill>
                <a:latin typeface="Trebuchet MS" panose="020B0603020202020204" pitchFamily="34" charset="0"/>
                <a:ea typeface="Meiryo UI" panose="020B0604030504040204" pitchFamily="50" charset="-128"/>
              </a:rPr>
              <a:t>: </a:t>
            </a:r>
            <a:r>
              <a:rPr kumimoji="1" lang="ja-JP" altLang="en-US" sz="800">
                <a:solidFill>
                  <a:srgbClr val="575757"/>
                </a:solidFill>
                <a:latin typeface="Trebuchet MS" panose="020B0603020202020204" pitchFamily="34" charset="0"/>
                <a:ea typeface="Meiryo UI" panose="020B0604030504040204" pitchFamily="50" charset="-128"/>
              </a:rPr>
              <a:t>何人の住民に貢献するか</a:t>
            </a:r>
            <a:r>
              <a:rPr kumimoji="1" lang="en-US" altLang="ja-JP" sz="800">
                <a:solidFill>
                  <a:srgbClr val="575757"/>
                </a:solidFill>
                <a:latin typeface="Trebuchet MS" panose="020B0603020202020204" pitchFamily="34" charset="0"/>
                <a:ea typeface="Meiryo UI" panose="020B0604030504040204" pitchFamily="50" charset="-128"/>
              </a:rPr>
              <a:t>)</a:t>
            </a:r>
            <a:r>
              <a:rPr kumimoji="1" lang="ja-JP" altLang="en-US" sz="800">
                <a:solidFill>
                  <a:srgbClr val="575757"/>
                </a:solidFill>
                <a:latin typeface="Trebuchet MS" panose="020B0603020202020204" pitchFamily="34" charset="0"/>
                <a:ea typeface="Meiryo UI" panose="020B0604030504040204" pitchFamily="50" charset="-128"/>
              </a:rPr>
              <a:t> </a:t>
            </a:r>
            <a:endParaRPr kumimoji="1" lang="en-US" altLang="ja-JP" sz="800">
              <a:solidFill>
                <a:srgbClr val="575757"/>
              </a:solidFill>
              <a:latin typeface="Trebuchet MS" panose="020B0603020202020204" pitchFamily="34" charset="0"/>
              <a:ea typeface="Meiryo UI" panose="020B0604030504040204" pitchFamily="50" charset="-128"/>
            </a:endParaRPr>
          </a:p>
          <a:p>
            <a:pPr marL="180975" lvl="1" indent="-93663" defTabSz="742950">
              <a:buClr>
                <a:srgbClr val="FF8222"/>
              </a:buClr>
              <a:buFont typeface="Arial" panose="020B0604020202020204" pitchFamily="34" charset="0"/>
              <a:buChar char="•"/>
              <a:defRPr/>
            </a:pPr>
            <a:r>
              <a:rPr kumimoji="1" lang="ja-JP" altLang="en-US" sz="800">
                <a:solidFill>
                  <a:srgbClr val="575757"/>
                </a:solidFill>
                <a:latin typeface="Trebuchet MS" panose="020B0603020202020204" pitchFamily="34" charset="0"/>
                <a:ea typeface="Meiryo UI" panose="020B0604030504040204" pitchFamily="50" charset="-128"/>
              </a:rPr>
              <a:t>コストの削減効果</a:t>
            </a:r>
            <a:r>
              <a:rPr kumimoji="1" lang="en-US" altLang="ja-JP" sz="800">
                <a:solidFill>
                  <a:srgbClr val="575757"/>
                </a:solidFill>
                <a:latin typeface="Trebuchet MS" panose="020B0603020202020204" pitchFamily="34" charset="0"/>
                <a:ea typeface="Meiryo UI" panose="020B0604030504040204" pitchFamily="50" charset="-128"/>
              </a:rPr>
              <a:t>(</a:t>
            </a:r>
            <a:r>
              <a:rPr kumimoji="1" lang="ja-JP" altLang="en-US" sz="800">
                <a:solidFill>
                  <a:srgbClr val="575757"/>
                </a:solidFill>
                <a:latin typeface="Trebuchet MS" panose="020B0603020202020204" pitchFamily="34" charset="0"/>
                <a:ea typeface="Meiryo UI" panose="020B0604030504040204" pitchFamily="50" charset="-128"/>
              </a:rPr>
              <a:t>本ソリューションが無かった場合に発生してしまうコストをどれだけ圧縮できるか</a:t>
            </a:r>
            <a:r>
              <a:rPr kumimoji="1" lang="en-US" altLang="ja-JP" sz="800">
                <a:solidFill>
                  <a:srgbClr val="575757"/>
                </a:solidFill>
                <a:latin typeface="Trebuchet MS" panose="020B0603020202020204" pitchFamily="34" charset="0"/>
                <a:ea typeface="Meiryo UI" panose="020B0604030504040204" pitchFamily="50" charset="-128"/>
              </a:rPr>
              <a:t>)</a:t>
            </a:r>
          </a:p>
        </p:txBody>
      </p:sp>
      <p:sp>
        <p:nvSpPr>
          <p:cNvPr id="11" name="Rectangle 217">
            <a:extLst>
              <a:ext uri="{FF2B5EF4-FFF2-40B4-BE49-F238E27FC236}">
                <a16:creationId xmlns:a16="http://schemas.microsoft.com/office/drawing/2014/main" id="{87CB804D-1056-625B-BCA7-3194D3111FBE}"/>
              </a:ext>
            </a:extLst>
          </p:cNvPr>
          <p:cNvSpPr/>
          <p:nvPr/>
        </p:nvSpPr>
        <p:spPr>
          <a:xfrm>
            <a:off x="199844" y="226726"/>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13" name="Rectangle 217">
            <a:extLst>
              <a:ext uri="{FF2B5EF4-FFF2-40B4-BE49-F238E27FC236}">
                <a16:creationId xmlns:a16="http://schemas.microsoft.com/office/drawing/2014/main" id="{73D8E96F-220C-95BF-D37D-F63087213E01}"/>
              </a:ext>
            </a:extLst>
          </p:cNvPr>
          <p:cNvSpPr/>
          <p:nvPr/>
        </p:nvSpPr>
        <p:spPr>
          <a:xfrm>
            <a:off x="199844" y="8433"/>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8" name="Group 7">
            <a:extLst>
              <a:ext uri="{FF2B5EF4-FFF2-40B4-BE49-F238E27FC236}">
                <a16:creationId xmlns:a16="http://schemas.microsoft.com/office/drawing/2014/main" id="{E2A4F8F2-A43D-4F22-013D-0332B04983F6}"/>
              </a:ext>
            </a:extLst>
          </p:cNvPr>
          <p:cNvGrpSpPr/>
          <p:nvPr/>
        </p:nvGrpSpPr>
        <p:grpSpPr>
          <a:xfrm>
            <a:off x="7714852" y="168529"/>
            <a:ext cx="2037360" cy="491188"/>
            <a:chOff x="7714852" y="168529"/>
            <a:chExt cx="2037360" cy="491188"/>
          </a:xfrm>
        </p:grpSpPr>
        <p:sp>
          <p:nvSpPr>
            <p:cNvPr id="16" name="Textfeld 1">
              <a:extLst>
                <a:ext uri="{FF2B5EF4-FFF2-40B4-BE49-F238E27FC236}">
                  <a16:creationId xmlns:a16="http://schemas.microsoft.com/office/drawing/2014/main" id="{5E063CAC-0738-C6E8-36E8-C36CF420C1F4}"/>
                </a:ext>
              </a:extLst>
            </p:cNvPr>
            <p:cNvSpPr txBox="1"/>
            <p:nvPr>
              <p:custDataLst>
                <p:tags r:id="rId5"/>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8" name="Rectangle 17">
              <a:extLst>
                <a:ext uri="{FF2B5EF4-FFF2-40B4-BE49-F238E27FC236}">
                  <a16:creationId xmlns:a16="http://schemas.microsoft.com/office/drawing/2014/main" id="{1814D89D-E8C9-C550-FF5D-A1368A07D8B3}"/>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9" name="Rectangle 18">
              <a:extLst>
                <a:ext uri="{FF2B5EF4-FFF2-40B4-BE49-F238E27FC236}">
                  <a16:creationId xmlns:a16="http://schemas.microsoft.com/office/drawing/2014/main" id="{46651673-48E8-FFEE-44B2-C59CB5D67399}"/>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21" name="Textfeld 1">
              <a:extLst>
                <a:ext uri="{FF2B5EF4-FFF2-40B4-BE49-F238E27FC236}">
                  <a16:creationId xmlns:a16="http://schemas.microsoft.com/office/drawing/2014/main" id="{BF95DC65-5F9B-B8DB-36D6-80EA3051A0F7}"/>
                </a:ext>
              </a:extLst>
            </p:cNvPr>
            <p:cNvSpPr txBox="1"/>
            <p:nvPr>
              <p:custDataLst>
                <p:tags r:id="rId6"/>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3" name="Rectangle 32">
              <a:extLst>
                <a:ext uri="{FF2B5EF4-FFF2-40B4-BE49-F238E27FC236}">
                  <a16:creationId xmlns:a16="http://schemas.microsoft.com/office/drawing/2014/main" id="{2A43426B-85FD-E674-6D7A-F55CF2781189}"/>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35" name="Rectangle 34">
              <a:extLst>
                <a:ext uri="{FF2B5EF4-FFF2-40B4-BE49-F238E27FC236}">
                  <a16:creationId xmlns:a16="http://schemas.microsoft.com/office/drawing/2014/main" id="{5B0FA2DD-8604-1451-8D55-1A9C9F4A140B}"/>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
        <p:nvSpPr>
          <p:cNvPr id="65" name="Rectangle 2">
            <a:extLst>
              <a:ext uri="{FF2B5EF4-FFF2-40B4-BE49-F238E27FC236}">
                <a16:creationId xmlns:a16="http://schemas.microsoft.com/office/drawing/2014/main" id="{55409392-20D0-5E68-69BF-610875C6E7BA}"/>
              </a:ext>
            </a:extLst>
          </p:cNvPr>
          <p:cNvSpPr/>
          <p:nvPr/>
        </p:nvSpPr>
        <p:spPr>
          <a:xfrm>
            <a:off x="4485490" y="30100"/>
            <a:ext cx="3051835" cy="500335"/>
          </a:xfrm>
          <a:prstGeom prst="rect">
            <a:avLst/>
          </a:prstGeom>
          <a:solidFill>
            <a:srgbClr val="E2EEF6"/>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000000"/>
              </a:buClr>
              <a:buSzPts val="1200"/>
              <a:defRPr/>
            </a:pPr>
            <a:r>
              <a:rPr kumimoji="1" lang="ja-JP" altLang="en-US" sz="1200">
                <a:solidFill>
                  <a:srgbClr val="575757"/>
                </a:solidFill>
                <a:latin typeface="Trebuchet MS" panose="020B0603020202020204" pitchFamily="34" charset="0"/>
                <a:ea typeface="Meiryo UI" panose="020B0604030504040204" pitchFamily="50" charset="-128"/>
              </a:rPr>
              <a:t>各年度の費用小計に対して、経費を負担する主体を記載してください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補助金等の記載も含む</a:t>
            </a:r>
            <a:r>
              <a:rPr kumimoji="1" lang="en-US" altLang="ja-JP" sz="1200">
                <a:solidFill>
                  <a:srgbClr val="575757"/>
                </a:solidFill>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3576640501"/>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C99D4362-400C-CA4D-A0A1-7679336F89ED}"/>
              </a:ext>
            </a:extLst>
          </p:cNvPr>
          <p:cNvGraphicFramePr>
            <a:graphicFrameLocks noChangeAspect="1"/>
          </p:cNvGraphicFramePr>
          <p:nvPr>
            <p:custDataLst>
              <p:tags r:id="rId1"/>
            </p:custDataLst>
            <p:extLst>
              <p:ext uri="{D42A27DB-BD31-4B8C-83A1-F6EECF244321}">
                <p14:modId xmlns:p14="http://schemas.microsoft.com/office/powerpoint/2010/main" val="3054578028"/>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404" imgH="405" progId="TCLayout.ActiveDocument.1">
                  <p:embed/>
                </p:oleObj>
              </mc:Choice>
              <mc:Fallback>
                <p:oleObj name="think-cell Slide" r:id="rId5" imgW="404" imgH="405" progId="TCLayout.ActiveDocument.1">
                  <p:embed/>
                  <p:pic>
                    <p:nvPicPr>
                      <p:cNvPr id="4" name="think-cell data - do not delete" hidden="1">
                        <a:extLst>
                          <a:ext uri="{FF2B5EF4-FFF2-40B4-BE49-F238E27FC236}">
                            <a16:creationId xmlns:a16="http://schemas.microsoft.com/office/drawing/2014/main" id="{C99D4362-400C-CA4D-A0A1-7679336F89ED}"/>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111" name="Rectangle 2">
            <a:extLst>
              <a:ext uri="{FF2B5EF4-FFF2-40B4-BE49-F238E27FC236}">
                <a16:creationId xmlns:a16="http://schemas.microsoft.com/office/drawing/2014/main" id="{CD6EEABA-4410-8356-116F-A4A75121C96D}"/>
              </a:ext>
            </a:extLst>
          </p:cNvPr>
          <p:cNvSpPr/>
          <p:nvPr/>
        </p:nvSpPr>
        <p:spPr>
          <a:xfrm>
            <a:off x="8513713" y="2072210"/>
            <a:ext cx="783714" cy="166982"/>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112" name="Rectangle 2">
            <a:extLst>
              <a:ext uri="{FF2B5EF4-FFF2-40B4-BE49-F238E27FC236}">
                <a16:creationId xmlns:a16="http://schemas.microsoft.com/office/drawing/2014/main" id="{933B796C-356F-D329-9D4D-912A6B16D171}"/>
              </a:ext>
            </a:extLst>
          </p:cNvPr>
          <p:cNvSpPr/>
          <p:nvPr/>
        </p:nvSpPr>
        <p:spPr>
          <a:xfrm>
            <a:off x="8513713" y="3509042"/>
            <a:ext cx="783714" cy="166982"/>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113" name="Rectangle 2">
            <a:extLst>
              <a:ext uri="{FF2B5EF4-FFF2-40B4-BE49-F238E27FC236}">
                <a16:creationId xmlns:a16="http://schemas.microsoft.com/office/drawing/2014/main" id="{B7F388F9-9535-89FF-8A0E-CCA70D7F965B}"/>
              </a:ext>
            </a:extLst>
          </p:cNvPr>
          <p:cNvSpPr/>
          <p:nvPr/>
        </p:nvSpPr>
        <p:spPr>
          <a:xfrm>
            <a:off x="8513713" y="5049977"/>
            <a:ext cx="783714" cy="166982"/>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cxnSp>
        <p:nvCxnSpPr>
          <p:cNvPr id="11" name="Straight Connector 71">
            <a:extLst>
              <a:ext uri="{FF2B5EF4-FFF2-40B4-BE49-F238E27FC236}">
                <a16:creationId xmlns:a16="http://schemas.microsoft.com/office/drawing/2014/main" id="{F19E97CE-5B73-6285-B3ED-3B75BB3B505D}"/>
              </a:ext>
            </a:extLst>
          </p:cNvPr>
          <p:cNvCxnSpPr>
            <a:cxnSpLocks/>
          </p:cNvCxnSpPr>
          <p:nvPr/>
        </p:nvCxnSpPr>
        <p:spPr>
          <a:xfrm flipV="1">
            <a:off x="156815" y="3419615"/>
            <a:ext cx="9238408" cy="1280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71">
            <a:extLst>
              <a:ext uri="{FF2B5EF4-FFF2-40B4-BE49-F238E27FC236}">
                <a16:creationId xmlns:a16="http://schemas.microsoft.com/office/drawing/2014/main" id="{ED40547D-FFBB-6032-6701-551686777250}"/>
              </a:ext>
            </a:extLst>
          </p:cNvPr>
          <p:cNvCxnSpPr>
            <a:cxnSpLocks/>
          </p:cNvCxnSpPr>
          <p:nvPr/>
        </p:nvCxnSpPr>
        <p:spPr>
          <a:xfrm>
            <a:off x="477905" y="4973228"/>
            <a:ext cx="8917318"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3">
            <a:extLst>
              <a:ext uri="{FF2B5EF4-FFF2-40B4-BE49-F238E27FC236}">
                <a16:creationId xmlns:a16="http://schemas.microsoft.com/office/drawing/2014/main" id="{7420117C-20E2-6F21-FA78-94DDFCD02CD9}"/>
              </a:ext>
            </a:extLst>
          </p:cNvPr>
          <p:cNvSpPr/>
          <p:nvPr/>
        </p:nvSpPr>
        <p:spPr>
          <a:xfrm>
            <a:off x="156815" y="3492698"/>
            <a:ext cx="321091" cy="2985606"/>
          </a:xfrm>
          <a:prstGeom prst="rect">
            <a:avLst/>
          </a:prstGeom>
          <a:solidFill>
            <a:srgbClr val="FFB47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費用</a:t>
            </a:r>
            <a:endParaRPr kumimoji="1" lang="en-US" altLang="en-US" sz="1200">
              <a:solidFill>
                <a:srgbClr val="575757"/>
              </a:solidFill>
              <a:latin typeface="+mj-lt"/>
              <a:ea typeface="Meiryo UI" panose="020B0604030504040204" pitchFamily="50" charset="-128"/>
            </a:endParaRPr>
          </a:p>
        </p:txBody>
      </p:sp>
      <p:sp>
        <p:nvSpPr>
          <p:cNvPr id="14" name="Rectangle 3">
            <a:extLst>
              <a:ext uri="{FF2B5EF4-FFF2-40B4-BE49-F238E27FC236}">
                <a16:creationId xmlns:a16="http://schemas.microsoft.com/office/drawing/2014/main" id="{0AC30DA9-BE76-4A88-5F2B-988EF5CC240C}"/>
              </a:ext>
            </a:extLst>
          </p:cNvPr>
          <p:cNvSpPr/>
          <p:nvPr/>
        </p:nvSpPr>
        <p:spPr>
          <a:xfrm>
            <a:off x="156815" y="2043757"/>
            <a:ext cx="321091" cy="132837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効果</a:t>
            </a:r>
            <a:endParaRPr kumimoji="1" lang="en-US" altLang="en-US" sz="1200">
              <a:solidFill>
                <a:srgbClr val="575757"/>
              </a:solidFill>
              <a:latin typeface="+mj-lt"/>
              <a:ea typeface="Meiryo UI" panose="020B0604030504040204" pitchFamily="50" charset="-128"/>
            </a:endParaRPr>
          </a:p>
        </p:txBody>
      </p:sp>
      <p:sp>
        <p:nvSpPr>
          <p:cNvPr id="17" name="Rectangle 3">
            <a:extLst>
              <a:ext uri="{FF2B5EF4-FFF2-40B4-BE49-F238E27FC236}">
                <a16:creationId xmlns:a16="http://schemas.microsoft.com/office/drawing/2014/main" id="{08A1FFA4-C6F2-7A47-7F44-02E10564C431}"/>
              </a:ext>
            </a:extLst>
          </p:cNvPr>
          <p:cNvSpPr/>
          <p:nvPr/>
        </p:nvSpPr>
        <p:spPr>
          <a:xfrm>
            <a:off x="507872" y="3487812"/>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イニシャル</a:t>
            </a:r>
            <a:endParaRPr kumimoji="1" lang="en-US" altLang="en-US" sz="1200">
              <a:solidFill>
                <a:srgbClr val="575757"/>
              </a:solidFill>
              <a:latin typeface="+mj-lt"/>
              <a:ea typeface="Meiryo UI" panose="020B0604030504040204" pitchFamily="50" charset="-128"/>
            </a:endParaRPr>
          </a:p>
        </p:txBody>
      </p:sp>
      <p:sp>
        <p:nvSpPr>
          <p:cNvPr id="18" name="Rectangle 3">
            <a:extLst>
              <a:ext uri="{FF2B5EF4-FFF2-40B4-BE49-F238E27FC236}">
                <a16:creationId xmlns:a16="http://schemas.microsoft.com/office/drawing/2014/main" id="{B769808F-F211-C046-207D-E054CE05BFC1}"/>
              </a:ext>
            </a:extLst>
          </p:cNvPr>
          <p:cNvSpPr/>
          <p:nvPr/>
        </p:nvSpPr>
        <p:spPr>
          <a:xfrm>
            <a:off x="515350" y="5008974"/>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ランニング</a:t>
            </a:r>
            <a:endParaRPr kumimoji="1" lang="en-US" altLang="en-US" sz="1200">
              <a:solidFill>
                <a:srgbClr val="575757"/>
              </a:solidFill>
              <a:latin typeface="+mj-lt"/>
              <a:ea typeface="Meiryo UI" panose="020B0604030504040204" pitchFamily="50" charset="-128"/>
            </a:endParaRPr>
          </a:p>
        </p:txBody>
      </p:sp>
      <p:sp>
        <p:nvSpPr>
          <p:cNvPr id="69" name="Rectangle 2">
            <a:extLst>
              <a:ext uri="{FF2B5EF4-FFF2-40B4-BE49-F238E27FC236}">
                <a16:creationId xmlns:a16="http://schemas.microsoft.com/office/drawing/2014/main" id="{9EB9FFD5-5DCC-200A-6FA5-8B12183290FF}"/>
              </a:ext>
            </a:extLst>
          </p:cNvPr>
          <p:cNvSpPr/>
          <p:nvPr/>
        </p:nvSpPr>
        <p:spPr>
          <a:xfrm>
            <a:off x="7691036"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12</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12</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p:txBody>
      </p:sp>
      <p:sp>
        <p:nvSpPr>
          <p:cNvPr id="15" name="Rectangle 3">
            <a:extLst>
              <a:ext uri="{FF2B5EF4-FFF2-40B4-BE49-F238E27FC236}">
                <a16:creationId xmlns:a16="http://schemas.microsoft.com/office/drawing/2014/main" id="{9309CACC-F73F-3473-800E-087C97E54525}"/>
              </a:ext>
            </a:extLst>
          </p:cNvPr>
          <p:cNvSpPr/>
          <p:nvPr/>
        </p:nvSpPr>
        <p:spPr>
          <a:xfrm>
            <a:off x="507872" y="2043757"/>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定量 </a:t>
            </a:r>
            <a:br>
              <a:rPr kumimoji="1" lang="en-US" altLang="ja-JP" sz="1200">
                <a:solidFill>
                  <a:srgbClr val="575757"/>
                </a:solidFill>
                <a:latin typeface="+mj-lt"/>
                <a:ea typeface="Meiryo UI" panose="020B0604030504040204" pitchFamily="50" charset="-128"/>
              </a:rPr>
            </a:br>
            <a:endParaRPr kumimoji="1" lang="en-US" altLang="ja-JP" sz="1000">
              <a:solidFill>
                <a:srgbClr val="575757"/>
              </a:solidFill>
              <a:latin typeface="+mj-lt"/>
              <a:ea typeface="Meiryo UI" panose="020B0604030504040204" pitchFamily="50" charset="-128"/>
            </a:endParaRPr>
          </a:p>
        </p:txBody>
      </p:sp>
      <p:sp>
        <p:nvSpPr>
          <p:cNvPr id="3" name="Rectangle 3">
            <a:extLst>
              <a:ext uri="{FF2B5EF4-FFF2-40B4-BE49-F238E27FC236}">
                <a16:creationId xmlns:a16="http://schemas.microsoft.com/office/drawing/2014/main" id="{B4D7E54D-8149-908D-F989-EA1037FF5310}"/>
              </a:ext>
            </a:extLst>
          </p:cNvPr>
          <p:cNvSpPr/>
          <p:nvPr/>
        </p:nvSpPr>
        <p:spPr>
          <a:xfrm>
            <a:off x="507872" y="2738872"/>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定性</a:t>
            </a:r>
            <a:endParaRPr kumimoji="1" lang="en-US" altLang="ja-JP" sz="1000">
              <a:solidFill>
                <a:srgbClr val="575757"/>
              </a:solidFill>
              <a:latin typeface="+mj-lt"/>
              <a:ea typeface="Meiryo UI" panose="020B0604030504040204" pitchFamily="50" charset="-128"/>
            </a:endParaRPr>
          </a:p>
        </p:txBody>
      </p:sp>
      <p:sp>
        <p:nvSpPr>
          <p:cNvPr id="64" name="Rectangle 45">
            <a:extLst>
              <a:ext uri="{FF2B5EF4-FFF2-40B4-BE49-F238E27FC236}">
                <a16:creationId xmlns:a16="http://schemas.microsoft.com/office/drawing/2014/main" id="{FA57C858-DA65-EA24-B488-C7C67B69A4C9}"/>
              </a:ext>
            </a:extLst>
          </p:cNvPr>
          <p:cNvSpPr/>
          <p:nvPr/>
        </p:nvSpPr>
        <p:spPr>
          <a:xfrm>
            <a:off x="7691036" y="1670643"/>
            <a:ext cx="783714" cy="22954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数量</a:t>
            </a:r>
          </a:p>
        </p:txBody>
      </p:sp>
      <p:sp>
        <p:nvSpPr>
          <p:cNvPr id="65" name="Rectangle 45">
            <a:extLst>
              <a:ext uri="{FF2B5EF4-FFF2-40B4-BE49-F238E27FC236}">
                <a16:creationId xmlns:a16="http://schemas.microsoft.com/office/drawing/2014/main" id="{E9F25385-416F-B011-D200-1F1DB54B4D2C}"/>
              </a:ext>
            </a:extLst>
          </p:cNvPr>
          <p:cNvSpPr/>
          <p:nvPr/>
        </p:nvSpPr>
        <p:spPr>
          <a:xfrm>
            <a:off x="8549780" y="1670644"/>
            <a:ext cx="783714"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計</a:t>
            </a:r>
            <a:r>
              <a:rPr lang="en-US" altLang="ja-JP" sz="1200">
                <a:solidFill>
                  <a:prstClr val="white"/>
                </a:solidFill>
                <a:latin typeface="+mj-lt"/>
                <a:ea typeface="Meiryo UI" panose="020B0604030504040204" pitchFamily="50" charset="-128"/>
              </a:rPr>
              <a:t>(</a:t>
            </a:r>
            <a:r>
              <a:rPr lang="ja-JP" altLang="en-US" sz="1200">
                <a:solidFill>
                  <a:prstClr val="white"/>
                </a:solidFill>
                <a:latin typeface="+mj-lt"/>
                <a:ea typeface="Meiryo UI" panose="020B0604030504040204" pitchFamily="50" charset="-128"/>
              </a:rPr>
              <a:t>金額</a:t>
            </a:r>
            <a:r>
              <a:rPr lang="en-US" altLang="ja-JP" sz="1200">
                <a:solidFill>
                  <a:prstClr val="white"/>
                </a:solidFill>
                <a:latin typeface="+mj-lt"/>
                <a:ea typeface="Meiryo UI" panose="020B0604030504040204" pitchFamily="50" charset="-128"/>
              </a:rPr>
              <a:t>)</a:t>
            </a:r>
            <a:endParaRPr lang="ja-JP" altLang="en-US" sz="1200">
              <a:solidFill>
                <a:prstClr val="white"/>
              </a:solidFill>
              <a:latin typeface="+mj-lt"/>
              <a:ea typeface="Meiryo UI" panose="020B0604030504040204" pitchFamily="50" charset="-128"/>
            </a:endParaRPr>
          </a:p>
        </p:txBody>
      </p:sp>
      <p:sp>
        <p:nvSpPr>
          <p:cNvPr id="38" name="Rectangle 2">
            <a:extLst>
              <a:ext uri="{FF2B5EF4-FFF2-40B4-BE49-F238E27FC236}">
                <a16:creationId xmlns:a16="http://schemas.microsoft.com/office/drawing/2014/main" id="{7890F24D-78A4-AD04-294D-9E340E7E920D}"/>
              </a:ext>
            </a:extLst>
          </p:cNvPr>
          <p:cNvSpPr/>
          <p:nvPr/>
        </p:nvSpPr>
        <p:spPr>
          <a:xfrm>
            <a:off x="8531783"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b="1">
                <a:solidFill>
                  <a:srgbClr val="575757"/>
                </a:solidFill>
                <a:latin typeface="+mj-lt"/>
                <a:ea typeface="Meiryo UI" panose="020B0604030504040204" pitchFamily="50" charset="-128"/>
              </a:rPr>
              <a:t>XX</a:t>
            </a:r>
            <a:endParaRPr kumimoji="1" lang="en-US" altLang="ja-JP" sz="1200" b="1"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41" name="Rectangle 2">
            <a:extLst>
              <a:ext uri="{FF2B5EF4-FFF2-40B4-BE49-F238E27FC236}">
                <a16:creationId xmlns:a16="http://schemas.microsoft.com/office/drawing/2014/main" id="{E7FA39D4-F1E7-3810-1EF8-70B157B5C838}"/>
              </a:ext>
            </a:extLst>
          </p:cNvPr>
          <p:cNvSpPr/>
          <p:nvPr/>
        </p:nvSpPr>
        <p:spPr>
          <a:xfrm>
            <a:off x="7691036"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43" name="Rectangle 2">
            <a:extLst>
              <a:ext uri="{FF2B5EF4-FFF2-40B4-BE49-F238E27FC236}">
                <a16:creationId xmlns:a16="http://schemas.microsoft.com/office/drawing/2014/main" id="{D6C79909-D1BA-9E23-D305-57CBD2EE7EFB}"/>
              </a:ext>
            </a:extLst>
          </p:cNvPr>
          <p:cNvSpPr/>
          <p:nvPr/>
        </p:nvSpPr>
        <p:spPr>
          <a:xfrm>
            <a:off x="8531783"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44" name="Rectangle 2">
            <a:extLst>
              <a:ext uri="{FF2B5EF4-FFF2-40B4-BE49-F238E27FC236}">
                <a16:creationId xmlns:a16="http://schemas.microsoft.com/office/drawing/2014/main" id="{79642E48-C702-5F45-CA72-535B8C777560}"/>
              </a:ext>
            </a:extLst>
          </p:cNvPr>
          <p:cNvSpPr/>
          <p:nvPr/>
        </p:nvSpPr>
        <p:spPr>
          <a:xfrm>
            <a:off x="7694248"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台</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46" name="Rectangle 2">
            <a:extLst>
              <a:ext uri="{FF2B5EF4-FFF2-40B4-BE49-F238E27FC236}">
                <a16:creationId xmlns:a16="http://schemas.microsoft.com/office/drawing/2014/main" id="{CD70038B-83E0-4C17-15F4-A429CB48EE8F}"/>
              </a:ext>
            </a:extLst>
          </p:cNvPr>
          <p:cNvSpPr/>
          <p:nvPr/>
        </p:nvSpPr>
        <p:spPr>
          <a:xfrm>
            <a:off x="8547667"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50" name="Rectangle 2">
            <a:extLst>
              <a:ext uri="{FF2B5EF4-FFF2-40B4-BE49-F238E27FC236}">
                <a16:creationId xmlns:a16="http://schemas.microsoft.com/office/drawing/2014/main" id="{BBB56958-F95C-4691-1FE7-91F8E605C2B3}"/>
              </a:ext>
            </a:extLst>
          </p:cNvPr>
          <p:cNvSpPr/>
          <p:nvPr/>
        </p:nvSpPr>
        <p:spPr>
          <a:xfrm>
            <a:off x="7694248"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12</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51" name="Rectangle 2">
            <a:extLst>
              <a:ext uri="{FF2B5EF4-FFF2-40B4-BE49-F238E27FC236}">
                <a16:creationId xmlns:a16="http://schemas.microsoft.com/office/drawing/2014/main" id="{154BCFBD-466F-249E-9125-424A282D29AE}"/>
              </a:ext>
            </a:extLst>
          </p:cNvPr>
          <p:cNvSpPr/>
          <p:nvPr/>
        </p:nvSpPr>
        <p:spPr>
          <a:xfrm>
            <a:off x="8547667"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59" name="タイトル 16">
            <a:extLst>
              <a:ext uri="{FF2B5EF4-FFF2-40B4-BE49-F238E27FC236}">
                <a16:creationId xmlns:a16="http://schemas.microsoft.com/office/drawing/2014/main" id="{E0E3C703-C104-46C5-A360-7D754C16A826}"/>
              </a:ext>
            </a:extLst>
          </p:cNvPr>
          <p:cNvSpPr>
            <a:spLocks noGrp="1"/>
          </p:cNvSpPr>
          <p:nvPr>
            <p:ph type="title"/>
          </p:nvPr>
        </p:nvSpPr>
        <p:spPr>
          <a:xfrm>
            <a:off x="199845" y="622801"/>
            <a:ext cx="9195378" cy="540148"/>
          </a:xfrm>
        </p:spPr>
        <p:txBody>
          <a:bodyPr vert="horz" wrap="square" lIns="0" tIns="0" rIns="0" bIns="0" rtlCol="0" anchor="t">
            <a:noAutofit/>
          </a:bodyPr>
          <a:lstStyle/>
          <a:p>
            <a:pPr>
              <a:tabLst>
                <a:tab pos="288925" algn="l"/>
              </a:tabLst>
            </a:pPr>
            <a:r>
              <a:rPr kumimoji="1" lang="en-US" altLang="ja-JP">
                <a:solidFill>
                  <a:srgbClr val="FE9341"/>
                </a:solidFill>
                <a:ea typeface="Meiryo UI" panose="020B0604030504040204" pitchFamily="50" charset="-128"/>
              </a:rPr>
              <a:t>	</a:t>
            </a:r>
            <a:r>
              <a:rPr kumimoji="1" lang="ja-JP" altLang="en-US">
                <a:solidFill>
                  <a:srgbClr val="FE9341"/>
                </a:solidFill>
                <a:ea typeface="Meiryo UI" panose="020B0604030504040204" pitchFamily="50" charset="-128"/>
              </a:rPr>
              <a:t>期待効果の根拠</a:t>
            </a:r>
            <a:r>
              <a:rPr kumimoji="1" lang="en-US" altLang="ja-JP">
                <a:solidFill>
                  <a:srgbClr val="FE9341"/>
                </a:solidFill>
                <a:ea typeface="Meiryo UI" panose="020B0604030504040204" pitchFamily="50" charset="-128"/>
              </a:rPr>
              <a:t>_</a:t>
            </a:r>
            <a:r>
              <a:rPr kumimoji="1" lang="ja-JP" altLang="en-US">
                <a:solidFill>
                  <a:srgbClr val="FE9341"/>
                </a:solidFill>
                <a:ea typeface="Meiryo UI" panose="020B0604030504040204" pitchFamily="50" charset="-128"/>
              </a:rPr>
              <a:t>導入先</a:t>
            </a:r>
            <a:br>
              <a:rPr kumimoji="1" lang="en-US" altLang="ja-JP">
                <a:solidFill>
                  <a:srgbClr val="FE9341"/>
                </a:solidFill>
                <a:ea typeface="Meiryo UI" panose="020B0604030504040204" pitchFamily="50" charset="-128"/>
              </a:rPr>
            </a:br>
            <a:endParaRPr kumimoji="1" lang="ja-JP" altLang="en-US" sz="1300">
              <a:solidFill>
                <a:srgbClr val="575757"/>
              </a:solidFill>
              <a:ea typeface="Meiryo UI" panose="020B0604030504040204" pitchFamily="50" charset="-128"/>
            </a:endParaRPr>
          </a:p>
        </p:txBody>
      </p:sp>
      <p:sp>
        <p:nvSpPr>
          <p:cNvPr id="70" name="テキスト ボックス 42">
            <a:extLst>
              <a:ext uri="{FF2B5EF4-FFF2-40B4-BE49-F238E27FC236}">
                <a16:creationId xmlns:a16="http://schemas.microsoft.com/office/drawing/2014/main" id="{26F1BBFF-BB46-4522-835E-EA90501DB006}"/>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3</a:t>
            </a:r>
            <a:r>
              <a:rPr kumimoji="1" lang="ja-JP" altLang="en-US" sz="1200">
                <a:solidFill>
                  <a:srgbClr val="575757"/>
                </a:solidFill>
                <a:latin typeface="Trebuchet MS" panose="020B0603020202020204" pitchFamily="34" charset="0"/>
                <a:ea typeface="Meiryo UI" panose="020B0604030504040204" pitchFamily="50" charset="-128"/>
              </a:rPr>
              <a:t>章：</a:t>
            </a:r>
            <a:r>
              <a:rPr kumimoji="1" lang="ja-JP" altLang="en-US" sz="1200">
                <a:solidFill>
                  <a:srgbClr val="575757"/>
                </a:solidFill>
                <a:latin typeface="+mj-lt"/>
                <a:ea typeface="Meiryo UI" panose="020B0604030504040204" pitchFamily="50" charset="-128"/>
              </a:rPr>
              <a:t>実装・横展開の計画</a:t>
            </a:r>
          </a:p>
        </p:txBody>
      </p:sp>
      <p:sp>
        <p:nvSpPr>
          <p:cNvPr id="10" name="Rectangle 82">
            <a:extLst>
              <a:ext uri="{FF2B5EF4-FFF2-40B4-BE49-F238E27FC236}">
                <a16:creationId xmlns:a16="http://schemas.microsoft.com/office/drawing/2014/main" id="{B415B485-1D18-5C60-6780-6770596FD140}"/>
              </a:ext>
            </a:extLst>
          </p:cNvPr>
          <p:cNvSpPr/>
          <p:nvPr/>
        </p:nvSpPr>
        <p:spPr>
          <a:xfrm>
            <a:off x="199844" y="1209023"/>
            <a:ext cx="634273" cy="289795"/>
          </a:xfrm>
          <a:prstGeom prst="rect">
            <a:avLst/>
          </a:prstGeom>
          <a:solidFill>
            <a:srgbClr val="FF8222"/>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300">
                <a:solidFill>
                  <a:prstClr val="white"/>
                </a:solidFill>
                <a:latin typeface="+mj-lt"/>
                <a:ea typeface="Meiryo UI" panose="020B0604030504040204" pitchFamily="50" charset="-128"/>
                <a:sym typeface="Trebuchet MS" panose="020B0603020202020204" pitchFamily="34" charset="0"/>
              </a:rPr>
              <a:t>導入先</a:t>
            </a:r>
            <a:endParaRPr kumimoji="1" lang="en-US" altLang="ja-JP" sz="1300">
              <a:solidFill>
                <a:prstClr val="white"/>
              </a:solidFill>
              <a:latin typeface="+mj-lt"/>
              <a:ea typeface="Meiryo UI" panose="020B0604030504040204" pitchFamily="50" charset="-128"/>
              <a:sym typeface="Trebuchet MS" panose="020B0603020202020204" pitchFamily="34" charset="0"/>
            </a:endParaRPr>
          </a:p>
        </p:txBody>
      </p:sp>
      <p:sp>
        <p:nvSpPr>
          <p:cNvPr id="6" name="Rectangle 2">
            <a:extLst>
              <a:ext uri="{FF2B5EF4-FFF2-40B4-BE49-F238E27FC236}">
                <a16:creationId xmlns:a16="http://schemas.microsoft.com/office/drawing/2014/main" id="{618934D0-406A-6BF0-240D-03080CBC7C0E}"/>
              </a:ext>
            </a:extLst>
          </p:cNvPr>
          <p:cNvSpPr/>
          <p:nvPr/>
        </p:nvSpPr>
        <p:spPr>
          <a:xfrm>
            <a:off x="1163397" y="2043756"/>
            <a:ext cx="126718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人件費の削減</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収穫量の増加</a:t>
            </a:r>
            <a:endParaRPr kumimoji="1" lang="en-US" altLang="ja-JP" sz="1200" kern="0">
              <a:solidFill>
                <a:srgbClr val="3EAD92"/>
              </a:solidFill>
              <a:latin typeface="+mj-lt"/>
              <a:ea typeface="Meiryo UI" panose="020B0604030504040204" pitchFamily="50" charset="-128"/>
            </a:endParaRPr>
          </a:p>
        </p:txBody>
      </p:sp>
      <p:sp>
        <p:nvSpPr>
          <p:cNvPr id="20" name="Rectangle 2">
            <a:extLst>
              <a:ext uri="{FF2B5EF4-FFF2-40B4-BE49-F238E27FC236}">
                <a16:creationId xmlns:a16="http://schemas.microsoft.com/office/drawing/2014/main" id="{FA80E61D-0406-95E7-55AC-485E6ACC9887}"/>
              </a:ext>
            </a:extLst>
          </p:cNvPr>
          <p:cNvSpPr/>
          <p:nvPr/>
        </p:nvSpPr>
        <p:spPr>
          <a:xfrm>
            <a:off x="1163397" y="3493761"/>
            <a:ext cx="126718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err="1">
                <a:solidFill>
                  <a:srgbClr val="3EAD92"/>
                </a:solidFill>
                <a:latin typeface="+mj-lt"/>
                <a:ea typeface="Meiryo UI" panose="020B0604030504040204" pitchFamily="50" charset="-128"/>
              </a:rPr>
              <a:t>XXXXX</a:t>
            </a:r>
            <a:r>
              <a:rPr kumimoji="1" lang="ja-JP" altLang="en-US" sz="1200" kern="0">
                <a:solidFill>
                  <a:srgbClr val="3EAD92"/>
                </a:solidFill>
                <a:latin typeface="+mj-lt"/>
                <a:ea typeface="Meiryo UI" panose="020B0604030504040204" pitchFamily="50" charset="-128"/>
              </a:rPr>
              <a:t>機器</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その他</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42" name="Rectangle 45">
            <a:extLst>
              <a:ext uri="{FF2B5EF4-FFF2-40B4-BE49-F238E27FC236}">
                <a16:creationId xmlns:a16="http://schemas.microsoft.com/office/drawing/2014/main" id="{3DE9722B-5155-F6CC-4B38-1A827E579975}"/>
              </a:ext>
            </a:extLst>
          </p:cNvPr>
          <p:cNvSpPr/>
          <p:nvPr/>
        </p:nvSpPr>
        <p:spPr>
          <a:xfrm>
            <a:off x="1163397" y="1670644"/>
            <a:ext cx="1267189"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項目</a:t>
            </a:r>
          </a:p>
        </p:txBody>
      </p:sp>
      <p:sp>
        <p:nvSpPr>
          <p:cNvPr id="66" name="Rectangle 2">
            <a:extLst>
              <a:ext uri="{FF2B5EF4-FFF2-40B4-BE49-F238E27FC236}">
                <a16:creationId xmlns:a16="http://schemas.microsoft.com/office/drawing/2014/main" id="{A6CF4C70-03A6-D060-6438-2EF249439EBC}"/>
              </a:ext>
            </a:extLst>
          </p:cNvPr>
          <p:cNvSpPr/>
          <p:nvPr/>
        </p:nvSpPr>
        <p:spPr>
          <a:xfrm>
            <a:off x="2528109" y="2043757"/>
            <a:ext cx="92147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p:txBody>
      </p:sp>
      <p:sp>
        <p:nvSpPr>
          <p:cNvPr id="67" name="Rectangle 2">
            <a:extLst>
              <a:ext uri="{FF2B5EF4-FFF2-40B4-BE49-F238E27FC236}">
                <a16:creationId xmlns:a16="http://schemas.microsoft.com/office/drawing/2014/main" id="{346360C5-32B7-6115-10BA-6913139C9598}"/>
              </a:ext>
            </a:extLst>
          </p:cNvPr>
          <p:cNvSpPr/>
          <p:nvPr/>
        </p:nvSpPr>
        <p:spPr>
          <a:xfrm>
            <a:off x="2528109" y="3483587"/>
            <a:ext cx="92147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台</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8" name="Rectangle 45">
            <a:extLst>
              <a:ext uri="{FF2B5EF4-FFF2-40B4-BE49-F238E27FC236}">
                <a16:creationId xmlns:a16="http://schemas.microsoft.com/office/drawing/2014/main" id="{520F585D-0D0A-AFC5-A755-941EC133C528}"/>
              </a:ext>
            </a:extLst>
          </p:cNvPr>
          <p:cNvSpPr/>
          <p:nvPr/>
        </p:nvSpPr>
        <p:spPr>
          <a:xfrm>
            <a:off x="2528109" y="1670644"/>
            <a:ext cx="92147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金額</a:t>
            </a:r>
          </a:p>
        </p:txBody>
      </p:sp>
      <p:sp>
        <p:nvSpPr>
          <p:cNvPr id="39" name="Rectangle 2">
            <a:extLst>
              <a:ext uri="{FF2B5EF4-FFF2-40B4-BE49-F238E27FC236}">
                <a16:creationId xmlns:a16="http://schemas.microsoft.com/office/drawing/2014/main" id="{821674CB-46A6-55F2-9864-44BBF12D4665}"/>
              </a:ext>
            </a:extLst>
          </p:cNvPr>
          <p:cNvSpPr/>
          <p:nvPr/>
        </p:nvSpPr>
        <p:spPr>
          <a:xfrm>
            <a:off x="1163397" y="2738872"/>
            <a:ext cx="126718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交通事故の防止</a:t>
            </a:r>
            <a:endParaRPr kumimoji="1" lang="en-US" altLang="ja-JP" sz="1200" kern="0">
              <a:solidFill>
                <a:srgbClr val="3EAD92"/>
              </a:solidFill>
              <a:latin typeface="+mj-lt"/>
              <a:ea typeface="Meiryo UI" panose="020B0604030504040204" pitchFamily="50" charset="-128"/>
            </a:endParaRPr>
          </a:p>
        </p:txBody>
      </p:sp>
      <p:sp>
        <p:nvSpPr>
          <p:cNvPr id="40" name="Rectangle 2">
            <a:extLst>
              <a:ext uri="{FF2B5EF4-FFF2-40B4-BE49-F238E27FC236}">
                <a16:creationId xmlns:a16="http://schemas.microsoft.com/office/drawing/2014/main" id="{8F1C6734-BD4C-78D1-A3B7-A587DEE8B4CC}"/>
              </a:ext>
            </a:extLst>
          </p:cNvPr>
          <p:cNvSpPr/>
          <p:nvPr/>
        </p:nvSpPr>
        <p:spPr>
          <a:xfrm>
            <a:off x="2528109" y="2738872"/>
            <a:ext cx="92147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47" name="Rectangle 2">
            <a:extLst>
              <a:ext uri="{FF2B5EF4-FFF2-40B4-BE49-F238E27FC236}">
                <a16:creationId xmlns:a16="http://schemas.microsoft.com/office/drawing/2014/main" id="{322C86D9-077C-C399-5DBE-4FD4C5F7001C}"/>
              </a:ext>
            </a:extLst>
          </p:cNvPr>
          <p:cNvSpPr/>
          <p:nvPr/>
        </p:nvSpPr>
        <p:spPr>
          <a:xfrm>
            <a:off x="1163397" y="5053628"/>
            <a:ext cx="126718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リース料金</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その他</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49" name="Rectangle 2">
            <a:extLst>
              <a:ext uri="{FF2B5EF4-FFF2-40B4-BE49-F238E27FC236}">
                <a16:creationId xmlns:a16="http://schemas.microsoft.com/office/drawing/2014/main" id="{7B6652E6-94BF-774C-6696-09CB6107FD21}"/>
              </a:ext>
            </a:extLst>
          </p:cNvPr>
          <p:cNvSpPr/>
          <p:nvPr/>
        </p:nvSpPr>
        <p:spPr>
          <a:xfrm>
            <a:off x="2528109" y="5043454"/>
            <a:ext cx="92147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21" name="Rectangle 43">
            <a:extLst>
              <a:ext uri="{FF2B5EF4-FFF2-40B4-BE49-F238E27FC236}">
                <a16:creationId xmlns:a16="http://schemas.microsoft.com/office/drawing/2014/main" id="{17054FEC-3AEB-F851-3518-9DA91CC6FFF4}"/>
              </a:ext>
            </a:extLst>
          </p:cNvPr>
          <p:cNvSpPr/>
          <p:nvPr/>
        </p:nvSpPr>
        <p:spPr>
          <a:xfrm>
            <a:off x="833973" y="1209023"/>
            <a:ext cx="3793137" cy="289795"/>
          </a:xfrm>
          <a:prstGeom prst="rect">
            <a:avLst/>
          </a:prstGeom>
          <a:noFill/>
          <a:ln w="9525" cap="rnd" cmpd="sng" algn="ctr">
            <a:solidFill>
              <a:srgbClr val="9A9A9A"/>
            </a:solid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87750" lvl="1" defTabSz="742950">
              <a:buClr>
                <a:srgbClr val="FF8222"/>
              </a:buClr>
              <a:defRPr/>
            </a:pPr>
            <a:r>
              <a:rPr kumimoji="1" lang="en-US" altLang="ja-JP" sz="1138">
                <a:solidFill>
                  <a:srgbClr val="575757"/>
                </a:solidFill>
                <a:latin typeface="+mj-lt"/>
                <a:ea typeface="Meiryo UI" panose="020B0604030504040204" pitchFamily="50" charset="-128"/>
              </a:rPr>
              <a:t>XX</a:t>
            </a:r>
          </a:p>
        </p:txBody>
      </p:sp>
      <p:sp>
        <p:nvSpPr>
          <p:cNvPr id="92" name="正方形/長方形 8">
            <a:extLst>
              <a:ext uri="{FF2B5EF4-FFF2-40B4-BE49-F238E27FC236}">
                <a16:creationId xmlns:a16="http://schemas.microsoft.com/office/drawing/2014/main" id="{35C387EA-18A7-029A-165B-CEF209462544}"/>
              </a:ext>
            </a:extLst>
          </p:cNvPr>
          <p:cNvSpPr/>
          <p:nvPr/>
        </p:nvSpPr>
        <p:spPr>
          <a:xfrm>
            <a:off x="6675214" y="1159655"/>
            <a:ext cx="3021200" cy="384422"/>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en-US" altLang="ja-JP" sz="1200">
                <a:solidFill>
                  <a:srgbClr val="575757"/>
                </a:solidFill>
                <a:latin typeface="Trebuchet MS"/>
                <a:ea typeface="Meiryo UI" panose="020B0604030504040204" pitchFamily="50" charset="-128"/>
                <a:sym typeface="Trebuchet MS" panose="020B0603020202020204" pitchFamily="34" charset="0"/>
              </a:rPr>
              <a:t>    ~     </a:t>
            </a:r>
            <a:r>
              <a:rPr lang="ja-JP" altLang="en-US" sz="1200">
                <a:solidFill>
                  <a:srgbClr val="575757"/>
                </a:solidFill>
                <a:latin typeface="Trebuchet MS"/>
                <a:ea typeface="Meiryo UI" panose="020B0604030504040204" pitchFamily="50" charset="-128"/>
                <a:sym typeface="Trebuchet MS" panose="020B0603020202020204" pitchFamily="34" charset="0"/>
              </a:rPr>
              <a:t>は前頁と同様の数字が入る</a:t>
            </a:r>
            <a:endParaRPr lang="en-US" altLang="ja-JP" sz="1200">
              <a:solidFill>
                <a:srgbClr val="575757"/>
              </a:solidFill>
              <a:latin typeface="Trebuchet MS"/>
              <a:ea typeface="Meiryo UI" panose="020B0604030504040204" pitchFamily="50" charset="-128"/>
              <a:sym typeface="Trebuchet MS" panose="020B0603020202020204" pitchFamily="34" charset="0"/>
            </a:endParaRPr>
          </a:p>
        </p:txBody>
      </p:sp>
      <p:sp>
        <p:nvSpPr>
          <p:cNvPr id="105" name="Oval 20">
            <a:extLst>
              <a:ext uri="{FF2B5EF4-FFF2-40B4-BE49-F238E27FC236}">
                <a16:creationId xmlns:a16="http://schemas.microsoft.com/office/drawing/2014/main" id="{C2B9B134-936C-CE37-C237-36F1940F1E15}"/>
              </a:ext>
            </a:extLst>
          </p:cNvPr>
          <p:cNvSpPr>
            <a:spLocks noChangeAspect="1" noChangeArrowheads="1"/>
          </p:cNvSpPr>
          <p:nvPr/>
        </p:nvSpPr>
        <p:spPr bwMode="auto">
          <a:xfrm>
            <a:off x="9209619" y="1977642"/>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106" name="Oval 20">
            <a:extLst>
              <a:ext uri="{FF2B5EF4-FFF2-40B4-BE49-F238E27FC236}">
                <a16:creationId xmlns:a16="http://schemas.microsoft.com/office/drawing/2014/main" id="{446C633D-BE41-0D68-6A05-8103D9A27A2F}"/>
              </a:ext>
            </a:extLst>
          </p:cNvPr>
          <p:cNvSpPr>
            <a:spLocks noChangeAspect="1" noChangeArrowheads="1"/>
          </p:cNvSpPr>
          <p:nvPr/>
        </p:nvSpPr>
        <p:spPr bwMode="auto">
          <a:xfrm>
            <a:off x="9209618" y="4963753"/>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107" name="Oval 20">
            <a:extLst>
              <a:ext uri="{FF2B5EF4-FFF2-40B4-BE49-F238E27FC236}">
                <a16:creationId xmlns:a16="http://schemas.microsoft.com/office/drawing/2014/main" id="{C9B26ABE-9B27-EF14-3CA0-4B839A825F8E}"/>
              </a:ext>
            </a:extLst>
          </p:cNvPr>
          <p:cNvSpPr>
            <a:spLocks noChangeAspect="1" noChangeArrowheads="1"/>
          </p:cNvSpPr>
          <p:nvPr/>
        </p:nvSpPr>
        <p:spPr bwMode="auto">
          <a:xfrm>
            <a:off x="9209618" y="3420862"/>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2</a:t>
            </a:r>
          </a:p>
        </p:txBody>
      </p:sp>
      <p:sp>
        <p:nvSpPr>
          <p:cNvPr id="114" name="Oval 20">
            <a:extLst>
              <a:ext uri="{FF2B5EF4-FFF2-40B4-BE49-F238E27FC236}">
                <a16:creationId xmlns:a16="http://schemas.microsoft.com/office/drawing/2014/main" id="{C3ADA520-7866-8B01-6862-75BF4159011D}"/>
              </a:ext>
            </a:extLst>
          </p:cNvPr>
          <p:cNvSpPr>
            <a:spLocks noChangeAspect="1" noChangeArrowheads="1"/>
          </p:cNvSpPr>
          <p:nvPr/>
        </p:nvSpPr>
        <p:spPr bwMode="auto">
          <a:xfrm>
            <a:off x="6737379" y="1257922"/>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115" name="Oval 20">
            <a:extLst>
              <a:ext uri="{FF2B5EF4-FFF2-40B4-BE49-F238E27FC236}">
                <a16:creationId xmlns:a16="http://schemas.microsoft.com/office/drawing/2014/main" id="{82DD0FEC-1DE5-830E-27F7-89BDB080F804}"/>
              </a:ext>
            </a:extLst>
          </p:cNvPr>
          <p:cNvSpPr>
            <a:spLocks noChangeAspect="1" noChangeArrowheads="1"/>
          </p:cNvSpPr>
          <p:nvPr/>
        </p:nvSpPr>
        <p:spPr bwMode="auto">
          <a:xfrm>
            <a:off x="7033592" y="1257922"/>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5" name="Rectangle 2">
            <a:extLst>
              <a:ext uri="{FF2B5EF4-FFF2-40B4-BE49-F238E27FC236}">
                <a16:creationId xmlns:a16="http://schemas.microsoft.com/office/drawing/2014/main" id="{6595959D-346F-DBE5-5535-41C577C89C7C}"/>
              </a:ext>
            </a:extLst>
          </p:cNvPr>
          <p:cNvSpPr/>
          <p:nvPr/>
        </p:nvSpPr>
        <p:spPr>
          <a:xfrm>
            <a:off x="3543854" y="2043757"/>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人 </a:t>
            </a:r>
            <a:r>
              <a:rPr kumimoji="1" lang="en-US" altLang="ja-JP" sz="1200" kern="0">
                <a:solidFill>
                  <a:srgbClr val="3EAD92"/>
                </a:solidFill>
                <a:latin typeface="+mj-lt"/>
                <a:ea typeface="Meiryo UI" panose="020B0604030504040204" pitchFamily="50" charset="-128"/>
              </a:rPr>
              <a:t>× XX</a:t>
            </a:r>
            <a:r>
              <a:rPr kumimoji="1" lang="ja-JP" altLang="en-US" sz="1200" kern="0">
                <a:solidFill>
                  <a:srgbClr val="3EAD92"/>
                </a:solidFill>
                <a:latin typeface="+mj-lt"/>
                <a:ea typeface="Meiryo UI" panose="020B0604030504040204" pitchFamily="50" charset="-128"/>
              </a:rPr>
              <a:t>時間</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人・月 削減 </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根拠は</a:t>
            </a: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 </a:t>
            </a:r>
            <a:r>
              <a:rPr kumimoji="1" lang="en-US" altLang="ja-JP" sz="1200" kern="0">
                <a:solidFill>
                  <a:srgbClr val="3EAD92"/>
                </a:solidFill>
                <a:latin typeface="+mj-lt"/>
                <a:ea typeface="Meiryo UI" panose="020B0604030504040204" pitchFamily="50" charset="-128"/>
              </a:rPr>
              <a:t>× XX</a:t>
            </a:r>
            <a:r>
              <a:rPr kumimoji="1" lang="ja-JP" altLang="en-US" sz="1200" kern="0">
                <a:solidFill>
                  <a:srgbClr val="3EAD92"/>
                </a:solidFill>
                <a:latin typeface="+mj-lt"/>
                <a:ea typeface="Meiryo UI" panose="020B0604030504040204" pitchFamily="50" charset="-128"/>
              </a:rPr>
              <a:t>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時</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err="1">
                <a:solidFill>
                  <a:srgbClr val="3EAD92"/>
                </a:solidFill>
                <a:latin typeface="+mj-lt"/>
                <a:ea typeface="Meiryo UI" panose="020B0604030504040204" pitchFamily="50" charset="-128"/>
              </a:rPr>
              <a:t>XXt</a:t>
            </a:r>
            <a:r>
              <a:rPr kumimoji="1" lang="en-US" altLang="ja-JP" sz="1200" kern="0">
                <a:solidFill>
                  <a:srgbClr val="3EAD92"/>
                </a:solidFill>
                <a:latin typeface="+mj-lt"/>
                <a:ea typeface="Meiryo UI" panose="020B0604030504040204" pitchFamily="50" charset="-128"/>
              </a:rPr>
              <a:t> × XX%</a:t>
            </a:r>
            <a:r>
              <a:rPr kumimoji="1" lang="ja-JP" altLang="en-US" sz="1200" kern="0">
                <a:solidFill>
                  <a:srgbClr val="3EAD92"/>
                </a:solidFill>
                <a:latin typeface="+mj-lt"/>
                <a:ea typeface="Meiryo UI" panose="020B0604030504040204" pitchFamily="50" charset="-128"/>
              </a:rPr>
              <a:t>増</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根拠は</a:t>
            </a:r>
            <a:r>
              <a:rPr kumimoji="1" lang="en-US" altLang="ja-JP" sz="1200" kern="0">
                <a:solidFill>
                  <a:srgbClr val="3EAD92"/>
                </a:solidFill>
                <a:latin typeface="+mj-lt"/>
                <a:ea typeface="Meiryo UI" panose="020B0604030504040204" pitchFamily="50" charset="-128"/>
              </a:rPr>
              <a:t>XXX) × XX</a:t>
            </a:r>
            <a:r>
              <a:rPr kumimoji="1" lang="ja-JP" altLang="en-US" sz="1200" kern="0">
                <a:solidFill>
                  <a:srgbClr val="3EAD92"/>
                </a:solidFill>
                <a:latin typeface="+mj-lt"/>
                <a:ea typeface="Meiryo UI" panose="020B0604030504040204" pitchFamily="50" charset="-128"/>
              </a:rPr>
              <a:t>円</a:t>
            </a:r>
            <a:r>
              <a:rPr kumimoji="1" lang="en-US" altLang="ja-JP" sz="1200" kern="0">
                <a:solidFill>
                  <a:srgbClr val="3EAD92"/>
                </a:solidFill>
                <a:latin typeface="+mj-lt"/>
                <a:ea typeface="Meiryo UI" panose="020B0604030504040204" pitchFamily="50" charset="-128"/>
              </a:rPr>
              <a:t>/t</a:t>
            </a:r>
          </a:p>
        </p:txBody>
      </p:sp>
      <p:sp>
        <p:nvSpPr>
          <p:cNvPr id="7" name="Rectangle 2">
            <a:extLst>
              <a:ext uri="{FF2B5EF4-FFF2-40B4-BE49-F238E27FC236}">
                <a16:creationId xmlns:a16="http://schemas.microsoft.com/office/drawing/2014/main" id="{1CB2D18E-5714-C99D-C861-7A42D4F15B63}"/>
              </a:ext>
            </a:extLst>
          </p:cNvPr>
          <p:cNvSpPr/>
          <p:nvPr/>
        </p:nvSpPr>
        <p:spPr>
          <a:xfrm>
            <a:off x="3543854" y="3483587"/>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の販売価格が</a:t>
            </a: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円のため</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p>
        </p:txBody>
      </p:sp>
      <p:sp>
        <p:nvSpPr>
          <p:cNvPr id="9" name="Rectangle 45">
            <a:extLst>
              <a:ext uri="{FF2B5EF4-FFF2-40B4-BE49-F238E27FC236}">
                <a16:creationId xmlns:a16="http://schemas.microsoft.com/office/drawing/2014/main" id="{463031C7-4C95-86A8-9865-11978C259D1B}"/>
              </a:ext>
            </a:extLst>
          </p:cNvPr>
          <p:cNvSpPr/>
          <p:nvPr/>
        </p:nvSpPr>
        <p:spPr>
          <a:xfrm>
            <a:off x="3543854" y="1670644"/>
            <a:ext cx="407215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算出の根拠</a:t>
            </a:r>
          </a:p>
        </p:txBody>
      </p:sp>
      <p:sp>
        <p:nvSpPr>
          <p:cNvPr id="16" name="Rectangle 2">
            <a:extLst>
              <a:ext uri="{FF2B5EF4-FFF2-40B4-BE49-F238E27FC236}">
                <a16:creationId xmlns:a16="http://schemas.microsoft.com/office/drawing/2014/main" id="{52717315-DB50-F12C-C337-B52C67A9F132}"/>
              </a:ext>
            </a:extLst>
          </p:cNvPr>
          <p:cNvSpPr/>
          <p:nvPr/>
        </p:nvSpPr>
        <p:spPr>
          <a:xfrm>
            <a:off x="3543854" y="2738872"/>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kern="0">
                <a:solidFill>
                  <a:srgbClr val="575757"/>
                </a:solidFill>
                <a:latin typeface="+mj-lt"/>
                <a:ea typeface="Meiryo UI" panose="020B0604030504040204" pitchFamily="50" charset="-128"/>
              </a:rPr>
              <a:t>XX</a:t>
            </a: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定性効果が大きい場合は、それが重要である理由を補足</a:t>
            </a:r>
            <a:r>
              <a:rPr kumimoji="1" lang="en-US" altLang="ja-JP" sz="1200" kern="0">
                <a:solidFill>
                  <a:srgbClr val="3EAD92"/>
                </a:solidFill>
                <a:latin typeface="+mj-lt"/>
                <a:ea typeface="Meiryo UI" panose="020B0604030504040204" pitchFamily="50" charset="-128"/>
              </a:rPr>
              <a:t>)</a:t>
            </a:r>
          </a:p>
        </p:txBody>
      </p:sp>
      <p:sp>
        <p:nvSpPr>
          <p:cNvPr id="19" name="Rectangle 2">
            <a:extLst>
              <a:ext uri="{FF2B5EF4-FFF2-40B4-BE49-F238E27FC236}">
                <a16:creationId xmlns:a16="http://schemas.microsoft.com/office/drawing/2014/main" id="{6F2B4DE2-C5C9-DA75-1E43-772C99C6DAEE}"/>
              </a:ext>
            </a:extLst>
          </p:cNvPr>
          <p:cNvSpPr/>
          <p:nvPr/>
        </p:nvSpPr>
        <p:spPr>
          <a:xfrm>
            <a:off x="3543854" y="5043454"/>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のリース料金が</a:t>
            </a: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円のため</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p>
        </p:txBody>
      </p:sp>
      <p:sp>
        <p:nvSpPr>
          <p:cNvPr id="2" name="Rectangle 217">
            <a:extLst>
              <a:ext uri="{FF2B5EF4-FFF2-40B4-BE49-F238E27FC236}">
                <a16:creationId xmlns:a16="http://schemas.microsoft.com/office/drawing/2014/main" id="{99DBDD9A-B93B-FF84-6C09-63E7ECF9166B}"/>
              </a:ext>
            </a:extLst>
          </p:cNvPr>
          <p:cNvSpPr/>
          <p:nvPr/>
        </p:nvSpPr>
        <p:spPr>
          <a:xfrm>
            <a:off x="199844" y="226726"/>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23" name="Rectangle 217">
            <a:extLst>
              <a:ext uri="{FF2B5EF4-FFF2-40B4-BE49-F238E27FC236}">
                <a16:creationId xmlns:a16="http://schemas.microsoft.com/office/drawing/2014/main" id="{87360BE1-E749-4379-C965-7B18D090394A}"/>
              </a:ext>
            </a:extLst>
          </p:cNvPr>
          <p:cNvSpPr/>
          <p:nvPr/>
        </p:nvSpPr>
        <p:spPr>
          <a:xfrm>
            <a:off x="199844" y="8433"/>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24" name="Group 23">
            <a:extLst>
              <a:ext uri="{FF2B5EF4-FFF2-40B4-BE49-F238E27FC236}">
                <a16:creationId xmlns:a16="http://schemas.microsoft.com/office/drawing/2014/main" id="{04906222-2BF8-2546-0DDE-8F108FF2D8D6}"/>
              </a:ext>
            </a:extLst>
          </p:cNvPr>
          <p:cNvGrpSpPr/>
          <p:nvPr/>
        </p:nvGrpSpPr>
        <p:grpSpPr>
          <a:xfrm>
            <a:off x="7714852" y="168529"/>
            <a:ext cx="2037360" cy="491188"/>
            <a:chOff x="7714852" y="168529"/>
            <a:chExt cx="2037360" cy="491188"/>
          </a:xfrm>
        </p:grpSpPr>
        <p:sp>
          <p:nvSpPr>
            <p:cNvPr id="25" name="Textfeld 1">
              <a:extLst>
                <a:ext uri="{FF2B5EF4-FFF2-40B4-BE49-F238E27FC236}">
                  <a16:creationId xmlns:a16="http://schemas.microsoft.com/office/drawing/2014/main" id="{9F7A1A9D-F95E-5FD5-38C6-4F075610D3C0}"/>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6" name="Rectangle 25">
              <a:extLst>
                <a:ext uri="{FF2B5EF4-FFF2-40B4-BE49-F238E27FC236}">
                  <a16:creationId xmlns:a16="http://schemas.microsoft.com/office/drawing/2014/main" id="{0F4DB15B-C2C2-88B5-9F47-4A4DFFD4FDB7}"/>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27" name="Rectangle 26">
              <a:extLst>
                <a:ext uri="{FF2B5EF4-FFF2-40B4-BE49-F238E27FC236}">
                  <a16:creationId xmlns:a16="http://schemas.microsoft.com/office/drawing/2014/main" id="{3BE8537C-E6D5-2029-3D8D-147DD850C406}"/>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28" name="Textfeld 1">
              <a:extLst>
                <a:ext uri="{FF2B5EF4-FFF2-40B4-BE49-F238E27FC236}">
                  <a16:creationId xmlns:a16="http://schemas.microsoft.com/office/drawing/2014/main" id="{8F717DE5-A055-6C3B-0AA5-E07BAEC25B7A}"/>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9" name="Rectangle 28">
              <a:extLst>
                <a:ext uri="{FF2B5EF4-FFF2-40B4-BE49-F238E27FC236}">
                  <a16:creationId xmlns:a16="http://schemas.microsoft.com/office/drawing/2014/main" id="{4604BD55-8DDC-1388-EB77-13DC988A71A6}"/>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30" name="Rectangle 29">
              <a:extLst>
                <a:ext uri="{FF2B5EF4-FFF2-40B4-BE49-F238E27FC236}">
                  <a16:creationId xmlns:a16="http://schemas.microsoft.com/office/drawing/2014/main" id="{07D3827D-FA03-D58F-6445-1097D5407F71}"/>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
        <p:nvSpPr>
          <p:cNvPr id="22" name="正方形/長方形 8">
            <a:extLst>
              <a:ext uri="{FF2B5EF4-FFF2-40B4-BE49-F238E27FC236}">
                <a16:creationId xmlns:a16="http://schemas.microsoft.com/office/drawing/2014/main" id="{DF1A808B-6C53-6DB0-2811-9DB3894443A4}"/>
              </a:ext>
            </a:extLst>
          </p:cNvPr>
          <p:cNvSpPr/>
          <p:nvPr/>
        </p:nvSpPr>
        <p:spPr>
          <a:xfrm>
            <a:off x="3720969" y="214880"/>
            <a:ext cx="3833786" cy="744351"/>
          </a:xfrm>
          <a:prstGeom prst="wedgeRectCallout">
            <a:avLst>
              <a:gd name="adj1" fmla="val -32239"/>
              <a:gd name="adj2" fmla="val 150285"/>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ja-JP" altLang="en-US" sz="1200">
                <a:solidFill>
                  <a:srgbClr val="575757"/>
                </a:solidFill>
                <a:latin typeface="Trebuchet MS"/>
                <a:ea typeface="Meiryo UI" panose="020B0604030504040204" pitchFamily="50" charset="-128"/>
                <a:sym typeface="Trebuchet MS" panose="020B0603020202020204" pitchFamily="34" charset="0"/>
              </a:rPr>
              <a:t>費用対効果に見合わなくとも、そのソリューションを導入することとなっている場合</a:t>
            </a:r>
            <a:r>
              <a:rPr lang="en-US" altLang="ja-JP" sz="1200">
                <a:solidFill>
                  <a:srgbClr val="575757"/>
                </a:solidFill>
                <a:latin typeface="Trebuchet MS"/>
                <a:ea typeface="Meiryo UI" panose="020B0604030504040204" pitchFamily="50" charset="-128"/>
                <a:sym typeface="Trebuchet MS" panose="020B0603020202020204" pitchFamily="34" charset="0"/>
              </a:rPr>
              <a:t>(= </a:t>
            </a:r>
            <a:r>
              <a:rPr lang="ja-JP" altLang="en-US" sz="1200">
                <a:solidFill>
                  <a:srgbClr val="575757"/>
                </a:solidFill>
                <a:latin typeface="Trebuchet MS"/>
                <a:ea typeface="Meiryo UI" panose="020B0604030504040204" pitchFamily="50" charset="-128"/>
                <a:sym typeface="Trebuchet MS" panose="020B0603020202020204" pitchFamily="34" charset="0"/>
              </a:rPr>
              <a:t>定性効果が大きい場合</a:t>
            </a:r>
            <a:r>
              <a:rPr lang="en-US" altLang="ja-JP" sz="1200">
                <a:solidFill>
                  <a:srgbClr val="575757"/>
                </a:solidFill>
                <a:latin typeface="Trebuchet MS"/>
                <a:ea typeface="Meiryo UI" panose="020B0604030504040204" pitchFamily="50" charset="-128"/>
                <a:sym typeface="Trebuchet MS" panose="020B0603020202020204" pitchFamily="34" charset="0"/>
              </a:rPr>
              <a:t>)</a:t>
            </a:r>
            <a:r>
              <a:rPr lang="ja-JP" altLang="en-US" sz="1200">
                <a:solidFill>
                  <a:srgbClr val="575757"/>
                </a:solidFill>
                <a:latin typeface="Trebuchet MS"/>
                <a:ea typeface="Meiryo UI" panose="020B0604030504040204" pitchFamily="50" charset="-128"/>
                <a:sym typeface="Trebuchet MS" panose="020B0603020202020204" pitchFamily="34" charset="0"/>
              </a:rPr>
              <a:t>は、その根拠を定性効果の</a:t>
            </a:r>
            <a:r>
              <a:rPr lang="en-US" altLang="ja-JP" sz="1200">
                <a:solidFill>
                  <a:srgbClr val="575757"/>
                </a:solidFill>
                <a:latin typeface="Trebuchet MS"/>
                <a:ea typeface="Meiryo UI" panose="020B0604030504040204" pitchFamily="50" charset="-128"/>
                <a:sym typeface="Trebuchet MS" panose="020B0603020202020204" pitchFamily="34" charset="0"/>
              </a:rPr>
              <a:t>"</a:t>
            </a:r>
            <a:r>
              <a:rPr lang="ja-JP" altLang="en-US" sz="1200">
                <a:solidFill>
                  <a:srgbClr val="575757"/>
                </a:solidFill>
                <a:latin typeface="Trebuchet MS"/>
                <a:ea typeface="Meiryo UI" panose="020B0604030504040204" pitchFamily="50" charset="-128"/>
                <a:sym typeface="Trebuchet MS" panose="020B0603020202020204" pitchFamily="34" charset="0"/>
              </a:rPr>
              <a:t>算出の根拠</a:t>
            </a:r>
            <a:r>
              <a:rPr lang="en-US" altLang="ja-JP" sz="1200">
                <a:solidFill>
                  <a:srgbClr val="575757"/>
                </a:solidFill>
                <a:latin typeface="Trebuchet MS"/>
                <a:ea typeface="Meiryo UI" panose="020B0604030504040204" pitchFamily="50" charset="-128"/>
                <a:sym typeface="Trebuchet MS" panose="020B0603020202020204" pitchFamily="34" charset="0"/>
              </a:rPr>
              <a:t>"</a:t>
            </a:r>
            <a:r>
              <a:rPr lang="ja-JP" altLang="en-US" sz="1200">
                <a:solidFill>
                  <a:srgbClr val="575757"/>
                </a:solidFill>
                <a:latin typeface="Trebuchet MS"/>
                <a:ea typeface="Meiryo UI" panose="020B0604030504040204" pitchFamily="50" charset="-128"/>
                <a:sym typeface="Trebuchet MS" panose="020B0603020202020204" pitchFamily="34" charset="0"/>
              </a:rPr>
              <a:t>のボックス内に記載すること</a:t>
            </a:r>
            <a:endParaRPr lang="en-US" altLang="ja-JP" sz="1200">
              <a:solidFill>
                <a:srgbClr val="575757"/>
              </a:solidFill>
              <a:latin typeface="Trebuchet MS"/>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87450533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340DB-42D9-EB61-4F95-CBAE42F7569E}"/>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5FAF811-E807-13DD-324B-7CC32BF31686}"/>
              </a:ext>
            </a:extLst>
          </p:cNvPr>
          <p:cNvGraphicFramePr>
            <a:graphicFrameLocks noChangeAspect="1"/>
          </p:cNvGraphicFramePr>
          <p:nvPr>
            <p:custDataLst>
              <p:tags r:id="rId1"/>
            </p:custDataLst>
            <p:extLst>
              <p:ext uri="{D42A27DB-BD31-4B8C-83A1-F6EECF244321}">
                <p14:modId xmlns:p14="http://schemas.microsoft.com/office/powerpoint/2010/main" val="3946357658"/>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606" imgH="608" progId="TCLayout.ActiveDocument.1">
                  <p:embed/>
                </p:oleObj>
              </mc:Choice>
              <mc:Fallback>
                <p:oleObj name="think-cell Slide" r:id="rId3" imgW="606" imgH="608" progId="TCLayout.ActiveDocument.1">
                  <p:embed/>
                  <p:pic>
                    <p:nvPicPr>
                      <p:cNvPr id="6" name="think-cell data - do not delete" hidden="1">
                        <a:extLst>
                          <a:ext uri="{FF2B5EF4-FFF2-40B4-BE49-F238E27FC236}">
                            <a16:creationId xmlns:a16="http://schemas.microsoft.com/office/drawing/2014/main" id="{B5FAF811-E807-13DD-324B-7CC32BF31686}"/>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A00994-6D02-4745-43E9-B8D62C881730}"/>
              </a:ext>
            </a:extLst>
          </p:cNvPr>
          <p:cNvSpPr>
            <a:spLocks noGrp="1"/>
          </p:cNvSpPr>
          <p:nvPr>
            <p:ph type="title"/>
          </p:nvPr>
        </p:nvSpPr>
        <p:spPr>
          <a:xfrm>
            <a:off x="485241" y="622801"/>
            <a:ext cx="8883347" cy="491673"/>
          </a:xfrm>
        </p:spPr>
        <p:txBody>
          <a:bodyPr vert="horz"/>
          <a:lstStyle/>
          <a:p>
            <a:r>
              <a:rPr lang="en-US" altLang="ja-JP">
                <a:latin typeface="Meiryo UI" panose="020B0604030504040204" pitchFamily="50" charset="-128"/>
                <a:ea typeface="Meiryo UI" panose="020B0604030504040204" pitchFamily="50" charset="-128"/>
              </a:rPr>
              <a:t>R8</a:t>
            </a:r>
            <a:r>
              <a:rPr lang="ja-JP" altLang="en-US">
                <a:latin typeface="Meiryo UI" panose="020B0604030504040204" pitchFamily="50" charset="-128"/>
                <a:ea typeface="Meiryo UI" panose="020B0604030504040204" pitchFamily="50" charset="-128"/>
              </a:rPr>
              <a:t>年度からは対象技術とそれに応じた公募種別、及び実証の期間が従前からは変更</a:t>
            </a:r>
            <a:br>
              <a:rPr lang="ja-JP" altLang="en-US">
                <a:latin typeface="Meiryo UI" panose="020B0604030504040204" pitchFamily="50" charset="-128"/>
                <a:ea typeface="Meiryo UI" panose="020B0604030504040204" pitchFamily="50" charset="-128"/>
              </a:rPr>
            </a:br>
            <a:endParaRPr lang="en-US" sz="1600">
              <a:solidFill>
                <a:srgbClr val="575757"/>
              </a:solidFill>
              <a:latin typeface="Meiryo UI" panose="020B0604030504040204" pitchFamily="50" charset="-128"/>
              <a:ea typeface="Meiryo UI" panose="020B0604030504040204" pitchFamily="50" charset="-128"/>
            </a:endParaRPr>
          </a:p>
        </p:txBody>
      </p:sp>
      <p:sp>
        <p:nvSpPr>
          <p:cNvPr id="3" name="テキスト ボックス 42">
            <a:extLst>
              <a:ext uri="{FF2B5EF4-FFF2-40B4-BE49-F238E27FC236}">
                <a16:creationId xmlns:a16="http://schemas.microsoft.com/office/drawing/2014/main" id="{697EC086-1B1A-B08A-9724-FAD4EF2C04F3}"/>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0</a:t>
            </a:r>
            <a:r>
              <a:rPr kumimoji="1" lang="ja-JP" altLang="en-US" sz="1200">
                <a:solidFill>
                  <a:srgbClr val="575757"/>
                </a:solidFill>
                <a:latin typeface="Trebuchet MS" panose="020B0603020202020204" pitchFamily="34" charset="0"/>
                <a:ea typeface="Meiryo UI" panose="020B0604030504040204" pitchFamily="50" charset="-128"/>
              </a:rPr>
              <a:t>章：事業の</a:t>
            </a:r>
            <a:r>
              <a:rPr kumimoji="1" lang="en-US" altLang="ja-JP" sz="1200">
                <a:solidFill>
                  <a:srgbClr val="575757"/>
                </a:solidFill>
                <a:latin typeface="Trebuchet MS" panose="020B0603020202020204" pitchFamily="34" charset="0"/>
                <a:ea typeface="Meiryo UI" panose="020B0604030504040204" pitchFamily="50" charset="-128"/>
              </a:rPr>
              <a:t>R7</a:t>
            </a:r>
            <a:r>
              <a:rPr kumimoji="1" lang="ja-JP" altLang="en-US" sz="1200">
                <a:solidFill>
                  <a:srgbClr val="575757"/>
                </a:solidFill>
                <a:latin typeface="Trebuchet MS" panose="020B0603020202020204" pitchFamily="34" charset="0"/>
                <a:ea typeface="Meiryo UI" panose="020B0604030504040204" pitchFamily="50" charset="-128"/>
              </a:rPr>
              <a:t>年度からの変更点</a:t>
            </a:r>
          </a:p>
        </p:txBody>
      </p:sp>
      <p:sp>
        <p:nvSpPr>
          <p:cNvPr id="12" name="Rectangle 11">
            <a:extLst>
              <a:ext uri="{FF2B5EF4-FFF2-40B4-BE49-F238E27FC236}">
                <a16:creationId xmlns:a16="http://schemas.microsoft.com/office/drawing/2014/main" id="{173004E5-F022-7737-F64C-E9A8F8031B20}"/>
              </a:ext>
            </a:extLst>
          </p:cNvPr>
          <p:cNvSpPr/>
          <p:nvPr/>
        </p:nvSpPr>
        <p:spPr>
          <a:xfrm>
            <a:off x="511875" y="1456034"/>
            <a:ext cx="4296478" cy="312756"/>
          </a:xfrm>
          <a:prstGeom prst="rect">
            <a:avLst/>
          </a:prstGeom>
          <a:solidFill>
            <a:srgbClr val="FF8222"/>
          </a:solidFill>
          <a:ln w="9525" cap="rnd" cmpd="sng" algn="ctr">
            <a:solidFill>
              <a:srgbClr val="FFFFFF"/>
            </a:solidFill>
            <a:prstDash val="sysDot"/>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603647">
              <a:defRPr/>
            </a:pPr>
            <a:r>
              <a:rPr kumimoji="1" lang="ja-JP" altLang="en-US" sz="1300">
                <a:solidFill>
                  <a:srgbClr val="FFFFFF"/>
                </a:solidFill>
                <a:latin typeface="Trebuchet MS" panose="020B0603020202020204" pitchFamily="34" charset="0"/>
                <a:ea typeface="Meiryo UI" panose="020B0604030504040204" pitchFamily="50" charset="-128"/>
              </a:rPr>
              <a:t>① 対象技術・公募種別の変更</a:t>
            </a:r>
            <a:endParaRPr kumimoji="1" lang="en-US" sz="1300">
              <a:solidFill>
                <a:srgbClr val="FFFFFF"/>
              </a:solidFill>
              <a:latin typeface="Trebuchet MS" panose="020B0603020202020204" pitchFamily="34" charset="0"/>
              <a:ea typeface="Meiryo UI" panose="020B0604030504040204" pitchFamily="50" charset="-128"/>
            </a:endParaRPr>
          </a:p>
        </p:txBody>
      </p:sp>
      <p:sp>
        <p:nvSpPr>
          <p:cNvPr id="13" name="Rectangle 12">
            <a:extLst>
              <a:ext uri="{FF2B5EF4-FFF2-40B4-BE49-F238E27FC236}">
                <a16:creationId xmlns:a16="http://schemas.microsoft.com/office/drawing/2014/main" id="{6A6D1BB8-27CA-01B0-B1EF-DF4C7A6C9DD6}"/>
              </a:ext>
            </a:extLst>
          </p:cNvPr>
          <p:cNvSpPr/>
          <p:nvPr/>
        </p:nvSpPr>
        <p:spPr>
          <a:xfrm>
            <a:off x="602589" y="3523343"/>
            <a:ext cx="857491" cy="2739040"/>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en-US" sz="1138">
                <a:solidFill>
                  <a:srgbClr val="37373A"/>
                </a:solidFill>
                <a:latin typeface="Trebuchet MS"/>
                <a:ea typeface="Meiryo UI" panose="020B0604030504040204" pitchFamily="50" charset="-128"/>
              </a:rPr>
              <a:t>Local5G,</a:t>
            </a:r>
            <a:br>
              <a:rPr lang="en-US" sz="1138">
                <a:solidFill>
                  <a:srgbClr val="37373A"/>
                </a:solidFill>
                <a:latin typeface="Trebuchet MS"/>
                <a:ea typeface="Meiryo UI" panose="020B0604030504040204" pitchFamily="50" charset="-128"/>
              </a:rPr>
            </a:br>
            <a:r>
              <a:rPr lang="en-US" sz="1138">
                <a:solidFill>
                  <a:srgbClr val="37373A"/>
                </a:solidFill>
                <a:latin typeface="Trebuchet MS"/>
                <a:ea typeface="Meiryo UI" panose="020B0604030504040204" pitchFamily="50" charset="-128"/>
              </a:rPr>
              <a:t>Wi-Fi</a:t>
            </a:r>
            <a:r>
              <a:rPr lang="ja-JP" altLang="en-US" sz="1138">
                <a:solidFill>
                  <a:srgbClr val="37373A"/>
                </a:solidFill>
                <a:latin typeface="Trebuchet MS"/>
                <a:ea typeface="Meiryo UI" panose="020B0604030504040204" pitchFamily="50" charset="-128"/>
              </a:rPr>
              <a:t>等の</a:t>
            </a:r>
            <a:br>
              <a:rPr lang="en-US" altLang="ja-JP" sz="1138">
                <a:solidFill>
                  <a:srgbClr val="37373A"/>
                </a:solidFill>
                <a:latin typeface="Trebuchet MS"/>
                <a:ea typeface="Meiryo UI" panose="020B0604030504040204" pitchFamily="50" charset="-128"/>
              </a:rPr>
            </a:br>
            <a:r>
              <a:rPr lang="ja-JP" altLang="en-US" sz="1138">
                <a:solidFill>
                  <a:srgbClr val="37373A"/>
                </a:solidFill>
                <a:latin typeface="Trebuchet MS"/>
                <a:ea typeface="Meiryo UI" panose="020B0604030504040204" pitchFamily="50" charset="-128"/>
              </a:rPr>
              <a:t>無線技術</a:t>
            </a:r>
            <a:endParaRPr lang="en-US" sz="1138">
              <a:solidFill>
                <a:srgbClr val="37373A"/>
              </a:solidFill>
              <a:latin typeface="Trebuchet MS"/>
              <a:ea typeface="Meiryo UI" panose="020B0604030504040204" pitchFamily="50" charset="-128"/>
            </a:endParaRPr>
          </a:p>
        </p:txBody>
      </p:sp>
      <p:sp>
        <p:nvSpPr>
          <p:cNvPr id="14" name="Rectangle 13">
            <a:extLst>
              <a:ext uri="{FF2B5EF4-FFF2-40B4-BE49-F238E27FC236}">
                <a16:creationId xmlns:a16="http://schemas.microsoft.com/office/drawing/2014/main" id="{B764CE19-4508-B7BA-8D03-DE81FC31467E}"/>
              </a:ext>
            </a:extLst>
          </p:cNvPr>
          <p:cNvSpPr/>
          <p:nvPr/>
        </p:nvSpPr>
        <p:spPr>
          <a:xfrm>
            <a:off x="2363439" y="3523344"/>
            <a:ext cx="857491" cy="1310332"/>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en-US" sz="1138">
                <a:solidFill>
                  <a:srgbClr val="37373A"/>
                </a:solidFill>
                <a:latin typeface="Trebuchet MS"/>
                <a:ea typeface="Meiryo UI" panose="020B0604030504040204" pitchFamily="50" charset="-128"/>
              </a:rPr>
              <a:t>Local5G,</a:t>
            </a:r>
            <a:br>
              <a:rPr lang="en-US" sz="1138">
                <a:solidFill>
                  <a:srgbClr val="37373A"/>
                </a:solidFill>
                <a:latin typeface="Trebuchet MS"/>
                <a:ea typeface="Meiryo UI" panose="020B0604030504040204" pitchFamily="50" charset="-128"/>
              </a:rPr>
            </a:br>
            <a:r>
              <a:rPr lang="en-US" sz="1138">
                <a:solidFill>
                  <a:srgbClr val="37373A"/>
                </a:solidFill>
                <a:latin typeface="Trebuchet MS"/>
                <a:ea typeface="Meiryo UI" panose="020B0604030504040204" pitchFamily="50" charset="-128"/>
              </a:rPr>
              <a:t>Wi-Fi</a:t>
            </a:r>
            <a:r>
              <a:rPr lang="ja-JP" altLang="en-US" sz="1138">
                <a:solidFill>
                  <a:srgbClr val="37373A"/>
                </a:solidFill>
                <a:latin typeface="Trebuchet MS"/>
                <a:ea typeface="Meiryo UI" panose="020B0604030504040204" pitchFamily="50" charset="-128"/>
              </a:rPr>
              <a:t>等の</a:t>
            </a:r>
            <a:br>
              <a:rPr lang="en-US" altLang="ja-JP" sz="1138">
                <a:solidFill>
                  <a:srgbClr val="37373A"/>
                </a:solidFill>
                <a:latin typeface="Trebuchet MS"/>
                <a:ea typeface="Meiryo UI" panose="020B0604030504040204" pitchFamily="50" charset="-128"/>
              </a:rPr>
            </a:br>
            <a:r>
              <a:rPr lang="ja-JP" altLang="en-US" sz="1138">
                <a:solidFill>
                  <a:srgbClr val="37373A"/>
                </a:solidFill>
                <a:latin typeface="Trebuchet MS"/>
                <a:ea typeface="Meiryo UI" panose="020B0604030504040204" pitchFamily="50" charset="-128"/>
              </a:rPr>
              <a:t>無線技術</a:t>
            </a:r>
            <a:endParaRPr lang="en-US" sz="1138">
              <a:solidFill>
                <a:srgbClr val="37373A"/>
              </a:solidFill>
              <a:latin typeface="Trebuchet MS"/>
              <a:ea typeface="Meiryo UI" panose="020B0604030504040204" pitchFamily="50" charset="-128"/>
            </a:endParaRPr>
          </a:p>
        </p:txBody>
      </p:sp>
      <p:sp>
        <p:nvSpPr>
          <p:cNvPr id="16" name="Rectangle 15">
            <a:extLst>
              <a:ext uri="{FF2B5EF4-FFF2-40B4-BE49-F238E27FC236}">
                <a16:creationId xmlns:a16="http://schemas.microsoft.com/office/drawing/2014/main" id="{7865FA62-F03C-2B33-1C43-F56640C6B92F}"/>
              </a:ext>
            </a:extLst>
          </p:cNvPr>
          <p:cNvSpPr/>
          <p:nvPr/>
        </p:nvSpPr>
        <p:spPr>
          <a:xfrm>
            <a:off x="2363439" y="4952051"/>
            <a:ext cx="857491" cy="1310332"/>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en-US" altLang="ja-JP" sz="1138">
                <a:solidFill>
                  <a:srgbClr val="37373A"/>
                </a:solidFill>
                <a:latin typeface="Trebuchet MS"/>
                <a:ea typeface="Meiryo UI" panose="020B0604030504040204" pitchFamily="50" charset="-128"/>
              </a:rPr>
              <a:t>HAPS,APN,</a:t>
            </a:r>
            <a:br>
              <a:rPr lang="en-US" altLang="ja-JP" sz="1138">
                <a:solidFill>
                  <a:srgbClr val="37373A"/>
                </a:solidFill>
                <a:latin typeface="Trebuchet MS"/>
                <a:ea typeface="Meiryo UI" panose="020B0604030504040204" pitchFamily="50" charset="-128"/>
              </a:rPr>
            </a:br>
            <a:r>
              <a:rPr lang="ja-JP" altLang="en-US" sz="1138">
                <a:solidFill>
                  <a:srgbClr val="37373A"/>
                </a:solidFill>
                <a:latin typeface="Trebuchet MS"/>
                <a:ea typeface="Meiryo UI" panose="020B0604030504040204" pitchFamily="50" charset="-128"/>
              </a:rPr>
              <a:t>衛星直接</a:t>
            </a:r>
            <a:br>
              <a:rPr lang="en-US" altLang="ja-JP" sz="1138">
                <a:solidFill>
                  <a:srgbClr val="37373A"/>
                </a:solidFill>
                <a:latin typeface="Trebuchet MS"/>
                <a:ea typeface="Meiryo UI" panose="020B0604030504040204" pitchFamily="50" charset="-128"/>
              </a:rPr>
            </a:br>
            <a:r>
              <a:rPr lang="ja-JP" altLang="en-US" sz="1138">
                <a:solidFill>
                  <a:srgbClr val="37373A"/>
                </a:solidFill>
                <a:latin typeface="Trebuchet MS"/>
                <a:ea typeface="Meiryo UI" panose="020B0604030504040204" pitchFamily="50" charset="-128"/>
              </a:rPr>
              <a:t>通信</a:t>
            </a:r>
            <a:endParaRPr lang="en-US" sz="1138">
              <a:solidFill>
                <a:srgbClr val="37373A"/>
              </a:solidFill>
              <a:latin typeface="Trebuchet MS"/>
              <a:ea typeface="Meiryo UI" panose="020B0604030504040204" pitchFamily="50" charset="-128"/>
            </a:endParaRPr>
          </a:p>
        </p:txBody>
      </p:sp>
      <p:sp>
        <p:nvSpPr>
          <p:cNvPr id="17" name="Rectangle 16">
            <a:extLst>
              <a:ext uri="{FF2B5EF4-FFF2-40B4-BE49-F238E27FC236}">
                <a16:creationId xmlns:a16="http://schemas.microsoft.com/office/drawing/2014/main" id="{5D3E0FC9-F3BE-68D8-C58A-F83AE54B47B9}"/>
              </a:ext>
            </a:extLst>
          </p:cNvPr>
          <p:cNvSpPr/>
          <p:nvPr/>
        </p:nvSpPr>
        <p:spPr>
          <a:xfrm>
            <a:off x="3950861" y="3523344"/>
            <a:ext cx="857491" cy="1310332"/>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138">
                <a:solidFill>
                  <a:srgbClr val="37373A"/>
                </a:solidFill>
                <a:latin typeface="Trebuchet MS"/>
                <a:ea typeface="Meiryo UI" panose="020B0604030504040204" pitchFamily="50" charset="-128"/>
              </a:rPr>
              <a:t>標準</a:t>
            </a:r>
            <a:br>
              <a:rPr lang="en-US" altLang="ja-JP" sz="1138">
                <a:solidFill>
                  <a:srgbClr val="37373A"/>
                </a:solidFill>
                <a:latin typeface="Trebuchet MS"/>
                <a:ea typeface="Meiryo UI" panose="020B0604030504040204" pitchFamily="50" charset="-128"/>
              </a:rPr>
            </a:br>
            <a:r>
              <a:rPr lang="ja-JP" altLang="en-US" sz="1138">
                <a:solidFill>
                  <a:srgbClr val="37373A"/>
                </a:solidFill>
                <a:latin typeface="Trebuchet MS"/>
                <a:ea typeface="Meiryo UI" panose="020B0604030504040204" pitchFamily="50" charset="-128"/>
              </a:rPr>
              <a:t>プロジェクト</a:t>
            </a:r>
            <a:endParaRPr lang="en-US" sz="1138">
              <a:solidFill>
                <a:srgbClr val="37373A"/>
              </a:solidFill>
              <a:latin typeface="Trebuchet MS"/>
              <a:ea typeface="Meiryo UI" panose="020B0604030504040204" pitchFamily="50" charset="-128"/>
            </a:endParaRPr>
          </a:p>
        </p:txBody>
      </p:sp>
      <p:sp>
        <p:nvSpPr>
          <p:cNvPr id="18" name="Rectangle 17">
            <a:extLst>
              <a:ext uri="{FF2B5EF4-FFF2-40B4-BE49-F238E27FC236}">
                <a16:creationId xmlns:a16="http://schemas.microsoft.com/office/drawing/2014/main" id="{E94F8846-9EBB-35C2-32D6-019110FB3567}"/>
              </a:ext>
            </a:extLst>
          </p:cNvPr>
          <p:cNvSpPr/>
          <p:nvPr/>
        </p:nvSpPr>
        <p:spPr>
          <a:xfrm>
            <a:off x="3950861" y="4952051"/>
            <a:ext cx="857491" cy="1310332"/>
          </a:xfrm>
          <a:prstGeom prst="rect">
            <a:avLst/>
          </a:prstGeom>
          <a:solidFill>
            <a:srgbClr val="FFFFFF"/>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138">
                <a:solidFill>
                  <a:srgbClr val="37373A"/>
                </a:solidFill>
                <a:latin typeface="Trebuchet MS"/>
                <a:ea typeface="Meiryo UI" panose="020B0604030504040204" pitchFamily="50" charset="-128"/>
              </a:rPr>
              <a:t>シンボル</a:t>
            </a:r>
            <a:br>
              <a:rPr lang="en-US" altLang="ja-JP" sz="1138">
                <a:solidFill>
                  <a:srgbClr val="37373A"/>
                </a:solidFill>
                <a:latin typeface="Trebuchet MS"/>
                <a:ea typeface="Meiryo UI" panose="020B0604030504040204" pitchFamily="50" charset="-128"/>
              </a:rPr>
            </a:br>
            <a:r>
              <a:rPr lang="ja-JP" altLang="en-US" sz="1138">
                <a:solidFill>
                  <a:srgbClr val="37373A"/>
                </a:solidFill>
                <a:latin typeface="Trebuchet MS"/>
                <a:ea typeface="Meiryo UI" panose="020B0604030504040204" pitchFamily="50" charset="-128"/>
              </a:rPr>
              <a:t>プロジェクト</a:t>
            </a:r>
            <a:endParaRPr lang="en-US" sz="1138">
              <a:solidFill>
                <a:srgbClr val="37373A"/>
              </a:solidFill>
              <a:latin typeface="Trebuchet MS"/>
              <a:ea typeface="Meiryo UI" panose="020B0604030504040204" pitchFamily="50" charset="-128"/>
            </a:endParaRPr>
          </a:p>
        </p:txBody>
      </p:sp>
      <p:cxnSp>
        <p:nvCxnSpPr>
          <p:cNvPr id="21" name="Straight Arrow Connector 20">
            <a:extLst>
              <a:ext uri="{FF2B5EF4-FFF2-40B4-BE49-F238E27FC236}">
                <a16:creationId xmlns:a16="http://schemas.microsoft.com/office/drawing/2014/main" id="{4AFB64F4-021B-6FC6-09E6-AD60E12C65D4}"/>
              </a:ext>
            </a:extLst>
          </p:cNvPr>
          <p:cNvCxnSpPr>
            <a:stCxn id="14" idx="3"/>
            <a:endCxn id="17" idx="1"/>
          </p:cNvCxnSpPr>
          <p:nvPr/>
        </p:nvCxnSpPr>
        <p:spPr>
          <a:xfrm>
            <a:off x="3220930" y="4178510"/>
            <a:ext cx="729931" cy="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7F435A31-1713-0372-2227-20F8DEF59613}"/>
              </a:ext>
            </a:extLst>
          </p:cNvPr>
          <p:cNvCxnSpPr>
            <a:cxnSpLocks/>
            <a:stCxn id="16" idx="3"/>
            <a:endCxn id="17" idx="1"/>
          </p:cNvCxnSpPr>
          <p:nvPr/>
        </p:nvCxnSpPr>
        <p:spPr>
          <a:xfrm flipV="1">
            <a:off x="3220930" y="4243452"/>
            <a:ext cx="729931" cy="1298824"/>
          </a:xfrm>
          <a:prstGeom prst="bentConnector3">
            <a:avLst>
              <a:gd name="adj1" fmla="val 50000"/>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C1A3142-A0BA-00FD-9819-8E15CF2400AE}"/>
              </a:ext>
            </a:extLst>
          </p:cNvPr>
          <p:cNvCxnSpPr>
            <a:cxnSpLocks/>
            <a:stCxn id="16" idx="3"/>
            <a:endCxn id="18" idx="1"/>
          </p:cNvCxnSpPr>
          <p:nvPr/>
        </p:nvCxnSpPr>
        <p:spPr>
          <a:xfrm>
            <a:off x="3220930" y="5607217"/>
            <a:ext cx="729931" cy="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9D70B960-4092-F36E-E9C8-3700C8A6E2FD}"/>
              </a:ext>
            </a:extLst>
          </p:cNvPr>
          <p:cNvSpPr/>
          <p:nvPr/>
        </p:nvSpPr>
        <p:spPr>
          <a:xfrm>
            <a:off x="5098621" y="1456034"/>
            <a:ext cx="4296478" cy="312756"/>
          </a:xfrm>
          <a:prstGeom prst="rect">
            <a:avLst/>
          </a:prstGeom>
          <a:solidFill>
            <a:srgbClr val="FF8222"/>
          </a:solidFill>
          <a:ln w="9525" cap="rnd" cmpd="sng" algn="ctr">
            <a:solidFill>
              <a:srgbClr val="FFFFFF"/>
            </a:solidFill>
            <a:prstDash val="sysDot"/>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603647">
              <a:defRPr/>
            </a:pPr>
            <a:r>
              <a:rPr kumimoji="1" lang="ja-JP" altLang="en-US" sz="1300">
                <a:solidFill>
                  <a:srgbClr val="FFFFFF"/>
                </a:solidFill>
                <a:latin typeface="Trebuchet MS" panose="020B0603020202020204" pitchFamily="34" charset="0"/>
                <a:ea typeface="Meiryo UI" panose="020B0604030504040204" pitchFamily="50" charset="-128"/>
              </a:rPr>
              <a:t>② 実証期間の変更</a:t>
            </a:r>
            <a:endParaRPr kumimoji="1" lang="en-US" sz="1300">
              <a:solidFill>
                <a:srgbClr val="FFFFFF"/>
              </a:solidFill>
              <a:latin typeface="Trebuchet MS" panose="020B0603020202020204" pitchFamily="34" charset="0"/>
              <a:ea typeface="Meiryo UI" panose="020B0604030504040204" pitchFamily="50" charset="-128"/>
            </a:endParaRPr>
          </a:p>
        </p:txBody>
      </p:sp>
      <p:sp>
        <p:nvSpPr>
          <p:cNvPr id="25" name="Rectangle: Rounded Corners 24">
            <a:extLst>
              <a:ext uri="{FF2B5EF4-FFF2-40B4-BE49-F238E27FC236}">
                <a16:creationId xmlns:a16="http://schemas.microsoft.com/office/drawing/2014/main" id="{774DAEEC-F781-6658-A0DC-6D281E2C5DAB}"/>
              </a:ext>
            </a:extLst>
          </p:cNvPr>
          <p:cNvSpPr/>
          <p:nvPr/>
        </p:nvSpPr>
        <p:spPr>
          <a:xfrm>
            <a:off x="560498" y="3243036"/>
            <a:ext cx="972462" cy="223893"/>
          </a:xfrm>
          <a:prstGeom prst="roundRect">
            <a:avLst/>
          </a:prstGeom>
          <a:solidFill>
            <a:srgbClr val="9A9A9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lang="en-US" sz="1138">
                <a:solidFill>
                  <a:srgbClr val="FFFFFF"/>
                </a:solidFill>
                <a:latin typeface="Trebuchet MS"/>
                <a:ea typeface="Meiryo UI" panose="020B0604030504040204" pitchFamily="50" charset="-128"/>
              </a:rPr>
              <a:t>R7</a:t>
            </a:r>
            <a:r>
              <a:rPr lang="ja-JP" altLang="en-US" sz="1138">
                <a:solidFill>
                  <a:srgbClr val="FFFFFF"/>
                </a:solidFill>
                <a:latin typeface="Trebuchet MS"/>
                <a:ea typeface="Meiryo UI" panose="020B0604030504040204" pitchFamily="50" charset="-128"/>
              </a:rPr>
              <a:t>年度まで</a:t>
            </a:r>
            <a:endParaRPr lang="en-US" sz="1138">
              <a:solidFill>
                <a:srgbClr val="FFFFFF"/>
              </a:solidFill>
              <a:latin typeface="Trebuchet MS"/>
              <a:ea typeface="Meiryo UI" panose="020B0604030504040204" pitchFamily="50" charset="-128"/>
            </a:endParaRPr>
          </a:p>
        </p:txBody>
      </p:sp>
      <p:sp>
        <p:nvSpPr>
          <p:cNvPr id="27" name="Rectangle: Rounded Corners 26">
            <a:extLst>
              <a:ext uri="{FF2B5EF4-FFF2-40B4-BE49-F238E27FC236}">
                <a16:creationId xmlns:a16="http://schemas.microsoft.com/office/drawing/2014/main" id="{C7B2D880-4208-0C48-63D2-A0EAF44EB17E}"/>
              </a:ext>
            </a:extLst>
          </p:cNvPr>
          <p:cNvSpPr/>
          <p:nvPr/>
        </p:nvSpPr>
        <p:spPr>
          <a:xfrm>
            <a:off x="2305954" y="3243036"/>
            <a:ext cx="2502398" cy="223893"/>
          </a:xfrm>
          <a:prstGeom prst="roundRect">
            <a:avLst/>
          </a:prstGeom>
          <a:solidFill>
            <a:srgbClr val="9A9A9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lang="en-US" sz="1138">
                <a:solidFill>
                  <a:srgbClr val="FFFFFF"/>
                </a:solidFill>
                <a:latin typeface="Trebuchet MS"/>
                <a:ea typeface="Meiryo UI" panose="020B0604030504040204" pitchFamily="50" charset="-128"/>
              </a:rPr>
              <a:t>R8</a:t>
            </a:r>
            <a:r>
              <a:rPr lang="ja-JP" altLang="en-US" sz="1138">
                <a:solidFill>
                  <a:srgbClr val="FFFFFF"/>
                </a:solidFill>
                <a:latin typeface="Trebuchet MS"/>
                <a:ea typeface="Meiryo UI" panose="020B0604030504040204" pitchFamily="50" charset="-128"/>
              </a:rPr>
              <a:t>年度</a:t>
            </a:r>
            <a:endParaRPr lang="en-US" sz="1138">
              <a:solidFill>
                <a:srgbClr val="FFFFFF"/>
              </a:solidFill>
              <a:latin typeface="Trebuchet MS"/>
              <a:ea typeface="Meiryo UI" panose="020B0604030504040204" pitchFamily="50" charset="-128"/>
            </a:endParaRPr>
          </a:p>
        </p:txBody>
      </p:sp>
      <p:sp>
        <p:nvSpPr>
          <p:cNvPr id="28" name="ee4pContent1">
            <a:extLst>
              <a:ext uri="{FF2B5EF4-FFF2-40B4-BE49-F238E27FC236}">
                <a16:creationId xmlns:a16="http://schemas.microsoft.com/office/drawing/2014/main" id="{CFADC6C6-92E3-0DC7-037E-C1AD9F2DB964}"/>
              </a:ext>
            </a:extLst>
          </p:cNvPr>
          <p:cNvSpPr txBox="1"/>
          <p:nvPr/>
        </p:nvSpPr>
        <p:spPr>
          <a:xfrm>
            <a:off x="511875" y="1774891"/>
            <a:ext cx="4296480" cy="457372"/>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4295" tIns="37148" rIns="74295" bIns="37148" rtlCol="0" anchor="t" anchorCtr="0">
            <a:noAutofit/>
          </a:bodyPr>
          <a:lstStyle>
            <a:defPPr>
              <a:defRPr lang="en-US"/>
            </a:defPPr>
            <a:lvl1pPr>
              <a:buSzPct val="100000"/>
              <a:buFont typeface="Trebuchet MS" panose="020B0603020202020204" pitchFamily="34" charset="0"/>
              <a:buChar char="​"/>
              <a:defRPr sz="1200">
                <a:solidFill>
                  <a:srgbClr val="2D0028"/>
                </a:solidFill>
              </a:defRPr>
            </a:lvl1pPr>
            <a:lvl2pPr marL="324000" lvl="1" indent="-216000">
              <a:buClr>
                <a:srgbClr val="2D0028"/>
              </a:buClr>
              <a:buSzPct val="100000"/>
              <a:buFont typeface="Trebuchet MS" panose="020B0603020202020204" pitchFamily="34" charset="0"/>
              <a:buChar char="•"/>
              <a:defRPr sz="1200">
                <a:solidFill>
                  <a:srgbClr val="2D0028"/>
                </a:solidFill>
              </a:defRPr>
            </a:lvl2pPr>
            <a:lvl3pPr marL="648000" lvl="2" indent="-216000">
              <a:buClr>
                <a:srgbClr val="2D0028"/>
              </a:buClr>
              <a:buSzPct val="100000"/>
              <a:buFont typeface="Trebuchet MS" panose="020B0603020202020204" pitchFamily="34" charset="0"/>
              <a:buChar char="–"/>
              <a:defRPr sz="1200">
                <a:solidFill>
                  <a:srgbClr val="2D0028"/>
                </a:solidFill>
              </a:defRPr>
            </a:lvl3pPr>
            <a:lvl4pPr marL="0" lvl="3">
              <a:buSzPct val="100000"/>
              <a:buFont typeface="Trebuchet MS" panose="020B0603020202020204" pitchFamily="34" charset="0"/>
              <a:buChar char="​"/>
              <a:defRPr sz="1600">
                <a:solidFill>
                  <a:srgbClr val="2D0028"/>
                </a:solidFill>
              </a:defRPr>
            </a:lvl4pPr>
            <a:lvl5pPr marL="0" lvl="4">
              <a:buSzPct val="100000"/>
              <a:buFont typeface="Trebuchet MS" panose="020B0603020202020204" pitchFamily="34" charset="0"/>
              <a:buChar char="​"/>
              <a:defRPr sz="1600" b="1">
                <a:solidFill>
                  <a:srgbClr val="2D0028"/>
                </a:solidFill>
              </a:defRPr>
            </a:lvl5pPr>
            <a:lvl6pPr marL="324000" lvl="5" indent="-216000">
              <a:buClr>
                <a:srgbClr val="2D0028"/>
              </a:buClr>
              <a:buSzPct val="100000"/>
              <a:buFont typeface="Trebuchet MS" panose="020B0603020202020204" pitchFamily="34" charset="0"/>
              <a:buChar char="•"/>
              <a:defRPr sz="1600">
                <a:solidFill>
                  <a:srgbClr val="2D0028"/>
                </a:solidFill>
              </a:defRPr>
            </a:lvl6pPr>
            <a:lvl7pPr marL="0" lvl="6">
              <a:buSzPct val="100000"/>
              <a:buFont typeface="Trebuchet MS" panose="020B0603020202020204" pitchFamily="34" charset="0"/>
              <a:buChar char="​"/>
              <a:defRPr sz="4400">
                <a:solidFill>
                  <a:srgbClr val="2D0028"/>
                </a:solidFill>
              </a:defRPr>
            </a:lvl7pPr>
            <a:lvl8pPr marL="0" lvl="7">
              <a:buSzPct val="100000"/>
              <a:buFont typeface="Trebuchet MS" panose="020B0603020202020204" pitchFamily="34" charset="0"/>
              <a:buChar char="​"/>
              <a:defRPr sz="5400">
                <a:solidFill>
                  <a:srgbClr val="2D0028"/>
                </a:solidFill>
              </a:defRPr>
            </a:lvl8pPr>
            <a:lvl9pPr marL="0" lvl="8">
              <a:buSzPct val="100000"/>
              <a:buFont typeface="Trebuchet MS" panose="020B0603020202020204" pitchFamily="34" charset="0"/>
              <a:buChar char="​"/>
              <a:defRPr sz="2400">
                <a:solidFill>
                  <a:srgbClr val="2D0028"/>
                </a:solidFill>
              </a:defRPr>
            </a:lvl9pPr>
          </a:lstStyle>
          <a:p>
            <a:pPr defTabSz="742950">
              <a:buNone/>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通信技術が従前の</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L5G, Wi-Fi</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等中心とした無線技術から</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HAPS</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等</a:t>
            </a:r>
            <a:b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始めとする新たな通信技術へと広がり、併せて公募種別を新設</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1" name="ee4pContent1">
            <a:extLst>
              <a:ext uri="{FF2B5EF4-FFF2-40B4-BE49-F238E27FC236}">
                <a16:creationId xmlns:a16="http://schemas.microsoft.com/office/drawing/2014/main" id="{183FDF6F-E46E-E86E-0B69-5512C84E73D8}"/>
              </a:ext>
            </a:extLst>
          </p:cNvPr>
          <p:cNvSpPr txBox="1"/>
          <p:nvPr/>
        </p:nvSpPr>
        <p:spPr>
          <a:xfrm>
            <a:off x="5097646" y="1774891"/>
            <a:ext cx="4296480" cy="457372"/>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4295" tIns="37148" rIns="74295" bIns="37148" rtlCol="0" anchor="t" anchorCtr="0">
            <a:noAutofit/>
          </a:bodyPr>
          <a:lstStyle>
            <a:defPPr>
              <a:defRPr lang="en-US"/>
            </a:defPPr>
            <a:lvl1pPr>
              <a:buSzPct val="100000"/>
              <a:buFont typeface="Trebuchet MS" panose="020B0603020202020204" pitchFamily="34" charset="0"/>
              <a:buChar char="​"/>
              <a:defRPr sz="1200">
                <a:solidFill>
                  <a:srgbClr val="2D0028"/>
                </a:solidFill>
              </a:defRPr>
            </a:lvl1pPr>
            <a:lvl2pPr marL="324000" lvl="1" indent="-216000">
              <a:buClr>
                <a:srgbClr val="2D0028"/>
              </a:buClr>
              <a:buSzPct val="100000"/>
              <a:buFont typeface="Trebuchet MS" panose="020B0603020202020204" pitchFamily="34" charset="0"/>
              <a:buChar char="•"/>
              <a:defRPr sz="1200">
                <a:solidFill>
                  <a:srgbClr val="2D0028"/>
                </a:solidFill>
              </a:defRPr>
            </a:lvl2pPr>
            <a:lvl3pPr marL="648000" lvl="2" indent="-216000">
              <a:buClr>
                <a:srgbClr val="2D0028"/>
              </a:buClr>
              <a:buSzPct val="100000"/>
              <a:buFont typeface="Trebuchet MS" panose="020B0603020202020204" pitchFamily="34" charset="0"/>
              <a:buChar char="–"/>
              <a:defRPr sz="1200">
                <a:solidFill>
                  <a:srgbClr val="2D0028"/>
                </a:solidFill>
              </a:defRPr>
            </a:lvl3pPr>
            <a:lvl4pPr marL="0" lvl="3">
              <a:buSzPct val="100000"/>
              <a:buFont typeface="Trebuchet MS" panose="020B0603020202020204" pitchFamily="34" charset="0"/>
              <a:buChar char="​"/>
              <a:defRPr sz="1600">
                <a:solidFill>
                  <a:srgbClr val="2D0028"/>
                </a:solidFill>
              </a:defRPr>
            </a:lvl4pPr>
            <a:lvl5pPr marL="0" lvl="4">
              <a:buSzPct val="100000"/>
              <a:buFont typeface="Trebuchet MS" panose="020B0603020202020204" pitchFamily="34" charset="0"/>
              <a:buChar char="​"/>
              <a:defRPr sz="1600" b="1">
                <a:solidFill>
                  <a:srgbClr val="2D0028"/>
                </a:solidFill>
              </a:defRPr>
            </a:lvl5pPr>
            <a:lvl6pPr marL="324000" lvl="5" indent="-216000">
              <a:buClr>
                <a:srgbClr val="2D0028"/>
              </a:buClr>
              <a:buSzPct val="100000"/>
              <a:buFont typeface="Trebuchet MS" panose="020B0603020202020204" pitchFamily="34" charset="0"/>
              <a:buChar char="•"/>
              <a:defRPr sz="1600">
                <a:solidFill>
                  <a:srgbClr val="2D0028"/>
                </a:solidFill>
              </a:defRPr>
            </a:lvl6pPr>
            <a:lvl7pPr marL="0" lvl="6">
              <a:buSzPct val="100000"/>
              <a:buFont typeface="Trebuchet MS" panose="020B0603020202020204" pitchFamily="34" charset="0"/>
              <a:buChar char="​"/>
              <a:defRPr sz="4400">
                <a:solidFill>
                  <a:srgbClr val="2D0028"/>
                </a:solidFill>
              </a:defRPr>
            </a:lvl7pPr>
            <a:lvl8pPr marL="0" lvl="7">
              <a:buSzPct val="100000"/>
              <a:buFont typeface="Trebuchet MS" panose="020B0603020202020204" pitchFamily="34" charset="0"/>
              <a:buChar char="​"/>
              <a:defRPr sz="5400">
                <a:solidFill>
                  <a:srgbClr val="2D0028"/>
                </a:solidFill>
              </a:defRPr>
            </a:lvl8pPr>
            <a:lvl9pPr marL="0" lvl="8">
              <a:buSzPct val="100000"/>
              <a:buFont typeface="Trebuchet MS" panose="020B0603020202020204" pitchFamily="34" charset="0"/>
              <a:buChar char="​"/>
              <a:defRPr sz="2400">
                <a:solidFill>
                  <a:srgbClr val="2D0028"/>
                </a:solidFill>
              </a:defRPr>
            </a:lvl9pPr>
          </a:lstStyle>
          <a:p>
            <a:pPr defTabSz="742950">
              <a:buNone/>
              <a:defRPr/>
            </a:pP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実証期間は</a:t>
            </a:r>
            <a:r>
              <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1</a:t>
            </a: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年。ただし、以下の要件に合致する場合</a:t>
            </a:r>
            <a:r>
              <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2</a:t>
            </a: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年間の実証期間</a:t>
            </a:r>
            <a:endPar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endParaRPr>
          </a:p>
          <a:p>
            <a:pPr defTabSz="742950">
              <a:buNone/>
              <a:defRPr/>
            </a:pP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での応募が可能</a:t>
            </a:r>
            <a:endPar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endParaRPr>
          </a:p>
          <a:p>
            <a:pPr lvl="1" defTabSz="742950">
              <a:buClr>
                <a:schemeClr val="tx2"/>
              </a:buClr>
              <a:defRPr/>
            </a:pP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シンボルプロジェクトは必要性が認められれば</a:t>
            </a:r>
            <a:r>
              <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2</a:t>
            </a: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年間の実証期間の</a:t>
            </a:r>
            <a:br>
              <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設定が可能</a:t>
            </a:r>
            <a:endPar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endParaRPr>
          </a:p>
          <a:p>
            <a:pPr lvl="1" defTabSz="742950">
              <a:buClr>
                <a:schemeClr val="tx2"/>
              </a:buClr>
              <a:defRPr/>
            </a:pP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標準プロジェクトは実証期間は原則単年度。例外的に実証に必要な</a:t>
            </a:r>
            <a:br>
              <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自然環境下でのデータ収集／ソリューション開発に</a:t>
            </a:r>
            <a:br>
              <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期間を要すると客観的に認められる場合のみ</a:t>
            </a:r>
            <a:r>
              <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2</a:t>
            </a:r>
            <a:r>
              <a:rPr lang="ja-JP" altLang="en-US"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t>年間の設定が可能</a:t>
            </a:r>
            <a:br>
              <a:rPr lang="en-US" altLang="ja-JP" sz="1138">
                <a:solidFill>
                  <a:schemeClr val="tx1"/>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000">
                <a:solidFill>
                  <a:schemeClr val="tx1"/>
                </a:solidFill>
                <a:latin typeface="Trebuchet MS" panose="020B0603020202020204" pitchFamily="34" charset="0"/>
                <a:ea typeface="Meiryo UI" panose="020B0604030504040204" pitchFamily="50" charset="-128"/>
                <a:sym typeface="Trebuchet MS" panose="020B0603020202020204" pitchFamily="34" charset="0"/>
              </a:rPr>
              <a:t>（標準プロジェクトでの</a:t>
            </a:r>
            <a:r>
              <a:rPr lang="en-US" altLang="ja-JP" sz="1000">
                <a:solidFill>
                  <a:schemeClr val="tx1"/>
                </a:solidFill>
                <a:latin typeface="Trebuchet MS" panose="020B0603020202020204" pitchFamily="34" charset="0"/>
                <a:ea typeface="Meiryo UI" panose="020B0604030504040204" pitchFamily="50" charset="-128"/>
                <a:sym typeface="Trebuchet MS" panose="020B0603020202020204" pitchFamily="34" charset="0"/>
              </a:rPr>
              <a:t>2</a:t>
            </a:r>
            <a:r>
              <a:rPr lang="ja-JP" altLang="en-US" sz="1000">
                <a:solidFill>
                  <a:schemeClr val="tx1"/>
                </a:solidFill>
                <a:latin typeface="Trebuchet MS" panose="020B0603020202020204" pitchFamily="34" charset="0"/>
                <a:ea typeface="Meiryo UI" panose="020B0604030504040204" pitchFamily="50" charset="-128"/>
                <a:sym typeface="Trebuchet MS" panose="020B0603020202020204" pitchFamily="34" charset="0"/>
              </a:rPr>
              <a:t>年支援案件は若干数に限る）</a:t>
            </a:r>
            <a:endParaRPr lang="en-US" altLang="ja-JP" sz="1000">
              <a:solidFill>
                <a:schemeClr val="tx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2" name="Rectangle: Rounded Corners 31">
            <a:extLst>
              <a:ext uri="{FF2B5EF4-FFF2-40B4-BE49-F238E27FC236}">
                <a16:creationId xmlns:a16="http://schemas.microsoft.com/office/drawing/2014/main" id="{C14537E1-6A79-49B8-48E9-2225DCF4C908}"/>
              </a:ext>
            </a:extLst>
          </p:cNvPr>
          <p:cNvSpPr/>
          <p:nvPr/>
        </p:nvSpPr>
        <p:spPr>
          <a:xfrm>
            <a:off x="5097645" y="3243036"/>
            <a:ext cx="2067319" cy="223893"/>
          </a:xfrm>
          <a:prstGeom prst="roundRect">
            <a:avLst/>
          </a:prstGeom>
          <a:solidFill>
            <a:srgbClr val="9A9A9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lang="en-US" sz="1138">
                <a:solidFill>
                  <a:srgbClr val="FFFFFF"/>
                </a:solidFill>
                <a:latin typeface="Trebuchet MS"/>
                <a:ea typeface="Meiryo UI" panose="020B0604030504040204" pitchFamily="50" charset="-128"/>
              </a:rPr>
              <a:t>R7</a:t>
            </a:r>
            <a:r>
              <a:rPr lang="ja-JP" altLang="en-US" sz="1138">
                <a:solidFill>
                  <a:srgbClr val="FFFFFF"/>
                </a:solidFill>
                <a:latin typeface="Trebuchet MS"/>
                <a:ea typeface="Meiryo UI" panose="020B0604030504040204" pitchFamily="50" charset="-128"/>
              </a:rPr>
              <a:t>年度まで</a:t>
            </a:r>
            <a:endParaRPr lang="en-US" sz="1138">
              <a:solidFill>
                <a:srgbClr val="FFFFFF"/>
              </a:solidFill>
              <a:latin typeface="Trebuchet MS"/>
              <a:ea typeface="Meiryo UI" panose="020B0604030504040204" pitchFamily="50" charset="-128"/>
            </a:endParaRPr>
          </a:p>
        </p:txBody>
      </p:sp>
      <p:sp>
        <p:nvSpPr>
          <p:cNvPr id="33" name="Rectangle: Rounded Corners 32">
            <a:extLst>
              <a:ext uri="{FF2B5EF4-FFF2-40B4-BE49-F238E27FC236}">
                <a16:creationId xmlns:a16="http://schemas.microsoft.com/office/drawing/2014/main" id="{7F840E11-4F17-A8DF-6AF7-5C8ACBD23D0B}"/>
              </a:ext>
            </a:extLst>
          </p:cNvPr>
          <p:cNvSpPr/>
          <p:nvPr/>
        </p:nvSpPr>
        <p:spPr>
          <a:xfrm>
            <a:off x="7326806" y="3243036"/>
            <a:ext cx="2067319" cy="223893"/>
          </a:xfrm>
          <a:prstGeom prst="roundRect">
            <a:avLst/>
          </a:prstGeom>
          <a:solidFill>
            <a:srgbClr val="9A9A9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lang="en-US" sz="1138">
                <a:solidFill>
                  <a:srgbClr val="FFFFFF"/>
                </a:solidFill>
                <a:latin typeface="Trebuchet MS"/>
                <a:ea typeface="Meiryo UI" panose="020B0604030504040204" pitchFamily="50" charset="-128"/>
              </a:rPr>
              <a:t>R8</a:t>
            </a:r>
            <a:r>
              <a:rPr lang="ja-JP" altLang="en-US" sz="1138">
                <a:solidFill>
                  <a:srgbClr val="FFFFFF"/>
                </a:solidFill>
                <a:latin typeface="Trebuchet MS"/>
                <a:ea typeface="Meiryo UI" panose="020B0604030504040204" pitchFamily="50" charset="-128"/>
              </a:rPr>
              <a:t>年度</a:t>
            </a:r>
            <a:endParaRPr lang="en-US" sz="1138">
              <a:solidFill>
                <a:srgbClr val="FFFFFF"/>
              </a:solidFill>
              <a:latin typeface="Trebuchet MS"/>
              <a:ea typeface="Meiryo UI" panose="020B0604030504040204" pitchFamily="50" charset="-128"/>
            </a:endParaRPr>
          </a:p>
        </p:txBody>
      </p:sp>
      <p:sp>
        <p:nvSpPr>
          <p:cNvPr id="34" name="Rectangle 33">
            <a:extLst>
              <a:ext uri="{FF2B5EF4-FFF2-40B4-BE49-F238E27FC236}">
                <a16:creationId xmlns:a16="http://schemas.microsoft.com/office/drawing/2014/main" id="{ABC6DF2C-6040-8EB1-6A13-683AACEA38C3}"/>
              </a:ext>
            </a:extLst>
          </p:cNvPr>
          <p:cNvSpPr/>
          <p:nvPr/>
        </p:nvSpPr>
        <p:spPr>
          <a:xfrm>
            <a:off x="5702558" y="3523343"/>
            <a:ext cx="857491" cy="2739040"/>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en-US" sz="1138">
                <a:solidFill>
                  <a:srgbClr val="37373A"/>
                </a:solidFill>
                <a:latin typeface="Trebuchet MS"/>
                <a:ea typeface="Meiryo UI" panose="020B0604030504040204" pitchFamily="50" charset="-128"/>
              </a:rPr>
              <a:t>1</a:t>
            </a:r>
            <a:r>
              <a:rPr lang="ja-JP" altLang="en-US" sz="1138">
                <a:solidFill>
                  <a:srgbClr val="37373A"/>
                </a:solidFill>
                <a:latin typeface="Trebuchet MS"/>
                <a:ea typeface="Meiryo UI" panose="020B0604030504040204" pitchFamily="50" charset="-128"/>
              </a:rPr>
              <a:t>年</a:t>
            </a:r>
            <a:endParaRPr lang="en-US" sz="1138">
              <a:solidFill>
                <a:srgbClr val="37373A"/>
              </a:solidFill>
              <a:latin typeface="Trebuchet MS"/>
              <a:ea typeface="Meiryo UI" panose="020B0604030504040204" pitchFamily="50" charset="-128"/>
            </a:endParaRPr>
          </a:p>
        </p:txBody>
      </p:sp>
      <p:sp>
        <p:nvSpPr>
          <p:cNvPr id="36" name="Rectangle 35">
            <a:extLst>
              <a:ext uri="{FF2B5EF4-FFF2-40B4-BE49-F238E27FC236}">
                <a16:creationId xmlns:a16="http://schemas.microsoft.com/office/drawing/2014/main" id="{B240E5E3-BA1D-3D5E-4D35-AF58AD70327C}"/>
              </a:ext>
            </a:extLst>
          </p:cNvPr>
          <p:cNvSpPr/>
          <p:nvPr/>
        </p:nvSpPr>
        <p:spPr>
          <a:xfrm>
            <a:off x="7931719" y="3523344"/>
            <a:ext cx="857491" cy="1310332"/>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en-US" sz="1138">
                <a:solidFill>
                  <a:srgbClr val="37373A"/>
                </a:solidFill>
                <a:latin typeface="Trebuchet MS"/>
                <a:ea typeface="Meiryo UI" panose="020B0604030504040204" pitchFamily="50" charset="-128"/>
              </a:rPr>
              <a:t>1</a:t>
            </a:r>
            <a:r>
              <a:rPr lang="ja-JP" altLang="en-US" sz="1138">
                <a:solidFill>
                  <a:srgbClr val="37373A"/>
                </a:solidFill>
                <a:latin typeface="Trebuchet MS"/>
                <a:ea typeface="Meiryo UI" panose="020B0604030504040204" pitchFamily="50" charset="-128"/>
              </a:rPr>
              <a:t>年</a:t>
            </a:r>
            <a:endParaRPr lang="en-US" sz="1138">
              <a:solidFill>
                <a:srgbClr val="37373A"/>
              </a:solidFill>
              <a:latin typeface="Trebuchet MS"/>
              <a:ea typeface="Meiryo UI" panose="020B0604030504040204" pitchFamily="50" charset="-128"/>
            </a:endParaRPr>
          </a:p>
        </p:txBody>
      </p:sp>
      <p:sp>
        <p:nvSpPr>
          <p:cNvPr id="37" name="Rectangle 36">
            <a:extLst>
              <a:ext uri="{FF2B5EF4-FFF2-40B4-BE49-F238E27FC236}">
                <a16:creationId xmlns:a16="http://schemas.microsoft.com/office/drawing/2014/main" id="{CF37E59D-891E-7625-8AE1-198F1BF2BEF1}"/>
              </a:ext>
            </a:extLst>
          </p:cNvPr>
          <p:cNvSpPr/>
          <p:nvPr/>
        </p:nvSpPr>
        <p:spPr>
          <a:xfrm>
            <a:off x="7931719" y="4952051"/>
            <a:ext cx="857491" cy="1310332"/>
          </a:xfrm>
          <a:prstGeom prst="rect">
            <a:avLst/>
          </a:prstGeom>
          <a:solidFill>
            <a:srgbClr val="FFFFFF"/>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en-US" sz="1138">
                <a:solidFill>
                  <a:srgbClr val="37373A"/>
                </a:solidFill>
                <a:latin typeface="Trebuchet MS"/>
                <a:ea typeface="Meiryo UI" panose="020B0604030504040204" pitchFamily="50" charset="-128"/>
              </a:rPr>
              <a:t>2</a:t>
            </a:r>
            <a:r>
              <a:rPr lang="ja-JP" altLang="en-US" sz="1138">
                <a:solidFill>
                  <a:srgbClr val="37373A"/>
                </a:solidFill>
                <a:latin typeface="Trebuchet MS"/>
                <a:ea typeface="Meiryo UI" panose="020B0604030504040204" pitchFamily="50" charset="-128"/>
              </a:rPr>
              <a:t>年</a:t>
            </a:r>
            <a:endParaRPr lang="en-US" sz="1138">
              <a:solidFill>
                <a:srgbClr val="37373A"/>
              </a:solidFill>
              <a:latin typeface="Trebuchet MS"/>
              <a:ea typeface="Meiryo UI" panose="020B0604030504040204" pitchFamily="50" charset="-128"/>
            </a:endParaRPr>
          </a:p>
        </p:txBody>
      </p:sp>
      <p:sp>
        <p:nvSpPr>
          <p:cNvPr id="42" name="Rectangle 41">
            <a:extLst>
              <a:ext uri="{FF2B5EF4-FFF2-40B4-BE49-F238E27FC236}">
                <a16:creationId xmlns:a16="http://schemas.microsoft.com/office/drawing/2014/main" id="{15AB46BC-EE0D-6777-CC7D-8AA435186D82}"/>
              </a:ext>
            </a:extLst>
          </p:cNvPr>
          <p:cNvSpPr/>
          <p:nvPr/>
        </p:nvSpPr>
        <p:spPr>
          <a:xfrm>
            <a:off x="8989895" y="1110801"/>
            <a:ext cx="404230" cy="227962"/>
          </a:xfrm>
          <a:prstGeom prst="rect">
            <a:avLst/>
          </a:prstGeom>
          <a:solidFill>
            <a:srgbClr val="FFFFFF"/>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defTabSz="742950"/>
            <a:r>
              <a:rPr lang="ja-JP" altLang="en-US" sz="975">
                <a:solidFill>
                  <a:srgbClr val="37373A"/>
                </a:solidFill>
                <a:latin typeface="Trebuchet MS"/>
                <a:ea typeface="Meiryo UI" panose="020B0604030504040204" pitchFamily="50" charset="-128"/>
              </a:rPr>
              <a:t>新設</a:t>
            </a:r>
            <a:endParaRPr lang="en-US" sz="975">
              <a:solidFill>
                <a:srgbClr val="37373A"/>
              </a:solidFill>
              <a:latin typeface="Trebuchet MS"/>
              <a:ea typeface="Meiryo UI" panose="020B0604030504040204" pitchFamily="50" charset="-128"/>
            </a:endParaRPr>
          </a:p>
        </p:txBody>
      </p:sp>
      <p:sp>
        <p:nvSpPr>
          <p:cNvPr id="70" name="Rectangle 69">
            <a:extLst>
              <a:ext uri="{FF2B5EF4-FFF2-40B4-BE49-F238E27FC236}">
                <a16:creationId xmlns:a16="http://schemas.microsoft.com/office/drawing/2014/main" id="{9E4120B4-C552-826F-530F-19E005877AF7}"/>
              </a:ext>
            </a:extLst>
          </p:cNvPr>
          <p:cNvSpPr/>
          <p:nvPr/>
        </p:nvSpPr>
        <p:spPr>
          <a:xfrm>
            <a:off x="8517109" y="1110801"/>
            <a:ext cx="404230" cy="227962"/>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defTabSz="742950"/>
            <a:r>
              <a:rPr lang="ja-JP" altLang="en-US" sz="975">
                <a:solidFill>
                  <a:srgbClr val="37373A"/>
                </a:solidFill>
                <a:latin typeface="Trebuchet MS"/>
                <a:ea typeface="Meiryo UI" panose="020B0604030504040204" pitchFamily="50" charset="-128"/>
              </a:rPr>
              <a:t>既存</a:t>
            </a:r>
            <a:endParaRPr lang="en-US" sz="975">
              <a:solidFill>
                <a:srgbClr val="37373A"/>
              </a:solidFill>
              <a:latin typeface="Trebuchet MS"/>
              <a:ea typeface="Meiryo UI" panose="020B0604030504040204" pitchFamily="50" charset="-128"/>
            </a:endParaRPr>
          </a:p>
        </p:txBody>
      </p:sp>
    </p:spTree>
    <p:extLst>
      <p:ext uri="{BB962C8B-B14F-4D97-AF65-F5344CB8AC3E}">
        <p14:creationId xmlns:p14="http://schemas.microsoft.com/office/powerpoint/2010/main" val="332604025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2352BA-B247-047A-EE89-B1129BA4B263}"/>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F24E42FB-185F-C5F5-D7E1-6D51675A9BCF}"/>
              </a:ext>
            </a:extLst>
          </p:cNvPr>
          <p:cNvGraphicFramePr>
            <a:graphicFrameLocks noChangeAspect="1"/>
          </p:cNvGraphicFramePr>
          <p:nvPr>
            <p:custDataLst>
              <p:tags r:id="rId1"/>
            </p:custDataLst>
            <p:extLst>
              <p:ext uri="{D42A27DB-BD31-4B8C-83A1-F6EECF244321}">
                <p14:modId xmlns:p14="http://schemas.microsoft.com/office/powerpoint/2010/main" val="1868081422"/>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8" imgW="395" imgH="396" progId="TCLayout.ActiveDocument.1">
                  <p:embed/>
                </p:oleObj>
              </mc:Choice>
              <mc:Fallback>
                <p:oleObj name="think-cell Slide" r:id="rId8" imgW="395" imgH="396" progId="TCLayout.ActiveDocument.1">
                  <p:embed/>
                  <p:pic>
                    <p:nvPicPr>
                      <p:cNvPr id="6" name="think-cell data - do not delete" hidden="1">
                        <a:extLst>
                          <a:ext uri="{FF2B5EF4-FFF2-40B4-BE49-F238E27FC236}">
                            <a16:creationId xmlns:a16="http://schemas.microsoft.com/office/drawing/2014/main" id="{F24E42FB-185F-C5F5-D7E1-6D51675A9BCF}"/>
                          </a:ext>
                        </a:extLst>
                      </p:cNvPr>
                      <p:cNvPicPr/>
                      <p:nvPr/>
                    </p:nvPicPr>
                    <p:blipFill>
                      <a:blip r:embed="rId9"/>
                      <a:stretch>
                        <a:fillRect/>
                      </a:stretch>
                    </p:blipFill>
                    <p:spPr>
                      <a:xfrm>
                        <a:off x="1290" y="644228"/>
                        <a:ext cx="1290" cy="1290"/>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8110A970-75AE-BC7F-F5C2-58D177F93D74}"/>
              </a:ext>
            </a:extLst>
          </p:cNvPr>
          <p:cNvSpPr>
            <a:spLocks noGrp="1"/>
          </p:cNvSpPr>
          <p:nvPr>
            <p:ph type="title"/>
          </p:nvPr>
        </p:nvSpPr>
        <p:spPr>
          <a:xfrm>
            <a:off x="199844" y="641858"/>
            <a:ext cx="8883348" cy="270074"/>
          </a:xfrm>
        </p:spPr>
        <p:txBody>
          <a:bodyPr vert="horz">
            <a:noAutofit/>
          </a:body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期待効果</a:t>
            </a:r>
            <a:r>
              <a:rPr kumimoji="1" lang="en-US" altLang="ja-JP">
                <a:solidFill>
                  <a:srgbClr val="FE9341"/>
                </a:solidFill>
                <a:latin typeface="Trebuchet MS" panose="020B0603020202020204" pitchFamily="34" charset="0"/>
                <a:ea typeface="Meiryo UI" panose="020B0604030504040204" pitchFamily="50" charset="-128"/>
              </a:rPr>
              <a:t>/</a:t>
            </a:r>
            <a:r>
              <a:rPr kumimoji="1" lang="ja-JP" altLang="en-US">
                <a:solidFill>
                  <a:srgbClr val="FE9341"/>
                </a:solidFill>
                <a:latin typeface="Trebuchet MS" panose="020B0603020202020204" pitchFamily="34" charset="0"/>
                <a:ea typeface="Meiryo UI" panose="020B0604030504040204" pitchFamily="50" charset="-128"/>
              </a:rPr>
              <a:t>資金計画</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販売主体</a:t>
            </a:r>
            <a:endParaRPr kumimoji="1" lang="en-US">
              <a:solidFill>
                <a:srgbClr val="FE9341"/>
              </a:solidFill>
              <a:latin typeface="Trebuchet MS" panose="020B0603020202020204" pitchFamily="34" charset="0"/>
              <a:ea typeface="Meiryo UI" panose="020B0604030504040204" pitchFamily="50" charset="-128"/>
            </a:endParaRPr>
          </a:p>
        </p:txBody>
      </p:sp>
      <p:sp>
        <p:nvSpPr>
          <p:cNvPr id="7" name="テキスト ボックス 42">
            <a:extLst>
              <a:ext uri="{FF2B5EF4-FFF2-40B4-BE49-F238E27FC236}">
                <a16:creationId xmlns:a16="http://schemas.microsoft.com/office/drawing/2014/main" id="{671C03D0-72D5-38D2-B790-BEFF6ECCE196}"/>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defPPr>
              <a:defRPr lang="en-US"/>
            </a:defPPr>
            <a:lvl1pPr defTabSz="742950">
              <a:defRPr kumimoji="1" sz="1200">
                <a:solidFill>
                  <a:srgbClr val="575757"/>
                </a:solidFill>
                <a:latin typeface="Trebuchet MS" panose="020B0603020202020204" pitchFamily="34" charset="0"/>
                <a:ea typeface="Meiryo UI" panose="020B0604030504040204" pitchFamily="50" charset="-128"/>
              </a:defRPr>
            </a:lvl1pPr>
          </a:lstStyle>
          <a:p>
            <a:r>
              <a:rPr lang="en-US" altLang="ja-JP"/>
              <a:t>3</a:t>
            </a:r>
            <a:r>
              <a:rPr lang="ja-JP" altLang="en-US"/>
              <a:t>章：実装・横展開の計画</a:t>
            </a:r>
          </a:p>
        </p:txBody>
      </p:sp>
      <p:sp>
        <p:nvSpPr>
          <p:cNvPr id="28" name="Rectangle 3">
            <a:extLst>
              <a:ext uri="{FF2B5EF4-FFF2-40B4-BE49-F238E27FC236}">
                <a16:creationId xmlns:a16="http://schemas.microsoft.com/office/drawing/2014/main" id="{CE2BD7B7-6A85-ACA6-4BE8-2EC2E0CBF819}"/>
              </a:ext>
            </a:extLst>
          </p:cNvPr>
          <p:cNvSpPr/>
          <p:nvPr/>
        </p:nvSpPr>
        <p:spPr>
          <a:xfrm>
            <a:off x="201012" y="2658528"/>
            <a:ext cx="447495" cy="1432400"/>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費用</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35" name="Rectangle 3">
            <a:extLst>
              <a:ext uri="{FF2B5EF4-FFF2-40B4-BE49-F238E27FC236}">
                <a16:creationId xmlns:a16="http://schemas.microsoft.com/office/drawing/2014/main" id="{3B70EAFE-79D0-896A-C88C-2745AEF2AC85}"/>
              </a:ext>
            </a:extLst>
          </p:cNvPr>
          <p:cNvSpPr/>
          <p:nvPr/>
        </p:nvSpPr>
        <p:spPr>
          <a:xfrm>
            <a:off x="706605" y="3477543"/>
            <a:ext cx="1262654" cy="272355"/>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r>
              <a:rPr kumimoji="1" lang="ja-JP" altLang="en-US" sz="1300">
                <a:solidFill>
                  <a:srgbClr val="575757"/>
                </a:solidFill>
                <a:latin typeface="Trebuchet MS" panose="020B0603020202020204" pitchFamily="34" charset="0"/>
                <a:ea typeface="Meiryo UI" panose="020B0604030504040204" pitchFamily="50" charset="-128"/>
              </a:rPr>
              <a:t>件数</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導入先数</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37" name="Straight Connector 71">
            <a:extLst>
              <a:ext uri="{FF2B5EF4-FFF2-40B4-BE49-F238E27FC236}">
                <a16:creationId xmlns:a16="http://schemas.microsoft.com/office/drawing/2014/main" id="{3642A446-11E6-E773-0291-4151540EAB3F}"/>
              </a:ext>
            </a:extLst>
          </p:cNvPr>
          <p:cNvCxnSpPr>
            <a:cxnSpLocks/>
          </p:cNvCxnSpPr>
          <p:nvPr/>
        </p:nvCxnSpPr>
        <p:spPr>
          <a:xfrm>
            <a:off x="706604" y="3431921"/>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0" name="Rectangle 3">
            <a:extLst>
              <a:ext uri="{FF2B5EF4-FFF2-40B4-BE49-F238E27FC236}">
                <a16:creationId xmlns:a16="http://schemas.microsoft.com/office/drawing/2014/main" id="{3B477CCD-087F-43DE-0CCD-E261E2708B96}"/>
              </a:ext>
            </a:extLst>
          </p:cNvPr>
          <p:cNvSpPr/>
          <p:nvPr/>
        </p:nvSpPr>
        <p:spPr>
          <a:xfrm>
            <a:off x="706605" y="2658527"/>
            <a:ext cx="1262654" cy="318266"/>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イニシャル</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32" name="Rectangle 3">
            <a:extLst>
              <a:ext uri="{FF2B5EF4-FFF2-40B4-BE49-F238E27FC236}">
                <a16:creationId xmlns:a16="http://schemas.microsoft.com/office/drawing/2014/main" id="{529BA705-616A-BC19-86C4-359B4887DCC2}"/>
              </a:ext>
            </a:extLst>
          </p:cNvPr>
          <p:cNvSpPr/>
          <p:nvPr/>
        </p:nvSpPr>
        <p:spPr>
          <a:xfrm>
            <a:off x="706605" y="3068035"/>
            <a:ext cx="1262654" cy="318266"/>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ランニング</a:t>
            </a:r>
            <a:r>
              <a:rPr kumimoji="1" lang="en-US" altLang="ja-JP" sz="1300">
                <a:solidFill>
                  <a:srgbClr val="575757"/>
                </a:solidFill>
                <a:latin typeface="Trebuchet MS" panose="020B0603020202020204" pitchFamily="34" charset="0"/>
                <a:ea typeface="Meiryo UI" panose="020B0604030504040204" pitchFamily="50" charset="-128"/>
              </a:rPr>
              <a:t>/</a:t>
            </a:r>
            <a:r>
              <a:rPr kumimoji="1" lang="ja-JP" altLang="en-US" sz="1300">
                <a:solidFill>
                  <a:srgbClr val="575757"/>
                </a:solidFill>
                <a:latin typeface="Trebuchet MS" panose="020B0603020202020204" pitchFamily="34" charset="0"/>
                <a:ea typeface="Meiryo UI" panose="020B0604030504040204" pitchFamily="50" charset="-128"/>
              </a:rPr>
              <a:t>件</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34" name="Straight Connector 71">
            <a:extLst>
              <a:ext uri="{FF2B5EF4-FFF2-40B4-BE49-F238E27FC236}">
                <a16:creationId xmlns:a16="http://schemas.microsoft.com/office/drawing/2014/main" id="{605D0F05-31DA-0997-22EC-E6036CA7485F}"/>
              </a:ext>
            </a:extLst>
          </p:cNvPr>
          <p:cNvCxnSpPr>
            <a:cxnSpLocks/>
          </p:cNvCxnSpPr>
          <p:nvPr/>
        </p:nvCxnSpPr>
        <p:spPr>
          <a:xfrm>
            <a:off x="706604" y="302241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55" name="Straight Connector 71">
            <a:extLst>
              <a:ext uri="{FF2B5EF4-FFF2-40B4-BE49-F238E27FC236}">
                <a16:creationId xmlns:a16="http://schemas.microsoft.com/office/drawing/2014/main" id="{BBF32E7D-39B8-DE19-ACD4-6754B13B9004}"/>
              </a:ext>
            </a:extLst>
          </p:cNvPr>
          <p:cNvCxnSpPr>
            <a:cxnSpLocks/>
          </p:cNvCxnSpPr>
          <p:nvPr/>
        </p:nvCxnSpPr>
        <p:spPr>
          <a:xfrm>
            <a:off x="199847" y="4205025"/>
            <a:ext cx="5317452" cy="0"/>
          </a:xfrm>
          <a:prstGeom prst="line">
            <a:avLst/>
          </a:prstGeom>
          <a:ln w="19050"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1" name="Rectangle 3">
            <a:extLst>
              <a:ext uri="{FF2B5EF4-FFF2-40B4-BE49-F238E27FC236}">
                <a16:creationId xmlns:a16="http://schemas.microsoft.com/office/drawing/2014/main" id="{65B9F6EF-1369-4383-616D-01BE208EBF64}"/>
              </a:ext>
            </a:extLst>
          </p:cNvPr>
          <p:cNvSpPr/>
          <p:nvPr/>
        </p:nvSpPr>
        <p:spPr>
          <a:xfrm>
            <a:off x="201012" y="4243681"/>
            <a:ext cx="447495" cy="2233965"/>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資金調達</a:t>
            </a:r>
            <a:endParaRPr kumimoji="1" lang="en-US" altLang="ja-JP" sz="1300">
              <a:solidFill>
                <a:srgbClr val="575757"/>
              </a:solidFill>
              <a:latin typeface="Trebuchet MS" panose="020B0603020202020204" pitchFamily="34" charset="0"/>
              <a:ea typeface="Meiryo UI" panose="020B0604030504040204" pitchFamily="50" charset="-128"/>
            </a:endParaRPr>
          </a:p>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方法</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66" name="Rectangle 3">
            <a:extLst>
              <a:ext uri="{FF2B5EF4-FFF2-40B4-BE49-F238E27FC236}">
                <a16:creationId xmlns:a16="http://schemas.microsoft.com/office/drawing/2014/main" id="{F7C2F0B7-8AB0-6844-37C2-C97CD433C971}"/>
              </a:ext>
            </a:extLst>
          </p:cNvPr>
          <p:cNvSpPr/>
          <p:nvPr/>
        </p:nvSpPr>
        <p:spPr>
          <a:xfrm>
            <a:off x="706605" y="4243680"/>
            <a:ext cx="1262654"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300">
                <a:solidFill>
                  <a:srgbClr val="575757"/>
                </a:solidFill>
                <a:latin typeface="Trebuchet MS" panose="020B0603020202020204" pitchFamily="34" charset="0"/>
                <a:ea typeface="Meiryo UI" panose="020B0604030504040204" pitchFamily="50" charset="-128"/>
              </a:rPr>
              <a:t>xxx</a:t>
            </a:r>
          </a:p>
          <a:p>
            <a:pPr defTabSz="742950">
              <a:defRPr/>
            </a:pPr>
            <a:r>
              <a:rPr kumimoji="1" lang="en-US" altLang="ja-JP" sz="1138" err="1">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省</a:t>
            </a:r>
            <a:r>
              <a:rPr kumimoji="1" lang="en-US" altLang="ja-JP" sz="1138">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事業</a:t>
            </a:r>
            <a:br>
              <a:rPr kumimoji="1" lang="en-US" altLang="ja-JP" sz="1138">
                <a:solidFill>
                  <a:srgbClr val="3EAD92"/>
                </a:solidFill>
                <a:latin typeface="Trebuchet MS" panose="020B0603020202020204" pitchFamily="34" charset="0"/>
                <a:ea typeface="Meiryo UI" panose="020B0604030504040204" pitchFamily="50" charset="-128"/>
              </a:rPr>
            </a:br>
            <a:r>
              <a:rPr kumimoji="1" lang="ja-JP" altLang="en-US" sz="1138">
                <a:solidFill>
                  <a:srgbClr val="3EAD92"/>
                </a:solidFill>
                <a:latin typeface="Trebuchet MS" panose="020B0603020202020204" pitchFamily="34" charset="0"/>
                <a:ea typeface="Meiryo UI" panose="020B0604030504040204" pitchFamily="50" charset="-128"/>
              </a:rPr>
              <a:t>補助金</a:t>
            </a:r>
            <a:endParaRPr kumimoji="1" lang="en-US" altLang="ja-JP" sz="1138">
              <a:solidFill>
                <a:srgbClr val="3EAD92"/>
              </a:solidFill>
              <a:latin typeface="Trebuchet MS" panose="020B0603020202020204" pitchFamily="34" charset="0"/>
              <a:ea typeface="Meiryo UI" panose="020B0604030504040204" pitchFamily="50" charset="-128"/>
            </a:endParaRPr>
          </a:p>
          <a:p>
            <a:pPr defTabSz="742950">
              <a:defRPr/>
            </a:pPr>
            <a:endParaRPr kumimoji="1" lang="en-US" sz="1300">
              <a:solidFill>
                <a:srgbClr val="FE9341"/>
              </a:solidFill>
              <a:latin typeface="Trebuchet MS" panose="020B0603020202020204" pitchFamily="34" charset="0"/>
              <a:ea typeface="Meiryo UI" panose="020B0604030504040204" pitchFamily="50" charset="-128"/>
            </a:endParaRPr>
          </a:p>
        </p:txBody>
      </p:sp>
      <p:sp>
        <p:nvSpPr>
          <p:cNvPr id="73" name="Rectangle 3">
            <a:extLst>
              <a:ext uri="{FF2B5EF4-FFF2-40B4-BE49-F238E27FC236}">
                <a16:creationId xmlns:a16="http://schemas.microsoft.com/office/drawing/2014/main" id="{3D3765ED-A516-3CAB-28B5-F956622B6BAB}"/>
              </a:ext>
            </a:extLst>
          </p:cNvPr>
          <p:cNvSpPr/>
          <p:nvPr/>
        </p:nvSpPr>
        <p:spPr>
          <a:xfrm>
            <a:off x="706605" y="5013101"/>
            <a:ext cx="1262654"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76" name="Rectangle 3">
            <a:extLst>
              <a:ext uri="{FF2B5EF4-FFF2-40B4-BE49-F238E27FC236}">
                <a16:creationId xmlns:a16="http://schemas.microsoft.com/office/drawing/2014/main" id="{D0DF0848-6821-BE90-C73C-696640A8168B}"/>
              </a:ext>
            </a:extLst>
          </p:cNvPr>
          <p:cNvSpPr/>
          <p:nvPr/>
        </p:nvSpPr>
        <p:spPr>
          <a:xfrm>
            <a:off x="706605" y="5782521"/>
            <a:ext cx="1262654"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cxnSp>
        <p:nvCxnSpPr>
          <p:cNvPr id="85" name="Straight Connector 71">
            <a:extLst>
              <a:ext uri="{FF2B5EF4-FFF2-40B4-BE49-F238E27FC236}">
                <a16:creationId xmlns:a16="http://schemas.microsoft.com/office/drawing/2014/main" id="{2467785A-1FA7-0256-EBFF-CE8F5BD99CC4}"/>
              </a:ext>
            </a:extLst>
          </p:cNvPr>
          <p:cNvCxnSpPr>
            <a:cxnSpLocks/>
          </p:cNvCxnSpPr>
          <p:nvPr/>
        </p:nvCxnSpPr>
        <p:spPr>
          <a:xfrm>
            <a:off x="706604" y="4975953"/>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96" name="Straight Connector 71">
            <a:extLst>
              <a:ext uri="{FF2B5EF4-FFF2-40B4-BE49-F238E27FC236}">
                <a16:creationId xmlns:a16="http://schemas.microsoft.com/office/drawing/2014/main" id="{ED9EDF03-6E5F-1CEE-31FE-200298C50DB8}"/>
              </a:ext>
            </a:extLst>
          </p:cNvPr>
          <p:cNvCxnSpPr>
            <a:cxnSpLocks/>
          </p:cNvCxnSpPr>
          <p:nvPr/>
        </p:nvCxnSpPr>
        <p:spPr>
          <a:xfrm>
            <a:off x="706604" y="574537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8AF074B0-9267-96BA-26D9-7328DE326AC3}"/>
              </a:ext>
            </a:extLst>
          </p:cNvPr>
          <p:cNvSpPr/>
          <p:nvPr/>
        </p:nvSpPr>
        <p:spPr>
          <a:xfrm>
            <a:off x="731877" y="4757100"/>
            <a:ext cx="1262654" cy="288717"/>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資金調達方法を</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65" name="Rectangle 2">
            <a:extLst>
              <a:ext uri="{FF2B5EF4-FFF2-40B4-BE49-F238E27FC236}">
                <a16:creationId xmlns:a16="http://schemas.microsoft.com/office/drawing/2014/main" id="{17C864BD-093A-9F04-1DA5-8BD4DD69EDB7}"/>
              </a:ext>
            </a:extLst>
          </p:cNvPr>
          <p:cNvSpPr/>
          <p:nvPr/>
        </p:nvSpPr>
        <p:spPr>
          <a:xfrm>
            <a:off x="4443308" y="30100"/>
            <a:ext cx="3191488" cy="500335"/>
          </a:xfrm>
          <a:prstGeom prst="rect">
            <a:avLst/>
          </a:prstGeom>
          <a:solidFill>
            <a:srgbClr val="E2EEF6"/>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000000"/>
              </a:buClr>
              <a:buSzPts val="1200"/>
              <a:defRPr/>
            </a:pPr>
            <a:r>
              <a:rPr kumimoji="1" lang="ja-JP" altLang="en-US" sz="1200">
                <a:solidFill>
                  <a:srgbClr val="575757"/>
                </a:solidFill>
                <a:latin typeface="Trebuchet MS" panose="020B0603020202020204" pitchFamily="34" charset="0"/>
                <a:ea typeface="Meiryo UI" panose="020B0604030504040204" pitchFamily="50" charset="-128"/>
              </a:rPr>
              <a:t>各年度の費用小計に対して、経費を負担する主体を記載してください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補助金等の記載も含む</a:t>
            </a:r>
            <a:r>
              <a:rPr kumimoji="1" lang="en-US" altLang="ja-JP" sz="1200">
                <a:solidFill>
                  <a:srgbClr val="575757"/>
                </a:solidFill>
                <a:latin typeface="Trebuchet MS" panose="020B0603020202020204" pitchFamily="34" charset="0"/>
                <a:ea typeface="Meiryo UI" panose="020B0604030504040204" pitchFamily="50" charset="-128"/>
              </a:rPr>
              <a:t>)</a:t>
            </a:r>
          </a:p>
        </p:txBody>
      </p:sp>
      <p:sp>
        <p:nvSpPr>
          <p:cNvPr id="12" name="Rectangle 3">
            <a:extLst>
              <a:ext uri="{FF2B5EF4-FFF2-40B4-BE49-F238E27FC236}">
                <a16:creationId xmlns:a16="http://schemas.microsoft.com/office/drawing/2014/main" id="{F118A2A4-0499-DCB9-B03F-895D022ACA81}"/>
              </a:ext>
            </a:extLst>
          </p:cNvPr>
          <p:cNvSpPr/>
          <p:nvPr/>
        </p:nvSpPr>
        <p:spPr>
          <a:xfrm>
            <a:off x="201012" y="1378762"/>
            <a:ext cx="447495" cy="1228292"/>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収益</a:t>
            </a:r>
            <a:endParaRPr kumimoji="1" 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3" name="Rectangle 3">
            <a:extLst>
              <a:ext uri="{FF2B5EF4-FFF2-40B4-BE49-F238E27FC236}">
                <a16:creationId xmlns:a16="http://schemas.microsoft.com/office/drawing/2014/main" id="{9AC0FF84-0246-B5AE-21FA-16D6F4847B7B}"/>
              </a:ext>
            </a:extLst>
          </p:cNvPr>
          <p:cNvSpPr/>
          <p:nvPr/>
        </p:nvSpPr>
        <p:spPr>
          <a:xfrm>
            <a:off x="648507" y="2247840"/>
            <a:ext cx="1320753" cy="365633"/>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合計</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33" name="Rectangle 3">
            <a:extLst>
              <a:ext uri="{FF2B5EF4-FFF2-40B4-BE49-F238E27FC236}">
                <a16:creationId xmlns:a16="http://schemas.microsoft.com/office/drawing/2014/main" id="{5001B60C-E83B-4E0B-326E-CBD547FD513E}"/>
              </a:ext>
            </a:extLst>
          </p:cNvPr>
          <p:cNvSpPr/>
          <p:nvPr/>
        </p:nvSpPr>
        <p:spPr>
          <a:xfrm>
            <a:off x="706605" y="1378763"/>
            <a:ext cx="1262654" cy="358780"/>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収益</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件</a:t>
            </a:r>
            <a:endParaRPr kumimoji="1" 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36" name="Straight Connector 71">
            <a:extLst>
              <a:ext uri="{FF2B5EF4-FFF2-40B4-BE49-F238E27FC236}">
                <a16:creationId xmlns:a16="http://schemas.microsoft.com/office/drawing/2014/main" id="{6EB94F81-363B-D389-6D6B-6CB02BF279FD}"/>
              </a:ext>
            </a:extLst>
          </p:cNvPr>
          <p:cNvCxnSpPr>
            <a:cxnSpLocks/>
          </p:cNvCxnSpPr>
          <p:nvPr/>
        </p:nvCxnSpPr>
        <p:spPr>
          <a:xfrm>
            <a:off x="706604" y="2231521"/>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1" name="Rectangle 3">
            <a:extLst>
              <a:ext uri="{FF2B5EF4-FFF2-40B4-BE49-F238E27FC236}">
                <a16:creationId xmlns:a16="http://schemas.microsoft.com/office/drawing/2014/main" id="{E0971DA6-4557-9108-E598-D4282FDE8360}"/>
              </a:ext>
            </a:extLst>
          </p:cNvPr>
          <p:cNvSpPr/>
          <p:nvPr/>
        </p:nvSpPr>
        <p:spPr>
          <a:xfrm>
            <a:off x="706605" y="1801192"/>
            <a:ext cx="1262654" cy="358780"/>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件数</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導入先数</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endParaRPr kumimoji="1" 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0" name="Rectangle 3">
            <a:extLst>
              <a:ext uri="{FF2B5EF4-FFF2-40B4-BE49-F238E27FC236}">
                <a16:creationId xmlns:a16="http://schemas.microsoft.com/office/drawing/2014/main" id="{61C55FA6-5A1E-A6B3-67B2-F0A0DF8BA593}"/>
              </a:ext>
            </a:extLst>
          </p:cNvPr>
          <p:cNvSpPr/>
          <p:nvPr/>
        </p:nvSpPr>
        <p:spPr>
          <a:xfrm>
            <a:off x="648507" y="3818577"/>
            <a:ext cx="1320753" cy="272355"/>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合計</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52" name="Straight Connector 71">
            <a:extLst>
              <a:ext uri="{FF2B5EF4-FFF2-40B4-BE49-F238E27FC236}">
                <a16:creationId xmlns:a16="http://schemas.microsoft.com/office/drawing/2014/main" id="{7619CB65-17E3-A6B4-72AB-484EE11D6A02}"/>
              </a:ext>
            </a:extLst>
          </p:cNvPr>
          <p:cNvCxnSpPr>
            <a:cxnSpLocks/>
          </p:cNvCxnSpPr>
          <p:nvPr/>
        </p:nvCxnSpPr>
        <p:spPr>
          <a:xfrm>
            <a:off x="706604" y="3772955"/>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nvGrpSpPr>
          <p:cNvPr id="57" name="Group 5">
            <a:extLst>
              <a:ext uri="{FF2B5EF4-FFF2-40B4-BE49-F238E27FC236}">
                <a16:creationId xmlns:a16="http://schemas.microsoft.com/office/drawing/2014/main" id="{4BD3D3FE-71B7-5ED9-32A1-2617E98DB0FA}"/>
              </a:ext>
            </a:extLst>
          </p:cNvPr>
          <p:cNvGrpSpPr>
            <a:grpSpLocks noChangeAspect="1"/>
          </p:cNvGrpSpPr>
          <p:nvPr/>
        </p:nvGrpSpPr>
        <p:grpSpPr>
          <a:xfrm>
            <a:off x="1262000" y="3345119"/>
            <a:ext cx="151864" cy="151864"/>
            <a:chOff x="4843364" y="3319364"/>
            <a:chExt cx="219273" cy="219273"/>
          </a:xfrm>
        </p:grpSpPr>
        <p:sp>
          <p:nvSpPr>
            <p:cNvPr id="58" name="Oval 18">
              <a:extLst>
                <a:ext uri="{FF2B5EF4-FFF2-40B4-BE49-F238E27FC236}">
                  <a16:creationId xmlns:a16="http://schemas.microsoft.com/office/drawing/2014/main" id="{1F54D898-6512-4F11-C8B0-83CB46E74157}"/>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59" name="Freeform 19">
              <a:extLst>
                <a:ext uri="{FF2B5EF4-FFF2-40B4-BE49-F238E27FC236}">
                  <a16:creationId xmlns:a16="http://schemas.microsoft.com/office/drawing/2014/main" id="{593EB30F-1630-F599-ECB8-6708B7B26B20}"/>
                </a:ext>
              </a:extLst>
            </p:cNvPr>
            <p:cNvSpPr>
              <a:spLocks/>
            </p:cNvSpPr>
            <p:nvPr/>
          </p:nvSpPr>
          <p:spPr bwMode="auto">
            <a:xfrm>
              <a:off x="4907856" y="3383856"/>
              <a:ext cx="90289" cy="90289"/>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grpSp>
        <p:nvGrpSpPr>
          <p:cNvPr id="60" name="Group 7">
            <a:extLst>
              <a:ext uri="{FF2B5EF4-FFF2-40B4-BE49-F238E27FC236}">
                <a16:creationId xmlns:a16="http://schemas.microsoft.com/office/drawing/2014/main" id="{74E6CD74-ED7C-4044-85EC-C7D6CDC03A91}"/>
              </a:ext>
            </a:extLst>
          </p:cNvPr>
          <p:cNvGrpSpPr>
            <a:grpSpLocks noChangeAspect="1"/>
          </p:cNvGrpSpPr>
          <p:nvPr/>
        </p:nvGrpSpPr>
        <p:grpSpPr>
          <a:xfrm>
            <a:off x="1262000" y="2922240"/>
            <a:ext cx="151864" cy="151864"/>
            <a:chOff x="4843364" y="3319364"/>
            <a:chExt cx="219273" cy="219273"/>
          </a:xfrm>
        </p:grpSpPr>
        <p:sp>
          <p:nvSpPr>
            <p:cNvPr id="61" name="Oval 6">
              <a:extLst>
                <a:ext uri="{FF2B5EF4-FFF2-40B4-BE49-F238E27FC236}">
                  <a16:creationId xmlns:a16="http://schemas.microsoft.com/office/drawing/2014/main" id="{608239D8-D84E-27C4-B0EF-534B1FA8D240}"/>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67" name="Freeform 7">
              <a:extLst>
                <a:ext uri="{FF2B5EF4-FFF2-40B4-BE49-F238E27FC236}">
                  <a16:creationId xmlns:a16="http://schemas.microsoft.com/office/drawing/2014/main" id="{39C604A5-D1B3-911E-4AF2-0A1E86A74474}"/>
                </a:ext>
              </a:extLst>
            </p:cNvPr>
            <p:cNvSpPr>
              <a:spLocks/>
            </p:cNvSpPr>
            <p:nvPr/>
          </p:nvSpPr>
          <p:spPr bwMode="auto">
            <a:xfrm>
              <a:off x="4893667" y="3369667"/>
              <a:ext cx="118665" cy="118665"/>
            </a:xfrm>
            <a:custGeom>
              <a:avLst/>
              <a:gdLst>
                <a:gd name="T0" fmla="*/ 50 w 92"/>
                <a:gd name="T1" fmla="*/ 0 h 92"/>
                <a:gd name="T2" fmla="*/ 41 w 92"/>
                <a:gd name="T3" fmla="*/ 0 h 92"/>
                <a:gd name="T4" fmla="*/ 41 w 92"/>
                <a:gd name="T5" fmla="*/ 42 h 92"/>
                <a:gd name="T6" fmla="*/ 0 w 92"/>
                <a:gd name="T7" fmla="*/ 42 h 92"/>
                <a:gd name="T8" fmla="*/ 0 w 92"/>
                <a:gd name="T9" fmla="*/ 51 h 92"/>
                <a:gd name="T10" fmla="*/ 41 w 92"/>
                <a:gd name="T11" fmla="*/ 51 h 92"/>
                <a:gd name="T12" fmla="*/ 41 w 92"/>
                <a:gd name="T13" fmla="*/ 92 h 92"/>
                <a:gd name="T14" fmla="*/ 50 w 92"/>
                <a:gd name="T15" fmla="*/ 92 h 92"/>
                <a:gd name="T16" fmla="*/ 50 w 92"/>
                <a:gd name="T17" fmla="*/ 51 h 92"/>
                <a:gd name="T18" fmla="*/ 92 w 92"/>
                <a:gd name="T19" fmla="*/ 51 h 92"/>
                <a:gd name="T20" fmla="*/ 92 w 92"/>
                <a:gd name="T21" fmla="*/ 42 h 92"/>
                <a:gd name="T22" fmla="*/ 50 w 92"/>
                <a:gd name="T23" fmla="*/ 42 h 92"/>
                <a:gd name="T24" fmla="*/ 50 w 92"/>
                <a:gd name="T2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92">
                  <a:moveTo>
                    <a:pt x="50" y="0"/>
                  </a:moveTo>
                  <a:lnTo>
                    <a:pt x="41" y="0"/>
                  </a:lnTo>
                  <a:lnTo>
                    <a:pt x="41" y="42"/>
                  </a:lnTo>
                  <a:lnTo>
                    <a:pt x="0" y="42"/>
                  </a:lnTo>
                  <a:lnTo>
                    <a:pt x="0" y="51"/>
                  </a:lnTo>
                  <a:lnTo>
                    <a:pt x="41" y="51"/>
                  </a:lnTo>
                  <a:lnTo>
                    <a:pt x="41" y="92"/>
                  </a:lnTo>
                  <a:lnTo>
                    <a:pt x="50" y="92"/>
                  </a:lnTo>
                  <a:lnTo>
                    <a:pt x="50" y="51"/>
                  </a:lnTo>
                  <a:lnTo>
                    <a:pt x="92" y="51"/>
                  </a:lnTo>
                  <a:lnTo>
                    <a:pt x="92" y="42"/>
                  </a:lnTo>
                  <a:lnTo>
                    <a:pt x="50" y="42"/>
                  </a:lnTo>
                  <a:lnTo>
                    <a:pt x="50"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grpSp>
        <p:nvGrpSpPr>
          <p:cNvPr id="68" name="Group 5">
            <a:extLst>
              <a:ext uri="{FF2B5EF4-FFF2-40B4-BE49-F238E27FC236}">
                <a16:creationId xmlns:a16="http://schemas.microsoft.com/office/drawing/2014/main" id="{AD0B12F7-8438-0095-919F-E0A311110521}"/>
              </a:ext>
            </a:extLst>
          </p:cNvPr>
          <p:cNvGrpSpPr>
            <a:grpSpLocks noChangeAspect="1"/>
          </p:cNvGrpSpPr>
          <p:nvPr/>
        </p:nvGrpSpPr>
        <p:grpSpPr>
          <a:xfrm>
            <a:off x="1262000" y="1696543"/>
            <a:ext cx="151864" cy="151864"/>
            <a:chOff x="4843364" y="3319364"/>
            <a:chExt cx="219273" cy="219273"/>
          </a:xfrm>
        </p:grpSpPr>
        <p:sp>
          <p:nvSpPr>
            <p:cNvPr id="69" name="Oval 18">
              <a:extLst>
                <a:ext uri="{FF2B5EF4-FFF2-40B4-BE49-F238E27FC236}">
                  <a16:creationId xmlns:a16="http://schemas.microsoft.com/office/drawing/2014/main" id="{09DED11D-6F35-5C2B-DFF7-478ED26756AD}"/>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70" name="Freeform 19">
              <a:extLst>
                <a:ext uri="{FF2B5EF4-FFF2-40B4-BE49-F238E27FC236}">
                  <a16:creationId xmlns:a16="http://schemas.microsoft.com/office/drawing/2014/main" id="{5DD4BAD2-1A94-8929-CB78-BE02797E92AB}"/>
                </a:ext>
              </a:extLst>
            </p:cNvPr>
            <p:cNvSpPr>
              <a:spLocks/>
            </p:cNvSpPr>
            <p:nvPr/>
          </p:nvSpPr>
          <p:spPr bwMode="auto">
            <a:xfrm>
              <a:off x="4907856" y="3383856"/>
              <a:ext cx="90289" cy="90289"/>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
        <p:nvSpPr>
          <p:cNvPr id="62" name="ValueChainStarter">
            <a:extLst>
              <a:ext uri="{FF2B5EF4-FFF2-40B4-BE49-F238E27FC236}">
                <a16:creationId xmlns:a16="http://schemas.microsoft.com/office/drawing/2014/main" id="{95AA2A0F-C303-B944-6252-4B3CC4BF3A39}"/>
              </a:ext>
            </a:extLst>
          </p:cNvPr>
          <p:cNvSpPr>
            <a:spLocks noChangeArrowheads="1"/>
          </p:cNvSpPr>
          <p:nvPr>
            <p:custDataLst>
              <p:tags r:id="rId2"/>
            </p:custDataLst>
          </p:nvPr>
        </p:nvSpPr>
        <p:spPr bwMode="gray">
          <a:xfrm>
            <a:off x="1984124" y="939941"/>
            <a:ext cx="1164855" cy="318499"/>
          </a:xfrm>
          <a:prstGeom prst="homePlate">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2026</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3" name="ValueChainHeader">
            <a:extLst>
              <a:ext uri="{FF2B5EF4-FFF2-40B4-BE49-F238E27FC236}">
                <a16:creationId xmlns:a16="http://schemas.microsoft.com/office/drawing/2014/main" id="{919E0566-E48B-22A1-9EA7-31163BC721ED}"/>
              </a:ext>
            </a:extLst>
          </p:cNvPr>
          <p:cNvSpPr>
            <a:spLocks noChangeArrowheads="1"/>
          </p:cNvSpPr>
          <p:nvPr>
            <p:custDataLst>
              <p:tags r:id="rId3"/>
            </p:custDataLst>
          </p:nvPr>
        </p:nvSpPr>
        <p:spPr bwMode="gray">
          <a:xfrm>
            <a:off x="3154381"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2027</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4" name="ValueChainHeader">
            <a:extLst>
              <a:ext uri="{FF2B5EF4-FFF2-40B4-BE49-F238E27FC236}">
                <a16:creationId xmlns:a16="http://schemas.microsoft.com/office/drawing/2014/main" id="{3D94A202-0C6D-AFE6-C904-90E20253C7D3}"/>
              </a:ext>
            </a:extLst>
          </p:cNvPr>
          <p:cNvSpPr>
            <a:spLocks noChangeArrowheads="1"/>
          </p:cNvSpPr>
          <p:nvPr>
            <p:custDataLst>
              <p:tags r:id="rId4"/>
            </p:custDataLst>
          </p:nvPr>
        </p:nvSpPr>
        <p:spPr bwMode="gray">
          <a:xfrm>
            <a:off x="4324639"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2028</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4" name="Rectangle 2">
            <a:extLst>
              <a:ext uri="{FF2B5EF4-FFF2-40B4-BE49-F238E27FC236}">
                <a16:creationId xmlns:a16="http://schemas.microsoft.com/office/drawing/2014/main" id="{3757A9CC-154E-4B20-185A-5DD23FC53AC0}"/>
              </a:ext>
            </a:extLst>
          </p:cNvPr>
          <p:cNvSpPr/>
          <p:nvPr/>
        </p:nvSpPr>
        <p:spPr>
          <a:xfrm>
            <a:off x="1984124" y="2658527"/>
            <a:ext cx="1164855" cy="318266"/>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15" name="Rectangle 2">
            <a:extLst>
              <a:ext uri="{FF2B5EF4-FFF2-40B4-BE49-F238E27FC236}">
                <a16:creationId xmlns:a16="http://schemas.microsoft.com/office/drawing/2014/main" id="{A7DE5990-56F2-3AB1-A0F3-A366C02A780B}"/>
              </a:ext>
            </a:extLst>
          </p:cNvPr>
          <p:cNvSpPr/>
          <p:nvPr/>
        </p:nvSpPr>
        <p:spPr>
          <a:xfrm>
            <a:off x="1984124" y="3477543"/>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16" name="Rectangle 2">
            <a:extLst>
              <a:ext uri="{FF2B5EF4-FFF2-40B4-BE49-F238E27FC236}">
                <a16:creationId xmlns:a16="http://schemas.microsoft.com/office/drawing/2014/main" id="{D5CA0A59-005C-D130-78C8-DDBF775F5DD0}"/>
              </a:ext>
            </a:extLst>
          </p:cNvPr>
          <p:cNvSpPr/>
          <p:nvPr/>
        </p:nvSpPr>
        <p:spPr>
          <a:xfrm>
            <a:off x="3154381" y="3477543"/>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17" name="Rectangle 2">
            <a:extLst>
              <a:ext uri="{FF2B5EF4-FFF2-40B4-BE49-F238E27FC236}">
                <a16:creationId xmlns:a16="http://schemas.microsoft.com/office/drawing/2014/main" id="{5087BE30-11A8-8F96-0BC7-51615DFDC8BA}"/>
              </a:ext>
            </a:extLst>
          </p:cNvPr>
          <p:cNvSpPr/>
          <p:nvPr/>
        </p:nvSpPr>
        <p:spPr>
          <a:xfrm>
            <a:off x="3154382" y="2658527"/>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ー</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18" name="Rectangle 2">
            <a:extLst>
              <a:ext uri="{FF2B5EF4-FFF2-40B4-BE49-F238E27FC236}">
                <a16:creationId xmlns:a16="http://schemas.microsoft.com/office/drawing/2014/main" id="{6114B0FC-6EB4-E89D-19DC-208E9A43520B}"/>
              </a:ext>
            </a:extLst>
          </p:cNvPr>
          <p:cNvSpPr/>
          <p:nvPr/>
        </p:nvSpPr>
        <p:spPr>
          <a:xfrm>
            <a:off x="4324639" y="3477543"/>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20" name="Rectangle 2">
            <a:extLst>
              <a:ext uri="{FF2B5EF4-FFF2-40B4-BE49-F238E27FC236}">
                <a16:creationId xmlns:a16="http://schemas.microsoft.com/office/drawing/2014/main" id="{462B9E7A-C52F-6CEB-309C-1BF1FAFA4963}"/>
              </a:ext>
            </a:extLst>
          </p:cNvPr>
          <p:cNvSpPr/>
          <p:nvPr/>
        </p:nvSpPr>
        <p:spPr>
          <a:xfrm>
            <a:off x="4324639" y="2658527"/>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ー</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102" name="Rectangle 3">
            <a:extLst>
              <a:ext uri="{FF2B5EF4-FFF2-40B4-BE49-F238E27FC236}">
                <a16:creationId xmlns:a16="http://schemas.microsoft.com/office/drawing/2014/main" id="{3DDE8722-0741-C267-14C4-3F56C14133E5}"/>
              </a:ext>
            </a:extLst>
          </p:cNvPr>
          <p:cNvSpPr/>
          <p:nvPr/>
        </p:nvSpPr>
        <p:spPr>
          <a:xfrm>
            <a:off x="1984124" y="4243680"/>
            <a:ext cx="1164855"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138">
                <a:solidFill>
                  <a:srgbClr val="575757"/>
                </a:solidFill>
                <a:latin typeface="Trebuchet MS" panose="020B0603020202020204" pitchFamily="34" charset="0"/>
                <a:ea typeface="Meiryo UI" panose="020B0604030504040204" pitchFamily="50" charset="-128"/>
              </a:rPr>
              <a:t>xxx</a:t>
            </a:r>
          </a:p>
          <a:p>
            <a:pPr defTabSz="742950">
              <a:defRPr/>
            </a:pPr>
            <a:r>
              <a:rPr kumimoji="1" lang="en-US" altLang="ja-JP" sz="1138" err="1">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万円</a:t>
            </a:r>
            <a:endParaRPr kumimoji="1" lang="en-US" altLang="ja-JP" sz="1138">
              <a:solidFill>
                <a:srgbClr val="3EAD92"/>
              </a:solidFill>
              <a:latin typeface="Trebuchet MS" panose="020B0603020202020204" pitchFamily="34" charset="0"/>
              <a:ea typeface="Meiryo UI" panose="020B0604030504040204" pitchFamily="50" charset="-128"/>
            </a:endParaRPr>
          </a:p>
          <a:p>
            <a:pPr defTabSz="742950">
              <a:defRPr/>
            </a:pPr>
            <a:endParaRPr kumimoji="1" lang="en-US" sz="1138">
              <a:solidFill>
                <a:srgbClr val="FE9341"/>
              </a:solidFill>
              <a:latin typeface="Trebuchet MS" panose="020B0603020202020204" pitchFamily="34" charset="0"/>
              <a:ea typeface="Meiryo UI" panose="020B0604030504040204" pitchFamily="50" charset="-128"/>
            </a:endParaRPr>
          </a:p>
        </p:txBody>
      </p:sp>
      <p:sp>
        <p:nvSpPr>
          <p:cNvPr id="4" name="Rectangle 2">
            <a:extLst>
              <a:ext uri="{FF2B5EF4-FFF2-40B4-BE49-F238E27FC236}">
                <a16:creationId xmlns:a16="http://schemas.microsoft.com/office/drawing/2014/main" id="{97423F38-22EA-D03B-DDC9-485B3C872AC6}"/>
              </a:ext>
            </a:extLst>
          </p:cNvPr>
          <p:cNvSpPr/>
          <p:nvPr/>
        </p:nvSpPr>
        <p:spPr>
          <a:xfrm>
            <a:off x="1984124" y="4637709"/>
            <a:ext cx="1164855" cy="288717"/>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kern="0">
                <a:solidFill>
                  <a:srgbClr val="575757"/>
                </a:solidFill>
                <a:latin typeface="Trebuchet MS" panose="020B0603020202020204" pitchFamily="34" charset="0"/>
                <a:ea typeface="Meiryo UI" panose="020B0604030504040204" pitchFamily="50" charset="-128"/>
              </a:rPr>
              <a:t>資金の調達手段ごとに金額を記載すること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22" name="Rectangle 2">
            <a:extLst>
              <a:ext uri="{FF2B5EF4-FFF2-40B4-BE49-F238E27FC236}">
                <a16:creationId xmlns:a16="http://schemas.microsoft.com/office/drawing/2014/main" id="{9B9B4247-F5A8-0E09-DDCE-E0E7E0A30DD5}"/>
              </a:ext>
            </a:extLst>
          </p:cNvPr>
          <p:cNvSpPr/>
          <p:nvPr/>
        </p:nvSpPr>
        <p:spPr>
          <a:xfrm>
            <a:off x="3154381" y="4243680"/>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3" name="Rectangle 2">
            <a:extLst>
              <a:ext uri="{FF2B5EF4-FFF2-40B4-BE49-F238E27FC236}">
                <a16:creationId xmlns:a16="http://schemas.microsoft.com/office/drawing/2014/main" id="{A2549813-1AB4-EB58-23BC-71D5C793D02E}"/>
              </a:ext>
            </a:extLst>
          </p:cNvPr>
          <p:cNvSpPr/>
          <p:nvPr/>
        </p:nvSpPr>
        <p:spPr>
          <a:xfrm>
            <a:off x="4324639" y="4243680"/>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4" name="Rectangle 2">
            <a:extLst>
              <a:ext uri="{FF2B5EF4-FFF2-40B4-BE49-F238E27FC236}">
                <a16:creationId xmlns:a16="http://schemas.microsoft.com/office/drawing/2014/main" id="{00680C71-6447-C812-E735-4352F0A74E07}"/>
              </a:ext>
            </a:extLst>
          </p:cNvPr>
          <p:cNvSpPr/>
          <p:nvPr/>
        </p:nvSpPr>
        <p:spPr>
          <a:xfrm>
            <a:off x="3154381" y="501310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5" name="Rectangle 2">
            <a:extLst>
              <a:ext uri="{FF2B5EF4-FFF2-40B4-BE49-F238E27FC236}">
                <a16:creationId xmlns:a16="http://schemas.microsoft.com/office/drawing/2014/main" id="{433BFBF5-9C1A-221E-6074-E1FFDBF047EA}"/>
              </a:ext>
            </a:extLst>
          </p:cNvPr>
          <p:cNvSpPr/>
          <p:nvPr/>
        </p:nvSpPr>
        <p:spPr>
          <a:xfrm>
            <a:off x="4324639" y="501310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6" name="Rectangle 2">
            <a:extLst>
              <a:ext uri="{FF2B5EF4-FFF2-40B4-BE49-F238E27FC236}">
                <a16:creationId xmlns:a16="http://schemas.microsoft.com/office/drawing/2014/main" id="{3F6CCB10-37AB-D528-C574-9961D5E10553}"/>
              </a:ext>
            </a:extLst>
          </p:cNvPr>
          <p:cNvSpPr/>
          <p:nvPr/>
        </p:nvSpPr>
        <p:spPr>
          <a:xfrm>
            <a:off x="3154381" y="578252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7" name="Rectangle 2">
            <a:extLst>
              <a:ext uri="{FF2B5EF4-FFF2-40B4-BE49-F238E27FC236}">
                <a16:creationId xmlns:a16="http://schemas.microsoft.com/office/drawing/2014/main" id="{A4231253-E035-87C1-24BA-6CCC7B702F92}"/>
              </a:ext>
            </a:extLst>
          </p:cNvPr>
          <p:cNvSpPr/>
          <p:nvPr/>
        </p:nvSpPr>
        <p:spPr>
          <a:xfrm>
            <a:off x="4324639" y="578252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9" name="Rectangle 2">
            <a:extLst>
              <a:ext uri="{FF2B5EF4-FFF2-40B4-BE49-F238E27FC236}">
                <a16:creationId xmlns:a16="http://schemas.microsoft.com/office/drawing/2014/main" id="{3BAE6A9A-A50B-8DF6-7EC7-284F4B3A1050}"/>
              </a:ext>
            </a:extLst>
          </p:cNvPr>
          <p:cNvSpPr/>
          <p:nvPr/>
        </p:nvSpPr>
        <p:spPr>
          <a:xfrm>
            <a:off x="1984124" y="501310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31" name="Rectangle 2">
            <a:extLst>
              <a:ext uri="{FF2B5EF4-FFF2-40B4-BE49-F238E27FC236}">
                <a16:creationId xmlns:a16="http://schemas.microsoft.com/office/drawing/2014/main" id="{4DDA52D6-D09B-1DA9-4AC2-44D651F14007}"/>
              </a:ext>
            </a:extLst>
          </p:cNvPr>
          <p:cNvSpPr/>
          <p:nvPr/>
        </p:nvSpPr>
        <p:spPr>
          <a:xfrm>
            <a:off x="1984124" y="578252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38" name="Rectangle 2">
            <a:extLst>
              <a:ext uri="{FF2B5EF4-FFF2-40B4-BE49-F238E27FC236}">
                <a16:creationId xmlns:a16="http://schemas.microsoft.com/office/drawing/2014/main" id="{FBB1119F-2A48-6D6B-7C1F-D69686C9635A}"/>
              </a:ext>
            </a:extLst>
          </p:cNvPr>
          <p:cNvSpPr/>
          <p:nvPr/>
        </p:nvSpPr>
        <p:spPr>
          <a:xfrm>
            <a:off x="1984124" y="2277142"/>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39" name="Rectangle 2">
            <a:extLst>
              <a:ext uri="{FF2B5EF4-FFF2-40B4-BE49-F238E27FC236}">
                <a16:creationId xmlns:a16="http://schemas.microsoft.com/office/drawing/2014/main" id="{6374D138-58C0-A176-DCFB-EF7BCAD0D35D}"/>
              </a:ext>
            </a:extLst>
          </p:cNvPr>
          <p:cNvSpPr/>
          <p:nvPr/>
        </p:nvSpPr>
        <p:spPr>
          <a:xfrm>
            <a:off x="1984124" y="1378763"/>
            <a:ext cx="3505370" cy="358780"/>
          </a:xfrm>
          <a:prstGeom prst="rect">
            <a:avLst/>
          </a:prstGeom>
          <a:solidFill>
            <a:srgbClr val="CBE1EE"/>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2" name="Rectangle 2">
            <a:extLst>
              <a:ext uri="{FF2B5EF4-FFF2-40B4-BE49-F238E27FC236}">
                <a16:creationId xmlns:a16="http://schemas.microsoft.com/office/drawing/2014/main" id="{9E5E0D41-703A-63F7-0E3C-725FE2441030}"/>
              </a:ext>
            </a:extLst>
          </p:cNvPr>
          <p:cNvSpPr/>
          <p:nvPr/>
        </p:nvSpPr>
        <p:spPr>
          <a:xfrm>
            <a:off x="3154382" y="2277142"/>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4" name="Rectangle 2">
            <a:extLst>
              <a:ext uri="{FF2B5EF4-FFF2-40B4-BE49-F238E27FC236}">
                <a16:creationId xmlns:a16="http://schemas.microsoft.com/office/drawing/2014/main" id="{45920454-0DB2-41B6-8E1F-77ECA8A80C2D}"/>
              </a:ext>
            </a:extLst>
          </p:cNvPr>
          <p:cNvSpPr/>
          <p:nvPr/>
        </p:nvSpPr>
        <p:spPr>
          <a:xfrm>
            <a:off x="4324639" y="2277142"/>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6" name="Rectangle 2">
            <a:extLst>
              <a:ext uri="{FF2B5EF4-FFF2-40B4-BE49-F238E27FC236}">
                <a16:creationId xmlns:a16="http://schemas.microsoft.com/office/drawing/2014/main" id="{F66BB2BD-F40F-9981-7078-E4409E927B23}"/>
              </a:ext>
            </a:extLst>
          </p:cNvPr>
          <p:cNvSpPr/>
          <p:nvPr/>
        </p:nvSpPr>
        <p:spPr>
          <a:xfrm>
            <a:off x="1984124" y="1801192"/>
            <a:ext cx="1164855" cy="35878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7" name="Rectangle 2">
            <a:extLst>
              <a:ext uri="{FF2B5EF4-FFF2-40B4-BE49-F238E27FC236}">
                <a16:creationId xmlns:a16="http://schemas.microsoft.com/office/drawing/2014/main" id="{A84761A4-BD07-9E36-7616-598946FD9F3A}"/>
              </a:ext>
            </a:extLst>
          </p:cNvPr>
          <p:cNvSpPr/>
          <p:nvPr/>
        </p:nvSpPr>
        <p:spPr>
          <a:xfrm>
            <a:off x="3154382" y="1801192"/>
            <a:ext cx="1164855" cy="35878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8" name="Rectangle 2">
            <a:extLst>
              <a:ext uri="{FF2B5EF4-FFF2-40B4-BE49-F238E27FC236}">
                <a16:creationId xmlns:a16="http://schemas.microsoft.com/office/drawing/2014/main" id="{FDB3EBF6-CE0D-E86A-9C05-0F5D9DDF1AFB}"/>
              </a:ext>
            </a:extLst>
          </p:cNvPr>
          <p:cNvSpPr/>
          <p:nvPr/>
        </p:nvSpPr>
        <p:spPr>
          <a:xfrm>
            <a:off x="4324639" y="1801192"/>
            <a:ext cx="1164855" cy="35878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3" name="Rectangle 2">
            <a:extLst>
              <a:ext uri="{FF2B5EF4-FFF2-40B4-BE49-F238E27FC236}">
                <a16:creationId xmlns:a16="http://schemas.microsoft.com/office/drawing/2014/main" id="{8FB6A2F4-195B-BD68-FCA5-6A338E40B15F}"/>
              </a:ext>
            </a:extLst>
          </p:cNvPr>
          <p:cNvSpPr/>
          <p:nvPr/>
        </p:nvSpPr>
        <p:spPr>
          <a:xfrm>
            <a:off x="1984124" y="3818577"/>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4" name="Rectangle 2">
            <a:extLst>
              <a:ext uri="{FF2B5EF4-FFF2-40B4-BE49-F238E27FC236}">
                <a16:creationId xmlns:a16="http://schemas.microsoft.com/office/drawing/2014/main" id="{5151C5B6-732E-6FD3-D720-2DB36FA67AC9}"/>
              </a:ext>
            </a:extLst>
          </p:cNvPr>
          <p:cNvSpPr/>
          <p:nvPr/>
        </p:nvSpPr>
        <p:spPr>
          <a:xfrm>
            <a:off x="3154381" y="3818577"/>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6" name="Rectangle 2">
            <a:extLst>
              <a:ext uri="{FF2B5EF4-FFF2-40B4-BE49-F238E27FC236}">
                <a16:creationId xmlns:a16="http://schemas.microsoft.com/office/drawing/2014/main" id="{89C93AA8-7CC1-B96E-3460-6EA8A74505A0}"/>
              </a:ext>
            </a:extLst>
          </p:cNvPr>
          <p:cNvSpPr/>
          <p:nvPr/>
        </p:nvSpPr>
        <p:spPr>
          <a:xfrm>
            <a:off x="4324639" y="3818577"/>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cxnSp>
        <p:nvCxnSpPr>
          <p:cNvPr id="74" name="Straight Connector 55">
            <a:extLst>
              <a:ext uri="{FF2B5EF4-FFF2-40B4-BE49-F238E27FC236}">
                <a16:creationId xmlns:a16="http://schemas.microsoft.com/office/drawing/2014/main" id="{821D817A-9208-16C3-4506-F07996627D82}"/>
              </a:ext>
            </a:extLst>
          </p:cNvPr>
          <p:cNvCxnSpPr>
            <a:cxnSpLocks/>
          </p:cNvCxnSpPr>
          <p:nvPr/>
        </p:nvCxnSpPr>
        <p:spPr>
          <a:xfrm>
            <a:off x="5739358" y="1258440"/>
            <a:ext cx="19578" cy="484167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5" name="Group 59">
            <a:extLst>
              <a:ext uri="{FF2B5EF4-FFF2-40B4-BE49-F238E27FC236}">
                <a16:creationId xmlns:a16="http://schemas.microsoft.com/office/drawing/2014/main" id="{45205A5D-545D-DED4-42AE-5CC5D16EE67B}"/>
              </a:ext>
            </a:extLst>
          </p:cNvPr>
          <p:cNvGrpSpPr>
            <a:grpSpLocks noChangeAspect="1"/>
          </p:cNvGrpSpPr>
          <p:nvPr/>
        </p:nvGrpSpPr>
        <p:grpSpPr>
          <a:xfrm>
            <a:off x="5621140" y="3527186"/>
            <a:ext cx="256015" cy="264009"/>
            <a:chOff x="982662" y="1847850"/>
            <a:chExt cx="269875" cy="269875"/>
          </a:xfrm>
        </p:grpSpPr>
        <p:sp>
          <p:nvSpPr>
            <p:cNvPr id="77" name="Oval 50">
              <a:extLst>
                <a:ext uri="{FF2B5EF4-FFF2-40B4-BE49-F238E27FC236}">
                  <a16:creationId xmlns:a16="http://schemas.microsoft.com/office/drawing/2014/main" id="{BC9DEF97-8F88-DB82-9D95-5AF2FF74EF42}"/>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defTabSz="742950">
                <a:defRPr/>
              </a:pPr>
              <a:endParaRPr lang="en-US" altLang="en-US" sz="1600">
                <a:solidFill>
                  <a:prstClr val="white"/>
                </a:solidFill>
                <a:latin typeface="+mj-lt"/>
              </a:endParaRPr>
            </a:p>
          </p:txBody>
        </p:sp>
        <p:sp>
          <p:nvSpPr>
            <p:cNvPr id="78" name="Freeform 51">
              <a:extLst>
                <a:ext uri="{FF2B5EF4-FFF2-40B4-BE49-F238E27FC236}">
                  <a16:creationId xmlns:a16="http://schemas.microsoft.com/office/drawing/2014/main" id="{F8135DD2-BFD8-A4C0-D361-A976023163A4}"/>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defTabSz="742950">
                <a:defRPr/>
              </a:pPr>
              <a:endParaRPr lang="en-US" altLang="en-US" sz="1600">
                <a:solidFill>
                  <a:prstClr val="white"/>
                </a:solidFill>
                <a:latin typeface="+mj-lt"/>
              </a:endParaRPr>
            </a:p>
          </p:txBody>
        </p:sp>
      </p:grpSp>
      <p:grpSp>
        <p:nvGrpSpPr>
          <p:cNvPr id="79" name="グループ化 78">
            <a:extLst>
              <a:ext uri="{FF2B5EF4-FFF2-40B4-BE49-F238E27FC236}">
                <a16:creationId xmlns:a16="http://schemas.microsoft.com/office/drawing/2014/main" id="{97B4949E-0B7D-0C7F-22E3-4BCFD7EB46E4}"/>
              </a:ext>
            </a:extLst>
          </p:cNvPr>
          <p:cNvGrpSpPr/>
          <p:nvPr/>
        </p:nvGrpSpPr>
        <p:grpSpPr>
          <a:xfrm>
            <a:off x="5930657" y="1258439"/>
            <a:ext cx="3893110" cy="5141343"/>
            <a:chOff x="5882208" y="2431011"/>
            <a:chExt cx="3893110" cy="3952536"/>
          </a:xfrm>
        </p:grpSpPr>
        <p:sp>
          <p:nvSpPr>
            <p:cNvPr id="80" name="Rectangle 45">
              <a:extLst>
                <a:ext uri="{FF2B5EF4-FFF2-40B4-BE49-F238E27FC236}">
                  <a16:creationId xmlns:a16="http://schemas.microsoft.com/office/drawing/2014/main" id="{69107D43-2790-5913-C27B-D07852909543}"/>
                </a:ext>
              </a:extLst>
            </p:cNvPr>
            <p:cNvSpPr/>
            <p:nvPr/>
          </p:nvSpPr>
          <p:spPr>
            <a:xfrm>
              <a:off x="6303063" y="2431011"/>
              <a:ext cx="599579" cy="1057577"/>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販売主体</a:t>
              </a:r>
              <a:endParaRPr lang="en-US" altLang="ja-JP" sz="1100">
                <a:solidFill>
                  <a:srgbClr val="575757"/>
                </a:solidFill>
                <a:latin typeface="+mj-lt"/>
                <a:ea typeface="Meiryo UI" panose="020B0604030504040204" pitchFamily="50" charset="-128"/>
              </a:endParaRPr>
            </a:p>
          </p:txBody>
        </p:sp>
        <p:sp>
          <p:nvSpPr>
            <p:cNvPr id="81" name="Rectangle 2">
              <a:extLst>
                <a:ext uri="{FF2B5EF4-FFF2-40B4-BE49-F238E27FC236}">
                  <a16:creationId xmlns:a16="http://schemas.microsoft.com/office/drawing/2014/main" id="{E4D4FEA4-20D6-12B6-D0F3-85E05DE9D307}"/>
                </a:ext>
              </a:extLst>
            </p:cNvPr>
            <p:cNvSpPr/>
            <p:nvPr/>
          </p:nvSpPr>
          <p:spPr>
            <a:xfrm>
              <a:off x="7001099" y="2471497"/>
              <a:ext cx="2774219" cy="101709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社に導入することで、利益がでるため、</a:t>
              </a:r>
              <a:br>
                <a:rPr kumimoji="1" lang="en-US" altLang="ja-JP" sz="1200" kern="0">
                  <a:solidFill>
                    <a:srgbClr val="3EAD92"/>
                  </a:solidFill>
                  <a:latin typeface="+mj-lt"/>
                  <a:ea typeface="Meiryo UI" panose="020B0604030504040204" pitchFamily="50" charset="-128"/>
                </a:rPr>
              </a:b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年以内に黒字化可能な見込み</a:t>
              </a:r>
              <a:endParaRPr kumimoji="1" lang="en-US" altLang="ja-JP" sz="1200" kern="0">
                <a:solidFill>
                  <a:srgbClr val="3EAD92"/>
                </a:solidFill>
                <a:latin typeface="+mj-lt"/>
                <a:ea typeface="Meiryo UI" panose="020B0604030504040204" pitchFamily="50" charset="-128"/>
              </a:endParaRPr>
            </a:p>
          </p:txBody>
        </p:sp>
        <p:sp>
          <p:nvSpPr>
            <p:cNvPr id="82" name="Rectangle 3">
              <a:extLst>
                <a:ext uri="{FF2B5EF4-FFF2-40B4-BE49-F238E27FC236}">
                  <a16:creationId xmlns:a16="http://schemas.microsoft.com/office/drawing/2014/main" id="{A5501C01-48DE-D1F0-AC39-9FD79F9117DE}"/>
                </a:ext>
              </a:extLst>
            </p:cNvPr>
            <p:cNvSpPr/>
            <p:nvPr/>
          </p:nvSpPr>
          <p:spPr>
            <a:xfrm>
              <a:off x="5882209" y="2431013"/>
              <a:ext cx="373326" cy="105517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投資の妥当性</a:t>
              </a:r>
              <a:br>
                <a:rPr kumimoji="1" lang="en-US" altLang="ja-JP" sz="1200">
                  <a:solidFill>
                    <a:srgbClr val="575757"/>
                  </a:solidFill>
                  <a:latin typeface="+mj-lt"/>
                  <a:ea typeface="Meiryo UI" panose="020B0604030504040204" pitchFamily="50" charset="-128"/>
                </a:rPr>
              </a:br>
              <a:r>
                <a:rPr kumimoji="1" lang="en-US" altLang="ja-JP" sz="1200">
                  <a:solidFill>
                    <a:srgbClr val="575757"/>
                  </a:solidFill>
                  <a:latin typeface="+mj-lt"/>
                  <a:ea typeface="Meiryo UI" panose="020B0604030504040204" pitchFamily="50" charset="-128"/>
                </a:rPr>
                <a:t>(</a:t>
              </a:r>
              <a:r>
                <a:rPr kumimoji="1" lang="ja-JP" altLang="en-US" sz="1200">
                  <a:solidFill>
                    <a:srgbClr val="575757"/>
                  </a:solidFill>
                  <a:latin typeface="+mj-lt"/>
                  <a:ea typeface="Meiryo UI" panose="020B0604030504040204" pitchFamily="50" charset="-128"/>
                </a:rPr>
                <a:t>現時点見立て</a:t>
              </a:r>
              <a:r>
                <a:rPr kumimoji="1" lang="en-US" altLang="ja-JP" sz="1200">
                  <a:solidFill>
                    <a:srgbClr val="575757"/>
                  </a:solidFill>
                  <a:latin typeface="+mj-lt"/>
                  <a:ea typeface="Meiryo UI" panose="020B0604030504040204" pitchFamily="50" charset="-128"/>
                </a:rPr>
                <a:t>)</a:t>
              </a:r>
              <a:endParaRPr kumimoji="1" lang="en-US" altLang="en-US" sz="1200">
                <a:solidFill>
                  <a:srgbClr val="575757"/>
                </a:solidFill>
                <a:latin typeface="+mj-lt"/>
                <a:ea typeface="Meiryo UI" panose="020B0604030504040204" pitchFamily="50" charset="-128"/>
              </a:endParaRPr>
            </a:p>
          </p:txBody>
        </p:sp>
        <p:cxnSp>
          <p:nvCxnSpPr>
            <p:cNvPr id="83" name="Straight Connector 71">
              <a:extLst>
                <a:ext uri="{FF2B5EF4-FFF2-40B4-BE49-F238E27FC236}">
                  <a16:creationId xmlns:a16="http://schemas.microsoft.com/office/drawing/2014/main" id="{7DAE967F-317B-E59D-77B4-2E9BCA03CDCC}"/>
                </a:ext>
              </a:extLst>
            </p:cNvPr>
            <p:cNvCxnSpPr>
              <a:cxnSpLocks/>
            </p:cNvCxnSpPr>
            <p:nvPr/>
          </p:nvCxnSpPr>
          <p:spPr>
            <a:xfrm>
              <a:off x="5882208" y="3551724"/>
              <a:ext cx="3705755" cy="863"/>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ectangle 3">
              <a:extLst>
                <a:ext uri="{FF2B5EF4-FFF2-40B4-BE49-F238E27FC236}">
                  <a16:creationId xmlns:a16="http://schemas.microsoft.com/office/drawing/2014/main" id="{FAD05CD6-47FE-C4E4-DA8F-674F4DBEF1F4}"/>
                </a:ext>
              </a:extLst>
            </p:cNvPr>
            <p:cNvSpPr/>
            <p:nvPr/>
          </p:nvSpPr>
          <p:spPr>
            <a:xfrm>
              <a:off x="5882211" y="3628931"/>
              <a:ext cx="373325" cy="275461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妥当性を高めるための目標</a:t>
              </a:r>
              <a:endParaRPr kumimoji="1" lang="en-US" altLang="en-US" sz="1200">
                <a:solidFill>
                  <a:srgbClr val="575757"/>
                </a:solidFill>
                <a:latin typeface="+mj-lt"/>
                <a:ea typeface="Meiryo UI" panose="020B0604030504040204" pitchFamily="50" charset="-128"/>
              </a:endParaRPr>
            </a:p>
          </p:txBody>
        </p:sp>
        <p:sp>
          <p:nvSpPr>
            <p:cNvPr id="86" name="Rectangle 2">
              <a:extLst>
                <a:ext uri="{FF2B5EF4-FFF2-40B4-BE49-F238E27FC236}">
                  <a16:creationId xmlns:a16="http://schemas.microsoft.com/office/drawing/2014/main" id="{7181A0E9-80E2-362F-F635-B3E76BE56763}"/>
                </a:ext>
              </a:extLst>
            </p:cNvPr>
            <p:cNvSpPr/>
            <p:nvPr/>
          </p:nvSpPr>
          <p:spPr>
            <a:xfrm>
              <a:off x="6964356" y="3628931"/>
              <a:ext cx="2774219" cy="137695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によるソリューションの汎用化と、</a:t>
              </a:r>
              <a:br>
                <a:rPr kumimoji="1" lang="en-US" altLang="ja-JP" sz="1200" kern="0">
                  <a:solidFill>
                    <a:srgbClr val="3EAD92"/>
                  </a:solidFill>
                  <a:latin typeface="+mj-lt"/>
                  <a:ea typeface="Meiryo UI" panose="020B0604030504040204" pitchFamily="50" charset="-128"/>
                </a:rPr>
              </a:b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による利用料の削減が必要</a:t>
              </a:r>
              <a:endParaRPr kumimoji="1" lang="en-US" altLang="ja-JP" sz="1200" kern="0">
                <a:solidFill>
                  <a:srgbClr val="3EAD92"/>
                </a:solidFill>
                <a:latin typeface="+mj-lt"/>
                <a:ea typeface="Meiryo UI" panose="020B0604030504040204" pitchFamily="50" charset="-128"/>
              </a:endParaRPr>
            </a:p>
          </p:txBody>
        </p:sp>
        <p:sp>
          <p:nvSpPr>
            <p:cNvPr id="87" name="Rectangle 45">
              <a:extLst>
                <a:ext uri="{FF2B5EF4-FFF2-40B4-BE49-F238E27FC236}">
                  <a16:creationId xmlns:a16="http://schemas.microsoft.com/office/drawing/2014/main" id="{0B7F1D38-A6B6-6481-36A0-BA8070F2F0A9}"/>
                </a:ext>
              </a:extLst>
            </p:cNvPr>
            <p:cNvSpPr/>
            <p:nvPr/>
          </p:nvSpPr>
          <p:spPr>
            <a:xfrm>
              <a:off x="6303062" y="3628933"/>
              <a:ext cx="599579" cy="1376951"/>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目標</a:t>
              </a:r>
            </a:p>
          </p:txBody>
        </p:sp>
        <p:sp>
          <p:nvSpPr>
            <p:cNvPr id="88" name="Rectangle 45">
              <a:extLst>
                <a:ext uri="{FF2B5EF4-FFF2-40B4-BE49-F238E27FC236}">
                  <a16:creationId xmlns:a16="http://schemas.microsoft.com/office/drawing/2014/main" id="{FD12C257-1FE3-6744-058F-C5E3CC722968}"/>
                </a:ext>
              </a:extLst>
            </p:cNvPr>
            <p:cNvSpPr/>
            <p:nvPr/>
          </p:nvSpPr>
          <p:spPr>
            <a:xfrm>
              <a:off x="6303063" y="5168990"/>
              <a:ext cx="599579" cy="1214555"/>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アクション</a:t>
              </a:r>
            </a:p>
          </p:txBody>
        </p:sp>
        <p:sp>
          <p:nvSpPr>
            <p:cNvPr id="89" name="Rectangle 2">
              <a:extLst>
                <a:ext uri="{FF2B5EF4-FFF2-40B4-BE49-F238E27FC236}">
                  <a16:creationId xmlns:a16="http://schemas.microsoft.com/office/drawing/2014/main" id="{BA06153C-581A-DF28-A9BD-AB12E6088E00}"/>
                </a:ext>
              </a:extLst>
            </p:cNvPr>
            <p:cNvSpPr/>
            <p:nvPr/>
          </p:nvSpPr>
          <p:spPr>
            <a:xfrm>
              <a:off x="6964356" y="5168990"/>
              <a:ext cx="2774219" cy="12145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p:txBody>
        </p:sp>
        <p:cxnSp>
          <p:nvCxnSpPr>
            <p:cNvPr id="90" name="Straight Connector 71">
              <a:extLst>
                <a:ext uri="{FF2B5EF4-FFF2-40B4-BE49-F238E27FC236}">
                  <a16:creationId xmlns:a16="http://schemas.microsoft.com/office/drawing/2014/main" id="{7EBBA81E-1BCB-BFC9-6F55-EC724C507574}"/>
                </a:ext>
              </a:extLst>
            </p:cNvPr>
            <p:cNvCxnSpPr>
              <a:cxnSpLocks/>
            </p:cNvCxnSpPr>
            <p:nvPr/>
          </p:nvCxnSpPr>
          <p:spPr>
            <a:xfrm>
              <a:off x="6567555" y="5060733"/>
              <a:ext cx="3066292"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2" name="Rectangle 2">
            <a:extLst>
              <a:ext uri="{FF2B5EF4-FFF2-40B4-BE49-F238E27FC236}">
                <a16:creationId xmlns:a16="http://schemas.microsoft.com/office/drawing/2014/main" id="{F8025F96-B0A1-6423-BF5F-0DD27DEE3B0F}"/>
              </a:ext>
            </a:extLst>
          </p:cNvPr>
          <p:cNvSpPr/>
          <p:nvPr/>
        </p:nvSpPr>
        <p:spPr>
          <a:xfrm>
            <a:off x="4443308" y="1323230"/>
            <a:ext cx="1268245"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年度ごとに替わる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場合は分けて記載</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3" name="Oval 20">
            <a:extLst>
              <a:ext uri="{FF2B5EF4-FFF2-40B4-BE49-F238E27FC236}">
                <a16:creationId xmlns:a16="http://schemas.microsoft.com/office/drawing/2014/main" id="{00A73ADE-5AE6-91F4-C344-003DEF2C80B9}"/>
              </a:ext>
            </a:extLst>
          </p:cNvPr>
          <p:cNvSpPr>
            <a:spLocks noChangeAspect="1" noChangeArrowheads="1"/>
          </p:cNvSpPr>
          <p:nvPr/>
        </p:nvSpPr>
        <p:spPr bwMode="auto">
          <a:xfrm>
            <a:off x="1936841" y="1291837"/>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94" name="Rectangle 2">
            <a:extLst>
              <a:ext uri="{FF2B5EF4-FFF2-40B4-BE49-F238E27FC236}">
                <a16:creationId xmlns:a16="http://schemas.microsoft.com/office/drawing/2014/main" id="{29F2591D-D7E7-C20F-FA24-8C9D0DF30F56}"/>
              </a:ext>
            </a:extLst>
          </p:cNvPr>
          <p:cNvSpPr/>
          <p:nvPr/>
        </p:nvSpPr>
        <p:spPr>
          <a:xfrm>
            <a:off x="1984124" y="3047687"/>
            <a:ext cx="3505370" cy="358780"/>
          </a:xfrm>
          <a:prstGeom prst="rect">
            <a:avLst/>
          </a:prstGeom>
          <a:solidFill>
            <a:srgbClr val="CBE1EE"/>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95" name="Rectangle 2">
            <a:extLst>
              <a:ext uri="{FF2B5EF4-FFF2-40B4-BE49-F238E27FC236}">
                <a16:creationId xmlns:a16="http://schemas.microsoft.com/office/drawing/2014/main" id="{74A9B80F-7C4E-078C-22DF-751EB8D4982C}"/>
              </a:ext>
            </a:extLst>
          </p:cNvPr>
          <p:cNvSpPr/>
          <p:nvPr/>
        </p:nvSpPr>
        <p:spPr>
          <a:xfrm>
            <a:off x="4443308" y="2992154"/>
            <a:ext cx="1268245"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年度ごとに替わる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場合は分けて記載</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7" name="Oval 20">
            <a:extLst>
              <a:ext uri="{FF2B5EF4-FFF2-40B4-BE49-F238E27FC236}">
                <a16:creationId xmlns:a16="http://schemas.microsoft.com/office/drawing/2014/main" id="{D9B8F0BD-0A03-8205-C72B-8E43309198B1}"/>
              </a:ext>
            </a:extLst>
          </p:cNvPr>
          <p:cNvSpPr>
            <a:spLocks noChangeAspect="1" noChangeArrowheads="1"/>
          </p:cNvSpPr>
          <p:nvPr/>
        </p:nvSpPr>
        <p:spPr bwMode="auto">
          <a:xfrm>
            <a:off x="1936841" y="2960761"/>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98" name="Oval 20">
            <a:extLst>
              <a:ext uri="{FF2B5EF4-FFF2-40B4-BE49-F238E27FC236}">
                <a16:creationId xmlns:a16="http://schemas.microsoft.com/office/drawing/2014/main" id="{5892751B-0996-C99D-0DE5-AF1F5050FB11}"/>
              </a:ext>
            </a:extLst>
          </p:cNvPr>
          <p:cNvSpPr>
            <a:spLocks noChangeAspect="1" noChangeArrowheads="1"/>
          </p:cNvSpPr>
          <p:nvPr/>
        </p:nvSpPr>
        <p:spPr bwMode="auto">
          <a:xfrm>
            <a:off x="1936841" y="2561939"/>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2</a:t>
            </a:r>
          </a:p>
        </p:txBody>
      </p:sp>
      <p:sp>
        <p:nvSpPr>
          <p:cNvPr id="5" name="Rectangle 217">
            <a:extLst>
              <a:ext uri="{FF2B5EF4-FFF2-40B4-BE49-F238E27FC236}">
                <a16:creationId xmlns:a16="http://schemas.microsoft.com/office/drawing/2014/main" id="{1EDDC95A-D242-9D28-B1AE-D3B4E308A0BA}"/>
              </a:ext>
            </a:extLst>
          </p:cNvPr>
          <p:cNvSpPr/>
          <p:nvPr/>
        </p:nvSpPr>
        <p:spPr>
          <a:xfrm>
            <a:off x="199844" y="226726"/>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8" name="Rectangle 217">
            <a:extLst>
              <a:ext uri="{FF2B5EF4-FFF2-40B4-BE49-F238E27FC236}">
                <a16:creationId xmlns:a16="http://schemas.microsoft.com/office/drawing/2014/main" id="{6AE9F3C2-8BFC-9D07-052A-A253B32026A6}"/>
              </a:ext>
            </a:extLst>
          </p:cNvPr>
          <p:cNvSpPr/>
          <p:nvPr/>
        </p:nvSpPr>
        <p:spPr>
          <a:xfrm>
            <a:off x="199844" y="8433"/>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19" name="Rectangle 2">
            <a:extLst>
              <a:ext uri="{FF2B5EF4-FFF2-40B4-BE49-F238E27FC236}">
                <a16:creationId xmlns:a16="http://schemas.microsoft.com/office/drawing/2014/main" id="{C36D1BCF-76C7-C257-1427-4A53D6642E52}"/>
              </a:ext>
            </a:extLst>
          </p:cNvPr>
          <p:cNvSpPr/>
          <p:nvPr/>
        </p:nvSpPr>
        <p:spPr>
          <a:xfrm>
            <a:off x="4186125" y="590733"/>
            <a:ext cx="1253548"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必要な年度分を記載すること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grpSp>
        <p:nvGrpSpPr>
          <p:cNvPr id="10" name="Group 9">
            <a:extLst>
              <a:ext uri="{FF2B5EF4-FFF2-40B4-BE49-F238E27FC236}">
                <a16:creationId xmlns:a16="http://schemas.microsoft.com/office/drawing/2014/main" id="{B4C72851-2959-0077-634C-EF4A7E220653}"/>
              </a:ext>
            </a:extLst>
          </p:cNvPr>
          <p:cNvGrpSpPr/>
          <p:nvPr/>
        </p:nvGrpSpPr>
        <p:grpSpPr>
          <a:xfrm>
            <a:off x="7714852" y="168529"/>
            <a:ext cx="2037360" cy="491188"/>
            <a:chOff x="7714852" y="168529"/>
            <a:chExt cx="2037360" cy="491188"/>
          </a:xfrm>
        </p:grpSpPr>
        <p:sp>
          <p:nvSpPr>
            <p:cNvPr id="21" name="Textfeld 1">
              <a:extLst>
                <a:ext uri="{FF2B5EF4-FFF2-40B4-BE49-F238E27FC236}">
                  <a16:creationId xmlns:a16="http://schemas.microsoft.com/office/drawing/2014/main" id="{6ECF4CBD-39CE-DB08-B7B2-0281378ACE31}"/>
                </a:ext>
              </a:extLst>
            </p:cNvPr>
            <p:cNvSpPr txBox="1"/>
            <p:nvPr>
              <p:custDataLst>
                <p:tags r:id="rId5"/>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0" name="Rectangle 39">
              <a:extLst>
                <a:ext uri="{FF2B5EF4-FFF2-40B4-BE49-F238E27FC236}">
                  <a16:creationId xmlns:a16="http://schemas.microsoft.com/office/drawing/2014/main" id="{E0F8AEF4-1556-3CD2-619C-4755E16169CE}"/>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41" name="Rectangle 40">
              <a:extLst>
                <a:ext uri="{FF2B5EF4-FFF2-40B4-BE49-F238E27FC236}">
                  <a16:creationId xmlns:a16="http://schemas.microsoft.com/office/drawing/2014/main" id="{FC7AE702-502D-47EF-B407-36F0A57E7C8D}"/>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43" name="Textfeld 1">
              <a:extLst>
                <a:ext uri="{FF2B5EF4-FFF2-40B4-BE49-F238E27FC236}">
                  <a16:creationId xmlns:a16="http://schemas.microsoft.com/office/drawing/2014/main" id="{BB10B630-2853-F66C-2F8C-8EBB3C3F562A}"/>
                </a:ext>
              </a:extLst>
            </p:cNvPr>
            <p:cNvSpPr txBox="1"/>
            <p:nvPr>
              <p:custDataLst>
                <p:tags r:id="rId6"/>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9" name="Rectangle 48">
              <a:extLst>
                <a:ext uri="{FF2B5EF4-FFF2-40B4-BE49-F238E27FC236}">
                  <a16:creationId xmlns:a16="http://schemas.microsoft.com/office/drawing/2014/main" id="{E08F0B0E-13CB-5339-6DFD-8038199F1D0B}"/>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71" name="Rectangle 70">
              <a:extLst>
                <a:ext uri="{FF2B5EF4-FFF2-40B4-BE49-F238E27FC236}">
                  <a16:creationId xmlns:a16="http://schemas.microsoft.com/office/drawing/2014/main" id="{C6864860-2007-A2B3-BAF1-B81E41862C13}"/>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
        <p:nvSpPr>
          <p:cNvPr id="45" name="正方形/長方形 8">
            <a:extLst>
              <a:ext uri="{FF2B5EF4-FFF2-40B4-BE49-F238E27FC236}">
                <a16:creationId xmlns:a16="http://schemas.microsoft.com/office/drawing/2014/main" id="{1628531C-5A33-AAFB-2196-073BF45EEBF7}"/>
              </a:ext>
            </a:extLst>
          </p:cNvPr>
          <p:cNvSpPr/>
          <p:nvPr/>
        </p:nvSpPr>
        <p:spPr>
          <a:xfrm>
            <a:off x="5915113" y="616032"/>
            <a:ext cx="2589695" cy="556691"/>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ja-JP" altLang="en-US" sz="1200" b="1" u="sng">
                <a:solidFill>
                  <a:srgbClr val="E71C57"/>
                </a:solidFill>
                <a:latin typeface="Trebuchet MS"/>
                <a:ea typeface="Meiryo UI" panose="020B0604030504040204" pitchFamily="50" charset="-128"/>
                <a:sym typeface="Trebuchet MS" panose="020B0603020202020204" pitchFamily="34" charset="0"/>
              </a:rPr>
              <a:t>販売主体視点</a:t>
            </a:r>
            <a:r>
              <a:rPr lang="ja-JP" altLang="en-US" sz="1200">
                <a:solidFill>
                  <a:srgbClr val="575757"/>
                </a:solidFill>
                <a:latin typeface="Trebuchet MS"/>
                <a:ea typeface="Meiryo UI" panose="020B0604030504040204" pitchFamily="50" charset="-128"/>
                <a:sym typeface="Trebuchet MS" panose="020B0603020202020204" pitchFamily="34" charset="0"/>
              </a:rPr>
              <a:t>で記載ください</a:t>
            </a:r>
            <a:endParaRPr lang="en-US" altLang="ja-JP" sz="1200">
              <a:solidFill>
                <a:srgbClr val="575757"/>
              </a:solidFill>
              <a:latin typeface="Trebuchet MS"/>
              <a:ea typeface="Meiryo UI" panose="020B0604030504040204" pitchFamily="50" charset="-128"/>
              <a:sym typeface="Trebuchet MS" panose="020B0603020202020204" pitchFamily="34" charset="0"/>
            </a:endParaRPr>
          </a:p>
          <a:p>
            <a:pPr marL="87750" lvl="1" defTabSz="742950">
              <a:buClr>
                <a:srgbClr val="FF8222"/>
              </a:buClr>
              <a:defRPr/>
            </a:pPr>
            <a:r>
              <a:rPr lang="en-US" altLang="ja-JP" sz="1200">
                <a:solidFill>
                  <a:srgbClr val="575757"/>
                </a:solidFill>
                <a:latin typeface="Trebuchet MS"/>
                <a:ea typeface="Meiryo UI" panose="020B0604030504040204" pitchFamily="50" charset="-128"/>
                <a:sym typeface="Trebuchet MS" panose="020B0603020202020204" pitchFamily="34" charset="0"/>
              </a:rPr>
              <a:t>    ~     </a:t>
            </a:r>
            <a:r>
              <a:rPr lang="ja-JP" altLang="en-US" sz="1200">
                <a:solidFill>
                  <a:srgbClr val="575757"/>
                </a:solidFill>
                <a:latin typeface="Trebuchet MS"/>
                <a:ea typeface="Meiryo UI" panose="020B0604030504040204" pitchFamily="50" charset="-128"/>
                <a:sym typeface="Trebuchet MS" panose="020B0603020202020204" pitchFamily="34" charset="0"/>
              </a:rPr>
              <a:t>は次頁に詳細を記載</a:t>
            </a:r>
            <a:r>
              <a:rPr lang="en-US" altLang="ja-JP" sz="1200">
                <a:solidFill>
                  <a:srgbClr val="575757"/>
                </a:solidFill>
                <a:latin typeface="Trebuchet MS"/>
                <a:ea typeface="Meiryo UI" panose="020B0604030504040204" pitchFamily="50" charset="-128"/>
                <a:sym typeface="Trebuchet MS" panose="020B0603020202020204" pitchFamily="34" charset="0"/>
              </a:rPr>
              <a:t>(</a:t>
            </a:r>
            <a:r>
              <a:rPr lang="ja-JP" altLang="en-US" sz="1200">
                <a:solidFill>
                  <a:srgbClr val="575757"/>
                </a:solidFill>
                <a:latin typeface="Trebuchet MS"/>
                <a:ea typeface="Meiryo UI" panose="020B0604030504040204" pitchFamily="50" charset="-128"/>
                <a:sym typeface="Trebuchet MS" panose="020B0603020202020204" pitchFamily="34" charset="0"/>
              </a:rPr>
              <a:t>年度ごとに替わる場合は、それぞれ分けて記載</a:t>
            </a:r>
            <a:r>
              <a:rPr lang="en-US" altLang="ja-JP" sz="1200">
                <a:solidFill>
                  <a:srgbClr val="575757"/>
                </a:solidFill>
                <a:latin typeface="Trebuchet MS"/>
                <a:ea typeface="Meiryo UI" panose="020B0604030504040204" pitchFamily="50" charset="-128"/>
                <a:sym typeface="Trebuchet MS" panose="020B0603020202020204" pitchFamily="34" charset="0"/>
              </a:rPr>
              <a:t>)</a:t>
            </a:r>
          </a:p>
        </p:txBody>
      </p:sp>
      <p:sp>
        <p:nvSpPr>
          <p:cNvPr id="99" name="Oval 20">
            <a:extLst>
              <a:ext uri="{FF2B5EF4-FFF2-40B4-BE49-F238E27FC236}">
                <a16:creationId xmlns:a16="http://schemas.microsoft.com/office/drawing/2014/main" id="{ACD00304-D5C2-E0DB-A026-344F5BC6C3DC}"/>
              </a:ext>
            </a:extLst>
          </p:cNvPr>
          <p:cNvSpPr>
            <a:spLocks noChangeAspect="1" noChangeArrowheads="1"/>
          </p:cNvSpPr>
          <p:nvPr/>
        </p:nvSpPr>
        <p:spPr bwMode="auto">
          <a:xfrm>
            <a:off x="5993832" y="811782"/>
            <a:ext cx="163434"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100" name="Oval 20">
            <a:extLst>
              <a:ext uri="{FF2B5EF4-FFF2-40B4-BE49-F238E27FC236}">
                <a16:creationId xmlns:a16="http://schemas.microsoft.com/office/drawing/2014/main" id="{62360E83-8E88-D3EA-D557-233548D79BED}"/>
              </a:ext>
            </a:extLst>
          </p:cNvPr>
          <p:cNvSpPr>
            <a:spLocks noChangeAspect="1" noChangeArrowheads="1"/>
          </p:cNvSpPr>
          <p:nvPr/>
        </p:nvSpPr>
        <p:spPr bwMode="auto">
          <a:xfrm>
            <a:off x="6290045" y="811782"/>
            <a:ext cx="163434"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Tree>
    <p:extLst>
      <p:ext uri="{BB962C8B-B14F-4D97-AF65-F5344CB8AC3E}">
        <p14:creationId xmlns:p14="http://schemas.microsoft.com/office/powerpoint/2010/main" val="331199023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C1FFD-65A6-2A5E-4618-CB2ED92FB8C6}"/>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D24F1116-4130-BE18-3E06-E73D8677EDC2}"/>
              </a:ext>
            </a:extLst>
          </p:cNvPr>
          <p:cNvGraphicFramePr>
            <a:graphicFrameLocks noChangeAspect="1"/>
          </p:cNvGraphicFramePr>
          <p:nvPr>
            <p:custDataLst>
              <p:tags r:id="rId1"/>
            </p:custDataLst>
            <p:extLst>
              <p:ext uri="{D42A27DB-BD31-4B8C-83A1-F6EECF244321}">
                <p14:modId xmlns:p14="http://schemas.microsoft.com/office/powerpoint/2010/main" val="2508816409"/>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404" imgH="405" progId="TCLayout.ActiveDocument.1">
                  <p:embed/>
                </p:oleObj>
              </mc:Choice>
              <mc:Fallback>
                <p:oleObj name="think-cell Slide" r:id="rId5" imgW="404" imgH="405" progId="TCLayout.ActiveDocument.1">
                  <p:embed/>
                  <p:pic>
                    <p:nvPicPr>
                      <p:cNvPr id="4" name="think-cell data - do not delete" hidden="1">
                        <a:extLst>
                          <a:ext uri="{FF2B5EF4-FFF2-40B4-BE49-F238E27FC236}">
                            <a16:creationId xmlns:a16="http://schemas.microsoft.com/office/drawing/2014/main" id="{D24F1116-4130-BE18-3E06-E73D8677EDC2}"/>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108" name="Rectangle 2">
            <a:extLst>
              <a:ext uri="{FF2B5EF4-FFF2-40B4-BE49-F238E27FC236}">
                <a16:creationId xmlns:a16="http://schemas.microsoft.com/office/drawing/2014/main" id="{1CFF0BB2-1C2B-05DE-1F2F-FEC4F7B4F841}"/>
              </a:ext>
            </a:extLst>
          </p:cNvPr>
          <p:cNvSpPr/>
          <p:nvPr/>
        </p:nvSpPr>
        <p:spPr>
          <a:xfrm>
            <a:off x="8540467" y="2072210"/>
            <a:ext cx="783714" cy="16698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109" name="Rectangle 2">
            <a:extLst>
              <a:ext uri="{FF2B5EF4-FFF2-40B4-BE49-F238E27FC236}">
                <a16:creationId xmlns:a16="http://schemas.microsoft.com/office/drawing/2014/main" id="{FE210E2F-7265-50B7-96B1-9BA434040DEE}"/>
              </a:ext>
            </a:extLst>
          </p:cNvPr>
          <p:cNvSpPr/>
          <p:nvPr/>
        </p:nvSpPr>
        <p:spPr>
          <a:xfrm>
            <a:off x="8540467" y="3509042"/>
            <a:ext cx="783714" cy="16698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110" name="Rectangle 2">
            <a:extLst>
              <a:ext uri="{FF2B5EF4-FFF2-40B4-BE49-F238E27FC236}">
                <a16:creationId xmlns:a16="http://schemas.microsoft.com/office/drawing/2014/main" id="{4AB74D27-551B-98C1-7766-D34840ADED8A}"/>
              </a:ext>
            </a:extLst>
          </p:cNvPr>
          <p:cNvSpPr/>
          <p:nvPr/>
        </p:nvSpPr>
        <p:spPr>
          <a:xfrm>
            <a:off x="8540467" y="5049977"/>
            <a:ext cx="783714" cy="16698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59" name="タイトル 16">
            <a:extLst>
              <a:ext uri="{FF2B5EF4-FFF2-40B4-BE49-F238E27FC236}">
                <a16:creationId xmlns:a16="http://schemas.microsoft.com/office/drawing/2014/main" id="{ACED54F2-B507-AECE-6FB8-DFB56FD26C0F}"/>
              </a:ext>
            </a:extLst>
          </p:cNvPr>
          <p:cNvSpPr>
            <a:spLocks noGrp="1"/>
          </p:cNvSpPr>
          <p:nvPr>
            <p:ph type="title"/>
          </p:nvPr>
        </p:nvSpPr>
        <p:spPr>
          <a:xfrm>
            <a:off x="199845" y="622801"/>
            <a:ext cx="9195378" cy="540148"/>
          </a:xfrm>
        </p:spPr>
        <p:txBody>
          <a:bodyPr vert="horz" wrap="square" lIns="0" tIns="0" rIns="0" bIns="0" rtlCol="0" anchor="t">
            <a:noAutofit/>
          </a:bodyPr>
          <a:lstStyle/>
          <a:p>
            <a:pPr>
              <a:tabLst>
                <a:tab pos="288925" algn="l"/>
              </a:tabLst>
            </a:pPr>
            <a:r>
              <a:rPr kumimoji="1" lang="en-US" altLang="ja-JP">
                <a:solidFill>
                  <a:srgbClr val="FE9341"/>
                </a:solidFill>
                <a:ea typeface="Meiryo UI" panose="020B0604030504040204" pitchFamily="50" charset="-128"/>
              </a:rPr>
              <a:t>	</a:t>
            </a:r>
            <a:r>
              <a:rPr kumimoji="1" lang="ja-JP" altLang="en-US">
                <a:solidFill>
                  <a:srgbClr val="FE9341"/>
                </a:solidFill>
                <a:ea typeface="Meiryo UI" panose="020B0604030504040204" pitchFamily="50" charset="-128"/>
              </a:rPr>
              <a:t>期待効果の根拠</a:t>
            </a:r>
            <a:r>
              <a:rPr kumimoji="1" lang="en-US" altLang="ja-JP">
                <a:solidFill>
                  <a:srgbClr val="FE9341"/>
                </a:solidFill>
                <a:ea typeface="Meiryo UI" panose="020B0604030504040204" pitchFamily="50" charset="-128"/>
              </a:rPr>
              <a:t>_</a:t>
            </a:r>
            <a:r>
              <a:rPr kumimoji="1" lang="ja-JP" altLang="en-US">
                <a:solidFill>
                  <a:srgbClr val="FE9341"/>
                </a:solidFill>
                <a:ea typeface="Meiryo UI" panose="020B0604030504040204" pitchFamily="50" charset="-128"/>
              </a:rPr>
              <a:t>販売主体</a:t>
            </a:r>
            <a:br>
              <a:rPr kumimoji="1" lang="en-US" altLang="ja-JP">
                <a:solidFill>
                  <a:srgbClr val="FE9341"/>
                </a:solidFill>
                <a:ea typeface="Meiryo UI" panose="020B0604030504040204" pitchFamily="50" charset="-128"/>
              </a:rPr>
            </a:br>
            <a:endParaRPr kumimoji="1" lang="ja-JP" altLang="en-US" sz="1300">
              <a:solidFill>
                <a:srgbClr val="575757"/>
              </a:solidFill>
              <a:ea typeface="Meiryo UI" panose="020B0604030504040204" pitchFamily="50" charset="-128"/>
            </a:endParaRPr>
          </a:p>
        </p:txBody>
      </p:sp>
      <p:sp>
        <p:nvSpPr>
          <p:cNvPr id="70" name="テキスト ボックス 42">
            <a:extLst>
              <a:ext uri="{FF2B5EF4-FFF2-40B4-BE49-F238E27FC236}">
                <a16:creationId xmlns:a16="http://schemas.microsoft.com/office/drawing/2014/main" id="{DA08339A-C43F-8496-948B-C88543E41E87}"/>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3</a:t>
            </a:r>
            <a:r>
              <a:rPr kumimoji="1" lang="ja-JP" altLang="en-US" sz="1200">
                <a:solidFill>
                  <a:srgbClr val="575757"/>
                </a:solidFill>
                <a:latin typeface="Trebuchet MS" panose="020B0603020202020204" pitchFamily="34" charset="0"/>
                <a:ea typeface="Meiryo UI" panose="020B0604030504040204" pitchFamily="50" charset="-128"/>
              </a:rPr>
              <a:t>章：</a:t>
            </a:r>
            <a:r>
              <a:rPr kumimoji="1" lang="ja-JP" altLang="en-US" sz="1200">
                <a:solidFill>
                  <a:srgbClr val="575757"/>
                </a:solidFill>
                <a:latin typeface="+mj-lt"/>
                <a:ea typeface="Meiryo UI" panose="020B0604030504040204" pitchFamily="50" charset="-128"/>
              </a:rPr>
              <a:t>実装・横展開の計画</a:t>
            </a:r>
          </a:p>
        </p:txBody>
      </p:sp>
      <p:sp>
        <p:nvSpPr>
          <p:cNvPr id="10" name="Rectangle 82">
            <a:extLst>
              <a:ext uri="{FF2B5EF4-FFF2-40B4-BE49-F238E27FC236}">
                <a16:creationId xmlns:a16="http://schemas.microsoft.com/office/drawing/2014/main" id="{6CCE46AF-F822-887B-814B-3B0BAABD980F}"/>
              </a:ext>
            </a:extLst>
          </p:cNvPr>
          <p:cNvSpPr/>
          <p:nvPr/>
        </p:nvSpPr>
        <p:spPr>
          <a:xfrm>
            <a:off x="199844" y="1209023"/>
            <a:ext cx="634273" cy="289795"/>
          </a:xfrm>
          <a:prstGeom prst="rect">
            <a:avLst/>
          </a:prstGeom>
          <a:solidFill>
            <a:srgbClr val="FF8222"/>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300">
                <a:solidFill>
                  <a:prstClr val="white"/>
                </a:solidFill>
                <a:latin typeface="+mj-lt"/>
                <a:ea typeface="Meiryo UI" panose="020B0604030504040204" pitchFamily="50" charset="-128"/>
                <a:sym typeface="Trebuchet MS" panose="020B0603020202020204" pitchFamily="34" charset="0"/>
              </a:rPr>
              <a:t>販売主体</a:t>
            </a:r>
            <a:endParaRPr kumimoji="1" lang="en-US" altLang="ja-JP" sz="1300">
              <a:solidFill>
                <a:prstClr val="white"/>
              </a:solidFill>
              <a:latin typeface="+mj-lt"/>
              <a:ea typeface="Meiryo UI" panose="020B0604030504040204" pitchFamily="50" charset="-128"/>
              <a:sym typeface="Trebuchet MS" panose="020B0603020202020204" pitchFamily="34" charset="0"/>
            </a:endParaRPr>
          </a:p>
        </p:txBody>
      </p:sp>
      <p:sp>
        <p:nvSpPr>
          <p:cNvPr id="21" name="Rectangle 43">
            <a:extLst>
              <a:ext uri="{FF2B5EF4-FFF2-40B4-BE49-F238E27FC236}">
                <a16:creationId xmlns:a16="http://schemas.microsoft.com/office/drawing/2014/main" id="{3A2312B7-12E8-4A94-E4F0-15406227AAE8}"/>
              </a:ext>
            </a:extLst>
          </p:cNvPr>
          <p:cNvSpPr/>
          <p:nvPr/>
        </p:nvSpPr>
        <p:spPr>
          <a:xfrm>
            <a:off x="833974" y="1209023"/>
            <a:ext cx="3226070" cy="289795"/>
          </a:xfrm>
          <a:prstGeom prst="rect">
            <a:avLst/>
          </a:prstGeom>
          <a:noFill/>
          <a:ln w="9525" cap="rnd" cmpd="sng" algn="ctr">
            <a:solidFill>
              <a:srgbClr val="9A9A9A"/>
            </a:solid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87750" lvl="1" defTabSz="742950">
              <a:buClr>
                <a:srgbClr val="FF8222"/>
              </a:buClr>
              <a:defRPr/>
            </a:pPr>
            <a:r>
              <a:rPr kumimoji="1" lang="en-US" altLang="ja-JP" sz="1138">
                <a:solidFill>
                  <a:srgbClr val="575757"/>
                </a:solidFill>
                <a:latin typeface="+mj-lt"/>
                <a:ea typeface="Meiryo UI" panose="020B0604030504040204" pitchFamily="50" charset="-128"/>
              </a:rPr>
              <a:t>XX</a:t>
            </a:r>
          </a:p>
        </p:txBody>
      </p:sp>
      <p:cxnSp>
        <p:nvCxnSpPr>
          <p:cNvPr id="30" name="Straight Connector 71">
            <a:extLst>
              <a:ext uri="{FF2B5EF4-FFF2-40B4-BE49-F238E27FC236}">
                <a16:creationId xmlns:a16="http://schemas.microsoft.com/office/drawing/2014/main" id="{A7C07812-5F54-0F0E-B933-D8B63AEBDC88}"/>
              </a:ext>
            </a:extLst>
          </p:cNvPr>
          <p:cNvCxnSpPr>
            <a:cxnSpLocks/>
          </p:cNvCxnSpPr>
          <p:nvPr/>
        </p:nvCxnSpPr>
        <p:spPr>
          <a:xfrm flipV="1">
            <a:off x="199844" y="3419615"/>
            <a:ext cx="9195380" cy="1280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71">
            <a:extLst>
              <a:ext uri="{FF2B5EF4-FFF2-40B4-BE49-F238E27FC236}">
                <a16:creationId xmlns:a16="http://schemas.microsoft.com/office/drawing/2014/main" id="{A82C4C68-961F-4678-8E10-FBE9D22E7EAB}"/>
              </a:ext>
            </a:extLst>
          </p:cNvPr>
          <p:cNvCxnSpPr>
            <a:cxnSpLocks/>
          </p:cNvCxnSpPr>
          <p:nvPr/>
        </p:nvCxnSpPr>
        <p:spPr>
          <a:xfrm>
            <a:off x="520935" y="4973228"/>
            <a:ext cx="8874289"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Rectangle 3">
            <a:extLst>
              <a:ext uri="{FF2B5EF4-FFF2-40B4-BE49-F238E27FC236}">
                <a16:creationId xmlns:a16="http://schemas.microsoft.com/office/drawing/2014/main" id="{7E41CB38-4BA9-0AF3-B73E-892384C85D82}"/>
              </a:ext>
            </a:extLst>
          </p:cNvPr>
          <p:cNvSpPr/>
          <p:nvPr/>
        </p:nvSpPr>
        <p:spPr>
          <a:xfrm>
            <a:off x="199844" y="3492698"/>
            <a:ext cx="321091" cy="2985606"/>
          </a:xfrm>
          <a:prstGeom prst="rect">
            <a:avLst/>
          </a:prstGeom>
          <a:solidFill>
            <a:srgbClr val="FFB47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費用</a:t>
            </a:r>
            <a:endParaRPr kumimoji="1" lang="en-US" altLang="en-US" sz="1200">
              <a:solidFill>
                <a:srgbClr val="575757"/>
              </a:solidFill>
              <a:latin typeface="+mj-lt"/>
              <a:ea typeface="Meiryo UI" panose="020B0604030504040204" pitchFamily="50" charset="-128"/>
            </a:endParaRPr>
          </a:p>
        </p:txBody>
      </p:sp>
      <p:sp>
        <p:nvSpPr>
          <p:cNvPr id="35" name="Rectangle 3">
            <a:extLst>
              <a:ext uri="{FF2B5EF4-FFF2-40B4-BE49-F238E27FC236}">
                <a16:creationId xmlns:a16="http://schemas.microsoft.com/office/drawing/2014/main" id="{9D16D7D6-6594-4C41-E93E-0A42ED507BB8}"/>
              </a:ext>
            </a:extLst>
          </p:cNvPr>
          <p:cNvSpPr/>
          <p:nvPr/>
        </p:nvSpPr>
        <p:spPr>
          <a:xfrm>
            <a:off x="199844" y="2043757"/>
            <a:ext cx="321091" cy="132837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効果</a:t>
            </a:r>
            <a:endParaRPr kumimoji="1" lang="en-US" altLang="en-US" sz="1200">
              <a:solidFill>
                <a:srgbClr val="575757"/>
              </a:solidFill>
              <a:latin typeface="+mj-lt"/>
              <a:ea typeface="Meiryo UI" panose="020B0604030504040204" pitchFamily="50" charset="-128"/>
            </a:endParaRPr>
          </a:p>
        </p:txBody>
      </p:sp>
      <p:sp>
        <p:nvSpPr>
          <p:cNvPr id="36" name="Rectangle 3">
            <a:extLst>
              <a:ext uri="{FF2B5EF4-FFF2-40B4-BE49-F238E27FC236}">
                <a16:creationId xmlns:a16="http://schemas.microsoft.com/office/drawing/2014/main" id="{8B6A2D94-3A68-1A89-86D7-1B036BB842BC}"/>
              </a:ext>
            </a:extLst>
          </p:cNvPr>
          <p:cNvSpPr/>
          <p:nvPr/>
        </p:nvSpPr>
        <p:spPr>
          <a:xfrm>
            <a:off x="550901" y="3487812"/>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イニシャル</a:t>
            </a:r>
            <a:endParaRPr kumimoji="1" lang="en-US" altLang="en-US" sz="1200">
              <a:solidFill>
                <a:srgbClr val="575757"/>
              </a:solidFill>
              <a:latin typeface="+mj-lt"/>
              <a:ea typeface="Meiryo UI" panose="020B0604030504040204" pitchFamily="50" charset="-128"/>
            </a:endParaRPr>
          </a:p>
        </p:txBody>
      </p:sp>
      <p:sp>
        <p:nvSpPr>
          <p:cNvPr id="37" name="Rectangle 3">
            <a:extLst>
              <a:ext uri="{FF2B5EF4-FFF2-40B4-BE49-F238E27FC236}">
                <a16:creationId xmlns:a16="http://schemas.microsoft.com/office/drawing/2014/main" id="{26EA6B9E-FD15-D5C1-697A-D593835C2586}"/>
              </a:ext>
            </a:extLst>
          </p:cNvPr>
          <p:cNvSpPr/>
          <p:nvPr/>
        </p:nvSpPr>
        <p:spPr>
          <a:xfrm>
            <a:off x="558379" y="5008974"/>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ランニング</a:t>
            </a:r>
            <a:endParaRPr kumimoji="1" lang="en-US" altLang="en-US" sz="1200">
              <a:solidFill>
                <a:srgbClr val="575757"/>
              </a:solidFill>
              <a:latin typeface="+mj-lt"/>
              <a:ea typeface="Meiryo UI" panose="020B0604030504040204" pitchFamily="50" charset="-128"/>
            </a:endParaRPr>
          </a:p>
        </p:txBody>
      </p:sp>
      <p:sp>
        <p:nvSpPr>
          <p:cNvPr id="58" name="Rectangle 2">
            <a:extLst>
              <a:ext uri="{FF2B5EF4-FFF2-40B4-BE49-F238E27FC236}">
                <a16:creationId xmlns:a16="http://schemas.microsoft.com/office/drawing/2014/main" id="{53E2073D-613B-6FA8-4578-5C246E8F4F7F}"/>
              </a:ext>
            </a:extLst>
          </p:cNvPr>
          <p:cNvSpPr/>
          <p:nvPr/>
        </p:nvSpPr>
        <p:spPr>
          <a:xfrm>
            <a:off x="7691036"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12</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p:txBody>
      </p:sp>
      <p:sp>
        <p:nvSpPr>
          <p:cNvPr id="71" name="Rectangle 3">
            <a:extLst>
              <a:ext uri="{FF2B5EF4-FFF2-40B4-BE49-F238E27FC236}">
                <a16:creationId xmlns:a16="http://schemas.microsoft.com/office/drawing/2014/main" id="{FDC82575-25B2-E751-5C92-211C9C18014E}"/>
              </a:ext>
            </a:extLst>
          </p:cNvPr>
          <p:cNvSpPr/>
          <p:nvPr/>
        </p:nvSpPr>
        <p:spPr>
          <a:xfrm>
            <a:off x="550901" y="2043757"/>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定量 </a:t>
            </a:r>
            <a:br>
              <a:rPr kumimoji="1" lang="en-US" altLang="ja-JP" sz="1200">
                <a:solidFill>
                  <a:srgbClr val="575757"/>
                </a:solidFill>
                <a:latin typeface="+mj-lt"/>
                <a:ea typeface="Meiryo UI" panose="020B0604030504040204" pitchFamily="50" charset="-128"/>
              </a:rPr>
            </a:br>
            <a:endParaRPr kumimoji="1" lang="en-US" altLang="ja-JP" sz="1000">
              <a:solidFill>
                <a:srgbClr val="575757"/>
              </a:solidFill>
              <a:latin typeface="+mj-lt"/>
              <a:ea typeface="Meiryo UI" panose="020B0604030504040204" pitchFamily="50" charset="-128"/>
            </a:endParaRPr>
          </a:p>
        </p:txBody>
      </p:sp>
      <p:sp>
        <p:nvSpPr>
          <p:cNvPr id="72" name="Rectangle 3">
            <a:extLst>
              <a:ext uri="{FF2B5EF4-FFF2-40B4-BE49-F238E27FC236}">
                <a16:creationId xmlns:a16="http://schemas.microsoft.com/office/drawing/2014/main" id="{C0C4D54C-3689-697D-CC2B-67FD6225433D}"/>
              </a:ext>
            </a:extLst>
          </p:cNvPr>
          <p:cNvSpPr/>
          <p:nvPr/>
        </p:nvSpPr>
        <p:spPr>
          <a:xfrm>
            <a:off x="550901" y="2738872"/>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定性</a:t>
            </a:r>
            <a:endParaRPr kumimoji="1" lang="en-US" altLang="ja-JP" sz="1000">
              <a:solidFill>
                <a:srgbClr val="575757"/>
              </a:solidFill>
              <a:latin typeface="+mj-lt"/>
              <a:ea typeface="Meiryo UI" panose="020B0604030504040204" pitchFamily="50" charset="-128"/>
            </a:endParaRPr>
          </a:p>
        </p:txBody>
      </p:sp>
      <p:sp>
        <p:nvSpPr>
          <p:cNvPr id="76" name="Rectangle 2">
            <a:extLst>
              <a:ext uri="{FF2B5EF4-FFF2-40B4-BE49-F238E27FC236}">
                <a16:creationId xmlns:a16="http://schemas.microsoft.com/office/drawing/2014/main" id="{62905C8B-CBF0-F9FE-94FC-B4E18994CC46}"/>
              </a:ext>
            </a:extLst>
          </p:cNvPr>
          <p:cNvSpPr/>
          <p:nvPr/>
        </p:nvSpPr>
        <p:spPr>
          <a:xfrm>
            <a:off x="8531783"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b="1">
                <a:solidFill>
                  <a:srgbClr val="575757"/>
                </a:solidFill>
                <a:latin typeface="+mj-lt"/>
                <a:ea typeface="Meiryo UI" panose="020B0604030504040204" pitchFamily="50" charset="-128"/>
              </a:rPr>
              <a:t>XX</a:t>
            </a:r>
            <a:endParaRPr kumimoji="1" lang="en-US" altLang="ja-JP" sz="1200" b="1"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79" name="Rectangle 2">
            <a:extLst>
              <a:ext uri="{FF2B5EF4-FFF2-40B4-BE49-F238E27FC236}">
                <a16:creationId xmlns:a16="http://schemas.microsoft.com/office/drawing/2014/main" id="{589BD808-28CB-6D57-9A5C-3161CC9E384B}"/>
              </a:ext>
            </a:extLst>
          </p:cNvPr>
          <p:cNvSpPr/>
          <p:nvPr/>
        </p:nvSpPr>
        <p:spPr>
          <a:xfrm>
            <a:off x="7691036"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0" name="Rectangle 2">
            <a:extLst>
              <a:ext uri="{FF2B5EF4-FFF2-40B4-BE49-F238E27FC236}">
                <a16:creationId xmlns:a16="http://schemas.microsoft.com/office/drawing/2014/main" id="{A5919CAF-36BF-15F2-503A-0DAF3DFA2063}"/>
              </a:ext>
            </a:extLst>
          </p:cNvPr>
          <p:cNvSpPr/>
          <p:nvPr/>
        </p:nvSpPr>
        <p:spPr>
          <a:xfrm>
            <a:off x="8531783"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1" name="Rectangle 2">
            <a:extLst>
              <a:ext uri="{FF2B5EF4-FFF2-40B4-BE49-F238E27FC236}">
                <a16:creationId xmlns:a16="http://schemas.microsoft.com/office/drawing/2014/main" id="{4E947601-96DA-2D2F-73C7-A6E9EFA49D57}"/>
              </a:ext>
            </a:extLst>
          </p:cNvPr>
          <p:cNvSpPr/>
          <p:nvPr/>
        </p:nvSpPr>
        <p:spPr>
          <a:xfrm>
            <a:off x="7694248"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台</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2" name="Rectangle 2">
            <a:extLst>
              <a:ext uri="{FF2B5EF4-FFF2-40B4-BE49-F238E27FC236}">
                <a16:creationId xmlns:a16="http://schemas.microsoft.com/office/drawing/2014/main" id="{882965A7-8F4F-ED77-DD8F-01EF04426BAC}"/>
              </a:ext>
            </a:extLst>
          </p:cNvPr>
          <p:cNvSpPr/>
          <p:nvPr/>
        </p:nvSpPr>
        <p:spPr>
          <a:xfrm>
            <a:off x="8547667"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b="1">
                <a:solidFill>
                  <a:srgbClr val="575757"/>
                </a:solidFill>
                <a:latin typeface="+mj-lt"/>
                <a:ea typeface="Meiryo UI" panose="020B0604030504040204" pitchFamily="50" charset="-128"/>
              </a:rPr>
              <a:t>XX</a:t>
            </a:r>
            <a:endParaRPr kumimoji="1" lang="en-US" altLang="ja-JP" sz="1200" b="1"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48" name="Rectangle 2">
            <a:extLst>
              <a:ext uri="{FF2B5EF4-FFF2-40B4-BE49-F238E27FC236}">
                <a16:creationId xmlns:a16="http://schemas.microsoft.com/office/drawing/2014/main" id="{445D7CF6-8936-E639-8E7D-0F35F6C5AC21}"/>
              </a:ext>
            </a:extLst>
          </p:cNvPr>
          <p:cNvSpPr/>
          <p:nvPr/>
        </p:nvSpPr>
        <p:spPr>
          <a:xfrm>
            <a:off x="1157179" y="2043756"/>
            <a:ext cx="1270636"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リース料金</a:t>
            </a:r>
            <a:endParaRPr kumimoji="1" lang="en-US" altLang="ja-JP" sz="1200" kern="0">
              <a:solidFill>
                <a:srgbClr val="3EAD92"/>
              </a:solidFill>
              <a:latin typeface="+mj-lt"/>
              <a:ea typeface="Meiryo UI" panose="020B0604030504040204" pitchFamily="50" charset="-128"/>
            </a:endParaRPr>
          </a:p>
        </p:txBody>
      </p:sp>
      <p:sp>
        <p:nvSpPr>
          <p:cNvPr id="52" name="Rectangle 2">
            <a:extLst>
              <a:ext uri="{FF2B5EF4-FFF2-40B4-BE49-F238E27FC236}">
                <a16:creationId xmlns:a16="http://schemas.microsoft.com/office/drawing/2014/main" id="{E35A71D8-4E8C-D639-1D6D-CC4CD8F037C6}"/>
              </a:ext>
            </a:extLst>
          </p:cNvPr>
          <p:cNvSpPr/>
          <p:nvPr/>
        </p:nvSpPr>
        <p:spPr>
          <a:xfrm>
            <a:off x="1157179" y="3493761"/>
            <a:ext cx="1270636"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err="1">
                <a:solidFill>
                  <a:srgbClr val="3EAD92"/>
                </a:solidFill>
                <a:latin typeface="+mj-lt"/>
                <a:ea typeface="Meiryo UI" panose="020B0604030504040204" pitchFamily="50" charset="-128"/>
              </a:rPr>
              <a:t>XXXXX</a:t>
            </a:r>
            <a:r>
              <a:rPr kumimoji="1" lang="ja-JP" altLang="en-US" sz="1200" kern="0">
                <a:solidFill>
                  <a:srgbClr val="3EAD92"/>
                </a:solidFill>
                <a:latin typeface="+mj-lt"/>
                <a:ea typeface="Meiryo UI" panose="020B0604030504040204" pitchFamily="50" charset="-128"/>
              </a:rPr>
              <a:t>機器</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その他</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55" name="Rectangle 2">
            <a:extLst>
              <a:ext uri="{FF2B5EF4-FFF2-40B4-BE49-F238E27FC236}">
                <a16:creationId xmlns:a16="http://schemas.microsoft.com/office/drawing/2014/main" id="{0A3053F9-CF16-41FF-5EF5-531C4CF67BDF}"/>
              </a:ext>
            </a:extLst>
          </p:cNvPr>
          <p:cNvSpPr/>
          <p:nvPr/>
        </p:nvSpPr>
        <p:spPr>
          <a:xfrm>
            <a:off x="2525602" y="2043757"/>
            <a:ext cx="92397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p:txBody>
      </p:sp>
      <p:sp>
        <p:nvSpPr>
          <p:cNvPr id="57" name="Rectangle 2">
            <a:extLst>
              <a:ext uri="{FF2B5EF4-FFF2-40B4-BE49-F238E27FC236}">
                <a16:creationId xmlns:a16="http://schemas.microsoft.com/office/drawing/2014/main" id="{9E834478-E46B-68F4-F427-47307D0B3088}"/>
              </a:ext>
            </a:extLst>
          </p:cNvPr>
          <p:cNvSpPr/>
          <p:nvPr/>
        </p:nvSpPr>
        <p:spPr>
          <a:xfrm>
            <a:off x="2525602" y="3483587"/>
            <a:ext cx="92397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台</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77" name="Rectangle 2">
            <a:extLst>
              <a:ext uri="{FF2B5EF4-FFF2-40B4-BE49-F238E27FC236}">
                <a16:creationId xmlns:a16="http://schemas.microsoft.com/office/drawing/2014/main" id="{B8B8F0D1-C3B2-6AAD-C266-336026CFACCE}"/>
              </a:ext>
            </a:extLst>
          </p:cNvPr>
          <p:cNvSpPr/>
          <p:nvPr/>
        </p:nvSpPr>
        <p:spPr>
          <a:xfrm>
            <a:off x="1157179" y="2738872"/>
            <a:ext cx="1270636"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78" name="Rectangle 2">
            <a:extLst>
              <a:ext uri="{FF2B5EF4-FFF2-40B4-BE49-F238E27FC236}">
                <a16:creationId xmlns:a16="http://schemas.microsoft.com/office/drawing/2014/main" id="{7DA1C7B5-E747-6165-4588-F9660CCBF411}"/>
              </a:ext>
            </a:extLst>
          </p:cNvPr>
          <p:cNvSpPr/>
          <p:nvPr/>
        </p:nvSpPr>
        <p:spPr>
          <a:xfrm>
            <a:off x="2525602" y="2738872"/>
            <a:ext cx="92397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3" name="Rectangle 2">
            <a:extLst>
              <a:ext uri="{FF2B5EF4-FFF2-40B4-BE49-F238E27FC236}">
                <a16:creationId xmlns:a16="http://schemas.microsoft.com/office/drawing/2014/main" id="{A4858946-CECA-698A-B2BA-54B6710B7A0D}"/>
              </a:ext>
            </a:extLst>
          </p:cNvPr>
          <p:cNvSpPr/>
          <p:nvPr/>
        </p:nvSpPr>
        <p:spPr>
          <a:xfrm>
            <a:off x="1157179" y="5053628"/>
            <a:ext cx="1270636"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メンテナンス費</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その他</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84" name="Rectangle 2">
            <a:extLst>
              <a:ext uri="{FF2B5EF4-FFF2-40B4-BE49-F238E27FC236}">
                <a16:creationId xmlns:a16="http://schemas.microsoft.com/office/drawing/2014/main" id="{38F43434-DC92-9410-95F7-2280D17B253F}"/>
              </a:ext>
            </a:extLst>
          </p:cNvPr>
          <p:cNvSpPr/>
          <p:nvPr/>
        </p:nvSpPr>
        <p:spPr>
          <a:xfrm>
            <a:off x="2525602" y="5043454"/>
            <a:ext cx="92397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85" name="Rectangle 2">
            <a:extLst>
              <a:ext uri="{FF2B5EF4-FFF2-40B4-BE49-F238E27FC236}">
                <a16:creationId xmlns:a16="http://schemas.microsoft.com/office/drawing/2014/main" id="{94A06C09-32B3-D6C8-BF7D-1FF08C16E1EC}"/>
              </a:ext>
            </a:extLst>
          </p:cNvPr>
          <p:cNvSpPr/>
          <p:nvPr/>
        </p:nvSpPr>
        <p:spPr>
          <a:xfrm>
            <a:off x="7694248"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24</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6" name="Rectangle 2">
            <a:extLst>
              <a:ext uri="{FF2B5EF4-FFF2-40B4-BE49-F238E27FC236}">
                <a16:creationId xmlns:a16="http://schemas.microsoft.com/office/drawing/2014/main" id="{61F288C5-B51F-1386-E562-34942DF39399}"/>
              </a:ext>
            </a:extLst>
          </p:cNvPr>
          <p:cNvSpPr/>
          <p:nvPr/>
        </p:nvSpPr>
        <p:spPr>
          <a:xfrm>
            <a:off x="8547667"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b="1">
                <a:solidFill>
                  <a:srgbClr val="575757"/>
                </a:solidFill>
                <a:latin typeface="+mj-lt"/>
                <a:ea typeface="Meiryo UI" panose="020B0604030504040204" pitchFamily="50" charset="-128"/>
              </a:rPr>
              <a:t>XX</a:t>
            </a:r>
            <a:endParaRPr kumimoji="1" lang="en-US" altLang="ja-JP" sz="1200" b="1"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err="1">
                <a:solidFill>
                  <a:srgbClr val="3EAD92"/>
                </a:solidFill>
                <a:latin typeface="+mj-lt"/>
                <a:ea typeface="Meiryo UI" panose="020B0604030504040204" pitchFamily="50" charset="-128"/>
              </a:rPr>
              <a:t>XXXXX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89" name="Oval 20">
            <a:extLst>
              <a:ext uri="{FF2B5EF4-FFF2-40B4-BE49-F238E27FC236}">
                <a16:creationId xmlns:a16="http://schemas.microsoft.com/office/drawing/2014/main" id="{05679AD3-6291-3770-8AC0-E0048FCA05B7}"/>
              </a:ext>
            </a:extLst>
          </p:cNvPr>
          <p:cNvSpPr>
            <a:spLocks noChangeAspect="1" noChangeArrowheads="1"/>
          </p:cNvSpPr>
          <p:nvPr/>
        </p:nvSpPr>
        <p:spPr bwMode="auto">
          <a:xfrm>
            <a:off x="9274814" y="1977642"/>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90" name="Oval 20">
            <a:extLst>
              <a:ext uri="{FF2B5EF4-FFF2-40B4-BE49-F238E27FC236}">
                <a16:creationId xmlns:a16="http://schemas.microsoft.com/office/drawing/2014/main" id="{BD8D2534-65AE-87A2-2F6B-A2229D384262}"/>
              </a:ext>
            </a:extLst>
          </p:cNvPr>
          <p:cNvSpPr>
            <a:spLocks noChangeAspect="1" noChangeArrowheads="1"/>
          </p:cNvSpPr>
          <p:nvPr/>
        </p:nvSpPr>
        <p:spPr bwMode="auto">
          <a:xfrm>
            <a:off x="9274813" y="4963753"/>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91" name="Oval 20">
            <a:extLst>
              <a:ext uri="{FF2B5EF4-FFF2-40B4-BE49-F238E27FC236}">
                <a16:creationId xmlns:a16="http://schemas.microsoft.com/office/drawing/2014/main" id="{FEFD8101-BCA9-721B-2C1C-F76A471CEAB4}"/>
              </a:ext>
            </a:extLst>
          </p:cNvPr>
          <p:cNvSpPr>
            <a:spLocks noChangeAspect="1" noChangeArrowheads="1"/>
          </p:cNvSpPr>
          <p:nvPr/>
        </p:nvSpPr>
        <p:spPr bwMode="auto">
          <a:xfrm>
            <a:off x="9274813" y="3420862"/>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2</a:t>
            </a:r>
          </a:p>
        </p:txBody>
      </p:sp>
      <p:sp>
        <p:nvSpPr>
          <p:cNvPr id="2" name="正方形/長方形 8">
            <a:extLst>
              <a:ext uri="{FF2B5EF4-FFF2-40B4-BE49-F238E27FC236}">
                <a16:creationId xmlns:a16="http://schemas.microsoft.com/office/drawing/2014/main" id="{6283FAC1-839E-039F-1FA4-A357C744FA2C}"/>
              </a:ext>
            </a:extLst>
          </p:cNvPr>
          <p:cNvSpPr/>
          <p:nvPr/>
        </p:nvSpPr>
        <p:spPr>
          <a:xfrm>
            <a:off x="4693652" y="31180"/>
            <a:ext cx="3021200" cy="384422"/>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en-US" altLang="ja-JP" sz="1200">
                <a:solidFill>
                  <a:srgbClr val="575757"/>
                </a:solidFill>
                <a:latin typeface="Trebuchet MS"/>
                <a:ea typeface="Meiryo UI" panose="020B0604030504040204" pitchFamily="50" charset="-128"/>
                <a:sym typeface="Trebuchet MS" panose="020B0603020202020204" pitchFamily="34" charset="0"/>
              </a:rPr>
              <a:t>    ~     </a:t>
            </a:r>
            <a:r>
              <a:rPr lang="ja-JP" altLang="en-US" sz="1200">
                <a:solidFill>
                  <a:srgbClr val="575757"/>
                </a:solidFill>
                <a:latin typeface="Trebuchet MS"/>
                <a:ea typeface="Meiryo UI" panose="020B0604030504040204" pitchFamily="50" charset="-128"/>
                <a:sym typeface="Trebuchet MS" panose="020B0603020202020204" pitchFamily="34" charset="0"/>
              </a:rPr>
              <a:t>は前頁と同様の数字が入る</a:t>
            </a:r>
            <a:endParaRPr lang="en-US" altLang="ja-JP" sz="1200">
              <a:solidFill>
                <a:srgbClr val="575757"/>
              </a:solidFill>
              <a:latin typeface="Trebuchet MS"/>
              <a:ea typeface="Meiryo UI" panose="020B0604030504040204" pitchFamily="50" charset="-128"/>
              <a:sym typeface="Trebuchet MS" panose="020B0603020202020204" pitchFamily="34" charset="0"/>
            </a:endParaRPr>
          </a:p>
        </p:txBody>
      </p:sp>
      <p:sp>
        <p:nvSpPr>
          <p:cNvPr id="5" name="Oval 20">
            <a:extLst>
              <a:ext uri="{FF2B5EF4-FFF2-40B4-BE49-F238E27FC236}">
                <a16:creationId xmlns:a16="http://schemas.microsoft.com/office/drawing/2014/main" id="{56B74917-F8EA-4641-34FF-2430D19F4805}"/>
              </a:ext>
            </a:extLst>
          </p:cNvPr>
          <p:cNvSpPr>
            <a:spLocks noChangeAspect="1" noChangeArrowheads="1"/>
          </p:cNvSpPr>
          <p:nvPr/>
        </p:nvSpPr>
        <p:spPr bwMode="auto">
          <a:xfrm>
            <a:off x="4755817" y="129447"/>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7" name="Oval 20">
            <a:extLst>
              <a:ext uri="{FF2B5EF4-FFF2-40B4-BE49-F238E27FC236}">
                <a16:creationId xmlns:a16="http://schemas.microsoft.com/office/drawing/2014/main" id="{3F3CEBA1-DD82-BF1F-27D7-289ADAE40339}"/>
              </a:ext>
            </a:extLst>
          </p:cNvPr>
          <p:cNvSpPr>
            <a:spLocks noChangeAspect="1" noChangeArrowheads="1"/>
          </p:cNvSpPr>
          <p:nvPr/>
        </p:nvSpPr>
        <p:spPr bwMode="auto">
          <a:xfrm>
            <a:off x="5052030" y="129447"/>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9" name="Rectangle 45">
            <a:extLst>
              <a:ext uri="{FF2B5EF4-FFF2-40B4-BE49-F238E27FC236}">
                <a16:creationId xmlns:a16="http://schemas.microsoft.com/office/drawing/2014/main" id="{EB91B97E-F72C-2399-83B3-A0173F416A67}"/>
              </a:ext>
            </a:extLst>
          </p:cNvPr>
          <p:cNvSpPr/>
          <p:nvPr/>
        </p:nvSpPr>
        <p:spPr>
          <a:xfrm>
            <a:off x="7691036" y="1670643"/>
            <a:ext cx="783714" cy="22954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数量</a:t>
            </a:r>
          </a:p>
        </p:txBody>
      </p:sp>
      <p:sp>
        <p:nvSpPr>
          <p:cNvPr id="16" name="Rectangle 45">
            <a:extLst>
              <a:ext uri="{FF2B5EF4-FFF2-40B4-BE49-F238E27FC236}">
                <a16:creationId xmlns:a16="http://schemas.microsoft.com/office/drawing/2014/main" id="{87DFEA6D-F116-B4F7-DD78-4B98F0194081}"/>
              </a:ext>
            </a:extLst>
          </p:cNvPr>
          <p:cNvSpPr/>
          <p:nvPr/>
        </p:nvSpPr>
        <p:spPr>
          <a:xfrm>
            <a:off x="8549780" y="1670644"/>
            <a:ext cx="783714"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計</a:t>
            </a:r>
            <a:r>
              <a:rPr lang="en-US" altLang="ja-JP" sz="1200">
                <a:solidFill>
                  <a:prstClr val="white"/>
                </a:solidFill>
                <a:latin typeface="+mj-lt"/>
                <a:ea typeface="Meiryo UI" panose="020B0604030504040204" pitchFamily="50" charset="-128"/>
              </a:rPr>
              <a:t>(</a:t>
            </a:r>
            <a:r>
              <a:rPr lang="ja-JP" altLang="en-US" sz="1200">
                <a:solidFill>
                  <a:prstClr val="white"/>
                </a:solidFill>
                <a:latin typeface="+mj-lt"/>
                <a:ea typeface="Meiryo UI" panose="020B0604030504040204" pitchFamily="50" charset="-128"/>
              </a:rPr>
              <a:t>金額</a:t>
            </a:r>
            <a:r>
              <a:rPr lang="en-US" altLang="ja-JP" sz="1200">
                <a:solidFill>
                  <a:prstClr val="white"/>
                </a:solidFill>
                <a:latin typeface="+mj-lt"/>
                <a:ea typeface="Meiryo UI" panose="020B0604030504040204" pitchFamily="50" charset="-128"/>
              </a:rPr>
              <a:t>)</a:t>
            </a:r>
            <a:endParaRPr lang="ja-JP" altLang="en-US" sz="1200">
              <a:solidFill>
                <a:prstClr val="white"/>
              </a:solidFill>
              <a:latin typeface="+mj-lt"/>
              <a:ea typeface="Meiryo UI" panose="020B0604030504040204" pitchFamily="50" charset="-128"/>
            </a:endParaRPr>
          </a:p>
        </p:txBody>
      </p:sp>
      <p:sp>
        <p:nvSpPr>
          <p:cNvPr id="19" name="Rectangle 45">
            <a:extLst>
              <a:ext uri="{FF2B5EF4-FFF2-40B4-BE49-F238E27FC236}">
                <a16:creationId xmlns:a16="http://schemas.microsoft.com/office/drawing/2014/main" id="{215B726C-BA77-B351-C67F-40AAF1FCEB4E}"/>
              </a:ext>
            </a:extLst>
          </p:cNvPr>
          <p:cNvSpPr/>
          <p:nvPr/>
        </p:nvSpPr>
        <p:spPr>
          <a:xfrm>
            <a:off x="1163397" y="1670644"/>
            <a:ext cx="1267189"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項目</a:t>
            </a:r>
          </a:p>
        </p:txBody>
      </p:sp>
      <p:sp>
        <p:nvSpPr>
          <p:cNvPr id="22" name="Rectangle 45">
            <a:extLst>
              <a:ext uri="{FF2B5EF4-FFF2-40B4-BE49-F238E27FC236}">
                <a16:creationId xmlns:a16="http://schemas.microsoft.com/office/drawing/2014/main" id="{6CE89F8C-DA1A-E95B-A20C-D19B8006D444}"/>
              </a:ext>
            </a:extLst>
          </p:cNvPr>
          <p:cNvSpPr/>
          <p:nvPr/>
        </p:nvSpPr>
        <p:spPr>
          <a:xfrm>
            <a:off x="2528109" y="1670644"/>
            <a:ext cx="92147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金額</a:t>
            </a:r>
          </a:p>
        </p:txBody>
      </p:sp>
      <p:sp>
        <p:nvSpPr>
          <p:cNvPr id="23" name="Rectangle 45">
            <a:extLst>
              <a:ext uri="{FF2B5EF4-FFF2-40B4-BE49-F238E27FC236}">
                <a16:creationId xmlns:a16="http://schemas.microsoft.com/office/drawing/2014/main" id="{F8CC9DC9-8596-CCC4-BA2C-E11D79132B28}"/>
              </a:ext>
            </a:extLst>
          </p:cNvPr>
          <p:cNvSpPr/>
          <p:nvPr/>
        </p:nvSpPr>
        <p:spPr>
          <a:xfrm>
            <a:off x="3543854" y="1670644"/>
            <a:ext cx="407215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算出の根拠</a:t>
            </a:r>
          </a:p>
        </p:txBody>
      </p:sp>
      <p:sp>
        <p:nvSpPr>
          <p:cNvPr id="25" name="Rectangle 2">
            <a:extLst>
              <a:ext uri="{FF2B5EF4-FFF2-40B4-BE49-F238E27FC236}">
                <a16:creationId xmlns:a16="http://schemas.microsoft.com/office/drawing/2014/main" id="{C5F129A6-453C-C555-59A0-F646F33CC318}"/>
              </a:ext>
            </a:extLst>
          </p:cNvPr>
          <p:cNvSpPr/>
          <p:nvPr/>
        </p:nvSpPr>
        <p:spPr>
          <a:xfrm>
            <a:off x="3543854" y="2043757"/>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p>
        </p:txBody>
      </p:sp>
      <p:sp>
        <p:nvSpPr>
          <p:cNvPr id="26" name="Rectangle 2">
            <a:extLst>
              <a:ext uri="{FF2B5EF4-FFF2-40B4-BE49-F238E27FC236}">
                <a16:creationId xmlns:a16="http://schemas.microsoft.com/office/drawing/2014/main" id="{0E403748-B52D-82D9-1FE7-49CD4131E01D}"/>
              </a:ext>
            </a:extLst>
          </p:cNvPr>
          <p:cNvSpPr/>
          <p:nvPr/>
        </p:nvSpPr>
        <p:spPr>
          <a:xfrm>
            <a:off x="3543854" y="3483587"/>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の販売価格が</a:t>
            </a: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円のため</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p>
        </p:txBody>
      </p:sp>
      <p:sp>
        <p:nvSpPr>
          <p:cNvPr id="27" name="Rectangle 2">
            <a:extLst>
              <a:ext uri="{FF2B5EF4-FFF2-40B4-BE49-F238E27FC236}">
                <a16:creationId xmlns:a16="http://schemas.microsoft.com/office/drawing/2014/main" id="{EF88D65C-5EAC-BEAC-F007-A5A986821F5F}"/>
              </a:ext>
            </a:extLst>
          </p:cNvPr>
          <p:cNvSpPr/>
          <p:nvPr/>
        </p:nvSpPr>
        <p:spPr>
          <a:xfrm>
            <a:off x="3543854" y="2738872"/>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33" name="Rectangle 2">
            <a:extLst>
              <a:ext uri="{FF2B5EF4-FFF2-40B4-BE49-F238E27FC236}">
                <a16:creationId xmlns:a16="http://schemas.microsoft.com/office/drawing/2014/main" id="{DE84DA48-B27D-F72E-1A3F-918F2F49DA3A}"/>
              </a:ext>
            </a:extLst>
          </p:cNvPr>
          <p:cNvSpPr/>
          <p:nvPr/>
        </p:nvSpPr>
        <p:spPr>
          <a:xfrm>
            <a:off x="3543854" y="5043454"/>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時間 </a:t>
            </a:r>
            <a:r>
              <a:rPr kumimoji="1" lang="en-US" altLang="ja-JP" sz="1200" kern="0">
                <a:solidFill>
                  <a:srgbClr val="3EAD92"/>
                </a:solidFill>
                <a:latin typeface="+mj-lt"/>
                <a:ea typeface="Meiryo UI" panose="020B0604030504040204" pitchFamily="50" charset="-128"/>
              </a:rPr>
              <a:t>× XXX</a:t>
            </a:r>
            <a:r>
              <a:rPr kumimoji="1" lang="ja-JP" altLang="en-US" sz="1200" kern="0">
                <a:solidFill>
                  <a:srgbClr val="3EAD92"/>
                </a:solidFill>
                <a:latin typeface="+mj-lt"/>
                <a:ea typeface="Meiryo UI" panose="020B0604030504040204" pitchFamily="50" charset="-128"/>
              </a:rPr>
              <a:t>時間</a:t>
            </a:r>
            <a:r>
              <a:rPr kumimoji="1" lang="en-US" altLang="ja-JP" sz="1200" kern="0">
                <a:solidFill>
                  <a:srgbClr val="3EAD92"/>
                </a:solidFill>
                <a:latin typeface="+mj-lt"/>
                <a:ea typeface="Meiryo UI" panose="020B0604030504040204" pitchFamily="50" charset="-128"/>
              </a:rPr>
              <a:t> </a:t>
            </a: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p>
        </p:txBody>
      </p:sp>
      <p:sp>
        <p:nvSpPr>
          <p:cNvPr id="34" name="Rectangle 2">
            <a:extLst>
              <a:ext uri="{FF2B5EF4-FFF2-40B4-BE49-F238E27FC236}">
                <a16:creationId xmlns:a16="http://schemas.microsoft.com/office/drawing/2014/main" id="{F63F1087-F112-C4D2-36C2-8E406E55942E}"/>
              </a:ext>
            </a:extLst>
          </p:cNvPr>
          <p:cNvSpPr/>
          <p:nvPr/>
        </p:nvSpPr>
        <p:spPr>
          <a:xfrm>
            <a:off x="4468605" y="1033219"/>
            <a:ext cx="3222431" cy="540148"/>
          </a:xfrm>
          <a:prstGeom prst="wedgeRectCallout">
            <a:avLst>
              <a:gd name="adj1" fmla="val -26433"/>
              <a:gd name="adj2" fmla="val 14228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「定量効果」については、前々頁の導入先の費用に同一の項目</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金額が含まれていること </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販売主体にとっての売上は、導入先にとっての費用の一部になるため</a:t>
            </a:r>
            <a:r>
              <a:rPr kumimoji="1" lang="en-US" altLang="ja-JP" sz="1138">
                <a:solidFill>
                  <a:srgbClr val="575757"/>
                </a:solidFill>
                <a:latin typeface="Trebuchet MS" panose="020B0603020202020204" pitchFamily="34" charset="0"/>
                <a:ea typeface="Meiryo UI" panose="020B0604030504040204" pitchFamily="50" charset="-128"/>
              </a:rPr>
              <a:t>)</a:t>
            </a:r>
          </a:p>
        </p:txBody>
      </p:sp>
      <p:sp>
        <p:nvSpPr>
          <p:cNvPr id="45" name="Rectangle 2">
            <a:extLst>
              <a:ext uri="{FF2B5EF4-FFF2-40B4-BE49-F238E27FC236}">
                <a16:creationId xmlns:a16="http://schemas.microsoft.com/office/drawing/2014/main" id="{0129A759-4CF3-8AD4-386E-424F2A87A1D1}"/>
              </a:ext>
            </a:extLst>
          </p:cNvPr>
          <p:cNvSpPr/>
          <p:nvPr/>
        </p:nvSpPr>
        <p:spPr>
          <a:xfrm>
            <a:off x="3720849" y="5973893"/>
            <a:ext cx="2667081" cy="540148"/>
          </a:xfrm>
          <a:prstGeom prst="wedgeRectCallout">
            <a:avLst>
              <a:gd name="adj1" fmla="val -27274"/>
              <a:gd name="adj2" fmla="val -77890"/>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販売元のコストについては、可能な範囲で</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算出の根拠を記載すること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3" name="Rectangle 217">
            <a:extLst>
              <a:ext uri="{FF2B5EF4-FFF2-40B4-BE49-F238E27FC236}">
                <a16:creationId xmlns:a16="http://schemas.microsoft.com/office/drawing/2014/main" id="{F8AE96BB-6CA2-A2AD-086E-3C6193EE8682}"/>
              </a:ext>
            </a:extLst>
          </p:cNvPr>
          <p:cNvSpPr/>
          <p:nvPr/>
        </p:nvSpPr>
        <p:spPr>
          <a:xfrm>
            <a:off x="199844" y="226726"/>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6" name="Rectangle 217">
            <a:extLst>
              <a:ext uri="{FF2B5EF4-FFF2-40B4-BE49-F238E27FC236}">
                <a16:creationId xmlns:a16="http://schemas.microsoft.com/office/drawing/2014/main" id="{084F1067-2CE7-8165-E009-767BA7EBDF7B}"/>
              </a:ext>
            </a:extLst>
          </p:cNvPr>
          <p:cNvSpPr/>
          <p:nvPr/>
        </p:nvSpPr>
        <p:spPr>
          <a:xfrm>
            <a:off x="199844" y="8433"/>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8" name="Group 7">
            <a:extLst>
              <a:ext uri="{FF2B5EF4-FFF2-40B4-BE49-F238E27FC236}">
                <a16:creationId xmlns:a16="http://schemas.microsoft.com/office/drawing/2014/main" id="{D9384E25-D452-20C0-AD0C-8C762779899F}"/>
              </a:ext>
            </a:extLst>
          </p:cNvPr>
          <p:cNvGrpSpPr/>
          <p:nvPr/>
        </p:nvGrpSpPr>
        <p:grpSpPr>
          <a:xfrm>
            <a:off x="7714852" y="168529"/>
            <a:ext cx="2037360" cy="491188"/>
            <a:chOff x="7714852" y="168529"/>
            <a:chExt cx="2037360" cy="491188"/>
          </a:xfrm>
        </p:grpSpPr>
        <p:sp>
          <p:nvSpPr>
            <p:cNvPr id="11" name="Textfeld 1">
              <a:extLst>
                <a:ext uri="{FF2B5EF4-FFF2-40B4-BE49-F238E27FC236}">
                  <a16:creationId xmlns:a16="http://schemas.microsoft.com/office/drawing/2014/main" id="{37C566C7-3DE4-4A43-D62C-20CE98999626}"/>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2" name="Rectangle 11">
              <a:extLst>
                <a:ext uri="{FF2B5EF4-FFF2-40B4-BE49-F238E27FC236}">
                  <a16:creationId xmlns:a16="http://schemas.microsoft.com/office/drawing/2014/main" id="{665F1929-C586-189C-66CE-2C8AD76533F8}"/>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3" name="Rectangle 12">
              <a:extLst>
                <a:ext uri="{FF2B5EF4-FFF2-40B4-BE49-F238E27FC236}">
                  <a16:creationId xmlns:a16="http://schemas.microsoft.com/office/drawing/2014/main" id="{0FF990C5-F8EA-109C-9FFD-56F017866617}"/>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4" name="Textfeld 1">
              <a:extLst>
                <a:ext uri="{FF2B5EF4-FFF2-40B4-BE49-F238E27FC236}">
                  <a16:creationId xmlns:a16="http://schemas.microsoft.com/office/drawing/2014/main" id="{C96F3EF8-B281-576C-4EBA-767EA5150F53}"/>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5" name="Rectangle 14">
              <a:extLst>
                <a:ext uri="{FF2B5EF4-FFF2-40B4-BE49-F238E27FC236}">
                  <a16:creationId xmlns:a16="http://schemas.microsoft.com/office/drawing/2014/main" id="{5198D8B7-161A-BF60-400E-ED8896ED3873}"/>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17" name="Rectangle 16">
              <a:extLst>
                <a:ext uri="{FF2B5EF4-FFF2-40B4-BE49-F238E27FC236}">
                  <a16:creationId xmlns:a16="http://schemas.microsoft.com/office/drawing/2014/main" id="{8AF0AF6B-BC97-8827-8D21-093559C0D7FF}"/>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231786640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2678012372"/>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9" imgW="395" imgH="396" progId="TCLayout.ActiveDocument.1">
                  <p:embed/>
                </p:oleObj>
              </mc:Choice>
              <mc:Fallback>
                <p:oleObj name="think-cell Slide" r:id="rId9"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10"/>
                      <a:stretch>
                        <a:fillRect/>
                      </a:stretch>
                    </p:blipFill>
                    <p:spPr>
                      <a:xfrm>
                        <a:off x="1290" y="644228"/>
                        <a:ext cx="1290" cy="1290"/>
                      </a:xfrm>
                      <a:prstGeom prst="rect">
                        <a:avLst/>
                      </a:prstGeom>
                    </p:spPr>
                  </p:pic>
                </p:oleObj>
              </mc:Fallback>
            </mc:AlternateContent>
          </a:graphicData>
        </a:graphic>
      </p:graphicFrame>
      <p:sp>
        <p:nvSpPr>
          <p:cNvPr id="53" name="Rectangle 25">
            <a:extLst>
              <a:ext uri="{FF2B5EF4-FFF2-40B4-BE49-F238E27FC236}">
                <a16:creationId xmlns:a16="http://schemas.microsoft.com/office/drawing/2014/main" id="{FE3667CE-A68B-B375-8603-64BAF117E64F}"/>
              </a:ext>
            </a:extLst>
          </p:cNvPr>
          <p:cNvSpPr/>
          <p:nvPr/>
        </p:nvSpPr>
        <p:spPr>
          <a:xfrm>
            <a:off x="2568443" y="2823104"/>
            <a:ext cx="7206994" cy="3464965"/>
          </a:xfrm>
          <a:prstGeom prst="rect">
            <a:avLst/>
          </a:prstGeom>
          <a:solidFill>
            <a:srgbClr val="F2F2F2"/>
          </a:solidFill>
          <a:ln w="3175" cap="flat" cmpd="sng" algn="ctr">
            <a:noFill/>
            <a:prstDash val="solid"/>
          </a:ln>
          <a:effectLst/>
          <a:extLst>
            <a:ext uri="{91240B29-F687-4F45-9708-019B960494DF}">
              <a14:hiddenLine xmlns:a14="http://schemas.microsoft.com/office/drawing/2010/main" w="3175" cap="flat" cmpd="sng" algn="ctr">
                <a:solidFill>
                  <a:srgbClr val="FF8222"/>
                </a:solidFill>
                <a:prstDash val="solid"/>
              </a14:hiddenLine>
            </a:ext>
          </a:extLst>
        </p:spPr>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51" name="Textfeld 1">
            <a:extLst>
              <a:ext uri="{FF2B5EF4-FFF2-40B4-BE49-F238E27FC236}">
                <a16:creationId xmlns:a16="http://schemas.microsoft.com/office/drawing/2014/main" id="{1B60959A-1C83-C329-708E-93D3B12ACF15}"/>
              </a:ext>
            </a:extLst>
          </p:cNvPr>
          <p:cNvSpPr txBox="1"/>
          <p:nvPr>
            <p:custDataLst>
              <p:tags r:id="rId2"/>
            </p:custDataLst>
          </p:nvPr>
        </p:nvSpPr>
        <p:spPr>
          <a:xfrm>
            <a:off x="130880" y="2564255"/>
            <a:ext cx="2271928" cy="258849"/>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最終アウトカム</a:t>
            </a:r>
          </a:p>
        </p:txBody>
      </p:sp>
      <p:cxnSp>
        <p:nvCxnSpPr>
          <p:cNvPr id="175" name="Straight Arrow Connector 5">
            <a:extLst>
              <a:ext uri="{FF2B5EF4-FFF2-40B4-BE49-F238E27FC236}">
                <a16:creationId xmlns:a16="http://schemas.microsoft.com/office/drawing/2014/main" id="{B28BFD89-8D9B-0E02-885D-FA8978C3E799}"/>
              </a:ext>
            </a:extLst>
          </p:cNvPr>
          <p:cNvCxnSpPr>
            <a:cxnSpLocks/>
            <a:stCxn id="25" idx="1"/>
            <a:endCxn id="29" idx="3"/>
          </p:cNvCxnSpPr>
          <p:nvPr/>
        </p:nvCxnSpPr>
        <p:spPr>
          <a:xfrm rot="10800000">
            <a:off x="2137768" y="3353921"/>
            <a:ext cx="686486" cy="2434149"/>
          </a:xfrm>
          <a:prstGeom prst="bentConnector3">
            <a:avLst>
              <a:gd name="adj1" fmla="val 50000"/>
            </a:avLst>
          </a:prstGeom>
          <a:noFill/>
          <a:ln w="19050" cap="rnd" cmpd="sng" algn="ctr">
            <a:solidFill>
              <a:srgbClr val="6E6F73"/>
            </a:solidFill>
            <a:prstDash val="solid"/>
            <a:round/>
            <a:headEnd type="none" w="med" len="med"/>
            <a:tailEnd type="triangle" w="med" len="med"/>
          </a:ln>
          <a:effectLst/>
        </p:spPr>
      </p:cxnSp>
      <p:cxnSp>
        <p:nvCxnSpPr>
          <p:cNvPr id="177" name="Straight Arrow Connector 5">
            <a:extLst>
              <a:ext uri="{FF2B5EF4-FFF2-40B4-BE49-F238E27FC236}">
                <a16:creationId xmlns:a16="http://schemas.microsoft.com/office/drawing/2014/main" id="{D0CCC227-71C1-7358-337E-6FC0A35A1DA3}"/>
              </a:ext>
            </a:extLst>
          </p:cNvPr>
          <p:cNvCxnSpPr>
            <a:cxnSpLocks/>
            <a:stCxn id="19" idx="1"/>
            <a:endCxn id="29" idx="3"/>
          </p:cNvCxnSpPr>
          <p:nvPr>
            <p:custDataLst>
              <p:tags r:id="rId3"/>
            </p:custDataLst>
          </p:nvPr>
        </p:nvCxnSpPr>
        <p:spPr>
          <a:xfrm rot="10800000">
            <a:off x="2137768" y="3353923"/>
            <a:ext cx="686486" cy="811383"/>
          </a:xfrm>
          <a:prstGeom prst="bentConnector3">
            <a:avLst>
              <a:gd name="adj1" fmla="val 50000"/>
            </a:avLst>
          </a:prstGeom>
          <a:noFill/>
          <a:ln w="19050" cap="rnd" cmpd="sng" algn="ctr">
            <a:solidFill>
              <a:srgbClr val="6E6F73"/>
            </a:solidFill>
            <a:prstDash val="solid"/>
            <a:round/>
            <a:headEnd type="none" w="med" len="med"/>
            <a:tailEnd type="triangle" w="med" len="med"/>
          </a:ln>
          <a:effectLst/>
        </p:spPr>
      </p:cxnSp>
      <p:sp>
        <p:nvSpPr>
          <p:cNvPr id="50" name="Rectangle 25">
            <a:extLst>
              <a:ext uri="{FF2B5EF4-FFF2-40B4-BE49-F238E27FC236}">
                <a16:creationId xmlns:a16="http://schemas.microsoft.com/office/drawing/2014/main" id="{DD2E1470-B26E-C195-A014-E62F0C905ACD}"/>
              </a:ext>
            </a:extLst>
          </p:cNvPr>
          <p:cNvSpPr/>
          <p:nvPr/>
        </p:nvSpPr>
        <p:spPr>
          <a:xfrm>
            <a:off x="130880" y="2823104"/>
            <a:ext cx="2271928" cy="3464965"/>
          </a:xfrm>
          <a:prstGeom prst="rect">
            <a:avLst/>
          </a:prstGeom>
          <a:solidFill>
            <a:srgbClr val="F2F2F2"/>
          </a:solidFill>
          <a:ln w="3175" cap="flat" cmpd="sng" algn="ctr">
            <a:noFill/>
            <a:prstDash val="solid"/>
          </a:ln>
          <a:effectLst/>
        </p:spPr>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29" name="正方形/長方形 31">
            <a:extLst>
              <a:ext uri="{FF2B5EF4-FFF2-40B4-BE49-F238E27FC236}">
                <a16:creationId xmlns:a16="http://schemas.microsoft.com/office/drawing/2014/main" id="{6EE1EC5B-24A0-1D80-8D15-3886B07D5098}"/>
              </a:ext>
            </a:extLst>
          </p:cNvPr>
          <p:cNvSpPr/>
          <p:nvPr/>
        </p:nvSpPr>
        <p:spPr>
          <a:xfrm>
            <a:off x="389476" y="3037289"/>
            <a:ext cx="1748291" cy="633266"/>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8" name="Rectangle 2">
            <a:extLst>
              <a:ext uri="{FF2B5EF4-FFF2-40B4-BE49-F238E27FC236}">
                <a16:creationId xmlns:a16="http://schemas.microsoft.com/office/drawing/2014/main" id="{03F4B713-1920-B125-349D-DA24413E25A7}"/>
              </a:ext>
            </a:extLst>
          </p:cNvPr>
          <p:cNvSpPr/>
          <p:nvPr/>
        </p:nvSpPr>
        <p:spPr>
          <a:xfrm>
            <a:off x="130881" y="3759657"/>
            <a:ext cx="2271928" cy="9003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defTabSz="742950">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最終アウトカムは目指す姿の実現度合を測れる指標として記載する</a:t>
            </a:r>
          </a:p>
          <a:p>
            <a:pPr defTabSz="742950">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・例</a:t>
            </a:r>
            <a:r>
              <a:rPr kumimoji="1" lang="en-US" altLang="ja-JP" sz="1200">
                <a:solidFill>
                  <a:srgbClr val="575757"/>
                </a:solidFill>
                <a:latin typeface="Trebuchet MS" panose="020B0603020202020204" pitchFamily="34" charset="0"/>
                <a:ea typeface="Meiryo UI" panose="020B0604030504040204" pitchFamily="50" charset="-128"/>
              </a:rPr>
              <a:t>: </a:t>
            </a:r>
            <a:r>
              <a:rPr kumimoji="1" lang="ja-JP" altLang="en-US" sz="1200">
                <a:solidFill>
                  <a:srgbClr val="575757"/>
                </a:solidFill>
                <a:latin typeface="Trebuchet MS" panose="020B0603020202020204" pitchFamily="34" charset="0"/>
                <a:ea typeface="Meiryo UI" panose="020B0604030504040204" pitchFamily="50" charset="-128"/>
              </a:rPr>
              <a:t>域内での交通網のカバー率</a:t>
            </a:r>
            <a:endParaRPr kumimoji="1" lang="en-US" altLang="ja-JP" sz="1200">
              <a:solidFill>
                <a:srgbClr val="575757"/>
              </a:solidFill>
              <a:latin typeface="Trebuchet MS" panose="020B0603020202020204" pitchFamily="34" charset="0"/>
              <a:ea typeface="Meiryo UI" panose="020B0604030504040204" pitchFamily="50" charset="-128"/>
            </a:endParaRPr>
          </a:p>
        </p:txBody>
      </p:sp>
      <p:cxnSp>
        <p:nvCxnSpPr>
          <p:cNvPr id="58" name="Straight Arrow Connector 18">
            <a:extLst>
              <a:ext uri="{FF2B5EF4-FFF2-40B4-BE49-F238E27FC236}">
                <a16:creationId xmlns:a16="http://schemas.microsoft.com/office/drawing/2014/main" id="{ED142FC1-61A3-1ABB-0A9C-15BACDE54609}"/>
              </a:ext>
            </a:extLst>
          </p:cNvPr>
          <p:cNvCxnSpPr>
            <a:cxnSpLocks/>
            <a:stCxn id="20" idx="1"/>
            <a:endCxn id="29" idx="3"/>
          </p:cNvCxnSpPr>
          <p:nvPr/>
        </p:nvCxnSpPr>
        <p:spPr>
          <a:xfrm flipH="1">
            <a:off x="2137768" y="3353921"/>
            <a:ext cx="686486" cy="0"/>
          </a:xfrm>
          <a:prstGeom prst="straightConnector1">
            <a:avLst/>
          </a:prstGeom>
          <a:noFill/>
          <a:ln w="19050" cap="rnd" cmpd="sng" algn="ctr">
            <a:solidFill>
              <a:srgbClr val="6E6F73"/>
            </a:solidFill>
            <a:prstDash val="solid"/>
            <a:round/>
            <a:headEnd type="none" w="med" len="med"/>
            <a:tailEnd type="triangle" w="med" len="med"/>
          </a:ln>
          <a:effectLst/>
        </p:spPr>
      </p:cxnSp>
      <p:sp>
        <p:nvSpPr>
          <p:cNvPr id="54" name="Textfeld 1">
            <a:extLst>
              <a:ext uri="{FF2B5EF4-FFF2-40B4-BE49-F238E27FC236}">
                <a16:creationId xmlns:a16="http://schemas.microsoft.com/office/drawing/2014/main" id="{DE553D96-F6C7-F1DD-6445-7B966577D47B}"/>
              </a:ext>
            </a:extLst>
          </p:cNvPr>
          <p:cNvSpPr txBox="1"/>
          <p:nvPr>
            <p:custDataLst>
              <p:tags r:id="rId4"/>
            </p:custDataLst>
          </p:nvPr>
        </p:nvSpPr>
        <p:spPr>
          <a:xfrm>
            <a:off x="2568443" y="2564255"/>
            <a:ext cx="7206992" cy="258849"/>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中間アウトカム</a:t>
            </a:r>
          </a:p>
        </p:txBody>
      </p:sp>
      <p:cxnSp>
        <p:nvCxnSpPr>
          <p:cNvPr id="21" name="Straight Arrow Connector 80">
            <a:extLst>
              <a:ext uri="{FF2B5EF4-FFF2-40B4-BE49-F238E27FC236}">
                <a16:creationId xmlns:a16="http://schemas.microsoft.com/office/drawing/2014/main" id="{F706651A-D41C-2312-E531-EFACC33BCBDF}"/>
              </a:ext>
            </a:extLst>
          </p:cNvPr>
          <p:cNvCxnSpPr>
            <a:cxnSpLocks/>
            <a:stCxn id="22" idx="1"/>
          </p:cNvCxnSpPr>
          <p:nvPr/>
        </p:nvCxnSpPr>
        <p:spPr>
          <a:xfrm flipH="1">
            <a:off x="4646082" y="3353921"/>
            <a:ext cx="628434"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4" name="Straight Arrow Connector 18">
            <a:extLst>
              <a:ext uri="{FF2B5EF4-FFF2-40B4-BE49-F238E27FC236}">
                <a16:creationId xmlns:a16="http://schemas.microsoft.com/office/drawing/2014/main" id="{54A983E0-1339-09EE-67F4-DC299074C1E6}"/>
              </a:ext>
            </a:extLst>
          </p:cNvPr>
          <p:cNvCxnSpPr>
            <a:cxnSpLocks/>
            <a:stCxn id="23" idx="1"/>
            <a:endCxn id="19" idx="3"/>
          </p:cNvCxnSpPr>
          <p:nvPr/>
        </p:nvCxnSpPr>
        <p:spPr>
          <a:xfrm flipH="1">
            <a:off x="4630792" y="4165305"/>
            <a:ext cx="643724"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57" name="Straight Arrow Connector 18">
            <a:extLst>
              <a:ext uri="{FF2B5EF4-FFF2-40B4-BE49-F238E27FC236}">
                <a16:creationId xmlns:a16="http://schemas.microsoft.com/office/drawing/2014/main" id="{15C977BC-2FB9-F2EE-9652-64EF87C82007}"/>
              </a:ext>
            </a:extLst>
          </p:cNvPr>
          <p:cNvCxnSpPr>
            <a:cxnSpLocks/>
            <a:stCxn id="46" idx="1"/>
            <a:endCxn id="25" idx="3"/>
          </p:cNvCxnSpPr>
          <p:nvPr/>
        </p:nvCxnSpPr>
        <p:spPr>
          <a:xfrm flipH="1">
            <a:off x="4630792" y="5788072"/>
            <a:ext cx="643724"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17" name="Straight Arrow Connector 80">
            <a:extLst>
              <a:ext uri="{FF2B5EF4-FFF2-40B4-BE49-F238E27FC236}">
                <a16:creationId xmlns:a16="http://schemas.microsoft.com/office/drawing/2014/main" id="{614106F5-A293-C976-F6BE-2E3635CD4C7C}"/>
              </a:ext>
            </a:extLst>
          </p:cNvPr>
          <p:cNvCxnSpPr>
            <a:cxnSpLocks/>
          </p:cNvCxnSpPr>
          <p:nvPr/>
        </p:nvCxnSpPr>
        <p:spPr>
          <a:xfrm flipH="1">
            <a:off x="7081054" y="3353921"/>
            <a:ext cx="709578"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18" name="Straight Arrow Connector 18">
            <a:extLst>
              <a:ext uri="{FF2B5EF4-FFF2-40B4-BE49-F238E27FC236}">
                <a16:creationId xmlns:a16="http://schemas.microsoft.com/office/drawing/2014/main" id="{A60F27A4-1F8D-EA42-B32C-A1E11D4F66F5}"/>
              </a:ext>
            </a:extLst>
          </p:cNvPr>
          <p:cNvCxnSpPr>
            <a:cxnSpLocks/>
          </p:cNvCxnSpPr>
          <p:nvPr/>
        </p:nvCxnSpPr>
        <p:spPr>
          <a:xfrm flipH="1">
            <a:off x="7081054" y="4165305"/>
            <a:ext cx="709578"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19" name="Straight Arrow Connector 18">
            <a:extLst>
              <a:ext uri="{FF2B5EF4-FFF2-40B4-BE49-F238E27FC236}">
                <a16:creationId xmlns:a16="http://schemas.microsoft.com/office/drawing/2014/main" id="{7A7170A5-2B52-030E-9EFA-EBC92868CF76}"/>
              </a:ext>
            </a:extLst>
          </p:cNvPr>
          <p:cNvCxnSpPr>
            <a:cxnSpLocks/>
          </p:cNvCxnSpPr>
          <p:nvPr/>
        </p:nvCxnSpPr>
        <p:spPr>
          <a:xfrm flipH="1">
            <a:off x="7081054" y="5788072"/>
            <a:ext cx="709578" cy="0"/>
          </a:xfrm>
          <a:prstGeom prst="straightConnector1">
            <a:avLst/>
          </a:prstGeom>
          <a:noFill/>
          <a:ln w="19050" cap="rnd" cmpd="sng" algn="ctr">
            <a:solidFill>
              <a:srgbClr val="6E6F73"/>
            </a:solidFill>
            <a:prstDash val="solid"/>
            <a:round/>
            <a:headEnd type="none" w="med" len="med"/>
            <a:tailEnd type="triangle" w="med" len="med"/>
          </a:ln>
          <a:effectLst/>
        </p:spPr>
      </p:cxnSp>
      <p:sp>
        <p:nvSpPr>
          <p:cNvPr id="19" name="正方形/長方形 31">
            <a:extLst>
              <a:ext uri="{FF2B5EF4-FFF2-40B4-BE49-F238E27FC236}">
                <a16:creationId xmlns:a16="http://schemas.microsoft.com/office/drawing/2014/main" id="{D4A518C2-0093-AD88-97DC-75A3441476B0}"/>
              </a:ext>
            </a:extLst>
          </p:cNvPr>
          <p:cNvSpPr/>
          <p:nvPr/>
        </p:nvSpPr>
        <p:spPr>
          <a:xfrm>
            <a:off x="2824254" y="3848672"/>
            <a:ext cx="1806539" cy="633266"/>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a:p>
            <a:pPr algn="ctr" defTabSz="742950">
              <a:defRPr/>
            </a:pPr>
            <a:r>
              <a:rPr kumimoji="1" lang="ja-JP" altLang="en-US" sz="1200" kern="0">
                <a:solidFill>
                  <a:srgbClr val="3EAD92"/>
                </a:solidFill>
                <a:latin typeface="Meiryo UI" panose="020B0604030504040204" pitchFamily="50" charset="-128"/>
                <a:ea typeface="Meiryo UI" panose="020B0604030504040204" pitchFamily="50" charset="-128"/>
              </a:rPr>
              <a:t> 地域内交通への満足度</a:t>
            </a:r>
            <a:endParaRPr kumimoji="1" lang="en-US" altLang="ja-JP" sz="1200" kern="0">
              <a:solidFill>
                <a:srgbClr val="3EAD92"/>
              </a:solidFill>
              <a:latin typeface="Meiryo UI" panose="020B0604030504040204" pitchFamily="50" charset="-128"/>
              <a:ea typeface="Meiryo UI" panose="020B0604030504040204" pitchFamily="50" charset="-128"/>
            </a:endParaRPr>
          </a:p>
        </p:txBody>
      </p:sp>
      <p:sp>
        <p:nvSpPr>
          <p:cNvPr id="20" name="正方形/長方形 31">
            <a:extLst>
              <a:ext uri="{FF2B5EF4-FFF2-40B4-BE49-F238E27FC236}">
                <a16:creationId xmlns:a16="http://schemas.microsoft.com/office/drawing/2014/main" id="{28981769-6C4B-D967-142C-D7B4B632D0C0}"/>
              </a:ext>
            </a:extLst>
          </p:cNvPr>
          <p:cNvSpPr/>
          <p:nvPr/>
        </p:nvSpPr>
        <p:spPr>
          <a:xfrm>
            <a:off x="2824254" y="3037289"/>
            <a:ext cx="1806539" cy="633266"/>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a:p>
            <a:pPr algn="ctr" defTabSz="742950">
              <a:defRPr/>
            </a:pPr>
            <a:r>
              <a:rPr kumimoji="1" lang="ja-JP" altLang="en-US" sz="1200" kern="0">
                <a:solidFill>
                  <a:srgbClr val="3EAD92"/>
                </a:solidFill>
                <a:latin typeface="Meiryo UI" panose="020B0604030504040204" pitchFamily="50" charset="-128"/>
                <a:ea typeface="Meiryo UI" panose="020B0604030504040204" pitchFamily="50" charset="-128"/>
              </a:rPr>
              <a:t> 高齢者の健康寿命</a:t>
            </a:r>
            <a:br>
              <a:rPr kumimoji="1" lang="en-US" altLang="ja-JP" sz="1200" kern="0">
                <a:solidFill>
                  <a:srgbClr val="575757"/>
                </a:solidFill>
                <a:latin typeface="Meiryo UI" panose="020B0604030504040204" pitchFamily="50" charset="-128"/>
                <a:ea typeface="Meiryo UI" panose="020B0604030504040204" pitchFamily="50" charset="-128"/>
              </a:rPr>
            </a:br>
            <a:endParaRPr kumimoji="1" lang="en-US" altLang="ja-JP" sz="1200" kern="0">
              <a:solidFill>
                <a:srgbClr val="3EAD92"/>
              </a:solidFill>
              <a:latin typeface="Meiryo UI" panose="020B0604030504040204" pitchFamily="50" charset="-128"/>
              <a:ea typeface="Meiryo UI" panose="020B0604030504040204" pitchFamily="50" charset="-128"/>
            </a:endParaRPr>
          </a:p>
        </p:txBody>
      </p:sp>
      <p:sp>
        <p:nvSpPr>
          <p:cNvPr id="25" name="正方形/長方形 31">
            <a:extLst>
              <a:ext uri="{FF2B5EF4-FFF2-40B4-BE49-F238E27FC236}">
                <a16:creationId xmlns:a16="http://schemas.microsoft.com/office/drawing/2014/main" id="{3710CD10-4983-EDB1-4523-BDDBC3773141}"/>
              </a:ext>
            </a:extLst>
          </p:cNvPr>
          <p:cNvSpPr/>
          <p:nvPr/>
        </p:nvSpPr>
        <p:spPr>
          <a:xfrm>
            <a:off x="2824254" y="5471439"/>
            <a:ext cx="1806539" cy="633266"/>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grpSp>
        <p:nvGrpSpPr>
          <p:cNvPr id="63" name="Group 62">
            <a:extLst>
              <a:ext uri="{FF2B5EF4-FFF2-40B4-BE49-F238E27FC236}">
                <a16:creationId xmlns:a16="http://schemas.microsoft.com/office/drawing/2014/main" id="{3A10FD5D-90CF-979D-5B1E-11087E1D7034}"/>
              </a:ext>
            </a:extLst>
          </p:cNvPr>
          <p:cNvGrpSpPr/>
          <p:nvPr/>
        </p:nvGrpSpPr>
        <p:grpSpPr>
          <a:xfrm>
            <a:off x="5274516" y="3037289"/>
            <a:ext cx="1806539" cy="3067415"/>
            <a:chOff x="6293981" y="2641281"/>
            <a:chExt cx="2053969" cy="3487540"/>
          </a:xfrm>
        </p:grpSpPr>
        <p:sp>
          <p:nvSpPr>
            <p:cNvPr id="22" name="正方形/長方形 31">
              <a:extLst>
                <a:ext uri="{FF2B5EF4-FFF2-40B4-BE49-F238E27FC236}">
                  <a16:creationId xmlns:a16="http://schemas.microsoft.com/office/drawing/2014/main" id="{70CB0611-7DA1-769B-C12E-8FB420F6C6D5}"/>
                </a:ext>
              </a:extLst>
            </p:cNvPr>
            <p:cNvSpPr/>
            <p:nvPr/>
          </p:nvSpPr>
          <p:spPr>
            <a:xfrm>
              <a:off x="6293981" y="2641281"/>
              <a:ext cx="2053969" cy="720000"/>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br>
                <a:rPr kumimoji="1" lang="en-US" altLang="ja-JP" sz="1200" kern="0">
                  <a:solidFill>
                    <a:srgbClr val="575757"/>
                  </a:solidFill>
                  <a:latin typeface="Meiryo UI" panose="020B0604030504040204" pitchFamily="50" charset="-128"/>
                  <a:ea typeface="Meiryo UI" panose="020B0604030504040204" pitchFamily="50" charset="-128"/>
                </a:rPr>
              </a:br>
              <a:r>
                <a:rPr kumimoji="1" lang="ja-JP" altLang="en-US" sz="1200" kern="0">
                  <a:solidFill>
                    <a:srgbClr val="3EAD92"/>
                  </a:solidFill>
                  <a:latin typeface="Meiryo UI" panose="020B0604030504040204" pitchFamily="50" charset="-128"/>
                  <a:ea typeface="Meiryo UI" panose="020B0604030504040204" pitchFamily="50" charset="-128"/>
                </a:rPr>
                <a:t>外出困難な</a:t>
              </a:r>
              <a:r>
                <a:rPr kumimoji="1" lang="ja-JP" altLang="en-US" sz="1200">
                  <a:solidFill>
                    <a:srgbClr val="3EAD92"/>
                  </a:solidFill>
                  <a:latin typeface="Meiryo UI" panose="020B0604030504040204" pitchFamily="50" charset="-128"/>
                  <a:ea typeface="Meiryo UI" panose="020B0604030504040204" pitchFamily="50" charset="-128"/>
                </a:rPr>
                <a:t>高齢者数</a:t>
              </a:r>
              <a:endParaRPr kumimoji="1" lang="en-US" altLang="ja-JP" sz="1200" kern="0">
                <a:solidFill>
                  <a:srgbClr val="3EAD92"/>
                </a:solidFill>
                <a:latin typeface="Meiryo UI" panose="020B0604030504040204" pitchFamily="50" charset="-128"/>
                <a:ea typeface="Meiryo UI" panose="020B0604030504040204" pitchFamily="50" charset="-128"/>
              </a:endParaRPr>
            </a:p>
          </p:txBody>
        </p:sp>
        <p:sp>
          <p:nvSpPr>
            <p:cNvPr id="23" name="正方形/長方形 31">
              <a:extLst>
                <a:ext uri="{FF2B5EF4-FFF2-40B4-BE49-F238E27FC236}">
                  <a16:creationId xmlns:a16="http://schemas.microsoft.com/office/drawing/2014/main" id="{115CC2A0-FC7B-3DEC-D2C0-58FD29FF1E25}"/>
                </a:ext>
              </a:extLst>
            </p:cNvPr>
            <p:cNvSpPr/>
            <p:nvPr/>
          </p:nvSpPr>
          <p:spPr>
            <a:xfrm>
              <a:off x="6293981" y="3563794"/>
              <a:ext cx="2053969" cy="720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sp>
          <p:nvSpPr>
            <p:cNvPr id="46" name="正方形/長方形 31">
              <a:extLst>
                <a:ext uri="{FF2B5EF4-FFF2-40B4-BE49-F238E27FC236}">
                  <a16:creationId xmlns:a16="http://schemas.microsoft.com/office/drawing/2014/main" id="{E0FF24EB-8F74-0B56-AC8D-E83A74322EC4}"/>
                </a:ext>
              </a:extLst>
            </p:cNvPr>
            <p:cNvSpPr/>
            <p:nvPr/>
          </p:nvSpPr>
          <p:spPr>
            <a:xfrm>
              <a:off x="6293981" y="5408821"/>
              <a:ext cx="2053969" cy="720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sp>
          <p:nvSpPr>
            <p:cNvPr id="36" name="正方形/長方形 31">
              <a:extLst>
                <a:ext uri="{FF2B5EF4-FFF2-40B4-BE49-F238E27FC236}">
                  <a16:creationId xmlns:a16="http://schemas.microsoft.com/office/drawing/2014/main" id="{8795AC3B-A50E-C849-A9E2-7340FAAAED5A}"/>
                </a:ext>
              </a:extLst>
            </p:cNvPr>
            <p:cNvSpPr/>
            <p:nvPr/>
          </p:nvSpPr>
          <p:spPr>
            <a:xfrm>
              <a:off x="6293981" y="4486307"/>
              <a:ext cx="2053969" cy="720000"/>
            </a:xfrm>
            <a:prstGeom prst="rect">
              <a:avLst/>
            </a:prstGeom>
            <a:solidFill>
              <a:srgbClr val="FFFFFF"/>
            </a:solidFill>
            <a:ln w="28575" cap="rnd" cmpd="sng" algn="ctr">
              <a:solidFill>
                <a:srgbClr val="959595"/>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grpSp>
      <p:grpSp>
        <p:nvGrpSpPr>
          <p:cNvPr id="128" name="Group 127">
            <a:extLst>
              <a:ext uri="{FF2B5EF4-FFF2-40B4-BE49-F238E27FC236}">
                <a16:creationId xmlns:a16="http://schemas.microsoft.com/office/drawing/2014/main" id="{9CA77FDC-698B-A856-1D92-A45DE19A752E}"/>
              </a:ext>
            </a:extLst>
          </p:cNvPr>
          <p:cNvGrpSpPr/>
          <p:nvPr/>
        </p:nvGrpSpPr>
        <p:grpSpPr>
          <a:xfrm>
            <a:off x="7724777" y="3037289"/>
            <a:ext cx="1806539" cy="3067415"/>
            <a:chOff x="9290240" y="2641281"/>
            <a:chExt cx="2053969" cy="3487540"/>
          </a:xfrm>
        </p:grpSpPr>
        <p:sp>
          <p:nvSpPr>
            <p:cNvPr id="173" name="正方形/長方形 31">
              <a:extLst>
                <a:ext uri="{FF2B5EF4-FFF2-40B4-BE49-F238E27FC236}">
                  <a16:creationId xmlns:a16="http://schemas.microsoft.com/office/drawing/2014/main" id="{F15DA66F-8B6C-92DE-DE53-D89E87670AB0}"/>
                </a:ext>
              </a:extLst>
            </p:cNvPr>
            <p:cNvSpPr/>
            <p:nvPr/>
          </p:nvSpPr>
          <p:spPr>
            <a:xfrm>
              <a:off x="9290240" y="2641281"/>
              <a:ext cx="2053969" cy="720000"/>
            </a:xfrm>
            <a:prstGeom prst="rect">
              <a:avLst/>
            </a:prstGeom>
            <a:solidFill>
              <a:srgbClr val="FFFFFF"/>
            </a:solidFill>
            <a:ln w="28575" cap="rnd" cmpd="sng" algn="ctr">
              <a:solidFill>
                <a:schemeClr val="accent6">
                  <a:lumMod val="60000"/>
                  <a:lumOff val="4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br>
                <a:rPr kumimoji="1" lang="en-US" altLang="ja-JP" sz="1200" kern="0">
                  <a:solidFill>
                    <a:srgbClr val="575757"/>
                  </a:solidFill>
                  <a:latin typeface="Meiryo UI" panose="020B0604030504040204" pitchFamily="50" charset="-128"/>
                  <a:ea typeface="Meiryo UI" panose="020B0604030504040204" pitchFamily="50" charset="-128"/>
                </a:rPr>
              </a:br>
              <a:r>
                <a:rPr kumimoji="1" lang="ja-JP" altLang="en-US" sz="1200" kern="0">
                  <a:solidFill>
                    <a:srgbClr val="3EAD92"/>
                  </a:solidFill>
                  <a:latin typeface="Meiryo UI" panose="020B0604030504040204" pitchFamily="50" charset="-128"/>
                  <a:ea typeface="Meiryo UI" panose="020B0604030504040204" pitchFamily="50" charset="-128"/>
                </a:rPr>
                <a:t>高齢者のオンデマンドバス</a:t>
              </a:r>
              <a:br>
                <a:rPr kumimoji="1" lang="en-US" altLang="ja-JP" sz="1200" kern="0">
                  <a:solidFill>
                    <a:srgbClr val="3EAD92"/>
                  </a:solidFill>
                  <a:latin typeface="Meiryo UI" panose="020B0604030504040204" pitchFamily="50" charset="-128"/>
                  <a:ea typeface="Meiryo UI" panose="020B0604030504040204" pitchFamily="50" charset="-128"/>
                </a:rPr>
              </a:br>
              <a:r>
                <a:rPr kumimoji="1" lang="ja-JP" altLang="en-US" sz="1200" kern="0">
                  <a:solidFill>
                    <a:srgbClr val="3EAD92"/>
                  </a:solidFill>
                  <a:latin typeface="Meiryo UI" panose="020B0604030504040204" pitchFamily="50" charset="-128"/>
                  <a:ea typeface="Meiryo UI" panose="020B0604030504040204" pitchFamily="50" charset="-128"/>
                </a:rPr>
                <a:t>利用者</a:t>
              </a:r>
              <a:r>
                <a:rPr kumimoji="1" lang="ja-JP" altLang="en-US" sz="1200">
                  <a:solidFill>
                    <a:srgbClr val="3EAD92"/>
                  </a:solidFill>
                  <a:latin typeface="Meiryo UI" panose="020B0604030504040204" pitchFamily="50" charset="-128"/>
                  <a:ea typeface="Meiryo UI" panose="020B0604030504040204" pitchFamily="50" charset="-128"/>
                </a:rPr>
                <a:t>数</a:t>
              </a:r>
              <a:endParaRPr kumimoji="1" lang="en-US" altLang="ja-JP" sz="1200" kern="0">
                <a:solidFill>
                  <a:srgbClr val="3EAD92"/>
                </a:solidFill>
                <a:latin typeface="Meiryo UI" panose="020B0604030504040204" pitchFamily="50" charset="-128"/>
                <a:ea typeface="Meiryo UI" panose="020B0604030504040204" pitchFamily="50" charset="-128"/>
              </a:endParaRPr>
            </a:p>
          </p:txBody>
        </p:sp>
        <p:sp>
          <p:nvSpPr>
            <p:cNvPr id="172" name="正方形/長方形 31">
              <a:extLst>
                <a:ext uri="{FF2B5EF4-FFF2-40B4-BE49-F238E27FC236}">
                  <a16:creationId xmlns:a16="http://schemas.microsoft.com/office/drawing/2014/main" id="{F47ABD20-096E-6B46-6849-4A02F35C7051}"/>
                </a:ext>
              </a:extLst>
            </p:cNvPr>
            <p:cNvSpPr/>
            <p:nvPr/>
          </p:nvSpPr>
          <p:spPr>
            <a:xfrm>
              <a:off x="9290240" y="3563794"/>
              <a:ext cx="2053969" cy="720000"/>
            </a:xfrm>
            <a:prstGeom prst="rect">
              <a:avLst/>
            </a:prstGeom>
            <a:solidFill>
              <a:srgbClr val="FFFFFF"/>
            </a:solidFill>
            <a:ln w="28575" cap="rnd" cmpd="sng" algn="ctr">
              <a:solidFill>
                <a:srgbClr val="959595"/>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sp>
          <p:nvSpPr>
            <p:cNvPr id="174" name="正方形/長方形 31">
              <a:extLst>
                <a:ext uri="{FF2B5EF4-FFF2-40B4-BE49-F238E27FC236}">
                  <a16:creationId xmlns:a16="http://schemas.microsoft.com/office/drawing/2014/main" id="{51E11FB2-B34F-9DD2-098F-24BB7497C942}"/>
                </a:ext>
              </a:extLst>
            </p:cNvPr>
            <p:cNvSpPr/>
            <p:nvPr/>
          </p:nvSpPr>
          <p:spPr>
            <a:xfrm>
              <a:off x="9290240" y="5408821"/>
              <a:ext cx="2053969" cy="720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sp>
          <p:nvSpPr>
            <p:cNvPr id="38" name="正方形/長方形 31">
              <a:extLst>
                <a:ext uri="{FF2B5EF4-FFF2-40B4-BE49-F238E27FC236}">
                  <a16:creationId xmlns:a16="http://schemas.microsoft.com/office/drawing/2014/main" id="{ACCF432E-BB6A-C105-9663-9C30B9BB8C47}"/>
                </a:ext>
              </a:extLst>
            </p:cNvPr>
            <p:cNvSpPr/>
            <p:nvPr/>
          </p:nvSpPr>
          <p:spPr>
            <a:xfrm>
              <a:off x="9290240" y="4486307"/>
              <a:ext cx="2053969" cy="720000"/>
            </a:xfrm>
            <a:prstGeom prst="rect">
              <a:avLst/>
            </a:prstGeom>
            <a:solidFill>
              <a:srgbClr val="FFFFFF"/>
            </a:solidFill>
            <a:ln w="28575" cap="rnd" cmpd="sng" algn="ctr">
              <a:solidFill>
                <a:schemeClr val="accent6">
                  <a:lumMod val="60000"/>
                  <a:lumOff val="4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grpSp>
      <p:cxnSp>
        <p:nvCxnSpPr>
          <p:cNvPr id="39" name="Straight Arrow Connector 18">
            <a:extLst>
              <a:ext uri="{FF2B5EF4-FFF2-40B4-BE49-F238E27FC236}">
                <a16:creationId xmlns:a16="http://schemas.microsoft.com/office/drawing/2014/main" id="{92C9FBB2-6574-2122-4422-D68F27735956}"/>
              </a:ext>
            </a:extLst>
          </p:cNvPr>
          <p:cNvCxnSpPr>
            <a:cxnSpLocks/>
          </p:cNvCxnSpPr>
          <p:nvPr/>
        </p:nvCxnSpPr>
        <p:spPr>
          <a:xfrm flipH="1">
            <a:off x="7081055" y="4976688"/>
            <a:ext cx="643724"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40" name="Straight Arrow Connector 18">
            <a:extLst>
              <a:ext uri="{FF2B5EF4-FFF2-40B4-BE49-F238E27FC236}">
                <a16:creationId xmlns:a16="http://schemas.microsoft.com/office/drawing/2014/main" id="{279329D1-E596-3FF7-5F3A-9842DD6529BF}"/>
              </a:ext>
            </a:extLst>
          </p:cNvPr>
          <p:cNvCxnSpPr>
            <a:cxnSpLocks/>
            <a:stCxn id="36" idx="1"/>
            <a:endCxn id="19" idx="3"/>
          </p:cNvCxnSpPr>
          <p:nvPr/>
        </p:nvCxnSpPr>
        <p:spPr>
          <a:xfrm rot="10800000">
            <a:off x="4630792" y="4165306"/>
            <a:ext cx="643724" cy="811383"/>
          </a:xfrm>
          <a:prstGeom prst="bentConnector3">
            <a:avLst>
              <a:gd name="adj1" fmla="val 50000"/>
            </a:avLst>
          </a:prstGeom>
          <a:noFill/>
          <a:ln w="19050" cap="rnd" cmpd="sng" algn="ctr">
            <a:solidFill>
              <a:srgbClr val="6E6F73"/>
            </a:solidFill>
            <a:prstDash val="solid"/>
            <a:round/>
            <a:headEnd type="none" w="med" len="med"/>
            <a:tailEnd type="none" w="med" len="med"/>
          </a:ln>
          <a:effectLst/>
        </p:spPr>
      </p:cxnSp>
      <p:grpSp>
        <p:nvGrpSpPr>
          <p:cNvPr id="142" name="Group 141">
            <a:extLst>
              <a:ext uri="{FF2B5EF4-FFF2-40B4-BE49-F238E27FC236}">
                <a16:creationId xmlns:a16="http://schemas.microsoft.com/office/drawing/2014/main" id="{C139511E-7FB6-1179-1969-BB872D92C482}"/>
              </a:ext>
            </a:extLst>
          </p:cNvPr>
          <p:cNvGrpSpPr/>
          <p:nvPr/>
        </p:nvGrpSpPr>
        <p:grpSpPr>
          <a:xfrm>
            <a:off x="4451954" y="3540120"/>
            <a:ext cx="253306" cy="253306"/>
            <a:chOff x="5202893" y="3174538"/>
            <a:chExt cx="288000" cy="288000"/>
          </a:xfrm>
        </p:grpSpPr>
        <p:sp>
          <p:nvSpPr>
            <p:cNvPr id="12" name="Oval 445">
              <a:extLst>
                <a:ext uri="{FF2B5EF4-FFF2-40B4-BE49-F238E27FC236}">
                  <a16:creationId xmlns:a16="http://schemas.microsoft.com/office/drawing/2014/main" id="{98A4BDD7-277F-876A-7128-DAACF3EB0815}"/>
                </a:ext>
              </a:extLst>
            </p:cNvPr>
            <p:cNvSpPr/>
            <p:nvPr/>
          </p:nvSpPr>
          <p:spPr>
            <a:xfrm>
              <a:off x="5202893" y="3174538"/>
              <a:ext cx="288000" cy="288000"/>
            </a:xfrm>
            <a:prstGeom prst="ellipse">
              <a:avLst/>
            </a:prstGeom>
            <a:solidFill>
              <a:srgbClr val="C9E7C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sp>
          <p:nvSpPr>
            <p:cNvPr id="13" name="Arrow: Right 446">
              <a:extLst>
                <a:ext uri="{FF2B5EF4-FFF2-40B4-BE49-F238E27FC236}">
                  <a16:creationId xmlns:a16="http://schemas.microsoft.com/office/drawing/2014/main" id="{27898342-E6D7-38C0-31E1-590A46BE77EA}"/>
                </a:ext>
              </a:extLst>
            </p:cNvPr>
            <p:cNvSpPr/>
            <p:nvPr/>
          </p:nvSpPr>
          <p:spPr>
            <a:xfrm rot="19149718">
              <a:off x="5256893" y="3247812"/>
              <a:ext cx="180000" cy="141452"/>
            </a:xfrm>
            <a:prstGeom prst="rightArrow">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grpSp>
      <p:grpSp>
        <p:nvGrpSpPr>
          <p:cNvPr id="143" name="Group 142">
            <a:extLst>
              <a:ext uri="{FF2B5EF4-FFF2-40B4-BE49-F238E27FC236}">
                <a16:creationId xmlns:a16="http://schemas.microsoft.com/office/drawing/2014/main" id="{DF4C01CB-0C46-510E-E56A-83477E8FB14B}"/>
              </a:ext>
            </a:extLst>
          </p:cNvPr>
          <p:cNvGrpSpPr/>
          <p:nvPr/>
        </p:nvGrpSpPr>
        <p:grpSpPr>
          <a:xfrm flipV="1">
            <a:off x="6902216" y="3540120"/>
            <a:ext cx="253306" cy="253306"/>
            <a:chOff x="5202893" y="3174538"/>
            <a:chExt cx="288000" cy="288000"/>
          </a:xfrm>
        </p:grpSpPr>
        <p:sp>
          <p:nvSpPr>
            <p:cNvPr id="144" name="Oval 445">
              <a:extLst>
                <a:ext uri="{FF2B5EF4-FFF2-40B4-BE49-F238E27FC236}">
                  <a16:creationId xmlns:a16="http://schemas.microsoft.com/office/drawing/2014/main" id="{B27D0BEA-7D6E-3385-C779-11D660F8C2B4}"/>
                </a:ext>
              </a:extLst>
            </p:cNvPr>
            <p:cNvSpPr/>
            <p:nvPr/>
          </p:nvSpPr>
          <p:spPr>
            <a:xfrm>
              <a:off x="5202893" y="3174538"/>
              <a:ext cx="288000" cy="288000"/>
            </a:xfrm>
            <a:prstGeom prst="ellipse">
              <a:avLst/>
            </a:prstGeom>
            <a:solidFill>
              <a:srgbClr val="EBC5D0"/>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sp>
          <p:nvSpPr>
            <p:cNvPr id="145" name="Arrow: Right 446">
              <a:extLst>
                <a:ext uri="{FF2B5EF4-FFF2-40B4-BE49-F238E27FC236}">
                  <a16:creationId xmlns:a16="http://schemas.microsoft.com/office/drawing/2014/main" id="{7FDB0423-5B01-1B15-D430-480D6BA372AD}"/>
                </a:ext>
              </a:extLst>
            </p:cNvPr>
            <p:cNvSpPr/>
            <p:nvPr/>
          </p:nvSpPr>
          <p:spPr>
            <a:xfrm rot="19149718">
              <a:off x="5256893" y="3247812"/>
              <a:ext cx="180000" cy="141452"/>
            </a:xfrm>
            <a:prstGeom prst="rightArrow">
              <a:avLst/>
            </a:prstGeom>
            <a:solidFill>
              <a:srgbClr val="E71C57"/>
            </a:solidFill>
            <a:ln w="952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grpSp>
      <p:grpSp>
        <p:nvGrpSpPr>
          <p:cNvPr id="149" name="Group 148">
            <a:extLst>
              <a:ext uri="{FF2B5EF4-FFF2-40B4-BE49-F238E27FC236}">
                <a16:creationId xmlns:a16="http://schemas.microsoft.com/office/drawing/2014/main" id="{C8D35D59-5C7E-8B71-6BED-E6D3C92B4830}"/>
              </a:ext>
            </a:extLst>
          </p:cNvPr>
          <p:cNvGrpSpPr/>
          <p:nvPr/>
        </p:nvGrpSpPr>
        <p:grpSpPr>
          <a:xfrm>
            <a:off x="4451954" y="4351502"/>
            <a:ext cx="253306" cy="253306"/>
            <a:chOff x="5409617" y="3305772"/>
            <a:chExt cx="288000" cy="288000"/>
          </a:xfrm>
        </p:grpSpPr>
        <p:sp>
          <p:nvSpPr>
            <p:cNvPr id="147" name="Oval 445">
              <a:extLst>
                <a:ext uri="{FF2B5EF4-FFF2-40B4-BE49-F238E27FC236}">
                  <a16:creationId xmlns:a16="http://schemas.microsoft.com/office/drawing/2014/main" id="{DD2B1ED3-CD77-8DF5-464C-E69494E89718}"/>
                </a:ext>
              </a:extLst>
            </p:cNvPr>
            <p:cNvSpPr/>
            <p:nvPr/>
          </p:nvSpPr>
          <p:spPr>
            <a:xfrm>
              <a:off x="5409617" y="3305772"/>
              <a:ext cx="288000" cy="288000"/>
            </a:xfrm>
            <a:prstGeom prst="ellipse">
              <a:avLst/>
            </a:prstGeom>
            <a:solidFill>
              <a:srgbClr val="C9E7C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sp>
          <p:nvSpPr>
            <p:cNvPr id="148" name="Arrow: Right 446">
              <a:extLst>
                <a:ext uri="{FF2B5EF4-FFF2-40B4-BE49-F238E27FC236}">
                  <a16:creationId xmlns:a16="http://schemas.microsoft.com/office/drawing/2014/main" id="{47C3C22B-D431-9C32-0377-5696A73BD399}"/>
                </a:ext>
              </a:extLst>
            </p:cNvPr>
            <p:cNvSpPr/>
            <p:nvPr/>
          </p:nvSpPr>
          <p:spPr>
            <a:xfrm rot="19149718">
              <a:off x="5463617" y="3379046"/>
              <a:ext cx="180000" cy="141452"/>
            </a:xfrm>
            <a:prstGeom prst="rightArrow">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grpSp>
      <p:grpSp>
        <p:nvGrpSpPr>
          <p:cNvPr id="179" name="Group 178">
            <a:extLst>
              <a:ext uri="{FF2B5EF4-FFF2-40B4-BE49-F238E27FC236}">
                <a16:creationId xmlns:a16="http://schemas.microsoft.com/office/drawing/2014/main" id="{40FCA174-0695-F133-E3D1-8CE759023829}"/>
              </a:ext>
            </a:extLst>
          </p:cNvPr>
          <p:cNvGrpSpPr/>
          <p:nvPr/>
        </p:nvGrpSpPr>
        <p:grpSpPr>
          <a:xfrm>
            <a:off x="5913935" y="1801477"/>
            <a:ext cx="3861502" cy="508409"/>
            <a:chOff x="7172961" y="1356934"/>
            <a:chExt cx="4390388" cy="578043"/>
          </a:xfrm>
        </p:grpSpPr>
        <p:sp>
          <p:nvSpPr>
            <p:cNvPr id="30" name="Rectangle 2">
              <a:extLst>
                <a:ext uri="{FF2B5EF4-FFF2-40B4-BE49-F238E27FC236}">
                  <a16:creationId xmlns:a16="http://schemas.microsoft.com/office/drawing/2014/main" id="{5017F0A3-4C64-91D7-0081-01A87AC2DCBE}"/>
                </a:ext>
              </a:extLst>
            </p:cNvPr>
            <p:cNvSpPr/>
            <p:nvPr/>
          </p:nvSpPr>
          <p:spPr>
            <a:xfrm>
              <a:off x="7172961" y="1356934"/>
              <a:ext cx="4390388" cy="578043"/>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138" kern="0">
                  <a:solidFill>
                    <a:srgbClr val="575757"/>
                  </a:solidFill>
                  <a:latin typeface="Trebuchet MS" panose="020B0603020202020204" pitchFamily="34" charset="0"/>
                  <a:ea typeface="Meiryo UI" panose="020B0604030504040204" pitchFamily="50" charset="-128"/>
                </a:rPr>
                <a:t>目標の方向性 </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増減</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 は矢印で記載すること</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grpSp>
          <p:nvGrpSpPr>
            <p:cNvPr id="178" name="Group 177">
              <a:extLst>
                <a:ext uri="{FF2B5EF4-FFF2-40B4-BE49-F238E27FC236}">
                  <a16:creationId xmlns:a16="http://schemas.microsoft.com/office/drawing/2014/main" id="{FB9425C8-0DB8-863B-BA1D-998E6F1FEF59}"/>
                </a:ext>
              </a:extLst>
            </p:cNvPr>
            <p:cNvGrpSpPr/>
            <p:nvPr/>
          </p:nvGrpSpPr>
          <p:grpSpPr>
            <a:xfrm>
              <a:off x="10498084" y="1501955"/>
              <a:ext cx="945340" cy="288000"/>
              <a:chOff x="10462524" y="1501955"/>
              <a:chExt cx="945340" cy="288000"/>
            </a:xfrm>
          </p:grpSpPr>
          <p:grpSp>
            <p:nvGrpSpPr>
              <p:cNvPr id="171" name="Group 170">
                <a:extLst>
                  <a:ext uri="{FF2B5EF4-FFF2-40B4-BE49-F238E27FC236}">
                    <a16:creationId xmlns:a16="http://schemas.microsoft.com/office/drawing/2014/main" id="{C6C59B66-33F9-368E-524E-CE6C60C01027}"/>
                  </a:ext>
                </a:extLst>
              </p:cNvPr>
              <p:cNvGrpSpPr/>
              <p:nvPr/>
            </p:nvGrpSpPr>
            <p:grpSpPr>
              <a:xfrm>
                <a:off x="10462524" y="1501955"/>
                <a:ext cx="288000" cy="288000"/>
                <a:chOff x="10462524" y="1501955"/>
                <a:chExt cx="288000" cy="288000"/>
              </a:xfrm>
            </p:grpSpPr>
            <p:sp>
              <p:nvSpPr>
                <p:cNvPr id="160" name="Oval 445">
                  <a:extLst>
                    <a:ext uri="{FF2B5EF4-FFF2-40B4-BE49-F238E27FC236}">
                      <a16:creationId xmlns:a16="http://schemas.microsoft.com/office/drawing/2014/main" id="{4E67D8B7-B750-75F7-E754-671ACE655D72}"/>
                    </a:ext>
                  </a:extLst>
                </p:cNvPr>
                <p:cNvSpPr/>
                <p:nvPr/>
              </p:nvSpPr>
              <p:spPr>
                <a:xfrm>
                  <a:off x="10462524" y="1501955"/>
                  <a:ext cx="288000" cy="288000"/>
                </a:xfrm>
                <a:prstGeom prst="ellipse">
                  <a:avLst/>
                </a:prstGeom>
                <a:solidFill>
                  <a:srgbClr val="C9E7C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sp>
              <p:nvSpPr>
                <p:cNvPr id="161" name="Arrow: Right 446">
                  <a:extLst>
                    <a:ext uri="{FF2B5EF4-FFF2-40B4-BE49-F238E27FC236}">
                      <a16:creationId xmlns:a16="http://schemas.microsoft.com/office/drawing/2014/main" id="{65706DBB-D7AD-BCA0-BF1A-2D6E2BB68B27}"/>
                    </a:ext>
                  </a:extLst>
                </p:cNvPr>
                <p:cNvSpPr/>
                <p:nvPr/>
              </p:nvSpPr>
              <p:spPr>
                <a:xfrm rot="19149718">
                  <a:off x="10516524" y="1575229"/>
                  <a:ext cx="180000" cy="141452"/>
                </a:xfrm>
                <a:prstGeom prst="rightArrow">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grpSp>
          <p:grpSp>
            <p:nvGrpSpPr>
              <p:cNvPr id="169" name="Group 168">
                <a:extLst>
                  <a:ext uri="{FF2B5EF4-FFF2-40B4-BE49-F238E27FC236}">
                    <a16:creationId xmlns:a16="http://schemas.microsoft.com/office/drawing/2014/main" id="{6645BC1E-914E-8B2F-9240-390B7FA778F0}"/>
                  </a:ext>
                </a:extLst>
              </p:cNvPr>
              <p:cNvGrpSpPr/>
              <p:nvPr/>
            </p:nvGrpSpPr>
            <p:grpSpPr>
              <a:xfrm>
                <a:off x="10791194" y="1501955"/>
                <a:ext cx="288000" cy="288000"/>
                <a:chOff x="10791194" y="1501955"/>
                <a:chExt cx="288000" cy="288000"/>
              </a:xfrm>
            </p:grpSpPr>
            <p:sp>
              <p:nvSpPr>
                <p:cNvPr id="163" name="Oval 445">
                  <a:extLst>
                    <a:ext uri="{FF2B5EF4-FFF2-40B4-BE49-F238E27FC236}">
                      <a16:creationId xmlns:a16="http://schemas.microsoft.com/office/drawing/2014/main" id="{1B25DE63-9C68-618B-3614-012646ED7767}"/>
                    </a:ext>
                  </a:extLst>
                </p:cNvPr>
                <p:cNvSpPr/>
                <p:nvPr/>
              </p:nvSpPr>
              <p:spPr>
                <a:xfrm flipV="1">
                  <a:off x="10791194" y="1501955"/>
                  <a:ext cx="288000" cy="288000"/>
                </a:xfrm>
                <a:prstGeom prst="ellipse">
                  <a:avLst/>
                </a:prstGeom>
                <a:solidFill>
                  <a:srgbClr val="EBC5D0"/>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sp>
              <p:nvSpPr>
                <p:cNvPr id="164" name="Arrow: Right 446">
                  <a:extLst>
                    <a:ext uri="{FF2B5EF4-FFF2-40B4-BE49-F238E27FC236}">
                      <a16:creationId xmlns:a16="http://schemas.microsoft.com/office/drawing/2014/main" id="{A73D418B-7DB5-0DD9-E688-6E670468A147}"/>
                    </a:ext>
                  </a:extLst>
                </p:cNvPr>
                <p:cNvSpPr/>
                <p:nvPr/>
              </p:nvSpPr>
              <p:spPr>
                <a:xfrm rot="2450282" flipV="1">
                  <a:off x="10845194" y="1575229"/>
                  <a:ext cx="180000" cy="141452"/>
                </a:xfrm>
                <a:prstGeom prst="rightArrow">
                  <a:avLst/>
                </a:prstGeom>
                <a:solidFill>
                  <a:srgbClr val="E71C57"/>
                </a:solidFill>
                <a:ln w="952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grpSp>
          <p:grpSp>
            <p:nvGrpSpPr>
              <p:cNvPr id="168" name="Group 167">
                <a:extLst>
                  <a:ext uri="{FF2B5EF4-FFF2-40B4-BE49-F238E27FC236}">
                    <a16:creationId xmlns:a16="http://schemas.microsoft.com/office/drawing/2014/main" id="{0CFFE403-3B10-80B8-9DF5-1B9552540858}"/>
                  </a:ext>
                </a:extLst>
              </p:cNvPr>
              <p:cNvGrpSpPr/>
              <p:nvPr/>
            </p:nvGrpSpPr>
            <p:grpSpPr>
              <a:xfrm>
                <a:off x="11119864" y="1501955"/>
                <a:ext cx="288000" cy="288000"/>
                <a:chOff x="11119864" y="1501955"/>
                <a:chExt cx="288000" cy="288000"/>
              </a:xfrm>
            </p:grpSpPr>
            <p:sp>
              <p:nvSpPr>
                <p:cNvPr id="166" name="Oval 445">
                  <a:extLst>
                    <a:ext uri="{FF2B5EF4-FFF2-40B4-BE49-F238E27FC236}">
                      <a16:creationId xmlns:a16="http://schemas.microsoft.com/office/drawing/2014/main" id="{AF8294EF-5561-0DF9-660B-D43E29A907F4}"/>
                    </a:ext>
                  </a:extLst>
                </p:cNvPr>
                <p:cNvSpPr/>
                <p:nvPr/>
              </p:nvSpPr>
              <p:spPr>
                <a:xfrm flipV="1">
                  <a:off x="11119864" y="1501955"/>
                  <a:ext cx="288000" cy="288000"/>
                </a:xfrm>
                <a:prstGeom prst="ellipse">
                  <a:avLst/>
                </a:prstGeom>
                <a:solidFill>
                  <a:srgbClr val="C8C8C8"/>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sp>
              <p:nvSpPr>
                <p:cNvPr id="167" name="Arrow: Right 446">
                  <a:extLst>
                    <a:ext uri="{FF2B5EF4-FFF2-40B4-BE49-F238E27FC236}">
                      <a16:creationId xmlns:a16="http://schemas.microsoft.com/office/drawing/2014/main" id="{2CD236E5-EC3F-019A-A675-83F8BEE433DC}"/>
                    </a:ext>
                  </a:extLst>
                </p:cNvPr>
                <p:cNvSpPr/>
                <p:nvPr/>
              </p:nvSpPr>
              <p:spPr>
                <a:xfrm flipV="1">
                  <a:off x="11173864" y="1575229"/>
                  <a:ext cx="180000" cy="141452"/>
                </a:xfrm>
                <a:prstGeom prst="rightArrow">
                  <a:avLst/>
                </a:prstGeom>
                <a:solidFill>
                  <a:srgbClr val="6E6F73"/>
                </a:solidFill>
                <a:ln w="9525" cap="rnd" cmpd="sng" algn="ctr">
                  <a:solidFill>
                    <a:srgbClr val="6E6F7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grpSp>
        </p:grpSp>
      </p:grpSp>
      <p:grpSp>
        <p:nvGrpSpPr>
          <p:cNvPr id="27" name="グループ化 26">
            <a:extLst>
              <a:ext uri="{FF2B5EF4-FFF2-40B4-BE49-F238E27FC236}">
                <a16:creationId xmlns:a16="http://schemas.microsoft.com/office/drawing/2014/main" id="{CB780D71-D12E-4D36-FFB0-190010F97FD7}"/>
              </a:ext>
            </a:extLst>
          </p:cNvPr>
          <p:cNvGrpSpPr/>
          <p:nvPr/>
        </p:nvGrpSpPr>
        <p:grpSpPr>
          <a:xfrm>
            <a:off x="130880" y="1801477"/>
            <a:ext cx="5540299" cy="508409"/>
            <a:chOff x="630000" y="1356934"/>
            <a:chExt cx="6299120" cy="578043"/>
          </a:xfrm>
        </p:grpSpPr>
        <p:sp>
          <p:nvSpPr>
            <p:cNvPr id="31" name="Rectangle 2">
              <a:extLst>
                <a:ext uri="{FF2B5EF4-FFF2-40B4-BE49-F238E27FC236}">
                  <a16:creationId xmlns:a16="http://schemas.microsoft.com/office/drawing/2014/main" id="{02D68EDD-B6DE-2FE9-AF91-C3F3D6E39F20}"/>
                </a:ext>
              </a:extLst>
            </p:cNvPr>
            <p:cNvSpPr/>
            <p:nvPr/>
          </p:nvSpPr>
          <p:spPr>
            <a:xfrm>
              <a:off x="630000" y="1356934"/>
              <a:ext cx="6299120" cy="578043"/>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138" kern="0">
                  <a:solidFill>
                    <a:srgbClr val="575757"/>
                  </a:solidFill>
                  <a:latin typeface="Trebuchet MS" panose="020B0603020202020204" pitchFamily="34" charset="0"/>
                  <a:ea typeface="Meiryo UI" panose="020B0604030504040204" pitchFamily="50" charset="-128"/>
                </a:rPr>
                <a:t>①実装・横展開、②実証の</a:t>
              </a:r>
              <a:r>
                <a:rPr kumimoji="1" lang="ja-JP" altLang="en-US" sz="1138" u="sng" kern="0">
                  <a:solidFill>
                    <a:srgbClr val="575757"/>
                  </a:solidFill>
                  <a:latin typeface="Trebuchet MS" panose="020B0603020202020204" pitchFamily="34" charset="0"/>
                  <a:ea typeface="Meiryo UI" panose="020B0604030504040204" pitchFamily="50" charset="-128"/>
                </a:rPr>
                <a:t>成果 </a:t>
              </a:r>
              <a:r>
                <a:rPr kumimoji="1" lang="en-US" altLang="ja-JP" sz="1138" u="sng" kern="0">
                  <a:solidFill>
                    <a:srgbClr val="575757"/>
                  </a:solidFill>
                  <a:latin typeface="Trebuchet MS" panose="020B0603020202020204" pitchFamily="34" charset="0"/>
                  <a:ea typeface="Meiryo UI" panose="020B0604030504040204" pitchFamily="50" charset="-128"/>
                </a:rPr>
                <a:t>(</a:t>
              </a:r>
              <a:r>
                <a:rPr kumimoji="1" lang="ja-JP" altLang="en-US" sz="1138" u="sng" kern="0">
                  <a:solidFill>
                    <a:srgbClr val="575757"/>
                  </a:solidFill>
                  <a:latin typeface="Trebuchet MS" panose="020B0603020202020204" pitchFamily="34" charset="0"/>
                  <a:ea typeface="Meiryo UI" panose="020B0604030504040204" pitchFamily="50" charset="-128"/>
                </a:rPr>
                <a:t>アウトカム</a:t>
              </a:r>
              <a:r>
                <a:rPr kumimoji="1" lang="en-US" altLang="ja-JP" sz="1138" u="sng" kern="0">
                  <a:solidFill>
                    <a:srgbClr val="575757"/>
                  </a:solidFill>
                  <a:latin typeface="Trebuchet MS" panose="020B0603020202020204" pitchFamily="34" charset="0"/>
                  <a:ea typeface="Meiryo UI" panose="020B0604030504040204" pitchFamily="50" charset="-128"/>
                </a:rPr>
                <a:t>)</a:t>
              </a:r>
              <a:r>
                <a:rPr kumimoji="1" lang="ja-JP" altLang="en-US" sz="1138" u="sng" kern="0">
                  <a:solidFill>
                    <a:srgbClr val="575757"/>
                  </a:solidFill>
                  <a:latin typeface="Trebuchet MS" panose="020B0603020202020204" pitchFamily="34" charset="0"/>
                  <a:ea typeface="Meiryo UI" panose="020B0604030504040204" pitchFamily="50" charset="-128"/>
                </a:rPr>
                <a:t> 指標として</a:t>
              </a:r>
              <a:br>
                <a:rPr kumimoji="1" lang="en-US" altLang="ja-JP" sz="1138" u="sng" kern="0">
                  <a:solidFill>
                    <a:srgbClr val="575757"/>
                  </a:solidFill>
                  <a:latin typeface="Trebuchet MS" panose="020B0603020202020204" pitchFamily="34" charset="0"/>
                  <a:ea typeface="Meiryo UI" panose="020B0604030504040204" pitchFamily="50" charset="-128"/>
                </a:rPr>
              </a:br>
              <a:r>
                <a:rPr kumimoji="1" lang="ja-JP" altLang="en-US" sz="1138" u="sng" kern="0">
                  <a:solidFill>
                    <a:srgbClr val="575757"/>
                  </a:solidFill>
                  <a:latin typeface="Trebuchet MS" panose="020B0603020202020204" pitchFamily="34" charset="0"/>
                  <a:ea typeface="Meiryo UI" panose="020B0604030504040204" pitchFamily="50" charset="-128"/>
                </a:rPr>
                <a:t>定量的かつ今後測定していく指標を色枠でハイライト</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grpSp>
          <p:nvGrpSpPr>
            <p:cNvPr id="185" name="Group 184">
              <a:extLst>
                <a:ext uri="{FF2B5EF4-FFF2-40B4-BE49-F238E27FC236}">
                  <a16:creationId xmlns:a16="http://schemas.microsoft.com/office/drawing/2014/main" id="{6283FE6E-2485-C4A1-1054-E38F93852C38}"/>
                </a:ext>
              </a:extLst>
            </p:cNvPr>
            <p:cNvGrpSpPr/>
            <p:nvPr/>
          </p:nvGrpSpPr>
          <p:grpSpPr>
            <a:xfrm>
              <a:off x="4807779" y="1409231"/>
              <a:ext cx="2080232" cy="202917"/>
              <a:chOff x="4807779" y="1409231"/>
              <a:chExt cx="2080232" cy="202917"/>
            </a:xfrm>
          </p:grpSpPr>
          <p:sp>
            <p:nvSpPr>
              <p:cNvPr id="7" name="テキスト ボックス 6">
                <a:extLst>
                  <a:ext uri="{FF2B5EF4-FFF2-40B4-BE49-F238E27FC236}">
                    <a16:creationId xmlns:a16="http://schemas.microsoft.com/office/drawing/2014/main" id="{05FB388A-AACF-30DB-CCA6-D6AECA040A4D}"/>
                  </a:ext>
                </a:extLst>
              </p:cNvPr>
              <p:cNvSpPr txBox="1"/>
              <p:nvPr/>
            </p:nvSpPr>
            <p:spPr>
              <a:xfrm>
                <a:off x="5160011" y="1409231"/>
                <a:ext cx="1728000" cy="2029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defTabSz="742950">
                  <a:defRPr/>
                </a:pPr>
                <a:r>
                  <a:rPr kumimoji="1" lang="en-US" altLang="ja-JP" sz="975">
                    <a:solidFill>
                      <a:srgbClr val="575757"/>
                    </a:solidFill>
                    <a:latin typeface="Trebuchet MS" panose="020B0603020202020204" pitchFamily="34" charset="0"/>
                    <a:ea typeface="Meiryo UI" panose="020B0604030504040204" pitchFamily="50" charset="-128"/>
                  </a:rPr>
                  <a:t>:</a:t>
                </a:r>
                <a:r>
                  <a:rPr kumimoji="1" lang="ja-JP" altLang="en-US" sz="975" u="sng">
                    <a:solidFill>
                      <a:srgbClr val="575757"/>
                    </a:solidFill>
                    <a:latin typeface="Trebuchet MS" panose="020B0603020202020204" pitchFamily="34" charset="0"/>
                    <a:ea typeface="Meiryo UI" panose="020B0604030504040204" pitchFamily="50" charset="-128"/>
                  </a:rPr>
                  <a:t>実装・横展開</a:t>
                </a:r>
                <a:r>
                  <a:rPr kumimoji="1" lang="ja-JP" altLang="en-US" sz="975">
                    <a:solidFill>
                      <a:srgbClr val="575757"/>
                    </a:solidFill>
                    <a:latin typeface="Trebuchet MS" panose="020B0603020202020204" pitchFamily="34" charset="0"/>
                    <a:ea typeface="Meiryo UI" panose="020B0604030504040204" pitchFamily="50" charset="-128"/>
                  </a:rPr>
                  <a:t>の成果指標</a:t>
                </a:r>
                <a:endParaRPr kumimoji="1" lang="en-US" sz="975">
                  <a:solidFill>
                    <a:srgbClr val="575757"/>
                  </a:solidFill>
                  <a:latin typeface="Trebuchet MS" panose="020B0603020202020204" pitchFamily="34" charset="0"/>
                  <a:ea typeface="Meiryo UI" panose="020B0604030504040204" pitchFamily="50" charset="-128"/>
                </a:endParaRPr>
              </a:p>
            </p:txBody>
          </p:sp>
          <p:sp>
            <p:nvSpPr>
              <p:cNvPr id="3" name="正方形/長方形 31">
                <a:extLst>
                  <a:ext uri="{FF2B5EF4-FFF2-40B4-BE49-F238E27FC236}">
                    <a16:creationId xmlns:a16="http://schemas.microsoft.com/office/drawing/2014/main" id="{2FDDD3E4-35D3-3567-5828-D7714E834952}"/>
                  </a:ext>
                </a:extLst>
              </p:cNvPr>
              <p:cNvSpPr/>
              <p:nvPr/>
            </p:nvSpPr>
            <p:spPr>
              <a:xfrm>
                <a:off x="4807779" y="1427586"/>
                <a:ext cx="306511" cy="166206"/>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endParaRPr kumimoji="1" lang="en-US" altLang="ja-JP" sz="1138" kern="0">
                  <a:solidFill>
                    <a:srgbClr val="575757"/>
                  </a:solidFill>
                  <a:latin typeface="Trebuchet MS" panose="020B0603020202020204" pitchFamily="34" charset="0"/>
                  <a:ea typeface="Meiryo UI" panose="020B0604030504040204" pitchFamily="50" charset="-128"/>
                </a:endParaRPr>
              </a:p>
            </p:txBody>
          </p:sp>
        </p:grpSp>
        <p:grpSp>
          <p:nvGrpSpPr>
            <p:cNvPr id="184" name="Group 183">
              <a:extLst>
                <a:ext uri="{FF2B5EF4-FFF2-40B4-BE49-F238E27FC236}">
                  <a16:creationId xmlns:a16="http://schemas.microsoft.com/office/drawing/2014/main" id="{8E787AB2-E0C0-E943-5BE3-9AE22F3A7B55}"/>
                </a:ext>
              </a:extLst>
            </p:cNvPr>
            <p:cNvGrpSpPr/>
            <p:nvPr/>
          </p:nvGrpSpPr>
          <p:grpSpPr>
            <a:xfrm>
              <a:off x="4807779" y="1659038"/>
              <a:ext cx="2080232" cy="202917"/>
              <a:chOff x="4807779" y="1659038"/>
              <a:chExt cx="2080232" cy="202917"/>
            </a:xfrm>
          </p:grpSpPr>
          <p:sp>
            <p:nvSpPr>
              <p:cNvPr id="15" name="正方形/長方形 31">
                <a:extLst>
                  <a:ext uri="{FF2B5EF4-FFF2-40B4-BE49-F238E27FC236}">
                    <a16:creationId xmlns:a16="http://schemas.microsoft.com/office/drawing/2014/main" id="{3892DFE3-07BB-6688-B946-7D0C58AD5DC5}"/>
                  </a:ext>
                </a:extLst>
              </p:cNvPr>
              <p:cNvSpPr/>
              <p:nvPr/>
            </p:nvSpPr>
            <p:spPr>
              <a:xfrm>
                <a:off x="4807779" y="1677394"/>
                <a:ext cx="306511" cy="166206"/>
              </a:xfrm>
              <a:prstGeom prst="rect">
                <a:avLst/>
              </a:prstGeom>
              <a:solidFill>
                <a:srgbClr val="FFFFFF"/>
              </a:solidFill>
              <a:ln w="28575" cap="rnd" cmpd="sng" algn="ctr">
                <a:solidFill>
                  <a:srgbClr val="64A5CC"/>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16" name="テキスト ボックス 15">
                <a:extLst>
                  <a:ext uri="{FF2B5EF4-FFF2-40B4-BE49-F238E27FC236}">
                    <a16:creationId xmlns:a16="http://schemas.microsoft.com/office/drawing/2014/main" id="{3D10E9C3-5D7B-C2DE-BE94-7BAA84B827E2}"/>
                  </a:ext>
                </a:extLst>
              </p:cNvPr>
              <p:cNvSpPr txBox="1"/>
              <p:nvPr/>
            </p:nvSpPr>
            <p:spPr>
              <a:xfrm>
                <a:off x="5160011" y="1659038"/>
                <a:ext cx="1728000" cy="2029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defTabSz="742950">
                  <a:defRPr/>
                </a:pPr>
                <a:r>
                  <a:rPr kumimoji="1" lang="en-US" altLang="ja-JP" sz="975">
                    <a:solidFill>
                      <a:srgbClr val="575757"/>
                    </a:solidFill>
                    <a:latin typeface="Trebuchet MS" panose="020B0603020202020204" pitchFamily="34" charset="0"/>
                    <a:ea typeface="Meiryo UI" panose="020B0604030504040204" pitchFamily="50" charset="-128"/>
                  </a:rPr>
                  <a:t>:</a:t>
                </a:r>
                <a:r>
                  <a:rPr kumimoji="1" lang="ja-JP" altLang="en-US" sz="975" u="sng">
                    <a:solidFill>
                      <a:srgbClr val="575757"/>
                    </a:solidFill>
                    <a:latin typeface="Trebuchet MS" panose="020B0603020202020204" pitchFamily="34" charset="0"/>
                    <a:ea typeface="Meiryo UI" panose="020B0604030504040204" pitchFamily="50" charset="-128"/>
                  </a:rPr>
                  <a:t>実証</a:t>
                </a:r>
                <a:r>
                  <a:rPr kumimoji="1" lang="ja-JP" altLang="en-US" sz="975">
                    <a:solidFill>
                      <a:srgbClr val="575757"/>
                    </a:solidFill>
                    <a:latin typeface="Trebuchet MS" panose="020B0603020202020204" pitchFamily="34" charset="0"/>
                    <a:ea typeface="Meiryo UI" panose="020B0604030504040204" pitchFamily="50" charset="-128"/>
                  </a:rPr>
                  <a:t>の成果指標</a:t>
                </a:r>
                <a:endParaRPr kumimoji="1" lang="en-US" sz="975">
                  <a:solidFill>
                    <a:srgbClr val="575757"/>
                  </a:solidFill>
                  <a:latin typeface="Trebuchet MS" panose="020B0603020202020204" pitchFamily="34" charset="0"/>
                  <a:ea typeface="Meiryo UI" panose="020B0604030504040204" pitchFamily="50" charset="-128"/>
                </a:endParaRPr>
              </a:p>
            </p:txBody>
          </p:sp>
        </p:grpSp>
      </p:grpSp>
      <p:sp>
        <p:nvSpPr>
          <p:cNvPr id="74" name="テキスト ボックス 42">
            <a:extLst>
              <a:ext uri="{FF2B5EF4-FFF2-40B4-BE49-F238E27FC236}">
                <a16:creationId xmlns:a16="http://schemas.microsoft.com/office/drawing/2014/main" id="{236F7441-9ED6-4E09-B37C-237EBB123D24}"/>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3</a:t>
            </a:r>
            <a:r>
              <a:rPr kumimoji="1" lang="ja-JP" altLang="en-US" sz="1200">
                <a:solidFill>
                  <a:srgbClr val="575757"/>
                </a:solidFill>
                <a:latin typeface="Trebuchet MS" panose="020B0603020202020204" pitchFamily="34" charset="0"/>
                <a:ea typeface="Meiryo UI" panose="020B0604030504040204" pitchFamily="50" charset="-128"/>
              </a:rPr>
              <a:t>章：</a:t>
            </a:r>
            <a:r>
              <a:rPr kumimoji="1" lang="ja-JP" altLang="en-US" sz="1200">
                <a:solidFill>
                  <a:srgbClr val="575757"/>
                </a:solidFill>
                <a:ea typeface="Meiryo UI" panose="020B0604030504040204" pitchFamily="50" charset="-128"/>
              </a:rPr>
              <a:t>実装・横展開の計画</a:t>
            </a:r>
          </a:p>
        </p:txBody>
      </p:sp>
      <p:sp>
        <p:nvSpPr>
          <p:cNvPr id="75" name="Rectangle 217">
            <a:extLst>
              <a:ext uri="{FF2B5EF4-FFF2-40B4-BE49-F238E27FC236}">
                <a16:creationId xmlns:a16="http://schemas.microsoft.com/office/drawing/2014/main" id="{5EB8E0D5-60BC-455C-8746-461FA4BA5ECB}"/>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評価の観点：実装・横展開に向けた実証計画の適切性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4" name="タイトル 3">
            <a:extLst>
              <a:ext uri="{FF2B5EF4-FFF2-40B4-BE49-F238E27FC236}">
                <a16:creationId xmlns:a16="http://schemas.microsoft.com/office/drawing/2014/main" id="{026B3210-2A0D-4753-BF8D-9CBD20EC0AC3}"/>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成果 </a:t>
            </a:r>
            <a:r>
              <a:rPr kumimoji="1" lang="en-US" altLang="ja-JP">
                <a:solidFill>
                  <a:srgbClr val="FE9341"/>
                </a:solidFill>
                <a:latin typeface="Trebuchet MS" panose="020B0603020202020204" pitchFamily="34" charset="0"/>
                <a:ea typeface="Meiryo UI" panose="020B0604030504040204" pitchFamily="50" charset="-128"/>
              </a:rPr>
              <a:t>(</a:t>
            </a:r>
            <a:r>
              <a:rPr kumimoji="1" lang="ja-JP" altLang="en-US">
                <a:solidFill>
                  <a:srgbClr val="FE9341"/>
                </a:solidFill>
                <a:latin typeface="Trebuchet MS" panose="020B0603020202020204" pitchFamily="34" charset="0"/>
                <a:ea typeface="Meiryo UI" panose="020B0604030504040204" pitchFamily="50" charset="-128"/>
              </a:rPr>
              <a:t>アウトカム</a:t>
            </a: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指標</a:t>
            </a:r>
            <a:endParaRPr kumimoji="1" lang="ja-JP" altLang="en-US"/>
          </a:p>
        </p:txBody>
      </p:sp>
      <p:grpSp>
        <p:nvGrpSpPr>
          <p:cNvPr id="9" name="Group 8">
            <a:extLst>
              <a:ext uri="{FF2B5EF4-FFF2-40B4-BE49-F238E27FC236}">
                <a16:creationId xmlns:a16="http://schemas.microsoft.com/office/drawing/2014/main" id="{035BE80D-8943-F902-704F-5F8D6EDA1000}"/>
              </a:ext>
            </a:extLst>
          </p:cNvPr>
          <p:cNvGrpSpPr/>
          <p:nvPr/>
        </p:nvGrpSpPr>
        <p:grpSpPr>
          <a:xfrm>
            <a:off x="7714852" y="168529"/>
            <a:ext cx="2037360" cy="491188"/>
            <a:chOff x="7714852" y="168529"/>
            <a:chExt cx="2037360" cy="491188"/>
          </a:xfrm>
        </p:grpSpPr>
        <p:sp>
          <p:nvSpPr>
            <p:cNvPr id="10" name="Textfeld 1">
              <a:extLst>
                <a:ext uri="{FF2B5EF4-FFF2-40B4-BE49-F238E27FC236}">
                  <a16:creationId xmlns:a16="http://schemas.microsoft.com/office/drawing/2014/main" id="{6D78A599-2F52-B0D6-80EE-7862EF363644}"/>
                </a:ext>
              </a:extLst>
            </p:cNvPr>
            <p:cNvSpPr txBox="1"/>
            <p:nvPr>
              <p:custDataLst>
                <p:tags r:id="rId5"/>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1" name="Rectangle 10">
              <a:extLst>
                <a:ext uri="{FF2B5EF4-FFF2-40B4-BE49-F238E27FC236}">
                  <a16:creationId xmlns:a16="http://schemas.microsoft.com/office/drawing/2014/main" id="{64E67DE0-490D-BC36-EDF7-77F2AB51F789}"/>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4" name="Rectangle 13">
              <a:extLst>
                <a:ext uri="{FF2B5EF4-FFF2-40B4-BE49-F238E27FC236}">
                  <a16:creationId xmlns:a16="http://schemas.microsoft.com/office/drawing/2014/main" id="{C880B141-DF9D-E264-6A79-AAFE4F3E8391}"/>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7" name="Textfeld 1">
              <a:extLst>
                <a:ext uri="{FF2B5EF4-FFF2-40B4-BE49-F238E27FC236}">
                  <a16:creationId xmlns:a16="http://schemas.microsoft.com/office/drawing/2014/main" id="{BB5B061F-1A3C-DD16-6BAB-84F60E02AE2C}"/>
                </a:ext>
              </a:extLst>
            </p:cNvPr>
            <p:cNvSpPr txBox="1"/>
            <p:nvPr>
              <p:custDataLst>
                <p:tags r:id="rId6"/>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8" name="Rectangle 17">
              <a:extLst>
                <a:ext uri="{FF2B5EF4-FFF2-40B4-BE49-F238E27FC236}">
                  <a16:creationId xmlns:a16="http://schemas.microsoft.com/office/drawing/2014/main" id="{3D91513F-E6D4-F386-FF0E-6F9F60C02474}"/>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26" name="Rectangle 25">
              <a:extLst>
                <a:ext uri="{FF2B5EF4-FFF2-40B4-BE49-F238E27FC236}">
                  <a16:creationId xmlns:a16="http://schemas.microsoft.com/office/drawing/2014/main" id="{EEE52967-7D83-2780-122A-CCCF28664C18}"/>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
        <p:nvSpPr>
          <p:cNvPr id="5" name="Rectangle 2">
            <a:extLst>
              <a:ext uri="{FF2B5EF4-FFF2-40B4-BE49-F238E27FC236}">
                <a16:creationId xmlns:a16="http://schemas.microsoft.com/office/drawing/2014/main" id="{D14FAB29-6901-62F1-826A-810BC8F96603}"/>
              </a:ext>
            </a:extLst>
          </p:cNvPr>
          <p:cNvSpPr/>
          <p:nvPr/>
        </p:nvSpPr>
        <p:spPr>
          <a:xfrm>
            <a:off x="2956918" y="419100"/>
            <a:ext cx="5428522" cy="1288248"/>
          </a:xfrm>
          <a:prstGeom prst="rect">
            <a:avLst/>
          </a:prstGeom>
          <a:solidFill>
            <a:srgbClr val="E2EEF6"/>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buSzPts val="1200"/>
              <a:defRPr/>
            </a:pPr>
            <a:r>
              <a:rPr kumimoji="1" lang="ja-JP" altLang="en-US" sz="1100">
                <a:solidFill>
                  <a:srgbClr val="575757"/>
                </a:solidFill>
                <a:latin typeface="Trebuchet MS" panose="020B0603020202020204" pitchFamily="34" charset="0"/>
                <a:ea typeface="Meiryo UI" panose="020B0604030504040204" pitchFamily="50" charset="-128"/>
              </a:rPr>
              <a:t>目指す姿の実現に向け、定量</a:t>
            </a:r>
            <a:r>
              <a:rPr kumimoji="1" lang="en-US" altLang="ja-JP" sz="1100">
                <a:solidFill>
                  <a:srgbClr val="575757"/>
                </a:solidFill>
                <a:latin typeface="Trebuchet MS" panose="020B0603020202020204" pitchFamily="34" charset="0"/>
                <a:ea typeface="Meiryo UI" panose="020B0604030504040204" pitchFamily="50" charset="-128"/>
              </a:rPr>
              <a:t>/</a:t>
            </a:r>
            <a:r>
              <a:rPr kumimoji="1" lang="ja-JP" altLang="en-US" sz="1100">
                <a:solidFill>
                  <a:srgbClr val="575757"/>
                </a:solidFill>
                <a:latin typeface="Trebuchet MS" panose="020B0603020202020204" pitchFamily="34" charset="0"/>
                <a:ea typeface="Meiryo UI" panose="020B0604030504040204" pitchFamily="50" charset="-128"/>
              </a:rPr>
              <a:t>定性の成果 </a:t>
            </a:r>
            <a:r>
              <a:rPr kumimoji="1" lang="en-US" altLang="ja-JP" sz="1100">
                <a:solidFill>
                  <a:srgbClr val="575757"/>
                </a:solidFill>
                <a:latin typeface="Trebuchet MS" panose="020B0603020202020204" pitchFamily="34" charset="0"/>
                <a:ea typeface="Meiryo UI" panose="020B0604030504040204" pitchFamily="50" charset="-128"/>
              </a:rPr>
              <a:t>(</a:t>
            </a:r>
            <a:r>
              <a:rPr kumimoji="1" lang="ja-JP" altLang="en-US" sz="1100">
                <a:solidFill>
                  <a:srgbClr val="575757"/>
                </a:solidFill>
                <a:latin typeface="Trebuchet MS" panose="020B0603020202020204" pitchFamily="34" charset="0"/>
                <a:ea typeface="Meiryo UI" panose="020B0604030504040204" pitchFamily="50" charset="-128"/>
              </a:rPr>
              <a:t>アウトカム</a:t>
            </a:r>
            <a:r>
              <a:rPr kumimoji="1" lang="en-US" altLang="ja-JP" sz="1100">
                <a:solidFill>
                  <a:srgbClr val="575757"/>
                </a:solidFill>
                <a:latin typeface="Trebuchet MS" panose="020B0603020202020204" pitchFamily="34" charset="0"/>
                <a:ea typeface="Meiryo UI" panose="020B0604030504040204" pitchFamily="50" charset="-128"/>
              </a:rPr>
              <a:t>) </a:t>
            </a:r>
            <a:r>
              <a:rPr kumimoji="1" lang="ja-JP" altLang="en-US" sz="1100">
                <a:solidFill>
                  <a:srgbClr val="575757"/>
                </a:solidFill>
                <a:latin typeface="Trebuchet MS" panose="020B0603020202020204" pitchFamily="34" charset="0"/>
                <a:ea typeface="Meiryo UI" panose="020B0604030504040204" pitchFamily="50" charset="-128"/>
              </a:rPr>
              <a:t>指標間で因果関係のつながりを整理。</a:t>
            </a:r>
            <a:endParaRPr kumimoji="1" lang="en-US" altLang="ja-JP" sz="11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buSzPts val="1200"/>
              <a:defRPr/>
            </a:pPr>
            <a:r>
              <a:rPr kumimoji="1" lang="ja-JP" altLang="en-US" sz="1100">
                <a:solidFill>
                  <a:srgbClr val="575757"/>
                </a:solidFill>
                <a:latin typeface="Trebuchet MS" panose="020B0603020202020204" pitchFamily="34" charset="0"/>
                <a:ea typeface="Meiryo UI" panose="020B0604030504040204" pitchFamily="50" charset="-128"/>
              </a:rPr>
              <a:t>アウトカムは可能な限り、定量的に測定できるものを記載すること</a:t>
            </a:r>
            <a:endParaRPr kumimoji="1" lang="en-US" altLang="ja-JP" sz="1100">
              <a:solidFill>
                <a:srgbClr val="575757"/>
              </a:solidFill>
              <a:latin typeface="Trebuchet MS" panose="020B0603020202020204" pitchFamily="34" charset="0"/>
              <a:ea typeface="Meiryo UI" panose="020B0604030504040204" pitchFamily="50" charset="-128"/>
            </a:endParaRPr>
          </a:p>
          <a:p>
            <a:pPr marL="324000" lvl="1" indent="-216000" defTabSz="742950">
              <a:buClr>
                <a:schemeClr val="tx2"/>
              </a:buClr>
              <a:buSzPts val="1200"/>
              <a:buFont typeface="Trebuchet MS" panose="020B0603020202020204" pitchFamily="34" charset="0"/>
              <a:buChar char="•"/>
              <a:defRPr/>
            </a:pPr>
            <a:r>
              <a:rPr kumimoji="1" lang="ja-JP" altLang="en-US" sz="1100">
                <a:solidFill>
                  <a:schemeClr val="tx1"/>
                </a:solidFill>
                <a:latin typeface="Trebuchet MS" panose="020B0603020202020204" pitchFamily="34" charset="0"/>
                <a:ea typeface="Meiryo UI" panose="020B0604030504040204" pitchFamily="50" charset="-128"/>
              </a:rPr>
              <a:t>中間アウトカム</a:t>
            </a:r>
            <a:r>
              <a:rPr kumimoji="1" lang="en-US" altLang="ja-JP" sz="1100">
                <a:solidFill>
                  <a:schemeClr val="tx1"/>
                </a:solidFill>
                <a:latin typeface="Trebuchet MS" panose="020B0603020202020204" pitchFamily="34" charset="0"/>
                <a:ea typeface="Meiryo UI" panose="020B0604030504040204" pitchFamily="50" charset="-128"/>
              </a:rPr>
              <a:t>:</a:t>
            </a:r>
            <a:r>
              <a:rPr kumimoji="1" lang="ja-JP" altLang="en-US" sz="1100">
                <a:solidFill>
                  <a:schemeClr val="tx1"/>
                </a:solidFill>
                <a:latin typeface="Trebuchet MS" panose="020B0603020202020204" pitchFamily="34" charset="0"/>
                <a:ea typeface="Meiryo UI" panose="020B0604030504040204" pitchFamily="50" charset="-128"/>
              </a:rPr>
              <a:t>最終的なゴールに論理的につながる中間的な成果指標</a:t>
            </a:r>
            <a:endParaRPr kumimoji="1" lang="en-US" altLang="ja-JP" sz="1100">
              <a:solidFill>
                <a:schemeClr val="tx1"/>
              </a:solidFill>
              <a:latin typeface="Trebuchet MS" panose="020B0603020202020204" pitchFamily="34" charset="0"/>
              <a:ea typeface="Meiryo UI" panose="020B0604030504040204" pitchFamily="50" charset="-128"/>
            </a:endParaRPr>
          </a:p>
          <a:p>
            <a:pPr marL="324000" lvl="1" indent="-216000" defTabSz="742950">
              <a:buClr>
                <a:schemeClr val="tx2"/>
              </a:buClr>
              <a:buSzPts val="1200"/>
              <a:buFont typeface="Trebuchet MS" panose="020B0603020202020204" pitchFamily="34" charset="0"/>
              <a:buChar char="•"/>
              <a:defRPr/>
            </a:pPr>
            <a:r>
              <a:rPr kumimoji="1" lang="ja-JP" altLang="en-US" sz="1100">
                <a:solidFill>
                  <a:schemeClr val="tx1"/>
                </a:solidFill>
                <a:latin typeface="Trebuchet MS" panose="020B0603020202020204" pitchFamily="34" charset="0"/>
                <a:ea typeface="Meiryo UI" panose="020B0604030504040204" pitchFamily="50" charset="-128"/>
              </a:rPr>
              <a:t>最終アウトカム</a:t>
            </a:r>
            <a:r>
              <a:rPr kumimoji="1" lang="en-US" altLang="ja-JP" sz="1100">
                <a:solidFill>
                  <a:schemeClr val="tx1"/>
                </a:solidFill>
                <a:latin typeface="Trebuchet MS" panose="020B0603020202020204" pitchFamily="34" charset="0"/>
                <a:ea typeface="Meiryo UI" panose="020B0604030504040204" pitchFamily="50" charset="-128"/>
              </a:rPr>
              <a:t>:</a:t>
            </a:r>
            <a:r>
              <a:rPr kumimoji="1" lang="ja-JP" altLang="en-US" sz="1100">
                <a:solidFill>
                  <a:schemeClr val="tx1"/>
                </a:solidFill>
                <a:latin typeface="Trebuchet MS" panose="020B0603020202020204" pitchFamily="34" charset="0"/>
                <a:ea typeface="Meiryo UI" panose="020B0604030504040204" pitchFamily="50" charset="-128"/>
              </a:rPr>
              <a:t>最終的なゴールとして期待される成果指標</a:t>
            </a:r>
            <a:endParaRPr kumimoji="1" lang="en-US" altLang="ja-JP" sz="1100">
              <a:solidFill>
                <a:schemeClr val="tx1"/>
              </a:solidFill>
              <a:latin typeface="Trebuchet MS" panose="020B0603020202020204" pitchFamily="34" charset="0"/>
              <a:ea typeface="Meiryo UI" panose="020B0604030504040204" pitchFamily="50" charset="-128"/>
            </a:endParaRPr>
          </a:p>
          <a:p>
            <a:pPr marL="87750" lvl="1" defTabSz="742950">
              <a:buClr>
                <a:srgbClr val="FF8222"/>
              </a:buClr>
              <a:buSzPts val="1200"/>
              <a:defRPr/>
            </a:pPr>
            <a:r>
              <a:rPr kumimoji="1" lang="ja-JP" altLang="en-US" sz="1100">
                <a:solidFill>
                  <a:srgbClr val="575757"/>
                </a:solidFill>
                <a:latin typeface="Trebuchet MS" panose="020B0603020202020204" pitchFamily="34" charset="0"/>
                <a:ea typeface="Meiryo UI" panose="020B0604030504040204" pitchFamily="50" charset="-128"/>
              </a:rPr>
              <a:t>尚、アウトカム同士のつながりを意識して各項目を記載すること</a:t>
            </a:r>
            <a:r>
              <a:rPr kumimoji="1" lang="en-US" altLang="ja-JP" sz="1100">
                <a:solidFill>
                  <a:srgbClr val="575757"/>
                </a:solidFill>
                <a:latin typeface="Trebuchet MS" panose="020B0603020202020204" pitchFamily="34" charset="0"/>
                <a:ea typeface="Meiryo UI" panose="020B0604030504040204" pitchFamily="50" charset="-128"/>
              </a:rPr>
              <a:t>(</a:t>
            </a:r>
            <a:r>
              <a:rPr kumimoji="1" lang="ja-JP" altLang="en-US" sz="1100">
                <a:solidFill>
                  <a:srgbClr val="575757"/>
                </a:solidFill>
                <a:latin typeface="Trebuchet MS" panose="020B0603020202020204" pitchFamily="34" charset="0"/>
                <a:ea typeface="Meiryo UI" panose="020B0604030504040204" pitchFamily="50" charset="-128"/>
              </a:rPr>
              <a:t>例</a:t>
            </a:r>
            <a:r>
              <a:rPr kumimoji="1" lang="en-US" altLang="ja-JP" sz="1100">
                <a:solidFill>
                  <a:srgbClr val="575757"/>
                </a:solidFill>
                <a:latin typeface="Trebuchet MS" panose="020B0603020202020204" pitchFamily="34" charset="0"/>
                <a:ea typeface="Meiryo UI" panose="020B0604030504040204" pitchFamily="50" charset="-128"/>
              </a:rPr>
              <a:t>: </a:t>
            </a:r>
            <a:r>
              <a:rPr kumimoji="1" lang="ja-JP" altLang="en-US" sz="1100">
                <a:solidFill>
                  <a:srgbClr val="575757"/>
                </a:solidFill>
                <a:latin typeface="Trebuchet MS" panose="020B0603020202020204" pitchFamily="34" charset="0"/>
                <a:ea typeface="Meiryo UI" panose="020B0604030504040204" pitchFamily="50" charset="-128"/>
              </a:rPr>
              <a:t>オンデマンドバスの利用が広がることで外出困難な高齢者数が少なり、結果として高齢者の健康寿命の向上につながる</a:t>
            </a:r>
            <a:r>
              <a:rPr kumimoji="1" lang="en-US" altLang="ja-JP" sz="1100">
                <a:solidFill>
                  <a:srgbClr val="575757"/>
                </a:solidFill>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383622658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E1D8EC-31C0-F352-8F9E-31FBF3CFC72B}"/>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E6AC8876-427E-817D-135B-78A660C71C7A}"/>
              </a:ext>
            </a:extLst>
          </p:cNvPr>
          <p:cNvGraphicFramePr>
            <a:graphicFrameLocks noChangeAspect="1"/>
          </p:cNvGraphicFramePr>
          <p:nvPr>
            <p:custDataLst>
              <p:tags r:id="rId1"/>
            </p:custDataLst>
            <p:extLst>
              <p:ext uri="{D42A27DB-BD31-4B8C-83A1-F6EECF244321}">
                <p14:modId xmlns:p14="http://schemas.microsoft.com/office/powerpoint/2010/main" val="3696773739"/>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16" imgW="395" imgH="396" progId="TCLayout.ActiveDocument.1">
                  <p:embed/>
                </p:oleObj>
              </mc:Choice>
              <mc:Fallback>
                <p:oleObj name="think-cell Slide" r:id="rId16" imgW="395" imgH="396" progId="TCLayout.ActiveDocument.1">
                  <p:embed/>
                  <p:pic>
                    <p:nvPicPr>
                      <p:cNvPr id="6" name="think-cell data - do not delete" hidden="1">
                        <a:extLst>
                          <a:ext uri="{FF2B5EF4-FFF2-40B4-BE49-F238E27FC236}">
                            <a16:creationId xmlns:a16="http://schemas.microsoft.com/office/drawing/2014/main" id="{E6AC8876-427E-817D-135B-78A660C71C7A}"/>
                          </a:ext>
                        </a:extLst>
                      </p:cNvPr>
                      <p:cNvPicPr/>
                      <p:nvPr/>
                    </p:nvPicPr>
                    <p:blipFill>
                      <a:blip r:embed="rId17"/>
                      <a:stretch>
                        <a:fillRect/>
                      </a:stretch>
                    </p:blipFill>
                    <p:spPr>
                      <a:xfrm>
                        <a:off x="1290" y="644228"/>
                        <a:ext cx="1290" cy="1290"/>
                      </a:xfrm>
                      <a:prstGeom prst="rect">
                        <a:avLst/>
                      </a:prstGeom>
                    </p:spPr>
                  </p:pic>
                </p:oleObj>
              </mc:Fallback>
            </mc:AlternateContent>
          </a:graphicData>
        </a:graphic>
      </p:graphicFrame>
      <p:sp>
        <p:nvSpPr>
          <p:cNvPr id="31" name="タイトル 16">
            <a:extLst>
              <a:ext uri="{FF2B5EF4-FFF2-40B4-BE49-F238E27FC236}">
                <a16:creationId xmlns:a16="http://schemas.microsoft.com/office/drawing/2014/main" id="{3BAC7F43-93A1-E0AC-ABB7-D45298476D70}"/>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実証内容</a:t>
            </a:r>
            <a:endParaRPr lang="ja-JP" altLang="en-US"/>
          </a:p>
        </p:txBody>
      </p:sp>
      <p:sp>
        <p:nvSpPr>
          <p:cNvPr id="34" name="テキスト ボックス 42">
            <a:extLst>
              <a:ext uri="{FF2B5EF4-FFF2-40B4-BE49-F238E27FC236}">
                <a16:creationId xmlns:a16="http://schemas.microsoft.com/office/drawing/2014/main" id="{114C98FD-5D3A-F8EF-3D97-ECB4D13315DF}"/>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4</a:t>
            </a:r>
            <a:r>
              <a:rPr kumimoji="1" lang="ja-JP" altLang="en-US" sz="1200">
                <a:solidFill>
                  <a:srgbClr val="575757"/>
                </a:solidFill>
                <a:latin typeface="Trebuchet MS" panose="020B0603020202020204" pitchFamily="34" charset="0"/>
                <a:ea typeface="Meiryo UI" panose="020B0604030504040204" pitchFamily="50" charset="-128"/>
              </a:rPr>
              <a:t>章：実証計画</a:t>
            </a:r>
          </a:p>
        </p:txBody>
      </p:sp>
      <p:grpSp>
        <p:nvGrpSpPr>
          <p:cNvPr id="19" name="グループ化 18">
            <a:extLst>
              <a:ext uri="{FF2B5EF4-FFF2-40B4-BE49-F238E27FC236}">
                <a16:creationId xmlns:a16="http://schemas.microsoft.com/office/drawing/2014/main" id="{4038E80F-2BA7-1B53-34E3-2E8519545084}"/>
              </a:ext>
            </a:extLst>
          </p:cNvPr>
          <p:cNvGrpSpPr/>
          <p:nvPr/>
        </p:nvGrpSpPr>
        <p:grpSpPr>
          <a:xfrm>
            <a:off x="165621" y="1716066"/>
            <a:ext cx="9590853" cy="1112333"/>
            <a:chOff x="102861" y="4359345"/>
            <a:chExt cx="4719180" cy="1674255"/>
          </a:xfrm>
        </p:grpSpPr>
        <p:sp>
          <p:nvSpPr>
            <p:cNvPr id="4" name="TextBox 47">
              <a:extLst>
                <a:ext uri="{FF2B5EF4-FFF2-40B4-BE49-F238E27FC236}">
                  <a16:creationId xmlns:a16="http://schemas.microsoft.com/office/drawing/2014/main" id="{F377743D-FAE0-B726-F1D5-4CB1B54853AB}"/>
                </a:ext>
              </a:extLst>
            </p:cNvPr>
            <p:cNvSpPr txBox="1"/>
            <p:nvPr/>
          </p:nvSpPr>
          <p:spPr>
            <a:xfrm>
              <a:off x="866517" y="4359345"/>
              <a:ext cx="3955524" cy="1674255"/>
            </a:xfrm>
            <a:prstGeom prst="rect">
              <a:avLst/>
            </a:prstGeom>
            <a:noFill/>
            <a:ln w="1270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noAutofit/>
            </a:bodyPr>
            <a:lstStyle>
              <a:defPPr>
                <a:defRPr lang="en-US"/>
              </a:defPPr>
              <a:lvl2pPr marL="108000" lvl="1">
                <a:buClr>
                  <a:schemeClr val="tx2"/>
                </a:buClr>
                <a:defRPr kumimoji="1" sz="1100" kern="0">
                  <a:solidFill>
                    <a:srgbClr val="575757"/>
                  </a:solidFill>
                  <a:latin typeface="Meiryo UI" panose="020B0604030504040204" pitchFamily="50" charset="-128"/>
                  <a:ea typeface="Meiryo UI" panose="020B0604030504040204" pitchFamily="50" charset="-128"/>
                </a:defRPr>
              </a:lvl2pPr>
            </a:lstStyle>
            <a:p>
              <a:pPr marL="0" lvl="1" defTabSz="742950">
                <a:buClr>
                  <a:srgbClr val="FF8222"/>
                </a:buClr>
                <a:defRPr/>
              </a:pPr>
              <a:r>
                <a:rPr lang="en-US" altLang="ja-JP" sz="1200" kern="1200">
                  <a:latin typeface="Trebuchet MS" panose="020B0603020202020204" pitchFamily="34" charset="0"/>
                </a:rPr>
                <a:t>XXX</a:t>
              </a:r>
            </a:p>
            <a:p>
              <a:pPr marL="0" lvl="1" defTabSz="742950">
                <a:buClr>
                  <a:srgbClr val="FF8222"/>
                </a:buClr>
                <a:defRPr/>
              </a:pPr>
              <a:r>
                <a:rPr lang="ja-JP" altLang="en-US" sz="1200" kern="1200">
                  <a:solidFill>
                    <a:srgbClr val="3EAD92"/>
                  </a:solidFill>
                  <a:latin typeface="Trebuchet MS" panose="020B0603020202020204" pitchFamily="34" charset="0"/>
                </a:rPr>
                <a:t>ソリューションの導入による効果の大きさ及び技術面・オペレーション面での実現性を見立て、実装可否を検証</a:t>
              </a:r>
              <a:endParaRPr lang="en-US" altLang="ja-JP" sz="1200" kern="1200">
                <a:solidFill>
                  <a:srgbClr val="3EAD92"/>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a:solidFill>
                    <a:srgbClr val="3EAD92"/>
                  </a:solidFill>
                  <a:latin typeface="Trebuchet MS" panose="020B0603020202020204" pitchFamily="34" charset="0"/>
                </a:rPr>
                <a:t>効果面：実装に向けて、作業工数を</a:t>
              </a:r>
              <a:r>
                <a:rPr lang="en-US" altLang="ja-JP" sz="1200" kern="1200">
                  <a:solidFill>
                    <a:srgbClr val="3EAD92"/>
                  </a:solidFill>
                  <a:latin typeface="Trebuchet MS" panose="020B0603020202020204" pitchFamily="34" charset="0"/>
                </a:rPr>
                <a:t>XX%</a:t>
              </a:r>
              <a:r>
                <a:rPr lang="ja-JP" altLang="en-US" sz="1200" kern="1200">
                  <a:solidFill>
                    <a:srgbClr val="3EAD92"/>
                  </a:solidFill>
                  <a:latin typeface="Trebuchet MS" panose="020B0603020202020204" pitchFamily="34" charset="0"/>
                </a:rPr>
                <a:t>以上削減できるかどうか検証</a:t>
              </a:r>
              <a:endParaRPr lang="en-US" altLang="ja-JP" sz="1200" kern="1200">
                <a:solidFill>
                  <a:srgbClr val="3EAD92"/>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a:solidFill>
                    <a:srgbClr val="3EAD92"/>
                  </a:solidFill>
                  <a:latin typeface="Trebuchet MS" panose="020B0603020202020204" pitchFamily="34" charset="0"/>
                </a:rPr>
                <a:t>技術面：実運用が可能かどうか、</a:t>
              </a:r>
              <a:r>
                <a:rPr lang="en-US" altLang="ja-JP" sz="1200" kern="1200">
                  <a:solidFill>
                    <a:srgbClr val="3EAD92"/>
                  </a:solidFill>
                  <a:latin typeface="Trebuchet MS" panose="020B0603020202020204" pitchFamily="34" charset="0"/>
                </a:rPr>
                <a:t>AI</a:t>
              </a:r>
              <a:r>
                <a:rPr lang="ja-JP" altLang="en-US" sz="1200" kern="1200">
                  <a:solidFill>
                    <a:srgbClr val="3EAD92"/>
                  </a:solidFill>
                  <a:latin typeface="Trebuchet MS" panose="020B0603020202020204" pitchFamily="34" charset="0"/>
                </a:rPr>
                <a:t>での点検制度を検証</a:t>
              </a:r>
              <a:r>
                <a:rPr lang="en-US" altLang="ja-JP" sz="1200" kern="1200">
                  <a:solidFill>
                    <a:srgbClr val="3EAD92"/>
                  </a:solidFill>
                  <a:latin typeface="Trebuchet MS" panose="020B0603020202020204" pitchFamily="34" charset="0"/>
                </a:rPr>
                <a:t>(</a:t>
              </a:r>
              <a:r>
                <a:rPr lang="ja-JP" altLang="en-US" sz="1200" kern="1200">
                  <a:solidFill>
                    <a:srgbClr val="3EAD92"/>
                  </a:solidFill>
                  <a:latin typeface="Trebuchet MS" panose="020B0603020202020204" pitchFamily="34" charset="0"/>
                </a:rPr>
                <a:t>点検精度</a:t>
              </a:r>
              <a:r>
                <a:rPr lang="en-US" altLang="ja-JP" sz="1200" kern="1200">
                  <a:solidFill>
                    <a:srgbClr val="3EAD92"/>
                  </a:solidFill>
                  <a:latin typeface="Trebuchet MS" panose="020B0603020202020204" pitchFamily="34" charset="0"/>
                </a:rPr>
                <a:t>95%</a:t>
              </a:r>
              <a:r>
                <a:rPr lang="ja-JP" altLang="en-US" sz="1200" kern="1200">
                  <a:solidFill>
                    <a:srgbClr val="3EAD92"/>
                  </a:solidFill>
                  <a:latin typeface="Trebuchet MS" panose="020B0603020202020204" pitchFamily="34" charset="0"/>
                </a:rPr>
                <a:t>以上</a:t>
              </a:r>
              <a:r>
                <a:rPr lang="en-US" altLang="ja-JP" sz="1200" kern="1200">
                  <a:solidFill>
                    <a:srgbClr val="3EAD92"/>
                  </a:solidFill>
                  <a:latin typeface="Trebuchet MS" panose="020B0603020202020204" pitchFamily="34" charset="0"/>
                </a:rPr>
                <a:t>)</a:t>
              </a:r>
              <a:endParaRPr lang="ja-JP" altLang="en-US" sz="1200" kern="1200">
                <a:solidFill>
                  <a:srgbClr val="3EAD92"/>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a:solidFill>
                    <a:srgbClr val="3EAD92"/>
                  </a:solidFill>
                  <a:latin typeface="Trebuchet MS" panose="020B0603020202020204" pitchFamily="34" charset="0"/>
                </a:rPr>
                <a:t>運営面：実装可能なサービス内容の検証や、サービス提供・設備設置・運用等に関する費用負担</a:t>
              </a:r>
              <a:r>
                <a:rPr lang="en-US" altLang="ja-JP" sz="1200" kern="1200">
                  <a:solidFill>
                    <a:srgbClr val="3EAD92"/>
                  </a:solidFill>
                  <a:latin typeface="Trebuchet MS" panose="020B0603020202020204" pitchFamily="34" charset="0"/>
                </a:rPr>
                <a:t>(</a:t>
              </a:r>
              <a:r>
                <a:rPr lang="ja-JP" altLang="en-US" sz="1200" kern="1200">
                  <a:solidFill>
                    <a:srgbClr val="3EAD92"/>
                  </a:solidFill>
                  <a:latin typeface="Trebuchet MS" panose="020B0603020202020204" pitchFamily="34" charset="0"/>
                </a:rPr>
                <a:t>目標</a:t>
              </a:r>
              <a:r>
                <a:rPr lang="en-US" altLang="ja-JP" sz="1200" kern="1200">
                  <a:solidFill>
                    <a:srgbClr val="3EAD92"/>
                  </a:solidFill>
                  <a:latin typeface="Trebuchet MS" panose="020B0603020202020204" pitchFamily="34" charset="0"/>
                </a:rPr>
                <a:t>: XX</a:t>
              </a:r>
              <a:r>
                <a:rPr lang="ja-JP" altLang="en-US" sz="1200" kern="1200">
                  <a:solidFill>
                    <a:srgbClr val="3EAD92"/>
                  </a:solidFill>
                  <a:latin typeface="Trebuchet MS" panose="020B0603020202020204" pitchFamily="34" charset="0"/>
                </a:rPr>
                <a:t>万円未満</a:t>
              </a:r>
              <a:r>
                <a:rPr lang="en-US" altLang="ja-JP" sz="1200" kern="1200">
                  <a:solidFill>
                    <a:srgbClr val="3EAD92"/>
                  </a:solidFill>
                  <a:latin typeface="Trebuchet MS" panose="020B0603020202020204" pitchFamily="34" charset="0"/>
                </a:rPr>
                <a:t>)</a:t>
              </a:r>
              <a:r>
                <a:rPr lang="ja-JP" altLang="en-US" sz="1200" kern="1200">
                  <a:solidFill>
                    <a:srgbClr val="3EAD92"/>
                  </a:solidFill>
                  <a:latin typeface="Trebuchet MS" panose="020B0603020202020204" pitchFamily="34" charset="0"/>
                </a:rPr>
                <a:t>の検証</a:t>
              </a:r>
              <a:endParaRPr lang="en-US" altLang="ja-JP" sz="1200" kern="1200">
                <a:solidFill>
                  <a:srgbClr val="FF0000"/>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a:solidFill>
                    <a:srgbClr val="3EAD92"/>
                  </a:solidFill>
                  <a:latin typeface="Trebuchet MS" panose="020B0603020202020204" pitchFamily="34" charset="0"/>
                </a:rPr>
                <a:t>展開先：</a:t>
              </a:r>
              <a:r>
                <a:rPr lang="en-US" altLang="ja-JP" sz="1200" kern="1200">
                  <a:solidFill>
                    <a:srgbClr val="3EAD92"/>
                  </a:solidFill>
                  <a:latin typeface="Trebuchet MS" panose="020B0603020202020204" pitchFamily="34" charset="0"/>
                </a:rPr>
                <a:t>XXXX</a:t>
              </a:r>
              <a:r>
                <a:rPr lang="ja-JP" altLang="en-US" sz="1200" kern="1200">
                  <a:solidFill>
                    <a:srgbClr val="3EAD92"/>
                  </a:solidFill>
                  <a:latin typeface="Trebuchet MS" panose="020B0603020202020204" pitchFamily="34" charset="0"/>
                </a:rPr>
                <a:t>の観点で、汎用的な需要が期待できるソリューションかどうかを検証</a:t>
              </a:r>
              <a:r>
                <a:rPr lang="en-US" altLang="ja-JP" sz="1200" kern="1200">
                  <a:solidFill>
                    <a:srgbClr val="3EAD92"/>
                  </a:solidFill>
                  <a:latin typeface="Trebuchet MS" panose="020B0603020202020204" pitchFamily="34" charset="0"/>
                </a:rPr>
                <a:t>(</a:t>
              </a:r>
              <a:r>
                <a:rPr lang="ja-JP" altLang="en-US" sz="1200" kern="1200">
                  <a:solidFill>
                    <a:srgbClr val="3EAD92"/>
                  </a:solidFill>
                  <a:latin typeface="Trebuchet MS" panose="020B0603020202020204" pitchFamily="34" charset="0"/>
                </a:rPr>
                <a:t>目標</a:t>
              </a:r>
              <a:r>
                <a:rPr lang="en-US" altLang="ja-JP" sz="1200" kern="1200">
                  <a:solidFill>
                    <a:srgbClr val="3EAD92"/>
                  </a:solidFill>
                  <a:latin typeface="Trebuchet MS" panose="020B0603020202020204" pitchFamily="34" charset="0"/>
                </a:rPr>
                <a:t>: XX</a:t>
              </a:r>
              <a:r>
                <a:rPr lang="ja-JP" altLang="en-US" sz="1200" kern="1200">
                  <a:solidFill>
                    <a:srgbClr val="3EAD92"/>
                  </a:solidFill>
                  <a:latin typeface="Trebuchet MS" panose="020B0603020202020204" pitchFamily="34" charset="0"/>
                </a:rPr>
                <a:t>団体以上</a:t>
              </a:r>
              <a:r>
                <a:rPr lang="en-US" altLang="ja-JP" sz="1200" kern="1200">
                  <a:solidFill>
                    <a:srgbClr val="3EAD92"/>
                  </a:solidFill>
                  <a:latin typeface="Trebuchet MS" panose="020B0603020202020204" pitchFamily="34" charset="0"/>
                </a:rPr>
                <a:t>)</a:t>
              </a:r>
              <a:endParaRPr lang="ja-JP" altLang="en-US" sz="1200" kern="1200">
                <a:solidFill>
                  <a:srgbClr val="3EAD92"/>
                </a:solidFill>
                <a:latin typeface="Trebuchet MS" panose="020B0603020202020204" pitchFamily="34" charset="0"/>
              </a:endParaRPr>
            </a:p>
          </p:txBody>
        </p:sp>
        <p:sp>
          <p:nvSpPr>
            <p:cNvPr id="5" name="Rectangle 3">
              <a:extLst>
                <a:ext uri="{FF2B5EF4-FFF2-40B4-BE49-F238E27FC236}">
                  <a16:creationId xmlns:a16="http://schemas.microsoft.com/office/drawing/2014/main" id="{C5BF2273-C252-AFD1-CEA1-73835A0FD290}"/>
                </a:ext>
              </a:extLst>
            </p:cNvPr>
            <p:cNvSpPr/>
            <p:nvPr/>
          </p:nvSpPr>
          <p:spPr>
            <a:xfrm>
              <a:off x="102861" y="4359345"/>
              <a:ext cx="763656" cy="1674255"/>
            </a:xfrm>
            <a:prstGeom prst="rect">
              <a:avLst/>
            </a:prstGeom>
            <a:solidFill>
              <a:srgbClr val="FFB47A"/>
            </a:solidFill>
            <a:ln w="12700"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29250" bIns="29250" numCol="1" spcCol="0" rtlCol="0" fromWordArt="0" anchor="t" anchorCtr="0" forceAA="0" compatLnSpc="1">
              <a:prstTxWarp prst="textNoShape">
                <a:avLst/>
              </a:prstTxWarp>
              <a:noAutofit/>
            </a:bodyPr>
            <a:lstStyle/>
            <a:p>
              <a:pPr defTabSz="742950">
                <a:defRPr/>
              </a:pPr>
              <a:r>
                <a:rPr kumimoji="1" lang="ja-JP" altLang="en-US" sz="1400">
                  <a:solidFill>
                    <a:srgbClr val="575757"/>
                  </a:solidFill>
                  <a:latin typeface="Trebuchet MS" panose="020B0603020202020204" pitchFamily="34" charset="0"/>
                  <a:ea typeface="Meiryo UI" panose="020B0604030504040204" pitchFamily="50" charset="-128"/>
                </a:rPr>
                <a:t>上記課題をクリアする</a:t>
              </a:r>
              <a:br>
                <a:rPr kumimoji="1" lang="en-US" altLang="ja-JP" sz="1400">
                  <a:solidFill>
                    <a:srgbClr val="575757"/>
                  </a:solidFill>
                  <a:latin typeface="Trebuchet MS" panose="020B0603020202020204" pitchFamily="34" charset="0"/>
                  <a:ea typeface="Meiryo UI" panose="020B0604030504040204" pitchFamily="50" charset="-128"/>
                </a:rPr>
              </a:br>
              <a:r>
                <a:rPr kumimoji="1" lang="ja-JP" altLang="en-US" sz="1400">
                  <a:solidFill>
                    <a:srgbClr val="575757"/>
                  </a:solidFill>
                  <a:latin typeface="Trebuchet MS" panose="020B0603020202020204" pitchFamily="34" charset="0"/>
                  <a:ea typeface="Meiryo UI" panose="020B0604030504040204" pitchFamily="50" charset="-128"/>
                </a:rPr>
                <a:t>ために、実証事業を</a:t>
              </a:r>
              <a:br>
                <a:rPr kumimoji="1" lang="en-US" altLang="ja-JP" sz="1400">
                  <a:solidFill>
                    <a:srgbClr val="575757"/>
                  </a:solidFill>
                  <a:latin typeface="Trebuchet MS" panose="020B0603020202020204" pitchFamily="34" charset="0"/>
                  <a:ea typeface="Meiryo UI" panose="020B0604030504040204" pitchFamily="50" charset="-128"/>
                </a:rPr>
              </a:br>
              <a:r>
                <a:rPr kumimoji="1" lang="ja-JP" altLang="en-US" sz="1400">
                  <a:solidFill>
                    <a:srgbClr val="575757"/>
                  </a:solidFill>
                  <a:latin typeface="Trebuchet MS" panose="020B0603020202020204" pitchFamily="34" charset="0"/>
                  <a:ea typeface="Meiryo UI" panose="020B0604030504040204" pitchFamily="50" charset="-128"/>
                </a:rPr>
                <a:t>通じて検証すること</a:t>
              </a:r>
              <a:endParaRPr kumimoji="1" lang="en-US" sz="1400">
                <a:solidFill>
                  <a:srgbClr val="575757"/>
                </a:solidFill>
                <a:latin typeface="Trebuchet MS" panose="020B0603020202020204" pitchFamily="34" charset="0"/>
                <a:ea typeface="Meiryo UI" panose="020B0604030504040204" pitchFamily="50" charset="-128"/>
              </a:endParaRPr>
            </a:p>
          </p:txBody>
        </p:sp>
      </p:grpSp>
      <p:sp>
        <p:nvSpPr>
          <p:cNvPr id="61" name="Textfeld 1">
            <a:extLst>
              <a:ext uri="{FF2B5EF4-FFF2-40B4-BE49-F238E27FC236}">
                <a16:creationId xmlns:a16="http://schemas.microsoft.com/office/drawing/2014/main" id="{945014FB-39D7-534F-41FF-9A4FB47A12A3}"/>
              </a:ext>
            </a:extLst>
          </p:cNvPr>
          <p:cNvSpPr txBox="1"/>
          <p:nvPr>
            <p:custDataLst>
              <p:tags r:id="rId2"/>
            </p:custDataLst>
          </p:nvPr>
        </p:nvSpPr>
        <p:spPr>
          <a:xfrm>
            <a:off x="165621" y="3000450"/>
            <a:ext cx="2045254" cy="442866"/>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成果 </a:t>
            </a: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アウトカム</a:t>
            </a: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 </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指標</a:t>
            </a:r>
          </a:p>
        </p:txBody>
      </p:sp>
      <p:sp>
        <p:nvSpPr>
          <p:cNvPr id="63" name="Textfeld 1">
            <a:extLst>
              <a:ext uri="{FF2B5EF4-FFF2-40B4-BE49-F238E27FC236}">
                <a16:creationId xmlns:a16="http://schemas.microsoft.com/office/drawing/2014/main" id="{4DBF1584-6D27-03BC-5FD8-E88766F74466}"/>
              </a:ext>
            </a:extLst>
          </p:cNvPr>
          <p:cNvSpPr txBox="1"/>
          <p:nvPr>
            <p:custDataLst>
              <p:tags r:id="rId3"/>
            </p:custDataLst>
          </p:nvPr>
        </p:nvSpPr>
        <p:spPr>
          <a:xfrm>
            <a:off x="3550133" y="3000450"/>
            <a:ext cx="779644" cy="442866"/>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現状</a:t>
            </a:r>
          </a:p>
        </p:txBody>
      </p:sp>
      <p:sp>
        <p:nvSpPr>
          <p:cNvPr id="64" name="Textfeld 1">
            <a:extLst>
              <a:ext uri="{FF2B5EF4-FFF2-40B4-BE49-F238E27FC236}">
                <a16:creationId xmlns:a16="http://schemas.microsoft.com/office/drawing/2014/main" id="{B3053A59-38C9-B47B-42DF-2EC0CDCE1849}"/>
              </a:ext>
            </a:extLst>
          </p:cNvPr>
          <p:cNvSpPr txBox="1"/>
          <p:nvPr>
            <p:custDataLst>
              <p:tags r:id="rId4"/>
            </p:custDataLst>
          </p:nvPr>
        </p:nvSpPr>
        <p:spPr>
          <a:xfrm>
            <a:off x="6194925" y="3000450"/>
            <a:ext cx="2398659" cy="442866"/>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目標値設定の考え方</a:t>
            </a:r>
          </a:p>
        </p:txBody>
      </p:sp>
      <p:grpSp>
        <p:nvGrpSpPr>
          <p:cNvPr id="3" name="グループ化 2">
            <a:extLst>
              <a:ext uri="{FF2B5EF4-FFF2-40B4-BE49-F238E27FC236}">
                <a16:creationId xmlns:a16="http://schemas.microsoft.com/office/drawing/2014/main" id="{C3364C51-C6E6-05FD-86B3-5585940179E4}"/>
              </a:ext>
            </a:extLst>
          </p:cNvPr>
          <p:cNvGrpSpPr/>
          <p:nvPr/>
        </p:nvGrpSpPr>
        <p:grpSpPr>
          <a:xfrm>
            <a:off x="165621" y="969768"/>
            <a:ext cx="9590853" cy="704232"/>
            <a:chOff x="102861" y="4359345"/>
            <a:chExt cx="4719180" cy="1674255"/>
          </a:xfrm>
        </p:grpSpPr>
        <p:sp>
          <p:nvSpPr>
            <p:cNvPr id="7" name="TextBox 47">
              <a:extLst>
                <a:ext uri="{FF2B5EF4-FFF2-40B4-BE49-F238E27FC236}">
                  <a16:creationId xmlns:a16="http://schemas.microsoft.com/office/drawing/2014/main" id="{DC1A480A-3692-4BDE-E6E8-06B4E627FF92}"/>
                </a:ext>
              </a:extLst>
            </p:cNvPr>
            <p:cNvSpPr txBox="1"/>
            <p:nvPr/>
          </p:nvSpPr>
          <p:spPr>
            <a:xfrm>
              <a:off x="866517" y="4359345"/>
              <a:ext cx="3955524" cy="1674255"/>
            </a:xfrm>
            <a:prstGeom prst="rect">
              <a:avLst/>
            </a:prstGeom>
            <a:noFill/>
            <a:ln w="1270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noAutofit/>
            </a:bodyPr>
            <a:lstStyle>
              <a:defPPr>
                <a:defRPr lang="en-US"/>
              </a:defPPr>
              <a:lvl2pPr marL="108000" lvl="1">
                <a:buClr>
                  <a:schemeClr val="tx2"/>
                </a:buClr>
                <a:defRPr kumimoji="1" sz="1100" kern="0">
                  <a:solidFill>
                    <a:srgbClr val="575757"/>
                  </a:solidFill>
                  <a:latin typeface="Meiryo UI" panose="020B0604030504040204" pitchFamily="50" charset="-128"/>
                  <a:ea typeface="Meiryo UI" panose="020B0604030504040204" pitchFamily="50" charset="-128"/>
                </a:defRPr>
              </a:lvl2pPr>
            </a:lstStyle>
            <a:p>
              <a:pPr marL="0" lvl="1" defTabSz="742950">
                <a:buClr>
                  <a:srgbClr val="FF8222"/>
                </a:buClr>
                <a:defRPr/>
              </a:pPr>
              <a:r>
                <a:rPr lang="en-US" altLang="ja-JP" sz="1200" kern="1200">
                  <a:latin typeface="Trebuchet MS" panose="020B0603020202020204" pitchFamily="34" charset="0"/>
                </a:rPr>
                <a:t>XXX</a:t>
              </a:r>
            </a:p>
            <a:p>
              <a:pPr marL="0" lvl="1" defTabSz="742950">
                <a:buClr>
                  <a:srgbClr val="FF8222"/>
                </a:buClr>
                <a:defRPr/>
              </a:pPr>
              <a:r>
                <a:rPr kumimoji="0"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地域鉄道事業者の車載カメラソリューションの導入にあたっては、地方環境条件における巡視点検</a:t>
              </a:r>
              <a:r>
                <a:rPr kumimoji="0"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AI</a:t>
              </a:r>
              <a:r>
                <a:rPr kumimoji="0"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の精度及び通信ネットワークの</a:t>
              </a:r>
              <a:br>
                <a:rPr kumimoji="0"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0"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安定性・運用負荷の大きさが課題。</a:t>
              </a:r>
              <a:endParaRPr lang="ja-JP" altLang="en-US" sz="1200" kern="1200">
                <a:solidFill>
                  <a:srgbClr val="3EAD92"/>
                </a:solidFill>
                <a:latin typeface="Trebuchet MS" panose="020B0603020202020204" pitchFamily="34" charset="0"/>
              </a:endParaRPr>
            </a:p>
          </p:txBody>
        </p:sp>
        <p:sp>
          <p:nvSpPr>
            <p:cNvPr id="8" name="Rectangle 3">
              <a:extLst>
                <a:ext uri="{FF2B5EF4-FFF2-40B4-BE49-F238E27FC236}">
                  <a16:creationId xmlns:a16="http://schemas.microsoft.com/office/drawing/2014/main" id="{B326A248-B10E-2735-36E0-F12B10EE0FDE}"/>
                </a:ext>
              </a:extLst>
            </p:cNvPr>
            <p:cNvSpPr/>
            <p:nvPr/>
          </p:nvSpPr>
          <p:spPr>
            <a:xfrm>
              <a:off x="102861" y="4359345"/>
              <a:ext cx="763656" cy="1674255"/>
            </a:xfrm>
            <a:prstGeom prst="rect">
              <a:avLst/>
            </a:prstGeom>
            <a:solidFill>
              <a:srgbClr val="FFB47A"/>
            </a:solidFill>
            <a:ln w="12700"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29250" bIns="29250" numCol="1" spcCol="0" rtlCol="0" fromWordArt="0" anchor="t" anchorCtr="0" forceAA="0" compatLnSpc="1">
              <a:prstTxWarp prst="textNoShape">
                <a:avLst/>
              </a:prstTxWarp>
              <a:noAutofit/>
            </a:bodyPr>
            <a:lstStyle/>
            <a:p>
              <a:pPr defTabSz="742950">
                <a:defRPr/>
              </a:pPr>
              <a:r>
                <a:rPr kumimoji="1" lang="ja-JP" altLang="en-US" sz="1400">
                  <a:solidFill>
                    <a:srgbClr val="575757"/>
                  </a:solidFill>
                  <a:latin typeface="Trebuchet MS" panose="020B0603020202020204" pitchFamily="34" charset="0"/>
                  <a:ea typeface="Meiryo UI" panose="020B0604030504040204" pitchFamily="50" charset="-128"/>
                </a:rPr>
                <a:t>実装する上での課題</a:t>
              </a:r>
              <a:br>
                <a:rPr kumimoji="1" lang="en-US" altLang="ja-JP" sz="1400">
                  <a:solidFill>
                    <a:srgbClr val="575757"/>
                  </a:solidFill>
                  <a:latin typeface="Trebuchet MS" panose="020B0603020202020204" pitchFamily="34" charset="0"/>
                  <a:ea typeface="Meiryo UI" panose="020B0604030504040204" pitchFamily="50" charset="-128"/>
                </a:rPr>
              </a:br>
              <a:r>
                <a:rPr kumimoji="1" lang="en-US" altLang="ja-JP" sz="1400">
                  <a:solidFill>
                    <a:srgbClr val="575757"/>
                  </a:solidFill>
                  <a:latin typeface="Trebuchet MS" panose="020B0603020202020204" pitchFamily="34" charset="0"/>
                  <a:ea typeface="Meiryo UI" panose="020B0604030504040204" pitchFamily="50" charset="-128"/>
                </a:rPr>
                <a:t>(</a:t>
              </a:r>
              <a:r>
                <a:rPr kumimoji="1" lang="ja-JP" altLang="en-US" sz="1400">
                  <a:solidFill>
                    <a:srgbClr val="575757"/>
                  </a:solidFill>
                  <a:latin typeface="Trebuchet MS" panose="020B0603020202020204" pitchFamily="34" charset="0"/>
                  <a:ea typeface="Meiryo UI" panose="020B0604030504040204" pitchFamily="50" charset="-128"/>
                </a:rPr>
                <a:t>今のままでは実装</a:t>
              </a:r>
              <a:br>
                <a:rPr kumimoji="1" lang="en-US" altLang="ja-JP" sz="1400">
                  <a:solidFill>
                    <a:srgbClr val="575757"/>
                  </a:solidFill>
                  <a:latin typeface="Trebuchet MS" panose="020B0603020202020204" pitchFamily="34" charset="0"/>
                  <a:ea typeface="Meiryo UI" panose="020B0604030504040204" pitchFamily="50" charset="-128"/>
                </a:rPr>
              </a:br>
              <a:r>
                <a:rPr kumimoji="1" lang="ja-JP" altLang="en-US" sz="1400">
                  <a:solidFill>
                    <a:srgbClr val="575757"/>
                  </a:solidFill>
                  <a:latin typeface="Trebuchet MS" panose="020B0603020202020204" pitchFamily="34" charset="0"/>
                  <a:ea typeface="Meiryo UI" panose="020B0604030504040204" pitchFamily="50" charset="-128"/>
                </a:rPr>
                <a:t>できない理由</a:t>
              </a:r>
              <a:r>
                <a:rPr kumimoji="1" lang="en-US" altLang="ja-JP" sz="1400">
                  <a:solidFill>
                    <a:srgbClr val="575757"/>
                  </a:solidFill>
                  <a:latin typeface="Trebuchet MS" panose="020B0603020202020204" pitchFamily="34" charset="0"/>
                  <a:ea typeface="Meiryo UI" panose="020B0604030504040204" pitchFamily="50" charset="-128"/>
                </a:rPr>
                <a:t>)</a:t>
              </a:r>
              <a:endParaRPr kumimoji="1" lang="en-US" sz="1400">
                <a:solidFill>
                  <a:srgbClr val="575757"/>
                </a:solidFill>
                <a:latin typeface="Trebuchet MS" panose="020B0603020202020204" pitchFamily="34" charset="0"/>
                <a:ea typeface="Meiryo UI" panose="020B0604030504040204" pitchFamily="50" charset="-128"/>
              </a:endParaRPr>
            </a:p>
          </p:txBody>
        </p:sp>
      </p:grpSp>
      <p:sp>
        <p:nvSpPr>
          <p:cNvPr id="62" name="Textfeld 1">
            <a:extLst>
              <a:ext uri="{FF2B5EF4-FFF2-40B4-BE49-F238E27FC236}">
                <a16:creationId xmlns:a16="http://schemas.microsoft.com/office/drawing/2014/main" id="{F188CE3E-C4AC-D081-EE47-8F51C235D455}"/>
              </a:ext>
            </a:extLst>
          </p:cNvPr>
          <p:cNvSpPr txBox="1"/>
          <p:nvPr>
            <p:custDataLst>
              <p:tags r:id="rId5"/>
            </p:custDataLst>
          </p:nvPr>
        </p:nvSpPr>
        <p:spPr>
          <a:xfrm>
            <a:off x="2311886" y="3244241"/>
            <a:ext cx="527570" cy="199075"/>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1</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年目</a:t>
            </a:r>
          </a:p>
        </p:txBody>
      </p:sp>
      <p:sp>
        <p:nvSpPr>
          <p:cNvPr id="16" name="Textfeld 1">
            <a:extLst>
              <a:ext uri="{FF2B5EF4-FFF2-40B4-BE49-F238E27FC236}">
                <a16:creationId xmlns:a16="http://schemas.microsoft.com/office/drawing/2014/main" id="{36ABDDF0-F330-0B32-69E7-16901C98CDF8}"/>
              </a:ext>
            </a:extLst>
          </p:cNvPr>
          <p:cNvSpPr txBox="1"/>
          <p:nvPr>
            <p:custDataLst>
              <p:tags r:id="rId6"/>
            </p:custDataLst>
          </p:nvPr>
        </p:nvSpPr>
        <p:spPr>
          <a:xfrm>
            <a:off x="2921552" y="3244241"/>
            <a:ext cx="527570" cy="199075"/>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2</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年目</a:t>
            </a:r>
          </a:p>
        </p:txBody>
      </p:sp>
      <p:grpSp>
        <p:nvGrpSpPr>
          <p:cNvPr id="48" name="Group 47">
            <a:extLst>
              <a:ext uri="{FF2B5EF4-FFF2-40B4-BE49-F238E27FC236}">
                <a16:creationId xmlns:a16="http://schemas.microsoft.com/office/drawing/2014/main" id="{7236211D-4326-FE63-B19E-85D5F778E730}"/>
              </a:ext>
            </a:extLst>
          </p:cNvPr>
          <p:cNvGrpSpPr>
            <a:grpSpLocks noChangeAspect="1"/>
          </p:cNvGrpSpPr>
          <p:nvPr/>
        </p:nvGrpSpPr>
        <p:grpSpPr>
          <a:xfrm>
            <a:off x="2394887" y="3670230"/>
            <a:ext cx="361568" cy="361568"/>
            <a:chOff x="4843364" y="3319364"/>
            <a:chExt cx="219273" cy="219273"/>
          </a:xfrm>
        </p:grpSpPr>
        <p:sp>
          <p:nvSpPr>
            <p:cNvPr id="49" name="Oval 16">
              <a:extLst>
                <a:ext uri="{FF2B5EF4-FFF2-40B4-BE49-F238E27FC236}">
                  <a16:creationId xmlns:a16="http://schemas.microsoft.com/office/drawing/2014/main" id="{2774795F-5639-4956-B1FD-04C17CD164C0}"/>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66" name="Freeform 17">
              <a:extLst>
                <a:ext uri="{FF2B5EF4-FFF2-40B4-BE49-F238E27FC236}">
                  <a16:creationId xmlns:a16="http://schemas.microsoft.com/office/drawing/2014/main" id="{2A38DC35-CF89-EAD4-431B-CB97801F3EEF}"/>
                </a:ext>
              </a:extLst>
            </p:cNvPr>
            <p:cNvSpPr>
              <a:spLocks/>
            </p:cNvSpPr>
            <p:nvPr/>
          </p:nvSpPr>
          <p:spPr bwMode="auto">
            <a:xfrm>
              <a:off x="4898828" y="3376117"/>
              <a:ext cx="108347" cy="10447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grpSp>
        <p:nvGrpSpPr>
          <p:cNvPr id="68" name="Group 67">
            <a:extLst>
              <a:ext uri="{FF2B5EF4-FFF2-40B4-BE49-F238E27FC236}">
                <a16:creationId xmlns:a16="http://schemas.microsoft.com/office/drawing/2014/main" id="{8814A6D7-E6F7-D175-BEC2-BA7B5317E2DB}"/>
              </a:ext>
            </a:extLst>
          </p:cNvPr>
          <p:cNvGrpSpPr>
            <a:grpSpLocks noChangeAspect="1"/>
          </p:cNvGrpSpPr>
          <p:nvPr/>
        </p:nvGrpSpPr>
        <p:grpSpPr>
          <a:xfrm>
            <a:off x="3004553" y="3670230"/>
            <a:ext cx="361568" cy="361568"/>
            <a:chOff x="4843364" y="3319364"/>
            <a:chExt cx="219273" cy="219273"/>
          </a:xfrm>
        </p:grpSpPr>
        <p:sp>
          <p:nvSpPr>
            <p:cNvPr id="69" name="Oval 16">
              <a:extLst>
                <a:ext uri="{FF2B5EF4-FFF2-40B4-BE49-F238E27FC236}">
                  <a16:creationId xmlns:a16="http://schemas.microsoft.com/office/drawing/2014/main" id="{72C758B3-6439-D3F2-89E5-42D9DD0688E3}"/>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70" name="Freeform 17">
              <a:extLst>
                <a:ext uri="{FF2B5EF4-FFF2-40B4-BE49-F238E27FC236}">
                  <a16:creationId xmlns:a16="http://schemas.microsoft.com/office/drawing/2014/main" id="{2F62D1B4-7934-0A28-83F6-B3D5A9232770}"/>
                </a:ext>
              </a:extLst>
            </p:cNvPr>
            <p:cNvSpPr>
              <a:spLocks/>
            </p:cNvSpPr>
            <p:nvPr/>
          </p:nvSpPr>
          <p:spPr bwMode="auto">
            <a:xfrm>
              <a:off x="4898828" y="3376117"/>
              <a:ext cx="108347" cy="10447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grpSp>
        <p:nvGrpSpPr>
          <p:cNvPr id="71" name="Group 70">
            <a:extLst>
              <a:ext uri="{FF2B5EF4-FFF2-40B4-BE49-F238E27FC236}">
                <a16:creationId xmlns:a16="http://schemas.microsoft.com/office/drawing/2014/main" id="{D66DA888-C8C0-35BC-5DB2-3CA27A68E205}"/>
              </a:ext>
            </a:extLst>
          </p:cNvPr>
          <p:cNvGrpSpPr>
            <a:grpSpLocks noChangeAspect="1"/>
          </p:cNvGrpSpPr>
          <p:nvPr/>
        </p:nvGrpSpPr>
        <p:grpSpPr>
          <a:xfrm>
            <a:off x="2394887" y="4475322"/>
            <a:ext cx="361568" cy="361568"/>
            <a:chOff x="4843364" y="3319364"/>
            <a:chExt cx="219273" cy="219273"/>
          </a:xfrm>
        </p:grpSpPr>
        <p:sp>
          <p:nvSpPr>
            <p:cNvPr id="72" name="Oval 16">
              <a:extLst>
                <a:ext uri="{FF2B5EF4-FFF2-40B4-BE49-F238E27FC236}">
                  <a16:creationId xmlns:a16="http://schemas.microsoft.com/office/drawing/2014/main" id="{29A9C991-F9A2-AF88-8915-C4440CF5C5BC}"/>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73" name="Freeform 17">
              <a:extLst>
                <a:ext uri="{FF2B5EF4-FFF2-40B4-BE49-F238E27FC236}">
                  <a16:creationId xmlns:a16="http://schemas.microsoft.com/office/drawing/2014/main" id="{0C0DB799-63E6-1945-4C9A-07575AA325B0}"/>
                </a:ext>
              </a:extLst>
            </p:cNvPr>
            <p:cNvSpPr>
              <a:spLocks/>
            </p:cNvSpPr>
            <p:nvPr/>
          </p:nvSpPr>
          <p:spPr bwMode="auto">
            <a:xfrm>
              <a:off x="4898828" y="3376117"/>
              <a:ext cx="108347" cy="10447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
        <p:nvSpPr>
          <p:cNvPr id="81" name="Textfeld 1">
            <a:extLst>
              <a:ext uri="{FF2B5EF4-FFF2-40B4-BE49-F238E27FC236}">
                <a16:creationId xmlns:a16="http://schemas.microsoft.com/office/drawing/2014/main" id="{ED35BCFD-5F32-81CA-F384-117B5439923B}"/>
              </a:ext>
            </a:extLst>
          </p:cNvPr>
          <p:cNvSpPr txBox="1"/>
          <p:nvPr>
            <p:custDataLst>
              <p:tags r:id="rId7"/>
            </p:custDataLst>
          </p:nvPr>
        </p:nvSpPr>
        <p:spPr>
          <a:xfrm>
            <a:off x="4447777" y="3244241"/>
            <a:ext cx="779644" cy="199075"/>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1</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年目</a:t>
            </a:r>
          </a:p>
        </p:txBody>
      </p:sp>
      <p:cxnSp>
        <p:nvCxnSpPr>
          <p:cNvPr id="22" name="Straight Connector 71">
            <a:extLst>
              <a:ext uri="{FF2B5EF4-FFF2-40B4-BE49-F238E27FC236}">
                <a16:creationId xmlns:a16="http://schemas.microsoft.com/office/drawing/2014/main" id="{A2CDB531-2234-1BBE-4E43-5465ED830247}"/>
              </a:ext>
            </a:extLst>
          </p:cNvPr>
          <p:cNvCxnSpPr>
            <a:cxnSpLocks/>
          </p:cNvCxnSpPr>
          <p:nvPr/>
        </p:nvCxnSpPr>
        <p:spPr>
          <a:xfrm>
            <a:off x="165621" y="4253559"/>
            <a:ext cx="9590853"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26" name="Straight Connector 71">
            <a:extLst>
              <a:ext uri="{FF2B5EF4-FFF2-40B4-BE49-F238E27FC236}">
                <a16:creationId xmlns:a16="http://schemas.microsoft.com/office/drawing/2014/main" id="{382EC3FD-BC16-F255-9F8E-440A645432D4}"/>
              </a:ext>
            </a:extLst>
          </p:cNvPr>
          <p:cNvCxnSpPr>
            <a:cxnSpLocks/>
          </p:cNvCxnSpPr>
          <p:nvPr/>
        </p:nvCxnSpPr>
        <p:spPr>
          <a:xfrm>
            <a:off x="165621" y="5058652"/>
            <a:ext cx="9590853"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36" name="Straight Connector 71">
            <a:extLst>
              <a:ext uri="{FF2B5EF4-FFF2-40B4-BE49-F238E27FC236}">
                <a16:creationId xmlns:a16="http://schemas.microsoft.com/office/drawing/2014/main" id="{08F20648-973D-D4C2-BC5F-B66CF666FFAA}"/>
              </a:ext>
            </a:extLst>
          </p:cNvPr>
          <p:cNvCxnSpPr>
            <a:cxnSpLocks/>
          </p:cNvCxnSpPr>
          <p:nvPr/>
        </p:nvCxnSpPr>
        <p:spPr>
          <a:xfrm>
            <a:off x="165621" y="5863746"/>
            <a:ext cx="9590853"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7" name="テキスト ボックス 56">
            <a:extLst>
              <a:ext uri="{FF2B5EF4-FFF2-40B4-BE49-F238E27FC236}">
                <a16:creationId xmlns:a16="http://schemas.microsoft.com/office/drawing/2014/main" id="{AFA4608A-9BA6-E48B-95AA-DA5FDA8DB879}"/>
              </a:ext>
            </a:extLst>
          </p:cNvPr>
          <p:cNvSpPr txBox="1"/>
          <p:nvPr/>
        </p:nvSpPr>
        <p:spPr>
          <a:xfrm>
            <a:off x="165621" y="3481917"/>
            <a:ext cx="2045254" cy="738193"/>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p>
          <a:p>
            <a:pPr defTabSz="742950">
              <a:defRPr/>
            </a:pPr>
            <a:r>
              <a:rPr kumimoji="1" lang="ja-JP" altLang="en-US" sz="1200">
                <a:solidFill>
                  <a:srgbClr val="3EAD92"/>
                </a:solidFill>
                <a:latin typeface="Meiryo UI" panose="020B0604030504040204" pitchFamily="50" charset="-128"/>
                <a:ea typeface="Meiryo UI" panose="020B0604030504040204" pitchFamily="50" charset="-128"/>
              </a:rPr>
              <a:t>高齢者のオンデマンドバス</a:t>
            </a:r>
            <a:br>
              <a:rPr kumimoji="1" lang="en-US" altLang="ja-JP" sz="1200">
                <a:solidFill>
                  <a:srgbClr val="3EAD92"/>
                </a:solidFill>
                <a:latin typeface="Meiryo UI" panose="020B0604030504040204" pitchFamily="50" charset="-128"/>
                <a:ea typeface="Meiryo UI" panose="020B0604030504040204" pitchFamily="50" charset="-128"/>
              </a:rPr>
            </a:br>
            <a:r>
              <a:rPr kumimoji="1" lang="ja-JP" altLang="en-US" sz="1200">
                <a:solidFill>
                  <a:srgbClr val="3EAD92"/>
                </a:solidFill>
                <a:latin typeface="Meiryo UI" panose="020B0604030504040204" pitchFamily="50" charset="-128"/>
                <a:ea typeface="Meiryo UI" panose="020B0604030504040204" pitchFamily="50" charset="-128"/>
              </a:rPr>
              <a:t>利用者数</a:t>
            </a:r>
            <a:r>
              <a:rPr kumimoji="1" lang="en-US" altLang="ja-JP" sz="1200">
                <a:solidFill>
                  <a:srgbClr val="3EAD92"/>
                </a:solidFill>
                <a:latin typeface="Meiryo UI" panose="020B0604030504040204" pitchFamily="50" charset="-128"/>
                <a:ea typeface="Meiryo UI" panose="020B0604030504040204" pitchFamily="50" charset="-128"/>
              </a:rPr>
              <a:t> </a:t>
            </a:r>
          </a:p>
          <a:p>
            <a:pPr defTabSz="742950">
              <a:defRPr/>
            </a:pP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58" name="テキスト ボックス 57">
            <a:extLst>
              <a:ext uri="{FF2B5EF4-FFF2-40B4-BE49-F238E27FC236}">
                <a16:creationId xmlns:a16="http://schemas.microsoft.com/office/drawing/2014/main" id="{6B86B2D7-BDEE-D7B6-70F7-878351ACB4C9}"/>
              </a:ext>
            </a:extLst>
          </p:cNvPr>
          <p:cNvSpPr txBox="1"/>
          <p:nvPr/>
        </p:nvSpPr>
        <p:spPr>
          <a:xfrm>
            <a:off x="165621" y="4287009"/>
            <a:ext cx="2045254" cy="738193"/>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3216ADA5-BFB9-08BA-22BC-56BFC7248E97}"/>
              </a:ext>
            </a:extLst>
          </p:cNvPr>
          <p:cNvSpPr txBox="1"/>
          <p:nvPr/>
        </p:nvSpPr>
        <p:spPr>
          <a:xfrm>
            <a:off x="165621" y="5092103"/>
            <a:ext cx="2045254" cy="738193"/>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532A0546-B0C4-804E-D10D-2F6B18C79548}"/>
              </a:ext>
            </a:extLst>
          </p:cNvPr>
          <p:cNvSpPr txBox="1"/>
          <p:nvPr/>
        </p:nvSpPr>
        <p:spPr>
          <a:xfrm>
            <a:off x="165621" y="5897195"/>
            <a:ext cx="2045254" cy="738193"/>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671523EB-5C9F-69FE-8C46-25C2E822AC78}"/>
              </a:ext>
            </a:extLst>
          </p:cNvPr>
          <p:cNvSpPr txBox="1"/>
          <p:nvPr/>
        </p:nvSpPr>
        <p:spPr>
          <a:xfrm>
            <a:off x="3550133" y="3481917"/>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のべ</a:t>
            </a: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人</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44" name="テキスト ボックス 43">
            <a:extLst>
              <a:ext uri="{FF2B5EF4-FFF2-40B4-BE49-F238E27FC236}">
                <a16:creationId xmlns:a16="http://schemas.microsoft.com/office/drawing/2014/main" id="{7BEB53A6-BF4D-1D98-E52C-F7FA7A3F9FC7}"/>
              </a:ext>
            </a:extLst>
          </p:cNvPr>
          <p:cNvSpPr txBox="1"/>
          <p:nvPr/>
        </p:nvSpPr>
        <p:spPr>
          <a:xfrm>
            <a:off x="3550133" y="4287009"/>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5" name="テキスト ボックス 44">
            <a:extLst>
              <a:ext uri="{FF2B5EF4-FFF2-40B4-BE49-F238E27FC236}">
                <a16:creationId xmlns:a16="http://schemas.microsoft.com/office/drawing/2014/main" id="{31185411-63BD-3A7F-D08A-8F6F021B11DB}"/>
              </a:ext>
            </a:extLst>
          </p:cNvPr>
          <p:cNvSpPr txBox="1"/>
          <p:nvPr/>
        </p:nvSpPr>
        <p:spPr>
          <a:xfrm>
            <a:off x="3550133" y="5092103"/>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6" name="テキスト ボックス 45">
            <a:extLst>
              <a:ext uri="{FF2B5EF4-FFF2-40B4-BE49-F238E27FC236}">
                <a16:creationId xmlns:a16="http://schemas.microsoft.com/office/drawing/2014/main" id="{30D88766-99FD-7866-5F94-C1882D5E9991}"/>
              </a:ext>
            </a:extLst>
          </p:cNvPr>
          <p:cNvSpPr txBox="1"/>
          <p:nvPr/>
        </p:nvSpPr>
        <p:spPr>
          <a:xfrm>
            <a:off x="3550133" y="5897195"/>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7" name="テキスト ボックス 46">
            <a:extLst>
              <a:ext uri="{FF2B5EF4-FFF2-40B4-BE49-F238E27FC236}">
                <a16:creationId xmlns:a16="http://schemas.microsoft.com/office/drawing/2014/main" id="{DD6E7038-4554-E57A-1590-B0BC5512D739}"/>
              </a:ext>
            </a:extLst>
          </p:cNvPr>
          <p:cNvSpPr txBox="1"/>
          <p:nvPr/>
        </p:nvSpPr>
        <p:spPr>
          <a:xfrm>
            <a:off x="6194925" y="3481917"/>
            <a:ext cx="2398659"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運行開始前の高齢者の利用意識</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調査から運行計画時に、一便当たり</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の利用者数を</a:t>
            </a: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人として見込んだ数値</a:t>
            </a:r>
            <a:r>
              <a:rPr kumimoji="1" lang="en-US" altLang="ja-JP" sz="1200">
                <a:solidFill>
                  <a:srgbClr val="3EAD92"/>
                </a:solidFill>
                <a:latin typeface="Trebuchet MS" panose="020B0603020202020204" pitchFamily="34" charset="0"/>
                <a:ea typeface="Meiryo UI" panose="020B0604030504040204" pitchFamily="50" charset="-128"/>
              </a:rPr>
              <a:t> </a:t>
            </a: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0" name="テキスト ボックス 49">
            <a:extLst>
              <a:ext uri="{FF2B5EF4-FFF2-40B4-BE49-F238E27FC236}">
                <a16:creationId xmlns:a16="http://schemas.microsoft.com/office/drawing/2014/main" id="{E0B5D479-BBFA-1F36-D276-B5EC24A1557E}"/>
              </a:ext>
            </a:extLst>
          </p:cNvPr>
          <p:cNvSpPr txBox="1"/>
          <p:nvPr/>
        </p:nvSpPr>
        <p:spPr>
          <a:xfrm>
            <a:off x="6194925" y="4287009"/>
            <a:ext cx="2398659"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1" name="テキスト ボックス 50">
            <a:extLst>
              <a:ext uri="{FF2B5EF4-FFF2-40B4-BE49-F238E27FC236}">
                <a16:creationId xmlns:a16="http://schemas.microsoft.com/office/drawing/2014/main" id="{6FAC665C-8152-59F1-F5D2-84030A92F29F}"/>
              </a:ext>
            </a:extLst>
          </p:cNvPr>
          <p:cNvSpPr txBox="1"/>
          <p:nvPr/>
        </p:nvSpPr>
        <p:spPr>
          <a:xfrm>
            <a:off x="6194925" y="5092103"/>
            <a:ext cx="2398659"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2" name="テキスト ボックス 51">
            <a:extLst>
              <a:ext uri="{FF2B5EF4-FFF2-40B4-BE49-F238E27FC236}">
                <a16:creationId xmlns:a16="http://schemas.microsoft.com/office/drawing/2014/main" id="{F5B9829E-9FE6-365F-CAF0-18FCBD515BEB}"/>
              </a:ext>
            </a:extLst>
          </p:cNvPr>
          <p:cNvSpPr txBox="1"/>
          <p:nvPr/>
        </p:nvSpPr>
        <p:spPr>
          <a:xfrm>
            <a:off x="6194925" y="5897195"/>
            <a:ext cx="2398659"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65" name="Textfeld 1">
            <a:extLst>
              <a:ext uri="{FF2B5EF4-FFF2-40B4-BE49-F238E27FC236}">
                <a16:creationId xmlns:a16="http://schemas.microsoft.com/office/drawing/2014/main" id="{71E2818A-65AA-51EB-EB04-9B8BDC100DAD}"/>
              </a:ext>
            </a:extLst>
          </p:cNvPr>
          <p:cNvSpPr txBox="1"/>
          <p:nvPr>
            <p:custDataLst>
              <p:tags r:id="rId8"/>
            </p:custDataLst>
          </p:nvPr>
        </p:nvSpPr>
        <p:spPr>
          <a:xfrm>
            <a:off x="8717872" y="3000450"/>
            <a:ext cx="1038603" cy="442866"/>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測定方法</a:t>
            </a:r>
          </a:p>
        </p:txBody>
      </p:sp>
      <p:sp>
        <p:nvSpPr>
          <p:cNvPr id="53" name="テキスト ボックス 52">
            <a:extLst>
              <a:ext uri="{FF2B5EF4-FFF2-40B4-BE49-F238E27FC236}">
                <a16:creationId xmlns:a16="http://schemas.microsoft.com/office/drawing/2014/main" id="{0D73C037-C42B-B022-6DAA-DA1A6863EE3A}"/>
              </a:ext>
            </a:extLst>
          </p:cNvPr>
          <p:cNvSpPr txBox="1"/>
          <p:nvPr/>
        </p:nvSpPr>
        <p:spPr>
          <a:xfrm>
            <a:off x="8717872" y="3481917"/>
            <a:ext cx="1038603"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オンデマンド</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バス予約時の調査</a:t>
            </a:r>
            <a:r>
              <a:rPr kumimoji="1" lang="en-US" altLang="ja-JP" sz="1200">
                <a:solidFill>
                  <a:srgbClr val="3EAD92"/>
                </a:solidFill>
                <a:latin typeface="Trebuchet MS" panose="020B0603020202020204" pitchFamily="34" charset="0"/>
                <a:ea typeface="Meiryo UI" panose="020B0604030504040204" pitchFamily="50" charset="-128"/>
              </a:rPr>
              <a:t> </a:t>
            </a: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4" name="テキスト ボックス 53">
            <a:extLst>
              <a:ext uri="{FF2B5EF4-FFF2-40B4-BE49-F238E27FC236}">
                <a16:creationId xmlns:a16="http://schemas.microsoft.com/office/drawing/2014/main" id="{21F5AFC4-0F5F-9229-CEE3-C847AFAC446C}"/>
              </a:ext>
            </a:extLst>
          </p:cNvPr>
          <p:cNvSpPr txBox="1"/>
          <p:nvPr/>
        </p:nvSpPr>
        <p:spPr>
          <a:xfrm>
            <a:off x="8717872" y="4287010"/>
            <a:ext cx="1038603"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5" name="テキスト ボックス 54">
            <a:extLst>
              <a:ext uri="{FF2B5EF4-FFF2-40B4-BE49-F238E27FC236}">
                <a16:creationId xmlns:a16="http://schemas.microsoft.com/office/drawing/2014/main" id="{EC8FFE4C-87CE-4A10-ABA2-312E1E7FA8EC}"/>
              </a:ext>
            </a:extLst>
          </p:cNvPr>
          <p:cNvSpPr txBox="1"/>
          <p:nvPr/>
        </p:nvSpPr>
        <p:spPr>
          <a:xfrm>
            <a:off x="8717872" y="5092104"/>
            <a:ext cx="1038603"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6" name="テキスト ボックス 55">
            <a:extLst>
              <a:ext uri="{FF2B5EF4-FFF2-40B4-BE49-F238E27FC236}">
                <a16:creationId xmlns:a16="http://schemas.microsoft.com/office/drawing/2014/main" id="{31756A6E-7584-B2D9-B3C6-F7B878A28DFE}"/>
              </a:ext>
            </a:extLst>
          </p:cNvPr>
          <p:cNvSpPr txBox="1"/>
          <p:nvPr/>
        </p:nvSpPr>
        <p:spPr>
          <a:xfrm>
            <a:off x="8717872" y="5897195"/>
            <a:ext cx="1038603"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7" name="テキスト ボックス 42">
            <a:extLst>
              <a:ext uri="{FF2B5EF4-FFF2-40B4-BE49-F238E27FC236}">
                <a16:creationId xmlns:a16="http://schemas.microsoft.com/office/drawing/2014/main" id="{726D91B1-1269-0DC5-A5AE-DA1C085519EE}"/>
              </a:ext>
            </a:extLst>
          </p:cNvPr>
          <p:cNvSpPr txBox="1"/>
          <p:nvPr/>
        </p:nvSpPr>
        <p:spPr>
          <a:xfrm>
            <a:off x="4447777" y="3481917"/>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のべ</a:t>
            </a: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人</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78" name="テキスト ボックス 43">
            <a:extLst>
              <a:ext uri="{FF2B5EF4-FFF2-40B4-BE49-F238E27FC236}">
                <a16:creationId xmlns:a16="http://schemas.microsoft.com/office/drawing/2014/main" id="{B1D44ABF-CE6A-BBBF-CC52-23D6E5F4EC8C}"/>
              </a:ext>
            </a:extLst>
          </p:cNvPr>
          <p:cNvSpPr txBox="1"/>
          <p:nvPr/>
        </p:nvSpPr>
        <p:spPr>
          <a:xfrm>
            <a:off x="4447777" y="4287009"/>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79" name="テキスト ボックス 44">
            <a:extLst>
              <a:ext uri="{FF2B5EF4-FFF2-40B4-BE49-F238E27FC236}">
                <a16:creationId xmlns:a16="http://schemas.microsoft.com/office/drawing/2014/main" id="{CA67579A-BE39-3824-DC84-DF2C97363681}"/>
              </a:ext>
            </a:extLst>
          </p:cNvPr>
          <p:cNvSpPr txBox="1"/>
          <p:nvPr/>
        </p:nvSpPr>
        <p:spPr>
          <a:xfrm>
            <a:off x="4447777" y="5092103"/>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80" name="テキスト ボックス 45">
            <a:extLst>
              <a:ext uri="{FF2B5EF4-FFF2-40B4-BE49-F238E27FC236}">
                <a16:creationId xmlns:a16="http://schemas.microsoft.com/office/drawing/2014/main" id="{E0E5F66F-00E5-FEDA-D369-6B989E0AA57E}"/>
              </a:ext>
            </a:extLst>
          </p:cNvPr>
          <p:cNvSpPr txBox="1"/>
          <p:nvPr/>
        </p:nvSpPr>
        <p:spPr>
          <a:xfrm>
            <a:off x="4447777" y="5897195"/>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83" name="テキスト ボックス 42">
            <a:extLst>
              <a:ext uri="{FF2B5EF4-FFF2-40B4-BE49-F238E27FC236}">
                <a16:creationId xmlns:a16="http://schemas.microsoft.com/office/drawing/2014/main" id="{9BE31268-6A76-93A0-9325-02AF9A664F29}"/>
              </a:ext>
            </a:extLst>
          </p:cNvPr>
          <p:cNvSpPr txBox="1"/>
          <p:nvPr/>
        </p:nvSpPr>
        <p:spPr>
          <a:xfrm>
            <a:off x="5297282" y="3481917"/>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のべ</a:t>
            </a: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人</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84" name="テキスト ボックス 43">
            <a:extLst>
              <a:ext uri="{FF2B5EF4-FFF2-40B4-BE49-F238E27FC236}">
                <a16:creationId xmlns:a16="http://schemas.microsoft.com/office/drawing/2014/main" id="{CD675126-DA6C-9B40-A3F7-12163E67ED3E}"/>
              </a:ext>
            </a:extLst>
          </p:cNvPr>
          <p:cNvSpPr txBox="1"/>
          <p:nvPr/>
        </p:nvSpPr>
        <p:spPr>
          <a:xfrm>
            <a:off x="5297282" y="4287009"/>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85" name="テキスト ボックス 44">
            <a:extLst>
              <a:ext uri="{FF2B5EF4-FFF2-40B4-BE49-F238E27FC236}">
                <a16:creationId xmlns:a16="http://schemas.microsoft.com/office/drawing/2014/main" id="{0F6BA33D-39B1-F2C5-FAEA-CCA29236B568}"/>
              </a:ext>
            </a:extLst>
          </p:cNvPr>
          <p:cNvSpPr txBox="1"/>
          <p:nvPr/>
        </p:nvSpPr>
        <p:spPr>
          <a:xfrm>
            <a:off x="5297282" y="5092103"/>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86" name="テキスト ボックス 45">
            <a:extLst>
              <a:ext uri="{FF2B5EF4-FFF2-40B4-BE49-F238E27FC236}">
                <a16:creationId xmlns:a16="http://schemas.microsoft.com/office/drawing/2014/main" id="{0DC302F8-EABC-30E2-310B-DA3878F72D27}"/>
              </a:ext>
            </a:extLst>
          </p:cNvPr>
          <p:cNvSpPr txBox="1"/>
          <p:nvPr/>
        </p:nvSpPr>
        <p:spPr>
          <a:xfrm>
            <a:off x="5297282" y="5897195"/>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87" name="Textfeld 1">
            <a:extLst>
              <a:ext uri="{FF2B5EF4-FFF2-40B4-BE49-F238E27FC236}">
                <a16:creationId xmlns:a16="http://schemas.microsoft.com/office/drawing/2014/main" id="{85AC3499-AEE2-A87E-F6EC-11150BDD86B5}"/>
              </a:ext>
            </a:extLst>
          </p:cNvPr>
          <p:cNvSpPr txBox="1"/>
          <p:nvPr>
            <p:custDataLst>
              <p:tags r:id="rId9"/>
            </p:custDataLst>
          </p:nvPr>
        </p:nvSpPr>
        <p:spPr>
          <a:xfrm>
            <a:off x="5297282" y="3244241"/>
            <a:ext cx="779644" cy="199075"/>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2</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年目</a:t>
            </a:r>
          </a:p>
        </p:txBody>
      </p:sp>
      <p:grpSp>
        <p:nvGrpSpPr>
          <p:cNvPr id="88" name="Group 87">
            <a:extLst>
              <a:ext uri="{FF2B5EF4-FFF2-40B4-BE49-F238E27FC236}">
                <a16:creationId xmlns:a16="http://schemas.microsoft.com/office/drawing/2014/main" id="{41291D41-96CC-3975-1336-4954DFBDB52F}"/>
              </a:ext>
            </a:extLst>
          </p:cNvPr>
          <p:cNvGrpSpPr>
            <a:grpSpLocks noChangeAspect="1"/>
          </p:cNvGrpSpPr>
          <p:nvPr/>
        </p:nvGrpSpPr>
        <p:grpSpPr>
          <a:xfrm>
            <a:off x="3004553" y="5280416"/>
            <a:ext cx="361568" cy="361568"/>
            <a:chOff x="4843364" y="3319364"/>
            <a:chExt cx="219273" cy="219273"/>
          </a:xfrm>
        </p:grpSpPr>
        <p:sp>
          <p:nvSpPr>
            <p:cNvPr id="89" name="Oval 16">
              <a:extLst>
                <a:ext uri="{FF2B5EF4-FFF2-40B4-BE49-F238E27FC236}">
                  <a16:creationId xmlns:a16="http://schemas.microsoft.com/office/drawing/2014/main" id="{D6B2ADDB-A5EF-2089-D11D-E25573EB58DC}"/>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90" name="Freeform 17">
              <a:extLst>
                <a:ext uri="{FF2B5EF4-FFF2-40B4-BE49-F238E27FC236}">
                  <a16:creationId xmlns:a16="http://schemas.microsoft.com/office/drawing/2014/main" id="{85E2DCE3-EA91-0A28-A270-FA1E886AA8BB}"/>
                </a:ext>
              </a:extLst>
            </p:cNvPr>
            <p:cNvSpPr>
              <a:spLocks/>
            </p:cNvSpPr>
            <p:nvPr/>
          </p:nvSpPr>
          <p:spPr bwMode="auto">
            <a:xfrm>
              <a:off x="4898828" y="3376117"/>
              <a:ext cx="108347" cy="10447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
        <p:nvSpPr>
          <p:cNvPr id="94" name="Textfeld 1">
            <a:extLst>
              <a:ext uri="{FF2B5EF4-FFF2-40B4-BE49-F238E27FC236}">
                <a16:creationId xmlns:a16="http://schemas.microsoft.com/office/drawing/2014/main" id="{04D40F8B-41A4-493D-B533-E690B268624F}"/>
              </a:ext>
            </a:extLst>
          </p:cNvPr>
          <p:cNvSpPr txBox="1"/>
          <p:nvPr>
            <p:custDataLst>
              <p:tags r:id="rId10"/>
            </p:custDataLst>
          </p:nvPr>
        </p:nvSpPr>
        <p:spPr>
          <a:xfrm>
            <a:off x="2311886" y="3000450"/>
            <a:ext cx="1137236" cy="199075"/>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実証タイミング</a:t>
            </a:r>
          </a:p>
        </p:txBody>
      </p:sp>
      <p:sp>
        <p:nvSpPr>
          <p:cNvPr id="95" name="Textfeld 1">
            <a:extLst>
              <a:ext uri="{FF2B5EF4-FFF2-40B4-BE49-F238E27FC236}">
                <a16:creationId xmlns:a16="http://schemas.microsoft.com/office/drawing/2014/main" id="{6CB454EC-D5F0-E42C-4909-8651BD2168A5}"/>
              </a:ext>
            </a:extLst>
          </p:cNvPr>
          <p:cNvSpPr txBox="1"/>
          <p:nvPr>
            <p:custDataLst>
              <p:tags r:id="rId11"/>
            </p:custDataLst>
          </p:nvPr>
        </p:nvSpPr>
        <p:spPr>
          <a:xfrm>
            <a:off x="4447777" y="3000450"/>
            <a:ext cx="1629149" cy="199075"/>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目標値</a:t>
            </a:r>
          </a:p>
        </p:txBody>
      </p:sp>
      <p:sp>
        <p:nvSpPr>
          <p:cNvPr id="10" name="Rectangle 2">
            <a:extLst>
              <a:ext uri="{FF2B5EF4-FFF2-40B4-BE49-F238E27FC236}">
                <a16:creationId xmlns:a16="http://schemas.microsoft.com/office/drawing/2014/main" id="{BE111B0B-8521-FE22-C57D-BD4B7624D36F}"/>
              </a:ext>
            </a:extLst>
          </p:cNvPr>
          <p:cNvSpPr/>
          <p:nvPr/>
        </p:nvSpPr>
        <p:spPr>
          <a:xfrm>
            <a:off x="891476" y="2593706"/>
            <a:ext cx="8547356" cy="371662"/>
          </a:xfrm>
          <a:prstGeom prst="wedgeRectCallout">
            <a:avLst>
              <a:gd name="adj1" fmla="val -25681"/>
              <a:gd name="adj2" fmla="val -9056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上記で記載している</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検証すること</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を下部のアウトカムとして網羅的に記載すること</a:t>
            </a:r>
            <a:r>
              <a:rPr kumimoji="1" lang="en-US" altLang="ja-JP" sz="1200" kern="0">
                <a:solidFill>
                  <a:srgbClr val="575757"/>
                </a:solidFill>
                <a:latin typeface="Trebuchet MS" panose="020B0603020202020204" pitchFamily="34" charset="0"/>
                <a:ea typeface="Meiryo UI" panose="020B0604030504040204" pitchFamily="50" charset="-128"/>
              </a:rPr>
              <a:t>(= </a:t>
            </a:r>
            <a:r>
              <a:rPr kumimoji="1" lang="ja-JP" altLang="en-US" sz="1200" kern="0">
                <a:solidFill>
                  <a:srgbClr val="575757"/>
                </a:solidFill>
                <a:latin typeface="Trebuchet MS" panose="020B0603020202020204" pitchFamily="34" charset="0"/>
                <a:ea typeface="Meiryo UI" panose="020B0604030504040204" pitchFamily="50" charset="-128"/>
              </a:rPr>
              <a:t>アウトカム項目の目標値を全てクリアできれば、実装できる ということになる</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。尚、アウトカムは本ページに記載しきれなかったら複数ページに跨っても問題ございません</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97" name="Rectangle 2">
            <a:extLst>
              <a:ext uri="{FF2B5EF4-FFF2-40B4-BE49-F238E27FC236}">
                <a16:creationId xmlns:a16="http://schemas.microsoft.com/office/drawing/2014/main" id="{1788555E-F094-7C89-B794-8857C2247D22}"/>
              </a:ext>
            </a:extLst>
          </p:cNvPr>
          <p:cNvSpPr/>
          <p:nvPr/>
        </p:nvSpPr>
        <p:spPr>
          <a:xfrm>
            <a:off x="2490944" y="369467"/>
            <a:ext cx="5359624" cy="593529"/>
          </a:xfrm>
          <a:prstGeom prst="wedgeRectCallout">
            <a:avLst>
              <a:gd name="adj1" fmla="val -38652"/>
              <a:gd name="adj2" fmla="val 11346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サブブレッドに、効果面・技術面・運営面・展開先のそれぞれで、実装に向けた課題</a:t>
            </a:r>
            <a:r>
              <a:rPr kumimoji="1" lang="en-US" altLang="ja-JP" sz="1200" kern="0">
                <a:solidFill>
                  <a:srgbClr val="575757"/>
                </a:solidFill>
                <a:latin typeface="Trebuchet MS" panose="020B0603020202020204" pitchFamily="34" charset="0"/>
                <a:ea typeface="Meiryo UI" panose="020B0604030504040204" pitchFamily="50" charset="-128"/>
              </a:rPr>
              <a:t>(= </a:t>
            </a:r>
            <a:r>
              <a:rPr kumimoji="1" lang="ja-JP" altLang="en-US" sz="1200" kern="0">
                <a:solidFill>
                  <a:srgbClr val="575757"/>
                </a:solidFill>
                <a:latin typeface="Trebuchet MS" panose="020B0603020202020204" pitchFamily="34" charset="0"/>
                <a:ea typeface="Meiryo UI" panose="020B0604030504040204" pitchFamily="50" charset="-128"/>
              </a:rPr>
              <a:t>実証で確認すべき内容</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を記載する。　</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様式</a:t>
            </a:r>
            <a:r>
              <a:rPr kumimoji="1" lang="en-US" altLang="ja-JP" sz="1200" kern="0">
                <a:solidFill>
                  <a:srgbClr val="575757"/>
                </a:solidFill>
                <a:latin typeface="Trebuchet MS" panose="020B0603020202020204" pitchFamily="34" charset="0"/>
                <a:ea typeface="Meiryo UI" panose="020B0604030504040204" pitchFamily="50" charset="-128"/>
              </a:rPr>
              <a:t>2) </a:t>
            </a:r>
            <a:r>
              <a:rPr kumimoji="1" lang="ja-JP" altLang="en-US" sz="1200" kern="0">
                <a:solidFill>
                  <a:srgbClr val="575757"/>
                </a:solidFill>
                <a:latin typeface="Trebuchet MS" panose="020B0603020202020204" pitchFamily="34" charset="0"/>
                <a:ea typeface="Meiryo UI" panose="020B0604030504040204" pitchFamily="50" charset="-128"/>
              </a:rPr>
              <a:t>概要版での該当項目欄と同様の内容を記載すること</a:t>
            </a:r>
            <a:endParaRPr kumimoji="1" lang="ja-JP" altLang="en-US" sz="1200">
              <a:solidFill>
                <a:srgbClr val="575757"/>
              </a:solidFill>
              <a:latin typeface="Trebuchet MS" panose="020B0603020202020204" pitchFamily="34" charset="0"/>
              <a:ea typeface="Meiryo UI" panose="020B0604030504040204" pitchFamily="50" charset="-128"/>
            </a:endParaRPr>
          </a:p>
        </p:txBody>
      </p:sp>
      <p:sp>
        <p:nvSpPr>
          <p:cNvPr id="99" name="Rectangle 2">
            <a:extLst>
              <a:ext uri="{FF2B5EF4-FFF2-40B4-BE49-F238E27FC236}">
                <a16:creationId xmlns:a16="http://schemas.microsoft.com/office/drawing/2014/main" id="{23D4CBE1-FE36-0F1E-5C34-6DD4A4989635}"/>
              </a:ext>
            </a:extLst>
          </p:cNvPr>
          <p:cNvSpPr/>
          <p:nvPr/>
        </p:nvSpPr>
        <p:spPr>
          <a:xfrm>
            <a:off x="363984" y="4095341"/>
            <a:ext cx="1938348" cy="2573495"/>
          </a:xfrm>
          <a:prstGeom prst="wedgeRectCallout">
            <a:avLst>
              <a:gd name="adj1" fmla="val 59462"/>
              <a:gd name="adj2" fmla="val -7554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2</a:t>
            </a:r>
            <a:r>
              <a:rPr kumimoji="1" lang="ja-JP" altLang="en-US" sz="1200" kern="0">
                <a:solidFill>
                  <a:srgbClr val="575757"/>
                </a:solidFill>
                <a:latin typeface="Trebuchet MS" panose="020B0603020202020204" pitchFamily="34" charset="0"/>
                <a:ea typeface="Meiryo UI" panose="020B0604030504040204" pitchFamily="50" charset="-128"/>
              </a:rPr>
              <a:t>年間の実証を想定している場合、成果指標ごとに実証タイミングに✓を記載すること。</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具体的には</a:t>
            </a:r>
            <a:r>
              <a:rPr kumimoji="1" lang="en-US" altLang="ja-JP" sz="1200" kern="0">
                <a:solidFill>
                  <a:srgbClr val="575757"/>
                </a:solidFill>
                <a:latin typeface="Trebuchet MS" panose="020B0603020202020204" pitchFamily="34" charset="0"/>
                <a:ea typeface="Meiryo UI" panose="020B0604030504040204" pitchFamily="50" charset="-128"/>
              </a:rPr>
              <a:t>3</a:t>
            </a:r>
            <a:r>
              <a:rPr kumimoji="1" lang="ja-JP" altLang="en-US" sz="1200" kern="0">
                <a:solidFill>
                  <a:srgbClr val="575757"/>
                </a:solidFill>
                <a:latin typeface="Trebuchet MS" panose="020B0603020202020204" pitchFamily="34" charset="0"/>
                <a:ea typeface="Meiryo UI" panose="020B0604030504040204" pitchFamily="50" charset="-128"/>
              </a:rPr>
              <a:t>パターンを想定。</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a:t>
            </a:r>
            <a:r>
              <a:rPr kumimoji="1" lang="en-US" altLang="ja-JP" sz="1200" kern="0">
                <a:solidFill>
                  <a:srgbClr val="575757"/>
                </a:solidFill>
                <a:latin typeface="Trebuchet MS" panose="020B0603020202020204" pitchFamily="34" charset="0"/>
                <a:ea typeface="Meiryo UI" panose="020B0604030504040204" pitchFamily="50" charset="-128"/>
              </a:rPr>
              <a:t>1</a:t>
            </a:r>
            <a:r>
              <a:rPr kumimoji="1" lang="ja-JP" altLang="en-US" sz="1200" kern="0">
                <a:solidFill>
                  <a:srgbClr val="575757"/>
                </a:solidFill>
                <a:latin typeface="Trebuchet MS" panose="020B0603020202020204" pitchFamily="34" charset="0"/>
                <a:ea typeface="Meiryo UI" panose="020B0604030504040204" pitchFamily="50" charset="-128"/>
              </a:rPr>
              <a:t>年目に実証</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ja-JP" altLang="en-US" sz="1200" kern="0">
                <a:solidFill>
                  <a:srgbClr val="575757"/>
                </a:solidFill>
                <a:latin typeface="Trebuchet MS" panose="020B0603020202020204" pitchFamily="34" charset="0"/>
                <a:ea typeface="Meiryo UI" panose="020B0604030504040204" pitchFamily="50" charset="-128"/>
              </a:rPr>
              <a:t>・</a:t>
            </a:r>
            <a:r>
              <a:rPr kumimoji="1" lang="en-US" altLang="ja-JP" sz="1200" kern="0">
                <a:solidFill>
                  <a:srgbClr val="575757"/>
                </a:solidFill>
                <a:latin typeface="Trebuchet MS" panose="020B0603020202020204" pitchFamily="34" charset="0"/>
                <a:ea typeface="Meiryo UI" panose="020B0604030504040204" pitchFamily="50" charset="-128"/>
              </a:rPr>
              <a:t>2</a:t>
            </a:r>
            <a:r>
              <a:rPr kumimoji="1" lang="ja-JP" altLang="en-US" sz="1200" kern="0">
                <a:solidFill>
                  <a:srgbClr val="575757"/>
                </a:solidFill>
                <a:latin typeface="Trebuchet MS" panose="020B0603020202020204" pitchFamily="34" charset="0"/>
                <a:ea typeface="Meiryo UI" panose="020B0604030504040204" pitchFamily="50" charset="-128"/>
              </a:rPr>
              <a:t>年目に実証</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ja-JP" altLang="en-US" sz="1200" kern="0">
                <a:solidFill>
                  <a:srgbClr val="575757"/>
                </a:solidFill>
                <a:latin typeface="Trebuchet MS" panose="020B0603020202020204" pitchFamily="34" charset="0"/>
                <a:ea typeface="Meiryo UI" panose="020B0604030504040204" pitchFamily="50" charset="-128"/>
              </a:rPr>
              <a:t>・</a:t>
            </a:r>
            <a:r>
              <a:rPr kumimoji="1" lang="en-US" altLang="ja-JP" sz="1200" kern="0">
                <a:solidFill>
                  <a:srgbClr val="575757"/>
                </a:solidFill>
                <a:latin typeface="Trebuchet MS" panose="020B0603020202020204" pitchFamily="34" charset="0"/>
                <a:ea typeface="Meiryo UI" panose="020B0604030504040204" pitchFamily="50" charset="-128"/>
              </a:rPr>
              <a:t>1</a:t>
            </a:r>
            <a:r>
              <a:rPr kumimoji="1" lang="ja-JP" altLang="en-US" sz="1200" kern="0">
                <a:solidFill>
                  <a:srgbClr val="575757"/>
                </a:solidFill>
                <a:latin typeface="Trebuchet MS" panose="020B0603020202020204" pitchFamily="34" charset="0"/>
                <a:ea typeface="Meiryo UI" panose="020B0604030504040204" pitchFamily="50" charset="-128"/>
              </a:rPr>
              <a:t>年目、</a:t>
            </a:r>
            <a:r>
              <a:rPr kumimoji="1" lang="en-US" altLang="ja-JP" sz="1200" kern="0">
                <a:solidFill>
                  <a:srgbClr val="575757"/>
                </a:solidFill>
                <a:latin typeface="Trebuchet MS" panose="020B0603020202020204" pitchFamily="34" charset="0"/>
                <a:ea typeface="Meiryo UI" panose="020B0604030504040204" pitchFamily="50" charset="-128"/>
              </a:rPr>
              <a:t>2</a:t>
            </a:r>
            <a:r>
              <a:rPr kumimoji="1" lang="ja-JP" altLang="en-US" sz="1200" kern="0">
                <a:solidFill>
                  <a:srgbClr val="575757"/>
                </a:solidFill>
                <a:latin typeface="Trebuchet MS" panose="020B0603020202020204" pitchFamily="34" charset="0"/>
                <a:ea typeface="Meiryo UI" panose="020B0604030504040204" pitchFamily="50" charset="-128"/>
              </a:rPr>
              <a:t>年目に継続して実証</a:t>
            </a:r>
            <a:r>
              <a:rPr kumimoji="1" lang="en-US" altLang="ja-JP" sz="1200" kern="0">
                <a:solidFill>
                  <a:srgbClr val="575757"/>
                </a:solidFill>
                <a:latin typeface="Trebuchet MS" panose="020B0603020202020204" pitchFamily="34" charset="0"/>
                <a:ea typeface="Meiryo UI" panose="020B0604030504040204" pitchFamily="50" charset="-128"/>
              </a:rPr>
              <a:t>(1</a:t>
            </a:r>
            <a:r>
              <a:rPr kumimoji="1" lang="ja-JP" altLang="en-US" sz="1200" kern="0">
                <a:solidFill>
                  <a:srgbClr val="575757"/>
                </a:solidFill>
                <a:latin typeface="Trebuchet MS" panose="020B0603020202020204" pitchFamily="34" charset="0"/>
                <a:ea typeface="Meiryo UI" panose="020B0604030504040204" pitchFamily="50" charset="-128"/>
              </a:rPr>
              <a:t>年目→</a:t>
            </a:r>
            <a:r>
              <a:rPr kumimoji="1" lang="en-US" altLang="ja-JP" sz="1200" kern="0">
                <a:solidFill>
                  <a:srgbClr val="575757"/>
                </a:solidFill>
                <a:latin typeface="Trebuchet MS" panose="020B0603020202020204" pitchFamily="34" charset="0"/>
                <a:ea typeface="Meiryo UI" panose="020B0604030504040204" pitchFamily="50" charset="-128"/>
              </a:rPr>
              <a:t>2</a:t>
            </a:r>
            <a:r>
              <a:rPr kumimoji="1" lang="ja-JP" altLang="en-US" sz="1200" kern="0">
                <a:solidFill>
                  <a:srgbClr val="575757"/>
                </a:solidFill>
                <a:latin typeface="Trebuchet MS" panose="020B0603020202020204" pitchFamily="34" charset="0"/>
                <a:ea typeface="Meiryo UI" panose="020B0604030504040204" pitchFamily="50" charset="-128"/>
              </a:rPr>
              <a:t>年目で精度の向上を目指すなど</a:t>
            </a:r>
            <a:r>
              <a:rPr kumimoji="1" lang="en-US" altLang="ja-JP" sz="1200" kern="0">
                <a:solidFill>
                  <a:srgbClr val="575757"/>
                </a:solidFill>
                <a:latin typeface="Trebuchet MS" panose="020B0603020202020204" pitchFamily="34" charset="0"/>
                <a:ea typeface="Meiryo UI" panose="020B0604030504040204" pitchFamily="50" charset="-128"/>
              </a:rPr>
              <a:t>)</a:t>
            </a:r>
          </a:p>
        </p:txBody>
      </p:sp>
      <p:sp>
        <p:nvSpPr>
          <p:cNvPr id="9" name="Rectangle 217">
            <a:extLst>
              <a:ext uri="{FF2B5EF4-FFF2-40B4-BE49-F238E27FC236}">
                <a16:creationId xmlns:a16="http://schemas.microsoft.com/office/drawing/2014/main" id="{389A8AD7-3375-6C24-DECE-A8619C57ED16}"/>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評価の観点：実装・横展開に向けた実証計画の適切性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14" name="Textfeld 1">
            <a:extLst>
              <a:ext uri="{FF2B5EF4-FFF2-40B4-BE49-F238E27FC236}">
                <a16:creationId xmlns:a16="http://schemas.microsoft.com/office/drawing/2014/main" id="{2CB75F57-CFB6-526B-CD1E-A7D060A0C9F3}"/>
              </a:ext>
            </a:extLst>
          </p:cNvPr>
          <p:cNvSpPr txBox="1"/>
          <p:nvPr>
            <p:custDataLst>
              <p:tags r:id="rId1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5" name="Rectangle 14">
            <a:extLst>
              <a:ext uri="{FF2B5EF4-FFF2-40B4-BE49-F238E27FC236}">
                <a16:creationId xmlns:a16="http://schemas.microsoft.com/office/drawing/2014/main" id="{8F43C857-5FE2-FA12-93A6-EAA47BB19F45}"/>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7" name="Rectangle 16">
            <a:extLst>
              <a:ext uri="{FF2B5EF4-FFF2-40B4-BE49-F238E27FC236}">
                <a16:creationId xmlns:a16="http://schemas.microsoft.com/office/drawing/2014/main" id="{C1079A01-A048-50F2-AB28-1E201BC6226E}"/>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8" name="Textfeld 1">
            <a:extLst>
              <a:ext uri="{FF2B5EF4-FFF2-40B4-BE49-F238E27FC236}">
                <a16:creationId xmlns:a16="http://schemas.microsoft.com/office/drawing/2014/main" id="{3E77411C-D153-E57A-375F-D81ED237B7FE}"/>
              </a:ext>
            </a:extLst>
          </p:cNvPr>
          <p:cNvSpPr txBox="1"/>
          <p:nvPr>
            <p:custDataLst>
              <p:tags r:id="rId1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0" name="Rectangle 19">
            <a:extLst>
              <a:ext uri="{FF2B5EF4-FFF2-40B4-BE49-F238E27FC236}">
                <a16:creationId xmlns:a16="http://schemas.microsoft.com/office/drawing/2014/main" id="{EBC89B3C-1760-5A12-096D-1727230FA998}"/>
              </a:ext>
            </a:extLst>
          </p:cNvPr>
          <p:cNvSpPr/>
          <p:nvPr/>
        </p:nvSpPr>
        <p:spPr>
          <a:xfrm>
            <a:off x="8749729" y="343043"/>
            <a:ext cx="1002483" cy="142824"/>
          </a:xfrm>
          <a:prstGeom prst="rect">
            <a:avLst/>
          </a:prstGeom>
          <a:solidFill>
            <a:srgbClr val="FFFFFF"/>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21" name="Rectangle 20">
            <a:extLst>
              <a:ext uri="{FF2B5EF4-FFF2-40B4-BE49-F238E27FC236}">
                <a16:creationId xmlns:a16="http://schemas.microsoft.com/office/drawing/2014/main" id="{147E9D03-5F94-1B26-39B5-E65E03AFEC2C}"/>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spTree>
    <p:extLst>
      <p:ext uri="{BB962C8B-B14F-4D97-AF65-F5344CB8AC3E}">
        <p14:creationId xmlns:p14="http://schemas.microsoft.com/office/powerpoint/2010/main" val="225129569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D7D63-AE37-F8FE-D33A-5F9523EDE6E2}"/>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A264B83-72CA-160A-3225-5F7FF412EB92}"/>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11" imgW="395" imgH="396" progId="TCLayout.ActiveDocument.1">
                  <p:embed/>
                </p:oleObj>
              </mc:Choice>
              <mc:Fallback>
                <p:oleObj name="think-cell Slide" r:id="rId11" imgW="395" imgH="396" progId="TCLayout.ActiveDocument.1">
                  <p:embed/>
                  <p:pic>
                    <p:nvPicPr>
                      <p:cNvPr id="6" name="think-cell data - do not delete" hidden="1">
                        <a:extLst>
                          <a:ext uri="{FF2B5EF4-FFF2-40B4-BE49-F238E27FC236}">
                            <a16:creationId xmlns:a16="http://schemas.microsoft.com/office/drawing/2014/main" id="{3A264B83-72CA-160A-3225-5F7FF412EB92}"/>
                          </a:ext>
                        </a:extLst>
                      </p:cNvPr>
                      <p:cNvPicPr/>
                      <p:nvPr/>
                    </p:nvPicPr>
                    <p:blipFill>
                      <a:blip r:embed="rId12"/>
                      <a:stretch>
                        <a:fillRect/>
                      </a:stretch>
                    </p:blipFill>
                    <p:spPr>
                      <a:xfrm>
                        <a:off x="1290" y="644228"/>
                        <a:ext cx="1290" cy="1290"/>
                      </a:xfrm>
                      <a:prstGeom prst="rect">
                        <a:avLst/>
                      </a:prstGeom>
                    </p:spPr>
                  </p:pic>
                </p:oleObj>
              </mc:Fallback>
            </mc:AlternateContent>
          </a:graphicData>
        </a:graphic>
      </p:graphicFrame>
      <p:sp>
        <p:nvSpPr>
          <p:cNvPr id="31" name="タイトル 16">
            <a:extLst>
              <a:ext uri="{FF2B5EF4-FFF2-40B4-BE49-F238E27FC236}">
                <a16:creationId xmlns:a16="http://schemas.microsoft.com/office/drawing/2014/main" id="{A577E5C1-3435-3DD2-56E4-3EA03722623C}"/>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実証内容</a:t>
            </a:r>
            <a:endParaRPr lang="ja-JP" altLang="en-US"/>
          </a:p>
        </p:txBody>
      </p:sp>
      <p:sp>
        <p:nvSpPr>
          <p:cNvPr id="34" name="テキスト ボックス 42">
            <a:extLst>
              <a:ext uri="{FF2B5EF4-FFF2-40B4-BE49-F238E27FC236}">
                <a16:creationId xmlns:a16="http://schemas.microsoft.com/office/drawing/2014/main" id="{12021932-E13D-5548-61AC-25477D3A0F78}"/>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4</a:t>
            </a:r>
            <a:r>
              <a:rPr kumimoji="1" lang="ja-JP" altLang="en-US" sz="1200">
                <a:solidFill>
                  <a:srgbClr val="575757"/>
                </a:solidFill>
                <a:latin typeface="Trebuchet MS" panose="020B0603020202020204" pitchFamily="34" charset="0"/>
                <a:ea typeface="Meiryo UI" panose="020B0604030504040204" pitchFamily="50" charset="-128"/>
              </a:rPr>
              <a:t>章：実証計画</a:t>
            </a:r>
          </a:p>
        </p:txBody>
      </p:sp>
      <p:grpSp>
        <p:nvGrpSpPr>
          <p:cNvPr id="19" name="グループ化 18">
            <a:extLst>
              <a:ext uri="{FF2B5EF4-FFF2-40B4-BE49-F238E27FC236}">
                <a16:creationId xmlns:a16="http://schemas.microsoft.com/office/drawing/2014/main" id="{098D9D0D-F17E-27EF-7E6F-6B9A5C203D2B}"/>
              </a:ext>
            </a:extLst>
          </p:cNvPr>
          <p:cNvGrpSpPr/>
          <p:nvPr/>
        </p:nvGrpSpPr>
        <p:grpSpPr>
          <a:xfrm>
            <a:off x="165621" y="1716066"/>
            <a:ext cx="9590853" cy="1112333"/>
            <a:chOff x="102861" y="4359345"/>
            <a:chExt cx="4719180" cy="1674255"/>
          </a:xfrm>
        </p:grpSpPr>
        <p:sp>
          <p:nvSpPr>
            <p:cNvPr id="4" name="TextBox 47">
              <a:extLst>
                <a:ext uri="{FF2B5EF4-FFF2-40B4-BE49-F238E27FC236}">
                  <a16:creationId xmlns:a16="http://schemas.microsoft.com/office/drawing/2014/main" id="{77B0184B-60F1-1229-6119-D64A8BBC7CF0}"/>
                </a:ext>
              </a:extLst>
            </p:cNvPr>
            <p:cNvSpPr txBox="1"/>
            <p:nvPr/>
          </p:nvSpPr>
          <p:spPr>
            <a:xfrm>
              <a:off x="866517" y="4359345"/>
              <a:ext cx="3955524" cy="1674255"/>
            </a:xfrm>
            <a:prstGeom prst="rect">
              <a:avLst/>
            </a:prstGeom>
            <a:noFill/>
            <a:ln w="1270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noAutofit/>
            </a:bodyPr>
            <a:lstStyle>
              <a:defPPr>
                <a:defRPr lang="en-US"/>
              </a:defPPr>
              <a:lvl2pPr marL="108000" lvl="1">
                <a:buClr>
                  <a:schemeClr val="tx2"/>
                </a:buClr>
                <a:defRPr kumimoji="1" sz="1100" kern="0">
                  <a:solidFill>
                    <a:srgbClr val="575757"/>
                  </a:solidFill>
                  <a:latin typeface="Meiryo UI" panose="020B0604030504040204" pitchFamily="50" charset="-128"/>
                  <a:ea typeface="Meiryo UI" panose="020B0604030504040204" pitchFamily="50" charset="-128"/>
                </a:defRPr>
              </a:lvl2pPr>
            </a:lstStyle>
            <a:p>
              <a:pPr marL="0" lvl="1" defTabSz="742950">
                <a:buClr>
                  <a:srgbClr val="FF8222"/>
                </a:buClr>
                <a:defRPr/>
              </a:pPr>
              <a:r>
                <a:rPr lang="en-US" altLang="ja-JP" sz="1200" kern="1200">
                  <a:latin typeface="Trebuchet MS" panose="020B0603020202020204" pitchFamily="34" charset="0"/>
                </a:rPr>
                <a:t>XXX</a:t>
              </a:r>
            </a:p>
            <a:p>
              <a:pPr marL="0" lvl="1" defTabSz="742950">
                <a:buClr>
                  <a:srgbClr val="FF8222"/>
                </a:buClr>
                <a:defRPr/>
              </a:pPr>
              <a:r>
                <a:rPr lang="ja-JP" altLang="en-US" sz="1200" kern="1200">
                  <a:solidFill>
                    <a:srgbClr val="3EAD92"/>
                  </a:solidFill>
                  <a:latin typeface="Trebuchet MS" panose="020B0603020202020204" pitchFamily="34" charset="0"/>
                </a:rPr>
                <a:t>ソリューションの導入による効果の大きさ及び技術面・オペレーション面での実現性を見立て、実装可否を検証</a:t>
              </a:r>
              <a:endParaRPr lang="en-US" altLang="ja-JP" sz="1200" kern="1200">
                <a:solidFill>
                  <a:srgbClr val="3EAD92"/>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a:solidFill>
                    <a:srgbClr val="3EAD92"/>
                  </a:solidFill>
                  <a:latin typeface="Trebuchet MS" panose="020B0603020202020204" pitchFamily="34" charset="0"/>
                </a:rPr>
                <a:t>効果面：実装に向けて、作業工数を</a:t>
              </a:r>
              <a:r>
                <a:rPr lang="en-US" altLang="ja-JP" sz="1200" kern="1200">
                  <a:solidFill>
                    <a:srgbClr val="3EAD92"/>
                  </a:solidFill>
                  <a:latin typeface="Trebuchet MS" panose="020B0603020202020204" pitchFamily="34" charset="0"/>
                </a:rPr>
                <a:t>XX%</a:t>
              </a:r>
              <a:r>
                <a:rPr lang="ja-JP" altLang="en-US" sz="1200" kern="1200">
                  <a:solidFill>
                    <a:srgbClr val="3EAD92"/>
                  </a:solidFill>
                  <a:latin typeface="Trebuchet MS" panose="020B0603020202020204" pitchFamily="34" charset="0"/>
                </a:rPr>
                <a:t>以上削減できるかどうか検証</a:t>
              </a:r>
              <a:endParaRPr lang="en-US" altLang="ja-JP" sz="1200" kern="1200">
                <a:solidFill>
                  <a:srgbClr val="3EAD92"/>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a:solidFill>
                    <a:srgbClr val="3EAD92"/>
                  </a:solidFill>
                  <a:latin typeface="Trebuchet MS" panose="020B0603020202020204" pitchFamily="34" charset="0"/>
                </a:rPr>
                <a:t>技術面：実運用が可能かどうか、</a:t>
              </a:r>
              <a:r>
                <a:rPr lang="en-US" altLang="ja-JP" sz="1200" kern="1200">
                  <a:solidFill>
                    <a:srgbClr val="3EAD92"/>
                  </a:solidFill>
                  <a:latin typeface="Trebuchet MS" panose="020B0603020202020204" pitchFamily="34" charset="0"/>
                </a:rPr>
                <a:t>AI</a:t>
              </a:r>
              <a:r>
                <a:rPr lang="ja-JP" altLang="en-US" sz="1200" kern="1200">
                  <a:solidFill>
                    <a:srgbClr val="3EAD92"/>
                  </a:solidFill>
                  <a:latin typeface="Trebuchet MS" panose="020B0603020202020204" pitchFamily="34" charset="0"/>
                </a:rPr>
                <a:t>での点検制度を検証</a:t>
              </a:r>
              <a:r>
                <a:rPr lang="en-US" altLang="ja-JP" sz="1200" kern="1200">
                  <a:solidFill>
                    <a:srgbClr val="3EAD92"/>
                  </a:solidFill>
                  <a:latin typeface="Trebuchet MS" panose="020B0603020202020204" pitchFamily="34" charset="0"/>
                </a:rPr>
                <a:t>(</a:t>
              </a:r>
              <a:r>
                <a:rPr lang="ja-JP" altLang="en-US" sz="1200" kern="1200">
                  <a:solidFill>
                    <a:srgbClr val="3EAD92"/>
                  </a:solidFill>
                  <a:latin typeface="Trebuchet MS" panose="020B0603020202020204" pitchFamily="34" charset="0"/>
                </a:rPr>
                <a:t>点検精度</a:t>
              </a:r>
              <a:r>
                <a:rPr lang="en-US" altLang="ja-JP" sz="1200" kern="1200">
                  <a:solidFill>
                    <a:srgbClr val="3EAD92"/>
                  </a:solidFill>
                  <a:latin typeface="Trebuchet MS" panose="020B0603020202020204" pitchFamily="34" charset="0"/>
                </a:rPr>
                <a:t>95%</a:t>
              </a:r>
              <a:r>
                <a:rPr lang="ja-JP" altLang="en-US" sz="1200" kern="1200">
                  <a:solidFill>
                    <a:srgbClr val="3EAD92"/>
                  </a:solidFill>
                  <a:latin typeface="Trebuchet MS" panose="020B0603020202020204" pitchFamily="34" charset="0"/>
                </a:rPr>
                <a:t>以上</a:t>
              </a:r>
              <a:r>
                <a:rPr lang="en-US" altLang="ja-JP" sz="1200" kern="1200">
                  <a:solidFill>
                    <a:srgbClr val="3EAD92"/>
                  </a:solidFill>
                  <a:latin typeface="Trebuchet MS" panose="020B0603020202020204" pitchFamily="34" charset="0"/>
                </a:rPr>
                <a:t>)</a:t>
              </a:r>
              <a:endParaRPr lang="ja-JP" altLang="en-US" sz="1200" kern="1200">
                <a:solidFill>
                  <a:srgbClr val="3EAD92"/>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a:solidFill>
                    <a:srgbClr val="3EAD92"/>
                  </a:solidFill>
                  <a:latin typeface="Trebuchet MS" panose="020B0603020202020204" pitchFamily="34" charset="0"/>
                </a:rPr>
                <a:t>運営面：実装可能なサービス内容の検証や、サービス提供・設備設置・運用等に関する費用負担</a:t>
              </a:r>
              <a:r>
                <a:rPr lang="en-US" altLang="ja-JP" sz="1200" kern="1200">
                  <a:solidFill>
                    <a:srgbClr val="3EAD92"/>
                  </a:solidFill>
                  <a:latin typeface="Trebuchet MS" panose="020B0603020202020204" pitchFamily="34" charset="0"/>
                </a:rPr>
                <a:t>(</a:t>
              </a:r>
              <a:r>
                <a:rPr lang="ja-JP" altLang="en-US" sz="1200" kern="1200">
                  <a:solidFill>
                    <a:srgbClr val="3EAD92"/>
                  </a:solidFill>
                  <a:latin typeface="Trebuchet MS" panose="020B0603020202020204" pitchFamily="34" charset="0"/>
                </a:rPr>
                <a:t>目標</a:t>
              </a:r>
              <a:r>
                <a:rPr lang="en-US" altLang="ja-JP" sz="1200" kern="1200">
                  <a:solidFill>
                    <a:srgbClr val="3EAD92"/>
                  </a:solidFill>
                  <a:latin typeface="Trebuchet MS" panose="020B0603020202020204" pitchFamily="34" charset="0"/>
                </a:rPr>
                <a:t>: XX</a:t>
              </a:r>
              <a:r>
                <a:rPr lang="ja-JP" altLang="en-US" sz="1200" kern="1200">
                  <a:solidFill>
                    <a:srgbClr val="3EAD92"/>
                  </a:solidFill>
                  <a:latin typeface="Trebuchet MS" panose="020B0603020202020204" pitchFamily="34" charset="0"/>
                </a:rPr>
                <a:t>万円未満</a:t>
              </a:r>
              <a:r>
                <a:rPr lang="en-US" altLang="ja-JP" sz="1200" kern="1200">
                  <a:solidFill>
                    <a:srgbClr val="3EAD92"/>
                  </a:solidFill>
                  <a:latin typeface="Trebuchet MS" panose="020B0603020202020204" pitchFamily="34" charset="0"/>
                </a:rPr>
                <a:t>)</a:t>
              </a:r>
              <a:r>
                <a:rPr lang="ja-JP" altLang="en-US" sz="1200" kern="1200">
                  <a:solidFill>
                    <a:srgbClr val="3EAD92"/>
                  </a:solidFill>
                  <a:latin typeface="Trebuchet MS" panose="020B0603020202020204" pitchFamily="34" charset="0"/>
                </a:rPr>
                <a:t>の検証</a:t>
              </a:r>
              <a:endParaRPr lang="en-US" altLang="ja-JP" sz="1200" kern="1200">
                <a:solidFill>
                  <a:srgbClr val="FF0000"/>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a:solidFill>
                    <a:srgbClr val="3EAD92"/>
                  </a:solidFill>
                  <a:latin typeface="Trebuchet MS" panose="020B0603020202020204" pitchFamily="34" charset="0"/>
                </a:rPr>
                <a:t>展開先：</a:t>
              </a:r>
              <a:r>
                <a:rPr lang="en-US" altLang="ja-JP" sz="1200" kern="1200">
                  <a:solidFill>
                    <a:srgbClr val="3EAD92"/>
                  </a:solidFill>
                  <a:latin typeface="Trebuchet MS" panose="020B0603020202020204" pitchFamily="34" charset="0"/>
                </a:rPr>
                <a:t>XXXX</a:t>
              </a:r>
              <a:r>
                <a:rPr lang="ja-JP" altLang="en-US" sz="1200" kern="1200">
                  <a:solidFill>
                    <a:srgbClr val="3EAD92"/>
                  </a:solidFill>
                  <a:latin typeface="Trebuchet MS" panose="020B0603020202020204" pitchFamily="34" charset="0"/>
                </a:rPr>
                <a:t>の観点で、汎用的な需要が期待できるソリューションかどうかを検証</a:t>
              </a:r>
              <a:r>
                <a:rPr lang="en-US" altLang="ja-JP" sz="1200" kern="1200">
                  <a:solidFill>
                    <a:srgbClr val="3EAD92"/>
                  </a:solidFill>
                  <a:latin typeface="Trebuchet MS" panose="020B0603020202020204" pitchFamily="34" charset="0"/>
                </a:rPr>
                <a:t>(</a:t>
              </a:r>
              <a:r>
                <a:rPr lang="ja-JP" altLang="en-US" sz="1200" kern="1200">
                  <a:solidFill>
                    <a:srgbClr val="3EAD92"/>
                  </a:solidFill>
                  <a:latin typeface="Trebuchet MS" panose="020B0603020202020204" pitchFamily="34" charset="0"/>
                </a:rPr>
                <a:t>目標</a:t>
              </a:r>
              <a:r>
                <a:rPr lang="en-US" altLang="ja-JP" sz="1200" kern="1200">
                  <a:solidFill>
                    <a:srgbClr val="3EAD92"/>
                  </a:solidFill>
                  <a:latin typeface="Trebuchet MS" panose="020B0603020202020204" pitchFamily="34" charset="0"/>
                </a:rPr>
                <a:t>: XX</a:t>
              </a:r>
              <a:r>
                <a:rPr lang="ja-JP" altLang="en-US" sz="1200" kern="1200">
                  <a:solidFill>
                    <a:srgbClr val="3EAD92"/>
                  </a:solidFill>
                  <a:latin typeface="Trebuchet MS" panose="020B0603020202020204" pitchFamily="34" charset="0"/>
                </a:rPr>
                <a:t>団体以上</a:t>
              </a:r>
              <a:r>
                <a:rPr lang="en-US" altLang="ja-JP" sz="1200" kern="1200">
                  <a:solidFill>
                    <a:srgbClr val="3EAD92"/>
                  </a:solidFill>
                  <a:latin typeface="Trebuchet MS" panose="020B0603020202020204" pitchFamily="34" charset="0"/>
                </a:rPr>
                <a:t>)</a:t>
              </a:r>
              <a:endParaRPr lang="ja-JP" altLang="en-US" sz="1200" kern="1200">
                <a:solidFill>
                  <a:srgbClr val="3EAD92"/>
                </a:solidFill>
                <a:latin typeface="Trebuchet MS" panose="020B0603020202020204" pitchFamily="34" charset="0"/>
              </a:endParaRPr>
            </a:p>
          </p:txBody>
        </p:sp>
        <p:sp>
          <p:nvSpPr>
            <p:cNvPr id="5" name="Rectangle 3">
              <a:extLst>
                <a:ext uri="{FF2B5EF4-FFF2-40B4-BE49-F238E27FC236}">
                  <a16:creationId xmlns:a16="http://schemas.microsoft.com/office/drawing/2014/main" id="{2A5E0AD2-1F4B-47CE-AE25-E24CA7D8E046}"/>
                </a:ext>
              </a:extLst>
            </p:cNvPr>
            <p:cNvSpPr/>
            <p:nvPr/>
          </p:nvSpPr>
          <p:spPr>
            <a:xfrm>
              <a:off x="102861" y="4359345"/>
              <a:ext cx="763656" cy="1674255"/>
            </a:xfrm>
            <a:prstGeom prst="rect">
              <a:avLst/>
            </a:prstGeom>
            <a:solidFill>
              <a:srgbClr val="FFB47A"/>
            </a:solidFill>
            <a:ln w="12700"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29250" bIns="29250" numCol="1" spcCol="0" rtlCol="0" fromWordArt="0" anchor="t" anchorCtr="0" forceAA="0" compatLnSpc="1">
              <a:prstTxWarp prst="textNoShape">
                <a:avLst/>
              </a:prstTxWarp>
              <a:noAutofit/>
            </a:bodyPr>
            <a:lstStyle/>
            <a:p>
              <a:pPr defTabSz="742950">
                <a:defRPr/>
              </a:pPr>
              <a:r>
                <a:rPr kumimoji="1" lang="ja-JP" altLang="en-US" sz="1400">
                  <a:solidFill>
                    <a:srgbClr val="575757"/>
                  </a:solidFill>
                  <a:latin typeface="Trebuchet MS" panose="020B0603020202020204" pitchFamily="34" charset="0"/>
                  <a:ea typeface="Meiryo UI" panose="020B0604030504040204" pitchFamily="50" charset="-128"/>
                </a:rPr>
                <a:t>上記課題をクリアする</a:t>
              </a:r>
              <a:br>
                <a:rPr kumimoji="1" lang="en-US" altLang="ja-JP" sz="1400">
                  <a:solidFill>
                    <a:srgbClr val="575757"/>
                  </a:solidFill>
                  <a:latin typeface="Trebuchet MS" panose="020B0603020202020204" pitchFamily="34" charset="0"/>
                  <a:ea typeface="Meiryo UI" panose="020B0604030504040204" pitchFamily="50" charset="-128"/>
                </a:rPr>
              </a:br>
              <a:r>
                <a:rPr kumimoji="1" lang="ja-JP" altLang="en-US" sz="1400">
                  <a:solidFill>
                    <a:srgbClr val="575757"/>
                  </a:solidFill>
                  <a:latin typeface="Trebuchet MS" panose="020B0603020202020204" pitchFamily="34" charset="0"/>
                  <a:ea typeface="Meiryo UI" panose="020B0604030504040204" pitchFamily="50" charset="-128"/>
                </a:rPr>
                <a:t>ために、実証事業を</a:t>
              </a:r>
              <a:br>
                <a:rPr kumimoji="1" lang="en-US" altLang="ja-JP" sz="1400">
                  <a:solidFill>
                    <a:srgbClr val="575757"/>
                  </a:solidFill>
                  <a:latin typeface="Trebuchet MS" panose="020B0603020202020204" pitchFamily="34" charset="0"/>
                  <a:ea typeface="Meiryo UI" panose="020B0604030504040204" pitchFamily="50" charset="-128"/>
                </a:rPr>
              </a:br>
              <a:r>
                <a:rPr kumimoji="1" lang="ja-JP" altLang="en-US" sz="1400">
                  <a:solidFill>
                    <a:srgbClr val="575757"/>
                  </a:solidFill>
                  <a:latin typeface="Trebuchet MS" panose="020B0603020202020204" pitchFamily="34" charset="0"/>
                  <a:ea typeface="Meiryo UI" panose="020B0604030504040204" pitchFamily="50" charset="-128"/>
                </a:rPr>
                <a:t>通じて検証すること</a:t>
              </a:r>
              <a:endParaRPr kumimoji="1" lang="en-US" sz="1400">
                <a:solidFill>
                  <a:srgbClr val="575757"/>
                </a:solidFill>
                <a:latin typeface="Trebuchet MS" panose="020B0603020202020204" pitchFamily="34" charset="0"/>
                <a:ea typeface="Meiryo UI" panose="020B0604030504040204" pitchFamily="50" charset="-128"/>
              </a:endParaRPr>
            </a:p>
          </p:txBody>
        </p:sp>
      </p:grpSp>
      <p:sp>
        <p:nvSpPr>
          <p:cNvPr id="61" name="Textfeld 1">
            <a:extLst>
              <a:ext uri="{FF2B5EF4-FFF2-40B4-BE49-F238E27FC236}">
                <a16:creationId xmlns:a16="http://schemas.microsoft.com/office/drawing/2014/main" id="{F76A9F73-9DBD-36C5-4696-36C5458703B8}"/>
              </a:ext>
            </a:extLst>
          </p:cNvPr>
          <p:cNvSpPr txBox="1"/>
          <p:nvPr>
            <p:custDataLst>
              <p:tags r:id="rId2"/>
            </p:custDataLst>
          </p:nvPr>
        </p:nvSpPr>
        <p:spPr>
          <a:xfrm>
            <a:off x="165621" y="3000450"/>
            <a:ext cx="2045254" cy="442866"/>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成果 </a:t>
            </a: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アウトカム</a:t>
            </a: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 </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指標</a:t>
            </a:r>
          </a:p>
        </p:txBody>
      </p:sp>
      <p:sp>
        <p:nvSpPr>
          <p:cNvPr id="64" name="Textfeld 1">
            <a:extLst>
              <a:ext uri="{FF2B5EF4-FFF2-40B4-BE49-F238E27FC236}">
                <a16:creationId xmlns:a16="http://schemas.microsoft.com/office/drawing/2014/main" id="{CF115B71-8F4E-EFBC-447D-2AC38AF9F6AF}"/>
              </a:ext>
            </a:extLst>
          </p:cNvPr>
          <p:cNvSpPr txBox="1"/>
          <p:nvPr>
            <p:custDataLst>
              <p:tags r:id="rId3"/>
            </p:custDataLst>
          </p:nvPr>
        </p:nvSpPr>
        <p:spPr>
          <a:xfrm>
            <a:off x="4767709" y="3000450"/>
            <a:ext cx="2398659" cy="442866"/>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目標値設定の考え方</a:t>
            </a:r>
          </a:p>
        </p:txBody>
      </p:sp>
      <p:grpSp>
        <p:nvGrpSpPr>
          <p:cNvPr id="3" name="グループ化 2">
            <a:extLst>
              <a:ext uri="{FF2B5EF4-FFF2-40B4-BE49-F238E27FC236}">
                <a16:creationId xmlns:a16="http://schemas.microsoft.com/office/drawing/2014/main" id="{6D005889-6D70-AD6C-F412-EF187C5490FA}"/>
              </a:ext>
            </a:extLst>
          </p:cNvPr>
          <p:cNvGrpSpPr/>
          <p:nvPr/>
        </p:nvGrpSpPr>
        <p:grpSpPr>
          <a:xfrm>
            <a:off x="165621" y="969768"/>
            <a:ext cx="9590853" cy="704232"/>
            <a:chOff x="102861" y="4359345"/>
            <a:chExt cx="4719180" cy="1674255"/>
          </a:xfrm>
        </p:grpSpPr>
        <p:sp>
          <p:nvSpPr>
            <p:cNvPr id="7" name="TextBox 47">
              <a:extLst>
                <a:ext uri="{FF2B5EF4-FFF2-40B4-BE49-F238E27FC236}">
                  <a16:creationId xmlns:a16="http://schemas.microsoft.com/office/drawing/2014/main" id="{EFBC56A7-47C3-A690-3A17-CE07041C9F1B}"/>
                </a:ext>
              </a:extLst>
            </p:cNvPr>
            <p:cNvSpPr txBox="1"/>
            <p:nvPr/>
          </p:nvSpPr>
          <p:spPr>
            <a:xfrm>
              <a:off x="866517" y="4359345"/>
              <a:ext cx="3955524" cy="1674255"/>
            </a:xfrm>
            <a:prstGeom prst="rect">
              <a:avLst/>
            </a:prstGeom>
            <a:noFill/>
            <a:ln w="1270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noAutofit/>
            </a:bodyPr>
            <a:lstStyle>
              <a:defPPr>
                <a:defRPr lang="en-US"/>
              </a:defPPr>
              <a:lvl2pPr marL="108000" lvl="1">
                <a:buClr>
                  <a:schemeClr val="tx2"/>
                </a:buClr>
                <a:defRPr kumimoji="1" sz="1100" kern="0">
                  <a:solidFill>
                    <a:srgbClr val="575757"/>
                  </a:solidFill>
                  <a:latin typeface="Meiryo UI" panose="020B0604030504040204" pitchFamily="50" charset="-128"/>
                  <a:ea typeface="Meiryo UI" panose="020B0604030504040204" pitchFamily="50" charset="-128"/>
                </a:defRPr>
              </a:lvl2pPr>
            </a:lstStyle>
            <a:p>
              <a:pPr marL="0" lvl="1" defTabSz="742950">
                <a:buClr>
                  <a:srgbClr val="FF8222"/>
                </a:buClr>
                <a:defRPr/>
              </a:pPr>
              <a:r>
                <a:rPr lang="en-US" altLang="ja-JP" sz="1200" kern="1200">
                  <a:latin typeface="Trebuchet MS" panose="020B0603020202020204" pitchFamily="34" charset="0"/>
                </a:rPr>
                <a:t>XXX</a:t>
              </a:r>
            </a:p>
            <a:p>
              <a:pPr marL="0" lvl="1" defTabSz="742950">
                <a:buClr>
                  <a:srgbClr val="FF8222"/>
                </a:buClr>
                <a:defRPr/>
              </a:pPr>
              <a:r>
                <a:rPr kumimoji="0"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地域鉄道事業者の車載カメラソリューションの導入にあたっては、地方環境条件における巡視点検</a:t>
              </a:r>
              <a:r>
                <a:rPr kumimoji="0"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AI</a:t>
              </a:r>
              <a:r>
                <a:rPr kumimoji="0"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の精度及び通信ネットワークの</a:t>
              </a:r>
              <a:br>
                <a:rPr kumimoji="0"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0"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安定性・運用負荷の大きさが課題。</a:t>
              </a:r>
              <a:endParaRPr lang="ja-JP" altLang="en-US" sz="1200" kern="1200">
                <a:solidFill>
                  <a:srgbClr val="3EAD92"/>
                </a:solidFill>
                <a:latin typeface="Trebuchet MS" panose="020B0603020202020204" pitchFamily="34" charset="0"/>
              </a:endParaRPr>
            </a:p>
          </p:txBody>
        </p:sp>
        <p:sp>
          <p:nvSpPr>
            <p:cNvPr id="8" name="Rectangle 3">
              <a:extLst>
                <a:ext uri="{FF2B5EF4-FFF2-40B4-BE49-F238E27FC236}">
                  <a16:creationId xmlns:a16="http://schemas.microsoft.com/office/drawing/2014/main" id="{B31287BF-0EFC-C824-7FB6-74D09D9AA58A}"/>
                </a:ext>
              </a:extLst>
            </p:cNvPr>
            <p:cNvSpPr/>
            <p:nvPr/>
          </p:nvSpPr>
          <p:spPr>
            <a:xfrm>
              <a:off x="102861" y="4359345"/>
              <a:ext cx="763656" cy="1674255"/>
            </a:xfrm>
            <a:prstGeom prst="rect">
              <a:avLst/>
            </a:prstGeom>
            <a:solidFill>
              <a:srgbClr val="FFB47A"/>
            </a:solidFill>
            <a:ln w="12700"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29250" bIns="29250" numCol="1" spcCol="0" rtlCol="0" fromWordArt="0" anchor="t" anchorCtr="0" forceAA="0" compatLnSpc="1">
              <a:prstTxWarp prst="textNoShape">
                <a:avLst/>
              </a:prstTxWarp>
              <a:noAutofit/>
            </a:bodyPr>
            <a:lstStyle/>
            <a:p>
              <a:pPr defTabSz="742950">
                <a:defRPr/>
              </a:pPr>
              <a:r>
                <a:rPr kumimoji="1" lang="ja-JP" altLang="en-US" sz="1400">
                  <a:solidFill>
                    <a:srgbClr val="575757"/>
                  </a:solidFill>
                  <a:latin typeface="Trebuchet MS" panose="020B0603020202020204" pitchFamily="34" charset="0"/>
                  <a:ea typeface="Meiryo UI" panose="020B0604030504040204" pitchFamily="50" charset="-128"/>
                </a:rPr>
                <a:t>実装する上での課題</a:t>
              </a:r>
              <a:br>
                <a:rPr kumimoji="1" lang="en-US" altLang="ja-JP" sz="1400">
                  <a:solidFill>
                    <a:srgbClr val="575757"/>
                  </a:solidFill>
                  <a:latin typeface="Trebuchet MS" panose="020B0603020202020204" pitchFamily="34" charset="0"/>
                  <a:ea typeface="Meiryo UI" panose="020B0604030504040204" pitchFamily="50" charset="-128"/>
                </a:rPr>
              </a:br>
              <a:r>
                <a:rPr kumimoji="1" lang="en-US" altLang="ja-JP" sz="1400">
                  <a:solidFill>
                    <a:srgbClr val="575757"/>
                  </a:solidFill>
                  <a:latin typeface="Trebuchet MS" panose="020B0603020202020204" pitchFamily="34" charset="0"/>
                  <a:ea typeface="Meiryo UI" panose="020B0604030504040204" pitchFamily="50" charset="-128"/>
                </a:rPr>
                <a:t>(</a:t>
              </a:r>
              <a:r>
                <a:rPr kumimoji="1" lang="ja-JP" altLang="en-US" sz="1400">
                  <a:solidFill>
                    <a:srgbClr val="575757"/>
                  </a:solidFill>
                  <a:latin typeface="Trebuchet MS" panose="020B0603020202020204" pitchFamily="34" charset="0"/>
                  <a:ea typeface="Meiryo UI" panose="020B0604030504040204" pitchFamily="50" charset="-128"/>
                </a:rPr>
                <a:t>今のままでは実装</a:t>
              </a:r>
              <a:br>
                <a:rPr kumimoji="1" lang="en-US" altLang="ja-JP" sz="1400">
                  <a:solidFill>
                    <a:srgbClr val="575757"/>
                  </a:solidFill>
                  <a:latin typeface="Trebuchet MS" panose="020B0603020202020204" pitchFamily="34" charset="0"/>
                  <a:ea typeface="Meiryo UI" panose="020B0604030504040204" pitchFamily="50" charset="-128"/>
                </a:rPr>
              </a:br>
              <a:r>
                <a:rPr kumimoji="1" lang="ja-JP" altLang="en-US" sz="1400">
                  <a:solidFill>
                    <a:srgbClr val="575757"/>
                  </a:solidFill>
                  <a:latin typeface="Trebuchet MS" panose="020B0603020202020204" pitchFamily="34" charset="0"/>
                  <a:ea typeface="Meiryo UI" panose="020B0604030504040204" pitchFamily="50" charset="-128"/>
                </a:rPr>
                <a:t>できない理由</a:t>
              </a:r>
              <a:r>
                <a:rPr kumimoji="1" lang="en-US" altLang="ja-JP" sz="1400">
                  <a:solidFill>
                    <a:srgbClr val="575757"/>
                  </a:solidFill>
                  <a:latin typeface="Trebuchet MS" panose="020B0603020202020204" pitchFamily="34" charset="0"/>
                  <a:ea typeface="Meiryo UI" panose="020B0604030504040204" pitchFamily="50" charset="-128"/>
                </a:rPr>
                <a:t>)</a:t>
              </a:r>
              <a:endParaRPr kumimoji="1" lang="en-US" sz="1400">
                <a:solidFill>
                  <a:srgbClr val="575757"/>
                </a:solidFill>
                <a:latin typeface="Trebuchet MS" panose="020B0603020202020204" pitchFamily="34" charset="0"/>
                <a:ea typeface="Meiryo UI" panose="020B0604030504040204" pitchFamily="50" charset="-128"/>
              </a:endParaRPr>
            </a:p>
          </p:txBody>
        </p:sp>
      </p:grpSp>
      <p:cxnSp>
        <p:nvCxnSpPr>
          <p:cNvPr id="22" name="Straight Connector 71">
            <a:extLst>
              <a:ext uri="{FF2B5EF4-FFF2-40B4-BE49-F238E27FC236}">
                <a16:creationId xmlns:a16="http://schemas.microsoft.com/office/drawing/2014/main" id="{B4728EF9-826E-9460-1FD9-BACAC66A6D32}"/>
              </a:ext>
            </a:extLst>
          </p:cNvPr>
          <p:cNvCxnSpPr>
            <a:cxnSpLocks/>
          </p:cNvCxnSpPr>
          <p:nvPr/>
        </p:nvCxnSpPr>
        <p:spPr>
          <a:xfrm>
            <a:off x="165621" y="4253559"/>
            <a:ext cx="9590853"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26" name="Straight Connector 71">
            <a:extLst>
              <a:ext uri="{FF2B5EF4-FFF2-40B4-BE49-F238E27FC236}">
                <a16:creationId xmlns:a16="http://schemas.microsoft.com/office/drawing/2014/main" id="{026004F2-2051-4D49-4CBA-CAA9EC728270}"/>
              </a:ext>
            </a:extLst>
          </p:cNvPr>
          <p:cNvCxnSpPr>
            <a:cxnSpLocks/>
          </p:cNvCxnSpPr>
          <p:nvPr/>
        </p:nvCxnSpPr>
        <p:spPr>
          <a:xfrm>
            <a:off x="165621" y="5058652"/>
            <a:ext cx="9590853"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36" name="Straight Connector 71">
            <a:extLst>
              <a:ext uri="{FF2B5EF4-FFF2-40B4-BE49-F238E27FC236}">
                <a16:creationId xmlns:a16="http://schemas.microsoft.com/office/drawing/2014/main" id="{CFA5A14C-F404-B8C4-3C7F-A71D4B32CF42}"/>
              </a:ext>
            </a:extLst>
          </p:cNvPr>
          <p:cNvCxnSpPr>
            <a:cxnSpLocks/>
          </p:cNvCxnSpPr>
          <p:nvPr/>
        </p:nvCxnSpPr>
        <p:spPr>
          <a:xfrm>
            <a:off x="165621" y="5863746"/>
            <a:ext cx="9590853"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7" name="テキスト ボックス 56">
            <a:extLst>
              <a:ext uri="{FF2B5EF4-FFF2-40B4-BE49-F238E27FC236}">
                <a16:creationId xmlns:a16="http://schemas.microsoft.com/office/drawing/2014/main" id="{5ED0AD7C-A13C-0E4B-A6A0-FC851150C2AF}"/>
              </a:ext>
            </a:extLst>
          </p:cNvPr>
          <p:cNvSpPr txBox="1"/>
          <p:nvPr/>
        </p:nvSpPr>
        <p:spPr>
          <a:xfrm>
            <a:off x="165621" y="3481917"/>
            <a:ext cx="2045254" cy="738193"/>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p>
          <a:p>
            <a:pPr defTabSz="742950">
              <a:defRPr/>
            </a:pPr>
            <a:r>
              <a:rPr kumimoji="1" lang="ja-JP" altLang="en-US" sz="1200">
                <a:solidFill>
                  <a:srgbClr val="3EAD92"/>
                </a:solidFill>
                <a:latin typeface="Meiryo UI" panose="020B0604030504040204" pitchFamily="50" charset="-128"/>
                <a:ea typeface="Meiryo UI" panose="020B0604030504040204" pitchFamily="50" charset="-128"/>
              </a:rPr>
              <a:t>高齢者のオンデマンドバス</a:t>
            </a:r>
            <a:br>
              <a:rPr kumimoji="1" lang="en-US" altLang="ja-JP" sz="1200">
                <a:solidFill>
                  <a:srgbClr val="3EAD92"/>
                </a:solidFill>
                <a:latin typeface="Meiryo UI" panose="020B0604030504040204" pitchFamily="50" charset="-128"/>
                <a:ea typeface="Meiryo UI" panose="020B0604030504040204" pitchFamily="50" charset="-128"/>
              </a:rPr>
            </a:br>
            <a:r>
              <a:rPr kumimoji="1" lang="ja-JP" altLang="en-US" sz="1200">
                <a:solidFill>
                  <a:srgbClr val="3EAD92"/>
                </a:solidFill>
                <a:latin typeface="Meiryo UI" panose="020B0604030504040204" pitchFamily="50" charset="-128"/>
                <a:ea typeface="Meiryo UI" panose="020B0604030504040204" pitchFamily="50" charset="-128"/>
              </a:rPr>
              <a:t>利用者数</a:t>
            </a:r>
            <a:r>
              <a:rPr kumimoji="1" lang="en-US" altLang="ja-JP" sz="1200">
                <a:solidFill>
                  <a:srgbClr val="3EAD92"/>
                </a:solidFill>
                <a:latin typeface="Meiryo UI" panose="020B0604030504040204" pitchFamily="50" charset="-128"/>
                <a:ea typeface="Meiryo UI" panose="020B0604030504040204" pitchFamily="50" charset="-128"/>
              </a:rPr>
              <a:t> </a:t>
            </a:r>
          </a:p>
          <a:p>
            <a:pPr defTabSz="742950">
              <a:defRPr/>
            </a:pP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58" name="テキスト ボックス 57">
            <a:extLst>
              <a:ext uri="{FF2B5EF4-FFF2-40B4-BE49-F238E27FC236}">
                <a16:creationId xmlns:a16="http://schemas.microsoft.com/office/drawing/2014/main" id="{98C4A2CE-C6AB-D823-4FE3-5D9D80431C87}"/>
              </a:ext>
            </a:extLst>
          </p:cNvPr>
          <p:cNvSpPr txBox="1"/>
          <p:nvPr/>
        </p:nvSpPr>
        <p:spPr>
          <a:xfrm>
            <a:off x="165621" y="4287009"/>
            <a:ext cx="2045254" cy="738193"/>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8D860307-8E0B-882E-266D-F7904DF8DB29}"/>
              </a:ext>
            </a:extLst>
          </p:cNvPr>
          <p:cNvSpPr txBox="1"/>
          <p:nvPr/>
        </p:nvSpPr>
        <p:spPr>
          <a:xfrm>
            <a:off x="165621" y="5092103"/>
            <a:ext cx="2045254" cy="738193"/>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12EAB72F-6FF7-06FF-39F5-1E8080929E0A}"/>
              </a:ext>
            </a:extLst>
          </p:cNvPr>
          <p:cNvSpPr txBox="1"/>
          <p:nvPr/>
        </p:nvSpPr>
        <p:spPr>
          <a:xfrm>
            <a:off x="165621" y="5897195"/>
            <a:ext cx="2045254" cy="738193"/>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endParaRPr kumimoji="1" lang="en-US" sz="1200">
              <a:solidFill>
                <a:srgbClr val="575757"/>
              </a:solidFill>
              <a:latin typeface="Meiryo UI" panose="020B0604030504040204" pitchFamily="50" charset="-128"/>
              <a:ea typeface="Meiryo UI" panose="020B0604030504040204" pitchFamily="50" charset="-128"/>
            </a:endParaRPr>
          </a:p>
        </p:txBody>
      </p:sp>
      <p:grpSp>
        <p:nvGrpSpPr>
          <p:cNvPr id="2" name="Group 1">
            <a:extLst>
              <a:ext uri="{FF2B5EF4-FFF2-40B4-BE49-F238E27FC236}">
                <a16:creationId xmlns:a16="http://schemas.microsoft.com/office/drawing/2014/main" id="{CF6677C3-D24D-52E8-4CAB-C323061D3DE8}"/>
              </a:ext>
            </a:extLst>
          </p:cNvPr>
          <p:cNvGrpSpPr/>
          <p:nvPr/>
        </p:nvGrpSpPr>
        <p:grpSpPr>
          <a:xfrm>
            <a:off x="2514351" y="3000450"/>
            <a:ext cx="1037706" cy="3634938"/>
            <a:chOff x="3550133" y="3000450"/>
            <a:chExt cx="779644" cy="3634938"/>
          </a:xfrm>
        </p:grpSpPr>
        <p:sp>
          <p:nvSpPr>
            <p:cNvPr id="63" name="Textfeld 1">
              <a:extLst>
                <a:ext uri="{FF2B5EF4-FFF2-40B4-BE49-F238E27FC236}">
                  <a16:creationId xmlns:a16="http://schemas.microsoft.com/office/drawing/2014/main" id="{AFFAAA63-F533-AC06-8840-593385EA777D}"/>
                </a:ext>
              </a:extLst>
            </p:cNvPr>
            <p:cNvSpPr txBox="1"/>
            <p:nvPr>
              <p:custDataLst>
                <p:tags r:id="rId8"/>
              </p:custDataLst>
            </p:nvPr>
          </p:nvSpPr>
          <p:spPr>
            <a:xfrm>
              <a:off x="3550133" y="3000450"/>
              <a:ext cx="779644" cy="442866"/>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現状</a:t>
              </a:r>
            </a:p>
          </p:txBody>
        </p:sp>
        <p:sp>
          <p:nvSpPr>
            <p:cNvPr id="43" name="テキスト ボックス 42">
              <a:extLst>
                <a:ext uri="{FF2B5EF4-FFF2-40B4-BE49-F238E27FC236}">
                  <a16:creationId xmlns:a16="http://schemas.microsoft.com/office/drawing/2014/main" id="{BBF028D2-1526-F906-FF78-5AB57A671946}"/>
                </a:ext>
              </a:extLst>
            </p:cNvPr>
            <p:cNvSpPr txBox="1"/>
            <p:nvPr/>
          </p:nvSpPr>
          <p:spPr>
            <a:xfrm>
              <a:off x="3550133" y="3481917"/>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のべ</a:t>
              </a: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人</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44" name="テキスト ボックス 43">
              <a:extLst>
                <a:ext uri="{FF2B5EF4-FFF2-40B4-BE49-F238E27FC236}">
                  <a16:creationId xmlns:a16="http://schemas.microsoft.com/office/drawing/2014/main" id="{6C8568A8-4F6A-E1EB-3A6F-D034858643F9}"/>
                </a:ext>
              </a:extLst>
            </p:cNvPr>
            <p:cNvSpPr txBox="1"/>
            <p:nvPr/>
          </p:nvSpPr>
          <p:spPr>
            <a:xfrm>
              <a:off x="3550133" y="4287009"/>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5" name="テキスト ボックス 44">
              <a:extLst>
                <a:ext uri="{FF2B5EF4-FFF2-40B4-BE49-F238E27FC236}">
                  <a16:creationId xmlns:a16="http://schemas.microsoft.com/office/drawing/2014/main" id="{DADE3F97-1E8F-814A-845D-1DE7A533F7A0}"/>
                </a:ext>
              </a:extLst>
            </p:cNvPr>
            <p:cNvSpPr txBox="1"/>
            <p:nvPr/>
          </p:nvSpPr>
          <p:spPr>
            <a:xfrm>
              <a:off x="3550133" y="5092103"/>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6" name="テキスト ボックス 45">
              <a:extLst>
                <a:ext uri="{FF2B5EF4-FFF2-40B4-BE49-F238E27FC236}">
                  <a16:creationId xmlns:a16="http://schemas.microsoft.com/office/drawing/2014/main" id="{7DE4DA8E-41B1-F360-3D19-3D06D9A72EE9}"/>
                </a:ext>
              </a:extLst>
            </p:cNvPr>
            <p:cNvSpPr txBox="1"/>
            <p:nvPr/>
          </p:nvSpPr>
          <p:spPr>
            <a:xfrm>
              <a:off x="3550133" y="5897195"/>
              <a:ext cx="779644"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grpSp>
      <p:sp>
        <p:nvSpPr>
          <p:cNvPr id="47" name="テキスト ボックス 46">
            <a:extLst>
              <a:ext uri="{FF2B5EF4-FFF2-40B4-BE49-F238E27FC236}">
                <a16:creationId xmlns:a16="http://schemas.microsoft.com/office/drawing/2014/main" id="{51CFC3C7-C614-9755-A9BC-7BBD83F2A2F5}"/>
              </a:ext>
            </a:extLst>
          </p:cNvPr>
          <p:cNvSpPr txBox="1"/>
          <p:nvPr/>
        </p:nvSpPr>
        <p:spPr>
          <a:xfrm>
            <a:off x="4767709" y="3481917"/>
            <a:ext cx="2398659"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運行開始前の高齢者の利用意識</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調査から運行計画時に、一便当たり</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の利用者数を</a:t>
            </a: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人として見込んだ数値</a:t>
            </a:r>
            <a:r>
              <a:rPr kumimoji="1" lang="en-US" altLang="ja-JP" sz="1200">
                <a:solidFill>
                  <a:srgbClr val="3EAD92"/>
                </a:solidFill>
                <a:latin typeface="Trebuchet MS" panose="020B0603020202020204" pitchFamily="34" charset="0"/>
                <a:ea typeface="Meiryo UI" panose="020B0604030504040204" pitchFamily="50" charset="-128"/>
              </a:rPr>
              <a:t> </a:t>
            </a: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0" name="テキスト ボックス 49">
            <a:extLst>
              <a:ext uri="{FF2B5EF4-FFF2-40B4-BE49-F238E27FC236}">
                <a16:creationId xmlns:a16="http://schemas.microsoft.com/office/drawing/2014/main" id="{409BF562-B5AB-EE1F-C123-C378AA501BD0}"/>
              </a:ext>
            </a:extLst>
          </p:cNvPr>
          <p:cNvSpPr txBox="1"/>
          <p:nvPr/>
        </p:nvSpPr>
        <p:spPr>
          <a:xfrm>
            <a:off x="4767709" y="4287009"/>
            <a:ext cx="2398659"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1" name="テキスト ボックス 50">
            <a:extLst>
              <a:ext uri="{FF2B5EF4-FFF2-40B4-BE49-F238E27FC236}">
                <a16:creationId xmlns:a16="http://schemas.microsoft.com/office/drawing/2014/main" id="{59309566-257E-4BC0-8ED0-97E4CCA736DD}"/>
              </a:ext>
            </a:extLst>
          </p:cNvPr>
          <p:cNvSpPr txBox="1"/>
          <p:nvPr/>
        </p:nvSpPr>
        <p:spPr>
          <a:xfrm>
            <a:off x="4767709" y="5092103"/>
            <a:ext cx="2398659"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2" name="テキスト ボックス 51">
            <a:extLst>
              <a:ext uri="{FF2B5EF4-FFF2-40B4-BE49-F238E27FC236}">
                <a16:creationId xmlns:a16="http://schemas.microsoft.com/office/drawing/2014/main" id="{255CCDC4-6D7D-2D59-B894-BB842F847CD0}"/>
              </a:ext>
            </a:extLst>
          </p:cNvPr>
          <p:cNvSpPr txBox="1"/>
          <p:nvPr/>
        </p:nvSpPr>
        <p:spPr>
          <a:xfrm>
            <a:off x="4767709" y="5897195"/>
            <a:ext cx="2398659"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65" name="Textfeld 1">
            <a:extLst>
              <a:ext uri="{FF2B5EF4-FFF2-40B4-BE49-F238E27FC236}">
                <a16:creationId xmlns:a16="http://schemas.microsoft.com/office/drawing/2014/main" id="{6C99DCB8-8C73-3513-8B26-E96273B7BC43}"/>
              </a:ext>
            </a:extLst>
          </p:cNvPr>
          <p:cNvSpPr txBox="1"/>
          <p:nvPr>
            <p:custDataLst>
              <p:tags r:id="rId4"/>
            </p:custDataLst>
          </p:nvPr>
        </p:nvSpPr>
        <p:spPr>
          <a:xfrm>
            <a:off x="7217828" y="3000450"/>
            <a:ext cx="2538647" cy="442866"/>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測定方法</a:t>
            </a:r>
          </a:p>
        </p:txBody>
      </p:sp>
      <p:sp>
        <p:nvSpPr>
          <p:cNvPr id="53" name="テキスト ボックス 52">
            <a:extLst>
              <a:ext uri="{FF2B5EF4-FFF2-40B4-BE49-F238E27FC236}">
                <a16:creationId xmlns:a16="http://schemas.microsoft.com/office/drawing/2014/main" id="{9B32C0CC-8A5B-104C-2E38-0B46F3FE4B94}"/>
              </a:ext>
            </a:extLst>
          </p:cNvPr>
          <p:cNvSpPr txBox="1"/>
          <p:nvPr/>
        </p:nvSpPr>
        <p:spPr>
          <a:xfrm>
            <a:off x="7217828" y="3481917"/>
            <a:ext cx="2538647"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オンデマンド</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バス予約時の調査</a:t>
            </a:r>
            <a:r>
              <a:rPr kumimoji="1" lang="en-US" altLang="ja-JP" sz="1200">
                <a:solidFill>
                  <a:srgbClr val="3EAD92"/>
                </a:solidFill>
                <a:latin typeface="Trebuchet MS" panose="020B0603020202020204" pitchFamily="34" charset="0"/>
                <a:ea typeface="Meiryo UI" panose="020B0604030504040204" pitchFamily="50" charset="-128"/>
              </a:rPr>
              <a:t> </a:t>
            </a: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4" name="テキスト ボックス 53">
            <a:extLst>
              <a:ext uri="{FF2B5EF4-FFF2-40B4-BE49-F238E27FC236}">
                <a16:creationId xmlns:a16="http://schemas.microsoft.com/office/drawing/2014/main" id="{96728D0A-78F6-F463-20DB-1CAE2791C6B5}"/>
              </a:ext>
            </a:extLst>
          </p:cNvPr>
          <p:cNvSpPr txBox="1"/>
          <p:nvPr/>
        </p:nvSpPr>
        <p:spPr>
          <a:xfrm>
            <a:off x="7217828" y="4287010"/>
            <a:ext cx="2538647"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5" name="テキスト ボックス 54">
            <a:extLst>
              <a:ext uri="{FF2B5EF4-FFF2-40B4-BE49-F238E27FC236}">
                <a16:creationId xmlns:a16="http://schemas.microsoft.com/office/drawing/2014/main" id="{8CC5E140-AC8B-A28F-6DF6-81180C750E08}"/>
              </a:ext>
            </a:extLst>
          </p:cNvPr>
          <p:cNvSpPr txBox="1"/>
          <p:nvPr/>
        </p:nvSpPr>
        <p:spPr>
          <a:xfrm>
            <a:off x="7217828" y="5092104"/>
            <a:ext cx="2538647"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6" name="テキスト ボックス 55">
            <a:extLst>
              <a:ext uri="{FF2B5EF4-FFF2-40B4-BE49-F238E27FC236}">
                <a16:creationId xmlns:a16="http://schemas.microsoft.com/office/drawing/2014/main" id="{4F731F89-CA27-DDF4-74A2-C843570106C4}"/>
              </a:ext>
            </a:extLst>
          </p:cNvPr>
          <p:cNvSpPr txBox="1"/>
          <p:nvPr/>
        </p:nvSpPr>
        <p:spPr>
          <a:xfrm>
            <a:off x="7217828" y="5897195"/>
            <a:ext cx="2538647"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7" name="テキスト ボックス 42">
            <a:extLst>
              <a:ext uri="{FF2B5EF4-FFF2-40B4-BE49-F238E27FC236}">
                <a16:creationId xmlns:a16="http://schemas.microsoft.com/office/drawing/2014/main" id="{B9172E97-5815-7800-C019-EA6560916DC8}"/>
              </a:ext>
            </a:extLst>
          </p:cNvPr>
          <p:cNvSpPr txBox="1"/>
          <p:nvPr/>
        </p:nvSpPr>
        <p:spPr>
          <a:xfrm>
            <a:off x="3603517" y="3481917"/>
            <a:ext cx="1112732"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のべ</a:t>
            </a: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人</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78" name="テキスト ボックス 43">
            <a:extLst>
              <a:ext uri="{FF2B5EF4-FFF2-40B4-BE49-F238E27FC236}">
                <a16:creationId xmlns:a16="http://schemas.microsoft.com/office/drawing/2014/main" id="{AFA1D49E-5969-60AC-7F88-2382DFDA6039}"/>
              </a:ext>
            </a:extLst>
          </p:cNvPr>
          <p:cNvSpPr txBox="1"/>
          <p:nvPr/>
        </p:nvSpPr>
        <p:spPr>
          <a:xfrm>
            <a:off x="3603517" y="4287009"/>
            <a:ext cx="1112732"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79" name="テキスト ボックス 44">
            <a:extLst>
              <a:ext uri="{FF2B5EF4-FFF2-40B4-BE49-F238E27FC236}">
                <a16:creationId xmlns:a16="http://schemas.microsoft.com/office/drawing/2014/main" id="{37799317-8D79-203B-1BCB-5B44D1B54C33}"/>
              </a:ext>
            </a:extLst>
          </p:cNvPr>
          <p:cNvSpPr txBox="1"/>
          <p:nvPr/>
        </p:nvSpPr>
        <p:spPr>
          <a:xfrm>
            <a:off x="3603517" y="5092103"/>
            <a:ext cx="1112732"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80" name="テキスト ボックス 45">
            <a:extLst>
              <a:ext uri="{FF2B5EF4-FFF2-40B4-BE49-F238E27FC236}">
                <a16:creationId xmlns:a16="http://schemas.microsoft.com/office/drawing/2014/main" id="{9773A3F1-8EE7-2B03-ECFF-4212A762ED82}"/>
              </a:ext>
            </a:extLst>
          </p:cNvPr>
          <p:cNvSpPr txBox="1"/>
          <p:nvPr/>
        </p:nvSpPr>
        <p:spPr>
          <a:xfrm>
            <a:off x="3603517" y="5897195"/>
            <a:ext cx="1112732" cy="738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95" name="Textfeld 1">
            <a:extLst>
              <a:ext uri="{FF2B5EF4-FFF2-40B4-BE49-F238E27FC236}">
                <a16:creationId xmlns:a16="http://schemas.microsoft.com/office/drawing/2014/main" id="{B4635EB7-563A-C24A-9B22-8BFD376AC46B}"/>
              </a:ext>
            </a:extLst>
          </p:cNvPr>
          <p:cNvSpPr txBox="1"/>
          <p:nvPr>
            <p:custDataLst>
              <p:tags r:id="rId5"/>
            </p:custDataLst>
          </p:nvPr>
        </p:nvSpPr>
        <p:spPr>
          <a:xfrm>
            <a:off x="3603517" y="3000449"/>
            <a:ext cx="1112732" cy="442866"/>
          </a:xfrm>
          <a:prstGeom prst="rect">
            <a:avLst/>
          </a:prstGeom>
          <a:solidFill>
            <a:srgbClr val="FF8222"/>
          </a:solidFill>
        </p:spPr>
        <p:txBody>
          <a:bodyPr vert="horz" wrap="non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目標値</a:t>
            </a:r>
          </a:p>
        </p:txBody>
      </p:sp>
      <p:sp>
        <p:nvSpPr>
          <p:cNvPr id="10" name="Rectangle 2">
            <a:extLst>
              <a:ext uri="{FF2B5EF4-FFF2-40B4-BE49-F238E27FC236}">
                <a16:creationId xmlns:a16="http://schemas.microsoft.com/office/drawing/2014/main" id="{AAF3D6FA-68BE-1E32-DD93-264F409F0AAC}"/>
              </a:ext>
            </a:extLst>
          </p:cNvPr>
          <p:cNvSpPr/>
          <p:nvPr/>
        </p:nvSpPr>
        <p:spPr>
          <a:xfrm>
            <a:off x="891476" y="2593706"/>
            <a:ext cx="8547356" cy="371662"/>
          </a:xfrm>
          <a:prstGeom prst="wedgeRectCallout">
            <a:avLst>
              <a:gd name="adj1" fmla="val -25681"/>
              <a:gd name="adj2" fmla="val -9056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上記で記載している</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検証すること</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を下部のアウトカムとして網羅的に記載すること</a:t>
            </a:r>
            <a:r>
              <a:rPr kumimoji="1" lang="en-US" altLang="ja-JP" sz="1200" kern="0">
                <a:solidFill>
                  <a:srgbClr val="575757"/>
                </a:solidFill>
                <a:latin typeface="Trebuchet MS" panose="020B0603020202020204" pitchFamily="34" charset="0"/>
                <a:ea typeface="Meiryo UI" panose="020B0604030504040204" pitchFamily="50" charset="-128"/>
              </a:rPr>
              <a:t>(= </a:t>
            </a:r>
            <a:r>
              <a:rPr kumimoji="1" lang="ja-JP" altLang="en-US" sz="1200" kern="0">
                <a:solidFill>
                  <a:srgbClr val="575757"/>
                </a:solidFill>
                <a:latin typeface="Trebuchet MS" panose="020B0603020202020204" pitchFamily="34" charset="0"/>
                <a:ea typeface="Meiryo UI" panose="020B0604030504040204" pitchFamily="50" charset="-128"/>
              </a:rPr>
              <a:t>アウトカム項目の目標値を全てクリアできれば、実装できる ということになる</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。尚、アウトカムは本ページに記載しきれなかったら複数ページに跨っても問題ございません</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97" name="Rectangle 2">
            <a:extLst>
              <a:ext uri="{FF2B5EF4-FFF2-40B4-BE49-F238E27FC236}">
                <a16:creationId xmlns:a16="http://schemas.microsoft.com/office/drawing/2014/main" id="{C8378EB0-62A7-3CB7-B280-5AAD0008957E}"/>
              </a:ext>
            </a:extLst>
          </p:cNvPr>
          <p:cNvSpPr/>
          <p:nvPr/>
        </p:nvSpPr>
        <p:spPr>
          <a:xfrm>
            <a:off x="2151590" y="369467"/>
            <a:ext cx="5359624" cy="593529"/>
          </a:xfrm>
          <a:prstGeom prst="wedgeRectCallout">
            <a:avLst>
              <a:gd name="adj1" fmla="val -38652"/>
              <a:gd name="adj2" fmla="val 11346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サブブレッドに、効果面・技術面・運営面・展開先のそれぞれで、実装に向けた課題</a:t>
            </a:r>
            <a:r>
              <a:rPr kumimoji="1" lang="en-US" altLang="ja-JP" sz="1200" kern="0">
                <a:solidFill>
                  <a:srgbClr val="575757"/>
                </a:solidFill>
                <a:latin typeface="Trebuchet MS" panose="020B0603020202020204" pitchFamily="34" charset="0"/>
                <a:ea typeface="Meiryo UI" panose="020B0604030504040204" pitchFamily="50" charset="-128"/>
              </a:rPr>
              <a:t>(= </a:t>
            </a:r>
            <a:r>
              <a:rPr kumimoji="1" lang="ja-JP" altLang="en-US" sz="1200" kern="0">
                <a:solidFill>
                  <a:srgbClr val="575757"/>
                </a:solidFill>
                <a:latin typeface="Trebuchet MS" panose="020B0603020202020204" pitchFamily="34" charset="0"/>
                <a:ea typeface="Meiryo UI" panose="020B0604030504040204" pitchFamily="50" charset="-128"/>
              </a:rPr>
              <a:t>実証で確認すべき内容</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を記載する。　</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様式</a:t>
            </a:r>
            <a:r>
              <a:rPr kumimoji="1" lang="en-US" altLang="ja-JP" sz="1200" kern="0">
                <a:solidFill>
                  <a:srgbClr val="575757"/>
                </a:solidFill>
                <a:latin typeface="Trebuchet MS" panose="020B0603020202020204" pitchFamily="34" charset="0"/>
                <a:ea typeface="Meiryo UI" panose="020B0604030504040204" pitchFamily="50" charset="-128"/>
              </a:rPr>
              <a:t>2) </a:t>
            </a:r>
            <a:r>
              <a:rPr kumimoji="1" lang="ja-JP" altLang="en-US" sz="1200" kern="0">
                <a:solidFill>
                  <a:srgbClr val="575757"/>
                </a:solidFill>
                <a:latin typeface="Trebuchet MS" panose="020B0603020202020204" pitchFamily="34" charset="0"/>
                <a:ea typeface="Meiryo UI" panose="020B0604030504040204" pitchFamily="50" charset="-128"/>
              </a:rPr>
              <a:t>概要版での該当項目欄と同様の内容を記載すること</a:t>
            </a:r>
            <a:endParaRPr kumimoji="1" lang="ja-JP" altLang="en-US" sz="1200">
              <a:solidFill>
                <a:srgbClr val="575757"/>
              </a:solidFill>
              <a:latin typeface="Trebuchet MS" panose="020B0603020202020204" pitchFamily="34" charset="0"/>
              <a:ea typeface="Meiryo UI" panose="020B0604030504040204" pitchFamily="50" charset="-128"/>
            </a:endParaRPr>
          </a:p>
        </p:txBody>
      </p:sp>
      <p:sp>
        <p:nvSpPr>
          <p:cNvPr id="9" name="Rectangle 217">
            <a:extLst>
              <a:ext uri="{FF2B5EF4-FFF2-40B4-BE49-F238E27FC236}">
                <a16:creationId xmlns:a16="http://schemas.microsoft.com/office/drawing/2014/main" id="{63CCB5C8-A53D-23A8-04FE-A9AFE2B32879}"/>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評価の観点：実装・横展開に向けた実証計画の適切性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13" name="Textfeld 1">
            <a:extLst>
              <a:ext uri="{FF2B5EF4-FFF2-40B4-BE49-F238E27FC236}">
                <a16:creationId xmlns:a16="http://schemas.microsoft.com/office/drawing/2014/main" id="{CB5DF2E8-1744-2B5E-C29C-E61B1A1FEF15}"/>
              </a:ext>
            </a:extLst>
          </p:cNvPr>
          <p:cNvSpPr txBox="1"/>
          <p:nvPr>
            <p:custDataLst>
              <p:tags r:id="rId6"/>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4" name="Rectangle 13">
            <a:extLst>
              <a:ext uri="{FF2B5EF4-FFF2-40B4-BE49-F238E27FC236}">
                <a16:creationId xmlns:a16="http://schemas.microsoft.com/office/drawing/2014/main" id="{9B42DAFC-2820-1E88-5FE2-FC3986965E05}"/>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15" name="Rectangle 14">
            <a:extLst>
              <a:ext uri="{FF2B5EF4-FFF2-40B4-BE49-F238E27FC236}">
                <a16:creationId xmlns:a16="http://schemas.microsoft.com/office/drawing/2014/main" id="{B0810617-2A94-4967-36C7-1BC274095FF3}"/>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6" name="Textfeld 1">
            <a:extLst>
              <a:ext uri="{FF2B5EF4-FFF2-40B4-BE49-F238E27FC236}">
                <a16:creationId xmlns:a16="http://schemas.microsoft.com/office/drawing/2014/main" id="{D86C7E46-3091-4B5F-872C-2B75029FB419}"/>
              </a:ext>
            </a:extLst>
          </p:cNvPr>
          <p:cNvSpPr txBox="1"/>
          <p:nvPr>
            <p:custDataLst>
              <p:tags r:id="rId7"/>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7" name="Rectangle 16">
            <a:extLst>
              <a:ext uri="{FF2B5EF4-FFF2-40B4-BE49-F238E27FC236}">
                <a16:creationId xmlns:a16="http://schemas.microsoft.com/office/drawing/2014/main" id="{758DE9DA-6B3B-4421-8668-789AA14228D1}"/>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18" name="Rectangle 17">
            <a:extLst>
              <a:ext uri="{FF2B5EF4-FFF2-40B4-BE49-F238E27FC236}">
                <a16:creationId xmlns:a16="http://schemas.microsoft.com/office/drawing/2014/main" id="{3023474D-2461-71FE-67EC-0F98918C5ED0}"/>
              </a:ext>
            </a:extLst>
          </p:cNvPr>
          <p:cNvSpPr/>
          <p:nvPr/>
        </p:nvSpPr>
        <p:spPr>
          <a:xfrm>
            <a:off x="8749729" y="516893"/>
            <a:ext cx="1002483" cy="142824"/>
          </a:xfrm>
          <a:prstGeom prst="rect">
            <a:avLst/>
          </a:prstGeom>
          <a:solidFill>
            <a:srgbClr val="FFFFFF"/>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spTree>
    <p:extLst>
      <p:ext uri="{BB962C8B-B14F-4D97-AF65-F5344CB8AC3E}">
        <p14:creationId xmlns:p14="http://schemas.microsoft.com/office/powerpoint/2010/main" val="336499301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56045C-4B1E-E2DC-8952-561C65E8F87C}"/>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F9E2CBA7-8C8E-4ACA-F245-ADC4BBCFC8CD}"/>
              </a:ext>
            </a:extLst>
          </p:cNvPr>
          <p:cNvGraphicFramePr>
            <a:graphicFrameLocks noChangeAspect="1"/>
          </p:cNvGraphicFramePr>
          <p:nvPr>
            <p:custDataLst>
              <p:tags r:id="rId1"/>
            </p:custDataLst>
            <p:extLst>
              <p:ext uri="{D42A27DB-BD31-4B8C-83A1-F6EECF244321}">
                <p14:modId xmlns:p14="http://schemas.microsoft.com/office/powerpoint/2010/main" val="3260207622"/>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395" imgH="396" progId="TCLayout.ActiveDocument.1">
                  <p:embed/>
                </p:oleObj>
              </mc:Choice>
              <mc:Fallback>
                <p:oleObj name="think-cell Slide" r:id="rId5" imgW="395" imgH="396" progId="TCLayout.ActiveDocument.1">
                  <p:embed/>
                  <p:pic>
                    <p:nvPicPr>
                      <p:cNvPr id="6" name="think-cell data - do not delete" hidden="1">
                        <a:extLst>
                          <a:ext uri="{FF2B5EF4-FFF2-40B4-BE49-F238E27FC236}">
                            <a16:creationId xmlns:a16="http://schemas.microsoft.com/office/drawing/2014/main" id="{F9E2CBA7-8C8E-4ACA-F245-ADC4BBCFC8CD}"/>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80" name="タイトル 16">
            <a:extLst>
              <a:ext uri="{FF2B5EF4-FFF2-40B4-BE49-F238E27FC236}">
                <a16:creationId xmlns:a16="http://schemas.microsoft.com/office/drawing/2014/main" id="{99D253EC-73A8-EEF3-7438-9B2E55BE4B16}"/>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実証計画</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体制</a:t>
            </a:r>
            <a:endParaRPr lang="ja-JP" altLang="en-US"/>
          </a:p>
        </p:txBody>
      </p:sp>
      <p:sp>
        <p:nvSpPr>
          <p:cNvPr id="90" name="テキスト ボックス 42">
            <a:extLst>
              <a:ext uri="{FF2B5EF4-FFF2-40B4-BE49-F238E27FC236}">
                <a16:creationId xmlns:a16="http://schemas.microsoft.com/office/drawing/2014/main" id="{3E2197AD-9B55-1960-DD39-246AB1933BB7}"/>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4</a:t>
            </a:r>
            <a:r>
              <a:rPr kumimoji="1" lang="ja-JP" altLang="en-US" sz="1200">
                <a:solidFill>
                  <a:srgbClr val="575757"/>
                </a:solidFill>
                <a:latin typeface="Trebuchet MS" panose="020B0603020202020204" pitchFamily="34" charset="0"/>
                <a:ea typeface="Meiryo UI" panose="020B0604030504040204" pitchFamily="50" charset="-128"/>
              </a:rPr>
              <a:t>章：実証計画</a:t>
            </a:r>
          </a:p>
        </p:txBody>
      </p:sp>
      <p:sp>
        <p:nvSpPr>
          <p:cNvPr id="450" name="Rectangle 217">
            <a:extLst>
              <a:ext uri="{FF2B5EF4-FFF2-40B4-BE49-F238E27FC236}">
                <a16:creationId xmlns:a16="http://schemas.microsoft.com/office/drawing/2014/main" id="{31B5340B-3130-CA45-0D51-438CDC4FFE86}"/>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pPr>
            <a:r>
              <a:rPr kumimoji="1" lang="ja-JP" altLang="en-US" sz="1200" kern="0">
                <a:solidFill>
                  <a:srgbClr val="575757"/>
                </a:solidFill>
                <a:latin typeface="Trebuchet MS" panose="020B0603020202020204" pitchFamily="34" charset="0"/>
                <a:ea typeface="Meiryo UI" panose="020B0604030504040204" pitchFamily="50" charset="-128"/>
              </a:rPr>
              <a:t>評価の観点：実証事業の計画性・実行性</a:t>
            </a:r>
          </a:p>
        </p:txBody>
      </p:sp>
      <p:sp>
        <p:nvSpPr>
          <p:cNvPr id="41" name="Rectangle 40">
            <a:extLst>
              <a:ext uri="{FF2B5EF4-FFF2-40B4-BE49-F238E27FC236}">
                <a16:creationId xmlns:a16="http://schemas.microsoft.com/office/drawing/2014/main" id="{7DDD6ED7-52E1-9F63-F0AF-5A58503F718A}"/>
              </a:ext>
            </a:extLst>
          </p:cNvPr>
          <p:cNvSpPr/>
          <p:nvPr/>
        </p:nvSpPr>
        <p:spPr>
          <a:xfrm>
            <a:off x="2161844" y="481707"/>
            <a:ext cx="5635728" cy="592149"/>
          </a:xfrm>
          <a:prstGeom prst="rect">
            <a:avLst/>
          </a:prstGeom>
          <a:solidFill>
            <a:schemeClr val="accent6">
              <a:lumMod val="40000"/>
              <a:lumOff val="6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300" kern="0">
                <a:solidFill>
                  <a:srgbClr val="575757"/>
                </a:solidFill>
                <a:latin typeface="Trebuchet MS" panose="020B0603020202020204" pitchFamily="34" charset="0"/>
                <a:ea typeface="Meiryo UI" panose="020B0604030504040204" pitchFamily="50" charset="-128"/>
              </a:rPr>
              <a:t>各団体の役割と必要リソース、担当者名を記載すること</a:t>
            </a:r>
            <a:br>
              <a:rPr kumimoji="1" lang="en-US" altLang="ja-JP" sz="1300" kern="0">
                <a:solidFill>
                  <a:srgbClr val="575757"/>
                </a:solidFill>
                <a:latin typeface="Trebuchet MS" panose="020B0603020202020204" pitchFamily="34" charset="0"/>
                <a:ea typeface="Meiryo UI" panose="020B0604030504040204" pitchFamily="50" charset="-128"/>
              </a:rPr>
            </a:br>
            <a:r>
              <a:rPr kumimoji="1" lang="en-US" altLang="ja-JP" sz="1300" kern="0">
                <a:solidFill>
                  <a:srgbClr val="575757"/>
                </a:solidFill>
                <a:latin typeface="Trebuchet MS" panose="020B0603020202020204" pitchFamily="34" charset="0"/>
                <a:ea typeface="Meiryo UI" panose="020B0604030504040204" pitchFamily="50" charset="-128"/>
              </a:rPr>
              <a:t>※</a:t>
            </a:r>
            <a:r>
              <a:rPr kumimoji="1" lang="ja-JP" altLang="en-US" sz="1300" kern="0">
                <a:solidFill>
                  <a:srgbClr val="575757"/>
                </a:solidFill>
                <a:latin typeface="Trebuchet MS" panose="020B0603020202020204" pitchFamily="34" charset="0"/>
                <a:ea typeface="Meiryo UI" panose="020B0604030504040204" pitchFamily="50" charset="-128"/>
              </a:rPr>
              <a:t>スタートアップ及び地域</a:t>
            </a:r>
            <a:r>
              <a:rPr kumimoji="1" lang="en-US" altLang="ja-JP" sz="1300" kern="0">
                <a:solidFill>
                  <a:srgbClr val="575757"/>
                </a:solidFill>
                <a:latin typeface="Trebuchet MS" panose="020B0603020202020204" pitchFamily="34" charset="0"/>
                <a:ea typeface="Meiryo UI" panose="020B0604030504040204" pitchFamily="50" charset="-128"/>
              </a:rPr>
              <a:t>ICT</a:t>
            </a:r>
            <a:r>
              <a:rPr kumimoji="1" lang="ja-JP" altLang="en-US" sz="1300" kern="0">
                <a:solidFill>
                  <a:srgbClr val="575757"/>
                </a:solidFill>
                <a:latin typeface="Trebuchet MS" panose="020B0603020202020204" pitchFamily="34" charset="0"/>
                <a:ea typeface="Meiryo UI" panose="020B0604030504040204" pitchFamily="50" charset="-128"/>
              </a:rPr>
              <a:t>企業、または広域リージョン連携に資する体制の場合は加点要素のため明記したうえで、設立年</a:t>
            </a:r>
            <a:r>
              <a:rPr kumimoji="1" lang="en-US" altLang="ja-JP" sz="1300" kern="0">
                <a:solidFill>
                  <a:srgbClr val="575757"/>
                </a:solidFill>
                <a:latin typeface="Trebuchet MS" panose="020B0603020202020204" pitchFamily="34" charset="0"/>
                <a:ea typeface="Meiryo UI" panose="020B0604030504040204" pitchFamily="50" charset="-128"/>
              </a:rPr>
              <a:t>(</a:t>
            </a:r>
            <a:r>
              <a:rPr kumimoji="1" lang="ja-JP" altLang="en-US" sz="1300" kern="0">
                <a:solidFill>
                  <a:srgbClr val="575757"/>
                </a:solidFill>
                <a:latin typeface="Trebuchet MS" panose="020B0603020202020204" pitchFamily="34" charset="0"/>
                <a:ea typeface="Meiryo UI" panose="020B0604030504040204" pitchFamily="50" charset="-128"/>
              </a:rPr>
              <a:t>スタートアップのみ</a:t>
            </a:r>
            <a:r>
              <a:rPr kumimoji="1" lang="en-US" altLang="ja-JP" sz="1300" kern="0">
                <a:solidFill>
                  <a:srgbClr val="575757"/>
                </a:solidFill>
                <a:latin typeface="Trebuchet MS" panose="020B0603020202020204" pitchFamily="34" charset="0"/>
                <a:ea typeface="Meiryo UI" panose="020B0604030504040204" pitchFamily="50" charset="-128"/>
              </a:rPr>
              <a:t>)</a:t>
            </a:r>
            <a:r>
              <a:rPr kumimoji="1" lang="ja-JP" altLang="en-US" sz="1300" kern="0">
                <a:solidFill>
                  <a:srgbClr val="575757"/>
                </a:solidFill>
                <a:latin typeface="Trebuchet MS" panose="020B0603020202020204" pitchFamily="34" charset="0"/>
                <a:ea typeface="Meiryo UI" panose="020B0604030504040204" pitchFamily="50" charset="-128"/>
              </a:rPr>
              <a:t> を補足すること</a:t>
            </a:r>
            <a:endParaRPr kumimoji="1" lang="en-US" altLang="ja-JP" sz="1300" kern="0">
              <a:solidFill>
                <a:srgbClr val="575757"/>
              </a:solidFill>
              <a:latin typeface="Trebuchet MS" panose="020B0603020202020204" pitchFamily="34" charset="0"/>
              <a:ea typeface="Meiryo UI" panose="020B0604030504040204" pitchFamily="50" charset="-128"/>
            </a:endParaRPr>
          </a:p>
        </p:txBody>
      </p:sp>
      <p:sp>
        <p:nvSpPr>
          <p:cNvPr id="38" name="Rectangle 37">
            <a:extLst>
              <a:ext uri="{FF2B5EF4-FFF2-40B4-BE49-F238E27FC236}">
                <a16:creationId xmlns:a16="http://schemas.microsoft.com/office/drawing/2014/main" id="{DF7ED3C5-9BBA-D901-5A39-EFC6FDB3BC9B}"/>
              </a:ext>
            </a:extLst>
          </p:cNvPr>
          <p:cNvSpPr/>
          <p:nvPr/>
        </p:nvSpPr>
        <p:spPr>
          <a:xfrm>
            <a:off x="3928518" y="2094250"/>
            <a:ext cx="1376711"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14400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39" name="Rectangle 38">
            <a:extLst>
              <a:ext uri="{FF2B5EF4-FFF2-40B4-BE49-F238E27FC236}">
                <a16:creationId xmlns:a16="http://schemas.microsoft.com/office/drawing/2014/main" id="{44D5D9E2-7D8F-D4D6-6951-07E781FD1723}"/>
              </a:ext>
            </a:extLst>
          </p:cNvPr>
          <p:cNvSpPr/>
          <p:nvPr/>
        </p:nvSpPr>
        <p:spPr>
          <a:xfrm>
            <a:off x="5375029" y="2094250"/>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プロジェクトの全体</a:t>
            </a:r>
            <a:br>
              <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管理</a:t>
            </a:r>
            <a:endPar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55" name="Rectangle 54">
            <a:extLst>
              <a:ext uri="{FF2B5EF4-FFF2-40B4-BE49-F238E27FC236}">
                <a16:creationId xmlns:a16="http://schemas.microsoft.com/office/drawing/2014/main" id="{03C1032B-8B22-6FA8-24E8-9E3E6E03118E}"/>
              </a:ext>
            </a:extLst>
          </p:cNvPr>
          <p:cNvSpPr/>
          <p:nvPr/>
        </p:nvSpPr>
        <p:spPr>
          <a:xfrm>
            <a:off x="6821542" y="2094250"/>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a:t>
            </a: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名 </a:t>
            </a:r>
            <a:r>
              <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 </a:t>
            </a:r>
            <a:r>
              <a:rPr kumimoji="1" lang="en-US" altLang="ja-JP" sz="1138" b="0" i="0" u="none" strike="noStrike" kern="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X</a:t>
            </a: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時間</a:t>
            </a:r>
            <a:endPar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57" name="Rectangle 56">
            <a:extLst>
              <a:ext uri="{FF2B5EF4-FFF2-40B4-BE49-F238E27FC236}">
                <a16:creationId xmlns:a16="http://schemas.microsoft.com/office/drawing/2014/main" id="{60EB5CC2-46B5-2F6F-903B-EAD1DD519D7D}"/>
              </a:ext>
            </a:extLst>
          </p:cNvPr>
          <p:cNvSpPr/>
          <p:nvPr/>
        </p:nvSpPr>
        <p:spPr>
          <a:xfrm>
            <a:off x="8268052" y="2094250"/>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cxnSp>
        <p:nvCxnSpPr>
          <p:cNvPr id="60" name="Straight Connector 195">
            <a:extLst>
              <a:ext uri="{FF2B5EF4-FFF2-40B4-BE49-F238E27FC236}">
                <a16:creationId xmlns:a16="http://schemas.microsoft.com/office/drawing/2014/main" id="{995076D5-86A9-2FEE-6068-818ED11FC9EC}"/>
              </a:ext>
            </a:extLst>
          </p:cNvPr>
          <p:cNvCxnSpPr>
            <a:cxnSpLocks/>
          </p:cNvCxnSpPr>
          <p:nvPr/>
        </p:nvCxnSpPr>
        <p:spPr>
          <a:xfrm>
            <a:off x="3928518" y="2920401"/>
            <a:ext cx="57162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66" name="Straight Connector 195">
            <a:extLst>
              <a:ext uri="{FF2B5EF4-FFF2-40B4-BE49-F238E27FC236}">
                <a16:creationId xmlns:a16="http://schemas.microsoft.com/office/drawing/2014/main" id="{3B9D45E6-541E-FC27-08C7-AF69FFC1216F}"/>
              </a:ext>
            </a:extLst>
          </p:cNvPr>
          <p:cNvCxnSpPr>
            <a:cxnSpLocks/>
          </p:cNvCxnSpPr>
          <p:nvPr/>
        </p:nvCxnSpPr>
        <p:spPr>
          <a:xfrm>
            <a:off x="3928518" y="3830767"/>
            <a:ext cx="57162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68" name="Straight Connector 195">
            <a:extLst>
              <a:ext uri="{FF2B5EF4-FFF2-40B4-BE49-F238E27FC236}">
                <a16:creationId xmlns:a16="http://schemas.microsoft.com/office/drawing/2014/main" id="{7FB276A0-96ED-D165-C704-81947F3C5A10}"/>
              </a:ext>
            </a:extLst>
          </p:cNvPr>
          <p:cNvCxnSpPr>
            <a:cxnSpLocks/>
          </p:cNvCxnSpPr>
          <p:nvPr/>
        </p:nvCxnSpPr>
        <p:spPr>
          <a:xfrm>
            <a:off x="3928518" y="4741131"/>
            <a:ext cx="57162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69" name="Straight Connector 195">
            <a:extLst>
              <a:ext uri="{FF2B5EF4-FFF2-40B4-BE49-F238E27FC236}">
                <a16:creationId xmlns:a16="http://schemas.microsoft.com/office/drawing/2014/main" id="{22E19D31-8751-1A2C-6E14-AFE4B5050C58}"/>
              </a:ext>
            </a:extLst>
          </p:cNvPr>
          <p:cNvCxnSpPr>
            <a:cxnSpLocks/>
          </p:cNvCxnSpPr>
          <p:nvPr/>
        </p:nvCxnSpPr>
        <p:spPr>
          <a:xfrm>
            <a:off x="3928518" y="5651497"/>
            <a:ext cx="57162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484" name="Rectangle 483">
            <a:extLst>
              <a:ext uri="{FF2B5EF4-FFF2-40B4-BE49-F238E27FC236}">
                <a16:creationId xmlns:a16="http://schemas.microsoft.com/office/drawing/2014/main" id="{71E42E25-CE1B-29EC-BF23-7731F56EDDFC}"/>
              </a:ext>
            </a:extLst>
          </p:cNvPr>
          <p:cNvSpPr/>
          <p:nvPr/>
        </p:nvSpPr>
        <p:spPr>
          <a:xfrm>
            <a:off x="3928518" y="3004614"/>
            <a:ext cx="1376711"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14400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86" name="Rectangle 485">
            <a:extLst>
              <a:ext uri="{FF2B5EF4-FFF2-40B4-BE49-F238E27FC236}">
                <a16:creationId xmlns:a16="http://schemas.microsoft.com/office/drawing/2014/main" id="{61CFD72E-9E48-1FB0-623F-B82DA0B2470C}"/>
              </a:ext>
            </a:extLst>
          </p:cNvPr>
          <p:cNvSpPr/>
          <p:nvPr/>
        </p:nvSpPr>
        <p:spPr>
          <a:xfrm>
            <a:off x="5375029" y="3004614"/>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実証場所の提供</a:t>
            </a:r>
            <a:endPar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地域住民との合意</a:t>
            </a:r>
            <a:br>
              <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形成</a:t>
            </a:r>
            <a:endPar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489" name="Rectangle 488">
            <a:extLst>
              <a:ext uri="{FF2B5EF4-FFF2-40B4-BE49-F238E27FC236}">
                <a16:creationId xmlns:a16="http://schemas.microsoft.com/office/drawing/2014/main" id="{BF1D856A-0F68-45C6-F60D-24A48B72D168}"/>
              </a:ext>
            </a:extLst>
          </p:cNvPr>
          <p:cNvSpPr/>
          <p:nvPr/>
        </p:nvSpPr>
        <p:spPr>
          <a:xfrm>
            <a:off x="6821542" y="3004614"/>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90" name="Rectangle 489">
            <a:extLst>
              <a:ext uri="{FF2B5EF4-FFF2-40B4-BE49-F238E27FC236}">
                <a16:creationId xmlns:a16="http://schemas.microsoft.com/office/drawing/2014/main" id="{7F552580-BD12-5B7B-5826-7CF2090C8D07}"/>
              </a:ext>
            </a:extLst>
          </p:cNvPr>
          <p:cNvSpPr/>
          <p:nvPr/>
        </p:nvSpPr>
        <p:spPr>
          <a:xfrm>
            <a:off x="8268052" y="3004615"/>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91" name="Rectangle 490">
            <a:extLst>
              <a:ext uri="{FF2B5EF4-FFF2-40B4-BE49-F238E27FC236}">
                <a16:creationId xmlns:a16="http://schemas.microsoft.com/office/drawing/2014/main" id="{8AAC1567-5D2D-26B7-46C9-73ACFD684623}"/>
              </a:ext>
            </a:extLst>
          </p:cNvPr>
          <p:cNvSpPr/>
          <p:nvPr/>
        </p:nvSpPr>
        <p:spPr>
          <a:xfrm>
            <a:off x="3928518" y="3914978"/>
            <a:ext cx="1376711"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14400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92" name="Rectangle 491">
            <a:extLst>
              <a:ext uri="{FF2B5EF4-FFF2-40B4-BE49-F238E27FC236}">
                <a16:creationId xmlns:a16="http://schemas.microsoft.com/office/drawing/2014/main" id="{C885161D-C103-5439-4E1E-8CB82DBB99D6}"/>
              </a:ext>
            </a:extLst>
          </p:cNvPr>
          <p:cNvSpPr/>
          <p:nvPr/>
        </p:nvSpPr>
        <p:spPr>
          <a:xfrm>
            <a:off x="5375029" y="3914978"/>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ソリューション開発</a:t>
            </a:r>
            <a:br>
              <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担当</a:t>
            </a:r>
            <a:endPar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493" name="Rectangle 492">
            <a:extLst>
              <a:ext uri="{FF2B5EF4-FFF2-40B4-BE49-F238E27FC236}">
                <a16:creationId xmlns:a16="http://schemas.microsoft.com/office/drawing/2014/main" id="{2ACBF196-5DCE-3AE1-E079-79831073EF77}"/>
              </a:ext>
            </a:extLst>
          </p:cNvPr>
          <p:cNvSpPr/>
          <p:nvPr/>
        </p:nvSpPr>
        <p:spPr>
          <a:xfrm>
            <a:off x="6821542" y="3914978"/>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97" name="Rectangle 496">
            <a:extLst>
              <a:ext uri="{FF2B5EF4-FFF2-40B4-BE49-F238E27FC236}">
                <a16:creationId xmlns:a16="http://schemas.microsoft.com/office/drawing/2014/main" id="{02364D5B-2A51-C515-5275-2157B8F5922C}"/>
              </a:ext>
            </a:extLst>
          </p:cNvPr>
          <p:cNvSpPr/>
          <p:nvPr/>
        </p:nvSpPr>
        <p:spPr>
          <a:xfrm>
            <a:off x="8268052" y="3914981"/>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01" name="Rectangle 500">
            <a:extLst>
              <a:ext uri="{FF2B5EF4-FFF2-40B4-BE49-F238E27FC236}">
                <a16:creationId xmlns:a16="http://schemas.microsoft.com/office/drawing/2014/main" id="{33289216-ED96-1F7D-3FD5-7F5F5D01FC01}"/>
              </a:ext>
            </a:extLst>
          </p:cNvPr>
          <p:cNvSpPr/>
          <p:nvPr/>
        </p:nvSpPr>
        <p:spPr>
          <a:xfrm>
            <a:off x="3928518" y="4825341"/>
            <a:ext cx="1376711"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14400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03" name="Rectangle 502">
            <a:extLst>
              <a:ext uri="{FF2B5EF4-FFF2-40B4-BE49-F238E27FC236}">
                <a16:creationId xmlns:a16="http://schemas.microsoft.com/office/drawing/2014/main" id="{555A14E8-A208-70A4-10B0-9F0F1D6AB6D7}"/>
              </a:ext>
            </a:extLst>
          </p:cNvPr>
          <p:cNvSpPr/>
          <p:nvPr/>
        </p:nvSpPr>
        <p:spPr>
          <a:xfrm>
            <a:off x="5375029" y="4825341"/>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通信インフラ担当</a:t>
            </a:r>
            <a:endPar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504" name="Rectangle 503">
            <a:extLst>
              <a:ext uri="{FF2B5EF4-FFF2-40B4-BE49-F238E27FC236}">
                <a16:creationId xmlns:a16="http://schemas.microsoft.com/office/drawing/2014/main" id="{817C5FA7-D0D1-7C9E-3A42-1E3EB42C06C7}"/>
              </a:ext>
            </a:extLst>
          </p:cNvPr>
          <p:cNvSpPr/>
          <p:nvPr/>
        </p:nvSpPr>
        <p:spPr>
          <a:xfrm>
            <a:off x="6821542" y="4825341"/>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06" name="Rectangle 505">
            <a:extLst>
              <a:ext uri="{FF2B5EF4-FFF2-40B4-BE49-F238E27FC236}">
                <a16:creationId xmlns:a16="http://schemas.microsoft.com/office/drawing/2014/main" id="{A92B91EE-A7AF-0A52-FF3B-5781780EFA71}"/>
              </a:ext>
            </a:extLst>
          </p:cNvPr>
          <p:cNvSpPr/>
          <p:nvPr/>
        </p:nvSpPr>
        <p:spPr>
          <a:xfrm>
            <a:off x="8268052" y="4825346"/>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07" name="Rectangle 506">
            <a:extLst>
              <a:ext uri="{FF2B5EF4-FFF2-40B4-BE49-F238E27FC236}">
                <a16:creationId xmlns:a16="http://schemas.microsoft.com/office/drawing/2014/main" id="{CEFB4644-B083-7B71-B4D7-E34FC86E201C}"/>
              </a:ext>
            </a:extLst>
          </p:cNvPr>
          <p:cNvSpPr/>
          <p:nvPr/>
        </p:nvSpPr>
        <p:spPr>
          <a:xfrm>
            <a:off x="3928518" y="5735708"/>
            <a:ext cx="1376711"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14400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09" name="Rectangle 508">
            <a:extLst>
              <a:ext uri="{FF2B5EF4-FFF2-40B4-BE49-F238E27FC236}">
                <a16:creationId xmlns:a16="http://schemas.microsoft.com/office/drawing/2014/main" id="{E0408E92-2135-9BF0-2B1E-B51ECBC8DCF8}"/>
              </a:ext>
            </a:extLst>
          </p:cNvPr>
          <p:cNvSpPr/>
          <p:nvPr/>
        </p:nvSpPr>
        <p:spPr>
          <a:xfrm>
            <a:off x="5375029" y="5735708"/>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603647"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1" indent="0" algn="l" defTabSz="603647"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横展開担当</a:t>
            </a: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0" marR="0" lvl="1" indent="0" algn="l" defTabSz="603647" rtl="0" eaLnBrk="1" fontAlgn="auto" latinLnBrk="0" hangingPunct="1">
              <a:lnSpc>
                <a:spcPct val="100000"/>
              </a:lnSpc>
              <a:spcBef>
                <a:spcPts val="0"/>
              </a:spcBef>
              <a:spcAft>
                <a:spcPts val="0"/>
              </a:spcAft>
              <a:buClr>
                <a:srgbClr val="FF8222"/>
              </a:buClr>
              <a:buSzTx/>
              <a:buFontTx/>
              <a:buNone/>
              <a:tabLst/>
              <a:defRPr/>
            </a:pPr>
            <a:endParaRPr kumimoji="1" lang="en-US" altLang="ja-JP" sz="1138"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510" name="Rectangle 509">
            <a:extLst>
              <a:ext uri="{FF2B5EF4-FFF2-40B4-BE49-F238E27FC236}">
                <a16:creationId xmlns:a16="http://schemas.microsoft.com/office/drawing/2014/main" id="{C1EACE61-7CA2-B63F-1296-296328EB270A}"/>
              </a:ext>
            </a:extLst>
          </p:cNvPr>
          <p:cNvSpPr/>
          <p:nvPr/>
        </p:nvSpPr>
        <p:spPr>
          <a:xfrm>
            <a:off x="6821542" y="5735708"/>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11" name="Rectangle 510">
            <a:extLst>
              <a:ext uri="{FF2B5EF4-FFF2-40B4-BE49-F238E27FC236}">
                <a16:creationId xmlns:a16="http://schemas.microsoft.com/office/drawing/2014/main" id="{A1037974-DB9B-A1F5-DFF2-BF1C635B87D4}"/>
              </a:ext>
            </a:extLst>
          </p:cNvPr>
          <p:cNvSpPr/>
          <p:nvPr/>
        </p:nvSpPr>
        <p:spPr>
          <a:xfrm>
            <a:off x="8268052" y="5735708"/>
            <a:ext cx="1376712" cy="741937"/>
          </a:xfrm>
          <a:prstGeom prst="rect">
            <a:avLst/>
          </a:prstGeom>
          <a:no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64" name="Oval 20">
            <a:extLst>
              <a:ext uri="{FF2B5EF4-FFF2-40B4-BE49-F238E27FC236}">
                <a16:creationId xmlns:a16="http://schemas.microsoft.com/office/drawing/2014/main" id="{FF913FED-39D8-8316-F90F-952C0CD1C4D6}"/>
              </a:ext>
            </a:extLst>
          </p:cNvPr>
          <p:cNvSpPr>
            <a:spLocks noChangeArrowheads="1"/>
          </p:cNvSpPr>
          <p:nvPr/>
        </p:nvSpPr>
        <p:spPr bwMode="auto">
          <a:xfrm>
            <a:off x="3928518" y="2094250"/>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a</a:t>
            </a:r>
          </a:p>
        </p:txBody>
      </p:sp>
      <p:sp>
        <p:nvSpPr>
          <p:cNvPr id="65" name="Oval 20">
            <a:extLst>
              <a:ext uri="{FF2B5EF4-FFF2-40B4-BE49-F238E27FC236}">
                <a16:creationId xmlns:a16="http://schemas.microsoft.com/office/drawing/2014/main" id="{B8896CD7-ED80-526C-1F01-9160B1079A62}"/>
              </a:ext>
            </a:extLst>
          </p:cNvPr>
          <p:cNvSpPr>
            <a:spLocks noChangeArrowheads="1"/>
          </p:cNvSpPr>
          <p:nvPr/>
        </p:nvSpPr>
        <p:spPr bwMode="auto">
          <a:xfrm>
            <a:off x="3928518" y="3004614"/>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b</a:t>
            </a:r>
          </a:p>
        </p:txBody>
      </p:sp>
      <p:sp>
        <p:nvSpPr>
          <p:cNvPr id="66" name="Oval 20">
            <a:extLst>
              <a:ext uri="{FF2B5EF4-FFF2-40B4-BE49-F238E27FC236}">
                <a16:creationId xmlns:a16="http://schemas.microsoft.com/office/drawing/2014/main" id="{29039344-7A54-82A5-E67E-4C8604190888}"/>
              </a:ext>
            </a:extLst>
          </p:cNvPr>
          <p:cNvSpPr>
            <a:spLocks noChangeArrowheads="1"/>
          </p:cNvSpPr>
          <p:nvPr/>
        </p:nvSpPr>
        <p:spPr bwMode="auto">
          <a:xfrm>
            <a:off x="3928518" y="3914978"/>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c</a:t>
            </a:r>
          </a:p>
        </p:txBody>
      </p:sp>
      <p:sp>
        <p:nvSpPr>
          <p:cNvPr id="67" name="Oval 20">
            <a:extLst>
              <a:ext uri="{FF2B5EF4-FFF2-40B4-BE49-F238E27FC236}">
                <a16:creationId xmlns:a16="http://schemas.microsoft.com/office/drawing/2014/main" id="{C30BC57D-3D91-01F8-E6A9-E28569B4CE9C}"/>
              </a:ext>
            </a:extLst>
          </p:cNvPr>
          <p:cNvSpPr>
            <a:spLocks noChangeArrowheads="1"/>
          </p:cNvSpPr>
          <p:nvPr/>
        </p:nvSpPr>
        <p:spPr bwMode="auto">
          <a:xfrm>
            <a:off x="3928518" y="4825340"/>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d</a:t>
            </a:r>
          </a:p>
        </p:txBody>
      </p:sp>
      <p:sp>
        <p:nvSpPr>
          <p:cNvPr id="68" name="Oval 20">
            <a:extLst>
              <a:ext uri="{FF2B5EF4-FFF2-40B4-BE49-F238E27FC236}">
                <a16:creationId xmlns:a16="http://schemas.microsoft.com/office/drawing/2014/main" id="{A87E6244-A1C0-4087-5DA7-72A21D57D6CC}"/>
              </a:ext>
            </a:extLst>
          </p:cNvPr>
          <p:cNvSpPr>
            <a:spLocks noChangeArrowheads="1"/>
          </p:cNvSpPr>
          <p:nvPr/>
        </p:nvSpPr>
        <p:spPr bwMode="auto">
          <a:xfrm>
            <a:off x="3928518" y="5735708"/>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e</a:t>
            </a:r>
          </a:p>
        </p:txBody>
      </p:sp>
      <p:sp>
        <p:nvSpPr>
          <p:cNvPr id="69" name="Rectangle 45">
            <a:extLst>
              <a:ext uri="{FF2B5EF4-FFF2-40B4-BE49-F238E27FC236}">
                <a16:creationId xmlns:a16="http://schemas.microsoft.com/office/drawing/2014/main" id="{A2AB78BE-DCC7-3741-09B3-9A117DFA33C2}"/>
              </a:ext>
            </a:extLst>
          </p:cNvPr>
          <p:cNvSpPr/>
          <p:nvPr/>
        </p:nvSpPr>
        <p:spPr>
          <a:xfrm>
            <a:off x="3928518" y="1709547"/>
            <a:ext cx="1376712" cy="269115"/>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団体名</a:t>
            </a:r>
          </a:p>
        </p:txBody>
      </p:sp>
      <p:sp>
        <p:nvSpPr>
          <p:cNvPr id="70" name="Rectangle 69">
            <a:extLst>
              <a:ext uri="{FF2B5EF4-FFF2-40B4-BE49-F238E27FC236}">
                <a16:creationId xmlns:a16="http://schemas.microsoft.com/office/drawing/2014/main" id="{BBF76609-A9E0-A468-951B-76FC96F9F7CF}"/>
              </a:ext>
            </a:extLst>
          </p:cNvPr>
          <p:cNvSpPr/>
          <p:nvPr/>
        </p:nvSpPr>
        <p:spPr>
          <a:xfrm>
            <a:off x="5375029" y="1709547"/>
            <a:ext cx="1376712" cy="269115"/>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役割</a:t>
            </a:r>
          </a:p>
        </p:txBody>
      </p:sp>
      <p:sp>
        <p:nvSpPr>
          <p:cNvPr id="71" name="Rectangle 45">
            <a:extLst>
              <a:ext uri="{FF2B5EF4-FFF2-40B4-BE49-F238E27FC236}">
                <a16:creationId xmlns:a16="http://schemas.microsoft.com/office/drawing/2014/main" id="{D483FFB7-5A34-C7B5-581A-C3E4B584D506}"/>
              </a:ext>
            </a:extLst>
          </p:cNvPr>
          <p:cNvSpPr/>
          <p:nvPr/>
        </p:nvSpPr>
        <p:spPr>
          <a:xfrm>
            <a:off x="6821542" y="1709547"/>
            <a:ext cx="1376712" cy="269115"/>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リソース</a:t>
            </a:r>
          </a:p>
        </p:txBody>
      </p:sp>
      <p:sp>
        <p:nvSpPr>
          <p:cNvPr id="72" name="Rectangle 45">
            <a:extLst>
              <a:ext uri="{FF2B5EF4-FFF2-40B4-BE49-F238E27FC236}">
                <a16:creationId xmlns:a16="http://schemas.microsoft.com/office/drawing/2014/main" id="{4D6E2F7C-9DD2-BB66-294F-AD06790B94A7}"/>
              </a:ext>
            </a:extLst>
          </p:cNvPr>
          <p:cNvSpPr/>
          <p:nvPr/>
        </p:nvSpPr>
        <p:spPr>
          <a:xfrm>
            <a:off x="8268052" y="1709547"/>
            <a:ext cx="1376712" cy="269115"/>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担当部局</a:t>
            </a:r>
            <a:r>
              <a:rPr kumimoji="1" lang="en-US" altLang="ja-JP"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担当者</a:t>
            </a:r>
          </a:p>
        </p:txBody>
      </p:sp>
      <p:sp>
        <p:nvSpPr>
          <p:cNvPr id="73" name="Rectangle 72">
            <a:extLst>
              <a:ext uri="{FF2B5EF4-FFF2-40B4-BE49-F238E27FC236}">
                <a16:creationId xmlns:a16="http://schemas.microsoft.com/office/drawing/2014/main" id="{B49CE657-6C39-A7D0-4F6C-5AAB6476ED01}"/>
              </a:ext>
            </a:extLst>
          </p:cNvPr>
          <p:cNvSpPr/>
          <p:nvPr/>
        </p:nvSpPr>
        <p:spPr>
          <a:xfrm>
            <a:off x="199847" y="1720739"/>
            <a:ext cx="3418459" cy="4756906"/>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056"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74" name="Rectangle 45">
            <a:extLst>
              <a:ext uri="{FF2B5EF4-FFF2-40B4-BE49-F238E27FC236}">
                <a16:creationId xmlns:a16="http://schemas.microsoft.com/office/drawing/2014/main" id="{91601E53-4670-033E-0F52-7F3BC3BACC92}"/>
              </a:ext>
            </a:extLst>
          </p:cNvPr>
          <p:cNvSpPr/>
          <p:nvPr/>
        </p:nvSpPr>
        <p:spPr>
          <a:xfrm>
            <a:off x="199848" y="1709547"/>
            <a:ext cx="3418458" cy="269115"/>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実施体制図</a:t>
            </a:r>
          </a:p>
        </p:txBody>
      </p:sp>
      <p:sp>
        <p:nvSpPr>
          <p:cNvPr id="75" name="Rectangle 16">
            <a:extLst>
              <a:ext uri="{FF2B5EF4-FFF2-40B4-BE49-F238E27FC236}">
                <a16:creationId xmlns:a16="http://schemas.microsoft.com/office/drawing/2014/main" id="{D25CFF04-F700-02CF-B0CF-F7E0D0EE13BD}"/>
              </a:ext>
            </a:extLst>
          </p:cNvPr>
          <p:cNvSpPr/>
          <p:nvPr/>
        </p:nvSpPr>
        <p:spPr>
          <a:xfrm>
            <a:off x="1529283" y="2081213"/>
            <a:ext cx="819752" cy="804007"/>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00" b="1" kern="0">
                <a:solidFill>
                  <a:srgbClr val="575757"/>
                </a:solidFill>
                <a:latin typeface="Trebuchet MS" panose="020B0603020202020204" pitchFamily="34" charset="0"/>
                <a:ea typeface="Meiryo UI" panose="020B0604030504040204" pitchFamily="50" charset="-128"/>
              </a:rPr>
              <a:t>プロジェクト</a:t>
            </a:r>
            <a:br>
              <a:rPr kumimoji="1" lang="en-US" altLang="ja-JP" sz="1100" b="1" kern="0">
                <a:solidFill>
                  <a:srgbClr val="575757"/>
                </a:solidFill>
                <a:latin typeface="Trebuchet MS" panose="020B0603020202020204" pitchFamily="34" charset="0"/>
                <a:ea typeface="Meiryo UI" panose="020B0604030504040204" pitchFamily="50" charset="-128"/>
              </a:rPr>
            </a:br>
            <a:r>
              <a:rPr kumimoji="1" lang="ja-JP" altLang="en-US" sz="1100" b="1" kern="0">
                <a:solidFill>
                  <a:srgbClr val="575757"/>
                </a:solidFill>
                <a:latin typeface="Trebuchet MS" panose="020B0603020202020204" pitchFamily="34" charset="0"/>
                <a:ea typeface="Meiryo UI" panose="020B0604030504040204" pitchFamily="50" charset="-128"/>
              </a:rPr>
              <a:t>の全体管理</a:t>
            </a:r>
            <a:endParaRPr kumimoji="1" lang="en-US" altLang="ja-JP" sz="1100" b="1"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100" kern="0">
                <a:solidFill>
                  <a:srgbClr val="575757"/>
                </a:solidFill>
                <a:latin typeface="Trebuchet MS" panose="020B0603020202020204" pitchFamily="34" charset="0"/>
                <a:ea typeface="Meiryo UI" panose="020B0604030504040204" pitchFamily="50" charset="-128"/>
              </a:rPr>
              <a:t>XXX</a:t>
            </a:r>
            <a:r>
              <a:rPr kumimoji="1" lang="ja-JP" altLang="en-US" sz="1100" kern="0">
                <a:solidFill>
                  <a:srgbClr val="575757"/>
                </a:solidFill>
                <a:latin typeface="Trebuchet MS" panose="020B0603020202020204" pitchFamily="34" charset="0"/>
                <a:ea typeface="Meiryo UI" panose="020B0604030504040204" pitchFamily="50" charset="-128"/>
              </a:rPr>
              <a:t> </a:t>
            </a:r>
            <a:br>
              <a:rPr kumimoji="1" lang="en-US" altLang="ja-JP" sz="1100" kern="0">
                <a:solidFill>
                  <a:srgbClr val="575757"/>
                </a:solidFill>
                <a:latin typeface="Trebuchet MS" panose="020B0603020202020204" pitchFamily="34" charset="0"/>
                <a:ea typeface="Meiryo UI" panose="020B0604030504040204" pitchFamily="50" charset="-128"/>
              </a:rPr>
            </a:br>
            <a:r>
              <a:rPr kumimoji="1" lang="en-US" altLang="ja-JP" sz="1100" kern="0">
                <a:solidFill>
                  <a:srgbClr val="3EAD92"/>
                </a:solidFill>
                <a:latin typeface="Trebuchet MS" panose="020B0603020202020204" pitchFamily="34" charset="0"/>
                <a:ea typeface="Meiryo UI" panose="020B0604030504040204" pitchFamily="50" charset="-128"/>
              </a:rPr>
              <a:t>(xx</a:t>
            </a:r>
            <a:r>
              <a:rPr kumimoji="1" lang="ja-JP" altLang="en-US" sz="1100" kern="0">
                <a:solidFill>
                  <a:srgbClr val="3EAD92"/>
                </a:solidFill>
                <a:latin typeface="Trebuchet MS" panose="020B0603020202020204" pitchFamily="34" charset="0"/>
                <a:ea typeface="Meiryo UI" panose="020B0604030504040204" pitchFamily="50" charset="-128"/>
              </a:rPr>
              <a:t>社</a:t>
            </a:r>
            <a:r>
              <a:rPr kumimoji="1" lang="en-US" altLang="ja-JP" sz="1100" kern="0">
                <a:solidFill>
                  <a:srgbClr val="3EAD92"/>
                </a:solidFill>
                <a:latin typeface="Trebuchet MS" panose="020B0603020202020204" pitchFamily="34" charset="0"/>
                <a:ea typeface="Meiryo UI" panose="020B0604030504040204" pitchFamily="50" charset="-128"/>
              </a:rPr>
              <a:t>)</a:t>
            </a:r>
          </a:p>
        </p:txBody>
      </p:sp>
      <p:sp>
        <p:nvSpPr>
          <p:cNvPr id="76" name="Rectangle 17">
            <a:extLst>
              <a:ext uri="{FF2B5EF4-FFF2-40B4-BE49-F238E27FC236}">
                <a16:creationId xmlns:a16="http://schemas.microsoft.com/office/drawing/2014/main" id="{0A85DFDF-55DB-7E38-5622-04464F07E92C}"/>
              </a:ext>
            </a:extLst>
          </p:cNvPr>
          <p:cNvSpPr/>
          <p:nvPr/>
        </p:nvSpPr>
        <p:spPr>
          <a:xfrm>
            <a:off x="1529283" y="3524479"/>
            <a:ext cx="819752" cy="804007"/>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56"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56"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en-US" altLang="ja-JP"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77" name="Rectangle 19">
            <a:extLst>
              <a:ext uri="{FF2B5EF4-FFF2-40B4-BE49-F238E27FC236}">
                <a16:creationId xmlns:a16="http://schemas.microsoft.com/office/drawing/2014/main" id="{332CC621-D8B2-CB65-CC52-9311A058D0E8}"/>
              </a:ext>
            </a:extLst>
          </p:cNvPr>
          <p:cNvSpPr/>
          <p:nvPr/>
        </p:nvSpPr>
        <p:spPr>
          <a:xfrm>
            <a:off x="358527" y="3524479"/>
            <a:ext cx="819752" cy="804007"/>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56"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56"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en-US" altLang="ja-JP"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市</a:t>
            </a:r>
            <a:r>
              <a:rPr kumimoji="1" lang="en-US" altLang="ja-JP"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78" name="Rectangle 20">
            <a:extLst>
              <a:ext uri="{FF2B5EF4-FFF2-40B4-BE49-F238E27FC236}">
                <a16:creationId xmlns:a16="http://schemas.microsoft.com/office/drawing/2014/main" id="{529A1B97-A162-8DC5-104E-DE83BE47C4F3}"/>
              </a:ext>
            </a:extLst>
          </p:cNvPr>
          <p:cNvSpPr/>
          <p:nvPr/>
        </p:nvSpPr>
        <p:spPr>
          <a:xfrm>
            <a:off x="2700040" y="3524479"/>
            <a:ext cx="819752" cy="804007"/>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56"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56"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en-US" altLang="ja-JP"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79" name="Rectangle 21">
            <a:extLst>
              <a:ext uri="{FF2B5EF4-FFF2-40B4-BE49-F238E27FC236}">
                <a16:creationId xmlns:a16="http://schemas.microsoft.com/office/drawing/2014/main" id="{CE5E47F5-BD0B-CF0F-6F3D-D62EA7C6F5C0}"/>
              </a:ext>
            </a:extLst>
          </p:cNvPr>
          <p:cNvSpPr/>
          <p:nvPr/>
        </p:nvSpPr>
        <p:spPr>
          <a:xfrm>
            <a:off x="2700040" y="4889107"/>
            <a:ext cx="819752" cy="804007"/>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56"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56"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en-US" altLang="ja-JP"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056"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cxnSp>
        <p:nvCxnSpPr>
          <p:cNvPr id="81" name="Straight Connector 23">
            <a:extLst>
              <a:ext uri="{FF2B5EF4-FFF2-40B4-BE49-F238E27FC236}">
                <a16:creationId xmlns:a16="http://schemas.microsoft.com/office/drawing/2014/main" id="{FDB4BE62-E62E-C4EF-9939-AF3898BF6707}"/>
              </a:ext>
            </a:extLst>
          </p:cNvPr>
          <p:cNvCxnSpPr>
            <a:cxnSpLocks/>
            <a:stCxn id="75" idx="2"/>
            <a:endCxn id="76" idx="0"/>
          </p:cNvCxnSpPr>
          <p:nvPr/>
        </p:nvCxnSpPr>
        <p:spPr>
          <a:xfrm>
            <a:off x="1939159" y="2885220"/>
            <a:ext cx="0" cy="639259"/>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2" name="Straight Connector 24">
            <a:extLst>
              <a:ext uri="{FF2B5EF4-FFF2-40B4-BE49-F238E27FC236}">
                <a16:creationId xmlns:a16="http://schemas.microsoft.com/office/drawing/2014/main" id="{9BA4D300-C6A7-5E83-8E88-072BCB2D5359}"/>
              </a:ext>
            </a:extLst>
          </p:cNvPr>
          <p:cNvCxnSpPr>
            <a:cxnSpLocks/>
            <a:stCxn id="78" idx="2"/>
            <a:endCxn id="79" idx="0"/>
          </p:cNvCxnSpPr>
          <p:nvPr/>
        </p:nvCxnSpPr>
        <p:spPr>
          <a:xfrm>
            <a:off x="3109916" y="4328486"/>
            <a:ext cx="0" cy="560621"/>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30">
            <a:extLst>
              <a:ext uri="{FF2B5EF4-FFF2-40B4-BE49-F238E27FC236}">
                <a16:creationId xmlns:a16="http://schemas.microsoft.com/office/drawing/2014/main" id="{B035213E-675E-11D3-56C4-4ADB25F8AB8C}"/>
              </a:ext>
            </a:extLst>
          </p:cNvPr>
          <p:cNvCxnSpPr>
            <a:cxnSpLocks/>
            <a:stCxn id="77" idx="0"/>
            <a:endCxn id="75" idx="2"/>
          </p:cNvCxnSpPr>
          <p:nvPr/>
        </p:nvCxnSpPr>
        <p:spPr>
          <a:xfrm rot="5400000" flipH="1" flipV="1">
            <a:off x="1034152" y="2619472"/>
            <a:ext cx="639259" cy="1170756"/>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Oval 20">
            <a:extLst>
              <a:ext uri="{FF2B5EF4-FFF2-40B4-BE49-F238E27FC236}">
                <a16:creationId xmlns:a16="http://schemas.microsoft.com/office/drawing/2014/main" id="{765057A7-A3BD-355D-B8C9-74BFB6F637CD}"/>
              </a:ext>
            </a:extLst>
          </p:cNvPr>
          <p:cNvSpPr>
            <a:spLocks noChangeArrowheads="1"/>
          </p:cNvSpPr>
          <p:nvPr/>
        </p:nvSpPr>
        <p:spPr bwMode="auto">
          <a:xfrm>
            <a:off x="1439283" y="1991213"/>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a</a:t>
            </a:r>
          </a:p>
        </p:txBody>
      </p:sp>
      <p:sp>
        <p:nvSpPr>
          <p:cNvPr id="85" name="Oval 20">
            <a:extLst>
              <a:ext uri="{FF2B5EF4-FFF2-40B4-BE49-F238E27FC236}">
                <a16:creationId xmlns:a16="http://schemas.microsoft.com/office/drawing/2014/main" id="{0294DBE0-960A-62C8-7EFD-44549BFAE484}"/>
              </a:ext>
            </a:extLst>
          </p:cNvPr>
          <p:cNvSpPr>
            <a:spLocks noChangeArrowheads="1"/>
          </p:cNvSpPr>
          <p:nvPr/>
        </p:nvSpPr>
        <p:spPr bwMode="auto">
          <a:xfrm>
            <a:off x="1469120" y="3463368"/>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c</a:t>
            </a:r>
          </a:p>
        </p:txBody>
      </p:sp>
      <p:sp>
        <p:nvSpPr>
          <p:cNvPr id="86" name="Oval 20">
            <a:extLst>
              <a:ext uri="{FF2B5EF4-FFF2-40B4-BE49-F238E27FC236}">
                <a16:creationId xmlns:a16="http://schemas.microsoft.com/office/drawing/2014/main" id="{9D067D41-2282-CE6F-A28D-07AEFC01E145}"/>
              </a:ext>
            </a:extLst>
          </p:cNvPr>
          <p:cNvSpPr>
            <a:spLocks noChangeArrowheads="1"/>
          </p:cNvSpPr>
          <p:nvPr/>
        </p:nvSpPr>
        <p:spPr bwMode="auto">
          <a:xfrm>
            <a:off x="298363" y="3463368"/>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b</a:t>
            </a:r>
          </a:p>
        </p:txBody>
      </p:sp>
      <p:sp>
        <p:nvSpPr>
          <p:cNvPr id="87" name="Oval 20">
            <a:extLst>
              <a:ext uri="{FF2B5EF4-FFF2-40B4-BE49-F238E27FC236}">
                <a16:creationId xmlns:a16="http://schemas.microsoft.com/office/drawing/2014/main" id="{B0C568A3-0364-FD20-BAEB-FC0A29157B67}"/>
              </a:ext>
            </a:extLst>
          </p:cNvPr>
          <p:cNvSpPr>
            <a:spLocks noChangeArrowheads="1"/>
          </p:cNvSpPr>
          <p:nvPr/>
        </p:nvSpPr>
        <p:spPr bwMode="auto">
          <a:xfrm>
            <a:off x="2639875" y="3463368"/>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d</a:t>
            </a:r>
          </a:p>
        </p:txBody>
      </p:sp>
      <p:sp>
        <p:nvSpPr>
          <p:cNvPr id="88" name="Oval 20">
            <a:extLst>
              <a:ext uri="{FF2B5EF4-FFF2-40B4-BE49-F238E27FC236}">
                <a16:creationId xmlns:a16="http://schemas.microsoft.com/office/drawing/2014/main" id="{55E49D2A-0C2A-84DF-9322-AA4729BF78CB}"/>
              </a:ext>
            </a:extLst>
          </p:cNvPr>
          <p:cNvSpPr>
            <a:spLocks noChangeArrowheads="1"/>
          </p:cNvSpPr>
          <p:nvPr/>
        </p:nvSpPr>
        <p:spPr bwMode="auto">
          <a:xfrm>
            <a:off x="2639875" y="4827996"/>
            <a:ext cx="180000" cy="180000"/>
          </a:xfrm>
          <a:prstGeom prst="ellipse">
            <a:avLst/>
          </a:prstGeom>
          <a:solidFill>
            <a:srgbClr val="FF8D36"/>
          </a:solidFill>
          <a:ln>
            <a:noFill/>
          </a:ln>
        </p:spPr>
        <p:txBody>
          <a:bodyPr vert="horz" wrap="square" lIns="0" tIns="0" rIns="0" bIns="0" numCol="1" anchor="ctr" anchorCtr="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e</a:t>
            </a:r>
          </a:p>
        </p:txBody>
      </p:sp>
      <p:cxnSp>
        <p:nvCxnSpPr>
          <p:cNvPr id="89" name="Straight Connector 30">
            <a:extLst>
              <a:ext uri="{FF2B5EF4-FFF2-40B4-BE49-F238E27FC236}">
                <a16:creationId xmlns:a16="http://schemas.microsoft.com/office/drawing/2014/main" id="{B1A0D4DA-4F42-8E9D-837F-D5965E408E67}"/>
              </a:ext>
            </a:extLst>
          </p:cNvPr>
          <p:cNvCxnSpPr>
            <a:cxnSpLocks/>
            <a:stCxn id="78" idx="0"/>
            <a:endCxn id="75" idx="2"/>
          </p:cNvCxnSpPr>
          <p:nvPr/>
        </p:nvCxnSpPr>
        <p:spPr>
          <a:xfrm rot="16200000" flipV="1">
            <a:off x="2204909" y="2619471"/>
            <a:ext cx="639259" cy="1170757"/>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2" name="Rectangle 2">
            <a:extLst>
              <a:ext uri="{FF2B5EF4-FFF2-40B4-BE49-F238E27FC236}">
                <a16:creationId xmlns:a16="http://schemas.microsoft.com/office/drawing/2014/main" id="{DC4CD72A-F251-BC47-F96F-DEE597B1F2AF}"/>
              </a:ext>
            </a:extLst>
          </p:cNvPr>
          <p:cNvSpPr/>
          <p:nvPr/>
        </p:nvSpPr>
        <p:spPr>
          <a:xfrm>
            <a:off x="4071654" y="1186117"/>
            <a:ext cx="2384064" cy="372331"/>
          </a:xfrm>
          <a:prstGeom prst="wedgeRectCallout">
            <a:avLst>
              <a:gd name="adj1" fmla="val -28895"/>
              <a:gd name="adj2" fmla="val 7993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地域のステークホルダーが含まれているか確認すること</a:t>
            </a:r>
            <a:endPar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3" name="Rectangle 2">
            <a:extLst>
              <a:ext uri="{FF2B5EF4-FFF2-40B4-BE49-F238E27FC236}">
                <a16:creationId xmlns:a16="http://schemas.microsoft.com/office/drawing/2014/main" id="{E200CA7D-47A1-276C-617F-DEA24BB51536}"/>
              </a:ext>
            </a:extLst>
          </p:cNvPr>
          <p:cNvSpPr/>
          <p:nvPr/>
        </p:nvSpPr>
        <p:spPr>
          <a:xfrm>
            <a:off x="6699126" y="1186117"/>
            <a:ext cx="2384065" cy="372331"/>
          </a:xfrm>
          <a:prstGeom prst="wedgeRectCallout">
            <a:avLst>
              <a:gd name="adj1" fmla="val -28895"/>
              <a:gd name="adj2" fmla="val 7993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必要リソースは原則として何名</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何時間という形式で記載すること</a:t>
            </a:r>
            <a:endPar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4" name="正方形/長方形 1">
            <a:extLst>
              <a:ext uri="{FF2B5EF4-FFF2-40B4-BE49-F238E27FC236}">
                <a16:creationId xmlns:a16="http://schemas.microsoft.com/office/drawing/2014/main" id="{0BC9EC85-D8D4-584E-AD65-210CC2024986}"/>
              </a:ext>
            </a:extLst>
          </p:cNvPr>
          <p:cNvSpPr/>
          <p:nvPr/>
        </p:nvSpPr>
        <p:spPr>
          <a:xfrm>
            <a:off x="1420586" y="4232558"/>
            <a:ext cx="1037147" cy="343040"/>
          </a:xfrm>
          <a:prstGeom prst="rect">
            <a:avLst/>
          </a:prstGeom>
          <a:solidFill>
            <a:srgbClr val="E71C57"/>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pPr>
            <a:r>
              <a:rPr kumimoji="1" lang="ja-JP" altLang="en-US" sz="1050" kern="0">
                <a:solidFill>
                  <a:srgbClr val="FFFFFF"/>
                </a:solidFill>
                <a:latin typeface="Meiryo UI" panose="020B0604030504040204" pitchFamily="50" charset="-128"/>
                <a:ea typeface="Meiryo UI" panose="020B0604030504040204" pitchFamily="50" charset="-128"/>
              </a:rPr>
              <a:t>スタートアップ</a:t>
            </a:r>
            <a:br>
              <a:rPr kumimoji="1" lang="en-US" altLang="ja-JP" sz="1050" kern="0">
                <a:solidFill>
                  <a:srgbClr val="FFFFFF"/>
                </a:solidFill>
                <a:latin typeface="Meiryo UI" panose="020B0604030504040204" pitchFamily="50" charset="-128"/>
                <a:ea typeface="Meiryo UI" panose="020B0604030504040204" pitchFamily="50" charset="-128"/>
              </a:rPr>
            </a:br>
            <a:r>
              <a:rPr kumimoji="1" lang="en-US" altLang="ja-JP" sz="1050" kern="0">
                <a:solidFill>
                  <a:srgbClr val="FFFFFF"/>
                </a:solidFill>
                <a:latin typeface="Meiryo UI" panose="020B0604030504040204" pitchFamily="50" charset="-128"/>
                <a:ea typeface="Meiryo UI" panose="020B0604030504040204" pitchFamily="50" charset="-128"/>
              </a:rPr>
              <a:t>(XX</a:t>
            </a:r>
            <a:r>
              <a:rPr kumimoji="1" lang="ja-JP" altLang="en-US" sz="1050" kern="0">
                <a:solidFill>
                  <a:srgbClr val="FFFFFF"/>
                </a:solidFill>
                <a:latin typeface="Meiryo UI" panose="020B0604030504040204" pitchFamily="50" charset="-128"/>
                <a:ea typeface="Meiryo UI" panose="020B0604030504040204" pitchFamily="50" charset="-128"/>
              </a:rPr>
              <a:t>年</a:t>
            </a:r>
            <a:r>
              <a:rPr kumimoji="1" lang="en-US" altLang="ja-JP" sz="1050" kern="0">
                <a:solidFill>
                  <a:srgbClr val="FFFFFF"/>
                </a:solidFill>
                <a:latin typeface="Meiryo UI" panose="020B0604030504040204" pitchFamily="50" charset="-128"/>
                <a:ea typeface="Meiryo UI" panose="020B0604030504040204" pitchFamily="50" charset="-128"/>
              </a:rPr>
              <a:t>XX</a:t>
            </a:r>
            <a:r>
              <a:rPr kumimoji="1" lang="ja-JP" altLang="en-US" sz="1050" kern="0">
                <a:solidFill>
                  <a:srgbClr val="FFFFFF"/>
                </a:solidFill>
                <a:latin typeface="Meiryo UI" panose="020B0604030504040204" pitchFamily="50" charset="-128"/>
                <a:ea typeface="Meiryo UI" panose="020B0604030504040204" pitchFamily="50" charset="-128"/>
              </a:rPr>
              <a:t>月設立</a:t>
            </a:r>
            <a:r>
              <a:rPr kumimoji="1" lang="en-US" altLang="ja-JP" sz="1050" kern="0">
                <a:solidFill>
                  <a:srgbClr val="FFFFFF"/>
                </a:solidFill>
                <a:latin typeface="Meiryo UI" panose="020B0604030504040204" pitchFamily="50" charset="-128"/>
                <a:ea typeface="Meiryo UI" panose="020B0604030504040204" pitchFamily="50" charset="-128"/>
              </a:rPr>
              <a:t>)</a:t>
            </a:r>
            <a:endParaRPr kumimoji="1" lang="en-US" sz="1050" kern="0">
              <a:solidFill>
                <a:srgbClr val="FFFFFF"/>
              </a:solidFill>
              <a:latin typeface="Meiryo UI" panose="020B0604030504040204" pitchFamily="50" charset="-128"/>
              <a:ea typeface="Meiryo UI" panose="020B0604030504040204" pitchFamily="50" charset="-128"/>
            </a:endParaRPr>
          </a:p>
        </p:txBody>
      </p:sp>
      <p:sp>
        <p:nvSpPr>
          <p:cNvPr id="2" name="Rectangle 2">
            <a:extLst>
              <a:ext uri="{FF2B5EF4-FFF2-40B4-BE49-F238E27FC236}">
                <a16:creationId xmlns:a16="http://schemas.microsoft.com/office/drawing/2014/main" id="{C1DCCAB3-0F8E-C5EE-6B60-537C39D7ADA7}"/>
              </a:ext>
            </a:extLst>
          </p:cNvPr>
          <p:cNvSpPr/>
          <p:nvPr/>
        </p:nvSpPr>
        <p:spPr>
          <a:xfrm>
            <a:off x="511875" y="5858268"/>
            <a:ext cx="2698530" cy="668312"/>
          </a:xfrm>
          <a:prstGeom prst="rect">
            <a:avLst/>
          </a:prstGeom>
          <a:solidFill>
            <a:schemeClr val="accent6">
              <a:lumMod val="40000"/>
              <a:lumOff val="6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108000" lvl="1" defTabSz="742950">
              <a:buClr>
                <a:schemeClr val="tx2"/>
              </a:buClr>
              <a:defRPr/>
            </a:pPr>
            <a:r>
              <a:rPr kumimoji="1" lang="ja-JP" altLang="en-US" sz="1100">
                <a:solidFill>
                  <a:schemeClr val="tx1"/>
                </a:solidFill>
                <a:latin typeface="Trebuchet MS" panose="020B0603020202020204" pitchFamily="34" charset="0"/>
                <a:ea typeface="Meiryo UI" panose="020B0604030504040204" pitchFamily="50" charset="-128"/>
              </a:rPr>
              <a:t>都道府県域を超え、他都道府県域の地方公共団体、企業、大学／研究機関等と連携している場合、当該プレイヤーを</a:t>
            </a:r>
            <a:r>
              <a:rPr kumimoji="1" lang="ja-JP" altLang="en-US" sz="1100">
                <a:solidFill>
                  <a:srgbClr val="E71C57"/>
                </a:solidFill>
                <a:latin typeface="Trebuchet MS" panose="020B0603020202020204" pitchFamily="34" charset="0"/>
                <a:ea typeface="Meiryo UI" panose="020B0604030504040204" pitchFamily="50" charset="-128"/>
              </a:rPr>
              <a:t>赤字</a:t>
            </a:r>
            <a:r>
              <a:rPr kumimoji="1" lang="ja-JP" altLang="en-US" sz="1100">
                <a:solidFill>
                  <a:schemeClr val="tx1"/>
                </a:solidFill>
                <a:latin typeface="Trebuchet MS" panose="020B0603020202020204" pitchFamily="34" charset="0"/>
                <a:ea typeface="Meiryo UI" panose="020B0604030504040204" pitchFamily="50" charset="-128"/>
              </a:rPr>
              <a:t>で</a:t>
            </a:r>
            <a:br>
              <a:rPr kumimoji="1" lang="en-US" altLang="ja-JP" sz="1100">
                <a:solidFill>
                  <a:schemeClr val="tx1"/>
                </a:solidFill>
                <a:latin typeface="Trebuchet MS" panose="020B0603020202020204" pitchFamily="34" charset="0"/>
                <a:ea typeface="Meiryo UI" panose="020B0604030504040204" pitchFamily="50" charset="-128"/>
              </a:rPr>
            </a:br>
            <a:r>
              <a:rPr kumimoji="1" lang="ja-JP" altLang="en-US" sz="1100">
                <a:solidFill>
                  <a:schemeClr val="tx1"/>
                </a:solidFill>
                <a:latin typeface="Trebuchet MS" panose="020B0603020202020204" pitchFamily="34" charset="0"/>
                <a:ea typeface="Meiryo UI" panose="020B0604030504040204" pitchFamily="50" charset="-128"/>
              </a:rPr>
              <a:t>明記すること</a:t>
            </a:r>
            <a:endParaRPr kumimoji="1" lang="en-US" altLang="ja-JP" sz="1100">
              <a:solidFill>
                <a:schemeClr val="tx1"/>
              </a:solidFill>
              <a:latin typeface="Trebuchet MS" panose="020B0603020202020204" pitchFamily="34" charset="0"/>
              <a:ea typeface="Meiryo UI" panose="020B0604030504040204" pitchFamily="50" charset="-128"/>
            </a:endParaRPr>
          </a:p>
        </p:txBody>
      </p:sp>
      <p:sp>
        <p:nvSpPr>
          <p:cNvPr id="4" name="Rectangle 2">
            <a:extLst>
              <a:ext uri="{FF2B5EF4-FFF2-40B4-BE49-F238E27FC236}">
                <a16:creationId xmlns:a16="http://schemas.microsoft.com/office/drawing/2014/main" id="{74C2F197-9D40-27AA-1141-6E3C082E1D90}"/>
              </a:ext>
            </a:extLst>
          </p:cNvPr>
          <p:cNvSpPr/>
          <p:nvPr/>
        </p:nvSpPr>
        <p:spPr>
          <a:xfrm>
            <a:off x="298362" y="4703695"/>
            <a:ext cx="2271711" cy="982868"/>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108000" lvl="1" defTabSz="742950">
              <a:buClr>
                <a:schemeClr val="tx2"/>
              </a:buClr>
              <a:defRPr/>
            </a:pPr>
            <a:r>
              <a:rPr kumimoji="1" lang="ja-JP" altLang="en-US" sz="1100">
                <a:solidFill>
                  <a:schemeClr val="tx1"/>
                </a:solidFill>
                <a:latin typeface="Trebuchet MS" panose="020B0603020202020204" pitchFamily="34" charset="0"/>
                <a:ea typeface="Meiryo UI" panose="020B0604030504040204" pitchFamily="50" charset="-128"/>
              </a:rPr>
              <a:t>シンボルプロジェクトの自治体や公共機関、関係事業者との協議体を提案時までに設立することが必須であるため、</a:t>
            </a:r>
            <a:r>
              <a:rPr kumimoji="1" lang="ja-JP" altLang="en-US" sz="1100">
                <a:solidFill>
                  <a:srgbClr val="FF0000"/>
                </a:solidFill>
                <a:latin typeface="Trebuchet MS" panose="020B0603020202020204" pitchFamily="34" charset="0"/>
                <a:ea typeface="Meiryo UI" panose="020B0604030504040204" pitchFamily="50" charset="-128"/>
              </a:rPr>
              <a:t>協議体</a:t>
            </a:r>
            <a:r>
              <a:rPr kumimoji="1" lang="ja-JP" altLang="en-US" sz="1100">
                <a:solidFill>
                  <a:schemeClr val="tx1"/>
                </a:solidFill>
                <a:latin typeface="Trebuchet MS" panose="020B0603020202020204" pitchFamily="34" charset="0"/>
                <a:ea typeface="Meiryo UI" panose="020B0604030504040204" pitchFamily="50" charset="-128"/>
              </a:rPr>
              <a:t>の参加団体には右上に　　 をつけること</a:t>
            </a:r>
            <a:endParaRPr kumimoji="1" lang="en-US" altLang="ja-JP" sz="1100">
              <a:solidFill>
                <a:schemeClr val="tx1"/>
              </a:solidFill>
              <a:latin typeface="Trebuchet MS" panose="020B0603020202020204" pitchFamily="34" charset="0"/>
              <a:ea typeface="Meiryo UI" panose="020B0604030504040204" pitchFamily="50" charset="-128"/>
            </a:endParaRPr>
          </a:p>
        </p:txBody>
      </p:sp>
      <p:grpSp>
        <p:nvGrpSpPr>
          <p:cNvPr id="11" name="Group 10">
            <a:extLst>
              <a:ext uri="{FF2B5EF4-FFF2-40B4-BE49-F238E27FC236}">
                <a16:creationId xmlns:a16="http://schemas.microsoft.com/office/drawing/2014/main" id="{A61F0F31-AF26-25E2-AA34-B89C402C7C87}"/>
              </a:ext>
            </a:extLst>
          </p:cNvPr>
          <p:cNvGrpSpPr/>
          <p:nvPr/>
        </p:nvGrpSpPr>
        <p:grpSpPr>
          <a:xfrm>
            <a:off x="2259035" y="1480612"/>
            <a:ext cx="180000" cy="180000"/>
            <a:chOff x="662836" y="2494758"/>
            <a:chExt cx="324005" cy="324005"/>
          </a:xfrm>
        </p:grpSpPr>
        <p:sp>
          <p:nvSpPr>
            <p:cNvPr id="9" name="Oval 14">
              <a:extLst>
                <a:ext uri="{FF2B5EF4-FFF2-40B4-BE49-F238E27FC236}">
                  <a16:creationId xmlns:a16="http://schemas.microsoft.com/office/drawing/2014/main" id="{55238ECD-00C9-27F7-6595-FB2BD0AAE3B8}"/>
                </a:ext>
              </a:extLst>
            </p:cNvPr>
            <p:cNvSpPr>
              <a:spLocks noChangeArrowheads="1"/>
            </p:cNvSpPr>
            <p:nvPr/>
          </p:nvSpPr>
          <p:spPr bwMode="auto">
            <a:xfrm>
              <a:off x="662836" y="2494758"/>
              <a:ext cx="324005" cy="32400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10" name="Freeform 15">
              <a:extLst>
                <a:ext uri="{FF2B5EF4-FFF2-40B4-BE49-F238E27FC236}">
                  <a16:creationId xmlns:a16="http://schemas.microsoft.com/office/drawing/2014/main" id="{664706B0-4FFA-5287-3288-8DBE1CEF7133}"/>
                </a:ext>
              </a:extLst>
            </p:cNvPr>
            <p:cNvSpPr>
              <a:spLocks noEditPoints="1"/>
            </p:cNvSpPr>
            <p:nvPr/>
          </p:nvSpPr>
          <p:spPr bwMode="auto">
            <a:xfrm>
              <a:off x="731454" y="2565285"/>
              <a:ext cx="188685" cy="18106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grpSp>
        <p:nvGrpSpPr>
          <p:cNvPr id="12" name="Group 11">
            <a:extLst>
              <a:ext uri="{FF2B5EF4-FFF2-40B4-BE49-F238E27FC236}">
                <a16:creationId xmlns:a16="http://schemas.microsoft.com/office/drawing/2014/main" id="{5BA01049-D0F5-425B-FBDF-D3247FD720D5}"/>
              </a:ext>
            </a:extLst>
          </p:cNvPr>
          <p:cNvGrpSpPr/>
          <p:nvPr/>
        </p:nvGrpSpPr>
        <p:grpSpPr>
          <a:xfrm>
            <a:off x="1086803" y="3463368"/>
            <a:ext cx="180000" cy="180000"/>
            <a:chOff x="662836" y="2494758"/>
            <a:chExt cx="324005" cy="324005"/>
          </a:xfrm>
        </p:grpSpPr>
        <p:sp>
          <p:nvSpPr>
            <p:cNvPr id="13" name="Oval 14">
              <a:extLst>
                <a:ext uri="{FF2B5EF4-FFF2-40B4-BE49-F238E27FC236}">
                  <a16:creationId xmlns:a16="http://schemas.microsoft.com/office/drawing/2014/main" id="{FEC08246-0E42-4D56-AFE8-C81F754B4792}"/>
                </a:ext>
              </a:extLst>
            </p:cNvPr>
            <p:cNvSpPr>
              <a:spLocks noChangeArrowheads="1"/>
            </p:cNvSpPr>
            <p:nvPr/>
          </p:nvSpPr>
          <p:spPr bwMode="auto">
            <a:xfrm>
              <a:off x="662836" y="2494758"/>
              <a:ext cx="324005" cy="32400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14" name="Freeform 15">
              <a:extLst>
                <a:ext uri="{FF2B5EF4-FFF2-40B4-BE49-F238E27FC236}">
                  <a16:creationId xmlns:a16="http://schemas.microsoft.com/office/drawing/2014/main" id="{678B29E8-F698-1BA8-91D0-1A6D06913C55}"/>
                </a:ext>
              </a:extLst>
            </p:cNvPr>
            <p:cNvSpPr>
              <a:spLocks noEditPoints="1"/>
            </p:cNvSpPr>
            <p:nvPr/>
          </p:nvSpPr>
          <p:spPr bwMode="auto">
            <a:xfrm>
              <a:off x="731454" y="2565285"/>
              <a:ext cx="188685" cy="18106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grpSp>
        <p:nvGrpSpPr>
          <p:cNvPr id="15" name="Group 14">
            <a:extLst>
              <a:ext uri="{FF2B5EF4-FFF2-40B4-BE49-F238E27FC236}">
                <a16:creationId xmlns:a16="http://schemas.microsoft.com/office/drawing/2014/main" id="{CDEE9DE2-EAD5-63CE-FE9D-D24A3E816BE7}"/>
              </a:ext>
            </a:extLst>
          </p:cNvPr>
          <p:cNvGrpSpPr/>
          <p:nvPr/>
        </p:nvGrpSpPr>
        <p:grpSpPr>
          <a:xfrm>
            <a:off x="3428236" y="3463368"/>
            <a:ext cx="180000" cy="180000"/>
            <a:chOff x="662836" y="2494758"/>
            <a:chExt cx="324005" cy="324005"/>
          </a:xfrm>
        </p:grpSpPr>
        <p:sp>
          <p:nvSpPr>
            <p:cNvPr id="16" name="Oval 14">
              <a:extLst>
                <a:ext uri="{FF2B5EF4-FFF2-40B4-BE49-F238E27FC236}">
                  <a16:creationId xmlns:a16="http://schemas.microsoft.com/office/drawing/2014/main" id="{8F5ABCA6-B95D-F072-2D55-191E8488ECDA}"/>
                </a:ext>
              </a:extLst>
            </p:cNvPr>
            <p:cNvSpPr>
              <a:spLocks noChangeArrowheads="1"/>
            </p:cNvSpPr>
            <p:nvPr/>
          </p:nvSpPr>
          <p:spPr bwMode="auto">
            <a:xfrm>
              <a:off x="662836" y="2494758"/>
              <a:ext cx="324005" cy="32400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17" name="Freeform 15">
              <a:extLst>
                <a:ext uri="{FF2B5EF4-FFF2-40B4-BE49-F238E27FC236}">
                  <a16:creationId xmlns:a16="http://schemas.microsoft.com/office/drawing/2014/main" id="{84195D5D-A239-DDE1-61B7-901A3E44A15B}"/>
                </a:ext>
              </a:extLst>
            </p:cNvPr>
            <p:cNvSpPr>
              <a:spLocks noEditPoints="1"/>
            </p:cNvSpPr>
            <p:nvPr/>
          </p:nvSpPr>
          <p:spPr bwMode="auto">
            <a:xfrm>
              <a:off x="731454" y="2565285"/>
              <a:ext cx="188685" cy="18106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
        <p:nvSpPr>
          <p:cNvPr id="22" name="TextBox 21">
            <a:extLst>
              <a:ext uri="{FF2B5EF4-FFF2-40B4-BE49-F238E27FC236}">
                <a16:creationId xmlns:a16="http://schemas.microsoft.com/office/drawing/2014/main" id="{BA5BD001-965E-83BA-5EF2-CB286B3700A3}"/>
              </a:ext>
            </a:extLst>
          </p:cNvPr>
          <p:cNvSpPr txBox="1"/>
          <p:nvPr/>
        </p:nvSpPr>
        <p:spPr>
          <a:xfrm>
            <a:off x="2464144" y="1493668"/>
            <a:ext cx="1154162" cy="153888"/>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r>
              <a:rPr kumimoji="1" lang="ja-JP" altLang="en-US" sz="1000">
                <a:solidFill>
                  <a:schemeClr val="tx1"/>
                </a:solidFill>
                <a:latin typeface="Trebuchet MS" panose="020B0603020202020204" pitchFamily="34" charset="0"/>
                <a:ea typeface="Meiryo UI" panose="020B0604030504040204" pitchFamily="50" charset="-128"/>
              </a:rPr>
              <a:t>官民協議会参加団体</a:t>
            </a:r>
            <a:endParaRPr lang="en-US" sz="1000"/>
          </a:p>
        </p:txBody>
      </p:sp>
      <p:grpSp>
        <p:nvGrpSpPr>
          <p:cNvPr id="23" name="Group 22">
            <a:extLst>
              <a:ext uri="{FF2B5EF4-FFF2-40B4-BE49-F238E27FC236}">
                <a16:creationId xmlns:a16="http://schemas.microsoft.com/office/drawing/2014/main" id="{5450948C-9D76-EC1D-8D30-A727B01AB233}"/>
              </a:ext>
            </a:extLst>
          </p:cNvPr>
          <p:cNvGrpSpPr/>
          <p:nvPr/>
        </p:nvGrpSpPr>
        <p:grpSpPr>
          <a:xfrm>
            <a:off x="2259035" y="1991213"/>
            <a:ext cx="180000" cy="180000"/>
            <a:chOff x="662836" y="2494758"/>
            <a:chExt cx="324005" cy="324005"/>
          </a:xfrm>
        </p:grpSpPr>
        <p:sp>
          <p:nvSpPr>
            <p:cNvPr id="24" name="Oval 14">
              <a:extLst>
                <a:ext uri="{FF2B5EF4-FFF2-40B4-BE49-F238E27FC236}">
                  <a16:creationId xmlns:a16="http://schemas.microsoft.com/office/drawing/2014/main" id="{211733FE-65DA-FC36-A8D8-B4A83B09C3CB}"/>
                </a:ext>
              </a:extLst>
            </p:cNvPr>
            <p:cNvSpPr>
              <a:spLocks noChangeArrowheads="1"/>
            </p:cNvSpPr>
            <p:nvPr/>
          </p:nvSpPr>
          <p:spPr bwMode="auto">
            <a:xfrm>
              <a:off x="662836" y="2494758"/>
              <a:ext cx="324005" cy="32400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25" name="Freeform 15">
              <a:extLst>
                <a:ext uri="{FF2B5EF4-FFF2-40B4-BE49-F238E27FC236}">
                  <a16:creationId xmlns:a16="http://schemas.microsoft.com/office/drawing/2014/main" id="{0730DB38-6EF4-37F8-DCF0-1009AE236BCE}"/>
                </a:ext>
              </a:extLst>
            </p:cNvPr>
            <p:cNvSpPr>
              <a:spLocks noEditPoints="1"/>
            </p:cNvSpPr>
            <p:nvPr/>
          </p:nvSpPr>
          <p:spPr bwMode="auto">
            <a:xfrm>
              <a:off x="731454" y="2565285"/>
              <a:ext cx="188685" cy="18106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grpSp>
        <p:nvGrpSpPr>
          <p:cNvPr id="26" name="Group 25">
            <a:extLst>
              <a:ext uri="{FF2B5EF4-FFF2-40B4-BE49-F238E27FC236}">
                <a16:creationId xmlns:a16="http://schemas.microsoft.com/office/drawing/2014/main" id="{BE0E283D-7850-F52F-FFF3-4613849CFDEF}"/>
              </a:ext>
            </a:extLst>
          </p:cNvPr>
          <p:cNvGrpSpPr/>
          <p:nvPr/>
        </p:nvGrpSpPr>
        <p:grpSpPr>
          <a:xfrm>
            <a:off x="852362" y="5440769"/>
            <a:ext cx="180000" cy="180000"/>
            <a:chOff x="662836" y="2494758"/>
            <a:chExt cx="324005" cy="324005"/>
          </a:xfrm>
        </p:grpSpPr>
        <p:sp>
          <p:nvSpPr>
            <p:cNvPr id="27" name="Oval 14">
              <a:extLst>
                <a:ext uri="{FF2B5EF4-FFF2-40B4-BE49-F238E27FC236}">
                  <a16:creationId xmlns:a16="http://schemas.microsoft.com/office/drawing/2014/main" id="{4F996938-C441-B927-0C95-25DB9FF6B64E}"/>
                </a:ext>
              </a:extLst>
            </p:cNvPr>
            <p:cNvSpPr>
              <a:spLocks noChangeArrowheads="1"/>
            </p:cNvSpPr>
            <p:nvPr/>
          </p:nvSpPr>
          <p:spPr bwMode="auto">
            <a:xfrm>
              <a:off x="662836" y="2494758"/>
              <a:ext cx="324005" cy="32400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28" name="Freeform 15">
              <a:extLst>
                <a:ext uri="{FF2B5EF4-FFF2-40B4-BE49-F238E27FC236}">
                  <a16:creationId xmlns:a16="http://schemas.microsoft.com/office/drawing/2014/main" id="{9D26AB2C-51CF-768E-EB7A-B624E854A12D}"/>
                </a:ext>
              </a:extLst>
            </p:cNvPr>
            <p:cNvSpPr>
              <a:spLocks noEditPoints="1"/>
            </p:cNvSpPr>
            <p:nvPr/>
          </p:nvSpPr>
          <p:spPr bwMode="auto">
            <a:xfrm>
              <a:off x="731454" y="2565285"/>
              <a:ext cx="188685" cy="18106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
        <p:nvSpPr>
          <p:cNvPr id="31" name="Rectangle 2">
            <a:extLst>
              <a:ext uri="{FF2B5EF4-FFF2-40B4-BE49-F238E27FC236}">
                <a16:creationId xmlns:a16="http://schemas.microsoft.com/office/drawing/2014/main" id="{40C64651-167A-9D86-292C-F2B40BFC1526}"/>
              </a:ext>
            </a:extLst>
          </p:cNvPr>
          <p:cNvSpPr/>
          <p:nvPr/>
        </p:nvSpPr>
        <p:spPr>
          <a:xfrm>
            <a:off x="255811" y="1097596"/>
            <a:ext cx="2384064" cy="372331"/>
          </a:xfrm>
          <a:prstGeom prst="wedgeRectCallout">
            <a:avLst>
              <a:gd name="adj1" fmla="val 58797"/>
              <a:gd name="adj2" fmla="val 3053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200">
                <a:solidFill>
                  <a:schemeClr val="tx1"/>
                </a:solidFill>
                <a:latin typeface="Trebuchet MS" panose="020B0603020202020204" pitchFamily="34" charset="0"/>
                <a:ea typeface="Meiryo UI" panose="020B0604030504040204" pitchFamily="50" charset="-128"/>
              </a:rPr>
              <a:t>官民協議会を設立していない場合は削除すること</a:t>
            </a:r>
            <a:endPar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3" name="Group 2">
            <a:extLst>
              <a:ext uri="{FF2B5EF4-FFF2-40B4-BE49-F238E27FC236}">
                <a16:creationId xmlns:a16="http://schemas.microsoft.com/office/drawing/2014/main" id="{1A09A35C-1C25-9914-92BD-A4E4168EA857}"/>
              </a:ext>
            </a:extLst>
          </p:cNvPr>
          <p:cNvGrpSpPr/>
          <p:nvPr/>
        </p:nvGrpSpPr>
        <p:grpSpPr>
          <a:xfrm>
            <a:off x="7714852" y="168529"/>
            <a:ext cx="2037360" cy="491188"/>
            <a:chOff x="7714852" y="168529"/>
            <a:chExt cx="2037360" cy="491188"/>
          </a:xfrm>
        </p:grpSpPr>
        <p:sp>
          <p:nvSpPr>
            <p:cNvPr id="5" name="Textfeld 1">
              <a:extLst>
                <a:ext uri="{FF2B5EF4-FFF2-40B4-BE49-F238E27FC236}">
                  <a16:creationId xmlns:a16="http://schemas.microsoft.com/office/drawing/2014/main" id="{DFA79463-3ECB-4E46-67D8-FE06DD80970F}"/>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7" name="Rectangle 6">
              <a:extLst>
                <a:ext uri="{FF2B5EF4-FFF2-40B4-BE49-F238E27FC236}">
                  <a16:creationId xmlns:a16="http://schemas.microsoft.com/office/drawing/2014/main" id="{0856B433-88DA-CDC1-D946-F123F52FDA51}"/>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8" name="Rectangle 7">
              <a:extLst>
                <a:ext uri="{FF2B5EF4-FFF2-40B4-BE49-F238E27FC236}">
                  <a16:creationId xmlns:a16="http://schemas.microsoft.com/office/drawing/2014/main" id="{D81DBB00-F820-6746-BB82-6067D9495E17}"/>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8" name="Textfeld 1">
              <a:extLst>
                <a:ext uri="{FF2B5EF4-FFF2-40B4-BE49-F238E27FC236}">
                  <a16:creationId xmlns:a16="http://schemas.microsoft.com/office/drawing/2014/main" id="{877B21DF-EF6C-EA5A-3C4E-A60B1FBBE216}"/>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9" name="Rectangle 18">
              <a:extLst>
                <a:ext uri="{FF2B5EF4-FFF2-40B4-BE49-F238E27FC236}">
                  <a16:creationId xmlns:a16="http://schemas.microsoft.com/office/drawing/2014/main" id="{7B746D48-45D7-E41F-E096-7ADB27F23B8C}"/>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20" name="Rectangle 19">
              <a:extLst>
                <a:ext uri="{FF2B5EF4-FFF2-40B4-BE49-F238E27FC236}">
                  <a16:creationId xmlns:a16="http://schemas.microsoft.com/office/drawing/2014/main" id="{F7E1661D-3F10-E56B-ED1E-63B8DAAB8E8F}"/>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102871417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D69E0-7DC0-828C-0B71-359775BE41B6}"/>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92A71717-67CF-78AC-C6CD-4A15E2883109}"/>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395" imgH="396" progId="TCLayout.ActiveDocument.1">
                  <p:embed/>
                </p:oleObj>
              </mc:Choice>
              <mc:Fallback>
                <p:oleObj name="think-cell Slide" r:id="rId5" imgW="395" imgH="396" progId="TCLayout.ActiveDocument.1">
                  <p:embed/>
                  <p:pic>
                    <p:nvPicPr>
                      <p:cNvPr id="6" name="think-cell data - do not delete" hidden="1">
                        <a:extLst>
                          <a:ext uri="{FF2B5EF4-FFF2-40B4-BE49-F238E27FC236}">
                            <a16:creationId xmlns:a16="http://schemas.microsoft.com/office/drawing/2014/main" id="{92A71717-67CF-78AC-C6CD-4A15E2883109}"/>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80" name="タイトル 16">
            <a:extLst>
              <a:ext uri="{FF2B5EF4-FFF2-40B4-BE49-F238E27FC236}">
                <a16:creationId xmlns:a16="http://schemas.microsoft.com/office/drawing/2014/main" id="{FBB2821A-A748-D4B2-14AA-2562F1506D51}"/>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実証計画</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スケジュール</a:t>
            </a:r>
            <a:endParaRPr lang="ja-JP" altLang="en-US"/>
          </a:p>
        </p:txBody>
      </p:sp>
      <p:sp>
        <p:nvSpPr>
          <p:cNvPr id="90" name="テキスト ボックス 42">
            <a:extLst>
              <a:ext uri="{FF2B5EF4-FFF2-40B4-BE49-F238E27FC236}">
                <a16:creationId xmlns:a16="http://schemas.microsoft.com/office/drawing/2014/main" id="{56536DA6-923B-0710-4E8B-3F1C2E8DC5F0}"/>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4</a:t>
            </a:r>
            <a:r>
              <a:rPr kumimoji="1" lang="ja-JP" altLang="en-US" sz="1200">
                <a:solidFill>
                  <a:srgbClr val="575757"/>
                </a:solidFill>
                <a:latin typeface="Trebuchet MS" panose="020B0603020202020204" pitchFamily="34" charset="0"/>
                <a:ea typeface="Meiryo UI" panose="020B0604030504040204" pitchFamily="50" charset="-128"/>
              </a:rPr>
              <a:t>章：実証計画</a:t>
            </a:r>
          </a:p>
        </p:txBody>
      </p:sp>
      <p:sp>
        <p:nvSpPr>
          <p:cNvPr id="450" name="Rectangle 217">
            <a:extLst>
              <a:ext uri="{FF2B5EF4-FFF2-40B4-BE49-F238E27FC236}">
                <a16:creationId xmlns:a16="http://schemas.microsoft.com/office/drawing/2014/main" id="{F239FCC9-D084-917E-F903-66BE83A1A9AB}"/>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pPr>
            <a:r>
              <a:rPr kumimoji="1" lang="ja-JP" altLang="en-US" sz="1200" kern="0">
                <a:solidFill>
                  <a:srgbClr val="575757"/>
                </a:solidFill>
                <a:latin typeface="Trebuchet MS" panose="020B0603020202020204" pitchFamily="34" charset="0"/>
                <a:ea typeface="Meiryo UI" panose="020B0604030504040204" pitchFamily="50" charset="-128"/>
              </a:rPr>
              <a:t>評価の観点：実証事業の計画性・実行性</a:t>
            </a:r>
          </a:p>
        </p:txBody>
      </p:sp>
      <p:sp>
        <p:nvSpPr>
          <p:cNvPr id="451" name="Rectangle 82">
            <a:extLst>
              <a:ext uri="{FF2B5EF4-FFF2-40B4-BE49-F238E27FC236}">
                <a16:creationId xmlns:a16="http://schemas.microsoft.com/office/drawing/2014/main" id="{117CBF15-4D8D-AA7F-3945-BE938665A533}"/>
              </a:ext>
            </a:extLst>
          </p:cNvPr>
          <p:cNvSpPr/>
          <p:nvPr/>
        </p:nvSpPr>
        <p:spPr>
          <a:xfrm>
            <a:off x="1359728" y="4877442"/>
            <a:ext cx="1432665"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52" name="Rectangle 82">
            <a:extLst>
              <a:ext uri="{FF2B5EF4-FFF2-40B4-BE49-F238E27FC236}">
                <a16:creationId xmlns:a16="http://schemas.microsoft.com/office/drawing/2014/main" id="{A89FA614-AE20-0091-EAAF-1B3ABA0F47B1}"/>
              </a:ext>
            </a:extLst>
          </p:cNvPr>
          <p:cNvSpPr/>
          <p:nvPr/>
        </p:nvSpPr>
        <p:spPr>
          <a:xfrm>
            <a:off x="1359728" y="5681356"/>
            <a:ext cx="1432665"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4" name="Rectangle 82">
            <a:extLst>
              <a:ext uri="{FF2B5EF4-FFF2-40B4-BE49-F238E27FC236}">
                <a16:creationId xmlns:a16="http://schemas.microsoft.com/office/drawing/2014/main" id="{85E40171-E024-D36D-7595-5E87A2CA7B43}"/>
              </a:ext>
            </a:extLst>
          </p:cNvPr>
          <p:cNvSpPr/>
          <p:nvPr/>
        </p:nvSpPr>
        <p:spPr>
          <a:xfrm>
            <a:off x="1359728" y="1675371"/>
            <a:ext cx="1432665"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70" name="Rectangle 82">
            <a:extLst>
              <a:ext uri="{FF2B5EF4-FFF2-40B4-BE49-F238E27FC236}">
                <a16:creationId xmlns:a16="http://schemas.microsoft.com/office/drawing/2014/main" id="{831F1BDD-9358-EA2D-FCA5-0F9E50B8DBFF}"/>
              </a:ext>
            </a:extLst>
          </p:cNvPr>
          <p:cNvSpPr/>
          <p:nvPr/>
        </p:nvSpPr>
        <p:spPr>
          <a:xfrm>
            <a:off x="1359728" y="2477472"/>
            <a:ext cx="1432665" cy="70663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71" name="Rectangle 82">
            <a:extLst>
              <a:ext uri="{FF2B5EF4-FFF2-40B4-BE49-F238E27FC236}">
                <a16:creationId xmlns:a16="http://schemas.microsoft.com/office/drawing/2014/main" id="{80CCB289-D87E-5F18-9FB1-CCE511EBBC0D}"/>
              </a:ext>
            </a:extLst>
          </p:cNvPr>
          <p:cNvSpPr/>
          <p:nvPr/>
        </p:nvSpPr>
        <p:spPr>
          <a:xfrm>
            <a:off x="1359728" y="3271430"/>
            <a:ext cx="1432665"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77" name="Rectangle 82">
            <a:extLst>
              <a:ext uri="{FF2B5EF4-FFF2-40B4-BE49-F238E27FC236}">
                <a16:creationId xmlns:a16="http://schemas.microsoft.com/office/drawing/2014/main" id="{40818190-233B-E122-9F85-9CFB4D895697}"/>
              </a:ext>
            </a:extLst>
          </p:cNvPr>
          <p:cNvSpPr/>
          <p:nvPr/>
        </p:nvSpPr>
        <p:spPr>
          <a:xfrm>
            <a:off x="1359728" y="4073531"/>
            <a:ext cx="1432665"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464" name="Straight Connector 71">
            <a:extLst>
              <a:ext uri="{FF2B5EF4-FFF2-40B4-BE49-F238E27FC236}">
                <a16:creationId xmlns:a16="http://schemas.microsoft.com/office/drawing/2014/main" id="{B1F3A3E6-C5B7-03FD-30F6-429DC41791E0}"/>
              </a:ext>
            </a:extLst>
          </p:cNvPr>
          <p:cNvCxnSpPr>
            <a:cxnSpLocks/>
          </p:cNvCxnSpPr>
          <p:nvPr/>
        </p:nvCxnSpPr>
        <p:spPr>
          <a:xfrm>
            <a:off x="1359728" y="2434714"/>
            <a:ext cx="8029824"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7" name="Straight Connector 71">
            <a:extLst>
              <a:ext uri="{FF2B5EF4-FFF2-40B4-BE49-F238E27FC236}">
                <a16:creationId xmlns:a16="http://schemas.microsoft.com/office/drawing/2014/main" id="{AF6306C3-1DF9-1131-F244-8E417610C01E}"/>
              </a:ext>
            </a:extLst>
          </p:cNvPr>
          <p:cNvCxnSpPr>
            <a:cxnSpLocks/>
          </p:cNvCxnSpPr>
          <p:nvPr/>
        </p:nvCxnSpPr>
        <p:spPr>
          <a:xfrm>
            <a:off x="1359728" y="4030773"/>
            <a:ext cx="8029824"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6" name="Group 17">
            <a:extLst>
              <a:ext uri="{FF2B5EF4-FFF2-40B4-BE49-F238E27FC236}">
                <a16:creationId xmlns:a16="http://schemas.microsoft.com/office/drawing/2014/main" id="{1536C1E9-76CF-6273-ABE5-21E853A97CD3}"/>
              </a:ext>
            </a:extLst>
          </p:cNvPr>
          <p:cNvGrpSpPr/>
          <p:nvPr/>
        </p:nvGrpSpPr>
        <p:grpSpPr>
          <a:xfrm>
            <a:off x="2267604" y="1930463"/>
            <a:ext cx="863733" cy="210431"/>
            <a:chOff x="2798383" y="2487700"/>
            <a:chExt cx="1208216" cy="184666"/>
          </a:xfrm>
        </p:grpSpPr>
        <p:cxnSp>
          <p:nvCxnSpPr>
            <p:cNvPr id="58" name="直線矢印コネクタ 57">
              <a:extLst>
                <a:ext uri="{FF2B5EF4-FFF2-40B4-BE49-F238E27FC236}">
                  <a16:creationId xmlns:a16="http://schemas.microsoft.com/office/drawing/2014/main" id="{C2FEF0A4-F964-CB3B-37E5-148404AAB753}"/>
                </a:ext>
              </a:extLst>
            </p:cNvPr>
            <p:cNvCxnSpPr/>
            <p:nvPr/>
          </p:nvCxnSpPr>
          <p:spPr>
            <a:xfrm>
              <a:off x="2798383" y="2672366"/>
              <a:ext cx="1208216" cy="0"/>
            </a:xfrm>
            <a:prstGeom prst="straightConnector1">
              <a:avLst/>
            </a:prstGeom>
            <a:ln w="19050" cap="rnd">
              <a:solidFill>
                <a:schemeClr val="bg1">
                  <a:lumMod val="5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9" name="Rectangle 82">
              <a:extLst>
                <a:ext uri="{FF2B5EF4-FFF2-40B4-BE49-F238E27FC236}">
                  <a16:creationId xmlns:a16="http://schemas.microsoft.com/office/drawing/2014/main" id="{7620BAD5-30AE-0286-A75C-C3A39BC4ED87}"/>
                </a:ext>
              </a:extLst>
            </p:cNvPr>
            <p:cNvSpPr/>
            <p:nvPr/>
          </p:nvSpPr>
          <p:spPr>
            <a:xfrm>
              <a:off x="2798383" y="2487700"/>
              <a:ext cx="1208216" cy="184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chemeClr val="tx2">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XXX</a:t>
              </a:r>
              <a:endParaRPr kumimoji="1" 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grpSp>
      <p:cxnSp>
        <p:nvCxnSpPr>
          <p:cNvPr id="455" name="Straight Connector 71">
            <a:extLst>
              <a:ext uri="{FF2B5EF4-FFF2-40B4-BE49-F238E27FC236}">
                <a16:creationId xmlns:a16="http://schemas.microsoft.com/office/drawing/2014/main" id="{E684FFEA-D421-6BE6-BE52-A928B4F8479A}"/>
              </a:ext>
            </a:extLst>
          </p:cNvPr>
          <p:cNvCxnSpPr>
            <a:cxnSpLocks/>
          </p:cNvCxnSpPr>
          <p:nvPr/>
        </p:nvCxnSpPr>
        <p:spPr>
          <a:xfrm>
            <a:off x="511176" y="3226863"/>
            <a:ext cx="8882949"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56" name="Straight Connector 71">
            <a:extLst>
              <a:ext uri="{FF2B5EF4-FFF2-40B4-BE49-F238E27FC236}">
                <a16:creationId xmlns:a16="http://schemas.microsoft.com/office/drawing/2014/main" id="{53F4F78E-C6F3-73CC-B522-4A6D4F488D92}"/>
              </a:ext>
            </a:extLst>
          </p:cNvPr>
          <p:cNvCxnSpPr>
            <a:cxnSpLocks/>
          </p:cNvCxnSpPr>
          <p:nvPr/>
        </p:nvCxnSpPr>
        <p:spPr>
          <a:xfrm>
            <a:off x="511176" y="4832875"/>
            <a:ext cx="8882949"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57" name="Straight Connector 71">
            <a:extLst>
              <a:ext uri="{FF2B5EF4-FFF2-40B4-BE49-F238E27FC236}">
                <a16:creationId xmlns:a16="http://schemas.microsoft.com/office/drawing/2014/main" id="{0354AB08-1C1B-0296-2C82-4F577F8B7666}"/>
              </a:ext>
            </a:extLst>
          </p:cNvPr>
          <p:cNvCxnSpPr>
            <a:cxnSpLocks/>
          </p:cNvCxnSpPr>
          <p:nvPr/>
        </p:nvCxnSpPr>
        <p:spPr>
          <a:xfrm>
            <a:off x="511176" y="5636785"/>
            <a:ext cx="8882949"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458" name="Rectangle 82">
            <a:extLst>
              <a:ext uri="{FF2B5EF4-FFF2-40B4-BE49-F238E27FC236}">
                <a16:creationId xmlns:a16="http://schemas.microsoft.com/office/drawing/2014/main" id="{CAE479DF-65B7-7496-9027-AC159DCD1A76}"/>
              </a:ext>
            </a:extLst>
          </p:cNvPr>
          <p:cNvSpPr/>
          <p:nvPr/>
        </p:nvSpPr>
        <p:spPr>
          <a:xfrm>
            <a:off x="511176" y="1675371"/>
            <a:ext cx="733783" cy="1508734"/>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事前</a:t>
            </a:r>
            <a:b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準備</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59" name="Rectangle 82">
            <a:extLst>
              <a:ext uri="{FF2B5EF4-FFF2-40B4-BE49-F238E27FC236}">
                <a16:creationId xmlns:a16="http://schemas.microsoft.com/office/drawing/2014/main" id="{CEAF640B-8F2A-EF04-44F7-136289161C9A}"/>
              </a:ext>
            </a:extLst>
          </p:cNvPr>
          <p:cNvSpPr/>
          <p:nvPr/>
        </p:nvSpPr>
        <p:spPr>
          <a:xfrm>
            <a:off x="511176" y="3271427"/>
            <a:ext cx="733783" cy="1518688"/>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実証</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60" name="Rectangle 82">
            <a:extLst>
              <a:ext uri="{FF2B5EF4-FFF2-40B4-BE49-F238E27FC236}">
                <a16:creationId xmlns:a16="http://schemas.microsoft.com/office/drawing/2014/main" id="{426F3763-C30A-AF76-3F21-726634E4E39C}"/>
              </a:ext>
            </a:extLst>
          </p:cNvPr>
          <p:cNvSpPr/>
          <p:nvPr/>
        </p:nvSpPr>
        <p:spPr>
          <a:xfrm>
            <a:off x="511176" y="4877442"/>
            <a:ext cx="733783" cy="71658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実装計画</a:t>
            </a:r>
            <a:b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の具体化</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61" name="Rectangle 82">
            <a:extLst>
              <a:ext uri="{FF2B5EF4-FFF2-40B4-BE49-F238E27FC236}">
                <a16:creationId xmlns:a16="http://schemas.microsoft.com/office/drawing/2014/main" id="{7ABB4735-9DDF-1261-7F98-6550C5512B36}"/>
              </a:ext>
            </a:extLst>
          </p:cNvPr>
          <p:cNvSpPr/>
          <p:nvPr/>
        </p:nvSpPr>
        <p:spPr>
          <a:xfrm>
            <a:off x="511176" y="5681356"/>
            <a:ext cx="733783" cy="71658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成果の</a:t>
            </a:r>
            <a:b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とりまとめ</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31" name="Straight Connector 52">
            <a:extLst>
              <a:ext uri="{FF2B5EF4-FFF2-40B4-BE49-F238E27FC236}">
                <a16:creationId xmlns:a16="http://schemas.microsoft.com/office/drawing/2014/main" id="{32389A3E-6185-AEE1-E272-4664E29A70D2}"/>
              </a:ext>
            </a:extLst>
          </p:cNvPr>
          <p:cNvCxnSpPr>
            <a:cxnSpLocks/>
          </p:cNvCxnSpPr>
          <p:nvPr/>
        </p:nvCxnSpPr>
        <p:spPr>
          <a:xfrm>
            <a:off x="1709505" y="1561722"/>
            <a:ext cx="7684620" cy="0"/>
          </a:xfrm>
          <a:prstGeom prst="line">
            <a:avLst/>
          </a:prstGeom>
          <a:ln w="9525" cap="rnd">
            <a:solidFill>
              <a:schemeClr val="tx1">
                <a:lumMod val="60000"/>
                <a:lumOff val="40000"/>
              </a:schemeClr>
            </a:solidFill>
            <a:prstDash val="solid"/>
            <a:round/>
            <a:tailEnd type="arrow"/>
          </a:ln>
        </p:spPr>
        <p:style>
          <a:lnRef idx="1">
            <a:schemeClr val="accent1"/>
          </a:lnRef>
          <a:fillRef idx="0">
            <a:schemeClr val="accent1"/>
          </a:fillRef>
          <a:effectRef idx="0">
            <a:schemeClr val="accent1"/>
          </a:effectRef>
          <a:fontRef idx="minor">
            <a:schemeClr val="tx1"/>
          </a:fontRef>
        </p:style>
      </p:cxnSp>
      <p:sp>
        <p:nvSpPr>
          <p:cNvPr id="35" name="AutoShape 8">
            <a:extLst>
              <a:ext uri="{FF2B5EF4-FFF2-40B4-BE49-F238E27FC236}">
                <a16:creationId xmlns:a16="http://schemas.microsoft.com/office/drawing/2014/main" id="{4258C85A-5D83-BC10-FD7F-85ECF595875C}"/>
              </a:ext>
            </a:extLst>
          </p:cNvPr>
          <p:cNvSpPr>
            <a:spLocks noChangeArrowheads="1"/>
          </p:cNvSpPr>
          <p:nvPr/>
        </p:nvSpPr>
        <p:spPr bwMode="auto">
          <a:xfrm>
            <a:off x="3190374"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10</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36" name="AutoShape 8">
            <a:extLst>
              <a:ext uri="{FF2B5EF4-FFF2-40B4-BE49-F238E27FC236}">
                <a16:creationId xmlns:a16="http://schemas.microsoft.com/office/drawing/2014/main" id="{10460B2C-14ED-1144-EBA5-F69B4B11B5E8}"/>
              </a:ext>
            </a:extLst>
          </p:cNvPr>
          <p:cNvSpPr>
            <a:spLocks noChangeArrowheads="1"/>
          </p:cNvSpPr>
          <p:nvPr/>
        </p:nvSpPr>
        <p:spPr bwMode="auto">
          <a:xfrm>
            <a:off x="2842603"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9</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3" name="AutoShape 8">
            <a:extLst>
              <a:ext uri="{FF2B5EF4-FFF2-40B4-BE49-F238E27FC236}">
                <a16:creationId xmlns:a16="http://schemas.microsoft.com/office/drawing/2014/main" id="{C77BFE3E-A29E-FF9E-757F-3D0312745385}"/>
              </a:ext>
            </a:extLst>
          </p:cNvPr>
          <p:cNvSpPr>
            <a:spLocks noChangeArrowheads="1"/>
          </p:cNvSpPr>
          <p:nvPr/>
        </p:nvSpPr>
        <p:spPr bwMode="auto">
          <a:xfrm>
            <a:off x="3538144"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11</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4" name="AutoShape 8">
            <a:extLst>
              <a:ext uri="{FF2B5EF4-FFF2-40B4-BE49-F238E27FC236}">
                <a16:creationId xmlns:a16="http://schemas.microsoft.com/office/drawing/2014/main" id="{E49649A0-721D-20CB-3861-64BE66F795F4}"/>
              </a:ext>
            </a:extLst>
          </p:cNvPr>
          <p:cNvSpPr>
            <a:spLocks noChangeArrowheads="1"/>
          </p:cNvSpPr>
          <p:nvPr/>
        </p:nvSpPr>
        <p:spPr bwMode="auto">
          <a:xfrm>
            <a:off x="3885913"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12</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5" name="AutoShape 8">
            <a:extLst>
              <a:ext uri="{FF2B5EF4-FFF2-40B4-BE49-F238E27FC236}">
                <a16:creationId xmlns:a16="http://schemas.microsoft.com/office/drawing/2014/main" id="{8A8D6B27-54C2-8286-186A-316BC90D00FB}"/>
              </a:ext>
            </a:extLst>
          </p:cNvPr>
          <p:cNvSpPr>
            <a:spLocks noChangeArrowheads="1"/>
          </p:cNvSpPr>
          <p:nvPr/>
        </p:nvSpPr>
        <p:spPr bwMode="auto">
          <a:xfrm>
            <a:off x="4233682"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2027</a:t>
            </a:r>
            <a:b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b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年</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7" name="AutoShape 8">
            <a:extLst>
              <a:ext uri="{FF2B5EF4-FFF2-40B4-BE49-F238E27FC236}">
                <a16:creationId xmlns:a16="http://schemas.microsoft.com/office/drawing/2014/main" id="{3597CDEC-793C-158E-A34C-5218A528F3DD}"/>
              </a:ext>
            </a:extLst>
          </p:cNvPr>
          <p:cNvSpPr>
            <a:spLocks noChangeArrowheads="1"/>
          </p:cNvSpPr>
          <p:nvPr/>
        </p:nvSpPr>
        <p:spPr bwMode="auto">
          <a:xfrm>
            <a:off x="4929223"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3</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56" name="AutoShape 8">
            <a:extLst>
              <a:ext uri="{FF2B5EF4-FFF2-40B4-BE49-F238E27FC236}">
                <a16:creationId xmlns:a16="http://schemas.microsoft.com/office/drawing/2014/main" id="{94BEA86D-4FF2-A584-3FFC-B66A5CC7D740}"/>
              </a:ext>
            </a:extLst>
          </p:cNvPr>
          <p:cNvSpPr>
            <a:spLocks noChangeArrowheads="1"/>
          </p:cNvSpPr>
          <p:nvPr/>
        </p:nvSpPr>
        <p:spPr bwMode="auto">
          <a:xfrm>
            <a:off x="4581452"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5" name="AutoShape 8">
            <a:extLst>
              <a:ext uri="{FF2B5EF4-FFF2-40B4-BE49-F238E27FC236}">
                <a16:creationId xmlns:a16="http://schemas.microsoft.com/office/drawing/2014/main" id="{1507E969-758A-BE34-3EFC-7DCAD76714E6}"/>
              </a:ext>
            </a:extLst>
          </p:cNvPr>
          <p:cNvSpPr>
            <a:spLocks noChangeArrowheads="1"/>
          </p:cNvSpPr>
          <p:nvPr/>
        </p:nvSpPr>
        <p:spPr bwMode="auto">
          <a:xfrm>
            <a:off x="2154879"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7</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7" name="AutoShape 8">
            <a:extLst>
              <a:ext uri="{FF2B5EF4-FFF2-40B4-BE49-F238E27FC236}">
                <a16:creationId xmlns:a16="http://schemas.microsoft.com/office/drawing/2014/main" id="{544D02BA-8F21-8E3D-2630-1C6C909D0458}"/>
              </a:ext>
            </a:extLst>
          </p:cNvPr>
          <p:cNvSpPr>
            <a:spLocks noChangeArrowheads="1"/>
          </p:cNvSpPr>
          <p:nvPr/>
        </p:nvSpPr>
        <p:spPr bwMode="auto">
          <a:xfrm>
            <a:off x="1807110"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2026</a:t>
            </a:r>
            <a:b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b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年</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6</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10" name="AutoShape 8">
            <a:extLst>
              <a:ext uri="{FF2B5EF4-FFF2-40B4-BE49-F238E27FC236}">
                <a16:creationId xmlns:a16="http://schemas.microsoft.com/office/drawing/2014/main" id="{98BE5AB7-0FAA-869B-1074-60871AF3BC35}"/>
              </a:ext>
            </a:extLst>
          </p:cNvPr>
          <p:cNvSpPr>
            <a:spLocks noChangeArrowheads="1"/>
          </p:cNvSpPr>
          <p:nvPr/>
        </p:nvSpPr>
        <p:spPr bwMode="auto">
          <a:xfrm>
            <a:off x="2502649"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8</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62" name="AutoShape 8">
            <a:extLst>
              <a:ext uri="{FF2B5EF4-FFF2-40B4-BE49-F238E27FC236}">
                <a16:creationId xmlns:a16="http://schemas.microsoft.com/office/drawing/2014/main" id="{B59C76C5-B163-4CB1-7A48-9A3790B53571}"/>
              </a:ext>
            </a:extLst>
          </p:cNvPr>
          <p:cNvSpPr>
            <a:spLocks noChangeArrowheads="1"/>
          </p:cNvSpPr>
          <p:nvPr/>
        </p:nvSpPr>
        <p:spPr bwMode="auto">
          <a:xfrm>
            <a:off x="6312482"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7</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63" name="AutoShape 8">
            <a:extLst>
              <a:ext uri="{FF2B5EF4-FFF2-40B4-BE49-F238E27FC236}">
                <a16:creationId xmlns:a16="http://schemas.microsoft.com/office/drawing/2014/main" id="{B7A90300-1D72-E760-2D45-006EF8B86E9A}"/>
              </a:ext>
            </a:extLst>
          </p:cNvPr>
          <p:cNvSpPr>
            <a:spLocks noChangeArrowheads="1"/>
          </p:cNvSpPr>
          <p:nvPr/>
        </p:nvSpPr>
        <p:spPr bwMode="auto">
          <a:xfrm>
            <a:off x="5964711"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6</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65" name="AutoShape 8">
            <a:extLst>
              <a:ext uri="{FF2B5EF4-FFF2-40B4-BE49-F238E27FC236}">
                <a16:creationId xmlns:a16="http://schemas.microsoft.com/office/drawing/2014/main" id="{01E3B29E-D1E8-0098-10F2-29F3D2BE18C0}"/>
              </a:ext>
            </a:extLst>
          </p:cNvPr>
          <p:cNvSpPr>
            <a:spLocks noChangeArrowheads="1"/>
          </p:cNvSpPr>
          <p:nvPr/>
        </p:nvSpPr>
        <p:spPr bwMode="auto">
          <a:xfrm>
            <a:off x="6660253"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8</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p>
        </p:txBody>
      </p:sp>
      <p:sp>
        <p:nvSpPr>
          <p:cNvPr id="472" name="AutoShape 8">
            <a:extLst>
              <a:ext uri="{FF2B5EF4-FFF2-40B4-BE49-F238E27FC236}">
                <a16:creationId xmlns:a16="http://schemas.microsoft.com/office/drawing/2014/main" id="{E0FE5E64-6020-F7CA-CE96-3695706932B4}"/>
              </a:ext>
            </a:extLst>
          </p:cNvPr>
          <p:cNvSpPr>
            <a:spLocks noChangeArrowheads="1"/>
          </p:cNvSpPr>
          <p:nvPr/>
        </p:nvSpPr>
        <p:spPr bwMode="auto">
          <a:xfrm>
            <a:off x="7008021"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9</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73" name="AutoShape 8">
            <a:extLst>
              <a:ext uri="{FF2B5EF4-FFF2-40B4-BE49-F238E27FC236}">
                <a16:creationId xmlns:a16="http://schemas.microsoft.com/office/drawing/2014/main" id="{8CE81DC5-B217-4EA1-0B9D-0CB167D52302}"/>
              </a:ext>
            </a:extLst>
          </p:cNvPr>
          <p:cNvSpPr>
            <a:spLocks noChangeArrowheads="1"/>
          </p:cNvSpPr>
          <p:nvPr/>
        </p:nvSpPr>
        <p:spPr bwMode="auto">
          <a:xfrm>
            <a:off x="7355792"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10</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82" name="AutoShape 8">
            <a:extLst>
              <a:ext uri="{FF2B5EF4-FFF2-40B4-BE49-F238E27FC236}">
                <a16:creationId xmlns:a16="http://schemas.microsoft.com/office/drawing/2014/main" id="{FA1E295B-B7B3-6AB7-5A6C-649BC333E02F}"/>
              </a:ext>
            </a:extLst>
          </p:cNvPr>
          <p:cNvSpPr>
            <a:spLocks noChangeArrowheads="1"/>
          </p:cNvSpPr>
          <p:nvPr/>
        </p:nvSpPr>
        <p:spPr bwMode="auto">
          <a:xfrm>
            <a:off x="7703562"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11</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83" name="AutoShape 8">
            <a:extLst>
              <a:ext uri="{FF2B5EF4-FFF2-40B4-BE49-F238E27FC236}">
                <a16:creationId xmlns:a16="http://schemas.microsoft.com/office/drawing/2014/main" id="{7FF5F89D-B42A-19B2-28A9-D60C87CAF0EE}"/>
              </a:ext>
            </a:extLst>
          </p:cNvPr>
          <p:cNvSpPr>
            <a:spLocks noChangeArrowheads="1"/>
          </p:cNvSpPr>
          <p:nvPr/>
        </p:nvSpPr>
        <p:spPr bwMode="auto">
          <a:xfrm>
            <a:off x="5276988"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4</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85" name="AutoShape 8">
            <a:extLst>
              <a:ext uri="{FF2B5EF4-FFF2-40B4-BE49-F238E27FC236}">
                <a16:creationId xmlns:a16="http://schemas.microsoft.com/office/drawing/2014/main" id="{0DFEDD7A-779C-FC11-1525-793EE1D54064}"/>
              </a:ext>
            </a:extLst>
          </p:cNvPr>
          <p:cNvSpPr>
            <a:spLocks noChangeArrowheads="1"/>
          </p:cNvSpPr>
          <p:nvPr/>
        </p:nvSpPr>
        <p:spPr bwMode="auto">
          <a:xfrm>
            <a:off x="5624759"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5</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94" name="AutoShape 8">
            <a:extLst>
              <a:ext uri="{FF2B5EF4-FFF2-40B4-BE49-F238E27FC236}">
                <a16:creationId xmlns:a16="http://schemas.microsoft.com/office/drawing/2014/main" id="{05C439F0-201B-287A-F54A-3F03239D4AA0}"/>
              </a:ext>
            </a:extLst>
          </p:cNvPr>
          <p:cNvSpPr>
            <a:spLocks noChangeArrowheads="1"/>
          </p:cNvSpPr>
          <p:nvPr/>
        </p:nvSpPr>
        <p:spPr bwMode="auto">
          <a:xfrm>
            <a:off x="8042776"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12</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p>
        </p:txBody>
      </p:sp>
      <p:sp>
        <p:nvSpPr>
          <p:cNvPr id="495" name="AutoShape 8">
            <a:extLst>
              <a:ext uri="{FF2B5EF4-FFF2-40B4-BE49-F238E27FC236}">
                <a16:creationId xmlns:a16="http://schemas.microsoft.com/office/drawing/2014/main" id="{1E05553A-CD64-332D-9472-F184C53F7471}"/>
              </a:ext>
            </a:extLst>
          </p:cNvPr>
          <p:cNvSpPr>
            <a:spLocks noChangeArrowheads="1"/>
          </p:cNvSpPr>
          <p:nvPr/>
        </p:nvSpPr>
        <p:spPr bwMode="auto">
          <a:xfrm>
            <a:off x="8390547"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2028</a:t>
            </a:r>
            <a:b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b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年</a:t>
            </a:r>
            <a:b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b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96" name="AutoShape 8">
            <a:extLst>
              <a:ext uri="{FF2B5EF4-FFF2-40B4-BE49-F238E27FC236}">
                <a16:creationId xmlns:a16="http://schemas.microsoft.com/office/drawing/2014/main" id="{553ACFFC-0A22-5F42-E261-2B937481B75A}"/>
              </a:ext>
            </a:extLst>
          </p:cNvPr>
          <p:cNvSpPr>
            <a:spLocks noChangeArrowheads="1"/>
          </p:cNvSpPr>
          <p:nvPr/>
        </p:nvSpPr>
        <p:spPr bwMode="auto">
          <a:xfrm>
            <a:off x="8738317"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502" name="AutoShape 8">
            <a:extLst>
              <a:ext uri="{FF2B5EF4-FFF2-40B4-BE49-F238E27FC236}">
                <a16:creationId xmlns:a16="http://schemas.microsoft.com/office/drawing/2014/main" id="{E01A9A1B-887E-D3BB-2225-7B247F709F28}"/>
              </a:ext>
            </a:extLst>
          </p:cNvPr>
          <p:cNvSpPr>
            <a:spLocks noChangeArrowheads="1"/>
          </p:cNvSpPr>
          <p:nvPr/>
        </p:nvSpPr>
        <p:spPr bwMode="auto">
          <a:xfrm>
            <a:off x="9086086" y="1013473"/>
            <a:ext cx="268306" cy="54824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29250" rIns="0" bIns="29250" numCol="1" spcCol="0" rtlCol="0" fromWordArt="0" anchor="b"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3</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grpSp>
        <p:nvGrpSpPr>
          <p:cNvPr id="55" name="Group 54">
            <a:extLst>
              <a:ext uri="{FF2B5EF4-FFF2-40B4-BE49-F238E27FC236}">
                <a16:creationId xmlns:a16="http://schemas.microsoft.com/office/drawing/2014/main" id="{86998D68-A3B3-E7DB-010B-DEC657E0771D}"/>
              </a:ext>
            </a:extLst>
          </p:cNvPr>
          <p:cNvGrpSpPr/>
          <p:nvPr/>
        </p:nvGrpSpPr>
        <p:grpSpPr>
          <a:xfrm>
            <a:off x="1767377" y="1013473"/>
            <a:ext cx="7626748" cy="5429286"/>
            <a:chOff x="1767377" y="722762"/>
            <a:chExt cx="7626748" cy="5719997"/>
          </a:xfrm>
        </p:grpSpPr>
        <p:cxnSp>
          <p:nvCxnSpPr>
            <p:cNvPr id="481" name="Straight Connector 81">
              <a:extLst>
                <a:ext uri="{FF2B5EF4-FFF2-40B4-BE49-F238E27FC236}">
                  <a16:creationId xmlns:a16="http://schemas.microsoft.com/office/drawing/2014/main" id="{B1D4B4E7-A693-D51D-AFA7-236DEEA975B2}"/>
                </a:ext>
              </a:extLst>
            </p:cNvPr>
            <p:cNvCxnSpPr>
              <a:cxnSpLocks/>
            </p:cNvCxnSpPr>
            <p:nvPr/>
          </p:nvCxnSpPr>
          <p:spPr>
            <a:xfrm flipV="1">
              <a:off x="8011601"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8" name="Straight Connector 75">
              <a:extLst>
                <a:ext uri="{FF2B5EF4-FFF2-40B4-BE49-F238E27FC236}">
                  <a16:creationId xmlns:a16="http://schemas.microsoft.com/office/drawing/2014/main" id="{271337AC-3205-BB3D-3B92-E16CE910BD58}"/>
                </a:ext>
              </a:extLst>
            </p:cNvPr>
            <p:cNvCxnSpPr>
              <a:cxnSpLocks/>
            </p:cNvCxnSpPr>
            <p:nvPr/>
          </p:nvCxnSpPr>
          <p:spPr>
            <a:xfrm flipV="1">
              <a:off x="2802872"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9" name="Straight Connector 76">
              <a:extLst>
                <a:ext uri="{FF2B5EF4-FFF2-40B4-BE49-F238E27FC236}">
                  <a16:creationId xmlns:a16="http://schemas.microsoft.com/office/drawing/2014/main" id="{2BD3EBCC-95DF-99F4-984B-AF67F1A790DA}"/>
                </a:ext>
              </a:extLst>
            </p:cNvPr>
            <p:cNvCxnSpPr>
              <a:cxnSpLocks/>
            </p:cNvCxnSpPr>
            <p:nvPr/>
          </p:nvCxnSpPr>
          <p:spPr>
            <a:xfrm flipV="1">
              <a:off x="3150642"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0" name="Straight Connector 77">
              <a:extLst>
                <a:ext uri="{FF2B5EF4-FFF2-40B4-BE49-F238E27FC236}">
                  <a16:creationId xmlns:a16="http://schemas.microsoft.com/office/drawing/2014/main" id="{48020790-CE10-14E4-8813-1AA0585C23BD}"/>
                </a:ext>
              </a:extLst>
            </p:cNvPr>
            <p:cNvCxnSpPr>
              <a:cxnSpLocks/>
            </p:cNvCxnSpPr>
            <p:nvPr/>
          </p:nvCxnSpPr>
          <p:spPr>
            <a:xfrm flipV="1">
              <a:off x="3498412"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1" name="Straight Connector 78">
              <a:extLst>
                <a:ext uri="{FF2B5EF4-FFF2-40B4-BE49-F238E27FC236}">
                  <a16:creationId xmlns:a16="http://schemas.microsoft.com/office/drawing/2014/main" id="{BD797795-75B7-9B86-E81D-EEBB525D9960}"/>
                </a:ext>
              </a:extLst>
            </p:cNvPr>
            <p:cNvCxnSpPr>
              <a:cxnSpLocks/>
            </p:cNvCxnSpPr>
            <p:nvPr/>
          </p:nvCxnSpPr>
          <p:spPr>
            <a:xfrm flipV="1">
              <a:off x="3846180"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2" name="Straight Connector 79">
              <a:extLst>
                <a:ext uri="{FF2B5EF4-FFF2-40B4-BE49-F238E27FC236}">
                  <a16:creationId xmlns:a16="http://schemas.microsoft.com/office/drawing/2014/main" id="{29FE1553-59F0-A325-780C-1F4A325AA49C}"/>
                </a:ext>
              </a:extLst>
            </p:cNvPr>
            <p:cNvCxnSpPr>
              <a:cxnSpLocks/>
            </p:cNvCxnSpPr>
            <p:nvPr/>
          </p:nvCxnSpPr>
          <p:spPr>
            <a:xfrm flipV="1">
              <a:off x="4193951"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3" name="Straight Connector 80">
              <a:extLst>
                <a:ext uri="{FF2B5EF4-FFF2-40B4-BE49-F238E27FC236}">
                  <a16:creationId xmlns:a16="http://schemas.microsoft.com/office/drawing/2014/main" id="{782F8EA0-708E-73E0-6E95-F59A1B68AFB5}"/>
                </a:ext>
              </a:extLst>
            </p:cNvPr>
            <p:cNvCxnSpPr>
              <a:cxnSpLocks/>
            </p:cNvCxnSpPr>
            <p:nvPr/>
          </p:nvCxnSpPr>
          <p:spPr>
            <a:xfrm flipV="1">
              <a:off x="4541721"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4" name="Straight Connector 81">
              <a:extLst>
                <a:ext uri="{FF2B5EF4-FFF2-40B4-BE49-F238E27FC236}">
                  <a16:creationId xmlns:a16="http://schemas.microsoft.com/office/drawing/2014/main" id="{D00CA83C-E015-6918-AD0A-DB23A8AE83F1}"/>
                </a:ext>
              </a:extLst>
            </p:cNvPr>
            <p:cNvCxnSpPr>
              <a:cxnSpLocks/>
            </p:cNvCxnSpPr>
            <p:nvPr/>
          </p:nvCxnSpPr>
          <p:spPr>
            <a:xfrm flipV="1">
              <a:off x="4889491"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3" name="Straight Connector 75">
              <a:extLst>
                <a:ext uri="{FF2B5EF4-FFF2-40B4-BE49-F238E27FC236}">
                  <a16:creationId xmlns:a16="http://schemas.microsoft.com/office/drawing/2014/main" id="{C8494490-BF3C-A96A-EF68-477F0DBA7F78}"/>
                </a:ext>
              </a:extLst>
            </p:cNvPr>
            <p:cNvCxnSpPr>
              <a:cxnSpLocks/>
            </p:cNvCxnSpPr>
            <p:nvPr/>
          </p:nvCxnSpPr>
          <p:spPr>
            <a:xfrm flipV="1">
              <a:off x="1767377"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Connector 76">
              <a:extLst>
                <a:ext uri="{FF2B5EF4-FFF2-40B4-BE49-F238E27FC236}">
                  <a16:creationId xmlns:a16="http://schemas.microsoft.com/office/drawing/2014/main" id="{394ACC7E-BA12-A9FF-2E8A-18B8D8B94EE5}"/>
                </a:ext>
              </a:extLst>
            </p:cNvPr>
            <p:cNvCxnSpPr>
              <a:cxnSpLocks/>
            </p:cNvCxnSpPr>
            <p:nvPr/>
          </p:nvCxnSpPr>
          <p:spPr>
            <a:xfrm flipV="1">
              <a:off x="2115147"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2" name="Straight Connector 77">
              <a:extLst>
                <a:ext uri="{FF2B5EF4-FFF2-40B4-BE49-F238E27FC236}">
                  <a16:creationId xmlns:a16="http://schemas.microsoft.com/office/drawing/2014/main" id="{EF7BD987-D5E4-ED0F-7938-0B4498DDCF8C}"/>
                </a:ext>
              </a:extLst>
            </p:cNvPr>
            <p:cNvCxnSpPr>
              <a:cxnSpLocks/>
            </p:cNvCxnSpPr>
            <p:nvPr/>
          </p:nvCxnSpPr>
          <p:spPr>
            <a:xfrm flipV="1">
              <a:off x="2462918"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74" name="Straight Connector 75">
              <a:extLst>
                <a:ext uri="{FF2B5EF4-FFF2-40B4-BE49-F238E27FC236}">
                  <a16:creationId xmlns:a16="http://schemas.microsoft.com/office/drawing/2014/main" id="{1C8021D0-E5A6-6F51-C563-8B9B426771AC}"/>
                </a:ext>
              </a:extLst>
            </p:cNvPr>
            <p:cNvCxnSpPr>
              <a:cxnSpLocks/>
            </p:cNvCxnSpPr>
            <p:nvPr/>
          </p:nvCxnSpPr>
          <p:spPr>
            <a:xfrm flipV="1">
              <a:off x="5924980"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75" name="Straight Connector 76">
              <a:extLst>
                <a:ext uri="{FF2B5EF4-FFF2-40B4-BE49-F238E27FC236}">
                  <a16:creationId xmlns:a16="http://schemas.microsoft.com/office/drawing/2014/main" id="{BBE6D035-75FE-14AF-68F8-2F48566998AB}"/>
                </a:ext>
              </a:extLst>
            </p:cNvPr>
            <p:cNvCxnSpPr>
              <a:cxnSpLocks/>
            </p:cNvCxnSpPr>
            <p:nvPr/>
          </p:nvCxnSpPr>
          <p:spPr>
            <a:xfrm flipV="1">
              <a:off x="6272751"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76" name="Straight Connector 77">
              <a:extLst>
                <a:ext uri="{FF2B5EF4-FFF2-40B4-BE49-F238E27FC236}">
                  <a16:creationId xmlns:a16="http://schemas.microsoft.com/office/drawing/2014/main" id="{14885C6F-81AD-D3C8-BDC6-6FCF307A1449}"/>
                </a:ext>
              </a:extLst>
            </p:cNvPr>
            <p:cNvCxnSpPr>
              <a:cxnSpLocks/>
            </p:cNvCxnSpPr>
            <p:nvPr/>
          </p:nvCxnSpPr>
          <p:spPr>
            <a:xfrm flipV="1">
              <a:off x="6620521"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78" name="Straight Connector 78">
              <a:extLst>
                <a:ext uri="{FF2B5EF4-FFF2-40B4-BE49-F238E27FC236}">
                  <a16:creationId xmlns:a16="http://schemas.microsoft.com/office/drawing/2014/main" id="{400287BC-7A16-532F-6687-BAA689FB7939}"/>
                </a:ext>
              </a:extLst>
            </p:cNvPr>
            <p:cNvCxnSpPr>
              <a:cxnSpLocks/>
            </p:cNvCxnSpPr>
            <p:nvPr/>
          </p:nvCxnSpPr>
          <p:spPr>
            <a:xfrm flipV="1">
              <a:off x="6968290"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79" name="Straight Connector 79">
              <a:extLst>
                <a:ext uri="{FF2B5EF4-FFF2-40B4-BE49-F238E27FC236}">
                  <a16:creationId xmlns:a16="http://schemas.microsoft.com/office/drawing/2014/main" id="{7799274A-B07F-29A4-2F34-0CF757A1B26C}"/>
                </a:ext>
              </a:extLst>
            </p:cNvPr>
            <p:cNvCxnSpPr>
              <a:cxnSpLocks/>
            </p:cNvCxnSpPr>
            <p:nvPr/>
          </p:nvCxnSpPr>
          <p:spPr>
            <a:xfrm flipV="1">
              <a:off x="7316060"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80" name="Straight Connector 80">
              <a:extLst>
                <a:ext uri="{FF2B5EF4-FFF2-40B4-BE49-F238E27FC236}">
                  <a16:creationId xmlns:a16="http://schemas.microsoft.com/office/drawing/2014/main" id="{097810E7-62E5-6E77-7779-92783E6518A8}"/>
                </a:ext>
              </a:extLst>
            </p:cNvPr>
            <p:cNvCxnSpPr>
              <a:cxnSpLocks/>
            </p:cNvCxnSpPr>
            <p:nvPr/>
          </p:nvCxnSpPr>
          <p:spPr>
            <a:xfrm flipV="1">
              <a:off x="7663830"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87" name="Straight Connector 76">
              <a:extLst>
                <a:ext uri="{FF2B5EF4-FFF2-40B4-BE49-F238E27FC236}">
                  <a16:creationId xmlns:a16="http://schemas.microsoft.com/office/drawing/2014/main" id="{53CA1B3F-1AC5-EF71-4D47-C3E9392B74FA}"/>
                </a:ext>
              </a:extLst>
            </p:cNvPr>
            <p:cNvCxnSpPr>
              <a:cxnSpLocks/>
            </p:cNvCxnSpPr>
            <p:nvPr/>
          </p:nvCxnSpPr>
          <p:spPr>
            <a:xfrm flipV="1">
              <a:off x="5237257"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88" name="Straight Connector 77">
              <a:extLst>
                <a:ext uri="{FF2B5EF4-FFF2-40B4-BE49-F238E27FC236}">
                  <a16:creationId xmlns:a16="http://schemas.microsoft.com/office/drawing/2014/main" id="{30DE1C93-9223-F79F-4953-9737056E3A2E}"/>
                </a:ext>
              </a:extLst>
            </p:cNvPr>
            <p:cNvCxnSpPr>
              <a:cxnSpLocks/>
            </p:cNvCxnSpPr>
            <p:nvPr/>
          </p:nvCxnSpPr>
          <p:spPr>
            <a:xfrm flipV="1">
              <a:off x="5585027"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98" name="Straight Connector 78">
              <a:extLst>
                <a:ext uri="{FF2B5EF4-FFF2-40B4-BE49-F238E27FC236}">
                  <a16:creationId xmlns:a16="http://schemas.microsoft.com/office/drawing/2014/main" id="{FC7952D4-5AE5-92AF-3033-6797EB144B19}"/>
                </a:ext>
              </a:extLst>
            </p:cNvPr>
            <p:cNvCxnSpPr>
              <a:cxnSpLocks/>
            </p:cNvCxnSpPr>
            <p:nvPr/>
          </p:nvCxnSpPr>
          <p:spPr>
            <a:xfrm flipV="1">
              <a:off x="8350814"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99" name="Straight Connector 79">
              <a:extLst>
                <a:ext uri="{FF2B5EF4-FFF2-40B4-BE49-F238E27FC236}">
                  <a16:creationId xmlns:a16="http://schemas.microsoft.com/office/drawing/2014/main" id="{57B6CEFA-5572-5693-EC6F-6ED283A8BC72}"/>
                </a:ext>
              </a:extLst>
            </p:cNvPr>
            <p:cNvCxnSpPr>
              <a:cxnSpLocks/>
            </p:cNvCxnSpPr>
            <p:nvPr/>
          </p:nvCxnSpPr>
          <p:spPr>
            <a:xfrm flipV="1">
              <a:off x="8698584"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00" name="Straight Connector 80">
              <a:extLst>
                <a:ext uri="{FF2B5EF4-FFF2-40B4-BE49-F238E27FC236}">
                  <a16:creationId xmlns:a16="http://schemas.microsoft.com/office/drawing/2014/main" id="{2076D6BC-921C-8DBB-F863-8FE5EE29D74B}"/>
                </a:ext>
              </a:extLst>
            </p:cNvPr>
            <p:cNvCxnSpPr>
              <a:cxnSpLocks/>
            </p:cNvCxnSpPr>
            <p:nvPr/>
          </p:nvCxnSpPr>
          <p:spPr>
            <a:xfrm flipV="1">
              <a:off x="9046355" y="722762"/>
              <a:ext cx="0" cy="5719997"/>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05" name="Straight Connector 112">
              <a:extLst>
                <a:ext uri="{FF2B5EF4-FFF2-40B4-BE49-F238E27FC236}">
                  <a16:creationId xmlns:a16="http://schemas.microsoft.com/office/drawing/2014/main" id="{3623EF14-14DA-47CA-C524-D14CF33A3A1D}"/>
                </a:ext>
              </a:extLst>
            </p:cNvPr>
            <p:cNvCxnSpPr>
              <a:cxnSpLocks/>
            </p:cNvCxnSpPr>
            <p:nvPr/>
          </p:nvCxnSpPr>
          <p:spPr>
            <a:xfrm flipV="1">
              <a:off x="9394125" y="722762"/>
              <a:ext cx="0" cy="5719997"/>
            </a:xfrm>
            <a:prstGeom prst="line">
              <a:avLst/>
            </a:prstGeom>
            <a:ln w="9049"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sp>
        <p:nvSpPr>
          <p:cNvPr id="57" name="Rectangle 2">
            <a:extLst>
              <a:ext uri="{FF2B5EF4-FFF2-40B4-BE49-F238E27FC236}">
                <a16:creationId xmlns:a16="http://schemas.microsoft.com/office/drawing/2014/main" id="{7FDF5703-1FE8-6425-9E38-E43881318BA2}"/>
              </a:ext>
            </a:extLst>
          </p:cNvPr>
          <p:cNvSpPr/>
          <p:nvPr/>
        </p:nvSpPr>
        <p:spPr>
          <a:xfrm>
            <a:off x="1825250" y="1672070"/>
            <a:ext cx="4854838" cy="4755961"/>
          </a:xfrm>
          <a:prstGeom prst="wedgeRectCallout">
            <a:avLst>
              <a:gd name="adj1" fmla="val -53630"/>
              <a:gd name="adj2" fmla="val -17199"/>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下記の例を参考にして縦軸の項目を記載</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事前準備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必要な項目を洗い出し、いつまでにどのプロセスを完了するかの観点で記載</a:t>
            </a:r>
            <a:r>
              <a:rPr kumimoji="1" lang="en-US" altLang="ja-JP" sz="1200">
                <a:solidFill>
                  <a:srgbClr val="575757"/>
                </a:solidFill>
                <a:latin typeface="Trebuchet MS" panose="020B0603020202020204" pitchFamily="34" charset="0"/>
                <a:ea typeface="Meiryo UI" panose="020B0604030504040204" pitchFamily="50" charset="-128"/>
              </a:rPr>
              <a:t>)</a:t>
            </a:r>
            <a:endParaRPr kumimoji="1" lang="ja-JP" altLang="en-US" sz="120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免許取得</a:t>
            </a:r>
            <a:endParaRPr kumimoji="1" lang="en-US" altLang="ja-JP" sz="120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契約締結</a:t>
            </a: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機器調達</a:t>
            </a: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ネットワーク設計・施工</a:t>
            </a: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ソリューション開発　等</a:t>
            </a:r>
          </a:p>
          <a:p>
            <a:pPr marL="263250" lvl="1"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実証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実証の</a:t>
            </a:r>
            <a:r>
              <a:rPr kumimoji="1" lang="en-US" altLang="ja-JP" sz="1200">
                <a:solidFill>
                  <a:srgbClr val="575757"/>
                </a:solidFill>
                <a:latin typeface="Trebuchet MS" panose="020B0603020202020204" pitchFamily="34" charset="0"/>
                <a:ea typeface="Meiryo UI" panose="020B0604030504040204" pitchFamily="50" charset="-128"/>
              </a:rPr>
              <a:t>PDCA</a:t>
            </a:r>
            <a:r>
              <a:rPr kumimoji="1" lang="ja-JP" altLang="en-US" sz="1200">
                <a:solidFill>
                  <a:srgbClr val="575757"/>
                </a:solidFill>
                <a:latin typeface="Trebuchet MS" panose="020B0603020202020204" pitchFamily="34" charset="0"/>
                <a:ea typeface="Meiryo UI" panose="020B0604030504040204" pitchFamily="50" charset="-128"/>
              </a:rPr>
              <a:t>サイクルをどのタイミングで回していくのかの観点で記載</a:t>
            </a:r>
            <a:r>
              <a:rPr kumimoji="1" lang="en-US" altLang="ja-JP" sz="1200">
                <a:solidFill>
                  <a:srgbClr val="575757"/>
                </a:solidFill>
                <a:latin typeface="Trebuchet MS" panose="020B0603020202020204" pitchFamily="34" charset="0"/>
                <a:ea typeface="Meiryo UI" panose="020B0604030504040204" pitchFamily="50" charset="-128"/>
              </a:rPr>
              <a:t>)</a:t>
            </a:r>
            <a:endParaRPr kumimoji="1" lang="ja-JP" altLang="en-US" sz="120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実行</a:t>
            </a: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成果・課題の分析</a:t>
            </a:r>
            <a:endParaRPr kumimoji="1" lang="en-US" altLang="ja-JP" sz="120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フィードバック　等</a:t>
            </a:r>
            <a:endParaRPr kumimoji="1" lang="en-US" altLang="ja-JP" sz="12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実装計画の具体化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検討のタイミングの観点で記載</a:t>
            </a:r>
            <a:r>
              <a:rPr kumimoji="1" lang="en-US" altLang="ja-JP" sz="1200">
                <a:solidFill>
                  <a:srgbClr val="575757"/>
                </a:solidFill>
                <a:latin typeface="Trebuchet MS" panose="020B0603020202020204" pitchFamily="34" charset="0"/>
                <a:ea typeface="Meiryo UI" panose="020B0604030504040204" pitchFamily="50" charset="-128"/>
              </a:rPr>
              <a:t>)</a:t>
            </a:r>
          </a:p>
          <a:p>
            <a:pPr marL="263250" lvl="1"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成果の取りまとめ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着手・完了時期確認の観点で記載</a:t>
            </a:r>
            <a:r>
              <a:rPr kumimoji="1" lang="en-US" altLang="ja-JP" sz="1200">
                <a:solidFill>
                  <a:srgbClr val="575757"/>
                </a:solidFill>
                <a:latin typeface="Trebuchet MS" panose="020B0603020202020204" pitchFamily="34" charset="0"/>
                <a:ea typeface="Meiryo UI" panose="020B0604030504040204" pitchFamily="50" charset="-128"/>
              </a:rPr>
              <a:t>)</a:t>
            </a:r>
          </a:p>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等</a:t>
            </a:r>
            <a:endParaRPr kumimoji="1" lang="en-US" altLang="ja-JP" sz="12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endParaRPr kumimoji="1" lang="ja-JP" altLang="en-US" sz="12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尚、書類の不備等があると再委託契約に時間かかり、実証開始が遅れる可能性があるため、余裕を持ったスケジュールを組んでおくこと。</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順調に進めば</a:t>
            </a:r>
            <a:r>
              <a:rPr kumimoji="1" lang="en-US" altLang="ja-JP" sz="1200" kern="0">
                <a:solidFill>
                  <a:srgbClr val="575757"/>
                </a:solidFill>
                <a:latin typeface="Trebuchet MS" panose="020B0603020202020204" pitchFamily="34" charset="0"/>
                <a:ea typeface="Meiryo UI" panose="020B0604030504040204" pitchFamily="50" charset="-128"/>
              </a:rPr>
              <a:t>6</a:t>
            </a:r>
            <a:r>
              <a:rPr kumimoji="1" lang="ja-JP" altLang="en-US" sz="1200" kern="0">
                <a:solidFill>
                  <a:srgbClr val="575757"/>
                </a:solidFill>
                <a:latin typeface="Trebuchet MS" panose="020B0603020202020204" pitchFamily="34" charset="0"/>
                <a:ea typeface="Meiryo UI" panose="020B0604030504040204" pitchFamily="50" charset="-128"/>
              </a:rPr>
              <a:t>月半ばには実証が開始できるようなスケジュールになるが、更に</a:t>
            </a:r>
            <a:r>
              <a:rPr kumimoji="1" lang="en-US" altLang="ja-JP" sz="1200" kern="0">
                <a:solidFill>
                  <a:srgbClr val="575757"/>
                </a:solidFill>
                <a:latin typeface="Trebuchet MS" panose="020B0603020202020204" pitchFamily="34" charset="0"/>
                <a:ea typeface="Meiryo UI" panose="020B0604030504040204" pitchFamily="50" charset="-128"/>
              </a:rPr>
              <a:t>1</a:t>
            </a:r>
            <a:r>
              <a:rPr kumimoji="1" lang="ja-JP" altLang="en-US" sz="1200" kern="0">
                <a:solidFill>
                  <a:srgbClr val="575757"/>
                </a:solidFill>
                <a:latin typeface="Trebuchet MS" panose="020B0603020202020204" pitchFamily="34" charset="0"/>
                <a:ea typeface="Meiryo UI" panose="020B0604030504040204" pitchFamily="50" charset="-128"/>
              </a:rPr>
              <a:t>か月程度遅れても挽回できるようなスケジュールを設定しておくこと</a:t>
            </a:r>
            <a:r>
              <a:rPr kumimoji="1" lang="en-US" altLang="ja-JP" sz="1200" kern="0">
                <a:solidFill>
                  <a:srgbClr val="575757"/>
                </a:solidFill>
                <a:latin typeface="Trebuchet MS" panose="020B0603020202020204" pitchFamily="34" charset="0"/>
                <a:ea typeface="Meiryo UI" panose="020B0604030504040204" pitchFamily="50" charset="-128"/>
              </a:rPr>
              <a:t>)</a:t>
            </a:r>
            <a:endParaRPr kumimoji="1" lang="ja-JP" altLang="en-US" sz="1200" kern="0">
              <a:solidFill>
                <a:srgbClr val="575757"/>
              </a:solidFill>
              <a:latin typeface="Trebuchet MS" panose="020B0603020202020204" pitchFamily="34" charset="0"/>
              <a:ea typeface="Meiryo UI" panose="020B0604030504040204" pitchFamily="50" charset="-128"/>
            </a:endParaRPr>
          </a:p>
        </p:txBody>
      </p:sp>
      <p:sp>
        <p:nvSpPr>
          <p:cNvPr id="4" name="Textfeld 1">
            <a:extLst>
              <a:ext uri="{FF2B5EF4-FFF2-40B4-BE49-F238E27FC236}">
                <a16:creationId xmlns:a16="http://schemas.microsoft.com/office/drawing/2014/main" id="{8DAC2BAA-73EC-7C6F-D007-9F5A3BE0C57D}"/>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8" name="Rectangle 7">
            <a:extLst>
              <a:ext uri="{FF2B5EF4-FFF2-40B4-BE49-F238E27FC236}">
                <a16:creationId xmlns:a16="http://schemas.microsoft.com/office/drawing/2014/main" id="{69D911E3-FFA8-8B81-96ED-30F826AA2322}"/>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9" name="Rectangle 8">
            <a:extLst>
              <a:ext uri="{FF2B5EF4-FFF2-40B4-BE49-F238E27FC236}">
                <a16:creationId xmlns:a16="http://schemas.microsoft.com/office/drawing/2014/main" id="{4BE9C708-F6BE-65AE-A5EA-5C21B1899193}"/>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1" name="Textfeld 1">
            <a:extLst>
              <a:ext uri="{FF2B5EF4-FFF2-40B4-BE49-F238E27FC236}">
                <a16:creationId xmlns:a16="http://schemas.microsoft.com/office/drawing/2014/main" id="{9484C0DB-B173-304F-6970-F3808A0FA753}"/>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2" name="Rectangle 11">
            <a:extLst>
              <a:ext uri="{FF2B5EF4-FFF2-40B4-BE49-F238E27FC236}">
                <a16:creationId xmlns:a16="http://schemas.microsoft.com/office/drawing/2014/main" id="{E1831BC8-A377-1B8B-150B-3E0D5E4757E0}"/>
              </a:ext>
            </a:extLst>
          </p:cNvPr>
          <p:cNvSpPr/>
          <p:nvPr/>
        </p:nvSpPr>
        <p:spPr>
          <a:xfrm>
            <a:off x="8749729" y="343043"/>
            <a:ext cx="1002483" cy="142824"/>
          </a:xfrm>
          <a:prstGeom prst="rect">
            <a:avLst/>
          </a:prstGeom>
          <a:solidFill>
            <a:srgbClr val="FFFFFF"/>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15" name="Rectangle 14">
            <a:extLst>
              <a:ext uri="{FF2B5EF4-FFF2-40B4-BE49-F238E27FC236}">
                <a16:creationId xmlns:a16="http://schemas.microsoft.com/office/drawing/2014/main" id="{0FAE8498-3321-D714-CF49-EF7C24929165}"/>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spTree>
    <p:extLst>
      <p:ext uri="{BB962C8B-B14F-4D97-AF65-F5344CB8AC3E}">
        <p14:creationId xmlns:p14="http://schemas.microsoft.com/office/powerpoint/2010/main" val="339227818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B3611-7B8F-D430-6D09-35F6FCC80342}"/>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11C5E89-B84A-AA9C-0E53-3067388BA2F3}"/>
              </a:ext>
            </a:extLst>
          </p:cNvPr>
          <p:cNvGraphicFramePr>
            <a:graphicFrameLocks noChangeAspect="1"/>
          </p:cNvGraphicFramePr>
          <p:nvPr>
            <p:custDataLst>
              <p:tags r:id="rId1"/>
            </p:custDataLst>
            <p:extLst>
              <p:ext uri="{D42A27DB-BD31-4B8C-83A1-F6EECF244321}">
                <p14:modId xmlns:p14="http://schemas.microsoft.com/office/powerpoint/2010/main" val="788957311"/>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395" imgH="396" progId="TCLayout.ActiveDocument.1">
                  <p:embed/>
                </p:oleObj>
              </mc:Choice>
              <mc:Fallback>
                <p:oleObj name="think-cell Slide" r:id="rId5" imgW="395" imgH="396" progId="TCLayout.ActiveDocument.1">
                  <p:embed/>
                  <p:pic>
                    <p:nvPicPr>
                      <p:cNvPr id="6" name="think-cell data - do not delete" hidden="1">
                        <a:extLst>
                          <a:ext uri="{FF2B5EF4-FFF2-40B4-BE49-F238E27FC236}">
                            <a16:creationId xmlns:a16="http://schemas.microsoft.com/office/drawing/2014/main" id="{611C5E89-B84A-AA9C-0E53-3067388BA2F3}"/>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80" name="タイトル 16">
            <a:extLst>
              <a:ext uri="{FF2B5EF4-FFF2-40B4-BE49-F238E27FC236}">
                <a16:creationId xmlns:a16="http://schemas.microsoft.com/office/drawing/2014/main" id="{695D7081-B4C5-7666-B926-C73CF7F392E8}"/>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実証計画</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スケジュール</a:t>
            </a:r>
            <a:endParaRPr lang="ja-JP" altLang="en-US"/>
          </a:p>
        </p:txBody>
      </p:sp>
      <p:sp>
        <p:nvSpPr>
          <p:cNvPr id="90" name="テキスト ボックス 42">
            <a:extLst>
              <a:ext uri="{FF2B5EF4-FFF2-40B4-BE49-F238E27FC236}">
                <a16:creationId xmlns:a16="http://schemas.microsoft.com/office/drawing/2014/main" id="{35B90A7A-492F-D187-40C0-503D16C934BF}"/>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4</a:t>
            </a:r>
            <a:r>
              <a:rPr kumimoji="1" lang="ja-JP" altLang="en-US" sz="1200">
                <a:solidFill>
                  <a:srgbClr val="575757"/>
                </a:solidFill>
                <a:latin typeface="Trebuchet MS" panose="020B0603020202020204" pitchFamily="34" charset="0"/>
                <a:ea typeface="Meiryo UI" panose="020B0604030504040204" pitchFamily="50" charset="-128"/>
              </a:rPr>
              <a:t>章：実証計画</a:t>
            </a:r>
          </a:p>
        </p:txBody>
      </p:sp>
      <p:sp>
        <p:nvSpPr>
          <p:cNvPr id="450" name="Rectangle 217">
            <a:extLst>
              <a:ext uri="{FF2B5EF4-FFF2-40B4-BE49-F238E27FC236}">
                <a16:creationId xmlns:a16="http://schemas.microsoft.com/office/drawing/2014/main" id="{DC647D16-3A05-B29B-6117-DD25368D489C}"/>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pPr>
            <a:r>
              <a:rPr kumimoji="1" lang="ja-JP" altLang="en-US" sz="1200" kern="0">
                <a:solidFill>
                  <a:srgbClr val="575757"/>
                </a:solidFill>
                <a:latin typeface="Trebuchet MS" panose="020B0603020202020204" pitchFamily="34" charset="0"/>
                <a:ea typeface="Meiryo UI" panose="020B0604030504040204" pitchFamily="50" charset="-128"/>
              </a:rPr>
              <a:t>評価の観点：実証事業の計画性・実行性</a:t>
            </a:r>
          </a:p>
        </p:txBody>
      </p:sp>
      <p:grpSp>
        <p:nvGrpSpPr>
          <p:cNvPr id="60" name="Group 59">
            <a:extLst>
              <a:ext uri="{FF2B5EF4-FFF2-40B4-BE49-F238E27FC236}">
                <a16:creationId xmlns:a16="http://schemas.microsoft.com/office/drawing/2014/main" id="{2EED30BD-9F21-598C-7C4C-FBE60FD2BE87}"/>
              </a:ext>
            </a:extLst>
          </p:cNvPr>
          <p:cNvGrpSpPr/>
          <p:nvPr/>
        </p:nvGrpSpPr>
        <p:grpSpPr>
          <a:xfrm>
            <a:off x="511875" y="915128"/>
            <a:ext cx="8883347" cy="5527631"/>
            <a:chOff x="3692282" y="915128"/>
            <a:chExt cx="6064193" cy="5527631"/>
          </a:xfrm>
        </p:grpSpPr>
        <p:sp>
          <p:nvSpPr>
            <p:cNvPr id="61" name="Rectangle 82">
              <a:extLst>
                <a:ext uri="{FF2B5EF4-FFF2-40B4-BE49-F238E27FC236}">
                  <a16:creationId xmlns:a16="http://schemas.microsoft.com/office/drawing/2014/main" id="{DCD045B7-5670-5415-770A-DD12E8FA9FBC}"/>
                </a:ext>
              </a:extLst>
            </p:cNvPr>
            <p:cNvSpPr/>
            <p:nvPr/>
          </p:nvSpPr>
          <p:spPr>
            <a:xfrm>
              <a:off x="4271570" y="4877442"/>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2" name="Rectangle 82">
              <a:extLst>
                <a:ext uri="{FF2B5EF4-FFF2-40B4-BE49-F238E27FC236}">
                  <a16:creationId xmlns:a16="http://schemas.microsoft.com/office/drawing/2014/main" id="{03E2D7FB-82E9-A157-7F3D-DD98676A6B86}"/>
                </a:ext>
              </a:extLst>
            </p:cNvPr>
            <p:cNvSpPr/>
            <p:nvPr/>
          </p:nvSpPr>
          <p:spPr>
            <a:xfrm>
              <a:off x="4271570" y="5681356"/>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63" name="Straight Connector 71">
              <a:extLst>
                <a:ext uri="{FF2B5EF4-FFF2-40B4-BE49-F238E27FC236}">
                  <a16:creationId xmlns:a16="http://schemas.microsoft.com/office/drawing/2014/main" id="{5F943593-CD01-75CF-442C-28B407FB81B3}"/>
                </a:ext>
              </a:extLst>
            </p:cNvPr>
            <p:cNvCxnSpPr>
              <a:cxnSpLocks/>
            </p:cNvCxnSpPr>
            <p:nvPr/>
          </p:nvCxnSpPr>
          <p:spPr>
            <a:xfrm>
              <a:off x="3692282" y="3226863"/>
              <a:ext cx="6064193"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48" name="Straight Connector 71">
              <a:extLst>
                <a:ext uri="{FF2B5EF4-FFF2-40B4-BE49-F238E27FC236}">
                  <a16:creationId xmlns:a16="http://schemas.microsoft.com/office/drawing/2014/main" id="{3BDAC164-FC97-644C-2C1D-6883DB62DE9E}"/>
                </a:ext>
              </a:extLst>
            </p:cNvPr>
            <p:cNvCxnSpPr>
              <a:cxnSpLocks/>
            </p:cNvCxnSpPr>
            <p:nvPr/>
          </p:nvCxnSpPr>
          <p:spPr>
            <a:xfrm>
              <a:off x="3692282" y="4832875"/>
              <a:ext cx="6064193"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49" name="Straight Connector 71">
              <a:extLst>
                <a:ext uri="{FF2B5EF4-FFF2-40B4-BE49-F238E27FC236}">
                  <a16:creationId xmlns:a16="http://schemas.microsoft.com/office/drawing/2014/main" id="{CA567781-70F2-B1A8-5295-11AF703B4D82}"/>
                </a:ext>
              </a:extLst>
            </p:cNvPr>
            <p:cNvCxnSpPr>
              <a:cxnSpLocks/>
            </p:cNvCxnSpPr>
            <p:nvPr/>
          </p:nvCxnSpPr>
          <p:spPr>
            <a:xfrm>
              <a:off x="3692282" y="5636785"/>
              <a:ext cx="6064193"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453" name="Rectangle 82">
              <a:extLst>
                <a:ext uri="{FF2B5EF4-FFF2-40B4-BE49-F238E27FC236}">
                  <a16:creationId xmlns:a16="http://schemas.microsoft.com/office/drawing/2014/main" id="{841CF11A-0776-82BF-3B8F-9DA30A57A7EF}"/>
                </a:ext>
              </a:extLst>
            </p:cNvPr>
            <p:cNvSpPr/>
            <p:nvPr/>
          </p:nvSpPr>
          <p:spPr>
            <a:xfrm>
              <a:off x="4271570" y="1675371"/>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66" name="Rectangle 82">
              <a:extLst>
                <a:ext uri="{FF2B5EF4-FFF2-40B4-BE49-F238E27FC236}">
                  <a16:creationId xmlns:a16="http://schemas.microsoft.com/office/drawing/2014/main" id="{8E6A131D-A768-092E-B4BF-10902F31E38A}"/>
                </a:ext>
              </a:extLst>
            </p:cNvPr>
            <p:cNvSpPr/>
            <p:nvPr/>
          </p:nvSpPr>
          <p:spPr>
            <a:xfrm>
              <a:off x="4271570" y="2477472"/>
              <a:ext cx="978049" cy="70663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68" name="Rectangle 82">
              <a:extLst>
                <a:ext uri="{FF2B5EF4-FFF2-40B4-BE49-F238E27FC236}">
                  <a16:creationId xmlns:a16="http://schemas.microsoft.com/office/drawing/2014/main" id="{E5F85F68-B95D-E7D7-16EC-BCF0698F8764}"/>
                </a:ext>
              </a:extLst>
            </p:cNvPr>
            <p:cNvSpPr/>
            <p:nvPr/>
          </p:nvSpPr>
          <p:spPr>
            <a:xfrm>
              <a:off x="4271570" y="3271430"/>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69" name="Rectangle 82">
              <a:extLst>
                <a:ext uri="{FF2B5EF4-FFF2-40B4-BE49-F238E27FC236}">
                  <a16:creationId xmlns:a16="http://schemas.microsoft.com/office/drawing/2014/main" id="{7274D297-097C-44ED-C3E6-AFE7C1FEF99A}"/>
                </a:ext>
              </a:extLst>
            </p:cNvPr>
            <p:cNvSpPr/>
            <p:nvPr/>
          </p:nvSpPr>
          <p:spPr>
            <a:xfrm>
              <a:off x="4271570" y="4073531"/>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84" name="Rectangle 82">
              <a:extLst>
                <a:ext uri="{FF2B5EF4-FFF2-40B4-BE49-F238E27FC236}">
                  <a16:creationId xmlns:a16="http://schemas.microsoft.com/office/drawing/2014/main" id="{E9135896-89A7-C01F-99EC-9452A09FD21D}"/>
                </a:ext>
              </a:extLst>
            </p:cNvPr>
            <p:cNvSpPr/>
            <p:nvPr/>
          </p:nvSpPr>
          <p:spPr>
            <a:xfrm>
              <a:off x="3692282" y="1675371"/>
              <a:ext cx="500937" cy="1508734"/>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事前</a:t>
              </a:r>
              <a:b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準備</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86" name="Rectangle 82">
              <a:extLst>
                <a:ext uri="{FF2B5EF4-FFF2-40B4-BE49-F238E27FC236}">
                  <a16:creationId xmlns:a16="http://schemas.microsoft.com/office/drawing/2014/main" id="{B44D967B-25CB-3264-4F92-2F9B0CD4F0A9}"/>
                </a:ext>
              </a:extLst>
            </p:cNvPr>
            <p:cNvSpPr/>
            <p:nvPr/>
          </p:nvSpPr>
          <p:spPr>
            <a:xfrm>
              <a:off x="3692282" y="3271427"/>
              <a:ext cx="500937" cy="1518688"/>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実証</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89" name="Rectangle 82">
              <a:extLst>
                <a:ext uri="{FF2B5EF4-FFF2-40B4-BE49-F238E27FC236}">
                  <a16:creationId xmlns:a16="http://schemas.microsoft.com/office/drawing/2014/main" id="{091E05DF-015A-704B-ABAA-1BF4D25AF717}"/>
                </a:ext>
              </a:extLst>
            </p:cNvPr>
            <p:cNvSpPr/>
            <p:nvPr/>
          </p:nvSpPr>
          <p:spPr>
            <a:xfrm>
              <a:off x="3692282" y="4877442"/>
              <a:ext cx="500937" cy="71658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実装計画</a:t>
              </a:r>
              <a:b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の具体化</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90" name="Rectangle 82">
              <a:extLst>
                <a:ext uri="{FF2B5EF4-FFF2-40B4-BE49-F238E27FC236}">
                  <a16:creationId xmlns:a16="http://schemas.microsoft.com/office/drawing/2014/main" id="{FF952621-B077-2136-23FC-1F87B56AF21A}"/>
                </a:ext>
              </a:extLst>
            </p:cNvPr>
            <p:cNvSpPr/>
            <p:nvPr/>
          </p:nvSpPr>
          <p:spPr>
            <a:xfrm>
              <a:off x="3692282" y="5681356"/>
              <a:ext cx="500937" cy="71658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成果の</a:t>
              </a:r>
              <a:b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とりまとめ</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491" name="Straight Connector 71">
              <a:extLst>
                <a:ext uri="{FF2B5EF4-FFF2-40B4-BE49-F238E27FC236}">
                  <a16:creationId xmlns:a16="http://schemas.microsoft.com/office/drawing/2014/main" id="{7A0F4EEA-D97A-4101-122A-CBEE1441212F}"/>
                </a:ext>
              </a:extLst>
            </p:cNvPr>
            <p:cNvCxnSpPr>
              <a:cxnSpLocks/>
            </p:cNvCxnSpPr>
            <p:nvPr/>
          </p:nvCxnSpPr>
          <p:spPr>
            <a:xfrm>
              <a:off x="4271570" y="2434714"/>
              <a:ext cx="5481784"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2" name="Straight Connector 71">
              <a:extLst>
                <a:ext uri="{FF2B5EF4-FFF2-40B4-BE49-F238E27FC236}">
                  <a16:creationId xmlns:a16="http://schemas.microsoft.com/office/drawing/2014/main" id="{A1E0A725-3A8E-064A-54B8-92C73A5F1015}"/>
                </a:ext>
              </a:extLst>
            </p:cNvPr>
            <p:cNvCxnSpPr>
              <a:cxnSpLocks/>
            </p:cNvCxnSpPr>
            <p:nvPr/>
          </p:nvCxnSpPr>
          <p:spPr>
            <a:xfrm>
              <a:off x="4271570" y="4030773"/>
              <a:ext cx="5481784"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3" name="Straight Connector 52">
              <a:extLst>
                <a:ext uri="{FF2B5EF4-FFF2-40B4-BE49-F238E27FC236}">
                  <a16:creationId xmlns:a16="http://schemas.microsoft.com/office/drawing/2014/main" id="{6A45CFE6-7E50-E35A-EEA5-D84FECFF779C}"/>
                </a:ext>
              </a:extLst>
            </p:cNvPr>
            <p:cNvCxnSpPr>
              <a:cxnSpLocks/>
            </p:cNvCxnSpPr>
            <p:nvPr/>
          </p:nvCxnSpPr>
          <p:spPr>
            <a:xfrm>
              <a:off x="4510355" y="1561722"/>
              <a:ext cx="5243183" cy="0"/>
            </a:xfrm>
            <a:prstGeom prst="line">
              <a:avLst/>
            </a:prstGeom>
            <a:ln w="9525" cap="rnd">
              <a:solidFill>
                <a:schemeClr val="tx1">
                  <a:lumMod val="60000"/>
                  <a:lumOff val="40000"/>
                </a:schemeClr>
              </a:solidFill>
              <a:prstDash val="solid"/>
              <a:round/>
              <a:tailEnd type="arrow"/>
            </a:ln>
          </p:spPr>
          <p:style>
            <a:lnRef idx="1">
              <a:schemeClr val="accent1"/>
            </a:lnRef>
            <a:fillRef idx="0">
              <a:schemeClr val="accent1"/>
            </a:fillRef>
            <a:effectRef idx="0">
              <a:schemeClr val="accent1"/>
            </a:effectRef>
            <a:fontRef idx="minor">
              <a:schemeClr val="tx1"/>
            </a:fontRef>
          </p:style>
        </p:cxnSp>
        <p:sp>
          <p:nvSpPr>
            <p:cNvPr id="497" name="AutoShape 8">
              <a:extLst>
                <a:ext uri="{FF2B5EF4-FFF2-40B4-BE49-F238E27FC236}">
                  <a16:creationId xmlns:a16="http://schemas.microsoft.com/office/drawing/2014/main" id="{839EC110-1A0C-0170-CE94-94199C774C85}"/>
                </a:ext>
              </a:extLst>
            </p:cNvPr>
            <p:cNvSpPr>
              <a:spLocks noChangeArrowheads="1"/>
            </p:cNvSpPr>
            <p:nvPr/>
          </p:nvSpPr>
          <p:spPr bwMode="auto">
            <a:xfrm>
              <a:off x="6712553"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10</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501" name="AutoShape 8">
              <a:extLst>
                <a:ext uri="{FF2B5EF4-FFF2-40B4-BE49-F238E27FC236}">
                  <a16:creationId xmlns:a16="http://schemas.microsoft.com/office/drawing/2014/main" id="{0EB40257-FD2C-8208-C8DE-F69F02688DAF}"/>
                </a:ext>
              </a:extLst>
            </p:cNvPr>
            <p:cNvSpPr>
              <a:spLocks noChangeArrowheads="1"/>
            </p:cNvSpPr>
            <p:nvPr/>
          </p:nvSpPr>
          <p:spPr bwMode="auto">
            <a:xfrm>
              <a:off x="6195384"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9</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503" name="AutoShape 8">
              <a:extLst>
                <a:ext uri="{FF2B5EF4-FFF2-40B4-BE49-F238E27FC236}">
                  <a16:creationId xmlns:a16="http://schemas.microsoft.com/office/drawing/2014/main" id="{2C08658E-55DA-DEA2-1F3C-6E2C6ED08C73}"/>
                </a:ext>
              </a:extLst>
            </p:cNvPr>
            <p:cNvSpPr>
              <a:spLocks noChangeArrowheads="1"/>
            </p:cNvSpPr>
            <p:nvPr/>
          </p:nvSpPr>
          <p:spPr bwMode="auto">
            <a:xfrm>
              <a:off x="7229722"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11</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504" name="AutoShape 8">
              <a:extLst>
                <a:ext uri="{FF2B5EF4-FFF2-40B4-BE49-F238E27FC236}">
                  <a16:creationId xmlns:a16="http://schemas.microsoft.com/office/drawing/2014/main" id="{A001B084-F649-1E4D-0596-242AE03D094E}"/>
                </a:ext>
              </a:extLst>
            </p:cNvPr>
            <p:cNvSpPr>
              <a:spLocks noChangeArrowheads="1"/>
            </p:cNvSpPr>
            <p:nvPr/>
          </p:nvSpPr>
          <p:spPr bwMode="auto">
            <a:xfrm>
              <a:off x="7746890"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12</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506" name="AutoShape 8">
              <a:extLst>
                <a:ext uri="{FF2B5EF4-FFF2-40B4-BE49-F238E27FC236}">
                  <a16:creationId xmlns:a16="http://schemas.microsoft.com/office/drawing/2014/main" id="{968BBB33-D3FC-711F-1910-FDFE18D6A495}"/>
                </a:ext>
              </a:extLst>
            </p:cNvPr>
            <p:cNvSpPr>
              <a:spLocks noChangeArrowheads="1"/>
            </p:cNvSpPr>
            <p:nvPr/>
          </p:nvSpPr>
          <p:spPr bwMode="auto">
            <a:xfrm>
              <a:off x="8264059"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2027</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年</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507" name="AutoShape 8">
              <a:extLst>
                <a:ext uri="{FF2B5EF4-FFF2-40B4-BE49-F238E27FC236}">
                  <a16:creationId xmlns:a16="http://schemas.microsoft.com/office/drawing/2014/main" id="{9FB02B6B-2F38-A1B6-53CD-71E4259901F3}"/>
                </a:ext>
              </a:extLst>
            </p:cNvPr>
            <p:cNvSpPr>
              <a:spLocks noChangeArrowheads="1"/>
            </p:cNvSpPr>
            <p:nvPr/>
          </p:nvSpPr>
          <p:spPr bwMode="auto">
            <a:xfrm>
              <a:off x="9298397"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3</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cxnSp>
          <p:nvCxnSpPr>
            <p:cNvPr id="509" name="Straight Connector 75">
              <a:extLst>
                <a:ext uri="{FF2B5EF4-FFF2-40B4-BE49-F238E27FC236}">
                  <a16:creationId xmlns:a16="http://schemas.microsoft.com/office/drawing/2014/main" id="{7C49ED2C-FC3A-D01F-B3B5-1123E9258ED5}"/>
                </a:ext>
              </a:extLst>
            </p:cNvPr>
            <p:cNvCxnSpPr>
              <a:cxnSpLocks/>
            </p:cNvCxnSpPr>
            <p:nvPr/>
          </p:nvCxnSpPr>
          <p:spPr>
            <a:xfrm flipV="1">
              <a:off x="6136299"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10" name="Straight Connector 76">
              <a:extLst>
                <a:ext uri="{FF2B5EF4-FFF2-40B4-BE49-F238E27FC236}">
                  <a16:creationId xmlns:a16="http://schemas.microsoft.com/office/drawing/2014/main" id="{9BFB342B-7A59-C063-E723-541CB92377A9}"/>
                </a:ext>
              </a:extLst>
            </p:cNvPr>
            <p:cNvCxnSpPr>
              <a:cxnSpLocks/>
            </p:cNvCxnSpPr>
            <p:nvPr/>
          </p:nvCxnSpPr>
          <p:spPr>
            <a:xfrm flipV="1">
              <a:off x="6653468"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11" name="Straight Connector 77">
              <a:extLst>
                <a:ext uri="{FF2B5EF4-FFF2-40B4-BE49-F238E27FC236}">
                  <a16:creationId xmlns:a16="http://schemas.microsoft.com/office/drawing/2014/main" id="{9EF2E986-1FCA-369C-C47F-4ABE70B8A3E6}"/>
                </a:ext>
              </a:extLst>
            </p:cNvPr>
            <p:cNvCxnSpPr>
              <a:cxnSpLocks/>
            </p:cNvCxnSpPr>
            <p:nvPr/>
          </p:nvCxnSpPr>
          <p:spPr>
            <a:xfrm flipV="1">
              <a:off x="7170637"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64" name="Straight Connector 78">
              <a:extLst>
                <a:ext uri="{FF2B5EF4-FFF2-40B4-BE49-F238E27FC236}">
                  <a16:creationId xmlns:a16="http://schemas.microsoft.com/office/drawing/2014/main" id="{0026EDCB-3E7A-E1E4-1AD1-378CF85F6F6A}"/>
                </a:ext>
              </a:extLst>
            </p:cNvPr>
            <p:cNvCxnSpPr>
              <a:cxnSpLocks/>
            </p:cNvCxnSpPr>
            <p:nvPr/>
          </p:nvCxnSpPr>
          <p:spPr>
            <a:xfrm flipV="1">
              <a:off x="7687805"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65" name="Straight Connector 79">
              <a:extLst>
                <a:ext uri="{FF2B5EF4-FFF2-40B4-BE49-F238E27FC236}">
                  <a16:creationId xmlns:a16="http://schemas.microsoft.com/office/drawing/2014/main" id="{2C581C49-FB0D-6EED-1E52-CE376C558916}"/>
                </a:ext>
              </a:extLst>
            </p:cNvPr>
            <p:cNvCxnSpPr>
              <a:cxnSpLocks/>
            </p:cNvCxnSpPr>
            <p:nvPr/>
          </p:nvCxnSpPr>
          <p:spPr>
            <a:xfrm flipV="1">
              <a:off x="8204974"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66" name="Straight Connector 80">
              <a:extLst>
                <a:ext uri="{FF2B5EF4-FFF2-40B4-BE49-F238E27FC236}">
                  <a16:creationId xmlns:a16="http://schemas.microsoft.com/office/drawing/2014/main" id="{35778A46-1133-36A8-0AAA-58DBE65097F3}"/>
                </a:ext>
              </a:extLst>
            </p:cNvPr>
            <p:cNvCxnSpPr>
              <a:cxnSpLocks/>
            </p:cNvCxnSpPr>
            <p:nvPr/>
          </p:nvCxnSpPr>
          <p:spPr>
            <a:xfrm flipV="1">
              <a:off x="8722143"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67" name="Straight Connector 81">
              <a:extLst>
                <a:ext uri="{FF2B5EF4-FFF2-40B4-BE49-F238E27FC236}">
                  <a16:creationId xmlns:a16="http://schemas.microsoft.com/office/drawing/2014/main" id="{976B22C9-BBD9-15F8-D9B6-A4FBC0509B97}"/>
                </a:ext>
              </a:extLst>
            </p:cNvPr>
            <p:cNvCxnSpPr>
              <a:cxnSpLocks/>
            </p:cNvCxnSpPr>
            <p:nvPr/>
          </p:nvCxnSpPr>
          <p:spPr>
            <a:xfrm flipV="1">
              <a:off x="9239312" y="915128"/>
              <a:ext cx="0" cy="5527631"/>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68" name="Straight Connector 112">
              <a:extLst>
                <a:ext uri="{FF2B5EF4-FFF2-40B4-BE49-F238E27FC236}">
                  <a16:creationId xmlns:a16="http://schemas.microsoft.com/office/drawing/2014/main" id="{EC9EA9C3-DCC2-F587-EDBD-BF2EBEC6D6F4}"/>
                </a:ext>
              </a:extLst>
            </p:cNvPr>
            <p:cNvCxnSpPr>
              <a:cxnSpLocks/>
            </p:cNvCxnSpPr>
            <p:nvPr/>
          </p:nvCxnSpPr>
          <p:spPr>
            <a:xfrm flipV="1">
              <a:off x="9756475" y="986978"/>
              <a:ext cx="0" cy="5426171"/>
            </a:xfrm>
            <a:prstGeom prst="line">
              <a:avLst/>
            </a:prstGeom>
            <a:ln w="9049"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69" name="AutoShape 8">
              <a:extLst>
                <a:ext uri="{FF2B5EF4-FFF2-40B4-BE49-F238E27FC236}">
                  <a16:creationId xmlns:a16="http://schemas.microsoft.com/office/drawing/2014/main" id="{778BAA9E-81A5-1691-0B58-91F31C553A16}"/>
                </a:ext>
              </a:extLst>
            </p:cNvPr>
            <p:cNvSpPr>
              <a:spLocks noChangeArrowheads="1"/>
            </p:cNvSpPr>
            <p:nvPr/>
          </p:nvSpPr>
          <p:spPr bwMode="auto">
            <a:xfrm>
              <a:off x="8781228"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70" name="AutoShape 8">
              <a:extLst>
                <a:ext uri="{FF2B5EF4-FFF2-40B4-BE49-F238E27FC236}">
                  <a16:creationId xmlns:a16="http://schemas.microsoft.com/office/drawing/2014/main" id="{8206866F-7880-8428-1464-EE0C6B07561A}"/>
                </a:ext>
              </a:extLst>
            </p:cNvPr>
            <p:cNvSpPr>
              <a:spLocks noChangeArrowheads="1"/>
            </p:cNvSpPr>
            <p:nvPr/>
          </p:nvSpPr>
          <p:spPr bwMode="auto">
            <a:xfrm>
              <a:off x="5172671"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7</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71" name="AutoShape 8">
              <a:extLst>
                <a:ext uri="{FF2B5EF4-FFF2-40B4-BE49-F238E27FC236}">
                  <a16:creationId xmlns:a16="http://schemas.microsoft.com/office/drawing/2014/main" id="{EB5FB212-39CA-7968-AF73-BAB162DBCC92}"/>
                </a:ext>
              </a:extLst>
            </p:cNvPr>
            <p:cNvSpPr>
              <a:spLocks noChangeArrowheads="1"/>
            </p:cNvSpPr>
            <p:nvPr/>
          </p:nvSpPr>
          <p:spPr bwMode="auto">
            <a:xfrm>
              <a:off x="4655502"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2026</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年</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6</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72" name="AutoShape 8">
              <a:extLst>
                <a:ext uri="{FF2B5EF4-FFF2-40B4-BE49-F238E27FC236}">
                  <a16:creationId xmlns:a16="http://schemas.microsoft.com/office/drawing/2014/main" id="{043CDCD1-F5BB-7748-1079-94EC1A34590A}"/>
                </a:ext>
              </a:extLst>
            </p:cNvPr>
            <p:cNvSpPr>
              <a:spLocks noChangeArrowheads="1"/>
            </p:cNvSpPr>
            <p:nvPr/>
          </p:nvSpPr>
          <p:spPr bwMode="auto">
            <a:xfrm>
              <a:off x="5689840"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8</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cxnSp>
          <p:nvCxnSpPr>
            <p:cNvPr id="73" name="Straight Connector 75">
              <a:extLst>
                <a:ext uri="{FF2B5EF4-FFF2-40B4-BE49-F238E27FC236}">
                  <a16:creationId xmlns:a16="http://schemas.microsoft.com/office/drawing/2014/main" id="{F9F04EF5-6A4D-D40F-5461-354EFCBD0B01}"/>
                </a:ext>
              </a:extLst>
            </p:cNvPr>
            <p:cNvCxnSpPr>
              <a:cxnSpLocks/>
            </p:cNvCxnSpPr>
            <p:nvPr/>
          </p:nvCxnSpPr>
          <p:spPr>
            <a:xfrm flipV="1">
              <a:off x="4596417"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4" name="Straight Connector 76">
              <a:extLst>
                <a:ext uri="{FF2B5EF4-FFF2-40B4-BE49-F238E27FC236}">
                  <a16:creationId xmlns:a16="http://schemas.microsoft.com/office/drawing/2014/main" id="{A23F05CD-09CA-DC7A-A27D-C58A8708E8E8}"/>
                </a:ext>
              </a:extLst>
            </p:cNvPr>
            <p:cNvCxnSpPr>
              <a:cxnSpLocks/>
            </p:cNvCxnSpPr>
            <p:nvPr/>
          </p:nvCxnSpPr>
          <p:spPr>
            <a:xfrm flipV="1">
              <a:off x="5113586"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5" name="Straight Connector 77">
              <a:extLst>
                <a:ext uri="{FF2B5EF4-FFF2-40B4-BE49-F238E27FC236}">
                  <a16:creationId xmlns:a16="http://schemas.microsoft.com/office/drawing/2014/main" id="{319A865D-F728-94F4-748C-3A5A9CE432A7}"/>
                </a:ext>
              </a:extLst>
            </p:cNvPr>
            <p:cNvCxnSpPr>
              <a:cxnSpLocks/>
            </p:cNvCxnSpPr>
            <p:nvPr/>
          </p:nvCxnSpPr>
          <p:spPr>
            <a:xfrm flipV="1">
              <a:off x="5630755"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76" name="Group 17">
              <a:extLst>
                <a:ext uri="{FF2B5EF4-FFF2-40B4-BE49-F238E27FC236}">
                  <a16:creationId xmlns:a16="http://schemas.microsoft.com/office/drawing/2014/main" id="{F3306796-F363-EC3F-A020-4885791B48CC}"/>
                </a:ext>
              </a:extLst>
            </p:cNvPr>
            <p:cNvGrpSpPr/>
            <p:nvPr/>
          </p:nvGrpSpPr>
          <p:grpSpPr>
            <a:xfrm>
              <a:off x="4891357" y="1930463"/>
              <a:ext cx="589651" cy="210431"/>
              <a:chOff x="2798383" y="2487700"/>
              <a:chExt cx="1208216" cy="184666"/>
            </a:xfrm>
          </p:grpSpPr>
          <p:cxnSp>
            <p:nvCxnSpPr>
              <p:cNvPr id="77" name="直線矢印コネクタ 57">
                <a:extLst>
                  <a:ext uri="{FF2B5EF4-FFF2-40B4-BE49-F238E27FC236}">
                    <a16:creationId xmlns:a16="http://schemas.microsoft.com/office/drawing/2014/main" id="{B445771C-3127-442F-9571-13EE0A0030D9}"/>
                  </a:ext>
                </a:extLst>
              </p:cNvPr>
              <p:cNvCxnSpPr/>
              <p:nvPr/>
            </p:nvCxnSpPr>
            <p:spPr>
              <a:xfrm>
                <a:off x="2798383" y="2672366"/>
                <a:ext cx="1208216" cy="0"/>
              </a:xfrm>
              <a:prstGeom prst="straightConnector1">
                <a:avLst/>
              </a:prstGeom>
              <a:ln w="19050" cap="rnd">
                <a:solidFill>
                  <a:schemeClr val="bg1">
                    <a:lumMod val="5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8" name="Rectangle 82">
                <a:extLst>
                  <a:ext uri="{FF2B5EF4-FFF2-40B4-BE49-F238E27FC236}">
                    <a16:creationId xmlns:a16="http://schemas.microsoft.com/office/drawing/2014/main" id="{C95B5410-B4A8-A04C-CE61-1B0FE8FA46CC}"/>
                  </a:ext>
                </a:extLst>
              </p:cNvPr>
              <p:cNvSpPr/>
              <p:nvPr/>
            </p:nvSpPr>
            <p:spPr>
              <a:xfrm>
                <a:off x="2798383" y="2487700"/>
                <a:ext cx="1208216" cy="184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chemeClr val="tx2">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XXX</a:t>
                </a:r>
                <a:endParaRPr kumimoji="1" 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grpSp>
      </p:grpSp>
      <p:sp>
        <p:nvSpPr>
          <p:cNvPr id="79" name="Rectangle 2">
            <a:extLst>
              <a:ext uri="{FF2B5EF4-FFF2-40B4-BE49-F238E27FC236}">
                <a16:creationId xmlns:a16="http://schemas.microsoft.com/office/drawing/2014/main" id="{C9F9F676-9703-402F-0940-4E5AAB65A7BF}"/>
              </a:ext>
            </a:extLst>
          </p:cNvPr>
          <p:cNvSpPr/>
          <p:nvPr/>
        </p:nvSpPr>
        <p:spPr>
          <a:xfrm>
            <a:off x="1825250" y="1672070"/>
            <a:ext cx="4854838" cy="4755961"/>
          </a:xfrm>
          <a:prstGeom prst="wedgeRectCallout">
            <a:avLst>
              <a:gd name="adj1" fmla="val -53630"/>
              <a:gd name="adj2" fmla="val -17199"/>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下記の例を参考にして縦軸の項目を記載</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事前準備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必要な項目を洗い出し、いつまでにどのプロセスを完了するかの観点で記載</a:t>
            </a:r>
            <a:r>
              <a:rPr kumimoji="1" lang="en-US" altLang="ja-JP" sz="1200">
                <a:solidFill>
                  <a:srgbClr val="575757"/>
                </a:solidFill>
                <a:latin typeface="Trebuchet MS" panose="020B0603020202020204" pitchFamily="34" charset="0"/>
                <a:ea typeface="Meiryo UI" panose="020B0604030504040204" pitchFamily="50" charset="-128"/>
              </a:rPr>
              <a:t>)</a:t>
            </a:r>
            <a:endParaRPr kumimoji="1" lang="ja-JP" altLang="en-US" sz="120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免許取得</a:t>
            </a:r>
            <a:endParaRPr kumimoji="1" lang="en-US" altLang="ja-JP" sz="120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契約締結</a:t>
            </a: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機器調達</a:t>
            </a: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ネットワーク設計・施工</a:t>
            </a: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ソリューション開発　等</a:t>
            </a:r>
          </a:p>
          <a:p>
            <a:pPr marL="263250" lvl="1"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実証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実証の</a:t>
            </a:r>
            <a:r>
              <a:rPr kumimoji="1" lang="en-US" altLang="ja-JP" sz="1200">
                <a:solidFill>
                  <a:srgbClr val="575757"/>
                </a:solidFill>
                <a:latin typeface="Trebuchet MS" panose="020B0603020202020204" pitchFamily="34" charset="0"/>
                <a:ea typeface="Meiryo UI" panose="020B0604030504040204" pitchFamily="50" charset="-128"/>
              </a:rPr>
              <a:t>PDCA</a:t>
            </a:r>
            <a:r>
              <a:rPr kumimoji="1" lang="ja-JP" altLang="en-US" sz="1200">
                <a:solidFill>
                  <a:srgbClr val="575757"/>
                </a:solidFill>
                <a:latin typeface="Trebuchet MS" panose="020B0603020202020204" pitchFamily="34" charset="0"/>
                <a:ea typeface="Meiryo UI" panose="020B0604030504040204" pitchFamily="50" charset="-128"/>
              </a:rPr>
              <a:t>サイクルをどのタイミングで回していくのかの観点で記載</a:t>
            </a:r>
            <a:r>
              <a:rPr kumimoji="1" lang="en-US" altLang="ja-JP" sz="1200">
                <a:solidFill>
                  <a:srgbClr val="575757"/>
                </a:solidFill>
                <a:latin typeface="Trebuchet MS" panose="020B0603020202020204" pitchFamily="34" charset="0"/>
                <a:ea typeface="Meiryo UI" panose="020B0604030504040204" pitchFamily="50" charset="-128"/>
              </a:rPr>
              <a:t>)</a:t>
            </a:r>
            <a:endParaRPr kumimoji="1" lang="ja-JP" altLang="en-US" sz="120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実行</a:t>
            </a: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成果・課題の分析</a:t>
            </a:r>
            <a:endParaRPr kumimoji="1" lang="en-US" altLang="ja-JP" sz="120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フィードバック　等</a:t>
            </a:r>
            <a:endParaRPr kumimoji="1" lang="en-US" altLang="ja-JP" sz="12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実装計画の具体化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検討のタイミングの観点で記載</a:t>
            </a:r>
            <a:r>
              <a:rPr kumimoji="1" lang="en-US" altLang="ja-JP" sz="1200">
                <a:solidFill>
                  <a:srgbClr val="575757"/>
                </a:solidFill>
                <a:latin typeface="Trebuchet MS" panose="020B0603020202020204" pitchFamily="34" charset="0"/>
                <a:ea typeface="Meiryo UI" panose="020B0604030504040204" pitchFamily="50" charset="-128"/>
              </a:rPr>
              <a:t>)</a:t>
            </a:r>
          </a:p>
          <a:p>
            <a:pPr marL="263250" lvl="1" indent="-175500" defTabSz="742950">
              <a:buClr>
                <a:srgbClr val="FF8D36"/>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成果の取りまとめ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着手・完了時期確認の観点で記載</a:t>
            </a:r>
            <a:r>
              <a:rPr kumimoji="1" lang="en-US" altLang="ja-JP" sz="1200">
                <a:solidFill>
                  <a:srgbClr val="575757"/>
                </a:solidFill>
                <a:latin typeface="Trebuchet MS" panose="020B0603020202020204" pitchFamily="34" charset="0"/>
                <a:ea typeface="Meiryo UI" panose="020B0604030504040204" pitchFamily="50" charset="-128"/>
              </a:rPr>
              <a:t>)</a:t>
            </a:r>
          </a:p>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等</a:t>
            </a:r>
            <a:endParaRPr kumimoji="1" lang="en-US" altLang="ja-JP" sz="12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endParaRPr kumimoji="1" lang="ja-JP" altLang="en-US" sz="12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尚、書類の不備等があると再委託契約に時間かかり、実証開始が遅れる可能性があるため、余裕を持ったスケジュールを組んでおくこと。</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順調に進めば</a:t>
            </a:r>
            <a:r>
              <a:rPr kumimoji="1" lang="en-US" altLang="ja-JP" sz="1200" kern="0">
                <a:solidFill>
                  <a:srgbClr val="575757"/>
                </a:solidFill>
                <a:latin typeface="Trebuchet MS" panose="020B0603020202020204" pitchFamily="34" charset="0"/>
                <a:ea typeface="Meiryo UI" panose="020B0604030504040204" pitchFamily="50" charset="-128"/>
              </a:rPr>
              <a:t>6</a:t>
            </a:r>
            <a:r>
              <a:rPr kumimoji="1" lang="ja-JP" altLang="en-US" sz="1200" kern="0">
                <a:solidFill>
                  <a:srgbClr val="575757"/>
                </a:solidFill>
                <a:latin typeface="Trebuchet MS" panose="020B0603020202020204" pitchFamily="34" charset="0"/>
                <a:ea typeface="Meiryo UI" panose="020B0604030504040204" pitchFamily="50" charset="-128"/>
              </a:rPr>
              <a:t>月半ばには実証が開始できるようなスケジュールになるが、更に</a:t>
            </a:r>
            <a:r>
              <a:rPr kumimoji="1" lang="en-US" altLang="ja-JP" sz="1200" kern="0">
                <a:solidFill>
                  <a:srgbClr val="575757"/>
                </a:solidFill>
                <a:latin typeface="Trebuchet MS" panose="020B0603020202020204" pitchFamily="34" charset="0"/>
                <a:ea typeface="Meiryo UI" panose="020B0604030504040204" pitchFamily="50" charset="-128"/>
              </a:rPr>
              <a:t>1</a:t>
            </a:r>
            <a:r>
              <a:rPr kumimoji="1" lang="ja-JP" altLang="en-US" sz="1200" kern="0">
                <a:solidFill>
                  <a:srgbClr val="575757"/>
                </a:solidFill>
                <a:latin typeface="Trebuchet MS" panose="020B0603020202020204" pitchFamily="34" charset="0"/>
                <a:ea typeface="Meiryo UI" panose="020B0604030504040204" pitchFamily="50" charset="-128"/>
              </a:rPr>
              <a:t>か月程度遅れても挽回できるようなスケジュールを設定しておくこと</a:t>
            </a:r>
            <a:r>
              <a:rPr kumimoji="1" lang="en-US" altLang="ja-JP" sz="1200" kern="0">
                <a:solidFill>
                  <a:srgbClr val="575757"/>
                </a:solidFill>
                <a:latin typeface="Trebuchet MS" panose="020B0603020202020204" pitchFamily="34" charset="0"/>
                <a:ea typeface="Meiryo UI" panose="020B0604030504040204" pitchFamily="50" charset="-128"/>
              </a:rPr>
              <a:t>)</a:t>
            </a:r>
            <a:endParaRPr kumimoji="1" lang="ja-JP" altLang="en-US" sz="1200" kern="0">
              <a:solidFill>
                <a:srgbClr val="575757"/>
              </a:solidFill>
              <a:latin typeface="Trebuchet MS" panose="020B0603020202020204" pitchFamily="34" charset="0"/>
              <a:ea typeface="Meiryo UI" panose="020B0604030504040204" pitchFamily="50" charset="-128"/>
            </a:endParaRPr>
          </a:p>
        </p:txBody>
      </p:sp>
      <p:sp>
        <p:nvSpPr>
          <p:cNvPr id="4" name="Textfeld 1">
            <a:extLst>
              <a:ext uri="{FF2B5EF4-FFF2-40B4-BE49-F238E27FC236}">
                <a16:creationId xmlns:a16="http://schemas.microsoft.com/office/drawing/2014/main" id="{528EBF36-3E2E-E68F-1302-A29F1FB7C645}"/>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 name="Rectangle 4">
            <a:extLst>
              <a:ext uri="{FF2B5EF4-FFF2-40B4-BE49-F238E27FC236}">
                <a16:creationId xmlns:a16="http://schemas.microsoft.com/office/drawing/2014/main" id="{0C7C9F6B-49B1-7982-07C0-3FBFF329895A}"/>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7" name="Rectangle 6">
            <a:extLst>
              <a:ext uri="{FF2B5EF4-FFF2-40B4-BE49-F238E27FC236}">
                <a16:creationId xmlns:a16="http://schemas.microsoft.com/office/drawing/2014/main" id="{7182E48B-08A1-430F-3A9B-B29C273C5DEA}"/>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8" name="Textfeld 1">
            <a:extLst>
              <a:ext uri="{FF2B5EF4-FFF2-40B4-BE49-F238E27FC236}">
                <a16:creationId xmlns:a16="http://schemas.microsoft.com/office/drawing/2014/main" id="{3A7B1BE0-8B08-573C-F4D0-E5C7DEAE206C}"/>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9" name="Rectangle 8">
            <a:extLst>
              <a:ext uri="{FF2B5EF4-FFF2-40B4-BE49-F238E27FC236}">
                <a16:creationId xmlns:a16="http://schemas.microsoft.com/office/drawing/2014/main" id="{5586FEFD-95D5-7BA5-F841-32FE38909F63}"/>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10" name="Rectangle 9">
            <a:extLst>
              <a:ext uri="{FF2B5EF4-FFF2-40B4-BE49-F238E27FC236}">
                <a16:creationId xmlns:a16="http://schemas.microsoft.com/office/drawing/2014/main" id="{DD186825-BCB1-8069-31C8-E3F124519AA1}"/>
              </a:ext>
            </a:extLst>
          </p:cNvPr>
          <p:cNvSpPr/>
          <p:nvPr/>
        </p:nvSpPr>
        <p:spPr>
          <a:xfrm>
            <a:off x="8749729" y="516893"/>
            <a:ext cx="1002483" cy="142824"/>
          </a:xfrm>
          <a:prstGeom prst="rect">
            <a:avLst/>
          </a:prstGeom>
          <a:solidFill>
            <a:srgbClr val="FFFFFF"/>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spTree>
    <p:extLst>
      <p:ext uri="{BB962C8B-B14F-4D97-AF65-F5344CB8AC3E}">
        <p14:creationId xmlns:p14="http://schemas.microsoft.com/office/powerpoint/2010/main" val="338562445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think-cell data - do not delete" hidden="1">
            <a:extLst>
              <a:ext uri="{FF2B5EF4-FFF2-40B4-BE49-F238E27FC236}">
                <a16:creationId xmlns:a16="http://schemas.microsoft.com/office/drawing/2014/main" id="{225E919F-FA0B-92A0-FE4A-DDA180B88F6F}"/>
              </a:ext>
            </a:extLst>
          </p:cNvPr>
          <p:cNvGraphicFramePr>
            <a:graphicFrameLocks noChangeAspect="1"/>
          </p:cNvGraphicFramePr>
          <p:nvPr>
            <p:custDataLst>
              <p:tags r:id="rId1"/>
            </p:custDataLst>
            <p:extLst>
              <p:ext uri="{D42A27DB-BD31-4B8C-83A1-F6EECF244321}">
                <p14:modId xmlns:p14="http://schemas.microsoft.com/office/powerpoint/2010/main" val="3416481803"/>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404" imgH="405" progId="TCLayout.ActiveDocument.1">
                  <p:embed/>
                </p:oleObj>
              </mc:Choice>
              <mc:Fallback>
                <p:oleObj name="think-cell Slide" r:id="rId5" imgW="404" imgH="405" progId="TCLayout.ActiveDocument.1">
                  <p:embed/>
                  <p:pic>
                    <p:nvPicPr>
                      <p:cNvPr id="58" name="think-cell data - do not delete" hidden="1">
                        <a:extLst>
                          <a:ext uri="{FF2B5EF4-FFF2-40B4-BE49-F238E27FC236}">
                            <a16:creationId xmlns:a16="http://schemas.microsoft.com/office/drawing/2014/main" id="{225E919F-FA0B-92A0-FE4A-DDA180B88F6F}"/>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27" name="Rectangle 45">
            <a:extLst>
              <a:ext uri="{FF2B5EF4-FFF2-40B4-BE49-F238E27FC236}">
                <a16:creationId xmlns:a16="http://schemas.microsoft.com/office/drawing/2014/main" id="{5BC0E058-5E72-BE0B-0E3E-26869850D66E}"/>
              </a:ext>
            </a:extLst>
          </p:cNvPr>
          <p:cNvSpPr/>
          <p:nvPr/>
        </p:nvSpPr>
        <p:spPr>
          <a:xfrm>
            <a:off x="1382239" y="1091141"/>
            <a:ext cx="1703841" cy="25605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29250" tIns="0" rIns="29250" bIns="0" anchor="ctr" anchorCtr="0"/>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項目</a:t>
            </a:r>
          </a:p>
        </p:txBody>
      </p:sp>
      <p:sp>
        <p:nvSpPr>
          <p:cNvPr id="33" name="Rectangle 2">
            <a:extLst>
              <a:ext uri="{FF2B5EF4-FFF2-40B4-BE49-F238E27FC236}">
                <a16:creationId xmlns:a16="http://schemas.microsoft.com/office/drawing/2014/main" id="{96601148-B393-D7FF-B1D7-02B11FBBDE75}"/>
              </a:ext>
            </a:extLst>
          </p:cNvPr>
          <p:cNvSpPr/>
          <p:nvPr/>
        </p:nvSpPr>
        <p:spPr>
          <a:xfrm>
            <a:off x="3100994" y="5758216"/>
            <a:ext cx="2689239" cy="43922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a:solidFill>
                  <a:srgbClr val="575757"/>
                </a:solidFill>
                <a:latin typeface="Trebuchet MS" panose="020B0603020202020204" pitchFamily="34" charset="0"/>
                <a:ea typeface="Meiryo UI" panose="020B0604030504040204" pitchFamily="50" charset="-128"/>
              </a:rPr>
              <a:t>XXX</a:t>
            </a:r>
            <a:r>
              <a:rPr kumimoji="1" lang="ja-JP" altLang="en-US" sz="1000">
                <a:solidFill>
                  <a:srgbClr val="575757"/>
                </a:solidFill>
                <a:latin typeface="Trebuchet MS" panose="020B0603020202020204" pitchFamily="34" charset="0"/>
                <a:ea typeface="Meiryo UI" panose="020B0604030504040204" pitchFamily="50" charset="-128"/>
              </a:rPr>
              <a:t> </a:t>
            </a:r>
            <a:r>
              <a:rPr kumimoji="1" lang="en-US" altLang="ja-JP" sz="1000">
                <a:solidFill>
                  <a:srgbClr val="4FB49C"/>
                </a:solidFill>
                <a:latin typeface="Trebuchet MS" panose="020B0603020202020204" pitchFamily="34" charset="0"/>
                <a:ea typeface="Meiryo UI" panose="020B0604030504040204" pitchFamily="50" charset="-128"/>
              </a:rPr>
              <a:t> 1,460</a:t>
            </a:r>
            <a:r>
              <a:rPr kumimoji="1" lang="ja-JP" altLang="en-US" sz="1000">
                <a:solidFill>
                  <a:srgbClr val="4FB49C"/>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37" name="Rectangle 2">
            <a:extLst>
              <a:ext uri="{FF2B5EF4-FFF2-40B4-BE49-F238E27FC236}">
                <a16:creationId xmlns:a16="http://schemas.microsoft.com/office/drawing/2014/main" id="{8863E257-1786-9A32-A41A-0BFDF2F52BDF}"/>
              </a:ext>
            </a:extLst>
          </p:cNvPr>
          <p:cNvSpPr/>
          <p:nvPr/>
        </p:nvSpPr>
        <p:spPr>
          <a:xfrm>
            <a:off x="5873237" y="5758216"/>
            <a:ext cx="2689239" cy="43922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18" name="Rectangle 3">
            <a:extLst>
              <a:ext uri="{FF2B5EF4-FFF2-40B4-BE49-F238E27FC236}">
                <a16:creationId xmlns:a16="http://schemas.microsoft.com/office/drawing/2014/main" id="{43FBE28B-E4FF-62CB-3360-03698E4D8EF1}"/>
              </a:ext>
            </a:extLst>
          </p:cNvPr>
          <p:cNvSpPr/>
          <p:nvPr/>
        </p:nvSpPr>
        <p:spPr>
          <a:xfrm>
            <a:off x="140939" y="5633391"/>
            <a:ext cx="9605305" cy="688872"/>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2" name="Rectangle 2">
            <a:extLst>
              <a:ext uri="{FF2B5EF4-FFF2-40B4-BE49-F238E27FC236}">
                <a16:creationId xmlns:a16="http://schemas.microsoft.com/office/drawing/2014/main" id="{A615F3AD-1149-BE99-D575-63840E07F370}"/>
              </a:ext>
            </a:extLst>
          </p:cNvPr>
          <p:cNvSpPr/>
          <p:nvPr/>
        </p:nvSpPr>
        <p:spPr>
          <a:xfrm>
            <a:off x="3498650" y="5758216"/>
            <a:ext cx="1688414" cy="43922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p:txBody>
      </p:sp>
      <p:grpSp>
        <p:nvGrpSpPr>
          <p:cNvPr id="10" name="グループ化 9">
            <a:extLst>
              <a:ext uri="{FF2B5EF4-FFF2-40B4-BE49-F238E27FC236}">
                <a16:creationId xmlns:a16="http://schemas.microsoft.com/office/drawing/2014/main" id="{6D41252F-A5EF-18B9-7523-0E7753C0F48A}"/>
              </a:ext>
            </a:extLst>
          </p:cNvPr>
          <p:cNvGrpSpPr/>
          <p:nvPr/>
        </p:nvGrpSpPr>
        <p:grpSpPr>
          <a:xfrm>
            <a:off x="3100994" y="1091141"/>
            <a:ext cx="6645251" cy="256058"/>
            <a:chOff x="3999316" y="1134231"/>
            <a:chExt cx="7867991" cy="218955"/>
          </a:xfrm>
        </p:grpSpPr>
        <p:sp>
          <p:nvSpPr>
            <p:cNvPr id="50" name="Rectangle 45">
              <a:extLst>
                <a:ext uri="{FF2B5EF4-FFF2-40B4-BE49-F238E27FC236}">
                  <a16:creationId xmlns:a16="http://schemas.microsoft.com/office/drawing/2014/main" id="{C7B355D7-02AD-C2B3-1EB8-493E5021303B}"/>
                </a:ext>
              </a:extLst>
            </p:cNvPr>
            <p:cNvSpPr/>
            <p:nvPr/>
          </p:nvSpPr>
          <p:spPr>
            <a:xfrm>
              <a:off x="3999316" y="1134231"/>
              <a:ext cx="3922856" cy="218955"/>
            </a:xfrm>
            <a:prstGeom prst="rect">
              <a:avLst/>
            </a:prstGeom>
            <a:solidFill>
              <a:srgbClr val="FF8D36"/>
            </a:solidFill>
            <a:ln w="38100" cap="rnd" algn="ctr">
              <a:noFill/>
              <a:round/>
              <a:headEnd/>
              <a:tailEnd/>
            </a:ln>
          </p:spPr>
          <p:txBody>
            <a:bodyPr lIns="29250" tIns="0" rIns="29250" bIns="0" anchor="ctr" anchorCtr="0"/>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金額</a:t>
              </a:r>
            </a:p>
          </p:txBody>
        </p:sp>
        <p:sp>
          <p:nvSpPr>
            <p:cNvPr id="9" name="Rectangle 45">
              <a:extLst>
                <a:ext uri="{FF2B5EF4-FFF2-40B4-BE49-F238E27FC236}">
                  <a16:creationId xmlns:a16="http://schemas.microsoft.com/office/drawing/2014/main" id="{C26CB61E-26D8-6DCF-6494-81A5D4EBADA2}"/>
                </a:ext>
              </a:extLst>
            </p:cNvPr>
            <p:cNvSpPr/>
            <p:nvPr/>
          </p:nvSpPr>
          <p:spPr>
            <a:xfrm>
              <a:off x="7944451" y="1134231"/>
              <a:ext cx="3922856" cy="218955"/>
            </a:xfrm>
            <a:prstGeom prst="rect">
              <a:avLst/>
            </a:prstGeom>
            <a:solidFill>
              <a:srgbClr val="FF8D36"/>
            </a:solidFill>
            <a:ln w="38100" cap="rnd" algn="ctr">
              <a:noFill/>
              <a:round/>
              <a:headEnd/>
              <a:tailEnd/>
            </a:ln>
          </p:spPr>
          <p:txBody>
            <a:bodyPr lIns="29250" tIns="0" rIns="29250" bIns="0" anchor="ctr" anchorCtr="0"/>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積算の考え方</a:t>
              </a:r>
            </a:p>
          </p:txBody>
        </p:sp>
      </p:grpSp>
      <p:sp>
        <p:nvSpPr>
          <p:cNvPr id="31" name="Rectangle 2">
            <a:extLst>
              <a:ext uri="{FF2B5EF4-FFF2-40B4-BE49-F238E27FC236}">
                <a16:creationId xmlns:a16="http://schemas.microsoft.com/office/drawing/2014/main" id="{F4E5A249-6D6E-E1C5-BDD6-A84B36E4A023}"/>
              </a:ext>
            </a:extLst>
          </p:cNvPr>
          <p:cNvSpPr/>
          <p:nvPr/>
        </p:nvSpPr>
        <p:spPr>
          <a:xfrm>
            <a:off x="3100993" y="1500269"/>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11" name="Straight Connector 71">
            <a:extLst>
              <a:ext uri="{FF2B5EF4-FFF2-40B4-BE49-F238E27FC236}">
                <a16:creationId xmlns:a16="http://schemas.microsoft.com/office/drawing/2014/main" id="{5A6D18A8-634A-308F-5BAE-C0BE5A245E71}"/>
              </a:ext>
            </a:extLst>
          </p:cNvPr>
          <p:cNvCxnSpPr>
            <a:cxnSpLocks/>
          </p:cNvCxnSpPr>
          <p:nvPr/>
        </p:nvCxnSpPr>
        <p:spPr>
          <a:xfrm>
            <a:off x="140939" y="2493617"/>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Rectangle 3">
            <a:extLst>
              <a:ext uri="{FF2B5EF4-FFF2-40B4-BE49-F238E27FC236}">
                <a16:creationId xmlns:a16="http://schemas.microsoft.com/office/drawing/2014/main" id="{6CEAD92F-D403-BA68-54A9-2D757A233248}"/>
              </a:ext>
            </a:extLst>
          </p:cNvPr>
          <p:cNvSpPr/>
          <p:nvPr/>
        </p:nvSpPr>
        <p:spPr>
          <a:xfrm>
            <a:off x="140939" y="1500269"/>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物品のリース経費</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9" name="Rectangle 2">
            <a:extLst>
              <a:ext uri="{FF2B5EF4-FFF2-40B4-BE49-F238E27FC236}">
                <a16:creationId xmlns:a16="http://schemas.microsoft.com/office/drawing/2014/main" id="{EF5CDC35-8DF0-8196-C223-9597EB20DBD4}"/>
              </a:ext>
            </a:extLst>
          </p:cNvPr>
          <p:cNvSpPr/>
          <p:nvPr/>
        </p:nvSpPr>
        <p:spPr>
          <a:xfrm>
            <a:off x="1382239" y="1500269"/>
            <a:ext cx="1732970"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endParaRPr kumimoji="1" lang="ja-JP" altLang="en-US"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ローカル</a:t>
            </a:r>
            <a:r>
              <a:rPr kumimoji="1" lang="en-US" altLang="ja-JP" sz="1000">
                <a:solidFill>
                  <a:srgbClr val="3EAD92"/>
                </a:solidFill>
                <a:latin typeface="Trebuchet MS" panose="020B0603020202020204" pitchFamily="34" charset="0"/>
                <a:ea typeface="Meiryo UI" panose="020B0604030504040204" pitchFamily="50" charset="-128"/>
              </a:rPr>
              <a:t>5G</a:t>
            </a:r>
            <a:r>
              <a:rPr kumimoji="1" lang="ja-JP" altLang="en-US" sz="1000">
                <a:solidFill>
                  <a:srgbClr val="3EAD92"/>
                </a:solidFill>
                <a:latin typeface="Trebuchet MS" panose="020B0603020202020204" pitchFamily="34" charset="0"/>
                <a:ea typeface="Meiryo UI" panose="020B0604030504040204" pitchFamily="50" charset="-128"/>
              </a:rPr>
              <a:t>サブスク</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2" name="Rectangle 3">
            <a:extLst>
              <a:ext uri="{FF2B5EF4-FFF2-40B4-BE49-F238E27FC236}">
                <a16:creationId xmlns:a16="http://schemas.microsoft.com/office/drawing/2014/main" id="{AE0F1A12-FDFF-7E61-FDEC-1FE1B21F0694}"/>
              </a:ext>
            </a:extLst>
          </p:cNvPr>
          <p:cNvSpPr/>
          <p:nvPr/>
        </p:nvSpPr>
        <p:spPr>
          <a:xfrm>
            <a:off x="158570" y="2142035"/>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8" name="Rectangle 2">
            <a:extLst>
              <a:ext uri="{FF2B5EF4-FFF2-40B4-BE49-F238E27FC236}">
                <a16:creationId xmlns:a16="http://schemas.microsoft.com/office/drawing/2014/main" id="{D7B75890-A664-046F-F25D-DFEF1FEE4729}"/>
              </a:ext>
            </a:extLst>
          </p:cNvPr>
          <p:cNvSpPr/>
          <p:nvPr/>
        </p:nvSpPr>
        <p:spPr>
          <a:xfrm>
            <a:off x="3498651" y="2197016"/>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12" name="Rectangle 2">
            <a:extLst>
              <a:ext uri="{FF2B5EF4-FFF2-40B4-BE49-F238E27FC236}">
                <a16:creationId xmlns:a16="http://schemas.microsoft.com/office/drawing/2014/main" id="{412D743C-91E5-CC36-D4CA-6B34DF919A1F}"/>
              </a:ext>
            </a:extLst>
          </p:cNvPr>
          <p:cNvSpPr/>
          <p:nvPr/>
        </p:nvSpPr>
        <p:spPr>
          <a:xfrm>
            <a:off x="6433027" y="1500269"/>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か月</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13" name="Rectangle 2">
            <a:extLst>
              <a:ext uri="{FF2B5EF4-FFF2-40B4-BE49-F238E27FC236}">
                <a16:creationId xmlns:a16="http://schemas.microsoft.com/office/drawing/2014/main" id="{9226C6D2-56E8-7B15-2501-30B56B55F88A}"/>
              </a:ext>
            </a:extLst>
          </p:cNvPr>
          <p:cNvSpPr/>
          <p:nvPr/>
        </p:nvSpPr>
        <p:spPr>
          <a:xfrm>
            <a:off x="3100993" y="2554040"/>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14" name="Straight Connector 71">
            <a:extLst>
              <a:ext uri="{FF2B5EF4-FFF2-40B4-BE49-F238E27FC236}">
                <a16:creationId xmlns:a16="http://schemas.microsoft.com/office/drawing/2014/main" id="{088F4EE1-8F31-CDD8-412D-E1AD482D6226}"/>
              </a:ext>
            </a:extLst>
          </p:cNvPr>
          <p:cNvCxnSpPr>
            <a:cxnSpLocks/>
          </p:cNvCxnSpPr>
          <p:nvPr/>
        </p:nvCxnSpPr>
        <p:spPr>
          <a:xfrm>
            <a:off x="140939" y="3547387"/>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Rectangle 3">
            <a:extLst>
              <a:ext uri="{FF2B5EF4-FFF2-40B4-BE49-F238E27FC236}">
                <a16:creationId xmlns:a16="http://schemas.microsoft.com/office/drawing/2014/main" id="{FA7BF320-D800-B8C1-01B8-DBAAC8CF1F40}"/>
              </a:ext>
            </a:extLst>
          </p:cNvPr>
          <p:cNvSpPr/>
          <p:nvPr/>
        </p:nvSpPr>
        <p:spPr>
          <a:xfrm>
            <a:off x="140939" y="2554040"/>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物品の購入経費</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1" name="Rectangle 2">
            <a:extLst>
              <a:ext uri="{FF2B5EF4-FFF2-40B4-BE49-F238E27FC236}">
                <a16:creationId xmlns:a16="http://schemas.microsoft.com/office/drawing/2014/main" id="{642002BF-BC34-F01A-1894-5DFD74474805}"/>
              </a:ext>
            </a:extLst>
          </p:cNvPr>
          <p:cNvSpPr/>
          <p:nvPr/>
        </p:nvSpPr>
        <p:spPr>
          <a:xfrm>
            <a:off x="1382239" y="2554040"/>
            <a:ext cx="1732970"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endParaRPr kumimoji="1" lang="ja-JP" altLang="en-US"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バッテリー</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無線機器</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22" name="Rectangle 3">
            <a:extLst>
              <a:ext uri="{FF2B5EF4-FFF2-40B4-BE49-F238E27FC236}">
                <a16:creationId xmlns:a16="http://schemas.microsoft.com/office/drawing/2014/main" id="{83D74245-D138-3435-870E-4C99F340DE88}"/>
              </a:ext>
            </a:extLst>
          </p:cNvPr>
          <p:cNvSpPr/>
          <p:nvPr/>
        </p:nvSpPr>
        <p:spPr>
          <a:xfrm>
            <a:off x="158570" y="3195807"/>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5" name="Rectangle 2">
            <a:extLst>
              <a:ext uri="{FF2B5EF4-FFF2-40B4-BE49-F238E27FC236}">
                <a16:creationId xmlns:a16="http://schemas.microsoft.com/office/drawing/2014/main" id="{0E6FA179-80A9-1549-1B33-C810513830E5}"/>
              </a:ext>
            </a:extLst>
          </p:cNvPr>
          <p:cNvSpPr/>
          <p:nvPr/>
        </p:nvSpPr>
        <p:spPr>
          <a:xfrm>
            <a:off x="3498651" y="3250787"/>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26" name="Rectangle 2">
            <a:extLst>
              <a:ext uri="{FF2B5EF4-FFF2-40B4-BE49-F238E27FC236}">
                <a16:creationId xmlns:a16="http://schemas.microsoft.com/office/drawing/2014/main" id="{4ABE24AA-B573-CE7E-7E1D-038DB1001376}"/>
              </a:ext>
            </a:extLst>
          </p:cNvPr>
          <p:cNvSpPr/>
          <p:nvPr/>
        </p:nvSpPr>
        <p:spPr>
          <a:xfrm>
            <a:off x="6433027" y="2554040"/>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個</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個</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41" name="Rectangle 2">
            <a:extLst>
              <a:ext uri="{FF2B5EF4-FFF2-40B4-BE49-F238E27FC236}">
                <a16:creationId xmlns:a16="http://schemas.microsoft.com/office/drawing/2014/main" id="{21E7081B-9E87-91A2-1AC0-A644CE51E5B3}"/>
              </a:ext>
            </a:extLst>
          </p:cNvPr>
          <p:cNvSpPr/>
          <p:nvPr/>
        </p:nvSpPr>
        <p:spPr>
          <a:xfrm>
            <a:off x="3100993" y="3595539"/>
            <a:ext cx="3332034" cy="79549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45" name="Rectangle 3">
            <a:extLst>
              <a:ext uri="{FF2B5EF4-FFF2-40B4-BE49-F238E27FC236}">
                <a16:creationId xmlns:a16="http://schemas.microsoft.com/office/drawing/2014/main" id="{27EE2CE3-BD82-4DE6-A871-8F415C929975}"/>
              </a:ext>
            </a:extLst>
          </p:cNvPr>
          <p:cNvSpPr/>
          <p:nvPr/>
        </p:nvSpPr>
        <p:spPr>
          <a:xfrm>
            <a:off x="140939" y="3595541"/>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役務費</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46" name="Rectangle 2">
            <a:extLst>
              <a:ext uri="{FF2B5EF4-FFF2-40B4-BE49-F238E27FC236}">
                <a16:creationId xmlns:a16="http://schemas.microsoft.com/office/drawing/2014/main" id="{B258B95B-2AB2-F344-E576-077016084A21}"/>
              </a:ext>
            </a:extLst>
          </p:cNvPr>
          <p:cNvSpPr/>
          <p:nvPr/>
        </p:nvSpPr>
        <p:spPr>
          <a:xfrm>
            <a:off x="1382239" y="3595539"/>
            <a:ext cx="1732970" cy="79549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endParaRPr kumimoji="1" lang="ja-JP" altLang="en-US"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ＡＩ開発費</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アプリケーション開発費</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47" name="Rectangle 3">
            <a:extLst>
              <a:ext uri="{FF2B5EF4-FFF2-40B4-BE49-F238E27FC236}">
                <a16:creationId xmlns:a16="http://schemas.microsoft.com/office/drawing/2014/main" id="{0F713E94-3443-FFFE-D303-0190FFA00040}"/>
              </a:ext>
            </a:extLst>
          </p:cNvPr>
          <p:cNvSpPr/>
          <p:nvPr/>
        </p:nvSpPr>
        <p:spPr>
          <a:xfrm>
            <a:off x="158570" y="4237308"/>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48" name="Rectangle 2">
            <a:extLst>
              <a:ext uri="{FF2B5EF4-FFF2-40B4-BE49-F238E27FC236}">
                <a16:creationId xmlns:a16="http://schemas.microsoft.com/office/drawing/2014/main" id="{6D997B18-7A44-DAAD-AEDA-9FB71A58E95D}"/>
              </a:ext>
            </a:extLst>
          </p:cNvPr>
          <p:cNvSpPr/>
          <p:nvPr/>
        </p:nvSpPr>
        <p:spPr>
          <a:xfrm>
            <a:off x="3498651" y="4292288"/>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49" name="Rectangle 2">
            <a:extLst>
              <a:ext uri="{FF2B5EF4-FFF2-40B4-BE49-F238E27FC236}">
                <a16:creationId xmlns:a16="http://schemas.microsoft.com/office/drawing/2014/main" id="{A4122755-37EA-E08A-232C-6B9768F4EDEC}"/>
              </a:ext>
            </a:extLst>
          </p:cNvPr>
          <p:cNvSpPr/>
          <p:nvPr/>
        </p:nvSpPr>
        <p:spPr>
          <a:xfrm>
            <a:off x="6433027" y="3595539"/>
            <a:ext cx="3332034" cy="79549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人日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円</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人日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34" name="Straight Connector 71">
            <a:extLst>
              <a:ext uri="{FF2B5EF4-FFF2-40B4-BE49-F238E27FC236}">
                <a16:creationId xmlns:a16="http://schemas.microsoft.com/office/drawing/2014/main" id="{E0D90AD1-A745-49DC-0B32-A4B576B38E46}"/>
              </a:ext>
            </a:extLst>
          </p:cNvPr>
          <p:cNvCxnSpPr>
            <a:cxnSpLocks/>
          </p:cNvCxnSpPr>
          <p:nvPr/>
        </p:nvCxnSpPr>
        <p:spPr>
          <a:xfrm>
            <a:off x="140939" y="4576204"/>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Rectangle 2">
            <a:extLst>
              <a:ext uri="{FF2B5EF4-FFF2-40B4-BE49-F238E27FC236}">
                <a16:creationId xmlns:a16="http://schemas.microsoft.com/office/drawing/2014/main" id="{C8ACE7B8-FC01-06DF-9C0C-2DAE1D15C96D}"/>
              </a:ext>
            </a:extLst>
          </p:cNvPr>
          <p:cNvSpPr/>
          <p:nvPr/>
        </p:nvSpPr>
        <p:spPr>
          <a:xfrm>
            <a:off x="3100993" y="4619768"/>
            <a:ext cx="3332034" cy="59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61" name="Straight Connector 71">
            <a:extLst>
              <a:ext uri="{FF2B5EF4-FFF2-40B4-BE49-F238E27FC236}">
                <a16:creationId xmlns:a16="http://schemas.microsoft.com/office/drawing/2014/main" id="{055E6C37-E8D4-B0EF-42F2-CC3EDCFE0CC0}"/>
              </a:ext>
            </a:extLst>
          </p:cNvPr>
          <p:cNvCxnSpPr>
            <a:cxnSpLocks/>
          </p:cNvCxnSpPr>
          <p:nvPr/>
        </p:nvCxnSpPr>
        <p:spPr>
          <a:xfrm>
            <a:off x="140939" y="5603983"/>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Rectangle 3">
            <a:extLst>
              <a:ext uri="{FF2B5EF4-FFF2-40B4-BE49-F238E27FC236}">
                <a16:creationId xmlns:a16="http://schemas.microsoft.com/office/drawing/2014/main" id="{EACA5FA5-75FE-7191-7D84-E0CA9213F3F0}"/>
              </a:ext>
            </a:extLst>
          </p:cNvPr>
          <p:cNvSpPr/>
          <p:nvPr/>
        </p:nvSpPr>
        <p:spPr>
          <a:xfrm>
            <a:off x="140939" y="4619769"/>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その他</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63" name="Rectangle 2">
            <a:extLst>
              <a:ext uri="{FF2B5EF4-FFF2-40B4-BE49-F238E27FC236}">
                <a16:creationId xmlns:a16="http://schemas.microsoft.com/office/drawing/2014/main" id="{843603C5-3FF9-DB0C-29AE-4E6BDBDC2151}"/>
              </a:ext>
            </a:extLst>
          </p:cNvPr>
          <p:cNvSpPr/>
          <p:nvPr/>
        </p:nvSpPr>
        <p:spPr>
          <a:xfrm>
            <a:off x="1382239" y="4619768"/>
            <a:ext cx="1732970" cy="59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p>
        </p:txBody>
      </p:sp>
      <p:sp>
        <p:nvSpPr>
          <p:cNvPr id="64" name="Rectangle 3">
            <a:extLst>
              <a:ext uri="{FF2B5EF4-FFF2-40B4-BE49-F238E27FC236}">
                <a16:creationId xmlns:a16="http://schemas.microsoft.com/office/drawing/2014/main" id="{A0534C95-213E-5626-53E3-654583A4C123}"/>
              </a:ext>
            </a:extLst>
          </p:cNvPr>
          <p:cNvSpPr/>
          <p:nvPr/>
        </p:nvSpPr>
        <p:spPr>
          <a:xfrm>
            <a:off x="158570" y="5261536"/>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65" name="Rectangle 2">
            <a:extLst>
              <a:ext uri="{FF2B5EF4-FFF2-40B4-BE49-F238E27FC236}">
                <a16:creationId xmlns:a16="http://schemas.microsoft.com/office/drawing/2014/main" id="{0F835B2C-EB08-8159-6FE1-4BDF3A1ECD7C}"/>
              </a:ext>
            </a:extLst>
          </p:cNvPr>
          <p:cNvSpPr/>
          <p:nvPr/>
        </p:nvSpPr>
        <p:spPr>
          <a:xfrm>
            <a:off x="3498651" y="5316517"/>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66" name="Rectangle 2">
            <a:extLst>
              <a:ext uri="{FF2B5EF4-FFF2-40B4-BE49-F238E27FC236}">
                <a16:creationId xmlns:a16="http://schemas.microsoft.com/office/drawing/2014/main" id="{268AE339-1642-8F62-062A-3760DC40BC45}"/>
              </a:ext>
            </a:extLst>
          </p:cNvPr>
          <p:cNvSpPr/>
          <p:nvPr/>
        </p:nvSpPr>
        <p:spPr>
          <a:xfrm>
            <a:off x="6433027" y="4619768"/>
            <a:ext cx="3332034" cy="59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67" name="Rectangle 2">
            <a:extLst>
              <a:ext uri="{FF2B5EF4-FFF2-40B4-BE49-F238E27FC236}">
                <a16:creationId xmlns:a16="http://schemas.microsoft.com/office/drawing/2014/main" id="{C8B9F182-490C-9CA3-9812-D94D1EC3E98E}"/>
              </a:ext>
            </a:extLst>
          </p:cNvPr>
          <p:cNvSpPr/>
          <p:nvPr/>
        </p:nvSpPr>
        <p:spPr>
          <a:xfrm>
            <a:off x="4035977" y="329415"/>
            <a:ext cx="2719741" cy="761725"/>
          </a:xfrm>
          <a:prstGeom prst="wedgeRectCallout">
            <a:avLst>
              <a:gd name="adj1" fmla="val -41604"/>
              <a:gd name="adj2" fmla="val 6363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050" kern="0">
                <a:solidFill>
                  <a:srgbClr val="575757"/>
                </a:solidFill>
                <a:latin typeface="Trebuchet MS" panose="020B0603020202020204" pitchFamily="34" charset="0"/>
                <a:ea typeface="Meiryo UI" panose="020B0604030504040204" pitchFamily="50" charset="-128"/>
              </a:rPr>
              <a:t>購入の対象は、以下のいずれかに限る</a:t>
            </a:r>
            <a:endParaRPr kumimoji="1" lang="en-US" altLang="ja-JP" sz="1050" kern="0">
              <a:solidFill>
                <a:srgbClr val="575757"/>
              </a:solidFill>
              <a:latin typeface="Trebuchet MS" panose="020B0603020202020204" pitchFamily="34" charset="0"/>
              <a:ea typeface="Meiryo UI" panose="020B0604030504040204" pitchFamily="50" charset="-128"/>
            </a:endParaRPr>
          </a:p>
          <a:p>
            <a:pPr marL="263250" lvl="1" indent="-175500">
              <a:buClr>
                <a:schemeClr val="tx2"/>
              </a:buClr>
              <a:buFont typeface="Trebuchet MS" panose="020B0603020202020204" pitchFamily="34" charset="0"/>
              <a:buChar char="•"/>
              <a:defRPr/>
            </a:pPr>
            <a:r>
              <a:rPr kumimoji="1" lang="ja-JP" altLang="en-US" sz="1050">
                <a:solidFill>
                  <a:schemeClr val="tx1"/>
                </a:solidFill>
                <a:latin typeface="Trebuchet MS" panose="020B0603020202020204" pitchFamily="34" charset="0"/>
                <a:ea typeface="Meiryo UI" panose="020B0604030504040204" pitchFamily="50" charset="-128"/>
              </a:rPr>
              <a:t>取得単価が税込１０万円未満又は使用可能期間が１年未満の物品</a:t>
            </a:r>
            <a:endParaRPr kumimoji="1" lang="en-US" altLang="ja-JP" sz="1050">
              <a:solidFill>
                <a:schemeClr val="tx1"/>
              </a:solidFill>
              <a:latin typeface="Trebuchet MS" panose="020B0603020202020204" pitchFamily="34" charset="0"/>
              <a:ea typeface="Meiryo UI" panose="020B0604030504040204" pitchFamily="50" charset="-128"/>
            </a:endParaRPr>
          </a:p>
          <a:p>
            <a:pPr marL="263250" lvl="1" indent="-175500">
              <a:buClr>
                <a:schemeClr val="tx2"/>
              </a:buClr>
              <a:buFont typeface="Trebuchet MS" panose="020B0603020202020204" pitchFamily="34" charset="0"/>
              <a:buChar char="•"/>
              <a:defRPr/>
            </a:pPr>
            <a:r>
              <a:rPr kumimoji="1" lang="ja-JP" altLang="en-US" sz="1050">
                <a:solidFill>
                  <a:schemeClr val="tx1"/>
                </a:solidFill>
                <a:latin typeface="Trebuchet MS" panose="020B0603020202020204" pitchFamily="34" charset="0"/>
                <a:ea typeface="Meiryo UI" panose="020B0604030504040204" pitchFamily="50" charset="-128"/>
              </a:rPr>
              <a:t>リースなどで調達できないネットワーク／ソリューション機器</a:t>
            </a:r>
            <a:endParaRPr kumimoji="1" lang="en-US" altLang="ja-JP" sz="1050">
              <a:solidFill>
                <a:schemeClr val="tx1"/>
              </a:solidFill>
              <a:latin typeface="Trebuchet MS" panose="020B0603020202020204" pitchFamily="34" charset="0"/>
              <a:ea typeface="Meiryo UI" panose="020B0604030504040204" pitchFamily="50" charset="-128"/>
            </a:endParaRPr>
          </a:p>
        </p:txBody>
      </p:sp>
      <p:sp>
        <p:nvSpPr>
          <p:cNvPr id="55" name="タイトル 16">
            <a:extLst>
              <a:ext uri="{FF2B5EF4-FFF2-40B4-BE49-F238E27FC236}">
                <a16:creationId xmlns:a16="http://schemas.microsoft.com/office/drawing/2014/main" id="{6C470277-3865-4BFD-8C22-EC05C5AEDD85}"/>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実証費用</a:t>
            </a:r>
            <a:r>
              <a:rPr kumimoji="1" lang="en-US" altLang="ja-JP">
                <a:solidFill>
                  <a:srgbClr val="FE9341"/>
                </a:solidFill>
                <a:latin typeface="Trebuchet MS" panose="020B0603020202020204" pitchFamily="34" charset="0"/>
                <a:ea typeface="Meiryo UI" panose="020B0604030504040204" pitchFamily="50" charset="-128"/>
              </a:rPr>
              <a:t>_1</a:t>
            </a:r>
            <a:r>
              <a:rPr kumimoji="1" lang="ja-JP" altLang="en-US">
                <a:solidFill>
                  <a:srgbClr val="FE9341"/>
                </a:solidFill>
                <a:latin typeface="Trebuchet MS" panose="020B0603020202020204" pitchFamily="34" charset="0"/>
                <a:ea typeface="Meiryo UI" panose="020B0604030504040204" pitchFamily="50" charset="-128"/>
              </a:rPr>
              <a:t>年目</a:t>
            </a:r>
            <a:endParaRPr lang="ja-JP" altLang="en-US"/>
          </a:p>
        </p:txBody>
      </p:sp>
      <p:sp>
        <p:nvSpPr>
          <p:cNvPr id="57" name="テキスト ボックス 42">
            <a:extLst>
              <a:ext uri="{FF2B5EF4-FFF2-40B4-BE49-F238E27FC236}">
                <a16:creationId xmlns:a16="http://schemas.microsoft.com/office/drawing/2014/main" id="{08276C3E-5C4C-4D3B-B543-86DAC3A3C1EA}"/>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4</a:t>
            </a:r>
            <a:r>
              <a:rPr kumimoji="1" lang="ja-JP" altLang="en-US" sz="1200">
                <a:solidFill>
                  <a:srgbClr val="575757"/>
                </a:solidFill>
                <a:latin typeface="Trebuchet MS" panose="020B0603020202020204" pitchFamily="34" charset="0"/>
                <a:ea typeface="Meiryo UI" panose="020B0604030504040204" pitchFamily="50" charset="-128"/>
              </a:rPr>
              <a:t>章：実証計画</a:t>
            </a:r>
          </a:p>
        </p:txBody>
      </p:sp>
      <p:sp>
        <p:nvSpPr>
          <p:cNvPr id="59" name="Rectangle 217">
            <a:extLst>
              <a:ext uri="{FF2B5EF4-FFF2-40B4-BE49-F238E27FC236}">
                <a16:creationId xmlns:a16="http://schemas.microsoft.com/office/drawing/2014/main" id="{6F5452CD-6F0D-43EA-B7DF-556CFD2F925B}"/>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評価の観点：実証事業の計画性・実行性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28" name="Rectangle 2">
            <a:extLst>
              <a:ext uri="{FF2B5EF4-FFF2-40B4-BE49-F238E27FC236}">
                <a16:creationId xmlns:a16="http://schemas.microsoft.com/office/drawing/2014/main" id="{732C0031-2B10-DE83-01FB-8303B5FF4481}"/>
              </a:ext>
            </a:extLst>
          </p:cNvPr>
          <p:cNvSpPr/>
          <p:nvPr/>
        </p:nvSpPr>
        <p:spPr>
          <a:xfrm>
            <a:off x="6859916" y="607210"/>
            <a:ext cx="2905145" cy="399735"/>
          </a:xfrm>
          <a:prstGeom prst="wedgeRectCallout">
            <a:avLst>
              <a:gd name="adj1" fmla="val -21955"/>
              <a:gd name="adj2" fmla="val 11687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050" kern="0">
                <a:solidFill>
                  <a:srgbClr val="575757"/>
                </a:solidFill>
                <a:latin typeface="Trebuchet MS" panose="020B0603020202020204" pitchFamily="34" charset="0"/>
                <a:ea typeface="Meiryo UI" panose="020B0604030504040204" pitchFamily="50" charset="-128"/>
              </a:rPr>
              <a:t>金額の積算の根拠を、可能な限り分解して記載すること</a:t>
            </a:r>
            <a:endParaRPr kumimoji="1" lang="en-US" altLang="ja-JP" sz="1050">
              <a:solidFill>
                <a:schemeClr val="tx1"/>
              </a:solidFill>
              <a:latin typeface="Trebuchet MS" panose="020B0603020202020204" pitchFamily="34" charset="0"/>
              <a:ea typeface="Meiryo UI" panose="020B0604030504040204" pitchFamily="50" charset="-128"/>
            </a:endParaRPr>
          </a:p>
        </p:txBody>
      </p:sp>
      <p:grpSp>
        <p:nvGrpSpPr>
          <p:cNvPr id="3" name="Group 2">
            <a:extLst>
              <a:ext uri="{FF2B5EF4-FFF2-40B4-BE49-F238E27FC236}">
                <a16:creationId xmlns:a16="http://schemas.microsoft.com/office/drawing/2014/main" id="{CF8A14A8-5844-01DC-9133-A927987A45D7}"/>
              </a:ext>
            </a:extLst>
          </p:cNvPr>
          <p:cNvGrpSpPr/>
          <p:nvPr/>
        </p:nvGrpSpPr>
        <p:grpSpPr>
          <a:xfrm>
            <a:off x="7714852" y="168529"/>
            <a:ext cx="2037360" cy="491188"/>
            <a:chOff x="7714852" y="168529"/>
            <a:chExt cx="2037360" cy="491188"/>
          </a:xfrm>
        </p:grpSpPr>
        <p:sp>
          <p:nvSpPr>
            <p:cNvPr id="4" name="Textfeld 1">
              <a:extLst>
                <a:ext uri="{FF2B5EF4-FFF2-40B4-BE49-F238E27FC236}">
                  <a16:creationId xmlns:a16="http://schemas.microsoft.com/office/drawing/2014/main" id="{4341CBDE-7B74-7153-B80B-BE8588CB649E}"/>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 name="Rectangle 4">
              <a:extLst>
                <a:ext uri="{FF2B5EF4-FFF2-40B4-BE49-F238E27FC236}">
                  <a16:creationId xmlns:a16="http://schemas.microsoft.com/office/drawing/2014/main" id="{52089EC6-4551-8F3A-6DBC-EAD011182BED}"/>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6" name="Rectangle 5">
              <a:extLst>
                <a:ext uri="{FF2B5EF4-FFF2-40B4-BE49-F238E27FC236}">
                  <a16:creationId xmlns:a16="http://schemas.microsoft.com/office/drawing/2014/main" id="{BB934A63-CFA3-FE37-E028-9873F40C9583}"/>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7" name="Textfeld 1">
              <a:extLst>
                <a:ext uri="{FF2B5EF4-FFF2-40B4-BE49-F238E27FC236}">
                  <a16:creationId xmlns:a16="http://schemas.microsoft.com/office/drawing/2014/main" id="{5FE1D787-6FC4-2363-32C6-8E4D8A399BDC}"/>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7" name="Rectangle 16">
              <a:extLst>
                <a:ext uri="{FF2B5EF4-FFF2-40B4-BE49-F238E27FC236}">
                  <a16:creationId xmlns:a16="http://schemas.microsoft.com/office/drawing/2014/main" id="{BF9CA95A-B4E9-3F7E-7844-3792A99D7466}"/>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20" name="Rectangle 19">
              <a:extLst>
                <a:ext uri="{FF2B5EF4-FFF2-40B4-BE49-F238E27FC236}">
                  <a16:creationId xmlns:a16="http://schemas.microsoft.com/office/drawing/2014/main" id="{C9D7CE5E-9A90-EA58-FF80-6CC32E2BB3E1}"/>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232092194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75A19-8F00-44E4-BCD2-31A4DA192205}"/>
            </a:ext>
          </a:extLst>
        </p:cNvPr>
        <p:cNvGrpSpPr/>
        <p:nvPr/>
      </p:nvGrpSpPr>
      <p:grpSpPr>
        <a:xfrm>
          <a:off x="0" y="0"/>
          <a:ext cx="0" cy="0"/>
          <a:chOff x="0" y="0"/>
          <a:chExt cx="0" cy="0"/>
        </a:xfrm>
      </p:grpSpPr>
      <p:graphicFrame>
        <p:nvGraphicFramePr>
          <p:cNvPr id="58" name="think-cell data - do not delete" hidden="1">
            <a:extLst>
              <a:ext uri="{FF2B5EF4-FFF2-40B4-BE49-F238E27FC236}">
                <a16:creationId xmlns:a16="http://schemas.microsoft.com/office/drawing/2014/main" id="{72678891-E436-9974-605D-DECE5273DB9F}"/>
              </a:ext>
            </a:extLst>
          </p:cNvPr>
          <p:cNvGraphicFramePr>
            <a:graphicFrameLocks noChangeAspect="1"/>
          </p:cNvGraphicFramePr>
          <p:nvPr>
            <p:custDataLst>
              <p:tags r:id="rId1"/>
            </p:custDataLst>
            <p:extLst>
              <p:ext uri="{D42A27DB-BD31-4B8C-83A1-F6EECF244321}">
                <p14:modId xmlns:p14="http://schemas.microsoft.com/office/powerpoint/2010/main" val="4230484794"/>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404" imgH="405" progId="TCLayout.ActiveDocument.1">
                  <p:embed/>
                </p:oleObj>
              </mc:Choice>
              <mc:Fallback>
                <p:oleObj name="think-cell Slide" r:id="rId5" imgW="404" imgH="405" progId="TCLayout.ActiveDocument.1">
                  <p:embed/>
                  <p:pic>
                    <p:nvPicPr>
                      <p:cNvPr id="58" name="think-cell data - do not delete" hidden="1">
                        <a:extLst>
                          <a:ext uri="{FF2B5EF4-FFF2-40B4-BE49-F238E27FC236}">
                            <a16:creationId xmlns:a16="http://schemas.microsoft.com/office/drawing/2014/main" id="{72678891-E436-9974-605D-DECE5273DB9F}"/>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27" name="Rectangle 45">
            <a:extLst>
              <a:ext uri="{FF2B5EF4-FFF2-40B4-BE49-F238E27FC236}">
                <a16:creationId xmlns:a16="http://schemas.microsoft.com/office/drawing/2014/main" id="{CBCEFD40-6002-0015-73E3-6DFF3EECCD3C}"/>
              </a:ext>
            </a:extLst>
          </p:cNvPr>
          <p:cNvSpPr/>
          <p:nvPr/>
        </p:nvSpPr>
        <p:spPr>
          <a:xfrm>
            <a:off x="1382239" y="1091141"/>
            <a:ext cx="1703841" cy="25605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29250" tIns="0" rIns="29250" bIns="0" anchor="ctr" anchorCtr="0"/>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項目</a:t>
            </a:r>
          </a:p>
        </p:txBody>
      </p:sp>
      <p:sp>
        <p:nvSpPr>
          <p:cNvPr id="33" name="Rectangle 2">
            <a:extLst>
              <a:ext uri="{FF2B5EF4-FFF2-40B4-BE49-F238E27FC236}">
                <a16:creationId xmlns:a16="http://schemas.microsoft.com/office/drawing/2014/main" id="{E07C2E87-1F3F-FDDB-9673-92A432FC672D}"/>
              </a:ext>
            </a:extLst>
          </p:cNvPr>
          <p:cNvSpPr/>
          <p:nvPr/>
        </p:nvSpPr>
        <p:spPr>
          <a:xfrm>
            <a:off x="3100994" y="5758216"/>
            <a:ext cx="2689239" cy="43922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a:solidFill>
                  <a:srgbClr val="575757"/>
                </a:solidFill>
                <a:latin typeface="Trebuchet MS" panose="020B0603020202020204" pitchFamily="34" charset="0"/>
                <a:ea typeface="Meiryo UI" panose="020B0604030504040204" pitchFamily="50" charset="-128"/>
              </a:rPr>
              <a:t>XXX</a:t>
            </a:r>
            <a:r>
              <a:rPr kumimoji="1" lang="ja-JP" altLang="en-US" sz="1000">
                <a:solidFill>
                  <a:srgbClr val="575757"/>
                </a:solidFill>
                <a:latin typeface="Trebuchet MS" panose="020B0603020202020204" pitchFamily="34" charset="0"/>
                <a:ea typeface="Meiryo UI" panose="020B0604030504040204" pitchFamily="50" charset="-128"/>
              </a:rPr>
              <a:t> </a:t>
            </a:r>
            <a:r>
              <a:rPr kumimoji="1" lang="en-US" altLang="ja-JP" sz="1000">
                <a:solidFill>
                  <a:srgbClr val="4FB49C"/>
                </a:solidFill>
                <a:latin typeface="Trebuchet MS" panose="020B0603020202020204" pitchFamily="34" charset="0"/>
                <a:ea typeface="Meiryo UI" panose="020B0604030504040204" pitchFamily="50" charset="-128"/>
              </a:rPr>
              <a:t> 1,460</a:t>
            </a:r>
            <a:r>
              <a:rPr kumimoji="1" lang="ja-JP" altLang="en-US" sz="1000">
                <a:solidFill>
                  <a:srgbClr val="4FB49C"/>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37" name="Rectangle 2">
            <a:extLst>
              <a:ext uri="{FF2B5EF4-FFF2-40B4-BE49-F238E27FC236}">
                <a16:creationId xmlns:a16="http://schemas.microsoft.com/office/drawing/2014/main" id="{3A731C99-7EA7-6B8E-6D56-9BBE1FA6B7D1}"/>
              </a:ext>
            </a:extLst>
          </p:cNvPr>
          <p:cNvSpPr/>
          <p:nvPr/>
        </p:nvSpPr>
        <p:spPr>
          <a:xfrm>
            <a:off x="5873237" y="5758216"/>
            <a:ext cx="2689239" cy="43922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18" name="Rectangle 3">
            <a:extLst>
              <a:ext uri="{FF2B5EF4-FFF2-40B4-BE49-F238E27FC236}">
                <a16:creationId xmlns:a16="http://schemas.microsoft.com/office/drawing/2014/main" id="{FC5B6985-A7DA-747E-D079-DA42903720BB}"/>
              </a:ext>
            </a:extLst>
          </p:cNvPr>
          <p:cNvSpPr/>
          <p:nvPr/>
        </p:nvSpPr>
        <p:spPr>
          <a:xfrm>
            <a:off x="140939" y="5633391"/>
            <a:ext cx="9605305" cy="688872"/>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2" name="Rectangle 2">
            <a:extLst>
              <a:ext uri="{FF2B5EF4-FFF2-40B4-BE49-F238E27FC236}">
                <a16:creationId xmlns:a16="http://schemas.microsoft.com/office/drawing/2014/main" id="{AE485308-36AB-54AE-0E60-54F5CD8E5C61}"/>
              </a:ext>
            </a:extLst>
          </p:cNvPr>
          <p:cNvSpPr/>
          <p:nvPr/>
        </p:nvSpPr>
        <p:spPr>
          <a:xfrm>
            <a:off x="3498650" y="5758216"/>
            <a:ext cx="1688414" cy="43922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p:txBody>
      </p:sp>
      <p:grpSp>
        <p:nvGrpSpPr>
          <p:cNvPr id="10" name="グループ化 9">
            <a:extLst>
              <a:ext uri="{FF2B5EF4-FFF2-40B4-BE49-F238E27FC236}">
                <a16:creationId xmlns:a16="http://schemas.microsoft.com/office/drawing/2014/main" id="{FEBB0E91-792A-E493-4633-EAD5B5E31883}"/>
              </a:ext>
            </a:extLst>
          </p:cNvPr>
          <p:cNvGrpSpPr/>
          <p:nvPr/>
        </p:nvGrpSpPr>
        <p:grpSpPr>
          <a:xfrm>
            <a:off x="3100994" y="1091141"/>
            <a:ext cx="6645251" cy="256058"/>
            <a:chOff x="3999316" y="1134231"/>
            <a:chExt cx="7867991" cy="218955"/>
          </a:xfrm>
        </p:grpSpPr>
        <p:sp>
          <p:nvSpPr>
            <p:cNvPr id="50" name="Rectangle 45">
              <a:extLst>
                <a:ext uri="{FF2B5EF4-FFF2-40B4-BE49-F238E27FC236}">
                  <a16:creationId xmlns:a16="http://schemas.microsoft.com/office/drawing/2014/main" id="{A17B7442-BDB7-5A7B-D6A8-8B6A2CDE6DBF}"/>
                </a:ext>
              </a:extLst>
            </p:cNvPr>
            <p:cNvSpPr/>
            <p:nvPr/>
          </p:nvSpPr>
          <p:spPr>
            <a:xfrm>
              <a:off x="3999316" y="1134231"/>
              <a:ext cx="3922856" cy="218955"/>
            </a:xfrm>
            <a:prstGeom prst="rect">
              <a:avLst/>
            </a:prstGeom>
            <a:solidFill>
              <a:srgbClr val="FF8D36"/>
            </a:solidFill>
            <a:ln w="38100" cap="rnd" algn="ctr">
              <a:noFill/>
              <a:round/>
              <a:headEnd/>
              <a:tailEnd/>
            </a:ln>
          </p:spPr>
          <p:txBody>
            <a:bodyPr lIns="29250" tIns="0" rIns="29250" bIns="0" anchor="ctr" anchorCtr="0"/>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金額</a:t>
              </a:r>
            </a:p>
          </p:txBody>
        </p:sp>
        <p:sp>
          <p:nvSpPr>
            <p:cNvPr id="9" name="Rectangle 45">
              <a:extLst>
                <a:ext uri="{FF2B5EF4-FFF2-40B4-BE49-F238E27FC236}">
                  <a16:creationId xmlns:a16="http://schemas.microsoft.com/office/drawing/2014/main" id="{E1EFF7B9-2601-9552-B419-23179A4E85A6}"/>
                </a:ext>
              </a:extLst>
            </p:cNvPr>
            <p:cNvSpPr/>
            <p:nvPr/>
          </p:nvSpPr>
          <p:spPr>
            <a:xfrm>
              <a:off x="7944451" y="1134231"/>
              <a:ext cx="3922856" cy="218955"/>
            </a:xfrm>
            <a:prstGeom prst="rect">
              <a:avLst/>
            </a:prstGeom>
            <a:solidFill>
              <a:srgbClr val="FF8D36"/>
            </a:solidFill>
            <a:ln w="38100" cap="rnd" algn="ctr">
              <a:noFill/>
              <a:round/>
              <a:headEnd/>
              <a:tailEnd/>
            </a:ln>
          </p:spPr>
          <p:txBody>
            <a:bodyPr lIns="29250" tIns="0" rIns="29250" bIns="0" anchor="ctr" anchorCtr="0"/>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積算の考え方</a:t>
              </a:r>
            </a:p>
          </p:txBody>
        </p:sp>
      </p:grpSp>
      <p:sp>
        <p:nvSpPr>
          <p:cNvPr id="31" name="Rectangle 2">
            <a:extLst>
              <a:ext uri="{FF2B5EF4-FFF2-40B4-BE49-F238E27FC236}">
                <a16:creationId xmlns:a16="http://schemas.microsoft.com/office/drawing/2014/main" id="{0728EA15-4B4B-1D32-E999-10B7DE769766}"/>
              </a:ext>
            </a:extLst>
          </p:cNvPr>
          <p:cNvSpPr/>
          <p:nvPr/>
        </p:nvSpPr>
        <p:spPr>
          <a:xfrm>
            <a:off x="3100993" y="1500269"/>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11" name="Straight Connector 71">
            <a:extLst>
              <a:ext uri="{FF2B5EF4-FFF2-40B4-BE49-F238E27FC236}">
                <a16:creationId xmlns:a16="http://schemas.microsoft.com/office/drawing/2014/main" id="{56DC530A-5A69-E56A-112F-24446A78C595}"/>
              </a:ext>
            </a:extLst>
          </p:cNvPr>
          <p:cNvCxnSpPr>
            <a:cxnSpLocks/>
          </p:cNvCxnSpPr>
          <p:nvPr/>
        </p:nvCxnSpPr>
        <p:spPr>
          <a:xfrm>
            <a:off x="140939" y="2493617"/>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Rectangle 3">
            <a:extLst>
              <a:ext uri="{FF2B5EF4-FFF2-40B4-BE49-F238E27FC236}">
                <a16:creationId xmlns:a16="http://schemas.microsoft.com/office/drawing/2014/main" id="{F35C7028-C810-EAF0-0AF6-FB70A9AE88A3}"/>
              </a:ext>
            </a:extLst>
          </p:cNvPr>
          <p:cNvSpPr/>
          <p:nvPr/>
        </p:nvSpPr>
        <p:spPr>
          <a:xfrm>
            <a:off x="140939" y="1500269"/>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物品のリース経費</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9" name="Rectangle 2">
            <a:extLst>
              <a:ext uri="{FF2B5EF4-FFF2-40B4-BE49-F238E27FC236}">
                <a16:creationId xmlns:a16="http://schemas.microsoft.com/office/drawing/2014/main" id="{3B0D49CA-18C0-03BF-C4D2-C577059FC800}"/>
              </a:ext>
            </a:extLst>
          </p:cNvPr>
          <p:cNvSpPr/>
          <p:nvPr/>
        </p:nvSpPr>
        <p:spPr>
          <a:xfrm>
            <a:off x="1382239" y="1500269"/>
            <a:ext cx="1732970"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endParaRPr kumimoji="1" lang="ja-JP" altLang="en-US"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ローカル</a:t>
            </a:r>
            <a:r>
              <a:rPr kumimoji="1" lang="en-US" altLang="ja-JP" sz="1000">
                <a:solidFill>
                  <a:srgbClr val="3EAD92"/>
                </a:solidFill>
                <a:latin typeface="Trebuchet MS" panose="020B0603020202020204" pitchFamily="34" charset="0"/>
                <a:ea typeface="Meiryo UI" panose="020B0604030504040204" pitchFamily="50" charset="-128"/>
              </a:rPr>
              <a:t>5G</a:t>
            </a:r>
            <a:r>
              <a:rPr kumimoji="1" lang="ja-JP" altLang="en-US" sz="1000">
                <a:solidFill>
                  <a:srgbClr val="3EAD92"/>
                </a:solidFill>
                <a:latin typeface="Trebuchet MS" panose="020B0603020202020204" pitchFamily="34" charset="0"/>
                <a:ea typeface="Meiryo UI" panose="020B0604030504040204" pitchFamily="50" charset="-128"/>
              </a:rPr>
              <a:t>サブスク</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2" name="Rectangle 3">
            <a:extLst>
              <a:ext uri="{FF2B5EF4-FFF2-40B4-BE49-F238E27FC236}">
                <a16:creationId xmlns:a16="http://schemas.microsoft.com/office/drawing/2014/main" id="{B353E3B9-02F1-5A97-48A1-A2ED51D08B2F}"/>
              </a:ext>
            </a:extLst>
          </p:cNvPr>
          <p:cNvSpPr/>
          <p:nvPr/>
        </p:nvSpPr>
        <p:spPr>
          <a:xfrm>
            <a:off x="158570" y="2142035"/>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8" name="Rectangle 2">
            <a:extLst>
              <a:ext uri="{FF2B5EF4-FFF2-40B4-BE49-F238E27FC236}">
                <a16:creationId xmlns:a16="http://schemas.microsoft.com/office/drawing/2014/main" id="{6BE13F16-C28E-0E10-3B88-881DD3B1479E}"/>
              </a:ext>
            </a:extLst>
          </p:cNvPr>
          <p:cNvSpPr/>
          <p:nvPr/>
        </p:nvSpPr>
        <p:spPr>
          <a:xfrm>
            <a:off x="3498651" y="2197016"/>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12" name="Rectangle 2">
            <a:extLst>
              <a:ext uri="{FF2B5EF4-FFF2-40B4-BE49-F238E27FC236}">
                <a16:creationId xmlns:a16="http://schemas.microsoft.com/office/drawing/2014/main" id="{06F032F5-9269-5016-7A86-CFDC9F43E332}"/>
              </a:ext>
            </a:extLst>
          </p:cNvPr>
          <p:cNvSpPr/>
          <p:nvPr/>
        </p:nvSpPr>
        <p:spPr>
          <a:xfrm>
            <a:off x="6433027" y="1500269"/>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か月</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13" name="Rectangle 2">
            <a:extLst>
              <a:ext uri="{FF2B5EF4-FFF2-40B4-BE49-F238E27FC236}">
                <a16:creationId xmlns:a16="http://schemas.microsoft.com/office/drawing/2014/main" id="{2FF8B542-5469-84B5-423D-0B4AFEFC8621}"/>
              </a:ext>
            </a:extLst>
          </p:cNvPr>
          <p:cNvSpPr/>
          <p:nvPr/>
        </p:nvSpPr>
        <p:spPr>
          <a:xfrm>
            <a:off x="3100993" y="2554040"/>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14" name="Straight Connector 71">
            <a:extLst>
              <a:ext uri="{FF2B5EF4-FFF2-40B4-BE49-F238E27FC236}">
                <a16:creationId xmlns:a16="http://schemas.microsoft.com/office/drawing/2014/main" id="{F0AACB00-0A52-FE09-2AD1-085DA0374E0B}"/>
              </a:ext>
            </a:extLst>
          </p:cNvPr>
          <p:cNvCxnSpPr>
            <a:cxnSpLocks/>
          </p:cNvCxnSpPr>
          <p:nvPr/>
        </p:nvCxnSpPr>
        <p:spPr>
          <a:xfrm>
            <a:off x="140939" y="3547387"/>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Rectangle 3">
            <a:extLst>
              <a:ext uri="{FF2B5EF4-FFF2-40B4-BE49-F238E27FC236}">
                <a16:creationId xmlns:a16="http://schemas.microsoft.com/office/drawing/2014/main" id="{A057D605-EFD1-EE70-9DDD-8F99399AF3A8}"/>
              </a:ext>
            </a:extLst>
          </p:cNvPr>
          <p:cNvSpPr/>
          <p:nvPr/>
        </p:nvSpPr>
        <p:spPr>
          <a:xfrm>
            <a:off x="140939" y="2554040"/>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物品の購入経費</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1" name="Rectangle 2">
            <a:extLst>
              <a:ext uri="{FF2B5EF4-FFF2-40B4-BE49-F238E27FC236}">
                <a16:creationId xmlns:a16="http://schemas.microsoft.com/office/drawing/2014/main" id="{27E93F74-C9DC-39DA-266C-580176206990}"/>
              </a:ext>
            </a:extLst>
          </p:cNvPr>
          <p:cNvSpPr/>
          <p:nvPr/>
        </p:nvSpPr>
        <p:spPr>
          <a:xfrm>
            <a:off x="1382239" y="2554040"/>
            <a:ext cx="1732970"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endParaRPr kumimoji="1" lang="ja-JP" altLang="en-US"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バッテリー</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無線機器</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22" name="Rectangle 3">
            <a:extLst>
              <a:ext uri="{FF2B5EF4-FFF2-40B4-BE49-F238E27FC236}">
                <a16:creationId xmlns:a16="http://schemas.microsoft.com/office/drawing/2014/main" id="{57CE25EF-91A1-4BA5-FD02-85AC76D4DE1E}"/>
              </a:ext>
            </a:extLst>
          </p:cNvPr>
          <p:cNvSpPr/>
          <p:nvPr/>
        </p:nvSpPr>
        <p:spPr>
          <a:xfrm>
            <a:off x="158570" y="3195807"/>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5" name="Rectangle 2">
            <a:extLst>
              <a:ext uri="{FF2B5EF4-FFF2-40B4-BE49-F238E27FC236}">
                <a16:creationId xmlns:a16="http://schemas.microsoft.com/office/drawing/2014/main" id="{6F97E767-7B44-DA0B-F663-67E081FEB258}"/>
              </a:ext>
            </a:extLst>
          </p:cNvPr>
          <p:cNvSpPr/>
          <p:nvPr/>
        </p:nvSpPr>
        <p:spPr>
          <a:xfrm>
            <a:off x="3498651" y="3250787"/>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26" name="Rectangle 2">
            <a:extLst>
              <a:ext uri="{FF2B5EF4-FFF2-40B4-BE49-F238E27FC236}">
                <a16:creationId xmlns:a16="http://schemas.microsoft.com/office/drawing/2014/main" id="{AD78BAAC-4D71-CB28-35FA-C632532F39AA}"/>
              </a:ext>
            </a:extLst>
          </p:cNvPr>
          <p:cNvSpPr/>
          <p:nvPr/>
        </p:nvSpPr>
        <p:spPr>
          <a:xfrm>
            <a:off x="6433027" y="2554040"/>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個</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個</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41" name="Rectangle 2">
            <a:extLst>
              <a:ext uri="{FF2B5EF4-FFF2-40B4-BE49-F238E27FC236}">
                <a16:creationId xmlns:a16="http://schemas.microsoft.com/office/drawing/2014/main" id="{5946B90F-0A2E-4AEA-5322-7FF5E446D1A7}"/>
              </a:ext>
            </a:extLst>
          </p:cNvPr>
          <p:cNvSpPr/>
          <p:nvPr/>
        </p:nvSpPr>
        <p:spPr>
          <a:xfrm>
            <a:off x="3100993" y="3595539"/>
            <a:ext cx="3332034" cy="79549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45" name="Rectangle 3">
            <a:extLst>
              <a:ext uri="{FF2B5EF4-FFF2-40B4-BE49-F238E27FC236}">
                <a16:creationId xmlns:a16="http://schemas.microsoft.com/office/drawing/2014/main" id="{16414E1A-A7F4-96DA-BC11-EF4F9ECDDB66}"/>
              </a:ext>
            </a:extLst>
          </p:cNvPr>
          <p:cNvSpPr/>
          <p:nvPr/>
        </p:nvSpPr>
        <p:spPr>
          <a:xfrm>
            <a:off x="140939" y="3595541"/>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役務費</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46" name="Rectangle 2">
            <a:extLst>
              <a:ext uri="{FF2B5EF4-FFF2-40B4-BE49-F238E27FC236}">
                <a16:creationId xmlns:a16="http://schemas.microsoft.com/office/drawing/2014/main" id="{F927803D-3A21-44DB-2910-CCDAC3F69FA5}"/>
              </a:ext>
            </a:extLst>
          </p:cNvPr>
          <p:cNvSpPr/>
          <p:nvPr/>
        </p:nvSpPr>
        <p:spPr>
          <a:xfrm>
            <a:off x="1382239" y="3595539"/>
            <a:ext cx="1732970" cy="79549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endParaRPr kumimoji="1" lang="ja-JP" altLang="en-US"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ＡＩ開発費</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アプリケーション開発費</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47" name="Rectangle 3">
            <a:extLst>
              <a:ext uri="{FF2B5EF4-FFF2-40B4-BE49-F238E27FC236}">
                <a16:creationId xmlns:a16="http://schemas.microsoft.com/office/drawing/2014/main" id="{FE3D617B-7D1E-4AF2-670F-F9F5542B95D7}"/>
              </a:ext>
            </a:extLst>
          </p:cNvPr>
          <p:cNvSpPr/>
          <p:nvPr/>
        </p:nvSpPr>
        <p:spPr>
          <a:xfrm>
            <a:off x="158570" y="4237308"/>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48" name="Rectangle 2">
            <a:extLst>
              <a:ext uri="{FF2B5EF4-FFF2-40B4-BE49-F238E27FC236}">
                <a16:creationId xmlns:a16="http://schemas.microsoft.com/office/drawing/2014/main" id="{93C5DFF3-3D4B-9D96-C357-48CA640621E6}"/>
              </a:ext>
            </a:extLst>
          </p:cNvPr>
          <p:cNvSpPr/>
          <p:nvPr/>
        </p:nvSpPr>
        <p:spPr>
          <a:xfrm>
            <a:off x="3498651" y="4292288"/>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49" name="Rectangle 2">
            <a:extLst>
              <a:ext uri="{FF2B5EF4-FFF2-40B4-BE49-F238E27FC236}">
                <a16:creationId xmlns:a16="http://schemas.microsoft.com/office/drawing/2014/main" id="{743ACE8D-D627-E4C1-BE62-05C303168E4A}"/>
              </a:ext>
            </a:extLst>
          </p:cNvPr>
          <p:cNvSpPr/>
          <p:nvPr/>
        </p:nvSpPr>
        <p:spPr>
          <a:xfrm>
            <a:off x="6433027" y="3595539"/>
            <a:ext cx="3332034" cy="79549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人日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円</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人日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34" name="Straight Connector 71">
            <a:extLst>
              <a:ext uri="{FF2B5EF4-FFF2-40B4-BE49-F238E27FC236}">
                <a16:creationId xmlns:a16="http://schemas.microsoft.com/office/drawing/2014/main" id="{CE72315E-EF29-D3EF-04FE-C1DD17F877BD}"/>
              </a:ext>
            </a:extLst>
          </p:cNvPr>
          <p:cNvCxnSpPr>
            <a:cxnSpLocks/>
          </p:cNvCxnSpPr>
          <p:nvPr/>
        </p:nvCxnSpPr>
        <p:spPr>
          <a:xfrm>
            <a:off x="140939" y="4576204"/>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Rectangle 2">
            <a:extLst>
              <a:ext uri="{FF2B5EF4-FFF2-40B4-BE49-F238E27FC236}">
                <a16:creationId xmlns:a16="http://schemas.microsoft.com/office/drawing/2014/main" id="{FE3E0E4A-C1DB-19F0-64B3-3D4748632660}"/>
              </a:ext>
            </a:extLst>
          </p:cNvPr>
          <p:cNvSpPr/>
          <p:nvPr/>
        </p:nvSpPr>
        <p:spPr>
          <a:xfrm>
            <a:off x="3100993" y="4619768"/>
            <a:ext cx="3332034" cy="59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61" name="Straight Connector 71">
            <a:extLst>
              <a:ext uri="{FF2B5EF4-FFF2-40B4-BE49-F238E27FC236}">
                <a16:creationId xmlns:a16="http://schemas.microsoft.com/office/drawing/2014/main" id="{4F73DCA3-287B-0197-2394-023A97D9448D}"/>
              </a:ext>
            </a:extLst>
          </p:cNvPr>
          <p:cNvCxnSpPr>
            <a:cxnSpLocks/>
          </p:cNvCxnSpPr>
          <p:nvPr/>
        </p:nvCxnSpPr>
        <p:spPr>
          <a:xfrm>
            <a:off x="140939" y="5603983"/>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Rectangle 3">
            <a:extLst>
              <a:ext uri="{FF2B5EF4-FFF2-40B4-BE49-F238E27FC236}">
                <a16:creationId xmlns:a16="http://schemas.microsoft.com/office/drawing/2014/main" id="{AE84ADCC-586E-8866-0497-756A050D37DC}"/>
              </a:ext>
            </a:extLst>
          </p:cNvPr>
          <p:cNvSpPr/>
          <p:nvPr/>
        </p:nvSpPr>
        <p:spPr>
          <a:xfrm>
            <a:off x="140939" y="4619769"/>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その他</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63" name="Rectangle 2">
            <a:extLst>
              <a:ext uri="{FF2B5EF4-FFF2-40B4-BE49-F238E27FC236}">
                <a16:creationId xmlns:a16="http://schemas.microsoft.com/office/drawing/2014/main" id="{86FE2E34-8926-80BA-8555-8ABF36D08CCA}"/>
              </a:ext>
            </a:extLst>
          </p:cNvPr>
          <p:cNvSpPr/>
          <p:nvPr/>
        </p:nvSpPr>
        <p:spPr>
          <a:xfrm>
            <a:off x="1382239" y="4619768"/>
            <a:ext cx="1732970" cy="59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p>
        </p:txBody>
      </p:sp>
      <p:sp>
        <p:nvSpPr>
          <p:cNvPr id="64" name="Rectangle 3">
            <a:extLst>
              <a:ext uri="{FF2B5EF4-FFF2-40B4-BE49-F238E27FC236}">
                <a16:creationId xmlns:a16="http://schemas.microsoft.com/office/drawing/2014/main" id="{6A3F6AB2-3293-51E1-940C-774E6270DD7F}"/>
              </a:ext>
            </a:extLst>
          </p:cNvPr>
          <p:cNvSpPr/>
          <p:nvPr/>
        </p:nvSpPr>
        <p:spPr>
          <a:xfrm>
            <a:off x="158570" y="5261536"/>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計（税込み）</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65" name="Rectangle 2">
            <a:extLst>
              <a:ext uri="{FF2B5EF4-FFF2-40B4-BE49-F238E27FC236}">
                <a16:creationId xmlns:a16="http://schemas.microsoft.com/office/drawing/2014/main" id="{C0C24899-0544-9A08-3559-33C83BF359C9}"/>
              </a:ext>
            </a:extLst>
          </p:cNvPr>
          <p:cNvSpPr/>
          <p:nvPr/>
        </p:nvSpPr>
        <p:spPr>
          <a:xfrm>
            <a:off x="3498651" y="5316517"/>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66" name="Rectangle 2">
            <a:extLst>
              <a:ext uri="{FF2B5EF4-FFF2-40B4-BE49-F238E27FC236}">
                <a16:creationId xmlns:a16="http://schemas.microsoft.com/office/drawing/2014/main" id="{271A3F3F-2E5C-D8B9-5067-D0BCBE64D292}"/>
              </a:ext>
            </a:extLst>
          </p:cNvPr>
          <p:cNvSpPr/>
          <p:nvPr/>
        </p:nvSpPr>
        <p:spPr>
          <a:xfrm>
            <a:off x="6433027" y="4619768"/>
            <a:ext cx="3332034" cy="59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67" name="Rectangle 2">
            <a:extLst>
              <a:ext uri="{FF2B5EF4-FFF2-40B4-BE49-F238E27FC236}">
                <a16:creationId xmlns:a16="http://schemas.microsoft.com/office/drawing/2014/main" id="{74D6730F-C0A7-F6F0-4D5C-B9AE3F5F3C52}"/>
              </a:ext>
            </a:extLst>
          </p:cNvPr>
          <p:cNvSpPr/>
          <p:nvPr/>
        </p:nvSpPr>
        <p:spPr>
          <a:xfrm>
            <a:off x="4035977" y="329415"/>
            <a:ext cx="2719741" cy="761725"/>
          </a:xfrm>
          <a:prstGeom prst="wedgeRectCallout">
            <a:avLst>
              <a:gd name="adj1" fmla="val -41604"/>
              <a:gd name="adj2" fmla="val 6363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050" kern="0">
                <a:solidFill>
                  <a:srgbClr val="575757"/>
                </a:solidFill>
                <a:latin typeface="Trebuchet MS" panose="020B0603020202020204" pitchFamily="34" charset="0"/>
                <a:ea typeface="Meiryo UI" panose="020B0604030504040204" pitchFamily="50" charset="-128"/>
              </a:rPr>
              <a:t>購入の対象は、以下のいずれかに限る</a:t>
            </a:r>
            <a:endParaRPr kumimoji="1" lang="en-US" altLang="ja-JP" sz="1050" kern="0">
              <a:solidFill>
                <a:srgbClr val="575757"/>
              </a:solidFill>
              <a:latin typeface="Trebuchet MS" panose="020B0603020202020204" pitchFamily="34" charset="0"/>
              <a:ea typeface="Meiryo UI" panose="020B0604030504040204" pitchFamily="50" charset="-128"/>
            </a:endParaRPr>
          </a:p>
          <a:p>
            <a:pPr marL="263250" lvl="1" indent="-175500">
              <a:buClr>
                <a:schemeClr val="tx2"/>
              </a:buClr>
              <a:buFont typeface="Trebuchet MS" panose="020B0603020202020204" pitchFamily="34" charset="0"/>
              <a:buChar char="•"/>
              <a:defRPr/>
            </a:pPr>
            <a:r>
              <a:rPr kumimoji="1" lang="ja-JP" altLang="en-US" sz="1050">
                <a:solidFill>
                  <a:schemeClr val="tx1"/>
                </a:solidFill>
                <a:latin typeface="Trebuchet MS" panose="020B0603020202020204" pitchFamily="34" charset="0"/>
                <a:ea typeface="Meiryo UI" panose="020B0604030504040204" pitchFamily="50" charset="-128"/>
              </a:rPr>
              <a:t>取得単価が税込１０万円未満又は使用可能期間が１年未満の物品</a:t>
            </a:r>
            <a:endParaRPr kumimoji="1" lang="en-US" altLang="ja-JP" sz="1050">
              <a:solidFill>
                <a:schemeClr val="tx1"/>
              </a:solidFill>
              <a:latin typeface="Trebuchet MS" panose="020B0603020202020204" pitchFamily="34" charset="0"/>
              <a:ea typeface="Meiryo UI" panose="020B0604030504040204" pitchFamily="50" charset="-128"/>
            </a:endParaRPr>
          </a:p>
          <a:p>
            <a:pPr marL="263250" lvl="1" indent="-175500">
              <a:buClr>
                <a:schemeClr val="tx2"/>
              </a:buClr>
              <a:buFont typeface="Trebuchet MS" panose="020B0603020202020204" pitchFamily="34" charset="0"/>
              <a:buChar char="•"/>
              <a:defRPr/>
            </a:pPr>
            <a:r>
              <a:rPr kumimoji="1" lang="ja-JP" altLang="en-US" sz="1050">
                <a:solidFill>
                  <a:schemeClr val="tx1"/>
                </a:solidFill>
                <a:latin typeface="Trebuchet MS" panose="020B0603020202020204" pitchFamily="34" charset="0"/>
                <a:ea typeface="Meiryo UI" panose="020B0604030504040204" pitchFamily="50" charset="-128"/>
              </a:rPr>
              <a:t>リースなどで調達できないネットワーク／ソリューション機器</a:t>
            </a:r>
            <a:endParaRPr kumimoji="1" lang="en-US" altLang="ja-JP" sz="1050">
              <a:solidFill>
                <a:schemeClr val="tx1"/>
              </a:solidFill>
              <a:latin typeface="Trebuchet MS" panose="020B0603020202020204" pitchFamily="34" charset="0"/>
              <a:ea typeface="Meiryo UI" panose="020B0604030504040204" pitchFamily="50" charset="-128"/>
            </a:endParaRPr>
          </a:p>
        </p:txBody>
      </p:sp>
      <p:sp>
        <p:nvSpPr>
          <p:cNvPr id="55" name="タイトル 16">
            <a:extLst>
              <a:ext uri="{FF2B5EF4-FFF2-40B4-BE49-F238E27FC236}">
                <a16:creationId xmlns:a16="http://schemas.microsoft.com/office/drawing/2014/main" id="{197858A6-5606-0033-31B1-AA5609A8B983}"/>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実証費用</a:t>
            </a:r>
            <a:r>
              <a:rPr kumimoji="1" lang="en-US" altLang="ja-JP">
                <a:solidFill>
                  <a:srgbClr val="FE9341"/>
                </a:solidFill>
                <a:latin typeface="Trebuchet MS" panose="020B0603020202020204" pitchFamily="34" charset="0"/>
                <a:ea typeface="Meiryo UI" panose="020B0604030504040204" pitchFamily="50" charset="-128"/>
              </a:rPr>
              <a:t>_2</a:t>
            </a:r>
            <a:r>
              <a:rPr kumimoji="1" lang="ja-JP" altLang="en-US">
                <a:solidFill>
                  <a:srgbClr val="FE9341"/>
                </a:solidFill>
                <a:latin typeface="Trebuchet MS" panose="020B0603020202020204" pitchFamily="34" charset="0"/>
                <a:ea typeface="Meiryo UI" panose="020B0604030504040204" pitchFamily="50" charset="-128"/>
              </a:rPr>
              <a:t>年目</a:t>
            </a:r>
            <a:endParaRPr lang="ja-JP" altLang="en-US"/>
          </a:p>
        </p:txBody>
      </p:sp>
      <p:sp>
        <p:nvSpPr>
          <p:cNvPr id="57" name="テキスト ボックス 42">
            <a:extLst>
              <a:ext uri="{FF2B5EF4-FFF2-40B4-BE49-F238E27FC236}">
                <a16:creationId xmlns:a16="http://schemas.microsoft.com/office/drawing/2014/main" id="{1971822C-E759-7719-31E3-9BD5C0948865}"/>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4</a:t>
            </a:r>
            <a:r>
              <a:rPr kumimoji="1" lang="ja-JP" altLang="en-US" sz="1200">
                <a:solidFill>
                  <a:srgbClr val="575757"/>
                </a:solidFill>
                <a:latin typeface="Trebuchet MS" panose="020B0603020202020204" pitchFamily="34" charset="0"/>
                <a:ea typeface="Meiryo UI" panose="020B0604030504040204" pitchFamily="50" charset="-128"/>
              </a:rPr>
              <a:t>章：実証計画</a:t>
            </a:r>
          </a:p>
        </p:txBody>
      </p:sp>
      <p:sp>
        <p:nvSpPr>
          <p:cNvPr id="59" name="Rectangle 217">
            <a:extLst>
              <a:ext uri="{FF2B5EF4-FFF2-40B4-BE49-F238E27FC236}">
                <a16:creationId xmlns:a16="http://schemas.microsoft.com/office/drawing/2014/main" id="{5E3B6ADB-5190-1265-96BC-E632B5522B7A}"/>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評価の観点：実証事業の計画性・実行性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68" name="Rectangle 2">
            <a:extLst>
              <a:ext uri="{FF2B5EF4-FFF2-40B4-BE49-F238E27FC236}">
                <a16:creationId xmlns:a16="http://schemas.microsoft.com/office/drawing/2014/main" id="{1CBF8E60-59F2-2A0D-1A70-63E8E9AE3F50}"/>
              </a:ext>
            </a:extLst>
          </p:cNvPr>
          <p:cNvSpPr/>
          <p:nvPr/>
        </p:nvSpPr>
        <p:spPr>
          <a:xfrm>
            <a:off x="6859916" y="607210"/>
            <a:ext cx="2905145" cy="399735"/>
          </a:xfrm>
          <a:prstGeom prst="wedgeRectCallout">
            <a:avLst>
              <a:gd name="adj1" fmla="val -21955"/>
              <a:gd name="adj2" fmla="val 11687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050" kern="0">
                <a:solidFill>
                  <a:srgbClr val="575757"/>
                </a:solidFill>
                <a:latin typeface="Trebuchet MS" panose="020B0603020202020204" pitchFamily="34" charset="0"/>
                <a:ea typeface="Meiryo UI" panose="020B0604030504040204" pitchFamily="50" charset="-128"/>
              </a:rPr>
              <a:t>金額の積算の根拠を、可能な限り分解して記載すること</a:t>
            </a:r>
            <a:endParaRPr kumimoji="1" lang="en-US" altLang="ja-JP" sz="1050">
              <a:solidFill>
                <a:schemeClr val="tx1"/>
              </a:solidFill>
              <a:latin typeface="Trebuchet MS" panose="020B0603020202020204" pitchFamily="34" charset="0"/>
              <a:ea typeface="Meiryo UI" panose="020B0604030504040204" pitchFamily="50" charset="-128"/>
            </a:endParaRPr>
          </a:p>
        </p:txBody>
      </p:sp>
      <p:sp>
        <p:nvSpPr>
          <p:cNvPr id="5" name="Textfeld 1">
            <a:extLst>
              <a:ext uri="{FF2B5EF4-FFF2-40B4-BE49-F238E27FC236}">
                <a16:creationId xmlns:a16="http://schemas.microsoft.com/office/drawing/2014/main" id="{1210468C-86A4-4D66-72D6-FE8EF8711F13}"/>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 name="Rectangle 5">
            <a:extLst>
              <a:ext uri="{FF2B5EF4-FFF2-40B4-BE49-F238E27FC236}">
                <a16:creationId xmlns:a16="http://schemas.microsoft.com/office/drawing/2014/main" id="{C929B4B2-435F-A29A-4212-AF63A31FA96B}"/>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7" name="Rectangle 6">
            <a:extLst>
              <a:ext uri="{FF2B5EF4-FFF2-40B4-BE49-F238E27FC236}">
                <a16:creationId xmlns:a16="http://schemas.microsoft.com/office/drawing/2014/main" id="{8C594609-6080-9341-0D91-9A75D3A2FB6C}"/>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7" name="Textfeld 1">
            <a:extLst>
              <a:ext uri="{FF2B5EF4-FFF2-40B4-BE49-F238E27FC236}">
                <a16:creationId xmlns:a16="http://schemas.microsoft.com/office/drawing/2014/main" id="{5FAA5BEA-B707-8AAE-B714-094D490142CE}"/>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0" name="Rectangle 19">
            <a:extLst>
              <a:ext uri="{FF2B5EF4-FFF2-40B4-BE49-F238E27FC236}">
                <a16:creationId xmlns:a16="http://schemas.microsoft.com/office/drawing/2014/main" id="{99EB5B25-5394-B145-E3E2-2391188BB3E0}"/>
              </a:ext>
            </a:extLst>
          </p:cNvPr>
          <p:cNvSpPr/>
          <p:nvPr/>
        </p:nvSpPr>
        <p:spPr>
          <a:xfrm>
            <a:off x="8749729" y="343043"/>
            <a:ext cx="1002483" cy="142824"/>
          </a:xfrm>
          <a:prstGeom prst="rect">
            <a:avLst/>
          </a:prstGeom>
          <a:solidFill>
            <a:srgbClr val="FFFFFF"/>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23" name="Rectangle 22">
            <a:extLst>
              <a:ext uri="{FF2B5EF4-FFF2-40B4-BE49-F238E27FC236}">
                <a16:creationId xmlns:a16="http://schemas.microsoft.com/office/drawing/2014/main" id="{1824D554-5C09-E59A-2F18-F514B389435A}"/>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spTree>
    <p:extLst>
      <p:ext uri="{BB962C8B-B14F-4D97-AF65-F5344CB8AC3E}">
        <p14:creationId xmlns:p14="http://schemas.microsoft.com/office/powerpoint/2010/main" val="269010963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04ACC-414C-B8FB-BFEF-980C328248F0}"/>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5388EF9C-4C1A-FA48-F19F-18727D8D0CDA}"/>
              </a:ext>
            </a:extLst>
          </p:cNvPr>
          <p:cNvGraphicFramePr>
            <a:graphicFrameLocks noChangeAspect="1"/>
          </p:cNvGraphicFramePr>
          <p:nvPr>
            <p:custDataLst>
              <p:tags r:id="rId1"/>
            </p:custDataLst>
            <p:extLst>
              <p:ext uri="{D42A27DB-BD31-4B8C-83A1-F6EECF244321}">
                <p14:modId xmlns:p14="http://schemas.microsoft.com/office/powerpoint/2010/main" val="3060213420"/>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606" imgH="608" progId="TCLayout.ActiveDocument.1">
                  <p:embed/>
                </p:oleObj>
              </mc:Choice>
              <mc:Fallback>
                <p:oleObj name="think-cell Slide" r:id="rId3" imgW="606" imgH="608" progId="TCLayout.ActiveDocument.1">
                  <p:embed/>
                  <p:pic>
                    <p:nvPicPr>
                      <p:cNvPr id="6" name="think-cell data - do not delete" hidden="1">
                        <a:extLst>
                          <a:ext uri="{FF2B5EF4-FFF2-40B4-BE49-F238E27FC236}">
                            <a16:creationId xmlns:a16="http://schemas.microsoft.com/office/drawing/2014/main" id="{5388EF9C-4C1A-FA48-F19F-18727D8D0CDA}"/>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49A817E-1F16-3D8E-A017-78112453ECDB}"/>
              </a:ext>
            </a:extLst>
          </p:cNvPr>
          <p:cNvSpPr>
            <a:spLocks noGrp="1"/>
          </p:cNvSpPr>
          <p:nvPr>
            <p:ph type="title"/>
          </p:nvPr>
        </p:nvSpPr>
        <p:spPr>
          <a:xfrm>
            <a:off x="485241" y="622801"/>
            <a:ext cx="8883347" cy="525208"/>
          </a:xfrm>
        </p:spPr>
        <p:txBody>
          <a:bodyPr vert="horz"/>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b="0" i="0" u="none" strike="noStrike" kern="1200" cap="none" spc="0" normalizeH="0" baseline="0" noProof="0">
                <a:ln>
                  <a:noFill/>
                </a:ln>
                <a:solidFill>
                  <a:srgbClr val="FF8222"/>
                </a:solidFill>
                <a:effectLst/>
                <a:uLnTx/>
                <a:uFillTx/>
                <a:latin typeface="Meiryo UI" panose="020B0604030504040204" pitchFamily="50" charset="-128"/>
                <a:ea typeface="Meiryo UI" panose="020B0604030504040204" pitchFamily="50" charset="-128"/>
                <a:cs typeface="+mn-cs"/>
              </a:rPr>
              <a:t>シンボルプロジェクトは採択金額</a:t>
            </a:r>
            <a:r>
              <a:rPr kumimoji="0" lang="en-US" altLang="ja-JP" b="0" i="0" u="none" strike="noStrike" kern="1200" cap="none" spc="0" normalizeH="0" baseline="0" noProof="0">
                <a:ln>
                  <a:noFill/>
                </a:ln>
                <a:solidFill>
                  <a:srgbClr val="FF8222"/>
                </a:solidFill>
                <a:effectLst/>
                <a:uLnTx/>
                <a:uFillTx/>
                <a:latin typeface="Meiryo UI" panose="020B0604030504040204" pitchFamily="50" charset="-128"/>
                <a:ea typeface="Meiryo UI" panose="020B0604030504040204" pitchFamily="50" charset="-128"/>
                <a:cs typeface="+mn-cs"/>
              </a:rPr>
              <a:t>~</a:t>
            </a:r>
            <a:r>
              <a:rPr lang="en-US" altLang="ja-JP">
                <a:solidFill>
                  <a:srgbClr val="FF8222"/>
                </a:solidFill>
                <a:latin typeface="Meiryo UI" panose="020B0604030504040204" pitchFamily="50" charset="-128"/>
                <a:ea typeface="Meiryo UI" panose="020B0604030504040204" pitchFamily="50" charset="-128"/>
                <a:cs typeface="+mn-cs"/>
              </a:rPr>
              <a:t>5</a:t>
            </a:r>
            <a:r>
              <a:rPr kumimoji="0" lang="ja-JP" altLang="en-US" b="0" i="0" u="none" strike="noStrike" kern="1200" cap="none" spc="0" normalizeH="0" baseline="0" noProof="0">
                <a:ln>
                  <a:noFill/>
                </a:ln>
                <a:solidFill>
                  <a:srgbClr val="FF8222"/>
                </a:solidFill>
                <a:effectLst/>
                <a:uLnTx/>
                <a:uFillTx/>
                <a:latin typeface="Meiryo UI" panose="020B0604030504040204" pitchFamily="50" charset="-128"/>
                <a:ea typeface="Meiryo UI" panose="020B0604030504040204" pitchFamily="50" charset="-128"/>
                <a:cs typeface="+mn-cs"/>
              </a:rPr>
              <a:t>億円</a:t>
            </a:r>
            <a:r>
              <a:rPr kumimoji="0" lang="en-US" altLang="ja-JP" b="0" i="0" u="none" strike="noStrike" kern="1200" cap="none" spc="0" normalizeH="0" baseline="0" noProof="0">
                <a:ln>
                  <a:noFill/>
                </a:ln>
                <a:solidFill>
                  <a:srgbClr val="FF8222"/>
                </a:solidFill>
                <a:effectLst/>
                <a:uLnTx/>
                <a:uFillTx/>
                <a:latin typeface="Meiryo UI" panose="020B0604030504040204" pitchFamily="50" charset="-128"/>
                <a:ea typeface="Meiryo UI" panose="020B0604030504040204" pitchFamily="50" charset="-128"/>
                <a:cs typeface="+mn-cs"/>
              </a:rPr>
              <a:t>/</a:t>
            </a:r>
            <a:r>
              <a:rPr kumimoji="0" lang="ja-JP" altLang="en-US" b="0" i="0" u="none" strike="noStrike" kern="1200" cap="none" spc="0" normalizeH="0" baseline="0" noProof="0">
                <a:ln>
                  <a:noFill/>
                </a:ln>
                <a:solidFill>
                  <a:srgbClr val="FF8222"/>
                </a:solidFill>
                <a:effectLst/>
                <a:uLnTx/>
                <a:uFillTx/>
                <a:latin typeface="Meiryo UI" panose="020B0604030504040204" pitchFamily="50" charset="-128"/>
                <a:ea typeface="Meiryo UI" panose="020B0604030504040204" pitchFamily="50" charset="-128"/>
                <a:cs typeface="+mn-cs"/>
              </a:rPr>
              <a:t>年も追加の要件を設定</a:t>
            </a:r>
            <a:br>
              <a:rPr kumimoji="0" lang="en-US" altLang="ja-JP" b="0" i="0" u="none" strike="noStrike" kern="1200" cap="none" spc="0" normalizeH="0" baseline="0" noProof="0">
                <a:ln>
                  <a:noFill/>
                </a:ln>
                <a:solidFill>
                  <a:srgbClr val="FF8222"/>
                </a:solidFill>
                <a:effectLst/>
                <a:uLnTx/>
                <a:uFillTx/>
                <a:latin typeface="Meiryo UI" panose="020B0604030504040204" pitchFamily="50" charset="-128"/>
                <a:ea typeface="Meiryo UI" panose="020B0604030504040204" pitchFamily="50" charset="-128"/>
                <a:cs typeface="+mn-cs"/>
              </a:rPr>
            </a:br>
            <a:r>
              <a:rPr kumimoji="0" lang="ja-JP" altLang="en-US" sz="1463" b="0" i="0" u="none" strike="noStrike" kern="1200" cap="none" spc="0" normalizeH="0" baseline="0" noProof="0">
                <a:ln>
                  <a:noFill/>
                </a:ln>
                <a:solidFill>
                  <a:srgbClr val="37373A"/>
                </a:solidFill>
                <a:effectLst/>
                <a:uLnTx/>
                <a:uFillTx/>
                <a:latin typeface="Trebuchet MS"/>
                <a:ea typeface="Meiryo UI" panose="020B0604030504040204" pitchFamily="50" charset="-128"/>
                <a:cs typeface="+mn-cs"/>
              </a:rPr>
              <a:t>① 公募種別の詳細</a:t>
            </a:r>
            <a:endParaRPr kumimoji="0" lang="en-US" sz="1463" b="0" i="0" u="none" strike="noStrike" kern="1200" cap="none" spc="0" normalizeH="0" baseline="0" noProof="0">
              <a:ln>
                <a:noFill/>
              </a:ln>
              <a:solidFill>
                <a:srgbClr val="575757"/>
              </a:solidFill>
              <a:effectLst/>
              <a:uLnTx/>
              <a:uFillTx/>
              <a:latin typeface="Trebuchet MS"/>
              <a:ea typeface="+mn-ea"/>
              <a:cs typeface="+mn-cs"/>
            </a:endParaRPr>
          </a:p>
        </p:txBody>
      </p:sp>
      <p:sp>
        <p:nvSpPr>
          <p:cNvPr id="3" name="テキスト ボックス 42">
            <a:extLst>
              <a:ext uri="{FF2B5EF4-FFF2-40B4-BE49-F238E27FC236}">
                <a16:creationId xmlns:a16="http://schemas.microsoft.com/office/drawing/2014/main" id="{A840EFAF-5DA1-4514-90A5-9D45F80CE76D}"/>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0</a:t>
            </a:r>
            <a:r>
              <a:rPr kumimoji="1" lang="ja-JP" altLang="en-US" sz="1200">
                <a:solidFill>
                  <a:srgbClr val="575757"/>
                </a:solidFill>
                <a:latin typeface="Trebuchet MS" panose="020B0603020202020204" pitchFamily="34" charset="0"/>
                <a:ea typeface="Meiryo UI" panose="020B0604030504040204" pitchFamily="50" charset="-128"/>
              </a:rPr>
              <a:t>章：事業の</a:t>
            </a:r>
            <a:r>
              <a:rPr kumimoji="1" lang="en-US" altLang="ja-JP" sz="1200">
                <a:solidFill>
                  <a:srgbClr val="575757"/>
                </a:solidFill>
                <a:latin typeface="Trebuchet MS" panose="020B0603020202020204" pitchFamily="34" charset="0"/>
                <a:ea typeface="Meiryo UI" panose="020B0604030504040204" pitchFamily="50" charset="-128"/>
              </a:rPr>
              <a:t>R7</a:t>
            </a:r>
            <a:r>
              <a:rPr kumimoji="1" lang="ja-JP" altLang="en-US" sz="1200">
                <a:solidFill>
                  <a:srgbClr val="575757"/>
                </a:solidFill>
                <a:latin typeface="Trebuchet MS" panose="020B0603020202020204" pitchFamily="34" charset="0"/>
                <a:ea typeface="Meiryo UI" panose="020B0604030504040204" pitchFamily="50" charset="-128"/>
              </a:rPr>
              <a:t>年度からの変更点</a:t>
            </a:r>
          </a:p>
        </p:txBody>
      </p:sp>
      <p:cxnSp>
        <p:nvCxnSpPr>
          <p:cNvPr id="4" name="Straight Connector 10">
            <a:extLst>
              <a:ext uri="{FF2B5EF4-FFF2-40B4-BE49-F238E27FC236}">
                <a16:creationId xmlns:a16="http://schemas.microsoft.com/office/drawing/2014/main" id="{1B22168A-FC2B-B6B2-5B15-DE82E2AB5800}"/>
              </a:ext>
            </a:extLst>
          </p:cNvPr>
          <p:cNvCxnSpPr/>
          <p:nvPr/>
        </p:nvCxnSpPr>
        <p:spPr>
          <a:xfrm>
            <a:off x="511876" y="4052218"/>
            <a:ext cx="9162702" cy="0"/>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CAEEF0C-B33D-712C-0A3B-39A5F5FDC26F}"/>
              </a:ext>
            </a:extLst>
          </p:cNvPr>
          <p:cNvSpPr/>
          <p:nvPr/>
        </p:nvSpPr>
        <p:spPr>
          <a:xfrm>
            <a:off x="511875" y="1975412"/>
            <a:ext cx="857491" cy="2004890"/>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138">
                <a:solidFill>
                  <a:srgbClr val="37373A"/>
                </a:solidFill>
                <a:latin typeface="Trebuchet MS"/>
                <a:ea typeface="Meiryo UI" panose="020B0604030504040204" pitchFamily="50" charset="-128"/>
              </a:rPr>
              <a:t>標準型の</a:t>
            </a:r>
            <a:br>
              <a:rPr lang="en-US" altLang="ja-JP" sz="1138">
                <a:solidFill>
                  <a:srgbClr val="37373A"/>
                </a:solidFill>
                <a:latin typeface="Trebuchet MS"/>
                <a:ea typeface="Meiryo UI" panose="020B0604030504040204" pitchFamily="50" charset="-128"/>
              </a:rPr>
            </a:br>
            <a:r>
              <a:rPr lang="ja-JP" altLang="en-US" sz="1138">
                <a:solidFill>
                  <a:srgbClr val="37373A"/>
                </a:solidFill>
                <a:latin typeface="Trebuchet MS"/>
                <a:ea typeface="Meiryo UI" panose="020B0604030504040204" pitchFamily="50" charset="-128"/>
              </a:rPr>
              <a:t>プロジェクト</a:t>
            </a:r>
            <a:endParaRPr lang="en-US" sz="1138">
              <a:solidFill>
                <a:srgbClr val="37373A"/>
              </a:solidFill>
              <a:latin typeface="Trebuchet MS"/>
              <a:ea typeface="Meiryo UI" panose="020B0604030504040204" pitchFamily="50" charset="-128"/>
            </a:endParaRPr>
          </a:p>
        </p:txBody>
      </p:sp>
      <p:sp>
        <p:nvSpPr>
          <p:cNvPr id="10" name="Rectangle 9">
            <a:extLst>
              <a:ext uri="{FF2B5EF4-FFF2-40B4-BE49-F238E27FC236}">
                <a16:creationId xmlns:a16="http://schemas.microsoft.com/office/drawing/2014/main" id="{8BBAC259-A2B9-836B-DE6E-5579CDCB0537}"/>
              </a:ext>
            </a:extLst>
          </p:cNvPr>
          <p:cNvSpPr/>
          <p:nvPr/>
        </p:nvSpPr>
        <p:spPr>
          <a:xfrm>
            <a:off x="511875" y="4123536"/>
            <a:ext cx="857491" cy="2004890"/>
          </a:xfrm>
          <a:prstGeom prst="rect">
            <a:avLst/>
          </a:prstGeom>
          <a:solidFill>
            <a:srgbClr val="FFFFFF"/>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138">
                <a:solidFill>
                  <a:srgbClr val="37373A"/>
                </a:solidFill>
                <a:latin typeface="Trebuchet MS"/>
                <a:ea typeface="Meiryo UI" panose="020B0604030504040204" pitchFamily="50" charset="-128"/>
              </a:rPr>
              <a:t>シンボル</a:t>
            </a:r>
            <a:br>
              <a:rPr lang="en-US" altLang="ja-JP" sz="1138">
                <a:solidFill>
                  <a:srgbClr val="37373A"/>
                </a:solidFill>
                <a:latin typeface="Trebuchet MS"/>
                <a:ea typeface="Meiryo UI" panose="020B0604030504040204" pitchFamily="50" charset="-128"/>
              </a:rPr>
            </a:br>
            <a:r>
              <a:rPr lang="ja-JP" altLang="en-US" sz="1138">
                <a:solidFill>
                  <a:srgbClr val="37373A"/>
                </a:solidFill>
                <a:latin typeface="Trebuchet MS"/>
                <a:ea typeface="Meiryo UI" panose="020B0604030504040204" pitchFamily="50" charset="-128"/>
              </a:rPr>
              <a:t>プロジェクト</a:t>
            </a:r>
            <a:endParaRPr lang="en-US" sz="1138">
              <a:solidFill>
                <a:srgbClr val="37373A"/>
              </a:solidFill>
              <a:latin typeface="Trebuchet MS"/>
              <a:ea typeface="Meiryo UI" panose="020B0604030504040204" pitchFamily="50" charset="-128"/>
            </a:endParaRPr>
          </a:p>
        </p:txBody>
      </p:sp>
      <p:sp>
        <p:nvSpPr>
          <p:cNvPr id="15" name="Rectangle 14">
            <a:extLst>
              <a:ext uri="{FF2B5EF4-FFF2-40B4-BE49-F238E27FC236}">
                <a16:creationId xmlns:a16="http://schemas.microsoft.com/office/drawing/2014/main" id="{122B00F1-0917-2009-9D54-F9372888EF1D}"/>
              </a:ext>
            </a:extLst>
          </p:cNvPr>
          <p:cNvSpPr/>
          <p:nvPr/>
        </p:nvSpPr>
        <p:spPr>
          <a:xfrm>
            <a:off x="1423987" y="1555216"/>
            <a:ext cx="7298481" cy="312756"/>
          </a:xfrm>
          <a:prstGeom prst="rect">
            <a:avLst/>
          </a:prstGeom>
          <a:solidFill>
            <a:srgbClr val="FF8222"/>
          </a:solidFill>
          <a:ln w="9525" cap="rnd" cmpd="sng" algn="ctr">
            <a:noFill/>
            <a:prstDash val="sysDot"/>
            <a:round/>
            <a:headEnd type="none" w="med" len="med"/>
            <a:tailEnd type="none" w="med" len="med"/>
          </a:ln>
          <a:effectLst/>
          <a:extLst>
            <a:ext uri="{91240B29-F687-4F45-9708-019B960494DF}">
              <a14:hiddenLine xmlns:a14="http://schemas.microsoft.com/office/drawing/2010/main" w="9525" cap="rnd" cmpd="sng" algn="ctr">
                <a:solidFill>
                  <a:srgbClr val="295E7E"/>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603647">
              <a:defRPr/>
            </a:pPr>
            <a:r>
              <a:rPr kumimoji="1" lang="ja-JP" altLang="en-US" sz="1300">
                <a:solidFill>
                  <a:srgbClr val="FFFFFF"/>
                </a:solidFill>
                <a:latin typeface="Trebuchet MS" panose="020B0603020202020204" pitchFamily="34" charset="0"/>
                <a:ea typeface="Meiryo UI" panose="020B0604030504040204" pitchFamily="50" charset="-128"/>
              </a:rPr>
              <a:t>団体に求める要件</a:t>
            </a:r>
            <a:endParaRPr kumimoji="1" lang="en-US" sz="1300">
              <a:solidFill>
                <a:srgbClr val="FFFFFF"/>
              </a:solidFill>
              <a:latin typeface="Trebuchet MS" panose="020B0603020202020204" pitchFamily="34" charset="0"/>
              <a:ea typeface="Meiryo UI" panose="020B0604030504040204" pitchFamily="50" charset="-128"/>
            </a:endParaRPr>
          </a:p>
        </p:txBody>
      </p:sp>
      <p:sp>
        <p:nvSpPr>
          <p:cNvPr id="29" name="ee4pContent1">
            <a:extLst>
              <a:ext uri="{FF2B5EF4-FFF2-40B4-BE49-F238E27FC236}">
                <a16:creationId xmlns:a16="http://schemas.microsoft.com/office/drawing/2014/main" id="{59379B69-D70C-E2B5-02C3-D5B569E874FE}"/>
              </a:ext>
            </a:extLst>
          </p:cNvPr>
          <p:cNvSpPr txBox="1"/>
          <p:nvPr/>
        </p:nvSpPr>
        <p:spPr>
          <a:xfrm>
            <a:off x="4837889" y="4123536"/>
            <a:ext cx="3884579" cy="2004890"/>
          </a:xfrm>
          <a:prstGeom prst="rect">
            <a:avLst/>
          </a:prstGeom>
          <a:solidFill>
            <a:srgbClr val="F2F2F2"/>
          </a:solidFill>
          <a:ln w="9525" cap="rnd" cmpd="sng" algn="ctr">
            <a:solidFill>
              <a:srgbClr val="9A9A9A"/>
            </a:solidFill>
            <a:prstDash val="sys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marL="324000" lvl="1" indent="-216000" defTabSz="742950">
              <a:buClr>
                <a:schemeClr val="tx2"/>
              </a:buClr>
              <a:buFont typeface="Trebuchet MS" panose="020B0603020202020204" pitchFamily="34" charset="0"/>
              <a:buChar cha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多用途利用に向けた検討</a:t>
            </a:r>
          </a:p>
          <a:p>
            <a:pPr marL="324000" lvl="1" indent="-216000" defTabSz="742950">
              <a:buClr>
                <a:schemeClr val="tx2"/>
              </a:buClr>
              <a:buFont typeface="Trebuchet MS" panose="020B0603020202020204" pitchFamily="34" charset="0"/>
              <a:buChar cha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社会実装に向けた取組 </a:t>
            </a:r>
          </a:p>
          <a:p>
            <a:pPr marL="648000" lvl="2" indent="-216000" defTabSz="742950">
              <a:buClr>
                <a:schemeClr val="tx2"/>
              </a:buClr>
              <a:buFont typeface="Trebuchet MS" panose="020B0603020202020204" pitchFamily="34" charset="0"/>
              <a:buChar cha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実証期間終了後の社会実装の確約</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marL="648000" lvl="2" indent="-216000" defTabSz="742950">
              <a:buClr>
                <a:schemeClr val="tx2"/>
              </a:buClr>
              <a:buFont typeface="Trebuchet MS" panose="020B0603020202020204" pitchFamily="34" charset="0"/>
              <a:buChar cha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実証で得られたデータの公開、公共機関への</a:t>
            </a:r>
            <a:b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無償サービス提供　等</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marL="973138" lvl="3" indent="-84138" defTabSz="742950">
              <a:buClr>
                <a:schemeClr val="tx2"/>
              </a:buClr>
              <a:buFont typeface="Trebuchet MS" panose="020B0603020202020204" pitchFamily="34" charset="0"/>
              <a:buChar cha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実証において目指す状態の詳細定義</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marL="973138" lvl="3" indent="-84138" defTabSz="742950">
              <a:buClr>
                <a:schemeClr val="tx2"/>
              </a:buClr>
              <a:buFont typeface="Trebuchet MS" panose="020B0603020202020204" pitchFamily="34" charset="0"/>
              <a:buChar cha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実証終了後の一定期間、社会実装に向けた</a:t>
            </a:r>
            <a:b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進捗状況について報告や視察受入体制の構築</a:t>
            </a:r>
          </a:p>
          <a:p>
            <a:pPr marL="324000" lvl="1" indent="-216000" defTabSz="742950">
              <a:buClr>
                <a:schemeClr val="tx2"/>
              </a:buClr>
              <a:buFont typeface="Trebuchet MS" panose="020B0603020202020204" pitchFamily="34" charset="0"/>
              <a:buChar cha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導入計画、投資計画の提出 </a:t>
            </a:r>
          </a:p>
          <a:p>
            <a:pPr marL="648000" lvl="2" indent="-216000" defTabSz="742950">
              <a:buClr>
                <a:schemeClr val="tx2"/>
              </a:buClr>
              <a:buFont typeface="Trebuchet MS" panose="020B0603020202020204" pitchFamily="34" charset="0"/>
              <a:buChar cha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実証団体において独自に作成済みの市場分析の結果、社会実装に向けた導入</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投資計画を併せて提出</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8" name="Rectangle 37">
            <a:extLst>
              <a:ext uri="{FF2B5EF4-FFF2-40B4-BE49-F238E27FC236}">
                <a16:creationId xmlns:a16="http://schemas.microsoft.com/office/drawing/2014/main" id="{BAF19048-B767-9714-B99C-E654E98FF1A2}"/>
              </a:ext>
            </a:extLst>
          </p:cNvPr>
          <p:cNvSpPr/>
          <p:nvPr/>
        </p:nvSpPr>
        <p:spPr>
          <a:xfrm>
            <a:off x="8789707" y="1555216"/>
            <a:ext cx="884871" cy="312756"/>
          </a:xfrm>
          <a:prstGeom prst="rect">
            <a:avLst/>
          </a:prstGeom>
          <a:solidFill>
            <a:srgbClr val="FF8222"/>
          </a:solidFill>
          <a:ln w="9525" cap="rnd" cmpd="sng" algn="ctr">
            <a:noFill/>
            <a:prstDash val="sysDot"/>
            <a:round/>
            <a:headEnd type="none" w="med" len="med"/>
            <a:tailEnd type="none" w="med" len="med"/>
          </a:ln>
          <a:effectLst/>
          <a:extLst>
            <a:ext uri="{91240B29-F687-4F45-9708-019B960494DF}">
              <a14:hiddenLine xmlns:a14="http://schemas.microsoft.com/office/drawing/2010/main" w="9525" cap="rnd" cmpd="sng" algn="ctr">
                <a:solidFill>
                  <a:srgbClr val="295E7E"/>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603647">
              <a:defRPr/>
            </a:pPr>
            <a:r>
              <a:rPr kumimoji="1" lang="ja-JP" altLang="en-US" sz="1300">
                <a:solidFill>
                  <a:srgbClr val="FFFFFF"/>
                </a:solidFill>
                <a:latin typeface="Trebuchet MS" panose="020B0603020202020204" pitchFamily="34" charset="0"/>
                <a:ea typeface="Meiryo UI" panose="020B0604030504040204" pitchFamily="50" charset="-128"/>
              </a:rPr>
              <a:t>採択金額</a:t>
            </a:r>
            <a:endParaRPr kumimoji="1" lang="en-US" sz="1300">
              <a:solidFill>
                <a:srgbClr val="FFFFFF"/>
              </a:solidFill>
              <a:latin typeface="Trebuchet MS" panose="020B0603020202020204" pitchFamily="34" charset="0"/>
              <a:ea typeface="Meiryo UI" panose="020B0604030504040204" pitchFamily="50" charset="-128"/>
            </a:endParaRPr>
          </a:p>
        </p:txBody>
      </p:sp>
      <p:sp>
        <p:nvSpPr>
          <p:cNvPr id="43" name="ee4pContent1">
            <a:extLst>
              <a:ext uri="{FF2B5EF4-FFF2-40B4-BE49-F238E27FC236}">
                <a16:creationId xmlns:a16="http://schemas.microsoft.com/office/drawing/2014/main" id="{45E6BB4F-0C52-6E02-88FA-CEE50ECBD272}"/>
              </a:ext>
            </a:extLst>
          </p:cNvPr>
          <p:cNvSpPr txBox="1"/>
          <p:nvPr/>
        </p:nvSpPr>
        <p:spPr>
          <a:xfrm>
            <a:off x="8789707" y="1975412"/>
            <a:ext cx="884871" cy="2004890"/>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4295" tIns="37148" rIns="74295" bIns="37148" rtlCol="0" anchor="t" anchorCtr="0">
            <a:noAutofit/>
          </a:bodyPr>
          <a:lstStyle>
            <a:defPPr>
              <a:defRPr lang="en-US"/>
            </a:defPPr>
            <a:lvl1pPr>
              <a:buSzPct val="100000"/>
              <a:buFont typeface="Trebuchet MS" panose="020B0603020202020204" pitchFamily="34" charset="0"/>
              <a:buChar char="​"/>
              <a:defRPr sz="1200">
                <a:solidFill>
                  <a:srgbClr val="2D0028"/>
                </a:solidFill>
              </a:defRPr>
            </a:lvl1pPr>
            <a:lvl2pPr marL="324000" lvl="1" indent="-216000">
              <a:buClr>
                <a:srgbClr val="2D0028"/>
              </a:buClr>
              <a:buSzPct val="100000"/>
              <a:buFont typeface="Trebuchet MS" panose="020B0603020202020204" pitchFamily="34" charset="0"/>
              <a:buChar char="•"/>
              <a:defRPr sz="1200">
                <a:solidFill>
                  <a:srgbClr val="2D0028"/>
                </a:solidFill>
              </a:defRPr>
            </a:lvl2pPr>
            <a:lvl3pPr marL="648000" lvl="2" indent="-216000">
              <a:buClr>
                <a:srgbClr val="2D0028"/>
              </a:buClr>
              <a:buSzPct val="100000"/>
              <a:buFont typeface="Trebuchet MS" panose="020B0603020202020204" pitchFamily="34" charset="0"/>
              <a:buChar char="–"/>
              <a:defRPr sz="1200">
                <a:solidFill>
                  <a:srgbClr val="2D0028"/>
                </a:solidFill>
              </a:defRPr>
            </a:lvl3pPr>
            <a:lvl4pPr marL="0" lvl="3">
              <a:buSzPct val="100000"/>
              <a:buFont typeface="Trebuchet MS" panose="020B0603020202020204" pitchFamily="34" charset="0"/>
              <a:buChar char="​"/>
              <a:defRPr sz="1600">
                <a:solidFill>
                  <a:srgbClr val="2D0028"/>
                </a:solidFill>
              </a:defRPr>
            </a:lvl4pPr>
            <a:lvl5pPr marL="0" lvl="4">
              <a:buSzPct val="100000"/>
              <a:buFont typeface="Trebuchet MS" panose="020B0603020202020204" pitchFamily="34" charset="0"/>
              <a:buChar char="​"/>
              <a:defRPr sz="1600" b="1">
                <a:solidFill>
                  <a:srgbClr val="2D0028"/>
                </a:solidFill>
              </a:defRPr>
            </a:lvl5pPr>
            <a:lvl6pPr marL="324000" lvl="5" indent="-216000">
              <a:buClr>
                <a:srgbClr val="2D0028"/>
              </a:buClr>
              <a:buSzPct val="100000"/>
              <a:buFont typeface="Trebuchet MS" panose="020B0603020202020204" pitchFamily="34" charset="0"/>
              <a:buChar char="•"/>
              <a:defRPr sz="1600">
                <a:solidFill>
                  <a:srgbClr val="2D0028"/>
                </a:solidFill>
              </a:defRPr>
            </a:lvl6pPr>
            <a:lvl7pPr marL="0" lvl="6">
              <a:buSzPct val="100000"/>
              <a:buFont typeface="Trebuchet MS" panose="020B0603020202020204" pitchFamily="34" charset="0"/>
              <a:buChar char="​"/>
              <a:defRPr sz="4400">
                <a:solidFill>
                  <a:srgbClr val="2D0028"/>
                </a:solidFill>
              </a:defRPr>
            </a:lvl7pPr>
            <a:lvl8pPr marL="0" lvl="7">
              <a:buSzPct val="100000"/>
              <a:buFont typeface="Trebuchet MS" panose="020B0603020202020204" pitchFamily="34" charset="0"/>
              <a:buChar char="​"/>
              <a:defRPr sz="5400">
                <a:solidFill>
                  <a:srgbClr val="2D0028"/>
                </a:solidFill>
              </a:defRPr>
            </a:lvl8pPr>
            <a:lvl9pPr marL="0" lvl="8">
              <a:buSzPct val="100000"/>
              <a:buFont typeface="Trebuchet MS" panose="020B0603020202020204" pitchFamily="34" charset="0"/>
              <a:buChar char="​"/>
              <a:defRPr sz="2400">
                <a:solidFill>
                  <a:srgbClr val="2D0028"/>
                </a:solidFill>
              </a:defRPr>
            </a:lvl9pPr>
          </a:lstStyle>
          <a:p>
            <a:pPr defTabSz="742950">
              <a:buNone/>
              <a:defRPr/>
            </a:pP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1</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千万円～</a:t>
            </a:r>
            <a:b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b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1</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億円</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年</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4" name="L 字 37">
            <a:extLst>
              <a:ext uri="{FF2B5EF4-FFF2-40B4-BE49-F238E27FC236}">
                <a16:creationId xmlns:a16="http://schemas.microsoft.com/office/drawing/2014/main" id="{C955B2FB-CED0-2229-F9DF-EC77F0ECEFEF}"/>
              </a:ext>
            </a:extLst>
          </p:cNvPr>
          <p:cNvSpPr/>
          <p:nvPr/>
        </p:nvSpPr>
        <p:spPr>
          <a:xfrm flipV="1">
            <a:off x="1469014" y="1975412"/>
            <a:ext cx="7253453" cy="4153014"/>
          </a:xfrm>
          <a:prstGeom prst="corner">
            <a:avLst>
              <a:gd name="adj1" fmla="val 47854"/>
              <a:gd name="adj2" fmla="val 79038"/>
            </a:avLst>
          </a:prstGeom>
          <a:solidFill>
            <a:srgbClr val="F2F2F2"/>
          </a:solidFill>
          <a:ln w="9525" cap="rnd" cmpd="sng" algn="ctr">
            <a:solidFill>
              <a:srgbClr val="9A9A9A"/>
            </a:solidFill>
            <a:prstDash val="sys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a:endParaRPr>
          </a:p>
        </p:txBody>
      </p:sp>
      <p:sp>
        <p:nvSpPr>
          <p:cNvPr id="45" name="ee4pContent1">
            <a:extLst>
              <a:ext uri="{FF2B5EF4-FFF2-40B4-BE49-F238E27FC236}">
                <a16:creationId xmlns:a16="http://schemas.microsoft.com/office/drawing/2014/main" id="{0E725718-AB12-77D7-E82F-7264D60F0844}"/>
              </a:ext>
            </a:extLst>
          </p:cNvPr>
          <p:cNvSpPr txBox="1"/>
          <p:nvPr/>
        </p:nvSpPr>
        <p:spPr>
          <a:xfrm>
            <a:off x="1469014" y="2430757"/>
            <a:ext cx="3162950" cy="331423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4295" tIns="37148" rIns="74295" bIns="37148" rtlCol="0" anchor="t" anchorCtr="0">
            <a:noAutofit/>
          </a:bodyPr>
          <a:lstStyle>
            <a:defPPr>
              <a:defRPr lang="en-US"/>
            </a:defPPr>
            <a:lvl1pPr>
              <a:buSzPct val="100000"/>
              <a:buFont typeface="Trebuchet MS" panose="020B0603020202020204" pitchFamily="34" charset="0"/>
              <a:buChar char="​"/>
              <a:defRPr sz="1200">
                <a:solidFill>
                  <a:srgbClr val="2D0028"/>
                </a:solidFill>
              </a:defRPr>
            </a:lvl1pPr>
            <a:lvl2pPr marL="324000" lvl="1" indent="-216000">
              <a:buClr>
                <a:srgbClr val="2D0028"/>
              </a:buClr>
              <a:buSzPct val="100000"/>
              <a:buFont typeface="Trebuchet MS" panose="020B0603020202020204" pitchFamily="34" charset="0"/>
              <a:buChar char="•"/>
              <a:defRPr sz="1200">
                <a:solidFill>
                  <a:srgbClr val="2D0028"/>
                </a:solidFill>
              </a:defRPr>
            </a:lvl2pPr>
            <a:lvl3pPr marL="648000" lvl="2" indent="-216000">
              <a:buClr>
                <a:srgbClr val="2D0028"/>
              </a:buClr>
              <a:buSzPct val="100000"/>
              <a:buFont typeface="Trebuchet MS" panose="020B0603020202020204" pitchFamily="34" charset="0"/>
              <a:buChar char="–"/>
              <a:defRPr sz="1200">
                <a:solidFill>
                  <a:srgbClr val="2D0028"/>
                </a:solidFill>
              </a:defRPr>
            </a:lvl3pPr>
            <a:lvl4pPr marL="0" lvl="3">
              <a:buSzPct val="100000"/>
              <a:buFont typeface="Trebuchet MS" panose="020B0603020202020204" pitchFamily="34" charset="0"/>
              <a:buChar char="​"/>
              <a:defRPr sz="1600">
                <a:solidFill>
                  <a:srgbClr val="2D0028"/>
                </a:solidFill>
              </a:defRPr>
            </a:lvl4pPr>
            <a:lvl5pPr marL="0" lvl="4">
              <a:buSzPct val="100000"/>
              <a:buFont typeface="Trebuchet MS" panose="020B0603020202020204" pitchFamily="34" charset="0"/>
              <a:buChar char="​"/>
              <a:defRPr sz="1600" b="1">
                <a:solidFill>
                  <a:srgbClr val="2D0028"/>
                </a:solidFill>
              </a:defRPr>
            </a:lvl5pPr>
            <a:lvl6pPr marL="324000" lvl="5" indent="-216000">
              <a:buClr>
                <a:srgbClr val="2D0028"/>
              </a:buClr>
              <a:buSzPct val="100000"/>
              <a:buFont typeface="Trebuchet MS" panose="020B0603020202020204" pitchFamily="34" charset="0"/>
              <a:buChar char="•"/>
              <a:defRPr sz="1600">
                <a:solidFill>
                  <a:srgbClr val="2D0028"/>
                </a:solidFill>
              </a:defRPr>
            </a:lvl6pPr>
            <a:lvl7pPr marL="0" lvl="6">
              <a:buSzPct val="100000"/>
              <a:buFont typeface="Trebuchet MS" panose="020B0603020202020204" pitchFamily="34" charset="0"/>
              <a:buChar char="​"/>
              <a:defRPr sz="4400">
                <a:solidFill>
                  <a:srgbClr val="2D0028"/>
                </a:solidFill>
              </a:defRPr>
            </a:lvl7pPr>
            <a:lvl8pPr marL="0" lvl="7">
              <a:buSzPct val="100000"/>
              <a:buFont typeface="Trebuchet MS" panose="020B0603020202020204" pitchFamily="34" charset="0"/>
              <a:buChar char="​"/>
              <a:defRPr sz="5400">
                <a:solidFill>
                  <a:srgbClr val="2D0028"/>
                </a:solidFill>
              </a:defRPr>
            </a:lvl8pPr>
            <a:lvl9pPr marL="0" lvl="8">
              <a:buSzPct val="100000"/>
              <a:buFont typeface="Trebuchet MS" panose="020B0603020202020204" pitchFamily="34" charset="0"/>
              <a:buChar char="​"/>
              <a:defRPr sz="2400">
                <a:solidFill>
                  <a:srgbClr val="2D0028"/>
                </a:solidFill>
              </a:defRPr>
            </a:lvl9pPr>
          </a:lstStyle>
          <a:p>
            <a:pPr defTabSz="742950">
              <a:buNone/>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1</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）実施計画書の作成</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marL="526500" lvl="2" indent="-175500" defTabSz="742950">
              <a:buClr>
                <a:srgbClr val="29BA74"/>
              </a:buCl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実証計画書、実装・横展開計画書の作成</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defTabSz="742950">
              <a:buNone/>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2</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）計画に基づく実証の実施および有効性などに</a:t>
            </a:r>
            <a:b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　　　　関する検証（＝実証）</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defTabSz="742950">
              <a:buNone/>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3</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）普及啓発活動の実施</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marL="526500" lvl="2" indent="-175500" defTabSz="742950">
              <a:buClr>
                <a:srgbClr val="29BA74"/>
              </a:buCl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実証視察会の開催</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marL="526500" lvl="2" indent="-175500" defTabSz="742950">
              <a:buClr>
                <a:srgbClr val="29BA74"/>
              </a:buClr>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その他普及啓発活動の実施</a:t>
            </a:r>
            <a:b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（メディア対応、イベント参加、</a:t>
            </a:r>
            <a:b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学会参加 等）</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defTabSz="742950">
              <a:buNone/>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4</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）成果報告書の作成</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defTabSz="742950">
              <a:buNone/>
              <a:defRPr/>
            </a:pP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a:p>
            <a:pPr defTabSz="742950">
              <a:buNone/>
              <a:defRPr/>
            </a:pP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6" name="ee4pContent1">
            <a:extLst>
              <a:ext uri="{FF2B5EF4-FFF2-40B4-BE49-F238E27FC236}">
                <a16:creationId xmlns:a16="http://schemas.microsoft.com/office/drawing/2014/main" id="{6F78D62D-8EC0-6323-EF70-9B146DC70D7E}"/>
              </a:ext>
            </a:extLst>
          </p:cNvPr>
          <p:cNvSpPr txBox="1"/>
          <p:nvPr/>
        </p:nvSpPr>
        <p:spPr>
          <a:xfrm>
            <a:off x="8789708" y="4123536"/>
            <a:ext cx="884871" cy="2004890"/>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4295" tIns="37148" rIns="74295" bIns="37148" rtlCol="0" anchor="t" anchorCtr="0">
            <a:noAutofit/>
          </a:bodyPr>
          <a:lstStyle>
            <a:defPPr>
              <a:defRPr lang="en-US"/>
            </a:defPPr>
            <a:lvl1pPr>
              <a:buSzPct val="100000"/>
              <a:buFont typeface="Trebuchet MS" panose="020B0603020202020204" pitchFamily="34" charset="0"/>
              <a:buChar char="​"/>
              <a:defRPr sz="1200">
                <a:solidFill>
                  <a:srgbClr val="2D0028"/>
                </a:solidFill>
              </a:defRPr>
            </a:lvl1pPr>
            <a:lvl2pPr marL="324000" lvl="1" indent="-216000">
              <a:buClr>
                <a:srgbClr val="2D0028"/>
              </a:buClr>
              <a:buSzPct val="100000"/>
              <a:buFont typeface="Trebuchet MS" panose="020B0603020202020204" pitchFamily="34" charset="0"/>
              <a:buChar char="•"/>
              <a:defRPr sz="1200">
                <a:solidFill>
                  <a:srgbClr val="2D0028"/>
                </a:solidFill>
              </a:defRPr>
            </a:lvl2pPr>
            <a:lvl3pPr marL="648000" lvl="2" indent="-216000">
              <a:buClr>
                <a:srgbClr val="2D0028"/>
              </a:buClr>
              <a:buSzPct val="100000"/>
              <a:buFont typeface="Trebuchet MS" panose="020B0603020202020204" pitchFamily="34" charset="0"/>
              <a:buChar char="–"/>
              <a:defRPr sz="1200">
                <a:solidFill>
                  <a:srgbClr val="2D0028"/>
                </a:solidFill>
              </a:defRPr>
            </a:lvl3pPr>
            <a:lvl4pPr marL="0" lvl="3">
              <a:buSzPct val="100000"/>
              <a:buFont typeface="Trebuchet MS" panose="020B0603020202020204" pitchFamily="34" charset="0"/>
              <a:buChar char="​"/>
              <a:defRPr sz="1600">
                <a:solidFill>
                  <a:srgbClr val="2D0028"/>
                </a:solidFill>
              </a:defRPr>
            </a:lvl4pPr>
            <a:lvl5pPr marL="0" lvl="4">
              <a:buSzPct val="100000"/>
              <a:buFont typeface="Trebuchet MS" panose="020B0603020202020204" pitchFamily="34" charset="0"/>
              <a:buChar char="​"/>
              <a:defRPr sz="1600" b="1">
                <a:solidFill>
                  <a:srgbClr val="2D0028"/>
                </a:solidFill>
              </a:defRPr>
            </a:lvl5pPr>
            <a:lvl6pPr marL="324000" lvl="5" indent="-216000">
              <a:buClr>
                <a:srgbClr val="2D0028"/>
              </a:buClr>
              <a:buSzPct val="100000"/>
              <a:buFont typeface="Trebuchet MS" panose="020B0603020202020204" pitchFamily="34" charset="0"/>
              <a:buChar char="•"/>
              <a:defRPr sz="1600">
                <a:solidFill>
                  <a:srgbClr val="2D0028"/>
                </a:solidFill>
              </a:defRPr>
            </a:lvl6pPr>
            <a:lvl7pPr marL="0" lvl="6">
              <a:buSzPct val="100000"/>
              <a:buFont typeface="Trebuchet MS" panose="020B0603020202020204" pitchFamily="34" charset="0"/>
              <a:buChar char="​"/>
              <a:defRPr sz="4400">
                <a:solidFill>
                  <a:srgbClr val="2D0028"/>
                </a:solidFill>
              </a:defRPr>
            </a:lvl7pPr>
            <a:lvl8pPr marL="0" lvl="7">
              <a:buSzPct val="100000"/>
              <a:buFont typeface="Trebuchet MS" panose="020B0603020202020204" pitchFamily="34" charset="0"/>
              <a:buChar char="​"/>
              <a:defRPr sz="5400">
                <a:solidFill>
                  <a:srgbClr val="2D0028"/>
                </a:solidFill>
              </a:defRPr>
            </a:lvl8pPr>
            <a:lvl9pPr marL="0" lvl="8">
              <a:buSzPct val="100000"/>
              <a:buFont typeface="Trebuchet MS" panose="020B0603020202020204" pitchFamily="34" charset="0"/>
              <a:buChar char="​"/>
              <a:defRPr sz="2400">
                <a:solidFill>
                  <a:srgbClr val="2D0028"/>
                </a:solidFill>
              </a:defRPr>
            </a:lvl9pPr>
          </a:lstStyle>
          <a:p>
            <a:pPr defTabSz="742950">
              <a:buNone/>
              <a:defRPr/>
            </a:pP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5</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億円</a:t>
            </a:r>
            <a:r>
              <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138">
                <a:solidFill>
                  <a:srgbClr val="37373A"/>
                </a:solidFill>
                <a:latin typeface="Trebuchet MS" panose="020B0603020202020204" pitchFamily="34" charset="0"/>
                <a:ea typeface="Meiryo UI" panose="020B0604030504040204" pitchFamily="50" charset="-128"/>
                <a:sym typeface="Trebuchet MS" panose="020B0603020202020204" pitchFamily="34" charset="0"/>
              </a:rPr>
              <a:t>年</a:t>
            </a:r>
            <a:endParaRPr lang="en-US" altLang="ja-JP" sz="1138">
              <a:solidFill>
                <a:srgbClr val="37373A"/>
              </a:solidFill>
              <a:latin typeface="Trebuchet MS" panose="020B0603020202020204" pitchFamily="34" charset="0"/>
              <a:ea typeface="Meiryo UI" panose="020B0604030504040204" pitchFamily="50" charset="-128"/>
              <a:sym typeface="Trebuchet MS" panose="020B0603020202020204" pitchFamily="34" charset="0"/>
            </a:endParaRPr>
          </a:p>
        </p:txBody>
      </p:sp>
      <p:grpSp>
        <p:nvGrpSpPr>
          <p:cNvPr id="47" name="Group 46">
            <a:extLst>
              <a:ext uri="{FF2B5EF4-FFF2-40B4-BE49-F238E27FC236}">
                <a16:creationId xmlns:a16="http://schemas.microsoft.com/office/drawing/2014/main" id="{03617323-4C27-62C6-CBDD-52004CE3B66A}"/>
              </a:ext>
            </a:extLst>
          </p:cNvPr>
          <p:cNvGrpSpPr>
            <a:grpSpLocks noChangeAspect="1"/>
          </p:cNvGrpSpPr>
          <p:nvPr/>
        </p:nvGrpSpPr>
        <p:grpSpPr>
          <a:xfrm>
            <a:off x="4640065" y="4982904"/>
            <a:ext cx="306910" cy="306910"/>
            <a:chOff x="4843364" y="3319364"/>
            <a:chExt cx="219273" cy="219273"/>
          </a:xfrm>
        </p:grpSpPr>
        <p:sp>
          <p:nvSpPr>
            <p:cNvPr id="48" name="Oval 6">
              <a:extLst>
                <a:ext uri="{FF2B5EF4-FFF2-40B4-BE49-F238E27FC236}">
                  <a16:creationId xmlns:a16="http://schemas.microsoft.com/office/drawing/2014/main" id="{D8D0DA98-5467-54F2-C87C-04E7E9025FEF}"/>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49" name="Freeform 7">
              <a:extLst>
                <a:ext uri="{FF2B5EF4-FFF2-40B4-BE49-F238E27FC236}">
                  <a16:creationId xmlns:a16="http://schemas.microsoft.com/office/drawing/2014/main" id="{0CA5218B-E267-6F59-A533-C5C3CE1CA9DB}"/>
                </a:ext>
              </a:extLst>
            </p:cNvPr>
            <p:cNvSpPr>
              <a:spLocks/>
            </p:cNvSpPr>
            <p:nvPr/>
          </p:nvSpPr>
          <p:spPr bwMode="auto">
            <a:xfrm>
              <a:off x="4893667" y="3369667"/>
              <a:ext cx="118665" cy="118665"/>
            </a:xfrm>
            <a:custGeom>
              <a:avLst/>
              <a:gdLst>
                <a:gd name="T0" fmla="*/ 50 w 92"/>
                <a:gd name="T1" fmla="*/ 0 h 92"/>
                <a:gd name="T2" fmla="*/ 41 w 92"/>
                <a:gd name="T3" fmla="*/ 0 h 92"/>
                <a:gd name="T4" fmla="*/ 41 w 92"/>
                <a:gd name="T5" fmla="*/ 42 h 92"/>
                <a:gd name="T6" fmla="*/ 0 w 92"/>
                <a:gd name="T7" fmla="*/ 42 h 92"/>
                <a:gd name="T8" fmla="*/ 0 w 92"/>
                <a:gd name="T9" fmla="*/ 51 h 92"/>
                <a:gd name="T10" fmla="*/ 41 w 92"/>
                <a:gd name="T11" fmla="*/ 51 h 92"/>
                <a:gd name="T12" fmla="*/ 41 w 92"/>
                <a:gd name="T13" fmla="*/ 92 h 92"/>
                <a:gd name="T14" fmla="*/ 50 w 92"/>
                <a:gd name="T15" fmla="*/ 92 h 92"/>
                <a:gd name="T16" fmla="*/ 50 w 92"/>
                <a:gd name="T17" fmla="*/ 51 h 92"/>
                <a:gd name="T18" fmla="*/ 92 w 92"/>
                <a:gd name="T19" fmla="*/ 51 h 92"/>
                <a:gd name="T20" fmla="*/ 92 w 92"/>
                <a:gd name="T21" fmla="*/ 42 h 92"/>
                <a:gd name="T22" fmla="*/ 50 w 92"/>
                <a:gd name="T23" fmla="*/ 42 h 92"/>
                <a:gd name="T24" fmla="*/ 50 w 92"/>
                <a:gd name="T2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92">
                  <a:moveTo>
                    <a:pt x="50" y="0"/>
                  </a:moveTo>
                  <a:lnTo>
                    <a:pt x="41" y="0"/>
                  </a:lnTo>
                  <a:lnTo>
                    <a:pt x="41" y="42"/>
                  </a:lnTo>
                  <a:lnTo>
                    <a:pt x="0" y="42"/>
                  </a:lnTo>
                  <a:lnTo>
                    <a:pt x="0" y="51"/>
                  </a:lnTo>
                  <a:lnTo>
                    <a:pt x="41" y="51"/>
                  </a:lnTo>
                  <a:lnTo>
                    <a:pt x="41" y="92"/>
                  </a:lnTo>
                  <a:lnTo>
                    <a:pt x="50" y="92"/>
                  </a:lnTo>
                  <a:lnTo>
                    <a:pt x="50" y="51"/>
                  </a:lnTo>
                  <a:lnTo>
                    <a:pt x="92" y="51"/>
                  </a:lnTo>
                  <a:lnTo>
                    <a:pt x="92" y="42"/>
                  </a:lnTo>
                  <a:lnTo>
                    <a:pt x="50" y="42"/>
                  </a:lnTo>
                  <a:lnTo>
                    <a:pt x="50"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Tree>
    <p:extLst>
      <p:ext uri="{BB962C8B-B14F-4D97-AF65-F5344CB8AC3E}">
        <p14:creationId xmlns:p14="http://schemas.microsoft.com/office/powerpoint/2010/main" val="100886572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1862985361"/>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395" imgH="396" progId="TCLayout.ActiveDocument.1">
                  <p:embed/>
                </p:oleObj>
              </mc:Choice>
              <mc:Fallback>
                <p:oleObj name="think-cell Slide" r:id="rId5"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C1CFFAAD-B8F7-A72D-B6F0-9865CD3D7B01}"/>
              </a:ext>
            </a:extLst>
          </p:cNvPr>
          <p:cNvSpPr/>
          <p:nvPr/>
        </p:nvSpPr>
        <p:spPr>
          <a:xfrm>
            <a:off x="6216875" y="645974"/>
            <a:ext cx="2907891" cy="592149"/>
          </a:xfrm>
          <a:prstGeom prst="rect">
            <a:avLst/>
          </a:prstGeom>
          <a:solidFill>
            <a:srgbClr val="E2EEF6"/>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buSzPts val="1200"/>
              <a:defRPr/>
            </a:pPr>
            <a:r>
              <a:rPr kumimoji="1" lang="ja-JP" altLang="en-US" sz="1200">
                <a:solidFill>
                  <a:srgbClr val="575757"/>
                </a:solidFill>
                <a:latin typeface="Trebuchet MS" panose="020B0603020202020204" pitchFamily="34" charset="0"/>
                <a:ea typeface="Meiryo UI" panose="020B0604030504040204" pitchFamily="50" charset="-128"/>
              </a:rPr>
              <a:t>サプライチェーンリスク対応を含めたサイバーセキュリティ対策の内容を記載ください</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11" name="タイトル 16">
            <a:extLst>
              <a:ext uri="{FF2B5EF4-FFF2-40B4-BE49-F238E27FC236}">
                <a16:creationId xmlns:a16="http://schemas.microsoft.com/office/drawing/2014/main" id="{886EE707-11FC-434D-BEBB-932473BE6070}"/>
              </a:ext>
            </a:extLst>
          </p:cNvPr>
          <p:cNvSpPr>
            <a:spLocks noGrp="1"/>
          </p:cNvSpPr>
          <p:nvPr>
            <p:ph type="title"/>
          </p:nvPr>
        </p:nvSpPr>
        <p:spPr>
          <a:xfrm>
            <a:off x="511875" y="622801"/>
            <a:ext cx="8883347" cy="270074"/>
          </a:xfrm>
        </p:spPr>
        <p:txBody>
          <a:bodyPr/>
          <a:lstStyle/>
          <a:p>
            <a:r>
              <a:rPr kumimoji="1" lang="ja-JP" altLang="en-US">
                <a:solidFill>
                  <a:srgbClr val="FE9341"/>
                </a:solidFill>
                <a:latin typeface="Trebuchet MS" panose="020B0603020202020204" pitchFamily="34" charset="0"/>
                <a:ea typeface="Meiryo UI" panose="020B0604030504040204" pitchFamily="50" charset="-128"/>
              </a:rPr>
              <a:t>サイバーセキュリティ対策</a:t>
            </a:r>
            <a:endParaRPr lang="ja-JP" altLang="en-US"/>
          </a:p>
        </p:txBody>
      </p:sp>
      <p:sp>
        <p:nvSpPr>
          <p:cNvPr id="13" name="テキスト ボックス 42">
            <a:extLst>
              <a:ext uri="{FF2B5EF4-FFF2-40B4-BE49-F238E27FC236}">
                <a16:creationId xmlns:a16="http://schemas.microsoft.com/office/drawing/2014/main" id="{82D1E747-00A6-4F20-9B3D-B5169A333991}"/>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4</a:t>
            </a:r>
            <a:r>
              <a:rPr kumimoji="1" lang="ja-JP" altLang="en-US" sz="1200">
                <a:solidFill>
                  <a:srgbClr val="575757"/>
                </a:solidFill>
                <a:latin typeface="Trebuchet MS" panose="020B0603020202020204" pitchFamily="34" charset="0"/>
                <a:ea typeface="Meiryo UI" panose="020B0604030504040204" pitchFamily="50" charset="-128"/>
              </a:rPr>
              <a:t>章：実証計画</a:t>
            </a:r>
          </a:p>
        </p:txBody>
      </p:sp>
      <p:sp>
        <p:nvSpPr>
          <p:cNvPr id="14" name="Rectangle 217">
            <a:extLst>
              <a:ext uri="{FF2B5EF4-FFF2-40B4-BE49-F238E27FC236}">
                <a16:creationId xmlns:a16="http://schemas.microsoft.com/office/drawing/2014/main" id="{8F59F041-334F-4893-816E-93EE301C252F}"/>
              </a:ext>
            </a:extLst>
          </p:cNvPr>
          <p:cNvSpPr/>
          <p:nvPr/>
        </p:nvSpPr>
        <p:spPr>
          <a:xfrm>
            <a:off x="199844" y="172744"/>
            <a:ext cx="23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評価の観点：サイバーセキュリティ対策</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2" name="Group 1">
            <a:extLst>
              <a:ext uri="{FF2B5EF4-FFF2-40B4-BE49-F238E27FC236}">
                <a16:creationId xmlns:a16="http://schemas.microsoft.com/office/drawing/2014/main" id="{70F802D5-74BA-039F-8F8C-32113BA7ECB9}"/>
              </a:ext>
            </a:extLst>
          </p:cNvPr>
          <p:cNvGrpSpPr/>
          <p:nvPr/>
        </p:nvGrpSpPr>
        <p:grpSpPr>
          <a:xfrm>
            <a:off x="7714852" y="168529"/>
            <a:ext cx="2037360" cy="491188"/>
            <a:chOff x="7714852" y="168529"/>
            <a:chExt cx="2037360" cy="491188"/>
          </a:xfrm>
        </p:grpSpPr>
        <p:sp>
          <p:nvSpPr>
            <p:cNvPr id="3" name="Textfeld 1">
              <a:extLst>
                <a:ext uri="{FF2B5EF4-FFF2-40B4-BE49-F238E27FC236}">
                  <a16:creationId xmlns:a16="http://schemas.microsoft.com/office/drawing/2014/main" id="{2B29053E-821F-3852-C48B-55A99716723F}"/>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 name="Rectangle 3">
              <a:extLst>
                <a:ext uri="{FF2B5EF4-FFF2-40B4-BE49-F238E27FC236}">
                  <a16:creationId xmlns:a16="http://schemas.microsoft.com/office/drawing/2014/main" id="{7414C555-AFC7-A846-28AF-7DA87DCFB079}"/>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5" name="Rectangle 4">
              <a:extLst>
                <a:ext uri="{FF2B5EF4-FFF2-40B4-BE49-F238E27FC236}">
                  <a16:creationId xmlns:a16="http://schemas.microsoft.com/office/drawing/2014/main" id="{D3AC0A86-A162-4FC7-53A3-9F984F03CA78}"/>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7" name="Textfeld 1">
              <a:extLst>
                <a:ext uri="{FF2B5EF4-FFF2-40B4-BE49-F238E27FC236}">
                  <a16:creationId xmlns:a16="http://schemas.microsoft.com/office/drawing/2014/main" id="{3A1C755E-5F37-A054-D497-6D63D9425408}"/>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8" name="Rectangle 7">
              <a:extLst>
                <a:ext uri="{FF2B5EF4-FFF2-40B4-BE49-F238E27FC236}">
                  <a16:creationId xmlns:a16="http://schemas.microsoft.com/office/drawing/2014/main" id="{F4176EEC-263D-B97B-A913-772E655EB714}"/>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9" name="Rectangle 8">
              <a:extLst>
                <a:ext uri="{FF2B5EF4-FFF2-40B4-BE49-F238E27FC236}">
                  <a16:creationId xmlns:a16="http://schemas.microsoft.com/office/drawing/2014/main" id="{10C68596-1F17-D584-71F4-423620B83774}"/>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3597440354"/>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2336174397"/>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395" imgH="396" progId="TCLayout.ActiveDocument.1">
                  <p:embed/>
                </p:oleObj>
              </mc:Choice>
              <mc:Fallback>
                <p:oleObj name="think-cell Slide" r:id="rId5"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C1CFFAAD-B8F7-A72D-B6F0-9865CD3D7B01}"/>
              </a:ext>
            </a:extLst>
          </p:cNvPr>
          <p:cNvSpPr/>
          <p:nvPr/>
        </p:nvSpPr>
        <p:spPr>
          <a:xfrm>
            <a:off x="950497" y="1983283"/>
            <a:ext cx="7452268" cy="2634437"/>
          </a:xfrm>
          <a:prstGeom prst="rect">
            <a:avLst/>
          </a:prstGeom>
          <a:solidFill>
            <a:schemeClr val="accent6">
              <a:lumMod val="40000"/>
              <a:lumOff val="6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263250" lvl="1" indent="-175500">
              <a:buClr>
                <a:schemeClr val="tx2"/>
              </a:buClr>
              <a:buFont typeface="Trebuchet MS" panose="020B0603020202020204" pitchFamily="34" charset="0"/>
              <a:buChar char="•"/>
              <a:defRPr/>
            </a:pPr>
            <a:r>
              <a:rPr kumimoji="1" lang="ja-JP" altLang="en-US" sz="1300">
                <a:solidFill>
                  <a:schemeClr val="tx1"/>
                </a:solidFill>
                <a:latin typeface="Trebuchet MS" panose="020B0603020202020204" pitchFamily="34" charset="0"/>
                <a:ea typeface="Meiryo UI" panose="020B0604030504040204" pitchFamily="50" charset="-128"/>
              </a:rPr>
              <a:t>中山間地域等を含む地域であり、農林水産分野と連携しデジタル技術を活用して地域を活性化させていく取組を推進予定の場合は、取組内容について記載ください（本事業の公募に合わせて「デジ活」中山間地域に係るチェックシートを提出予定の団体のみ記載してください）</a:t>
            </a:r>
            <a:endParaRPr kumimoji="1" lang="en-US" altLang="ja-JP" sz="1300">
              <a:solidFill>
                <a:schemeClr val="tx1"/>
              </a:solidFill>
              <a:latin typeface="Trebuchet MS" panose="020B0603020202020204" pitchFamily="34" charset="0"/>
              <a:ea typeface="Meiryo UI" panose="020B0604030504040204" pitchFamily="50" charset="-128"/>
            </a:endParaRPr>
          </a:p>
          <a:p>
            <a:pPr marL="263250" lvl="1" indent="-175500">
              <a:buClr>
                <a:schemeClr val="tx2"/>
              </a:buClr>
              <a:buFont typeface="Trebuchet MS" panose="020B0603020202020204" pitchFamily="34" charset="0"/>
              <a:buChar char="•"/>
              <a:defRPr/>
            </a:pPr>
            <a:r>
              <a:rPr kumimoji="1" lang="ja-JP" altLang="en-US" sz="1300">
                <a:solidFill>
                  <a:schemeClr val="tx1"/>
                </a:solidFill>
                <a:latin typeface="Trebuchet MS" panose="020B0603020202020204" pitchFamily="34" charset="0"/>
                <a:ea typeface="Meiryo UI" panose="020B0604030504040204" pitchFamily="50" charset="-128"/>
              </a:rPr>
              <a:t>既に「デジ活」中山間地域に登録されている場合は、登録時に合わせて申請を行った事業名と共にその取組内容を記載してください</a:t>
            </a:r>
            <a:endParaRPr kumimoji="1" lang="en-US" altLang="ja-JP" sz="1300">
              <a:solidFill>
                <a:schemeClr val="tx1"/>
              </a:solidFill>
              <a:latin typeface="Trebuchet MS" panose="020B0603020202020204" pitchFamily="34" charset="0"/>
              <a:ea typeface="Meiryo UI" panose="020B0604030504040204" pitchFamily="50" charset="-128"/>
            </a:endParaRPr>
          </a:p>
        </p:txBody>
      </p:sp>
      <p:sp>
        <p:nvSpPr>
          <p:cNvPr id="15" name="タイトル 16">
            <a:extLst>
              <a:ext uri="{FF2B5EF4-FFF2-40B4-BE49-F238E27FC236}">
                <a16:creationId xmlns:a16="http://schemas.microsoft.com/office/drawing/2014/main" id="{854AF0CF-CFD3-4567-8178-31083818D79E}"/>
              </a:ext>
            </a:extLst>
          </p:cNvPr>
          <p:cNvSpPr>
            <a:spLocks noGrp="1"/>
          </p:cNvSpPr>
          <p:nvPr>
            <p:ph type="title"/>
          </p:nvPr>
        </p:nvSpPr>
        <p:spPr>
          <a:xfrm>
            <a:off x="511875" y="622801"/>
            <a:ext cx="8883347" cy="270074"/>
          </a:xfrm>
        </p:spPr>
        <p:txBody>
          <a:bodyPr/>
          <a:lstStyle/>
          <a:p>
            <a:r>
              <a:rPr kumimoji="1" lang="ja-JP" altLang="en-US">
                <a:solidFill>
                  <a:srgbClr val="FE9341"/>
                </a:solidFill>
                <a:latin typeface="Trebuchet MS" panose="020B0603020202020204" pitchFamily="34" charset="0"/>
                <a:ea typeface="Meiryo UI" panose="020B0604030504040204" pitchFamily="50" charset="-128"/>
              </a:rPr>
              <a:t>「デジ活」中山間地域への登録事業</a:t>
            </a:r>
            <a:endParaRPr lang="ja-JP" altLang="en-US"/>
          </a:p>
        </p:txBody>
      </p:sp>
      <p:sp>
        <p:nvSpPr>
          <p:cNvPr id="17" name="テキスト ボックス 42">
            <a:extLst>
              <a:ext uri="{FF2B5EF4-FFF2-40B4-BE49-F238E27FC236}">
                <a16:creationId xmlns:a16="http://schemas.microsoft.com/office/drawing/2014/main" id="{1FE34A97-BF62-4529-AEB0-E99881049707}"/>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「デジ活」中山間地域への登録</a:t>
            </a:r>
          </a:p>
        </p:txBody>
      </p:sp>
      <p:sp>
        <p:nvSpPr>
          <p:cNvPr id="18" name="Rectangle 217">
            <a:extLst>
              <a:ext uri="{FF2B5EF4-FFF2-40B4-BE49-F238E27FC236}">
                <a16:creationId xmlns:a16="http://schemas.microsoft.com/office/drawing/2014/main" id="{132B76D1-38B7-41CF-934B-C0874B7D384A}"/>
              </a:ext>
            </a:extLst>
          </p:cNvPr>
          <p:cNvSpPr/>
          <p:nvPr/>
        </p:nvSpPr>
        <p:spPr>
          <a:xfrm>
            <a:off x="199844" y="172744"/>
            <a:ext cx="284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 「デジ活」中山間地域への登録</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2" name="Group 1">
            <a:extLst>
              <a:ext uri="{FF2B5EF4-FFF2-40B4-BE49-F238E27FC236}">
                <a16:creationId xmlns:a16="http://schemas.microsoft.com/office/drawing/2014/main" id="{B03851B8-AAD3-2F38-6FCC-5D606CB16896}"/>
              </a:ext>
            </a:extLst>
          </p:cNvPr>
          <p:cNvGrpSpPr/>
          <p:nvPr/>
        </p:nvGrpSpPr>
        <p:grpSpPr>
          <a:xfrm>
            <a:off x="7714852" y="168529"/>
            <a:ext cx="2037360" cy="491188"/>
            <a:chOff x="7714852" y="168529"/>
            <a:chExt cx="2037360" cy="491188"/>
          </a:xfrm>
        </p:grpSpPr>
        <p:sp>
          <p:nvSpPr>
            <p:cNvPr id="3" name="Textfeld 1">
              <a:extLst>
                <a:ext uri="{FF2B5EF4-FFF2-40B4-BE49-F238E27FC236}">
                  <a16:creationId xmlns:a16="http://schemas.microsoft.com/office/drawing/2014/main" id="{8186DFF0-C880-6EC6-7C22-3C594DCBCDAE}"/>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 name="Rectangle 3">
              <a:extLst>
                <a:ext uri="{FF2B5EF4-FFF2-40B4-BE49-F238E27FC236}">
                  <a16:creationId xmlns:a16="http://schemas.microsoft.com/office/drawing/2014/main" id="{41F924D6-E604-4CD7-9364-A9C3B91F8FAA}"/>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5" name="Rectangle 4">
              <a:extLst>
                <a:ext uri="{FF2B5EF4-FFF2-40B4-BE49-F238E27FC236}">
                  <a16:creationId xmlns:a16="http://schemas.microsoft.com/office/drawing/2014/main" id="{69414B07-A5D4-C597-CCBE-811893F66F0A}"/>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7" name="Textfeld 1">
              <a:extLst>
                <a:ext uri="{FF2B5EF4-FFF2-40B4-BE49-F238E27FC236}">
                  <a16:creationId xmlns:a16="http://schemas.microsoft.com/office/drawing/2014/main" id="{EEE3C3C9-CF48-BC32-F124-B8014B58B53D}"/>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8" name="Rectangle 7">
              <a:extLst>
                <a:ext uri="{FF2B5EF4-FFF2-40B4-BE49-F238E27FC236}">
                  <a16:creationId xmlns:a16="http://schemas.microsoft.com/office/drawing/2014/main" id="{2D49CE99-F1C3-B009-6834-199546A7DD9F}"/>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9" name="Rectangle 8">
              <a:extLst>
                <a:ext uri="{FF2B5EF4-FFF2-40B4-BE49-F238E27FC236}">
                  <a16:creationId xmlns:a16="http://schemas.microsoft.com/office/drawing/2014/main" id="{D60990D5-C3D5-EBE1-264A-9A944F4F9AA9}"/>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245798996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39B02A-9F6E-052A-0F8A-999277EE3CD3}"/>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53ED3118-652B-82CB-529A-0E072003DA5B}"/>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395" imgH="396" progId="TCLayout.ActiveDocument.1">
                  <p:embed/>
                </p:oleObj>
              </mc:Choice>
              <mc:Fallback>
                <p:oleObj name="think-cell Slide" r:id="rId5" imgW="395" imgH="396" progId="TCLayout.ActiveDocument.1">
                  <p:embed/>
                  <p:pic>
                    <p:nvPicPr>
                      <p:cNvPr id="6" name="think-cell data - do not delete" hidden="1">
                        <a:extLst>
                          <a:ext uri="{FF2B5EF4-FFF2-40B4-BE49-F238E27FC236}">
                            <a16:creationId xmlns:a16="http://schemas.microsoft.com/office/drawing/2014/main" id="{53ED3118-652B-82CB-529A-0E072003DA5B}"/>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C71D0EB7-D39D-D19F-9099-A9420A20B2EC}"/>
              </a:ext>
            </a:extLst>
          </p:cNvPr>
          <p:cNvSpPr/>
          <p:nvPr/>
        </p:nvSpPr>
        <p:spPr>
          <a:xfrm>
            <a:off x="950497" y="1983283"/>
            <a:ext cx="7452268" cy="2820537"/>
          </a:xfrm>
          <a:prstGeom prst="rect">
            <a:avLst/>
          </a:prstGeom>
          <a:solidFill>
            <a:schemeClr val="accent6">
              <a:lumMod val="40000"/>
              <a:lumOff val="6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285750" indent="-285750">
              <a:buFont typeface="Arial" panose="020B0604020202020204" pitchFamily="34" charset="0"/>
              <a:buChar char="•"/>
            </a:pPr>
            <a:endParaRPr lang="en-US" altLang="ja-JP" sz="1300">
              <a:solidFill>
                <a:srgbClr val="575757"/>
              </a:solidFill>
              <a:latin typeface="Meiryo UI" panose="020B0604030504040204" pitchFamily="50" charset="-128"/>
              <a:ea typeface="Meiryo UI" panose="020B0604030504040204" pitchFamily="50" charset="-128"/>
            </a:endParaRPr>
          </a:p>
          <a:p>
            <a:r>
              <a:rPr lang="ja-JP" altLang="en-US" sz="1300">
                <a:solidFill>
                  <a:srgbClr val="575757"/>
                </a:solidFill>
                <a:latin typeface="Meiryo UI" panose="020B0604030504040204" pitchFamily="50" charset="-128"/>
                <a:ea typeface="Meiryo UI" panose="020B0604030504040204" pitchFamily="50" charset="-128"/>
              </a:rPr>
              <a:t>シンボルプロジェクトに関する追加要件について、補足説明があれば記載すること。</a:t>
            </a:r>
            <a:endParaRPr lang="en-US" altLang="ja-JP" sz="13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ja-JP" sz="1300">
                <a:solidFill>
                  <a:srgbClr val="575757"/>
                </a:solidFill>
                <a:latin typeface="Meiryo UI" panose="020B0604030504040204" pitchFamily="50" charset="-128"/>
                <a:ea typeface="Meiryo UI" panose="020B0604030504040204" pitchFamily="50" charset="-128"/>
              </a:rPr>
              <a:t>実証団体において独自に作成済みの市場分析の結果、社会実装に向けた導入計画、投資計画を併せて提出すること。当該導入計画及び投資計画は、本実証事業の公募開始日（令和８年２月２７日）以前に作成されたもの</a:t>
            </a:r>
            <a:r>
              <a:rPr lang="ja-JP" altLang="en-US" sz="1300">
                <a:solidFill>
                  <a:srgbClr val="575757"/>
                </a:solidFill>
                <a:latin typeface="Meiryo UI" panose="020B0604030504040204" pitchFamily="50" charset="-128"/>
                <a:ea typeface="Meiryo UI" panose="020B0604030504040204" pitchFamily="50" charset="-128"/>
              </a:rPr>
              <a:t>であること</a:t>
            </a:r>
            <a:r>
              <a:rPr lang="ja-JP" altLang="ja-JP" sz="1300">
                <a:solidFill>
                  <a:srgbClr val="575757"/>
                </a:solidFill>
                <a:latin typeface="Meiryo UI" panose="020B0604030504040204" pitchFamily="50" charset="-128"/>
                <a:ea typeface="Meiryo UI" panose="020B0604030504040204" pitchFamily="50" charset="-128"/>
              </a:rPr>
              <a:t>。</a:t>
            </a:r>
          </a:p>
          <a:p>
            <a:pPr marL="285750" lvl="0" indent="-285750">
              <a:buFont typeface="Arial" panose="020B0604020202020204" pitchFamily="34" charset="0"/>
              <a:buChar char="•"/>
            </a:pPr>
            <a:r>
              <a:rPr lang="ja-JP" altLang="ja-JP" sz="1300">
                <a:solidFill>
                  <a:srgbClr val="575757"/>
                </a:solidFill>
                <a:latin typeface="Meiryo UI" panose="020B0604030504040204" pitchFamily="50" charset="-128"/>
                <a:ea typeface="Meiryo UI" panose="020B0604030504040204" pitchFamily="50" charset="-128"/>
              </a:rPr>
              <a:t>シンボルプロジェクトについて、実証内容の社会実装に向けた確実性、公益性、社会実装時の社会的インパクトが客観的かつ十分に示されているか。その際、導入するソリューション、導入対象、事業規模（売上／導入台数等）、実現するタイミングなど、実装において目指す状態を詳細に定義しているか。</a:t>
            </a:r>
          </a:p>
          <a:p>
            <a:pPr marL="285750" indent="-285750">
              <a:buFont typeface="Arial" panose="020B0604020202020204" pitchFamily="34" charset="0"/>
              <a:buChar char="•"/>
            </a:pPr>
            <a:r>
              <a:rPr lang="ja-JP" altLang="ja-JP" sz="1300">
                <a:solidFill>
                  <a:srgbClr val="575757"/>
                </a:solidFill>
                <a:latin typeface="Meiryo UI" panose="020B0604030504040204" pitchFamily="50" charset="-128"/>
                <a:ea typeface="Meiryo UI" panose="020B0604030504040204" pitchFamily="50" charset="-128"/>
              </a:rPr>
              <a:t>シンボルプロジェクトについては、実証で得られたデータの公開や、公共機関への無償サービス提供等、実証期間終了後も、一定期間、実証事業の成果を社会に還元することが示されているか。</a:t>
            </a:r>
            <a:endParaRPr lang="en-US" altLang="ja-JP" sz="13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ja-JP" sz="1300">
                <a:solidFill>
                  <a:srgbClr val="575757"/>
                </a:solidFill>
                <a:latin typeface="Meiryo UI" panose="020B0604030504040204" pitchFamily="50" charset="-128"/>
                <a:ea typeface="Meiryo UI" panose="020B0604030504040204" pitchFamily="50" charset="-128"/>
              </a:rPr>
              <a:t>実証対象となるソリューションの実装・横展開を着実に進めることを目的に、将来的に顧客になると見込まれる自治体や公共機関、関係事業者との協議体を提案時までに設立していること。実証団体内に自治体や公共機関、関係事業者がすべて含まれていることが望ましい。</a:t>
            </a:r>
            <a:endParaRPr lang="en-US" altLang="ja-JP" sz="13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ja-JP" sz="1300">
                <a:solidFill>
                  <a:srgbClr val="575757"/>
                </a:solidFill>
                <a:latin typeface="Meiryo UI" panose="020B0604030504040204" pitchFamily="50" charset="-128"/>
                <a:ea typeface="Meiryo UI" panose="020B0604030504040204" pitchFamily="50" charset="-128"/>
              </a:rPr>
              <a:t>シンボルプロジェクトについては、実証開始から終了後の一定期間を含め、視察受入の体制を整えること</a:t>
            </a:r>
            <a:endParaRPr lang="en-US" altLang="ja-JP" sz="1300">
              <a:solidFill>
                <a:srgbClr val="575757"/>
              </a:solidFill>
              <a:latin typeface="Meiryo UI" panose="020B0604030504040204" pitchFamily="50" charset="-128"/>
              <a:ea typeface="Meiryo UI" panose="020B0604030504040204" pitchFamily="50" charset="-128"/>
            </a:endParaRPr>
          </a:p>
          <a:p>
            <a:pPr algn="r"/>
            <a:r>
              <a:rPr lang="ja-JP" altLang="en-US" sz="1300">
                <a:solidFill>
                  <a:srgbClr val="575757"/>
                </a:solidFill>
                <a:latin typeface="Meiryo UI" panose="020B0604030504040204" pitchFamily="50" charset="-128"/>
                <a:ea typeface="Meiryo UI" panose="020B0604030504040204" pitchFamily="50" charset="-128"/>
              </a:rPr>
              <a:t>等</a:t>
            </a:r>
            <a:endParaRPr lang="en-US" altLang="ja-JP" sz="1300">
              <a:solidFill>
                <a:srgbClr val="575757"/>
              </a:solidFill>
              <a:latin typeface="Meiryo UI" panose="020B0604030504040204" pitchFamily="50" charset="-128"/>
              <a:ea typeface="Meiryo UI" panose="020B0604030504040204" pitchFamily="50" charset="-128"/>
            </a:endParaRPr>
          </a:p>
          <a:p>
            <a:pPr lvl="0"/>
            <a:endParaRPr lang="en-US" altLang="ja-JP" sz="1300">
              <a:solidFill>
                <a:srgbClr val="575757"/>
              </a:solidFill>
              <a:latin typeface="Meiryo UI" panose="020B0604030504040204" pitchFamily="50" charset="-128"/>
              <a:ea typeface="Meiryo UI" panose="020B0604030504040204" pitchFamily="50" charset="-128"/>
            </a:endParaRPr>
          </a:p>
        </p:txBody>
      </p:sp>
      <p:sp>
        <p:nvSpPr>
          <p:cNvPr id="15" name="タイトル 16">
            <a:extLst>
              <a:ext uri="{FF2B5EF4-FFF2-40B4-BE49-F238E27FC236}">
                <a16:creationId xmlns:a16="http://schemas.microsoft.com/office/drawing/2014/main" id="{55318419-B9BB-9EBA-8AB5-0C93E39ED85F}"/>
              </a:ext>
            </a:extLst>
          </p:cNvPr>
          <p:cNvSpPr>
            <a:spLocks noGrp="1"/>
          </p:cNvSpPr>
          <p:nvPr>
            <p:ph type="title"/>
          </p:nvPr>
        </p:nvSpPr>
        <p:spPr>
          <a:xfrm>
            <a:off x="511875" y="622801"/>
            <a:ext cx="8883347" cy="270074"/>
          </a:xfrm>
        </p:spPr>
        <p:txBody>
          <a:bodyPr/>
          <a:lstStyle/>
          <a:p>
            <a:r>
              <a:rPr lang="ja-JP" altLang="ja-JP">
                <a:latin typeface="Meiryo UI" panose="020B0604030504040204" pitchFamily="50" charset="-128"/>
                <a:ea typeface="Meiryo UI" panose="020B0604030504040204" pitchFamily="50" charset="-128"/>
              </a:rPr>
              <a:t>シンボルプロジェクトに関する追加要件</a:t>
            </a:r>
            <a:r>
              <a:rPr lang="ja-JP" altLang="en-US">
                <a:latin typeface="Meiryo UI" panose="020B0604030504040204" pitchFamily="50" charset="-128"/>
                <a:ea typeface="Meiryo UI" panose="020B0604030504040204" pitchFamily="50" charset="-128"/>
              </a:rPr>
              <a:t>の補足説明</a:t>
            </a:r>
            <a:endParaRPr lang="ja-JP" altLang="en-US"/>
          </a:p>
        </p:txBody>
      </p:sp>
      <p:sp>
        <p:nvSpPr>
          <p:cNvPr id="17" name="テキスト ボックス 42">
            <a:extLst>
              <a:ext uri="{FF2B5EF4-FFF2-40B4-BE49-F238E27FC236}">
                <a16:creationId xmlns:a16="http://schemas.microsoft.com/office/drawing/2014/main" id="{0EFC51BF-8BC3-B715-7CD4-807F9FF421CE}"/>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lang="ja-JP" altLang="ja-JP" sz="1200">
                <a:solidFill>
                  <a:srgbClr val="575757"/>
                </a:solidFill>
                <a:latin typeface="Meiryo UI" panose="020B0604030504040204" pitchFamily="50" charset="-128"/>
                <a:ea typeface="Meiryo UI" panose="020B0604030504040204" pitchFamily="50" charset="-128"/>
              </a:rPr>
              <a:t>シンボルプロジェクトに関する追加要件</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8" name="Rectangle 217">
            <a:extLst>
              <a:ext uri="{FF2B5EF4-FFF2-40B4-BE49-F238E27FC236}">
                <a16:creationId xmlns:a16="http://schemas.microsoft.com/office/drawing/2014/main" id="{BABEE6BF-3963-717D-F04D-1C9DC2065470}"/>
              </a:ext>
            </a:extLst>
          </p:cNvPr>
          <p:cNvSpPr/>
          <p:nvPr/>
        </p:nvSpPr>
        <p:spPr>
          <a:xfrm>
            <a:off x="199844" y="172744"/>
            <a:ext cx="284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 「デジ活」中山間地域への登録</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2" name="Group 1">
            <a:extLst>
              <a:ext uri="{FF2B5EF4-FFF2-40B4-BE49-F238E27FC236}">
                <a16:creationId xmlns:a16="http://schemas.microsoft.com/office/drawing/2014/main" id="{65809479-60B1-A4F2-879B-A85CE1C8D4C9}"/>
              </a:ext>
            </a:extLst>
          </p:cNvPr>
          <p:cNvGrpSpPr/>
          <p:nvPr/>
        </p:nvGrpSpPr>
        <p:grpSpPr>
          <a:xfrm>
            <a:off x="7714852" y="168529"/>
            <a:ext cx="2037360" cy="491188"/>
            <a:chOff x="7714852" y="168529"/>
            <a:chExt cx="2037360" cy="491188"/>
          </a:xfrm>
        </p:grpSpPr>
        <p:sp>
          <p:nvSpPr>
            <p:cNvPr id="3" name="Textfeld 1">
              <a:extLst>
                <a:ext uri="{FF2B5EF4-FFF2-40B4-BE49-F238E27FC236}">
                  <a16:creationId xmlns:a16="http://schemas.microsoft.com/office/drawing/2014/main" id="{3564717C-5689-AEEB-785A-55003D3BDC61}"/>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 name="Rectangle 3">
              <a:extLst>
                <a:ext uri="{FF2B5EF4-FFF2-40B4-BE49-F238E27FC236}">
                  <a16:creationId xmlns:a16="http://schemas.microsoft.com/office/drawing/2014/main" id="{A5089BAA-EA36-2E8C-ADE6-446CD15771F2}"/>
                </a:ext>
              </a:extLst>
            </p:cNvPr>
            <p:cNvSpPr/>
            <p:nvPr/>
          </p:nvSpPr>
          <p:spPr>
            <a:xfrm>
              <a:off x="7714852" y="341477"/>
              <a:ext cx="1002483" cy="142824"/>
            </a:xfrm>
            <a:prstGeom prst="rect">
              <a:avLst/>
            </a:prstGeom>
            <a:no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5" name="Rectangle 4">
              <a:extLst>
                <a:ext uri="{FF2B5EF4-FFF2-40B4-BE49-F238E27FC236}">
                  <a16:creationId xmlns:a16="http://schemas.microsoft.com/office/drawing/2014/main" id="{0F037C87-84B0-640A-77E1-7EFCB122A694}"/>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7" name="Textfeld 1">
              <a:extLst>
                <a:ext uri="{FF2B5EF4-FFF2-40B4-BE49-F238E27FC236}">
                  <a16:creationId xmlns:a16="http://schemas.microsoft.com/office/drawing/2014/main" id="{CBA4B4F1-A07D-C3A7-0E3E-CC2E5AD13273}"/>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8" name="Rectangle 7">
              <a:extLst>
                <a:ext uri="{FF2B5EF4-FFF2-40B4-BE49-F238E27FC236}">
                  <a16:creationId xmlns:a16="http://schemas.microsoft.com/office/drawing/2014/main" id="{F6E82514-D538-DE8A-22D5-BF4F937691E2}"/>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9" name="Rectangle 8">
              <a:extLst>
                <a:ext uri="{FF2B5EF4-FFF2-40B4-BE49-F238E27FC236}">
                  <a16:creationId xmlns:a16="http://schemas.microsoft.com/office/drawing/2014/main" id="{1E534CD2-3893-D9E9-EC86-5A48C0484E48}"/>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92580121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B238A-6B58-29A6-D9FA-00513C9C3293}"/>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00D81BE1-08E7-D713-9C9D-2893B04CBBC9}"/>
              </a:ext>
            </a:extLst>
          </p:cNvPr>
          <p:cNvGraphicFramePr>
            <a:graphicFrameLocks noChangeAspect="1"/>
          </p:cNvGraphicFramePr>
          <p:nvPr>
            <p:custDataLst>
              <p:tags r:id="rId1"/>
            </p:custDataLst>
            <p:extLst>
              <p:ext uri="{D42A27DB-BD31-4B8C-83A1-F6EECF244321}">
                <p14:modId xmlns:p14="http://schemas.microsoft.com/office/powerpoint/2010/main" val="3524886408"/>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606" imgH="608" progId="TCLayout.ActiveDocument.1">
                  <p:embed/>
                </p:oleObj>
              </mc:Choice>
              <mc:Fallback>
                <p:oleObj name="think-cell Slide" r:id="rId3" imgW="606" imgH="608" progId="TCLayout.ActiveDocument.1">
                  <p:embed/>
                  <p:pic>
                    <p:nvPicPr>
                      <p:cNvPr id="6" name="think-cell data - do not delete" hidden="1">
                        <a:extLst>
                          <a:ext uri="{FF2B5EF4-FFF2-40B4-BE49-F238E27FC236}">
                            <a16:creationId xmlns:a16="http://schemas.microsoft.com/office/drawing/2014/main" id="{00D81BE1-08E7-D713-9C9D-2893B04CBBC9}"/>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F1B725B-7770-A2CC-8D69-C1F14B649721}"/>
              </a:ext>
            </a:extLst>
          </p:cNvPr>
          <p:cNvSpPr>
            <a:spLocks noGrp="1"/>
          </p:cNvSpPr>
          <p:nvPr>
            <p:ph type="title"/>
          </p:nvPr>
        </p:nvSpPr>
        <p:spPr>
          <a:xfrm>
            <a:off x="485241" y="622801"/>
            <a:ext cx="8883347" cy="472309"/>
          </a:xfrm>
        </p:spPr>
        <p:txBody>
          <a:bodyPr vert="horz"/>
          <a:lstStyle/>
          <a:p>
            <a:r>
              <a:rPr lang="ja-JP" altLang="en-US">
                <a:latin typeface="Meiryo UI" panose="020B0604030504040204" pitchFamily="50" charset="-128"/>
                <a:ea typeface="Meiryo UI" panose="020B0604030504040204" pitchFamily="50" charset="-128"/>
              </a:rPr>
              <a:t>実証期間</a:t>
            </a:r>
            <a:r>
              <a:rPr lang="en-US" altLang="ja-JP">
                <a:latin typeface="Meiryo UI" panose="020B0604030504040204" pitchFamily="50" charset="-128"/>
                <a:ea typeface="Meiryo UI" panose="020B0604030504040204" pitchFamily="50" charset="-128"/>
              </a:rPr>
              <a:t>2</a:t>
            </a:r>
            <a:r>
              <a:rPr lang="ja-JP" altLang="en-US">
                <a:latin typeface="Meiryo UI" panose="020B0604030504040204" pitchFamily="50" charset="-128"/>
                <a:ea typeface="Meiryo UI" panose="020B0604030504040204" pitchFamily="50" charset="-128"/>
              </a:rPr>
              <a:t>年の案件は</a:t>
            </a:r>
            <a:r>
              <a:rPr lang="en-US" altLang="ja-JP">
                <a:latin typeface="Meiryo UI" panose="020B0604030504040204" pitchFamily="50" charset="-128"/>
                <a:ea typeface="Meiryo UI" panose="020B0604030504040204" pitchFamily="50" charset="-128"/>
              </a:rPr>
              <a:t>3</a:t>
            </a:r>
            <a:r>
              <a:rPr lang="ja-JP" altLang="en-US">
                <a:latin typeface="Meiryo UI" panose="020B0604030504040204" pitchFamily="50" charset="-128"/>
                <a:ea typeface="Meiryo UI" panose="020B0604030504040204" pitchFamily="50" charset="-128"/>
              </a:rPr>
              <a:t>月にステージゲート審査を設け、翌年の支援実施可否を判断</a:t>
            </a:r>
            <a:br>
              <a:rPr lang="en-US" altLang="ja-JP" sz="3600">
                <a:latin typeface="Meiryo UI" panose="020B0604030504040204" pitchFamily="50" charset="-128"/>
                <a:ea typeface="Meiryo UI" panose="020B0604030504040204" pitchFamily="50" charset="-128"/>
              </a:rPr>
            </a:br>
            <a:r>
              <a:rPr lang="ja-JP" altLang="en-US" sz="1460">
                <a:solidFill>
                  <a:srgbClr val="37373A"/>
                </a:solidFill>
                <a:ea typeface="Meiryo UI" panose="020B0604030504040204" pitchFamily="50" charset="-128"/>
              </a:rPr>
              <a:t>② 実証期間の詳細</a:t>
            </a:r>
            <a:endParaRPr lang="en-US" sz="1460"/>
          </a:p>
        </p:txBody>
      </p:sp>
      <p:sp>
        <p:nvSpPr>
          <p:cNvPr id="3" name="テキスト ボックス 42">
            <a:extLst>
              <a:ext uri="{FF2B5EF4-FFF2-40B4-BE49-F238E27FC236}">
                <a16:creationId xmlns:a16="http://schemas.microsoft.com/office/drawing/2014/main" id="{0FAE04C5-CF4B-B859-8883-4630B267EC5C}"/>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0</a:t>
            </a:r>
            <a:r>
              <a:rPr kumimoji="1" lang="ja-JP" altLang="en-US" sz="1200">
                <a:solidFill>
                  <a:srgbClr val="575757"/>
                </a:solidFill>
                <a:latin typeface="Trebuchet MS" panose="020B0603020202020204" pitchFamily="34" charset="0"/>
                <a:ea typeface="Meiryo UI" panose="020B0604030504040204" pitchFamily="50" charset="-128"/>
              </a:rPr>
              <a:t>章：事業の</a:t>
            </a:r>
            <a:r>
              <a:rPr kumimoji="1" lang="en-US" altLang="ja-JP" sz="1200">
                <a:solidFill>
                  <a:srgbClr val="575757"/>
                </a:solidFill>
                <a:latin typeface="Trebuchet MS" panose="020B0603020202020204" pitchFamily="34" charset="0"/>
                <a:ea typeface="Meiryo UI" panose="020B0604030504040204" pitchFamily="50" charset="-128"/>
              </a:rPr>
              <a:t>R7</a:t>
            </a:r>
            <a:r>
              <a:rPr kumimoji="1" lang="ja-JP" altLang="en-US" sz="1200">
                <a:solidFill>
                  <a:srgbClr val="575757"/>
                </a:solidFill>
                <a:latin typeface="Trebuchet MS" panose="020B0603020202020204" pitchFamily="34" charset="0"/>
                <a:ea typeface="Meiryo UI" panose="020B0604030504040204" pitchFamily="50" charset="-128"/>
              </a:rPr>
              <a:t>年度からの変更点</a:t>
            </a:r>
          </a:p>
        </p:txBody>
      </p:sp>
      <p:sp>
        <p:nvSpPr>
          <p:cNvPr id="11" name="Arrow: Pentagon 10">
            <a:extLst>
              <a:ext uri="{FF2B5EF4-FFF2-40B4-BE49-F238E27FC236}">
                <a16:creationId xmlns:a16="http://schemas.microsoft.com/office/drawing/2014/main" id="{CABB7518-B024-6392-CEDE-F076A7049EE0}"/>
              </a:ext>
            </a:extLst>
          </p:cNvPr>
          <p:cNvSpPr/>
          <p:nvPr/>
        </p:nvSpPr>
        <p:spPr>
          <a:xfrm>
            <a:off x="1863003" y="4256376"/>
            <a:ext cx="3529719" cy="354590"/>
          </a:xfrm>
          <a:prstGeom prst="homePlate">
            <a:avLst/>
          </a:prstGeom>
          <a:solidFill>
            <a:srgbClr val="C8C8C8"/>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12" name="Arrow: Pentagon 11">
            <a:extLst>
              <a:ext uri="{FF2B5EF4-FFF2-40B4-BE49-F238E27FC236}">
                <a16:creationId xmlns:a16="http://schemas.microsoft.com/office/drawing/2014/main" id="{A9905C70-3E26-F0FA-5A32-072784776932}"/>
              </a:ext>
            </a:extLst>
          </p:cNvPr>
          <p:cNvSpPr/>
          <p:nvPr/>
        </p:nvSpPr>
        <p:spPr>
          <a:xfrm>
            <a:off x="5470107" y="4256376"/>
            <a:ext cx="3754855" cy="354590"/>
          </a:xfrm>
          <a:prstGeom prst="homePlate">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13" name="Arrow: Pentagon 12">
            <a:extLst>
              <a:ext uri="{FF2B5EF4-FFF2-40B4-BE49-F238E27FC236}">
                <a16:creationId xmlns:a16="http://schemas.microsoft.com/office/drawing/2014/main" id="{747B7D7D-1FA2-AA32-544C-BF1485204A9C}"/>
              </a:ext>
            </a:extLst>
          </p:cNvPr>
          <p:cNvSpPr/>
          <p:nvPr/>
        </p:nvSpPr>
        <p:spPr>
          <a:xfrm>
            <a:off x="1863005" y="2498120"/>
            <a:ext cx="3529718" cy="293049"/>
          </a:xfrm>
          <a:prstGeom prst="homePlate">
            <a:avLst/>
          </a:prstGeom>
          <a:solidFill>
            <a:srgbClr val="C8C8C8"/>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14" name="Isosceles Triangle 13">
            <a:extLst>
              <a:ext uri="{FF2B5EF4-FFF2-40B4-BE49-F238E27FC236}">
                <a16:creationId xmlns:a16="http://schemas.microsoft.com/office/drawing/2014/main" id="{6990088C-6A5B-AAB6-1774-278CBA1F5116}"/>
              </a:ext>
            </a:extLst>
          </p:cNvPr>
          <p:cNvSpPr/>
          <p:nvPr/>
        </p:nvSpPr>
        <p:spPr>
          <a:xfrm>
            <a:off x="2301225" y="2920969"/>
            <a:ext cx="151965" cy="106940"/>
          </a:xfrm>
          <a:prstGeom prst="triangle">
            <a:avLst/>
          </a:prstGeom>
          <a:solidFill>
            <a:srgbClr val="6E6F73"/>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16" name="Isosceles Triangle 15">
            <a:extLst>
              <a:ext uri="{FF2B5EF4-FFF2-40B4-BE49-F238E27FC236}">
                <a16:creationId xmlns:a16="http://schemas.microsoft.com/office/drawing/2014/main" id="{D1FAAD48-6B9C-7D56-C60C-FC709C2AE277}"/>
              </a:ext>
            </a:extLst>
          </p:cNvPr>
          <p:cNvSpPr/>
          <p:nvPr/>
        </p:nvSpPr>
        <p:spPr>
          <a:xfrm>
            <a:off x="2768382" y="2920969"/>
            <a:ext cx="151965" cy="106940"/>
          </a:xfrm>
          <a:prstGeom prst="triangle">
            <a:avLst/>
          </a:prstGeom>
          <a:solidFill>
            <a:srgbClr val="6E6F73"/>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17" name="Isosceles Triangle 16">
            <a:extLst>
              <a:ext uri="{FF2B5EF4-FFF2-40B4-BE49-F238E27FC236}">
                <a16:creationId xmlns:a16="http://schemas.microsoft.com/office/drawing/2014/main" id="{D2B8EE15-5D6B-F2AE-594B-252FAF3FF0DB}"/>
              </a:ext>
            </a:extLst>
          </p:cNvPr>
          <p:cNvSpPr/>
          <p:nvPr/>
        </p:nvSpPr>
        <p:spPr>
          <a:xfrm>
            <a:off x="4072507" y="3115267"/>
            <a:ext cx="151965" cy="106940"/>
          </a:xfrm>
          <a:prstGeom prst="triangle">
            <a:avLst/>
          </a:prstGeom>
          <a:solidFill>
            <a:srgbClr val="6E6F73"/>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18" name="Isosceles Triangle 17">
            <a:extLst>
              <a:ext uri="{FF2B5EF4-FFF2-40B4-BE49-F238E27FC236}">
                <a16:creationId xmlns:a16="http://schemas.microsoft.com/office/drawing/2014/main" id="{7DA7DF4C-171E-CA54-D2AC-D8287C04E0E2}"/>
              </a:ext>
            </a:extLst>
          </p:cNvPr>
          <p:cNvSpPr/>
          <p:nvPr/>
        </p:nvSpPr>
        <p:spPr>
          <a:xfrm>
            <a:off x="4573083" y="3115267"/>
            <a:ext cx="151965" cy="106940"/>
          </a:xfrm>
          <a:prstGeom prst="triangle">
            <a:avLst/>
          </a:prstGeom>
          <a:solidFill>
            <a:srgbClr val="6E6F73"/>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19" name="ee4pContent1">
            <a:extLst>
              <a:ext uri="{FF2B5EF4-FFF2-40B4-BE49-F238E27FC236}">
                <a16:creationId xmlns:a16="http://schemas.microsoft.com/office/drawing/2014/main" id="{F3800449-C4A8-0362-E8CF-63657C33B870}"/>
              </a:ext>
            </a:extLst>
          </p:cNvPr>
          <p:cNvSpPr txBox="1"/>
          <p:nvPr/>
        </p:nvSpPr>
        <p:spPr>
          <a:xfrm>
            <a:off x="1986034" y="3090940"/>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団体</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応募</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20" name="ee4pContent1">
            <a:extLst>
              <a:ext uri="{FF2B5EF4-FFF2-40B4-BE49-F238E27FC236}">
                <a16:creationId xmlns:a16="http://schemas.microsoft.com/office/drawing/2014/main" id="{A410C039-4867-8361-592A-67FB745A24C0}"/>
              </a:ext>
            </a:extLst>
          </p:cNvPr>
          <p:cNvSpPr txBox="1"/>
          <p:nvPr/>
        </p:nvSpPr>
        <p:spPr>
          <a:xfrm>
            <a:off x="1986034" y="2200934"/>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3</a:t>
            </a: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月</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21" name="ee4pContent1">
            <a:extLst>
              <a:ext uri="{FF2B5EF4-FFF2-40B4-BE49-F238E27FC236}">
                <a16:creationId xmlns:a16="http://schemas.microsoft.com/office/drawing/2014/main" id="{476F4447-18FF-BF3C-9AC1-378A4E7494BC}"/>
              </a:ext>
            </a:extLst>
          </p:cNvPr>
          <p:cNvSpPr txBox="1"/>
          <p:nvPr/>
        </p:nvSpPr>
        <p:spPr>
          <a:xfrm>
            <a:off x="2453190" y="3090940"/>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評価会・</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採択</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22" name="ee4pContent1">
            <a:extLst>
              <a:ext uri="{FF2B5EF4-FFF2-40B4-BE49-F238E27FC236}">
                <a16:creationId xmlns:a16="http://schemas.microsoft.com/office/drawing/2014/main" id="{3458B7E7-A73E-7E8C-8FCF-0E9E4217CAEC}"/>
              </a:ext>
            </a:extLst>
          </p:cNvPr>
          <p:cNvSpPr txBox="1"/>
          <p:nvPr/>
        </p:nvSpPr>
        <p:spPr>
          <a:xfrm>
            <a:off x="2453190" y="2200934"/>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4</a:t>
            </a: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月</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23" name="ee4pContent1">
            <a:extLst>
              <a:ext uri="{FF2B5EF4-FFF2-40B4-BE49-F238E27FC236}">
                <a16:creationId xmlns:a16="http://schemas.microsoft.com/office/drawing/2014/main" id="{142A10BD-486A-6063-3E94-233404D73321}"/>
              </a:ext>
            </a:extLst>
          </p:cNvPr>
          <p:cNvSpPr txBox="1"/>
          <p:nvPr/>
        </p:nvSpPr>
        <p:spPr>
          <a:xfrm>
            <a:off x="3757315" y="3285238"/>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中間</a:t>
            </a:r>
            <a:b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b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報告</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24" name="ee4pContent1">
            <a:extLst>
              <a:ext uri="{FF2B5EF4-FFF2-40B4-BE49-F238E27FC236}">
                <a16:creationId xmlns:a16="http://schemas.microsoft.com/office/drawing/2014/main" id="{ADB45769-F093-4414-1D7A-8D2775A16057}"/>
              </a:ext>
            </a:extLst>
          </p:cNvPr>
          <p:cNvSpPr txBox="1"/>
          <p:nvPr/>
        </p:nvSpPr>
        <p:spPr>
          <a:xfrm>
            <a:off x="3757315" y="2200934"/>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10-12</a:t>
            </a: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月</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25" name="ee4pContent1">
            <a:extLst>
              <a:ext uri="{FF2B5EF4-FFF2-40B4-BE49-F238E27FC236}">
                <a16:creationId xmlns:a16="http://schemas.microsoft.com/office/drawing/2014/main" id="{4D8E05E9-A845-6225-BCA0-389ABB02A5D7}"/>
              </a:ext>
            </a:extLst>
          </p:cNvPr>
          <p:cNvSpPr txBox="1"/>
          <p:nvPr/>
        </p:nvSpPr>
        <p:spPr>
          <a:xfrm>
            <a:off x="4257892" y="2200934"/>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2</a:t>
            </a: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月</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26" name="ee4pContent1">
            <a:extLst>
              <a:ext uri="{FF2B5EF4-FFF2-40B4-BE49-F238E27FC236}">
                <a16:creationId xmlns:a16="http://schemas.microsoft.com/office/drawing/2014/main" id="{507981AD-3655-8734-9307-1D10832AB3F7}"/>
              </a:ext>
            </a:extLst>
          </p:cNvPr>
          <p:cNvSpPr txBox="1"/>
          <p:nvPr/>
        </p:nvSpPr>
        <p:spPr>
          <a:xfrm>
            <a:off x="4257892" y="3285238"/>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成果</a:t>
            </a:r>
            <a:b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b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報告会</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27" name="Isosceles Triangle 26">
            <a:extLst>
              <a:ext uri="{FF2B5EF4-FFF2-40B4-BE49-F238E27FC236}">
                <a16:creationId xmlns:a16="http://schemas.microsoft.com/office/drawing/2014/main" id="{72BFA2C7-4F29-8F20-F009-75027E7382BE}"/>
              </a:ext>
            </a:extLst>
          </p:cNvPr>
          <p:cNvSpPr/>
          <p:nvPr/>
        </p:nvSpPr>
        <p:spPr>
          <a:xfrm>
            <a:off x="2301225" y="4678507"/>
            <a:ext cx="151965" cy="106940"/>
          </a:xfrm>
          <a:prstGeom prst="triangle">
            <a:avLst/>
          </a:prstGeom>
          <a:solidFill>
            <a:srgbClr val="6E6F73"/>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28" name="Isosceles Triangle 27">
            <a:extLst>
              <a:ext uri="{FF2B5EF4-FFF2-40B4-BE49-F238E27FC236}">
                <a16:creationId xmlns:a16="http://schemas.microsoft.com/office/drawing/2014/main" id="{8E4F1C7F-AC0D-B156-4E22-98669851F9C4}"/>
              </a:ext>
            </a:extLst>
          </p:cNvPr>
          <p:cNvSpPr/>
          <p:nvPr/>
        </p:nvSpPr>
        <p:spPr>
          <a:xfrm>
            <a:off x="2768382" y="4678507"/>
            <a:ext cx="151965" cy="106940"/>
          </a:xfrm>
          <a:prstGeom prst="triangle">
            <a:avLst/>
          </a:prstGeom>
          <a:solidFill>
            <a:srgbClr val="6E6F73"/>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30" name="Isosceles Triangle 29">
            <a:extLst>
              <a:ext uri="{FF2B5EF4-FFF2-40B4-BE49-F238E27FC236}">
                <a16:creationId xmlns:a16="http://schemas.microsoft.com/office/drawing/2014/main" id="{668C1947-C250-8A02-8751-824A5224CB52}"/>
              </a:ext>
            </a:extLst>
          </p:cNvPr>
          <p:cNvSpPr/>
          <p:nvPr/>
        </p:nvSpPr>
        <p:spPr>
          <a:xfrm>
            <a:off x="4072507" y="4889288"/>
            <a:ext cx="151965" cy="106940"/>
          </a:xfrm>
          <a:prstGeom prst="triangle">
            <a:avLst/>
          </a:prstGeom>
          <a:solidFill>
            <a:srgbClr val="6E6F73"/>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32" name="ee4pContent1">
            <a:extLst>
              <a:ext uri="{FF2B5EF4-FFF2-40B4-BE49-F238E27FC236}">
                <a16:creationId xmlns:a16="http://schemas.microsoft.com/office/drawing/2014/main" id="{E6C7B3FD-C784-0C75-3E08-4E2848148530}"/>
              </a:ext>
            </a:extLst>
          </p:cNvPr>
          <p:cNvSpPr txBox="1"/>
          <p:nvPr/>
        </p:nvSpPr>
        <p:spPr>
          <a:xfrm>
            <a:off x="1986034" y="4848479"/>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団体</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応募</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33" name="ee4pContent1">
            <a:extLst>
              <a:ext uri="{FF2B5EF4-FFF2-40B4-BE49-F238E27FC236}">
                <a16:creationId xmlns:a16="http://schemas.microsoft.com/office/drawing/2014/main" id="{56D754EC-0DFE-809F-3479-148F20B29FDB}"/>
              </a:ext>
            </a:extLst>
          </p:cNvPr>
          <p:cNvSpPr txBox="1"/>
          <p:nvPr/>
        </p:nvSpPr>
        <p:spPr>
          <a:xfrm>
            <a:off x="2453190" y="4848479"/>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評価会・</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採択</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34" name="ee4pContent1">
            <a:extLst>
              <a:ext uri="{FF2B5EF4-FFF2-40B4-BE49-F238E27FC236}">
                <a16:creationId xmlns:a16="http://schemas.microsoft.com/office/drawing/2014/main" id="{77CFF5FE-4520-18B0-06AF-212260B0662C}"/>
              </a:ext>
            </a:extLst>
          </p:cNvPr>
          <p:cNvSpPr txBox="1"/>
          <p:nvPr/>
        </p:nvSpPr>
        <p:spPr>
          <a:xfrm>
            <a:off x="3757315" y="5059260"/>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中間</a:t>
            </a:r>
            <a:b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b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報告</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36" name="ee4pContent1">
            <a:extLst>
              <a:ext uri="{FF2B5EF4-FFF2-40B4-BE49-F238E27FC236}">
                <a16:creationId xmlns:a16="http://schemas.microsoft.com/office/drawing/2014/main" id="{DE16D946-E5EE-5468-1D0A-557D84BE5732}"/>
              </a:ext>
            </a:extLst>
          </p:cNvPr>
          <p:cNvSpPr txBox="1"/>
          <p:nvPr/>
        </p:nvSpPr>
        <p:spPr>
          <a:xfrm>
            <a:off x="1986034" y="3972273"/>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3</a:t>
            </a: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月</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37" name="ee4pContent1">
            <a:extLst>
              <a:ext uri="{FF2B5EF4-FFF2-40B4-BE49-F238E27FC236}">
                <a16:creationId xmlns:a16="http://schemas.microsoft.com/office/drawing/2014/main" id="{269A980E-1CA9-AC17-AEF4-BE9D1298ADE3}"/>
              </a:ext>
            </a:extLst>
          </p:cNvPr>
          <p:cNvSpPr txBox="1"/>
          <p:nvPr/>
        </p:nvSpPr>
        <p:spPr>
          <a:xfrm>
            <a:off x="2453190" y="3972273"/>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4</a:t>
            </a: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月</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39" name="ee4pContent1">
            <a:extLst>
              <a:ext uri="{FF2B5EF4-FFF2-40B4-BE49-F238E27FC236}">
                <a16:creationId xmlns:a16="http://schemas.microsoft.com/office/drawing/2014/main" id="{9F1482D9-14C4-AE7B-2881-144E29B27566}"/>
              </a:ext>
            </a:extLst>
          </p:cNvPr>
          <p:cNvSpPr txBox="1"/>
          <p:nvPr/>
        </p:nvSpPr>
        <p:spPr>
          <a:xfrm>
            <a:off x="3757315" y="3972273"/>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10-12</a:t>
            </a: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月</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40" name="ee4pContent1">
            <a:extLst>
              <a:ext uri="{FF2B5EF4-FFF2-40B4-BE49-F238E27FC236}">
                <a16:creationId xmlns:a16="http://schemas.microsoft.com/office/drawing/2014/main" id="{8EDEE9CD-CBC0-3A35-8CF2-6BA1EBCE7763}"/>
              </a:ext>
            </a:extLst>
          </p:cNvPr>
          <p:cNvSpPr txBox="1"/>
          <p:nvPr/>
        </p:nvSpPr>
        <p:spPr>
          <a:xfrm>
            <a:off x="4362368" y="3972273"/>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2</a:t>
            </a: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月</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41" name="ee4pContent1">
            <a:extLst>
              <a:ext uri="{FF2B5EF4-FFF2-40B4-BE49-F238E27FC236}">
                <a16:creationId xmlns:a16="http://schemas.microsoft.com/office/drawing/2014/main" id="{576C0EA8-C0E7-CF56-6C08-BCBC949D0D11}"/>
              </a:ext>
            </a:extLst>
          </p:cNvPr>
          <p:cNvSpPr txBox="1"/>
          <p:nvPr/>
        </p:nvSpPr>
        <p:spPr>
          <a:xfrm>
            <a:off x="4753542" y="3972273"/>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3</a:t>
            </a: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月</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sp>
        <p:nvSpPr>
          <p:cNvPr id="42" name="Isosceles Triangle 41">
            <a:extLst>
              <a:ext uri="{FF2B5EF4-FFF2-40B4-BE49-F238E27FC236}">
                <a16:creationId xmlns:a16="http://schemas.microsoft.com/office/drawing/2014/main" id="{607FBE64-3865-F1FB-CC09-9C3F27102005}"/>
              </a:ext>
            </a:extLst>
          </p:cNvPr>
          <p:cNvSpPr/>
          <p:nvPr/>
        </p:nvSpPr>
        <p:spPr>
          <a:xfrm>
            <a:off x="5068733" y="4889288"/>
            <a:ext cx="151965" cy="106940"/>
          </a:xfrm>
          <a:prstGeom prst="triangle">
            <a:avLst/>
          </a:prstGeom>
          <a:solidFill>
            <a:srgbClr val="6E6F73"/>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50" name="ee4pContent1">
            <a:extLst>
              <a:ext uri="{FF2B5EF4-FFF2-40B4-BE49-F238E27FC236}">
                <a16:creationId xmlns:a16="http://schemas.microsoft.com/office/drawing/2014/main" id="{ED874112-F0FA-3846-1F80-C9CE321BC04A}"/>
              </a:ext>
            </a:extLst>
          </p:cNvPr>
          <p:cNvSpPr txBox="1"/>
          <p:nvPr/>
        </p:nvSpPr>
        <p:spPr>
          <a:xfrm>
            <a:off x="4753542" y="5122292"/>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ステージ</a:t>
            </a:r>
            <a:b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b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ゲート</a:t>
            </a:r>
            <a:b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b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審査</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cxnSp>
        <p:nvCxnSpPr>
          <p:cNvPr id="51" name="Straight Arrow Connector 50">
            <a:extLst>
              <a:ext uri="{FF2B5EF4-FFF2-40B4-BE49-F238E27FC236}">
                <a16:creationId xmlns:a16="http://schemas.microsoft.com/office/drawing/2014/main" id="{43E4243D-BD85-7771-376A-006034E06B44}"/>
              </a:ext>
            </a:extLst>
          </p:cNvPr>
          <p:cNvCxnSpPr/>
          <p:nvPr/>
        </p:nvCxnSpPr>
        <p:spPr>
          <a:xfrm>
            <a:off x="2920347" y="2960366"/>
            <a:ext cx="2472374"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08E137F7-2519-387C-F412-BBE53CEACEFF}"/>
              </a:ext>
            </a:extLst>
          </p:cNvPr>
          <p:cNvSpPr/>
          <p:nvPr/>
        </p:nvSpPr>
        <p:spPr>
          <a:xfrm>
            <a:off x="3352904" y="2893252"/>
            <a:ext cx="1607260" cy="126334"/>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lang="ja-JP" altLang="en-US" sz="975">
                <a:solidFill>
                  <a:srgbClr val="37373A"/>
                </a:solidFill>
                <a:latin typeface="Meiryo UI" panose="020B0604030504040204" pitchFamily="50" charset="-128"/>
                <a:ea typeface="Meiryo UI" panose="020B0604030504040204" pitchFamily="50" charset="-128"/>
              </a:rPr>
              <a:t>実証・実装に向けた検討</a:t>
            </a:r>
            <a:endParaRPr lang="en-US" sz="975">
              <a:solidFill>
                <a:srgbClr val="37373A"/>
              </a:solidFill>
              <a:latin typeface="Meiryo UI" panose="020B0604030504040204" pitchFamily="50" charset="-128"/>
              <a:ea typeface="Meiryo UI" panose="020B0604030504040204" pitchFamily="50" charset="-128"/>
            </a:endParaRPr>
          </a:p>
        </p:txBody>
      </p:sp>
      <p:cxnSp>
        <p:nvCxnSpPr>
          <p:cNvPr id="53" name="Straight Arrow Connector 52">
            <a:extLst>
              <a:ext uri="{FF2B5EF4-FFF2-40B4-BE49-F238E27FC236}">
                <a16:creationId xmlns:a16="http://schemas.microsoft.com/office/drawing/2014/main" id="{CF2A3911-049F-3C25-90D3-3EFD9CFBB653}"/>
              </a:ext>
            </a:extLst>
          </p:cNvPr>
          <p:cNvCxnSpPr/>
          <p:nvPr/>
        </p:nvCxnSpPr>
        <p:spPr>
          <a:xfrm>
            <a:off x="2920347" y="4723009"/>
            <a:ext cx="2472374"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5AE6860C-FD6C-15F6-5556-FCFD93548FF0}"/>
              </a:ext>
            </a:extLst>
          </p:cNvPr>
          <p:cNvSpPr/>
          <p:nvPr/>
        </p:nvSpPr>
        <p:spPr>
          <a:xfrm>
            <a:off x="3184142" y="4655895"/>
            <a:ext cx="1944785" cy="126334"/>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lang="ja-JP" altLang="en-US" sz="975">
                <a:solidFill>
                  <a:srgbClr val="37373A"/>
                </a:solidFill>
                <a:latin typeface="Meiryo UI" panose="020B0604030504040204" pitchFamily="50" charset="-128"/>
                <a:ea typeface="Meiryo UI" panose="020B0604030504040204" pitchFamily="50" charset="-128"/>
              </a:rPr>
              <a:t>実証・実装に向けた検討</a:t>
            </a:r>
            <a:r>
              <a:rPr lang="en-US" altLang="ja-JP" sz="975">
                <a:solidFill>
                  <a:srgbClr val="37373A"/>
                </a:solidFill>
                <a:latin typeface="Meiryo UI" panose="020B0604030504040204" pitchFamily="50" charset="-128"/>
                <a:ea typeface="Meiryo UI" panose="020B0604030504040204" pitchFamily="50" charset="-128"/>
              </a:rPr>
              <a:t>(1</a:t>
            </a:r>
            <a:r>
              <a:rPr lang="ja-JP" altLang="en-US" sz="975">
                <a:solidFill>
                  <a:srgbClr val="37373A"/>
                </a:solidFill>
                <a:latin typeface="Meiryo UI" panose="020B0604030504040204" pitchFamily="50" charset="-128"/>
                <a:ea typeface="Meiryo UI" panose="020B0604030504040204" pitchFamily="50" charset="-128"/>
              </a:rPr>
              <a:t>年目</a:t>
            </a:r>
            <a:r>
              <a:rPr lang="en-US" altLang="ja-JP" sz="975">
                <a:solidFill>
                  <a:srgbClr val="37373A"/>
                </a:solidFill>
                <a:latin typeface="Meiryo UI" panose="020B0604030504040204" pitchFamily="50" charset="-128"/>
                <a:ea typeface="Meiryo UI" panose="020B0604030504040204" pitchFamily="50" charset="-128"/>
              </a:rPr>
              <a:t>)</a:t>
            </a:r>
            <a:endParaRPr lang="en-US" sz="975">
              <a:solidFill>
                <a:srgbClr val="37373A"/>
              </a:solidFill>
              <a:latin typeface="Meiryo UI" panose="020B0604030504040204" pitchFamily="50" charset="-128"/>
              <a:ea typeface="Meiryo UI" panose="020B0604030504040204" pitchFamily="50" charset="-128"/>
            </a:endParaRPr>
          </a:p>
        </p:txBody>
      </p:sp>
      <p:cxnSp>
        <p:nvCxnSpPr>
          <p:cNvPr id="56" name="Straight Arrow Connector 55">
            <a:extLst>
              <a:ext uri="{FF2B5EF4-FFF2-40B4-BE49-F238E27FC236}">
                <a16:creationId xmlns:a16="http://schemas.microsoft.com/office/drawing/2014/main" id="{1AE6C41C-9642-2BFA-9833-4DEB00C1CFC2}"/>
              </a:ext>
            </a:extLst>
          </p:cNvPr>
          <p:cNvCxnSpPr/>
          <p:nvPr/>
        </p:nvCxnSpPr>
        <p:spPr>
          <a:xfrm>
            <a:off x="5596264" y="4723004"/>
            <a:ext cx="3628697"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7F10DDED-0041-9CF8-0E84-884F1FE5A672}"/>
              </a:ext>
            </a:extLst>
          </p:cNvPr>
          <p:cNvSpPr/>
          <p:nvPr/>
        </p:nvSpPr>
        <p:spPr>
          <a:xfrm>
            <a:off x="6441461" y="4655895"/>
            <a:ext cx="1949563" cy="126325"/>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lang="ja-JP" altLang="en-US" sz="975">
                <a:solidFill>
                  <a:srgbClr val="37373A"/>
                </a:solidFill>
                <a:latin typeface="Meiryo UI" panose="020B0604030504040204" pitchFamily="50" charset="-128"/>
                <a:ea typeface="Meiryo UI" panose="020B0604030504040204" pitchFamily="50" charset="-128"/>
              </a:rPr>
              <a:t>実証・実装に向けた検討</a:t>
            </a:r>
            <a:r>
              <a:rPr lang="en-US" altLang="ja-JP" sz="975">
                <a:solidFill>
                  <a:srgbClr val="37373A"/>
                </a:solidFill>
                <a:latin typeface="Meiryo UI" panose="020B0604030504040204" pitchFamily="50" charset="-128"/>
                <a:ea typeface="Meiryo UI" panose="020B0604030504040204" pitchFamily="50" charset="-128"/>
              </a:rPr>
              <a:t>(2</a:t>
            </a:r>
            <a:r>
              <a:rPr lang="ja-JP" altLang="en-US" sz="975">
                <a:solidFill>
                  <a:srgbClr val="37373A"/>
                </a:solidFill>
                <a:latin typeface="Meiryo UI" panose="020B0604030504040204" pitchFamily="50" charset="-128"/>
                <a:ea typeface="Meiryo UI" panose="020B0604030504040204" pitchFamily="50" charset="-128"/>
              </a:rPr>
              <a:t>年目</a:t>
            </a:r>
            <a:r>
              <a:rPr lang="en-US" altLang="ja-JP" sz="975">
                <a:solidFill>
                  <a:srgbClr val="37373A"/>
                </a:solidFill>
                <a:latin typeface="Meiryo UI" panose="020B0604030504040204" pitchFamily="50" charset="-128"/>
                <a:ea typeface="Meiryo UI" panose="020B0604030504040204" pitchFamily="50" charset="-128"/>
              </a:rPr>
              <a:t>)</a:t>
            </a:r>
            <a:endParaRPr lang="en-US" sz="975">
              <a:solidFill>
                <a:srgbClr val="37373A"/>
              </a:solidFill>
              <a:latin typeface="Meiryo UI" panose="020B0604030504040204" pitchFamily="50" charset="-128"/>
              <a:ea typeface="Meiryo UI" panose="020B0604030504040204" pitchFamily="50" charset="-128"/>
            </a:endParaRPr>
          </a:p>
        </p:txBody>
      </p:sp>
      <p:sp>
        <p:nvSpPr>
          <p:cNvPr id="58" name="Isosceles Triangle 57">
            <a:extLst>
              <a:ext uri="{FF2B5EF4-FFF2-40B4-BE49-F238E27FC236}">
                <a16:creationId xmlns:a16="http://schemas.microsoft.com/office/drawing/2014/main" id="{F4DC9982-999B-65E9-2D4E-73ABB70CC5B1}"/>
              </a:ext>
            </a:extLst>
          </p:cNvPr>
          <p:cNvSpPr/>
          <p:nvPr/>
        </p:nvSpPr>
        <p:spPr>
          <a:xfrm>
            <a:off x="8926968" y="4889288"/>
            <a:ext cx="151965" cy="106940"/>
          </a:xfrm>
          <a:prstGeom prst="triangle">
            <a:avLst/>
          </a:prstGeom>
          <a:solidFill>
            <a:srgbClr val="6E6F73"/>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endParaRPr lang="en-US" sz="975">
              <a:solidFill>
                <a:srgbClr val="FFFFFF"/>
              </a:solidFill>
              <a:latin typeface="Trebuchet MS"/>
            </a:endParaRPr>
          </a:p>
        </p:txBody>
      </p:sp>
      <p:sp>
        <p:nvSpPr>
          <p:cNvPr id="59" name="ee4pContent1">
            <a:extLst>
              <a:ext uri="{FF2B5EF4-FFF2-40B4-BE49-F238E27FC236}">
                <a16:creationId xmlns:a16="http://schemas.microsoft.com/office/drawing/2014/main" id="{A8845150-D08B-1542-0893-A2FF61DE567F}"/>
              </a:ext>
            </a:extLst>
          </p:cNvPr>
          <p:cNvSpPr txBox="1"/>
          <p:nvPr/>
        </p:nvSpPr>
        <p:spPr>
          <a:xfrm>
            <a:off x="8611777" y="5059260"/>
            <a:ext cx="782348" cy="256666"/>
          </a:xfrm>
          <a:prstGeom prst="rect">
            <a:avLst/>
          </a:prstGeom>
          <a:noFill/>
          <a:ln w="9525" cap="rnd" cmpd="sng" algn="ctr">
            <a:noFill/>
            <a:prstDash val="sysDash"/>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ys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defPPr>
              <a:defRPr lang="en-US"/>
            </a:defPPr>
            <a:lvl1pPr marR="0" lvl="0" indent="0" algn="ctr" fontAlgn="auto">
              <a:lnSpc>
                <a:spcPct val="100000"/>
              </a:lnSpc>
              <a:spcBef>
                <a:spcPts val="0"/>
              </a:spcBef>
              <a:spcAft>
                <a:spcPts val="0"/>
              </a:spcAft>
              <a:buClrTx/>
              <a:buSzTx/>
              <a:buFontTx/>
              <a:buNone/>
              <a:tabLst/>
              <a:defRPr kumimoji="1" sz="1200" b="0" i="0" u="none" strike="noStrike" cap="none" spc="0" normalizeH="0" baseline="0">
                <a:ln>
                  <a:noFill/>
                </a:ln>
                <a:solidFill>
                  <a:srgbClr val="FFFFFF"/>
                </a:solidFill>
                <a:effectLst/>
                <a:uLnTx/>
                <a:uFillTx/>
                <a:latin typeface="Trebuchet MS"/>
              </a:defRPr>
            </a:lvl1pPr>
          </a:lstStyle>
          <a:p>
            <a:pPr defTabSz="742950"/>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成果</a:t>
            </a:r>
            <a:br>
              <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br>
            <a:r>
              <a:rPr lang="ja-JP" altLang="en-US" sz="975">
                <a:solidFill>
                  <a:srgbClr val="37373A"/>
                </a:solidFill>
                <a:latin typeface="Meiryo UI" panose="020B0604030504040204" pitchFamily="50" charset="-128"/>
                <a:ea typeface="Meiryo UI" panose="020B0604030504040204" pitchFamily="50" charset="-128"/>
                <a:sym typeface="Trebuchet MS" panose="020B0603020202020204" pitchFamily="34" charset="0"/>
              </a:rPr>
              <a:t>報告会</a:t>
            </a:r>
            <a:endParaRPr lang="en-US" altLang="ja-JP" sz="975">
              <a:solidFill>
                <a:srgbClr val="37373A"/>
              </a:solidFill>
              <a:latin typeface="Meiryo UI" panose="020B0604030504040204" pitchFamily="50" charset="-128"/>
              <a:ea typeface="Meiryo UI" panose="020B0604030504040204" pitchFamily="50" charset="-128"/>
              <a:sym typeface="Trebuchet MS" panose="020B0603020202020204" pitchFamily="34" charset="0"/>
            </a:endParaRPr>
          </a:p>
        </p:txBody>
      </p:sp>
      <p:cxnSp>
        <p:nvCxnSpPr>
          <p:cNvPr id="60" name="Straight Connector 59">
            <a:extLst>
              <a:ext uri="{FF2B5EF4-FFF2-40B4-BE49-F238E27FC236}">
                <a16:creationId xmlns:a16="http://schemas.microsoft.com/office/drawing/2014/main" id="{CDCFC02F-CDE9-730E-FBE8-E419C9056D5A}"/>
              </a:ext>
            </a:extLst>
          </p:cNvPr>
          <p:cNvCxnSpPr/>
          <p:nvPr/>
        </p:nvCxnSpPr>
        <p:spPr>
          <a:xfrm>
            <a:off x="624754" y="3834247"/>
            <a:ext cx="8769372" cy="0"/>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61" name="Speech Bubble: Rectangle 60">
            <a:extLst>
              <a:ext uri="{FF2B5EF4-FFF2-40B4-BE49-F238E27FC236}">
                <a16:creationId xmlns:a16="http://schemas.microsoft.com/office/drawing/2014/main" id="{796201D2-5EC7-727D-88A7-B9A8C0239614}"/>
              </a:ext>
            </a:extLst>
          </p:cNvPr>
          <p:cNvSpPr/>
          <p:nvPr/>
        </p:nvSpPr>
        <p:spPr>
          <a:xfrm>
            <a:off x="5517403" y="5166294"/>
            <a:ext cx="1293056" cy="582370"/>
          </a:xfrm>
          <a:prstGeom prst="wedgeRectCallout">
            <a:avLst>
              <a:gd name="adj1" fmla="val -60404"/>
              <a:gd name="adj2" fmla="val -67693"/>
            </a:avLst>
          </a:prstGeom>
          <a:solidFill>
            <a:srgbClr val="EEE89A"/>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lang="ja-JP" altLang="en-US" sz="975">
                <a:solidFill>
                  <a:srgbClr val="37373A"/>
                </a:solidFill>
                <a:latin typeface="Meiryo UI" panose="020B0604030504040204" pitchFamily="50" charset="-128"/>
                <a:ea typeface="Meiryo UI" panose="020B0604030504040204" pitchFamily="50" charset="-128"/>
              </a:rPr>
              <a:t>ステージゲート審査で</a:t>
            </a:r>
            <a:br>
              <a:rPr lang="en-US" altLang="ja-JP" sz="975">
                <a:solidFill>
                  <a:srgbClr val="37373A"/>
                </a:solidFill>
                <a:latin typeface="Meiryo UI" panose="020B0604030504040204" pitchFamily="50" charset="-128"/>
                <a:ea typeface="Meiryo UI" panose="020B0604030504040204" pitchFamily="50" charset="-128"/>
              </a:rPr>
            </a:br>
            <a:r>
              <a:rPr lang="en-US" altLang="ja-JP" sz="975">
                <a:solidFill>
                  <a:srgbClr val="37373A"/>
                </a:solidFill>
                <a:latin typeface="Meiryo UI" panose="020B0604030504040204" pitchFamily="50" charset="-128"/>
                <a:ea typeface="Meiryo UI" panose="020B0604030504040204" pitchFamily="50" charset="-128"/>
              </a:rPr>
              <a:t>2</a:t>
            </a:r>
            <a:r>
              <a:rPr lang="ja-JP" altLang="en-US" sz="975">
                <a:solidFill>
                  <a:srgbClr val="37373A"/>
                </a:solidFill>
                <a:latin typeface="Meiryo UI" panose="020B0604030504040204" pitchFamily="50" charset="-128"/>
                <a:ea typeface="Meiryo UI" panose="020B0604030504040204" pitchFamily="50" charset="-128"/>
              </a:rPr>
              <a:t>年目に実証支援を</a:t>
            </a:r>
            <a:br>
              <a:rPr lang="en-US" altLang="ja-JP" sz="975">
                <a:solidFill>
                  <a:srgbClr val="37373A"/>
                </a:solidFill>
                <a:latin typeface="Meiryo UI" panose="020B0604030504040204" pitchFamily="50" charset="-128"/>
                <a:ea typeface="Meiryo UI" panose="020B0604030504040204" pitchFamily="50" charset="-128"/>
              </a:rPr>
            </a:br>
            <a:r>
              <a:rPr lang="ja-JP" altLang="en-US" sz="975">
                <a:solidFill>
                  <a:srgbClr val="37373A"/>
                </a:solidFill>
                <a:latin typeface="Meiryo UI" panose="020B0604030504040204" pitchFamily="50" charset="-128"/>
                <a:ea typeface="Meiryo UI" panose="020B0604030504040204" pitchFamily="50" charset="-128"/>
              </a:rPr>
              <a:t>継続するか判断</a:t>
            </a:r>
            <a:endParaRPr lang="en-US" sz="975">
              <a:solidFill>
                <a:srgbClr val="37373A"/>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191C4D01-EE61-B5F1-16EB-167C2FE28C45}"/>
              </a:ext>
            </a:extLst>
          </p:cNvPr>
          <p:cNvSpPr/>
          <p:nvPr/>
        </p:nvSpPr>
        <p:spPr>
          <a:xfrm>
            <a:off x="619995" y="2006789"/>
            <a:ext cx="857491" cy="1744052"/>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138">
                <a:solidFill>
                  <a:srgbClr val="37373A"/>
                </a:solidFill>
                <a:latin typeface="Trebuchet MS"/>
                <a:ea typeface="Meiryo UI" panose="020B0604030504040204" pitchFamily="50" charset="-128"/>
              </a:rPr>
              <a:t>実証期間</a:t>
            </a:r>
            <a:r>
              <a:rPr lang="en-US" altLang="ja-JP" sz="1138">
                <a:solidFill>
                  <a:srgbClr val="37373A"/>
                </a:solidFill>
                <a:latin typeface="Trebuchet MS"/>
                <a:ea typeface="Meiryo UI" panose="020B0604030504040204" pitchFamily="50" charset="-128"/>
              </a:rPr>
              <a:t>:</a:t>
            </a:r>
            <a:br>
              <a:rPr lang="en-US" altLang="ja-JP" sz="1138">
                <a:solidFill>
                  <a:srgbClr val="37373A"/>
                </a:solidFill>
                <a:latin typeface="Trebuchet MS"/>
                <a:ea typeface="Meiryo UI" panose="020B0604030504040204" pitchFamily="50" charset="-128"/>
              </a:rPr>
            </a:br>
            <a:r>
              <a:rPr lang="en-US" sz="1138">
                <a:solidFill>
                  <a:srgbClr val="37373A"/>
                </a:solidFill>
                <a:latin typeface="Trebuchet MS"/>
                <a:ea typeface="Meiryo UI" panose="020B0604030504040204" pitchFamily="50" charset="-128"/>
              </a:rPr>
              <a:t>1</a:t>
            </a:r>
            <a:r>
              <a:rPr lang="ja-JP" altLang="en-US" sz="1138">
                <a:solidFill>
                  <a:srgbClr val="37373A"/>
                </a:solidFill>
                <a:latin typeface="Trebuchet MS"/>
                <a:ea typeface="Meiryo UI" panose="020B0604030504040204" pitchFamily="50" charset="-128"/>
              </a:rPr>
              <a:t>年</a:t>
            </a:r>
            <a:endParaRPr lang="en-US" sz="1138">
              <a:solidFill>
                <a:srgbClr val="37373A"/>
              </a:solidFill>
              <a:latin typeface="Trebuchet MS"/>
              <a:ea typeface="Meiryo UI" panose="020B0604030504040204" pitchFamily="50" charset="-128"/>
            </a:endParaRPr>
          </a:p>
        </p:txBody>
      </p:sp>
      <p:sp>
        <p:nvSpPr>
          <p:cNvPr id="64" name="Rectangle 63">
            <a:extLst>
              <a:ext uri="{FF2B5EF4-FFF2-40B4-BE49-F238E27FC236}">
                <a16:creationId xmlns:a16="http://schemas.microsoft.com/office/drawing/2014/main" id="{43016D3E-845C-8E04-1D68-2C1DBF35F2A0}"/>
              </a:ext>
            </a:extLst>
          </p:cNvPr>
          <p:cNvSpPr/>
          <p:nvPr/>
        </p:nvSpPr>
        <p:spPr>
          <a:xfrm>
            <a:off x="619995" y="3908399"/>
            <a:ext cx="857491" cy="1744052"/>
          </a:xfrm>
          <a:prstGeom prst="rect">
            <a:avLst/>
          </a:prstGeom>
          <a:solidFill>
            <a:srgbClr val="FFFFFF"/>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138">
                <a:solidFill>
                  <a:srgbClr val="37373A"/>
                </a:solidFill>
                <a:latin typeface="Trebuchet MS"/>
                <a:ea typeface="Meiryo UI" panose="020B0604030504040204" pitchFamily="50" charset="-128"/>
              </a:rPr>
              <a:t>実証期間</a:t>
            </a:r>
            <a:r>
              <a:rPr lang="en-US" altLang="ja-JP" sz="1138">
                <a:solidFill>
                  <a:srgbClr val="37373A"/>
                </a:solidFill>
                <a:latin typeface="Trebuchet MS"/>
                <a:ea typeface="Meiryo UI" panose="020B0604030504040204" pitchFamily="50" charset="-128"/>
              </a:rPr>
              <a:t>:</a:t>
            </a:r>
          </a:p>
          <a:p>
            <a:pPr algn="ctr" defTabSz="742950"/>
            <a:r>
              <a:rPr lang="en-US" sz="1138">
                <a:solidFill>
                  <a:srgbClr val="37373A"/>
                </a:solidFill>
                <a:latin typeface="Trebuchet MS"/>
                <a:ea typeface="Meiryo UI" panose="020B0604030504040204" pitchFamily="50" charset="-128"/>
              </a:rPr>
              <a:t>2</a:t>
            </a:r>
            <a:r>
              <a:rPr lang="ja-JP" altLang="en-US" sz="1138">
                <a:solidFill>
                  <a:srgbClr val="37373A"/>
                </a:solidFill>
                <a:latin typeface="Trebuchet MS"/>
                <a:ea typeface="Meiryo UI" panose="020B0604030504040204" pitchFamily="50" charset="-128"/>
              </a:rPr>
              <a:t>年</a:t>
            </a:r>
            <a:endParaRPr lang="en-US" sz="1138">
              <a:solidFill>
                <a:srgbClr val="37373A"/>
              </a:solidFill>
              <a:latin typeface="Trebuchet MS"/>
              <a:ea typeface="Meiryo UI" panose="020B0604030504040204" pitchFamily="50" charset="-128"/>
            </a:endParaRPr>
          </a:p>
        </p:txBody>
      </p:sp>
    </p:spTree>
    <p:extLst>
      <p:ext uri="{BB962C8B-B14F-4D97-AF65-F5344CB8AC3E}">
        <p14:creationId xmlns:p14="http://schemas.microsoft.com/office/powerpoint/2010/main" val="329422199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hink-cell data - do not delete" hidden="1">
            <a:extLst>
              <a:ext uri="{FF2B5EF4-FFF2-40B4-BE49-F238E27FC236}">
                <a16:creationId xmlns:a16="http://schemas.microsoft.com/office/drawing/2014/main" id="{E28C471A-FCB0-FBB7-FE74-E9E4E6EEB2DF}"/>
              </a:ext>
            </a:extLst>
          </p:cNvPr>
          <p:cNvGraphicFramePr>
            <a:graphicFrameLocks noChangeAspect="1"/>
          </p:cNvGraphicFramePr>
          <p:nvPr>
            <p:custDataLst>
              <p:tags r:id="rId1"/>
            </p:custDataLst>
            <p:extLst>
              <p:ext uri="{D42A27DB-BD31-4B8C-83A1-F6EECF244321}">
                <p14:modId xmlns:p14="http://schemas.microsoft.com/office/powerpoint/2010/main" val="34015246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606" imgH="608" progId="TCLayout.ActiveDocument.1">
                  <p:embed/>
                </p:oleObj>
              </mc:Choice>
              <mc:Fallback>
                <p:oleObj name="think-cell Slide" r:id="rId9" imgW="606" imgH="608" progId="TCLayout.ActiveDocument.1">
                  <p:embed/>
                  <p:pic>
                    <p:nvPicPr>
                      <p:cNvPr id="16" name="think-cell data - do not delete" hidden="1">
                        <a:extLst>
                          <a:ext uri="{FF2B5EF4-FFF2-40B4-BE49-F238E27FC236}">
                            <a16:creationId xmlns:a16="http://schemas.microsoft.com/office/drawing/2014/main" id="{E28C471A-FCB0-FBB7-FE74-E9E4E6EEB2DF}"/>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793616F-80C0-4EB0-E46B-92900F677118}"/>
              </a:ext>
            </a:extLst>
          </p:cNvPr>
          <p:cNvSpPr>
            <a:spLocks noGrp="1"/>
          </p:cNvSpPr>
          <p:nvPr>
            <p:ph type="title"/>
          </p:nvPr>
        </p:nvSpPr>
        <p:spPr/>
        <p:txBody>
          <a:bodyPr vert="horz"/>
          <a:lstStyle/>
          <a:p>
            <a:r>
              <a:rPr lang="ja-JP" altLang="en-US">
                <a:latin typeface="Meiryo UI" panose="020B0604030504040204" pitchFamily="50" charset="-128"/>
                <a:ea typeface="Meiryo UI" panose="020B0604030504040204" pitchFamily="50" charset="-128"/>
              </a:rPr>
              <a:t>公募種別・実証期間に応じた応募コース選択</a:t>
            </a:r>
            <a:endParaRPr lang="en-US">
              <a:latin typeface="Meiryo UI" panose="020B0604030504040204" pitchFamily="50" charset="-128"/>
              <a:ea typeface="Meiryo UI" panose="020B0604030504040204" pitchFamily="50" charset="-128"/>
            </a:endParaRPr>
          </a:p>
        </p:txBody>
      </p:sp>
      <p:grpSp>
        <p:nvGrpSpPr>
          <p:cNvPr id="31" name="Group 30">
            <a:extLst>
              <a:ext uri="{FF2B5EF4-FFF2-40B4-BE49-F238E27FC236}">
                <a16:creationId xmlns:a16="http://schemas.microsoft.com/office/drawing/2014/main" id="{DF87C54B-4DE4-9B5B-0119-46AC594599BA}"/>
              </a:ext>
            </a:extLst>
          </p:cNvPr>
          <p:cNvGrpSpPr>
            <a:grpSpLocks noChangeAspect="1"/>
          </p:cNvGrpSpPr>
          <p:nvPr/>
        </p:nvGrpSpPr>
        <p:grpSpPr>
          <a:xfrm>
            <a:off x="8685498" y="1345608"/>
            <a:ext cx="228553" cy="228553"/>
            <a:chOff x="4843364" y="3319364"/>
            <a:chExt cx="219273" cy="219273"/>
          </a:xfrm>
        </p:grpSpPr>
        <p:sp>
          <p:nvSpPr>
            <p:cNvPr id="32" name="Oval 16">
              <a:extLst>
                <a:ext uri="{FF2B5EF4-FFF2-40B4-BE49-F238E27FC236}">
                  <a16:creationId xmlns:a16="http://schemas.microsoft.com/office/drawing/2014/main" id="{D432282A-29A6-B840-1D7F-F9BB06C92371}"/>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33" name="Freeform 17">
              <a:extLst>
                <a:ext uri="{FF2B5EF4-FFF2-40B4-BE49-F238E27FC236}">
                  <a16:creationId xmlns:a16="http://schemas.microsoft.com/office/drawing/2014/main" id="{337ACEBC-1333-9281-66FE-86BDBBA6C0B1}"/>
                </a:ext>
              </a:extLst>
            </p:cNvPr>
            <p:cNvSpPr>
              <a:spLocks/>
            </p:cNvSpPr>
            <p:nvPr/>
          </p:nvSpPr>
          <p:spPr bwMode="auto">
            <a:xfrm>
              <a:off x="4898828" y="3376117"/>
              <a:ext cx="108347" cy="10447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
        <p:nvSpPr>
          <p:cNvPr id="53" name="Textfeld 1">
            <a:extLst>
              <a:ext uri="{FF2B5EF4-FFF2-40B4-BE49-F238E27FC236}">
                <a16:creationId xmlns:a16="http://schemas.microsoft.com/office/drawing/2014/main" id="{DADE0AFB-4C29-9238-C529-18185F286A38}"/>
              </a:ext>
            </a:extLst>
          </p:cNvPr>
          <p:cNvSpPr txBox="1"/>
          <p:nvPr>
            <p:custDataLst>
              <p:tags r:id="rId2"/>
            </p:custDataLst>
          </p:nvPr>
        </p:nvSpPr>
        <p:spPr>
          <a:xfrm>
            <a:off x="8988694" y="1292566"/>
            <a:ext cx="801892" cy="377895"/>
          </a:xfrm>
          <a:prstGeom prst="rect">
            <a:avLst/>
          </a:prstGeom>
          <a:noFill/>
          <a:extLst>
            <a:ext uri="{909E8E84-426E-40DD-AFC4-6F175D3DCCD1}">
              <a14:hiddenFill xmlns:a14="http://schemas.microsoft.com/office/drawing/2010/main">
                <a:solidFill>
                  <a:schemeClr val="tx2"/>
                </a:solidFill>
              </a14:hiddenFill>
            </a:ext>
          </a:extLst>
        </p:spPr>
        <p:txBody>
          <a:bodyPr vert="horz" wrap="square" lIns="29250" tIns="29250" rIns="29250" bIns="29250" rtlCol="0" anchor="ctr">
            <a:noAutofit/>
          </a:bodyPr>
          <a:lstStyle/>
          <a:p>
            <a:pPr defTabSz="742950">
              <a:lnSpc>
                <a:spcPct val="90000"/>
              </a:lnSpc>
              <a:spcAft>
                <a:spcPts val="488"/>
              </a:spcAft>
              <a:defRPr/>
            </a:pP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希望コース</a:t>
            </a:r>
          </a:p>
        </p:txBody>
      </p:sp>
      <p:sp>
        <p:nvSpPr>
          <p:cNvPr id="72" name="テキスト ボックス 42">
            <a:extLst>
              <a:ext uri="{FF2B5EF4-FFF2-40B4-BE49-F238E27FC236}">
                <a16:creationId xmlns:a16="http://schemas.microsoft.com/office/drawing/2014/main" id="{B2371431-4E84-DA9C-C7C2-FA7314C2156E}"/>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1</a:t>
            </a:r>
            <a:r>
              <a:rPr kumimoji="1" lang="ja-JP" altLang="en-US" sz="1200">
                <a:solidFill>
                  <a:srgbClr val="575757"/>
                </a:solidFill>
                <a:latin typeface="Trebuchet MS" panose="020B0603020202020204" pitchFamily="34" charset="0"/>
                <a:ea typeface="Meiryo UI" panose="020B0604030504040204" pitchFamily="50" charset="-128"/>
              </a:rPr>
              <a:t>章：応募概要、応募コース</a:t>
            </a:r>
          </a:p>
        </p:txBody>
      </p:sp>
      <p:sp>
        <p:nvSpPr>
          <p:cNvPr id="3" name="Textfeld 1">
            <a:extLst>
              <a:ext uri="{FF2B5EF4-FFF2-40B4-BE49-F238E27FC236}">
                <a16:creationId xmlns:a16="http://schemas.microsoft.com/office/drawing/2014/main" id="{078B0730-B3AC-66E6-8EF9-211AA490A77F}"/>
              </a:ext>
            </a:extLst>
          </p:cNvPr>
          <p:cNvSpPr txBox="1"/>
          <p:nvPr>
            <p:custDataLst>
              <p:tags r:id="rId3"/>
            </p:custDataLst>
          </p:nvPr>
        </p:nvSpPr>
        <p:spPr>
          <a:xfrm>
            <a:off x="511176" y="1796330"/>
            <a:ext cx="4547055" cy="373770"/>
          </a:xfrm>
          <a:prstGeom prst="rect">
            <a:avLst/>
          </a:prstGeom>
          <a:solidFill>
            <a:schemeClr val="tx2"/>
          </a:solidFill>
        </p:spPr>
        <p:txBody>
          <a:bodyPr vert="horz" wrap="square" lIns="91440" tIns="45720" rIns="91440" bIns="45720" rtlCol="0" anchor="ctr">
            <a:noAutofit/>
          </a:bodyPr>
          <a:lstStyle/>
          <a:p>
            <a:pPr defTabSz="742950">
              <a:lnSpc>
                <a:spcPct val="90000"/>
              </a:lnSpc>
              <a:spcAft>
                <a:spcPts val="488"/>
              </a:spcAft>
              <a:defRPr/>
            </a:pPr>
            <a:r>
              <a:rPr lang="ja-JP" altLang="en-US" sz="14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4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grpSp>
        <p:nvGrpSpPr>
          <p:cNvPr id="36" name="Group 35">
            <a:extLst>
              <a:ext uri="{FF2B5EF4-FFF2-40B4-BE49-F238E27FC236}">
                <a16:creationId xmlns:a16="http://schemas.microsoft.com/office/drawing/2014/main" id="{EB304E48-B1F7-0071-C444-BCD39FBE8199}"/>
              </a:ext>
            </a:extLst>
          </p:cNvPr>
          <p:cNvGrpSpPr/>
          <p:nvPr/>
        </p:nvGrpSpPr>
        <p:grpSpPr>
          <a:xfrm>
            <a:off x="662693" y="2362709"/>
            <a:ext cx="1179078" cy="2739039"/>
            <a:chOff x="701603" y="2393384"/>
            <a:chExt cx="1047446" cy="4010227"/>
          </a:xfrm>
        </p:grpSpPr>
        <p:sp>
          <p:nvSpPr>
            <p:cNvPr id="18" name="Rectangle 17">
              <a:extLst>
                <a:ext uri="{FF2B5EF4-FFF2-40B4-BE49-F238E27FC236}">
                  <a16:creationId xmlns:a16="http://schemas.microsoft.com/office/drawing/2014/main" id="{36DA6712-46EF-ADD2-39EF-A4357EB1AD2F}"/>
                </a:ext>
              </a:extLst>
            </p:cNvPr>
            <p:cNvSpPr/>
            <p:nvPr/>
          </p:nvSpPr>
          <p:spPr>
            <a:xfrm>
              <a:off x="701603" y="2393384"/>
              <a:ext cx="1047446" cy="1918457"/>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400">
                  <a:solidFill>
                    <a:srgbClr val="37373A"/>
                  </a:solidFill>
                  <a:latin typeface="Trebuchet MS"/>
                  <a:ea typeface="Meiryo UI" panose="020B0604030504040204" pitchFamily="50" charset="-128"/>
                </a:rPr>
                <a:t>標準</a:t>
              </a:r>
              <a:br>
                <a:rPr lang="en-US" altLang="ja-JP" sz="1400">
                  <a:solidFill>
                    <a:srgbClr val="37373A"/>
                  </a:solidFill>
                  <a:latin typeface="Trebuchet MS"/>
                  <a:ea typeface="Meiryo UI" panose="020B0604030504040204" pitchFamily="50" charset="-128"/>
                </a:rPr>
              </a:br>
              <a:r>
                <a:rPr lang="ja-JP" altLang="en-US" sz="1400">
                  <a:solidFill>
                    <a:srgbClr val="37373A"/>
                  </a:solidFill>
                  <a:latin typeface="Trebuchet MS"/>
                  <a:ea typeface="Meiryo UI" panose="020B0604030504040204" pitchFamily="50" charset="-128"/>
                </a:rPr>
                <a:t>プロジェクト</a:t>
              </a:r>
              <a:endParaRPr lang="en-US" sz="1400">
                <a:solidFill>
                  <a:srgbClr val="37373A"/>
                </a:solidFill>
                <a:latin typeface="Trebuchet MS"/>
                <a:ea typeface="Meiryo UI" panose="020B0604030504040204" pitchFamily="50" charset="-128"/>
              </a:endParaRPr>
            </a:p>
          </p:txBody>
        </p:sp>
        <p:sp>
          <p:nvSpPr>
            <p:cNvPr id="20" name="Rectangle 19">
              <a:extLst>
                <a:ext uri="{FF2B5EF4-FFF2-40B4-BE49-F238E27FC236}">
                  <a16:creationId xmlns:a16="http://schemas.microsoft.com/office/drawing/2014/main" id="{77F54876-4E32-6CBC-92D5-E0C05D94EFFE}"/>
                </a:ext>
              </a:extLst>
            </p:cNvPr>
            <p:cNvSpPr/>
            <p:nvPr/>
          </p:nvSpPr>
          <p:spPr>
            <a:xfrm>
              <a:off x="701603" y="4485154"/>
              <a:ext cx="1047446" cy="1918457"/>
            </a:xfrm>
            <a:prstGeom prst="rect">
              <a:avLst/>
            </a:prstGeom>
            <a:solidFill>
              <a:srgbClr val="FFFFFF"/>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400">
                  <a:solidFill>
                    <a:srgbClr val="37373A"/>
                  </a:solidFill>
                  <a:latin typeface="Trebuchet MS"/>
                  <a:ea typeface="Meiryo UI" panose="020B0604030504040204" pitchFamily="50" charset="-128"/>
                </a:rPr>
                <a:t>シンボル</a:t>
              </a:r>
              <a:br>
                <a:rPr lang="en-US" altLang="ja-JP" sz="1400">
                  <a:solidFill>
                    <a:srgbClr val="37373A"/>
                  </a:solidFill>
                  <a:latin typeface="Trebuchet MS"/>
                  <a:ea typeface="Meiryo UI" panose="020B0604030504040204" pitchFamily="50" charset="-128"/>
                </a:rPr>
              </a:br>
              <a:r>
                <a:rPr lang="ja-JP" altLang="en-US" sz="1400">
                  <a:solidFill>
                    <a:srgbClr val="37373A"/>
                  </a:solidFill>
                  <a:latin typeface="Trebuchet MS"/>
                  <a:ea typeface="Meiryo UI" panose="020B0604030504040204" pitchFamily="50" charset="-128"/>
                </a:rPr>
                <a:t>プロジェクト</a:t>
              </a:r>
              <a:endParaRPr lang="en-US" sz="1400">
                <a:solidFill>
                  <a:srgbClr val="37373A"/>
                </a:solidFill>
                <a:latin typeface="Trebuchet MS"/>
                <a:ea typeface="Meiryo UI" panose="020B0604030504040204" pitchFamily="50" charset="-128"/>
              </a:endParaRPr>
            </a:p>
          </p:txBody>
        </p:sp>
      </p:grpSp>
      <p:sp>
        <p:nvSpPr>
          <p:cNvPr id="34" name="Rectangle 33">
            <a:extLst>
              <a:ext uri="{FF2B5EF4-FFF2-40B4-BE49-F238E27FC236}">
                <a16:creationId xmlns:a16="http://schemas.microsoft.com/office/drawing/2014/main" id="{D66259B1-6232-DA7C-98D6-C24D1C5196B6}"/>
              </a:ext>
            </a:extLst>
          </p:cNvPr>
          <p:cNvSpPr/>
          <p:nvPr/>
        </p:nvSpPr>
        <p:spPr>
          <a:xfrm>
            <a:off x="9265163" y="942618"/>
            <a:ext cx="404230" cy="227962"/>
          </a:xfrm>
          <a:prstGeom prst="rect">
            <a:avLst/>
          </a:prstGeom>
          <a:solidFill>
            <a:srgbClr val="FFFFFF"/>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defTabSz="742950"/>
            <a:r>
              <a:rPr lang="ja-JP" altLang="en-US" sz="975">
                <a:solidFill>
                  <a:srgbClr val="37373A"/>
                </a:solidFill>
                <a:latin typeface="Trebuchet MS"/>
                <a:ea typeface="Meiryo UI" panose="020B0604030504040204" pitchFamily="50" charset="-128"/>
              </a:rPr>
              <a:t>新設</a:t>
            </a:r>
            <a:endParaRPr lang="en-US" sz="975">
              <a:solidFill>
                <a:srgbClr val="37373A"/>
              </a:solidFill>
              <a:latin typeface="Trebuchet MS"/>
              <a:ea typeface="Meiryo UI" panose="020B0604030504040204" pitchFamily="50" charset="-128"/>
            </a:endParaRPr>
          </a:p>
        </p:txBody>
      </p:sp>
      <p:sp>
        <p:nvSpPr>
          <p:cNvPr id="35" name="Rectangle 34">
            <a:extLst>
              <a:ext uri="{FF2B5EF4-FFF2-40B4-BE49-F238E27FC236}">
                <a16:creationId xmlns:a16="http://schemas.microsoft.com/office/drawing/2014/main" id="{197513F4-FC16-3F35-DE72-0B769BD3771D}"/>
              </a:ext>
            </a:extLst>
          </p:cNvPr>
          <p:cNvSpPr/>
          <p:nvPr/>
        </p:nvSpPr>
        <p:spPr>
          <a:xfrm>
            <a:off x="8792377" y="942618"/>
            <a:ext cx="404230" cy="227962"/>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defTabSz="742950"/>
            <a:r>
              <a:rPr lang="ja-JP" altLang="en-US" sz="975">
                <a:solidFill>
                  <a:srgbClr val="37373A"/>
                </a:solidFill>
                <a:latin typeface="Trebuchet MS"/>
                <a:ea typeface="Meiryo UI" panose="020B0604030504040204" pitchFamily="50" charset="-128"/>
              </a:rPr>
              <a:t>既存</a:t>
            </a:r>
            <a:endParaRPr lang="en-US" sz="975">
              <a:solidFill>
                <a:srgbClr val="37373A"/>
              </a:solidFill>
              <a:latin typeface="Trebuchet MS"/>
              <a:ea typeface="Meiryo UI" panose="020B0604030504040204" pitchFamily="50" charset="-128"/>
            </a:endParaRPr>
          </a:p>
        </p:txBody>
      </p:sp>
      <p:sp>
        <p:nvSpPr>
          <p:cNvPr id="42" name="Rectangle 41">
            <a:extLst>
              <a:ext uri="{FF2B5EF4-FFF2-40B4-BE49-F238E27FC236}">
                <a16:creationId xmlns:a16="http://schemas.microsoft.com/office/drawing/2014/main" id="{8195405B-CD07-045A-C152-575E326DE2CD}"/>
              </a:ext>
            </a:extLst>
          </p:cNvPr>
          <p:cNvSpPr/>
          <p:nvPr/>
        </p:nvSpPr>
        <p:spPr>
          <a:xfrm>
            <a:off x="1945532" y="2362709"/>
            <a:ext cx="3073789" cy="1310332"/>
          </a:xfrm>
          <a:prstGeom prst="rect">
            <a:avLst/>
          </a:prstGeom>
          <a:solidFill>
            <a:srgbClr val="FFFFFF"/>
          </a:solidFill>
          <a:ln w="9525" cap="rnd"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endParaRPr lang="en-US" sz="1400">
              <a:solidFill>
                <a:srgbClr val="37373A"/>
              </a:solidFill>
              <a:latin typeface="Trebuchet MS"/>
              <a:ea typeface="Meiryo UI" panose="020B0604030504040204" pitchFamily="50" charset="-128"/>
            </a:endParaRPr>
          </a:p>
        </p:txBody>
      </p:sp>
      <p:sp>
        <p:nvSpPr>
          <p:cNvPr id="44" name="Rectangle 43">
            <a:extLst>
              <a:ext uri="{FF2B5EF4-FFF2-40B4-BE49-F238E27FC236}">
                <a16:creationId xmlns:a16="http://schemas.microsoft.com/office/drawing/2014/main" id="{9B8DF888-1E83-85AA-F075-03CC7305F0D2}"/>
              </a:ext>
            </a:extLst>
          </p:cNvPr>
          <p:cNvSpPr/>
          <p:nvPr/>
        </p:nvSpPr>
        <p:spPr>
          <a:xfrm>
            <a:off x="1945532" y="3790506"/>
            <a:ext cx="3073789" cy="1310332"/>
          </a:xfrm>
          <a:prstGeom prst="rect">
            <a:avLst/>
          </a:prstGeom>
          <a:solidFill>
            <a:srgbClr val="FFFFFF"/>
          </a:solidFill>
          <a:ln w="9525" cap="rnd"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endParaRPr lang="en-US" sz="1400">
              <a:solidFill>
                <a:srgbClr val="37373A"/>
              </a:solidFill>
              <a:latin typeface="Trebuchet MS"/>
              <a:ea typeface="Meiryo UI" panose="020B0604030504040204" pitchFamily="50" charset="-128"/>
            </a:endParaRPr>
          </a:p>
        </p:txBody>
      </p:sp>
      <p:sp>
        <p:nvSpPr>
          <p:cNvPr id="9" name="Rectangle 2">
            <a:extLst>
              <a:ext uri="{FF2B5EF4-FFF2-40B4-BE49-F238E27FC236}">
                <a16:creationId xmlns:a16="http://schemas.microsoft.com/office/drawing/2014/main" id="{DB197496-9349-00D0-2F23-0E2BCC6AAF74}"/>
              </a:ext>
            </a:extLst>
          </p:cNvPr>
          <p:cNvSpPr/>
          <p:nvPr/>
        </p:nvSpPr>
        <p:spPr>
          <a:xfrm>
            <a:off x="2140401" y="2475033"/>
            <a:ext cx="2684050" cy="2538326"/>
          </a:xfrm>
          <a:prstGeom prst="wedgeRectCallout">
            <a:avLst>
              <a:gd name="adj1" fmla="val 5967"/>
              <a:gd name="adj2" fmla="val 4169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algn="ctr"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希望するコースに</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　　　を入れること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grpSp>
        <p:nvGrpSpPr>
          <p:cNvPr id="45" name="Group 44">
            <a:extLst>
              <a:ext uri="{FF2B5EF4-FFF2-40B4-BE49-F238E27FC236}">
                <a16:creationId xmlns:a16="http://schemas.microsoft.com/office/drawing/2014/main" id="{416B8722-7062-E165-7C42-C4E6325559EA}"/>
              </a:ext>
            </a:extLst>
          </p:cNvPr>
          <p:cNvGrpSpPr>
            <a:grpSpLocks noChangeAspect="1"/>
          </p:cNvGrpSpPr>
          <p:nvPr/>
        </p:nvGrpSpPr>
        <p:grpSpPr>
          <a:xfrm>
            <a:off x="3113389" y="3747367"/>
            <a:ext cx="171715" cy="171715"/>
            <a:chOff x="4843364" y="3319364"/>
            <a:chExt cx="219273" cy="219273"/>
          </a:xfrm>
        </p:grpSpPr>
        <p:sp>
          <p:nvSpPr>
            <p:cNvPr id="49" name="Oval 16">
              <a:extLst>
                <a:ext uri="{FF2B5EF4-FFF2-40B4-BE49-F238E27FC236}">
                  <a16:creationId xmlns:a16="http://schemas.microsoft.com/office/drawing/2014/main" id="{32CDF2A3-52D1-968B-65E3-3FC77198E2AA}"/>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50" name="Freeform 17">
              <a:extLst>
                <a:ext uri="{FF2B5EF4-FFF2-40B4-BE49-F238E27FC236}">
                  <a16:creationId xmlns:a16="http://schemas.microsoft.com/office/drawing/2014/main" id="{A222F48E-3414-2D86-86CA-9656731E9F4E}"/>
                </a:ext>
              </a:extLst>
            </p:cNvPr>
            <p:cNvSpPr>
              <a:spLocks/>
            </p:cNvSpPr>
            <p:nvPr/>
          </p:nvSpPr>
          <p:spPr bwMode="auto">
            <a:xfrm>
              <a:off x="4898828" y="3376117"/>
              <a:ext cx="108347" cy="10447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
        <p:nvSpPr>
          <p:cNvPr id="51" name="Textfeld 1">
            <a:extLst>
              <a:ext uri="{FF2B5EF4-FFF2-40B4-BE49-F238E27FC236}">
                <a16:creationId xmlns:a16="http://schemas.microsoft.com/office/drawing/2014/main" id="{30399C2C-7353-5472-3E13-3747E67E2713}"/>
              </a:ext>
            </a:extLst>
          </p:cNvPr>
          <p:cNvSpPr txBox="1"/>
          <p:nvPr>
            <p:custDataLst>
              <p:tags r:id="rId4"/>
            </p:custDataLst>
          </p:nvPr>
        </p:nvSpPr>
        <p:spPr>
          <a:xfrm>
            <a:off x="5205158" y="1796330"/>
            <a:ext cx="4547055" cy="373770"/>
          </a:xfrm>
          <a:prstGeom prst="rect">
            <a:avLst/>
          </a:prstGeom>
          <a:solidFill>
            <a:schemeClr val="tx2"/>
          </a:solidFill>
        </p:spPr>
        <p:txBody>
          <a:bodyPr vert="horz" wrap="square" lIns="91440" tIns="45720" rIns="91440" bIns="45720" rtlCol="0" anchor="ctr">
            <a:noAutofit/>
          </a:bodyPr>
          <a:lstStyle/>
          <a:p>
            <a:pPr defTabSz="742950">
              <a:lnSpc>
                <a:spcPct val="90000"/>
              </a:lnSpc>
              <a:spcAft>
                <a:spcPts val="488"/>
              </a:spcAft>
              <a:defRPr/>
            </a:pPr>
            <a:r>
              <a:rPr lang="ja-JP" altLang="en-US" sz="14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4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2" name="Rectangle 51">
            <a:extLst>
              <a:ext uri="{FF2B5EF4-FFF2-40B4-BE49-F238E27FC236}">
                <a16:creationId xmlns:a16="http://schemas.microsoft.com/office/drawing/2014/main" id="{61C9C5D2-732E-84FD-0F62-214DF357F5E3}"/>
              </a:ext>
            </a:extLst>
          </p:cNvPr>
          <p:cNvSpPr/>
          <p:nvPr/>
        </p:nvSpPr>
        <p:spPr>
          <a:xfrm>
            <a:off x="662692" y="5576599"/>
            <a:ext cx="4356629" cy="61299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t" anchorCtr="0" forceAA="0" compatLnSpc="1">
            <a:prstTxWarp prst="textNoShape">
              <a:avLst/>
            </a:prstTxWarp>
            <a:noAutofit/>
          </a:bodyPr>
          <a:lstStyle/>
          <a:p>
            <a:pPr defTabSz="742950"/>
            <a:r>
              <a:rPr lang="en-US" altLang="ja-JP" sz="1050">
                <a:solidFill>
                  <a:srgbClr val="37373A"/>
                </a:solidFill>
                <a:latin typeface="Trebuchet MS"/>
                <a:ea typeface="Meiryo UI" panose="020B0604030504040204" pitchFamily="50" charset="-128"/>
              </a:rPr>
              <a:t>※</a:t>
            </a:r>
            <a:r>
              <a:rPr lang="ja-JP" altLang="en-US" sz="1050">
                <a:solidFill>
                  <a:srgbClr val="37373A"/>
                </a:solidFill>
                <a:latin typeface="Trebuchet MS"/>
                <a:ea typeface="Meiryo UI" panose="020B0604030504040204" pitchFamily="50" charset="-128"/>
              </a:rPr>
              <a:t>注）</a:t>
            </a:r>
            <a:endParaRPr lang="en-US" altLang="ja-JP" sz="1050">
              <a:solidFill>
                <a:srgbClr val="37373A"/>
              </a:solidFill>
              <a:latin typeface="Trebuchet MS"/>
              <a:ea typeface="Meiryo UI" panose="020B0604030504040204" pitchFamily="50" charset="-128"/>
            </a:endParaRPr>
          </a:p>
          <a:p>
            <a:pPr defTabSz="742950"/>
            <a:r>
              <a:rPr lang="ja-JP" altLang="en-US" sz="1050">
                <a:solidFill>
                  <a:srgbClr val="37373A"/>
                </a:solidFill>
                <a:latin typeface="Trebuchet MS"/>
                <a:ea typeface="Meiryo UI" panose="020B0604030504040204" pitchFamily="50" charset="-128"/>
              </a:rPr>
              <a:t>シンボルプロジェクトに応募可能な案件は</a:t>
            </a:r>
            <a:r>
              <a:rPr lang="en-US" altLang="ja-JP" sz="1050">
                <a:solidFill>
                  <a:srgbClr val="37373A"/>
                </a:solidFill>
                <a:latin typeface="Trebuchet MS"/>
                <a:ea typeface="Meiryo UI" panose="020B0604030504040204" pitchFamily="50" charset="-128"/>
              </a:rPr>
              <a:t>HAPS/APN/</a:t>
            </a:r>
            <a:r>
              <a:rPr lang="ja-JP" altLang="en-US" sz="1050">
                <a:solidFill>
                  <a:srgbClr val="37373A"/>
                </a:solidFill>
                <a:latin typeface="Trebuchet MS"/>
                <a:ea typeface="Meiryo UI" panose="020B0604030504040204" pitchFamily="50" charset="-128"/>
              </a:rPr>
              <a:t>衛星直接通信を活用した</a:t>
            </a:r>
            <a:br>
              <a:rPr lang="en-US" altLang="ja-JP" sz="1050">
                <a:solidFill>
                  <a:srgbClr val="37373A"/>
                </a:solidFill>
                <a:latin typeface="Trebuchet MS"/>
                <a:ea typeface="Meiryo UI" panose="020B0604030504040204" pitchFamily="50" charset="-128"/>
              </a:rPr>
            </a:br>
            <a:r>
              <a:rPr lang="ja-JP" altLang="en-US" sz="1050">
                <a:solidFill>
                  <a:srgbClr val="37373A"/>
                </a:solidFill>
                <a:latin typeface="Trebuchet MS"/>
                <a:ea typeface="Meiryo UI" panose="020B0604030504040204" pitchFamily="50" charset="-128"/>
              </a:rPr>
              <a:t>実証案件のみ。</a:t>
            </a:r>
            <a:r>
              <a:rPr lang="en-US" altLang="ja-JP" sz="1050">
                <a:solidFill>
                  <a:srgbClr val="37373A"/>
                </a:solidFill>
                <a:latin typeface="Trebuchet MS"/>
                <a:ea typeface="Meiryo UI" panose="020B0604030504040204" pitchFamily="50" charset="-128"/>
              </a:rPr>
              <a:t>Local5G/Wi-Fi</a:t>
            </a:r>
            <a:r>
              <a:rPr lang="ja-JP" altLang="en-US" sz="1050">
                <a:solidFill>
                  <a:srgbClr val="37373A"/>
                </a:solidFill>
                <a:latin typeface="Trebuchet MS"/>
                <a:ea typeface="Meiryo UI" panose="020B0604030504040204" pitchFamily="50" charset="-128"/>
              </a:rPr>
              <a:t>等活用の案件はシンボルプロジェクト対象外</a:t>
            </a:r>
            <a:endParaRPr lang="en-US" sz="1050">
              <a:solidFill>
                <a:srgbClr val="37373A"/>
              </a:solidFill>
              <a:latin typeface="Trebuchet MS"/>
              <a:ea typeface="Meiryo UI" panose="020B0604030504040204" pitchFamily="50" charset="-128"/>
            </a:endParaRPr>
          </a:p>
        </p:txBody>
      </p:sp>
      <p:grpSp>
        <p:nvGrpSpPr>
          <p:cNvPr id="54" name="Group 53">
            <a:extLst>
              <a:ext uri="{FF2B5EF4-FFF2-40B4-BE49-F238E27FC236}">
                <a16:creationId xmlns:a16="http://schemas.microsoft.com/office/drawing/2014/main" id="{A5A41C17-31D0-FB71-1646-23323C153EFD}"/>
              </a:ext>
            </a:extLst>
          </p:cNvPr>
          <p:cNvGrpSpPr/>
          <p:nvPr/>
        </p:nvGrpSpPr>
        <p:grpSpPr>
          <a:xfrm>
            <a:off x="5312765" y="2369194"/>
            <a:ext cx="1179078" cy="2739039"/>
            <a:chOff x="701603" y="2393384"/>
            <a:chExt cx="1047446" cy="4010227"/>
          </a:xfrm>
        </p:grpSpPr>
        <p:sp>
          <p:nvSpPr>
            <p:cNvPr id="55" name="Rectangle 54">
              <a:extLst>
                <a:ext uri="{FF2B5EF4-FFF2-40B4-BE49-F238E27FC236}">
                  <a16:creationId xmlns:a16="http://schemas.microsoft.com/office/drawing/2014/main" id="{0156F09C-5808-6D39-F7A9-3004D12B39E8}"/>
                </a:ext>
              </a:extLst>
            </p:cNvPr>
            <p:cNvSpPr/>
            <p:nvPr/>
          </p:nvSpPr>
          <p:spPr>
            <a:xfrm>
              <a:off x="701603" y="2393384"/>
              <a:ext cx="1047446" cy="1918457"/>
            </a:xfrm>
            <a:prstGeom prst="rect">
              <a:avLst/>
            </a:prstGeom>
            <a:solidFill>
              <a:srgbClr val="FFFFFF"/>
            </a:solidFill>
            <a:ln w="9525"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400">
                  <a:solidFill>
                    <a:srgbClr val="37373A"/>
                  </a:solidFill>
                  <a:latin typeface="Trebuchet MS"/>
                  <a:ea typeface="Meiryo UI" panose="020B0604030504040204" pitchFamily="50" charset="-128"/>
                </a:rPr>
                <a:t>実証期間 </a:t>
              </a:r>
              <a:r>
                <a:rPr lang="en-US" altLang="ja-JP" sz="1400">
                  <a:solidFill>
                    <a:srgbClr val="37373A"/>
                  </a:solidFill>
                  <a:latin typeface="Trebuchet MS"/>
                  <a:ea typeface="Meiryo UI" panose="020B0604030504040204" pitchFamily="50" charset="-128"/>
                </a:rPr>
                <a:t>: </a:t>
              </a:r>
              <a:br>
                <a:rPr lang="en-US" altLang="ja-JP" sz="1400">
                  <a:solidFill>
                    <a:srgbClr val="37373A"/>
                  </a:solidFill>
                  <a:latin typeface="Trebuchet MS"/>
                  <a:ea typeface="Meiryo UI" panose="020B0604030504040204" pitchFamily="50" charset="-128"/>
                </a:rPr>
              </a:br>
              <a:r>
                <a:rPr lang="en-US" altLang="ja-JP" sz="1400">
                  <a:solidFill>
                    <a:srgbClr val="37373A"/>
                  </a:solidFill>
                  <a:latin typeface="Trebuchet MS"/>
                  <a:ea typeface="Meiryo UI" panose="020B0604030504040204" pitchFamily="50" charset="-128"/>
                </a:rPr>
                <a:t>1</a:t>
              </a:r>
              <a:r>
                <a:rPr lang="ja-JP" altLang="en-US" sz="1400">
                  <a:solidFill>
                    <a:srgbClr val="37373A"/>
                  </a:solidFill>
                  <a:latin typeface="Trebuchet MS"/>
                  <a:ea typeface="Meiryo UI" panose="020B0604030504040204" pitchFamily="50" charset="-128"/>
                </a:rPr>
                <a:t>年</a:t>
              </a:r>
              <a:endParaRPr lang="en-US" sz="1400">
                <a:solidFill>
                  <a:srgbClr val="37373A"/>
                </a:solidFill>
                <a:latin typeface="Trebuchet MS"/>
                <a:ea typeface="Meiryo UI" panose="020B0604030504040204" pitchFamily="50" charset="-128"/>
              </a:endParaRPr>
            </a:p>
          </p:txBody>
        </p:sp>
        <p:sp>
          <p:nvSpPr>
            <p:cNvPr id="56" name="Rectangle 55">
              <a:extLst>
                <a:ext uri="{FF2B5EF4-FFF2-40B4-BE49-F238E27FC236}">
                  <a16:creationId xmlns:a16="http://schemas.microsoft.com/office/drawing/2014/main" id="{250F0EDE-762E-AEA4-0366-C25FA88E00DA}"/>
                </a:ext>
              </a:extLst>
            </p:cNvPr>
            <p:cNvSpPr/>
            <p:nvPr/>
          </p:nvSpPr>
          <p:spPr>
            <a:xfrm>
              <a:off x="701603" y="4485154"/>
              <a:ext cx="1047446" cy="1918457"/>
            </a:xfrm>
            <a:prstGeom prst="rect">
              <a:avLst/>
            </a:prstGeom>
            <a:solidFill>
              <a:srgbClr val="FFFFFF"/>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r>
                <a:rPr lang="ja-JP" altLang="en-US" sz="1400">
                  <a:solidFill>
                    <a:srgbClr val="37373A"/>
                  </a:solidFill>
                  <a:ea typeface="Meiryo UI" panose="020B0604030504040204" pitchFamily="50" charset="-128"/>
                </a:rPr>
                <a:t>実証期間 </a:t>
              </a:r>
              <a:r>
                <a:rPr lang="en-US" altLang="ja-JP" sz="1400">
                  <a:solidFill>
                    <a:srgbClr val="37373A"/>
                  </a:solidFill>
                  <a:ea typeface="Meiryo UI" panose="020B0604030504040204" pitchFamily="50" charset="-128"/>
                </a:rPr>
                <a:t>: </a:t>
              </a:r>
              <a:br>
                <a:rPr lang="en-US" altLang="ja-JP" sz="1400">
                  <a:solidFill>
                    <a:srgbClr val="37373A"/>
                  </a:solidFill>
                  <a:ea typeface="Meiryo UI" panose="020B0604030504040204" pitchFamily="50" charset="-128"/>
                </a:rPr>
              </a:br>
              <a:r>
                <a:rPr lang="en-US" altLang="ja-JP" sz="1400">
                  <a:solidFill>
                    <a:srgbClr val="37373A"/>
                  </a:solidFill>
                  <a:ea typeface="Meiryo UI" panose="020B0604030504040204" pitchFamily="50" charset="-128"/>
                </a:rPr>
                <a:t>2</a:t>
              </a:r>
              <a:r>
                <a:rPr lang="ja-JP" altLang="en-US" sz="1400">
                  <a:solidFill>
                    <a:srgbClr val="37373A"/>
                  </a:solidFill>
                  <a:ea typeface="Meiryo UI" panose="020B0604030504040204" pitchFamily="50" charset="-128"/>
                </a:rPr>
                <a:t>年</a:t>
              </a:r>
              <a:endParaRPr lang="en-US" sz="1400">
                <a:solidFill>
                  <a:srgbClr val="37373A"/>
                </a:solidFill>
                <a:ea typeface="Meiryo UI" panose="020B0604030504040204" pitchFamily="50" charset="-128"/>
              </a:endParaRPr>
            </a:p>
          </p:txBody>
        </p:sp>
      </p:grpSp>
      <p:sp>
        <p:nvSpPr>
          <p:cNvPr id="57" name="Rectangle 56">
            <a:extLst>
              <a:ext uri="{FF2B5EF4-FFF2-40B4-BE49-F238E27FC236}">
                <a16:creationId xmlns:a16="http://schemas.microsoft.com/office/drawing/2014/main" id="{531022F7-9BCC-35F6-ACC0-7496602B4E15}"/>
              </a:ext>
            </a:extLst>
          </p:cNvPr>
          <p:cNvSpPr/>
          <p:nvPr/>
        </p:nvSpPr>
        <p:spPr>
          <a:xfrm>
            <a:off x="6595604" y="2369194"/>
            <a:ext cx="3073789" cy="1310332"/>
          </a:xfrm>
          <a:prstGeom prst="rect">
            <a:avLst/>
          </a:prstGeom>
          <a:solidFill>
            <a:srgbClr val="FFFFFF"/>
          </a:solidFill>
          <a:ln w="9525" cap="rnd"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endParaRPr lang="en-US" sz="1400">
              <a:solidFill>
                <a:srgbClr val="37373A"/>
              </a:solidFill>
              <a:latin typeface="Trebuchet MS"/>
              <a:ea typeface="Meiryo UI" panose="020B0604030504040204" pitchFamily="50" charset="-128"/>
            </a:endParaRPr>
          </a:p>
        </p:txBody>
      </p:sp>
      <p:sp>
        <p:nvSpPr>
          <p:cNvPr id="58" name="Rectangle 57">
            <a:extLst>
              <a:ext uri="{FF2B5EF4-FFF2-40B4-BE49-F238E27FC236}">
                <a16:creationId xmlns:a16="http://schemas.microsoft.com/office/drawing/2014/main" id="{D8E65275-CB1B-5A15-4761-FF279F946C2C}"/>
              </a:ext>
            </a:extLst>
          </p:cNvPr>
          <p:cNvSpPr/>
          <p:nvPr/>
        </p:nvSpPr>
        <p:spPr>
          <a:xfrm>
            <a:off x="6595604" y="3796991"/>
            <a:ext cx="3073789" cy="1310332"/>
          </a:xfrm>
          <a:prstGeom prst="rect">
            <a:avLst/>
          </a:prstGeom>
          <a:solidFill>
            <a:srgbClr val="FFFFFF"/>
          </a:solidFill>
          <a:ln w="9525" cap="rnd"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algn="ctr" defTabSz="742950"/>
            <a:endParaRPr lang="en-US" sz="1400">
              <a:solidFill>
                <a:srgbClr val="37373A"/>
              </a:solidFill>
              <a:latin typeface="Trebuchet MS"/>
              <a:ea typeface="Meiryo UI" panose="020B0604030504040204" pitchFamily="50" charset="-128"/>
            </a:endParaRPr>
          </a:p>
        </p:txBody>
      </p:sp>
      <p:sp>
        <p:nvSpPr>
          <p:cNvPr id="59" name="Rectangle 2">
            <a:extLst>
              <a:ext uri="{FF2B5EF4-FFF2-40B4-BE49-F238E27FC236}">
                <a16:creationId xmlns:a16="http://schemas.microsoft.com/office/drawing/2014/main" id="{542CE84C-B800-6DFD-D808-481522A7BC54}"/>
              </a:ext>
            </a:extLst>
          </p:cNvPr>
          <p:cNvSpPr/>
          <p:nvPr/>
        </p:nvSpPr>
        <p:spPr>
          <a:xfrm>
            <a:off x="6790473" y="2481518"/>
            <a:ext cx="2684050" cy="2538326"/>
          </a:xfrm>
          <a:prstGeom prst="wedgeRectCallout">
            <a:avLst>
              <a:gd name="adj1" fmla="val 5967"/>
              <a:gd name="adj2" fmla="val 4169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algn="ctr"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希望するコースに</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　　　を入れること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grpSp>
        <p:nvGrpSpPr>
          <p:cNvPr id="60" name="Group 59">
            <a:extLst>
              <a:ext uri="{FF2B5EF4-FFF2-40B4-BE49-F238E27FC236}">
                <a16:creationId xmlns:a16="http://schemas.microsoft.com/office/drawing/2014/main" id="{8F4DAD27-810B-FF4F-EA0B-F7D71D563FFD}"/>
              </a:ext>
            </a:extLst>
          </p:cNvPr>
          <p:cNvGrpSpPr>
            <a:grpSpLocks noChangeAspect="1"/>
          </p:cNvGrpSpPr>
          <p:nvPr/>
        </p:nvGrpSpPr>
        <p:grpSpPr>
          <a:xfrm>
            <a:off x="7763461" y="3753852"/>
            <a:ext cx="171715" cy="171715"/>
            <a:chOff x="4843364" y="3319364"/>
            <a:chExt cx="219273" cy="219273"/>
          </a:xfrm>
        </p:grpSpPr>
        <p:sp>
          <p:nvSpPr>
            <p:cNvPr id="61" name="Oval 16">
              <a:extLst>
                <a:ext uri="{FF2B5EF4-FFF2-40B4-BE49-F238E27FC236}">
                  <a16:creationId xmlns:a16="http://schemas.microsoft.com/office/drawing/2014/main" id="{73FD38BE-47AD-1377-87AA-18990DC6A23B}"/>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62" name="Freeform 17">
              <a:extLst>
                <a:ext uri="{FF2B5EF4-FFF2-40B4-BE49-F238E27FC236}">
                  <a16:creationId xmlns:a16="http://schemas.microsoft.com/office/drawing/2014/main" id="{B9B724C3-CEEE-8ADA-6D7A-E716835BCFA0}"/>
                </a:ext>
              </a:extLst>
            </p:cNvPr>
            <p:cNvSpPr>
              <a:spLocks/>
            </p:cNvSpPr>
            <p:nvPr/>
          </p:nvSpPr>
          <p:spPr bwMode="auto">
            <a:xfrm>
              <a:off x="4898828" y="3376117"/>
              <a:ext cx="108347" cy="10447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
        <p:nvSpPr>
          <p:cNvPr id="63" name="Rectangle 62">
            <a:extLst>
              <a:ext uri="{FF2B5EF4-FFF2-40B4-BE49-F238E27FC236}">
                <a16:creationId xmlns:a16="http://schemas.microsoft.com/office/drawing/2014/main" id="{17942956-1312-98D9-37D3-7D4227FFFF4B}"/>
              </a:ext>
            </a:extLst>
          </p:cNvPr>
          <p:cNvSpPr/>
          <p:nvPr/>
        </p:nvSpPr>
        <p:spPr>
          <a:xfrm>
            <a:off x="5325734" y="5576599"/>
            <a:ext cx="4356629" cy="61299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t" anchorCtr="0" forceAA="0" compatLnSpc="1">
            <a:prstTxWarp prst="textNoShape">
              <a:avLst/>
            </a:prstTxWarp>
            <a:noAutofit/>
          </a:bodyPr>
          <a:lstStyle/>
          <a:p>
            <a:pPr defTabSz="742950"/>
            <a:r>
              <a:rPr lang="en-US" altLang="ja-JP" sz="1050">
                <a:solidFill>
                  <a:srgbClr val="37373A"/>
                </a:solidFill>
                <a:latin typeface="Trebuchet MS"/>
                <a:ea typeface="Meiryo UI" panose="020B0604030504040204" pitchFamily="50" charset="-128"/>
              </a:rPr>
              <a:t>※</a:t>
            </a:r>
            <a:r>
              <a:rPr lang="ja-JP" altLang="en-US" sz="1050">
                <a:solidFill>
                  <a:srgbClr val="37373A"/>
                </a:solidFill>
                <a:latin typeface="Trebuchet MS"/>
                <a:ea typeface="Meiryo UI" panose="020B0604030504040204" pitchFamily="50" charset="-128"/>
              </a:rPr>
              <a:t>注）</a:t>
            </a:r>
            <a:endParaRPr lang="en-US" altLang="ja-JP" sz="1050">
              <a:solidFill>
                <a:srgbClr val="37373A"/>
              </a:solidFill>
              <a:latin typeface="Trebuchet MS"/>
              <a:ea typeface="Meiryo UI" panose="020B0604030504040204" pitchFamily="50" charset="-128"/>
            </a:endParaRPr>
          </a:p>
          <a:p>
            <a:pPr defTabSz="742950"/>
            <a:r>
              <a:rPr lang="ja-JP" altLang="en-US" sz="1050">
                <a:solidFill>
                  <a:srgbClr val="37373A"/>
                </a:solidFill>
                <a:latin typeface="Trebuchet MS"/>
                <a:ea typeface="Meiryo UI" panose="020B0604030504040204" pitchFamily="50" charset="-128"/>
              </a:rPr>
              <a:t>標準プロジェクトは実証期間は原則単年度。</a:t>
            </a:r>
            <a:endParaRPr lang="en-US" altLang="ja-JP" sz="1050">
              <a:solidFill>
                <a:srgbClr val="37373A"/>
              </a:solidFill>
              <a:latin typeface="Trebuchet MS"/>
              <a:ea typeface="Meiryo UI" panose="020B0604030504040204" pitchFamily="50" charset="-128"/>
            </a:endParaRPr>
          </a:p>
          <a:p>
            <a:pPr defTabSz="742950"/>
            <a:r>
              <a:rPr lang="ja-JP" altLang="en-US" sz="1050">
                <a:solidFill>
                  <a:srgbClr val="37373A"/>
                </a:solidFill>
                <a:latin typeface="Trebuchet MS"/>
                <a:ea typeface="Meiryo UI" panose="020B0604030504040204" pitchFamily="50" charset="-128"/>
              </a:rPr>
              <a:t>例外的に実証に必要な自然環境下でのデータ収集／ソリューション</a:t>
            </a:r>
            <a:br>
              <a:rPr lang="en-US" altLang="ja-JP" sz="1050">
                <a:solidFill>
                  <a:srgbClr val="37373A"/>
                </a:solidFill>
                <a:latin typeface="Trebuchet MS"/>
                <a:ea typeface="Meiryo UI" panose="020B0604030504040204" pitchFamily="50" charset="-128"/>
              </a:rPr>
            </a:br>
            <a:r>
              <a:rPr lang="ja-JP" altLang="en-US" sz="1050">
                <a:solidFill>
                  <a:srgbClr val="37373A"/>
                </a:solidFill>
                <a:latin typeface="Trebuchet MS"/>
                <a:ea typeface="Meiryo UI" panose="020B0604030504040204" pitchFamily="50" charset="-128"/>
              </a:rPr>
              <a:t>開発に期間を要すると客観的に認められる場合のみ</a:t>
            </a:r>
            <a:r>
              <a:rPr lang="en-US" altLang="ja-JP" sz="1050">
                <a:solidFill>
                  <a:srgbClr val="37373A"/>
                </a:solidFill>
                <a:latin typeface="Trebuchet MS"/>
                <a:ea typeface="Meiryo UI" panose="020B0604030504040204" pitchFamily="50" charset="-128"/>
              </a:rPr>
              <a:t>2</a:t>
            </a:r>
            <a:r>
              <a:rPr lang="ja-JP" altLang="en-US" sz="1050">
                <a:solidFill>
                  <a:srgbClr val="37373A"/>
                </a:solidFill>
                <a:latin typeface="Trebuchet MS"/>
                <a:ea typeface="Meiryo UI" panose="020B0604030504040204" pitchFamily="50" charset="-128"/>
              </a:rPr>
              <a:t>年間の設定が可能</a:t>
            </a:r>
            <a:br>
              <a:rPr lang="ja-JP" altLang="en-US" sz="1050">
                <a:solidFill>
                  <a:srgbClr val="37373A"/>
                </a:solidFill>
                <a:latin typeface="Trebuchet MS"/>
                <a:ea typeface="Meiryo UI" panose="020B0604030504040204" pitchFamily="50" charset="-128"/>
              </a:rPr>
            </a:br>
            <a:r>
              <a:rPr lang="ja-JP" altLang="en-US" sz="1050">
                <a:solidFill>
                  <a:srgbClr val="37373A"/>
                </a:solidFill>
                <a:latin typeface="Trebuchet MS"/>
                <a:ea typeface="Meiryo UI" panose="020B0604030504040204" pitchFamily="50" charset="-128"/>
              </a:rPr>
              <a:t>（標準プロジェクトでの</a:t>
            </a:r>
            <a:r>
              <a:rPr lang="en-US" altLang="ja-JP" sz="1050">
                <a:solidFill>
                  <a:srgbClr val="37373A"/>
                </a:solidFill>
                <a:latin typeface="Trebuchet MS"/>
                <a:ea typeface="Meiryo UI" panose="020B0604030504040204" pitchFamily="50" charset="-128"/>
              </a:rPr>
              <a:t>2</a:t>
            </a:r>
            <a:r>
              <a:rPr lang="ja-JP" altLang="en-US" sz="1050">
                <a:solidFill>
                  <a:srgbClr val="37373A"/>
                </a:solidFill>
                <a:latin typeface="Trebuchet MS"/>
                <a:ea typeface="Meiryo UI" panose="020B0604030504040204" pitchFamily="50" charset="-128"/>
              </a:rPr>
              <a:t>年支援案件は若干数に限る）</a:t>
            </a:r>
          </a:p>
        </p:txBody>
      </p:sp>
      <p:grpSp>
        <p:nvGrpSpPr>
          <p:cNvPr id="4" name="Group 3">
            <a:extLst>
              <a:ext uri="{FF2B5EF4-FFF2-40B4-BE49-F238E27FC236}">
                <a16:creationId xmlns:a16="http://schemas.microsoft.com/office/drawing/2014/main" id="{56D0D7AF-D50D-E143-D184-26CF028DFEC4}"/>
              </a:ext>
            </a:extLst>
          </p:cNvPr>
          <p:cNvGrpSpPr/>
          <p:nvPr/>
        </p:nvGrpSpPr>
        <p:grpSpPr>
          <a:xfrm>
            <a:off x="7714852" y="168529"/>
            <a:ext cx="2037360" cy="491188"/>
            <a:chOff x="7714852" y="168529"/>
            <a:chExt cx="2037360" cy="491188"/>
          </a:xfrm>
        </p:grpSpPr>
        <p:sp>
          <p:nvSpPr>
            <p:cNvPr id="5" name="Textfeld 1">
              <a:extLst>
                <a:ext uri="{FF2B5EF4-FFF2-40B4-BE49-F238E27FC236}">
                  <a16:creationId xmlns:a16="http://schemas.microsoft.com/office/drawing/2014/main" id="{0692737B-B522-667D-CEC1-36D5728E1332}"/>
                </a:ext>
              </a:extLst>
            </p:cNvPr>
            <p:cNvSpPr txBox="1"/>
            <p:nvPr>
              <p:custDataLst>
                <p:tags r:id="rId5"/>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 name="Rectangle 5">
              <a:extLst>
                <a:ext uri="{FF2B5EF4-FFF2-40B4-BE49-F238E27FC236}">
                  <a16:creationId xmlns:a16="http://schemas.microsoft.com/office/drawing/2014/main" id="{5DDB3875-27B4-B65F-0076-9EEED23DAE3B}"/>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7" name="Rectangle 6">
              <a:extLst>
                <a:ext uri="{FF2B5EF4-FFF2-40B4-BE49-F238E27FC236}">
                  <a16:creationId xmlns:a16="http://schemas.microsoft.com/office/drawing/2014/main" id="{61195273-EBFD-BCBA-84F9-ABBA3422925D}"/>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8" name="Textfeld 1">
              <a:extLst>
                <a:ext uri="{FF2B5EF4-FFF2-40B4-BE49-F238E27FC236}">
                  <a16:creationId xmlns:a16="http://schemas.microsoft.com/office/drawing/2014/main" id="{3BCCF49F-11EE-B4B9-6FB8-0775F22B499A}"/>
                </a:ext>
              </a:extLst>
            </p:cNvPr>
            <p:cNvSpPr txBox="1"/>
            <p:nvPr>
              <p:custDataLst>
                <p:tags r:id="rId6"/>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0" name="Rectangle 9">
              <a:extLst>
                <a:ext uri="{FF2B5EF4-FFF2-40B4-BE49-F238E27FC236}">
                  <a16:creationId xmlns:a16="http://schemas.microsoft.com/office/drawing/2014/main" id="{D3A74FA7-C2BE-EF7F-89CC-8EAB84EE7A5D}"/>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11" name="Rectangle 10">
              <a:extLst>
                <a:ext uri="{FF2B5EF4-FFF2-40B4-BE49-F238E27FC236}">
                  <a16:creationId xmlns:a16="http://schemas.microsoft.com/office/drawing/2014/main" id="{CB99F2A4-69D5-A641-8B92-34E9E75B45C5}"/>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
        <p:nvSpPr>
          <p:cNvPr id="12" name="吹き出し: 角を丸めた四角形 11">
            <a:extLst>
              <a:ext uri="{FF2B5EF4-FFF2-40B4-BE49-F238E27FC236}">
                <a16:creationId xmlns:a16="http://schemas.microsoft.com/office/drawing/2014/main" id="{59B109B9-1B59-33B4-2A7C-0C2B20F6B42C}"/>
              </a:ext>
            </a:extLst>
          </p:cNvPr>
          <p:cNvSpPr/>
          <p:nvPr/>
        </p:nvSpPr>
        <p:spPr>
          <a:xfrm>
            <a:off x="4114245" y="954013"/>
            <a:ext cx="3180601" cy="677105"/>
          </a:xfrm>
          <a:prstGeom prst="wedgeRectCallout">
            <a:avLst>
              <a:gd name="adj1" fmla="val 60286"/>
              <a:gd name="adj2" fmla="val -129803"/>
            </a:avLst>
          </a:prstGeom>
          <a:solidFill>
            <a:srgbClr val="EEE89A"/>
          </a:solidFill>
          <a:ln w="762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100">
                <a:solidFill>
                  <a:srgbClr val="575757"/>
                </a:solidFill>
                <a:latin typeface="Trebuchet MS" panose="020B0603020202020204" pitchFamily="34" charset="0"/>
                <a:ea typeface="Meiryo UI" panose="020B0604030504040204" pitchFamily="50" charset="-128"/>
              </a:rPr>
              <a:t>プロジェクトの応募コース</a:t>
            </a:r>
            <a:r>
              <a:rPr kumimoji="1" lang="en-US" altLang="ja-JP" sz="1100">
                <a:solidFill>
                  <a:srgbClr val="575757"/>
                </a:solidFill>
                <a:latin typeface="Trebuchet MS" panose="020B0603020202020204" pitchFamily="34" charset="0"/>
                <a:ea typeface="Meiryo UI" panose="020B0604030504040204" pitchFamily="50" charset="-128"/>
              </a:rPr>
              <a:t>(</a:t>
            </a:r>
            <a:r>
              <a:rPr kumimoji="1" lang="ja-JP" altLang="en-US" sz="1100">
                <a:solidFill>
                  <a:srgbClr val="575757"/>
                </a:solidFill>
                <a:latin typeface="Trebuchet MS" panose="020B0603020202020204" pitchFamily="34" charset="0"/>
                <a:ea typeface="Meiryo UI" panose="020B0604030504040204" pitchFamily="50" charset="-128"/>
              </a:rPr>
              <a:t>①公募種別、②実証期間</a:t>
            </a:r>
            <a:r>
              <a:rPr kumimoji="1" lang="en-US" altLang="ja-JP" sz="1100">
                <a:solidFill>
                  <a:srgbClr val="575757"/>
                </a:solidFill>
                <a:latin typeface="Trebuchet MS" panose="020B0603020202020204" pitchFamily="34" charset="0"/>
                <a:ea typeface="Meiryo UI" panose="020B0604030504040204" pitchFamily="50" charset="-128"/>
              </a:rPr>
              <a:t>)</a:t>
            </a:r>
            <a:r>
              <a:rPr kumimoji="1" lang="ja-JP" altLang="en-US" sz="1100">
                <a:solidFill>
                  <a:srgbClr val="575757"/>
                </a:solidFill>
                <a:latin typeface="Trebuchet MS" panose="020B0603020202020204" pitchFamily="34" charset="0"/>
                <a:ea typeface="Meiryo UI" panose="020B0604030504040204" pitchFamily="50" charset="-128"/>
              </a:rPr>
              <a:t>がオレンジ色で塗られているページは必ず記入すること</a:t>
            </a:r>
            <a:br>
              <a:rPr kumimoji="1" lang="en-US" altLang="ja-JP" sz="1100">
                <a:solidFill>
                  <a:srgbClr val="575757"/>
                </a:solidFill>
                <a:latin typeface="Trebuchet MS" panose="020B0603020202020204" pitchFamily="34" charset="0"/>
                <a:ea typeface="Meiryo UI" panose="020B0604030504040204" pitchFamily="50" charset="-128"/>
              </a:rPr>
            </a:br>
            <a:r>
              <a:rPr kumimoji="1" lang="en-US" altLang="ja-JP" sz="1100">
                <a:solidFill>
                  <a:srgbClr val="575757"/>
                </a:solidFill>
                <a:latin typeface="Trebuchet MS" panose="020B0603020202020204" pitchFamily="34" charset="0"/>
                <a:ea typeface="Meiryo UI" panose="020B0604030504040204" pitchFamily="50" charset="-128"/>
              </a:rPr>
              <a:t>(</a:t>
            </a:r>
            <a:r>
              <a:rPr kumimoji="1" lang="ja-JP" altLang="en-US" sz="1100">
                <a:solidFill>
                  <a:srgbClr val="575757"/>
                </a:solidFill>
                <a:latin typeface="Trebuchet MS" panose="020B0603020202020204" pitchFamily="34" charset="0"/>
                <a:ea typeface="Meiryo UI" panose="020B0604030504040204" pitchFamily="50" charset="-128"/>
              </a:rPr>
              <a:t>　　　 　　　　　　のように白塗りの場合は記入不要</a:t>
            </a:r>
            <a:r>
              <a:rPr kumimoji="1" lang="en-US" altLang="ja-JP" sz="1100">
                <a:solidFill>
                  <a:srgbClr val="575757"/>
                </a:solidFill>
                <a:latin typeface="Trebuchet MS" panose="020B0603020202020204" pitchFamily="34" charset="0"/>
                <a:ea typeface="Meiryo UI" panose="020B0604030504040204" pitchFamily="50" charset="-128"/>
              </a:rPr>
              <a:t>)</a:t>
            </a:r>
          </a:p>
        </p:txBody>
      </p:sp>
      <p:sp>
        <p:nvSpPr>
          <p:cNvPr id="13" name="Rectangle 35">
            <a:extLst>
              <a:ext uri="{FF2B5EF4-FFF2-40B4-BE49-F238E27FC236}">
                <a16:creationId xmlns:a16="http://schemas.microsoft.com/office/drawing/2014/main" id="{46C0DDBA-589E-EEE1-E3BE-4D6ECA9C877D}"/>
              </a:ext>
            </a:extLst>
          </p:cNvPr>
          <p:cNvSpPr/>
          <p:nvPr/>
        </p:nvSpPr>
        <p:spPr>
          <a:xfrm>
            <a:off x="4256225" y="1392444"/>
            <a:ext cx="837910" cy="142824"/>
          </a:xfrm>
          <a:prstGeom prst="rect">
            <a:avLst/>
          </a:prstGeom>
          <a:solidFill>
            <a:srgbClr val="FFFFFF"/>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Tree>
    <p:extLst>
      <p:ext uri="{BB962C8B-B14F-4D97-AF65-F5344CB8AC3E}">
        <p14:creationId xmlns:p14="http://schemas.microsoft.com/office/powerpoint/2010/main" val="81877691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FBEC9DB-A2D8-2FB3-88EE-6AC9C61D9D4B}"/>
              </a:ext>
            </a:extLst>
          </p:cNvPr>
          <p:cNvGraphicFramePr>
            <a:graphicFrameLocks noChangeAspect="1"/>
          </p:cNvGraphicFramePr>
          <p:nvPr>
            <p:custDataLst>
              <p:tags r:id="rId1"/>
            </p:custDataLst>
            <p:extLst>
              <p:ext uri="{D42A27DB-BD31-4B8C-83A1-F6EECF244321}">
                <p14:modId xmlns:p14="http://schemas.microsoft.com/office/powerpoint/2010/main" val="570338225"/>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9" imgW="473" imgH="473" progId="TCLayout.ActiveDocument.1">
                  <p:embed/>
                </p:oleObj>
              </mc:Choice>
              <mc:Fallback>
                <p:oleObj name="think-cell Slide" r:id="rId9" imgW="473" imgH="473" progId="TCLayout.ActiveDocument.1">
                  <p:embed/>
                  <p:pic>
                    <p:nvPicPr>
                      <p:cNvPr id="2" name="think-cell data - do not delete" hidden="1">
                        <a:extLst>
                          <a:ext uri="{FF2B5EF4-FFF2-40B4-BE49-F238E27FC236}">
                            <a16:creationId xmlns:a16="http://schemas.microsoft.com/office/drawing/2014/main" id="{8FBEC9DB-A2D8-2FB3-88EE-6AC9C61D9D4B}"/>
                          </a:ext>
                        </a:extLst>
                      </p:cNvPr>
                      <p:cNvPicPr/>
                      <p:nvPr/>
                    </p:nvPicPr>
                    <p:blipFill>
                      <a:blip r:embed="rId10"/>
                      <a:stretch>
                        <a:fillRect/>
                      </a:stretch>
                    </p:blipFill>
                    <p:spPr>
                      <a:xfrm>
                        <a:off x="1290" y="644228"/>
                        <a:ext cx="1290" cy="1290"/>
                      </a:xfrm>
                      <a:prstGeom prst="rect">
                        <a:avLst/>
                      </a:prstGeom>
                    </p:spPr>
                  </p:pic>
                </p:oleObj>
              </mc:Fallback>
            </mc:AlternateContent>
          </a:graphicData>
        </a:graphic>
      </p:graphicFrame>
      <p:sp>
        <p:nvSpPr>
          <p:cNvPr id="27" name="タイトル 26">
            <a:extLst>
              <a:ext uri="{FF2B5EF4-FFF2-40B4-BE49-F238E27FC236}">
                <a16:creationId xmlns:a16="http://schemas.microsoft.com/office/drawing/2014/main" id="{229ABE23-CAAF-858B-1429-388ECEB0F7A8}"/>
              </a:ext>
            </a:extLst>
          </p:cNvPr>
          <p:cNvSpPr>
            <a:spLocks noGrp="1"/>
          </p:cNvSpPr>
          <p:nvPr>
            <p:ph type="title"/>
          </p:nvPr>
        </p:nvSpPr>
        <p:spPr>
          <a:xfrm>
            <a:off x="199844" y="641858"/>
            <a:ext cx="8883347" cy="270074"/>
          </a:xfrm>
        </p:spPr>
        <p:txBody>
          <a:bodyPr vert="horz"/>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地域の課題と目指す姿</a:t>
            </a:r>
            <a:endParaRPr kumimoji="1" lang="en-US" altLang="ja-JP">
              <a:solidFill>
                <a:srgbClr val="FE9341"/>
              </a:solidFill>
              <a:latin typeface="Trebuchet MS" panose="020B0603020202020204" pitchFamily="34" charset="0"/>
              <a:ea typeface="Meiryo UI" panose="020B0604030504040204" pitchFamily="50" charset="-128"/>
            </a:endParaRPr>
          </a:p>
        </p:txBody>
      </p:sp>
      <p:cxnSp>
        <p:nvCxnSpPr>
          <p:cNvPr id="42" name="Straight Connector 71">
            <a:extLst>
              <a:ext uri="{FF2B5EF4-FFF2-40B4-BE49-F238E27FC236}">
                <a16:creationId xmlns:a16="http://schemas.microsoft.com/office/drawing/2014/main" id="{741EB160-9010-4707-03DF-61E201A90B28}"/>
              </a:ext>
            </a:extLst>
          </p:cNvPr>
          <p:cNvCxnSpPr>
            <a:cxnSpLocks/>
          </p:cNvCxnSpPr>
          <p:nvPr/>
        </p:nvCxnSpPr>
        <p:spPr>
          <a:xfrm>
            <a:off x="199844" y="3434155"/>
            <a:ext cx="537123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3" name="Straight Connector 71">
            <a:extLst>
              <a:ext uri="{FF2B5EF4-FFF2-40B4-BE49-F238E27FC236}">
                <a16:creationId xmlns:a16="http://schemas.microsoft.com/office/drawing/2014/main" id="{CB38E28D-3989-71FA-5583-F1D5DE5688F5}"/>
              </a:ext>
            </a:extLst>
          </p:cNvPr>
          <p:cNvCxnSpPr>
            <a:cxnSpLocks/>
          </p:cNvCxnSpPr>
          <p:nvPr/>
        </p:nvCxnSpPr>
        <p:spPr>
          <a:xfrm>
            <a:off x="199844" y="5054514"/>
            <a:ext cx="537123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5">
            <a:extLst>
              <a:ext uri="{FF2B5EF4-FFF2-40B4-BE49-F238E27FC236}">
                <a16:creationId xmlns:a16="http://schemas.microsoft.com/office/drawing/2014/main" id="{E2C4D9C5-9BB1-46EB-478E-385101C426D6}"/>
              </a:ext>
            </a:extLst>
          </p:cNvPr>
          <p:cNvSpPr/>
          <p:nvPr/>
        </p:nvSpPr>
        <p:spPr>
          <a:xfrm>
            <a:off x="199844" y="1064072"/>
            <a:ext cx="5355049" cy="5526627"/>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625" kern="0">
              <a:solidFill>
                <a:srgbClr val="575757"/>
              </a:solidFill>
              <a:latin typeface="Trebuchet MS" panose="020B0603020202020204" pitchFamily="34" charset="0"/>
              <a:ea typeface="Meiryo UI" panose="020B0604030504040204" pitchFamily="50" charset="-128"/>
            </a:endParaRPr>
          </a:p>
        </p:txBody>
      </p:sp>
      <p:sp>
        <p:nvSpPr>
          <p:cNvPr id="6" name="Textfeld 1">
            <a:extLst>
              <a:ext uri="{FF2B5EF4-FFF2-40B4-BE49-F238E27FC236}">
                <a16:creationId xmlns:a16="http://schemas.microsoft.com/office/drawing/2014/main" id="{2FC53699-BD88-1EB9-8027-E1B908BF0B93}"/>
              </a:ext>
            </a:extLst>
          </p:cNvPr>
          <p:cNvSpPr txBox="1"/>
          <p:nvPr>
            <p:custDataLst>
              <p:tags r:id="rId2"/>
            </p:custDataLst>
          </p:nvPr>
        </p:nvSpPr>
        <p:spPr>
          <a:xfrm>
            <a:off x="199844" y="1403529"/>
            <a:ext cx="1488985" cy="22613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742950">
              <a:spcAft>
                <a:spcPts val="488"/>
              </a:spcAft>
              <a:defRPr/>
            </a:pPr>
            <a:r>
              <a:rPr lang="ja-JP" altLang="en-US" sz="1138">
                <a:latin typeface="Trebuchet MS" panose="020B0603020202020204" pitchFamily="34" charset="0"/>
                <a:sym typeface="Trebuchet MS" panose="020B0603020202020204" pitchFamily="34" charset="0"/>
              </a:rPr>
              <a:t>対象者</a:t>
            </a:r>
            <a:endParaRPr lang="en-US" sz="1138">
              <a:latin typeface="Trebuchet MS" panose="020B0603020202020204" pitchFamily="34" charset="0"/>
              <a:sym typeface="Trebuchet MS" panose="020B0603020202020204" pitchFamily="34" charset="0"/>
            </a:endParaRPr>
          </a:p>
        </p:txBody>
      </p:sp>
      <p:grpSp>
        <p:nvGrpSpPr>
          <p:cNvPr id="13" name="グループ化 12">
            <a:extLst>
              <a:ext uri="{FF2B5EF4-FFF2-40B4-BE49-F238E27FC236}">
                <a16:creationId xmlns:a16="http://schemas.microsoft.com/office/drawing/2014/main" id="{602711FE-B51C-3BF6-1362-2B5BDCFF7D9D}"/>
              </a:ext>
            </a:extLst>
          </p:cNvPr>
          <p:cNvGrpSpPr/>
          <p:nvPr/>
        </p:nvGrpSpPr>
        <p:grpSpPr>
          <a:xfrm>
            <a:off x="391418" y="1919277"/>
            <a:ext cx="5179660" cy="1338205"/>
            <a:chOff x="995680" y="1905269"/>
            <a:chExt cx="5378311" cy="1274960"/>
          </a:xfrm>
        </p:grpSpPr>
        <p:sp>
          <p:nvSpPr>
            <p:cNvPr id="14" name="テキスト ボックス 13">
              <a:extLst>
                <a:ext uri="{FF2B5EF4-FFF2-40B4-BE49-F238E27FC236}">
                  <a16:creationId xmlns:a16="http://schemas.microsoft.com/office/drawing/2014/main" id="{45DBF9D2-646F-5776-954D-F8A7F98D950F}"/>
                </a:ext>
              </a:extLst>
            </p:cNvPr>
            <p:cNvSpPr txBox="1"/>
            <p:nvPr/>
          </p:nvSpPr>
          <p:spPr>
            <a:xfrm>
              <a:off x="995680" y="1905269"/>
              <a:ext cx="1363975"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defTabSz="742950">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中山間地域に住む高齢者</a:t>
              </a:r>
              <a:endParaRPr kumimoji="1" lang="en-US" altLang="ja-JP" sz="1138">
                <a:solidFill>
                  <a:srgbClr val="3EAD92"/>
                </a:solidFill>
                <a:latin typeface="Meiryo UI" panose="020B0604030504040204" pitchFamily="50" charset="-128"/>
                <a:ea typeface="Meiryo UI" panose="020B0604030504040204" pitchFamily="50" charset="-128"/>
              </a:endParaRPr>
            </a:p>
          </p:txBody>
        </p:sp>
        <p:sp>
          <p:nvSpPr>
            <p:cNvPr id="23" name="テキスト ボックス 20">
              <a:extLst>
                <a:ext uri="{FF2B5EF4-FFF2-40B4-BE49-F238E27FC236}">
                  <a16:creationId xmlns:a16="http://schemas.microsoft.com/office/drawing/2014/main" id="{1B2F8A2E-DD95-61A6-53AE-AAD6A49BC529}"/>
                </a:ext>
              </a:extLst>
            </p:cNvPr>
            <p:cNvSpPr txBox="1"/>
            <p:nvPr/>
          </p:nvSpPr>
          <p:spPr>
            <a:xfrm>
              <a:off x="2405379" y="1905269"/>
              <a:ext cx="3968612"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生活に必須である買い物、病院等への外出時にバス等の公共交通が利用困難で、必要な外出ができない</a:t>
              </a:r>
              <a:endParaRPr kumimoji="1" lang="en-US" altLang="ja-JP" sz="1138">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a:t>
              </a:r>
              <a:r>
                <a:rPr kumimoji="1" lang="ja-JP" altLang="en-US" sz="1138">
                  <a:solidFill>
                    <a:srgbClr val="3EAD92"/>
                  </a:solidFill>
                  <a:latin typeface="Meiryo UI" panose="020B0604030504040204" pitchFamily="50" charset="-128"/>
                  <a:ea typeface="Meiryo UI" panose="020B0604030504040204" pitchFamily="50" charset="-128"/>
                </a:rPr>
                <a:t>年の市調査では、「必要な外出に困難が生じている世帯割合」が</a:t>
              </a:r>
              <a:r>
                <a:rPr kumimoji="1" lang="en-US" altLang="ja-JP" sz="1138">
                  <a:solidFill>
                    <a:srgbClr val="3EAD92"/>
                  </a:solidFill>
                  <a:latin typeface="Meiryo UI" panose="020B0604030504040204" pitchFamily="50" charset="-128"/>
                  <a:ea typeface="Meiryo UI" panose="020B0604030504040204" pitchFamily="50" charset="-128"/>
                </a:rPr>
                <a:t>XX</a:t>
              </a:r>
              <a:r>
                <a:rPr kumimoji="1" lang="ja-JP" altLang="en-US" sz="1138">
                  <a:solidFill>
                    <a:srgbClr val="3EAD92"/>
                  </a:solidFill>
                  <a:latin typeface="Meiryo UI" panose="020B0604030504040204" pitchFamily="50" charset="-128"/>
                  <a:ea typeface="Meiryo UI" panose="020B0604030504040204" pitchFamily="50" charset="-128"/>
                </a:rPr>
                <a:t>％</a:t>
              </a:r>
              <a:endParaRPr kumimoji="1" lang="en-US" altLang="ja-JP" sz="1138">
                <a:solidFill>
                  <a:srgbClr val="3EAD92"/>
                </a:solidFill>
                <a:latin typeface="Meiryo UI" panose="020B0604030504040204" pitchFamily="50" charset="-128"/>
                <a:ea typeface="Meiryo UI" panose="020B0604030504040204" pitchFamily="50" charset="-128"/>
              </a:endParaRPr>
            </a:p>
          </p:txBody>
        </p:sp>
      </p:grpSp>
      <p:sp>
        <p:nvSpPr>
          <p:cNvPr id="24" name="Oval 20">
            <a:extLst>
              <a:ext uri="{FF2B5EF4-FFF2-40B4-BE49-F238E27FC236}">
                <a16:creationId xmlns:a16="http://schemas.microsoft.com/office/drawing/2014/main" id="{EBA2D366-4BEA-1338-41C9-6D92062002E9}"/>
              </a:ext>
            </a:extLst>
          </p:cNvPr>
          <p:cNvSpPr>
            <a:spLocks noChangeAspect="1" noChangeArrowheads="1"/>
          </p:cNvSpPr>
          <p:nvPr/>
        </p:nvSpPr>
        <p:spPr bwMode="auto">
          <a:xfrm>
            <a:off x="246051" y="1990320"/>
            <a:ext cx="208022" cy="226715"/>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975">
                <a:solidFill>
                  <a:prstClr val="white"/>
                </a:solidFill>
                <a:latin typeface="Trebuchet MS" panose="020B0603020202020204" pitchFamily="34" charset="0"/>
              </a:rPr>
              <a:t>a</a:t>
            </a:r>
          </a:p>
        </p:txBody>
      </p:sp>
      <p:sp>
        <p:nvSpPr>
          <p:cNvPr id="25" name="Oval 20">
            <a:extLst>
              <a:ext uri="{FF2B5EF4-FFF2-40B4-BE49-F238E27FC236}">
                <a16:creationId xmlns:a16="http://schemas.microsoft.com/office/drawing/2014/main" id="{41C401B8-DD3C-CD2E-38F7-87B24387CBA0}"/>
              </a:ext>
            </a:extLst>
          </p:cNvPr>
          <p:cNvSpPr>
            <a:spLocks noChangeAspect="1" noChangeArrowheads="1"/>
          </p:cNvSpPr>
          <p:nvPr/>
        </p:nvSpPr>
        <p:spPr bwMode="auto">
          <a:xfrm>
            <a:off x="246051" y="3547434"/>
            <a:ext cx="208022" cy="226715"/>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975">
                <a:solidFill>
                  <a:prstClr val="white"/>
                </a:solidFill>
                <a:latin typeface="Trebuchet MS" panose="020B0603020202020204" pitchFamily="34" charset="0"/>
              </a:rPr>
              <a:t>b</a:t>
            </a:r>
          </a:p>
        </p:txBody>
      </p:sp>
      <p:sp>
        <p:nvSpPr>
          <p:cNvPr id="28" name="Oval 20">
            <a:extLst>
              <a:ext uri="{FF2B5EF4-FFF2-40B4-BE49-F238E27FC236}">
                <a16:creationId xmlns:a16="http://schemas.microsoft.com/office/drawing/2014/main" id="{072F856B-0706-6353-697E-957FB2E49A3C}"/>
              </a:ext>
            </a:extLst>
          </p:cNvPr>
          <p:cNvSpPr>
            <a:spLocks noChangeAspect="1" noChangeArrowheads="1"/>
          </p:cNvSpPr>
          <p:nvPr/>
        </p:nvSpPr>
        <p:spPr bwMode="auto">
          <a:xfrm>
            <a:off x="246051" y="5122027"/>
            <a:ext cx="208022" cy="226715"/>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975">
                <a:solidFill>
                  <a:prstClr val="white"/>
                </a:solidFill>
                <a:latin typeface="Trebuchet MS" panose="020B0603020202020204" pitchFamily="34" charset="0"/>
              </a:rPr>
              <a:t>c</a:t>
            </a:r>
          </a:p>
        </p:txBody>
      </p:sp>
      <p:sp>
        <p:nvSpPr>
          <p:cNvPr id="30" name="Textfeld 1">
            <a:extLst>
              <a:ext uri="{FF2B5EF4-FFF2-40B4-BE49-F238E27FC236}">
                <a16:creationId xmlns:a16="http://schemas.microsoft.com/office/drawing/2014/main" id="{86B66E91-BC0A-9A8A-E62A-7B1C70A035EB}"/>
              </a:ext>
            </a:extLst>
          </p:cNvPr>
          <p:cNvSpPr txBox="1"/>
          <p:nvPr>
            <p:custDataLst>
              <p:tags r:id="rId3"/>
            </p:custDataLst>
          </p:nvPr>
        </p:nvSpPr>
        <p:spPr>
          <a:xfrm>
            <a:off x="199844" y="1064072"/>
            <a:ext cx="5355049" cy="308901"/>
          </a:xfrm>
          <a:prstGeom prst="rect">
            <a:avLst/>
          </a:prstGeom>
          <a:solidFill>
            <a:schemeClr val="tx2"/>
          </a:solidFill>
        </p:spPr>
        <p:txBody>
          <a:bodyPr vert="horz" wrap="square" lIns="29250" tIns="29250" rIns="29250" bIns="29250" rtlCol="0" anchor="b">
            <a:noAutofit/>
          </a:bodyPr>
          <a:lstStyle/>
          <a:p>
            <a:pPr defTabSz="742950">
              <a:lnSpc>
                <a:spcPct val="90000"/>
              </a:lnSpc>
              <a:spcAft>
                <a:spcPts val="488"/>
              </a:spcAft>
              <a:defRPr/>
            </a:pPr>
            <a:r>
              <a:rPr lang="ja-JP" altLang="en-US" sz="1300">
                <a:solidFill>
                  <a:srgbClr val="FFFFFF"/>
                </a:solidFill>
                <a:latin typeface="Trebuchet MS" panose="020B0603020202020204" pitchFamily="34" charset="0"/>
                <a:ea typeface="Meiryo UI" panose="020B0604030504040204" pitchFamily="50" charset="-128"/>
                <a:sym typeface="Trebuchet MS" panose="020B0603020202020204" pitchFamily="34" charset="0"/>
              </a:rPr>
              <a:t>本事業の対象とする地域課題</a:t>
            </a:r>
            <a:endParaRPr lang="en-US" sz="13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1" name="Textfeld 1">
            <a:extLst>
              <a:ext uri="{FF2B5EF4-FFF2-40B4-BE49-F238E27FC236}">
                <a16:creationId xmlns:a16="http://schemas.microsoft.com/office/drawing/2014/main" id="{20DF671B-4C06-1BE2-1104-575159AEAAA6}"/>
              </a:ext>
            </a:extLst>
          </p:cNvPr>
          <p:cNvSpPr txBox="1"/>
          <p:nvPr>
            <p:custDataLst>
              <p:tags r:id="rId4"/>
            </p:custDataLst>
          </p:nvPr>
        </p:nvSpPr>
        <p:spPr>
          <a:xfrm>
            <a:off x="1749049" y="1403529"/>
            <a:ext cx="3822029" cy="22613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742950">
              <a:spcAft>
                <a:spcPts val="488"/>
              </a:spcAft>
              <a:defRPr/>
            </a:pPr>
            <a:r>
              <a:rPr lang="ja-JP" altLang="en-US" sz="1138">
                <a:latin typeface="Trebuchet MS" panose="020B0603020202020204" pitchFamily="34" charset="0"/>
                <a:sym typeface="Trebuchet MS" panose="020B0603020202020204" pitchFamily="34" charset="0"/>
              </a:rPr>
              <a:t>内容</a:t>
            </a:r>
            <a:endParaRPr lang="en-US" sz="1138">
              <a:latin typeface="Trebuchet MS" panose="020B0603020202020204" pitchFamily="34" charset="0"/>
              <a:sym typeface="Trebuchet MS" panose="020B0603020202020204" pitchFamily="34" charset="0"/>
            </a:endParaRPr>
          </a:p>
        </p:txBody>
      </p:sp>
      <p:grpSp>
        <p:nvGrpSpPr>
          <p:cNvPr id="34" name="グループ化 33">
            <a:extLst>
              <a:ext uri="{FF2B5EF4-FFF2-40B4-BE49-F238E27FC236}">
                <a16:creationId xmlns:a16="http://schemas.microsoft.com/office/drawing/2014/main" id="{DE2D12CE-1EB9-8EF0-4F26-97C14E0CB61F}"/>
              </a:ext>
            </a:extLst>
          </p:cNvPr>
          <p:cNvGrpSpPr/>
          <p:nvPr/>
        </p:nvGrpSpPr>
        <p:grpSpPr>
          <a:xfrm>
            <a:off x="391418" y="3491940"/>
            <a:ext cx="5179660" cy="1338205"/>
            <a:chOff x="995680" y="3403747"/>
            <a:chExt cx="5378311" cy="1274960"/>
          </a:xfrm>
        </p:grpSpPr>
        <p:sp>
          <p:nvSpPr>
            <p:cNvPr id="35" name="テキスト ボックス 34">
              <a:extLst>
                <a:ext uri="{FF2B5EF4-FFF2-40B4-BE49-F238E27FC236}">
                  <a16:creationId xmlns:a16="http://schemas.microsoft.com/office/drawing/2014/main" id="{F8424383-186E-4C5A-2597-89A195B377EB}"/>
                </a:ext>
              </a:extLst>
            </p:cNvPr>
            <p:cNvSpPr txBox="1"/>
            <p:nvPr/>
          </p:nvSpPr>
          <p:spPr>
            <a:xfrm>
              <a:off x="995680" y="3403747"/>
              <a:ext cx="1363975"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endParaRPr kumimoji="1" lang="en-US" altLang="ja-JP" sz="1138">
                <a:solidFill>
                  <a:srgbClr val="575757"/>
                </a:solidFill>
                <a:latin typeface="Meiryo UI" panose="020B0604030504040204" pitchFamily="50" charset="-128"/>
                <a:ea typeface="Meiryo UI" panose="020B0604030504040204" pitchFamily="50" charset="-128"/>
              </a:endParaRPr>
            </a:p>
          </p:txBody>
        </p:sp>
        <p:sp>
          <p:nvSpPr>
            <p:cNvPr id="36" name="テキスト ボックス 20">
              <a:extLst>
                <a:ext uri="{FF2B5EF4-FFF2-40B4-BE49-F238E27FC236}">
                  <a16:creationId xmlns:a16="http://schemas.microsoft.com/office/drawing/2014/main" id="{84B94C89-7F1A-904A-0451-EEF6B6EA23AC}"/>
                </a:ext>
              </a:extLst>
            </p:cNvPr>
            <p:cNvSpPr txBox="1"/>
            <p:nvPr/>
          </p:nvSpPr>
          <p:spPr>
            <a:xfrm>
              <a:off x="2405379" y="3403747"/>
              <a:ext cx="3968612"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263250" lvl="1" indent="-175500" defTabSz="742950">
                <a:buClr>
                  <a:srgbClr val="FF8222"/>
                </a:buClr>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endParaRPr kumimoji="1" lang="en-US" altLang="ja-JP" sz="1138">
                <a:solidFill>
                  <a:srgbClr val="575757"/>
                </a:solidFill>
                <a:latin typeface="Meiryo UI" panose="020B0604030504040204" pitchFamily="50" charset="-128"/>
                <a:ea typeface="Meiryo UI" panose="020B0604030504040204" pitchFamily="50" charset="-128"/>
              </a:endParaRPr>
            </a:p>
          </p:txBody>
        </p:sp>
      </p:grpSp>
      <p:grpSp>
        <p:nvGrpSpPr>
          <p:cNvPr id="37" name="グループ化 36">
            <a:extLst>
              <a:ext uri="{FF2B5EF4-FFF2-40B4-BE49-F238E27FC236}">
                <a16:creationId xmlns:a16="http://schemas.microsoft.com/office/drawing/2014/main" id="{606E644A-D8DE-FE4A-B42C-72C1A7CB2E4D}"/>
              </a:ext>
            </a:extLst>
          </p:cNvPr>
          <p:cNvGrpSpPr/>
          <p:nvPr/>
        </p:nvGrpSpPr>
        <p:grpSpPr>
          <a:xfrm>
            <a:off x="391418" y="5064603"/>
            <a:ext cx="5179660" cy="1338205"/>
            <a:chOff x="995680" y="4825744"/>
            <a:chExt cx="5378311" cy="1274960"/>
          </a:xfrm>
        </p:grpSpPr>
        <p:sp>
          <p:nvSpPr>
            <p:cNvPr id="38" name="テキスト ボックス 37">
              <a:extLst>
                <a:ext uri="{FF2B5EF4-FFF2-40B4-BE49-F238E27FC236}">
                  <a16:creationId xmlns:a16="http://schemas.microsoft.com/office/drawing/2014/main" id="{CA411073-F495-4F92-C23F-785C940F7839}"/>
                </a:ext>
              </a:extLst>
            </p:cNvPr>
            <p:cNvSpPr txBox="1"/>
            <p:nvPr/>
          </p:nvSpPr>
          <p:spPr>
            <a:xfrm>
              <a:off x="995680" y="4825744"/>
              <a:ext cx="1363975"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endParaRPr kumimoji="1" lang="en-US" altLang="ja-JP" sz="1138">
                <a:solidFill>
                  <a:srgbClr val="575757"/>
                </a:solidFill>
                <a:latin typeface="Meiryo UI" panose="020B0604030504040204" pitchFamily="50" charset="-128"/>
                <a:ea typeface="Meiryo UI" panose="020B0604030504040204" pitchFamily="50" charset="-128"/>
              </a:endParaRPr>
            </a:p>
          </p:txBody>
        </p:sp>
        <p:sp>
          <p:nvSpPr>
            <p:cNvPr id="39" name="テキスト ボックス 20">
              <a:extLst>
                <a:ext uri="{FF2B5EF4-FFF2-40B4-BE49-F238E27FC236}">
                  <a16:creationId xmlns:a16="http://schemas.microsoft.com/office/drawing/2014/main" id="{DAB939B1-5EE2-981B-343E-DC0EF43BDAC2}"/>
                </a:ext>
              </a:extLst>
            </p:cNvPr>
            <p:cNvSpPr txBox="1"/>
            <p:nvPr/>
          </p:nvSpPr>
          <p:spPr>
            <a:xfrm>
              <a:off x="2405379" y="4825744"/>
              <a:ext cx="3968612"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263250" lvl="1" indent="-175500" defTabSz="742950">
                <a:buClr>
                  <a:srgbClr val="FF8222"/>
                </a:buClr>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endParaRPr kumimoji="1" lang="en-US" altLang="ja-JP" sz="1138">
                <a:solidFill>
                  <a:srgbClr val="575757"/>
                </a:solidFill>
                <a:latin typeface="Meiryo UI" panose="020B0604030504040204" pitchFamily="50" charset="-128"/>
                <a:ea typeface="Meiryo UI" panose="020B0604030504040204" pitchFamily="50" charset="-128"/>
              </a:endParaRPr>
            </a:p>
          </p:txBody>
        </p:sp>
      </p:grpSp>
      <p:sp>
        <p:nvSpPr>
          <p:cNvPr id="40" name="吹き出し: 角を丸めた四角形 3">
            <a:extLst>
              <a:ext uri="{FF2B5EF4-FFF2-40B4-BE49-F238E27FC236}">
                <a16:creationId xmlns:a16="http://schemas.microsoft.com/office/drawing/2014/main" id="{9CB42ABE-6F96-7B0D-6E06-A449411CB370}"/>
              </a:ext>
            </a:extLst>
          </p:cNvPr>
          <p:cNvSpPr/>
          <p:nvPr/>
        </p:nvSpPr>
        <p:spPr>
          <a:xfrm>
            <a:off x="973283" y="3373875"/>
            <a:ext cx="4490672" cy="2312988"/>
          </a:xfrm>
          <a:prstGeom prst="wedgeRectCallout">
            <a:avLst>
              <a:gd name="adj1" fmla="val 3"/>
              <a:gd name="adj2" fmla="val -57361"/>
            </a:avLst>
          </a:prstGeom>
          <a:solidFill>
            <a:srgbClr val="EEE89A"/>
          </a:solidFill>
          <a:ln w="762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課題の内容について、以下の内容を記載すること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どういった人が</a:t>
            </a:r>
            <a:endParaRPr kumimoji="1" lang="en-US" altLang="ja-JP" sz="1138">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どこで</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どのような場面において</a:t>
            </a:r>
            <a:endParaRPr kumimoji="1" lang="en-US" altLang="ja-JP" sz="1138">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どのような問題が生じているか</a:t>
            </a:r>
            <a:endParaRPr kumimoji="1" lang="en-US" altLang="ja-JP" sz="1138">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どの程度の大きさの課題なのか </a:t>
            </a:r>
            <a:br>
              <a:rPr kumimoji="1" lang="en-US" altLang="ja-JP" sz="1138">
                <a:solidFill>
                  <a:srgbClr val="575757"/>
                </a:solidFill>
                <a:latin typeface="Trebuchet MS" panose="020B0603020202020204" pitchFamily="34" charset="0"/>
                <a:ea typeface="Meiryo UI" panose="020B0604030504040204" pitchFamily="50" charset="-128"/>
              </a:rPr>
            </a:br>
            <a:endParaRPr kumimoji="1" lang="en-US" altLang="ja-JP" sz="1138">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併せて、それらの課題の大きさ・深刻度合を客観的に示す証拠情報（＝ 展開先候補の団体が、実証・実装による強い関心を抱いていることがわかる情報）を補足頂きたい</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 name="Rectangle 217">
            <a:extLst>
              <a:ext uri="{FF2B5EF4-FFF2-40B4-BE49-F238E27FC236}">
                <a16:creationId xmlns:a16="http://schemas.microsoft.com/office/drawing/2014/main" id="{9A2E9322-7EF8-CF8B-C652-8503D3CB85BC}"/>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10" name="テキスト ボックス 9">
            <a:extLst>
              <a:ext uri="{FF2B5EF4-FFF2-40B4-BE49-F238E27FC236}">
                <a16:creationId xmlns:a16="http://schemas.microsoft.com/office/drawing/2014/main" id="{73E179E9-75C2-6D65-F185-8A040653C893}"/>
              </a:ext>
            </a:extLst>
          </p:cNvPr>
          <p:cNvSpPr txBox="1"/>
          <p:nvPr/>
        </p:nvSpPr>
        <p:spPr>
          <a:xfrm>
            <a:off x="5762652" y="1421922"/>
            <a:ext cx="3647973" cy="2567853"/>
          </a:xfrm>
          <a:prstGeom prst="rect">
            <a:avLst/>
          </a:prstGeom>
          <a:noFill/>
          <a:ln w="12700" cap="rnd">
            <a:solidFill>
              <a:srgbClr val="FF8D36"/>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11" name="テキスト ボックス 10">
            <a:extLst>
              <a:ext uri="{FF2B5EF4-FFF2-40B4-BE49-F238E27FC236}">
                <a16:creationId xmlns:a16="http://schemas.microsoft.com/office/drawing/2014/main" id="{D7C16315-7C21-8CF0-876E-E16F43F147F8}"/>
              </a:ext>
            </a:extLst>
          </p:cNvPr>
          <p:cNvSpPr txBox="1"/>
          <p:nvPr/>
        </p:nvSpPr>
        <p:spPr>
          <a:xfrm>
            <a:off x="5762652" y="1421922"/>
            <a:ext cx="3647973" cy="25678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300">
                <a:solidFill>
                  <a:srgbClr val="575757"/>
                </a:solidFill>
                <a:latin typeface="Meiryo UI" panose="020B0604030504040204" pitchFamily="50" charset="-128"/>
                <a:ea typeface="Meiryo UI" panose="020B0604030504040204" pitchFamily="50" charset="-128"/>
              </a:rPr>
              <a:t>XXX</a:t>
            </a:r>
          </a:p>
          <a:p>
            <a:pPr marL="263250" lvl="1" indent="-175500" defTabSz="742950">
              <a:buClr>
                <a:srgbClr val="FE9341"/>
              </a:buClr>
              <a:buFont typeface="Trebuchet MS" panose="020B0603020202020204" pitchFamily="34" charset="0"/>
              <a:buChar char="•"/>
              <a:defRPr/>
            </a:pPr>
            <a:r>
              <a:rPr kumimoji="1" lang="en-US" altLang="ja-JP" sz="1300">
                <a:solidFill>
                  <a:srgbClr val="3EAD92"/>
                </a:solidFill>
                <a:latin typeface="Trebuchet MS" panose="020B0603020202020204" pitchFamily="34" charset="0"/>
                <a:ea typeface="Meiryo UI" panose="020B0604030504040204" pitchFamily="50" charset="-128"/>
              </a:rPr>
              <a:t>("</a:t>
            </a:r>
            <a:r>
              <a:rPr kumimoji="1" lang="ja-JP" altLang="en-US" sz="1300">
                <a:solidFill>
                  <a:srgbClr val="3EAD92"/>
                </a:solidFill>
                <a:latin typeface="Trebuchet MS" panose="020B0603020202020204" pitchFamily="34" charset="0"/>
                <a:ea typeface="Meiryo UI" panose="020B0604030504040204" pitchFamily="50" charset="-128"/>
              </a:rPr>
              <a:t>実装</a:t>
            </a:r>
            <a:r>
              <a:rPr kumimoji="1" lang="en-US" altLang="ja-JP" sz="1300">
                <a:solidFill>
                  <a:srgbClr val="3EAD92"/>
                </a:solidFill>
                <a:latin typeface="Trebuchet MS" panose="020B0603020202020204" pitchFamily="34" charset="0"/>
                <a:ea typeface="Meiryo UI" panose="020B0604030504040204" pitchFamily="50" charset="-128"/>
              </a:rPr>
              <a:t>"</a:t>
            </a:r>
            <a:r>
              <a:rPr kumimoji="1" lang="ja-JP" altLang="en-US" sz="1300">
                <a:solidFill>
                  <a:srgbClr val="3EAD92"/>
                </a:solidFill>
                <a:latin typeface="Trebuchet MS" panose="020B0603020202020204" pitchFamily="34" charset="0"/>
                <a:ea typeface="Meiryo UI" panose="020B0604030504040204" pitchFamily="50" charset="-128"/>
              </a:rPr>
              <a:t> が目指す姿の場合</a:t>
            </a:r>
            <a:r>
              <a:rPr kumimoji="1" lang="en-US" altLang="ja-JP" sz="1300">
                <a:solidFill>
                  <a:srgbClr val="3EAD92"/>
                </a:solidFill>
                <a:latin typeface="Trebuchet MS" panose="020B0603020202020204" pitchFamily="34" charset="0"/>
                <a:ea typeface="Meiryo UI" panose="020B0604030504040204" pitchFamily="50" charset="-128"/>
              </a:rPr>
              <a:t>)</a:t>
            </a:r>
            <a:r>
              <a:rPr kumimoji="1" lang="ja-JP" altLang="en-US" sz="1300">
                <a:solidFill>
                  <a:srgbClr val="3EAD92"/>
                </a:solidFill>
                <a:latin typeface="Trebuchet MS" panose="020B0603020202020204" pitchFamily="34" charset="0"/>
                <a:ea typeface="Meiryo UI" panose="020B0604030504040204" pitchFamily="50" charset="-128"/>
              </a:rPr>
              <a:t>高齢者の地域内移動の利便性を高めるオンデマンド交通網の構築</a:t>
            </a:r>
            <a:endParaRPr kumimoji="1" lang="en-US" altLang="ja-JP" sz="1300">
              <a:solidFill>
                <a:srgbClr val="3EAD92"/>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en-US" altLang="ja-JP" sz="1300">
                <a:solidFill>
                  <a:srgbClr val="3EAD92"/>
                </a:solidFill>
                <a:latin typeface="Trebuchet MS" panose="020B0603020202020204" pitchFamily="34" charset="0"/>
                <a:ea typeface="Meiryo UI" panose="020B0604030504040204" pitchFamily="50" charset="-128"/>
              </a:rPr>
              <a:t>("</a:t>
            </a:r>
            <a:r>
              <a:rPr kumimoji="1" lang="ja-JP" altLang="en-US" sz="1300">
                <a:solidFill>
                  <a:srgbClr val="3EAD92"/>
                </a:solidFill>
                <a:latin typeface="Trebuchet MS" panose="020B0603020202020204" pitchFamily="34" charset="0"/>
                <a:ea typeface="Meiryo UI" panose="020B0604030504040204" pitchFamily="50" charset="-128"/>
              </a:rPr>
              <a:t>地域</a:t>
            </a:r>
            <a:r>
              <a:rPr kumimoji="1" lang="en-US" altLang="ja-JP" sz="1300">
                <a:solidFill>
                  <a:srgbClr val="3EAD92"/>
                </a:solidFill>
                <a:latin typeface="Trebuchet MS" panose="020B0603020202020204" pitchFamily="34" charset="0"/>
                <a:ea typeface="Meiryo UI" panose="020B0604030504040204" pitchFamily="50" charset="-128"/>
              </a:rPr>
              <a:t>Maas</a:t>
            </a:r>
            <a:r>
              <a:rPr kumimoji="1" lang="ja-JP" altLang="en-US" sz="1300">
                <a:solidFill>
                  <a:srgbClr val="3EAD92"/>
                </a:solidFill>
                <a:latin typeface="Trebuchet MS" panose="020B0603020202020204" pitchFamily="34" charset="0"/>
                <a:ea typeface="Meiryo UI" panose="020B0604030504040204" pitchFamily="50" charset="-128"/>
              </a:rPr>
              <a:t>構想の実現</a:t>
            </a:r>
            <a:r>
              <a:rPr kumimoji="1" lang="en-US" altLang="ja-JP" sz="1300">
                <a:solidFill>
                  <a:srgbClr val="3EAD92"/>
                </a:solidFill>
                <a:latin typeface="Trebuchet MS" panose="020B0603020202020204" pitchFamily="34" charset="0"/>
                <a:ea typeface="Meiryo UI" panose="020B0604030504040204" pitchFamily="50" charset="-128"/>
              </a:rPr>
              <a:t>"</a:t>
            </a:r>
            <a:r>
              <a:rPr kumimoji="1" lang="ja-JP" altLang="en-US" sz="1300">
                <a:solidFill>
                  <a:srgbClr val="3EAD92"/>
                </a:solidFill>
                <a:latin typeface="Trebuchet MS" panose="020B0603020202020204" pitchFamily="34" charset="0"/>
                <a:ea typeface="Meiryo UI" panose="020B0604030504040204" pitchFamily="50" charset="-128"/>
              </a:rPr>
              <a:t> が目指す姿の場合</a:t>
            </a:r>
            <a:r>
              <a:rPr kumimoji="1" lang="en-US" altLang="ja-JP" sz="1300">
                <a:solidFill>
                  <a:srgbClr val="3EAD92"/>
                </a:solidFill>
                <a:latin typeface="Trebuchet MS" panose="020B0603020202020204" pitchFamily="34" charset="0"/>
                <a:ea typeface="Meiryo UI" panose="020B0604030504040204" pitchFamily="50" charset="-128"/>
              </a:rPr>
              <a:t>)</a:t>
            </a:r>
            <a:r>
              <a:rPr kumimoji="1" lang="ja-JP" altLang="en-US" sz="1300">
                <a:solidFill>
                  <a:srgbClr val="3EAD92"/>
                </a:solidFill>
                <a:latin typeface="Trebuchet MS" panose="020B0603020202020204" pitchFamily="34" charset="0"/>
                <a:ea typeface="Meiryo UI" panose="020B0604030504040204" pitchFamily="50" charset="-128"/>
              </a:rPr>
              <a:t>地域交通 </a:t>
            </a:r>
            <a:r>
              <a:rPr kumimoji="1" lang="en-US" altLang="ja-JP" sz="1300">
                <a:solidFill>
                  <a:srgbClr val="3EAD92"/>
                </a:solidFill>
                <a:latin typeface="Trebuchet MS" panose="020B0603020202020204" pitchFamily="34" charset="0"/>
                <a:ea typeface="Meiryo UI" panose="020B0604030504040204" pitchFamily="50" charset="-128"/>
              </a:rPr>
              <a:t>(</a:t>
            </a:r>
            <a:r>
              <a:rPr kumimoji="1" lang="ja-JP" altLang="en-US" sz="1300">
                <a:solidFill>
                  <a:srgbClr val="3EAD92"/>
                </a:solidFill>
                <a:latin typeface="Trebuchet MS" panose="020B0603020202020204" pitchFamily="34" charset="0"/>
                <a:ea typeface="Meiryo UI" panose="020B0604030504040204" pitchFamily="50" charset="-128"/>
              </a:rPr>
              <a:t>鉄道、バス、オンデマンド交通</a:t>
            </a:r>
            <a:r>
              <a:rPr kumimoji="1" lang="en-US" altLang="ja-JP" sz="1300">
                <a:solidFill>
                  <a:srgbClr val="3EAD92"/>
                </a:solidFill>
                <a:latin typeface="Trebuchet MS" panose="020B0603020202020204" pitchFamily="34" charset="0"/>
                <a:ea typeface="Meiryo UI" panose="020B0604030504040204" pitchFamily="50" charset="-128"/>
              </a:rPr>
              <a:t>)</a:t>
            </a:r>
            <a:r>
              <a:rPr kumimoji="1" lang="ja-JP" altLang="en-US" sz="1300">
                <a:solidFill>
                  <a:srgbClr val="3EAD92"/>
                </a:solidFill>
                <a:latin typeface="Trebuchet MS" panose="020B0603020202020204" pitchFamily="34" charset="0"/>
                <a:ea typeface="Meiryo UI" panose="020B0604030504040204" pitchFamily="50" charset="-128"/>
              </a:rPr>
              <a:t>を連携した</a:t>
            </a:r>
            <a:r>
              <a:rPr kumimoji="1" lang="en-US" altLang="ja-JP" sz="1300" err="1">
                <a:solidFill>
                  <a:srgbClr val="3EAD92"/>
                </a:solidFill>
                <a:latin typeface="Trebuchet MS" panose="020B0603020202020204" pitchFamily="34" charset="0"/>
                <a:ea typeface="Meiryo UI" panose="020B0604030504040204" pitchFamily="50" charset="-128"/>
              </a:rPr>
              <a:t>MaaS</a:t>
            </a:r>
            <a:r>
              <a:rPr kumimoji="1" lang="ja-JP" altLang="en-US" sz="1300">
                <a:solidFill>
                  <a:srgbClr val="3EAD92"/>
                </a:solidFill>
                <a:latin typeface="Trebuchet MS" panose="020B0603020202020204" pitchFamily="34" charset="0"/>
                <a:ea typeface="Meiryo UI" panose="020B0604030504040204" pitchFamily="50" charset="-128"/>
              </a:rPr>
              <a:t>の実現</a:t>
            </a:r>
            <a:endParaRPr kumimoji="1" lang="en-US" altLang="ja-JP" sz="1300">
              <a:solidFill>
                <a:srgbClr val="3EAD92"/>
              </a:solidFill>
              <a:latin typeface="Trebuchet MS" panose="020B0603020202020204" pitchFamily="34" charset="0"/>
              <a:ea typeface="Meiryo UI" panose="020B0604030504040204" pitchFamily="50" charset="-128"/>
            </a:endParaRPr>
          </a:p>
        </p:txBody>
      </p:sp>
      <p:sp>
        <p:nvSpPr>
          <p:cNvPr id="29" name="テキスト ボックス 28">
            <a:extLst>
              <a:ext uri="{FF2B5EF4-FFF2-40B4-BE49-F238E27FC236}">
                <a16:creationId xmlns:a16="http://schemas.microsoft.com/office/drawing/2014/main" id="{E3B92A87-C0E3-7AE9-F752-301D0695B011}"/>
              </a:ext>
            </a:extLst>
          </p:cNvPr>
          <p:cNvSpPr txBox="1"/>
          <p:nvPr/>
        </p:nvSpPr>
        <p:spPr>
          <a:xfrm>
            <a:off x="5762652" y="3989775"/>
            <a:ext cx="3647973" cy="2600924"/>
          </a:xfrm>
          <a:prstGeom prst="rect">
            <a:avLst/>
          </a:prstGeom>
          <a:noFill/>
          <a:ln w="12700" cap="rnd">
            <a:solidFill>
              <a:srgbClr val="FF8D36"/>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12" name="吹き出し: 角を丸めた四角形 11">
            <a:extLst>
              <a:ext uri="{FF2B5EF4-FFF2-40B4-BE49-F238E27FC236}">
                <a16:creationId xmlns:a16="http://schemas.microsoft.com/office/drawing/2014/main" id="{49159CA0-72F5-9384-9D19-311E68553066}"/>
              </a:ext>
            </a:extLst>
          </p:cNvPr>
          <p:cNvSpPr/>
          <p:nvPr/>
        </p:nvSpPr>
        <p:spPr>
          <a:xfrm>
            <a:off x="6383971" y="3004583"/>
            <a:ext cx="3180601" cy="985192"/>
          </a:xfrm>
          <a:prstGeom prst="wedgeRectCallout">
            <a:avLst>
              <a:gd name="adj1" fmla="val -59654"/>
              <a:gd name="adj2" fmla="val -40844"/>
            </a:avLst>
          </a:prstGeom>
          <a:solidFill>
            <a:srgbClr val="EEE89A"/>
          </a:solidFill>
          <a:ln w="762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「本事業の対象とする地域課題」を今回ご提案頂くソリューションで解決することでの目指す姿を言葉で表現したものを記載すること</a:t>
            </a:r>
            <a:endParaRPr kumimoji="1" lang="en-US" altLang="ja-JP" sz="13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a:t>
            </a:r>
            <a:r>
              <a:rPr kumimoji="1" lang="ja-JP" altLang="en-US" sz="1300">
                <a:solidFill>
                  <a:srgbClr val="575757"/>
                </a:solidFill>
                <a:latin typeface="Trebuchet MS" panose="020B0603020202020204" pitchFamily="34" charset="0"/>
                <a:ea typeface="Meiryo UI" panose="020B0604030504040204" pitchFamily="50" charset="-128"/>
              </a:rPr>
              <a:t>長期的な将来の目指す姿ではなく、ソリューションの導入で実現できるものを記載する</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15" name="Rectangle 2">
            <a:extLst>
              <a:ext uri="{FF2B5EF4-FFF2-40B4-BE49-F238E27FC236}">
                <a16:creationId xmlns:a16="http://schemas.microsoft.com/office/drawing/2014/main" id="{72C1A598-914F-43FF-DE35-4040E24E7AD3}"/>
              </a:ext>
            </a:extLst>
          </p:cNvPr>
          <p:cNvSpPr/>
          <p:nvPr/>
        </p:nvSpPr>
        <p:spPr>
          <a:xfrm>
            <a:off x="5827256" y="4237761"/>
            <a:ext cx="3529464" cy="1990084"/>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defTabSz="742950">
              <a:buFont typeface="Trebuchet MS" panose="020B0603020202020204" pitchFamily="34" charset="0"/>
              <a:buChar char="​"/>
              <a:defRPr/>
            </a:pP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必要に応じて</a:t>
            </a:r>
            <a:r>
              <a:rPr kumimoji="1" lang="en-US" altLang="ja-JP" sz="1138">
                <a:solidFill>
                  <a:srgbClr val="575757"/>
                </a:solidFill>
                <a:latin typeface="Trebuchet MS" panose="020B0603020202020204" pitchFamily="34" charset="0"/>
                <a:ea typeface="Meiryo UI" panose="020B0604030504040204" pitchFamily="50" charset="-128"/>
              </a:rPr>
              <a:t>) </a:t>
            </a:r>
            <a:r>
              <a:rPr kumimoji="1" lang="ja-JP" altLang="en-US" sz="1138">
                <a:solidFill>
                  <a:srgbClr val="575757"/>
                </a:solidFill>
                <a:latin typeface="Trebuchet MS" panose="020B0603020202020204" pitchFamily="34" charset="0"/>
                <a:ea typeface="Meiryo UI" panose="020B0604030504040204" pitchFamily="50" charset="-128"/>
              </a:rPr>
              <a:t>視覚的にイメージできる図等を必要に応じて挿入すること</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図はなしでも問題ございません</a:t>
            </a:r>
            <a:endParaRPr kumimoji="1" lang="en-US" altLang="ja-JP" sz="1138">
              <a:solidFill>
                <a:srgbClr val="575757"/>
              </a:solidFill>
              <a:latin typeface="Trebuchet MS" panose="020B0603020202020204" pitchFamily="34" charset="0"/>
              <a:ea typeface="Meiryo UI" panose="020B0604030504040204" pitchFamily="50" charset="-128"/>
            </a:endParaRPr>
          </a:p>
          <a:p>
            <a:pPr marL="319922" lvl="1" indent="-232172" defTabSz="742950">
              <a:buClr>
                <a:srgbClr val="FE9341"/>
              </a:buClr>
              <a:buFont typeface="Arial" panose="020B0604020202020204" pitchFamily="34" charset="0"/>
              <a:buChar char="•"/>
              <a:defRPr/>
            </a:pPr>
            <a:r>
              <a:rPr kumimoji="1" lang="ja-JP" altLang="en-US" sz="1138" kern="0">
                <a:solidFill>
                  <a:srgbClr val="575757"/>
                </a:solidFill>
                <a:latin typeface="Trebuchet MS" panose="020B0603020202020204" pitchFamily="34" charset="0"/>
                <a:ea typeface="Meiryo UI" panose="020B0604030504040204" pitchFamily="50" charset="-128"/>
              </a:rPr>
              <a:t>課題が解決された状態</a:t>
            </a:r>
            <a:br>
              <a:rPr kumimoji="1" lang="en-US" altLang="ja-JP" sz="1138" kern="0">
                <a:solidFill>
                  <a:srgbClr val="575757"/>
                </a:solidFill>
                <a:latin typeface="Trebuchet MS" panose="020B0603020202020204" pitchFamily="34" charset="0"/>
                <a:ea typeface="Meiryo UI" panose="020B0604030504040204" pitchFamily="50" charset="-128"/>
              </a:rPr>
            </a:b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受益者、ステークホルダーの状況</a:t>
            </a:r>
            <a:r>
              <a:rPr kumimoji="1" lang="en-US" altLang="ja-JP" sz="1138" kern="0">
                <a:solidFill>
                  <a:srgbClr val="575757"/>
                </a:solidFill>
                <a:latin typeface="Trebuchet MS" panose="020B0603020202020204" pitchFamily="34" charset="0"/>
                <a:ea typeface="Meiryo UI" panose="020B0604030504040204" pitchFamily="50" charset="-128"/>
              </a:rPr>
              <a:t>) </a:t>
            </a:r>
          </a:p>
          <a:p>
            <a:pPr marL="319922" lvl="1" indent="-232172" defTabSz="742950">
              <a:buClr>
                <a:srgbClr val="FE9341"/>
              </a:buClr>
              <a:buFont typeface="Arial" panose="020B0604020202020204" pitchFamily="34" charset="0"/>
              <a:buChar char="•"/>
              <a:defRPr/>
            </a:pPr>
            <a:r>
              <a:rPr kumimoji="1" lang="ja-JP" altLang="en-US" sz="1138" kern="0">
                <a:solidFill>
                  <a:srgbClr val="575757"/>
                </a:solidFill>
                <a:latin typeface="Trebuchet MS" panose="020B0603020202020204" pitchFamily="34" charset="0"/>
                <a:ea typeface="Meiryo UI" panose="020B0604030504040204" pitchFamily="50" charset="-128"/>
              </a:rPr>
              <a:t>ソリューションの展開状況 </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実装後</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その後のフェーズも含めたもの</a:t>
            </a:r>
            <a:r>
              <a:rPr kumimoji="1" lang="en-US" altLang="ja-JP" sz="1138" kern="0">
                <a:solidFill>
                  <a:srgbClr val="575757"/>
                </a:solidFill>
                <a:latin typeface="Trebuchet MS" panose="020B0603020202020204" pitchFamily="34" charset="0"/>
                <a:ea typeface="Meiryo UI" panose="020B0604030504040204" pitchFamily="50" charset="-128"/>
              </a:rPr>
              <a:t>)</a:t>
            </a:r>
          </a:p>
          <a:p>
            <a:pPr marL="319922" lvl="1" indent="-232172" defTabSz="742950">
              <a:buClr>
                <a:srgbClr val="FE9341"/>
              </a:buClr>
              <a:buFont typeface="Arial" panose="020B0604020202020204" pitchFamily="34" charset="0"/>
              <a:buChar char="•"/>
              <a:defRPr/>
            </a:pP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16" name="テキスト ボックス 15">
            <a:extLst>
              <a:ext uri="{FF2B5EF4-FFF2-40B4-BE49-F238E27FC236}">
                <a16:creationId xmlns:a16="http://schemas.microsoft.com/office/drawing/2014/main" id="{CAA536B9-4FDF-10F0-2507-6D8EA752B2CB}"/>
              </a:ext>
            </a:extLst>
          </p:cNvPr>
          <p:cNvSpPr txBox="1"/>
          <p:nvPr/>
        </p:nvSpPr>
        <p:spPr>
          <a:xfrm>
            <a:off x="5762652" y="1064072"/>
            <a:ext cx="3647973" cy="383846"/>
          </a:xfrm>
          <a:prstGeom prst="rect">
            <a:avLst/>
          </a:prstGeom>
          <a:solidFill>
            <a:srgbClr val="FF8222"/>
          </a:solidFill>
          <a:ln>
            <a:solidFill>
              <a:schemeClr val="tx2"/>
            </a:solidFill>
          </a:ln>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300"/>
              <a:t>目指す姿</a:t>
            </a:r>
            <a:endParaRPr lang="en-US" altLang="ja-JP" sz="1300"/>
          </a:p>
        </p:txBody>
      </p:sp>
      <p:sp>
        <p:nvSpPr>
          <p:cNvPr id="17" name="テキスト ボックス 42">
            <a:extLst>
              <a:ext uri="{FF2B5EF4-FFF2-40B4-BE49-F238E27FC236}">
                <a16:creationId xmlns:a16="http://schemas.microsoft.com/office/drawing/2014/main" id="{6CB4EB90-1FBE-F62D-C4C0-623A73EBD8FF}"/>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章：地域課題・ソリューション</a:t>
            </a:r>
          </a:p>
        </p:txBody>
      </p:sp>
      <p:grpSp>
        <p:nvGrpSpPr>
          <p:cNvPr id="4" name="Group 3">
            <a:extLst>
              <a:ext uri="{FF2B5EF4-FFF2-40B4-BE49-F238E27FC236}">
                <a16:creationId xmlns:a16="http://schemas.microsoft.com/office/drawing/2014/main" id="{47CB2A34-C015-FB21-2F63-1CC593CCBED9}"/>
              </a:ext>
            </a:extLst>
          </p:cNvPr>
          <p:cNvGrpSpPr/>
          <p:nvPr/>
        </p:nvGrpSpPr>
        <p:grpSpPr>
          <a:xfrm>
            <a:off x="7714852" y="168529"/>
            <a:ext cx="2037360" cy="491188"/>
            <a:chOff x="7714852" y="168529"/>
            <a:chExt cx="2037360" cy="491188"/>
          </a:xfrm>
        </p:grpSpPr>
        <p:sp>
          <p:nvSpPr>
            <p:cNvPr id="5" name="Textfeld 1">
              <a:extLst>
                <a:ext uri="{FF2B5EF4-FFF2-40B4-BE49-F238E27FC236}">
                  <a16:creationId xmlns:a16="http://schemas.microsoft.com/office/drawing/2014/main" id="{75005D16-7627-D53C-C736-130DF844915B}"/>
                </a:ext>
              </a:extLst>
            </p:cNvPr>
            <p:cNvSpPr txBox="1"/>
            <p:nvPr>
              <p:custDataLst>
                <p:tags r:id="rId5"/>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7" name="Rectangle 6">
              <a:extLst>
                <a:ext uri="{FF2B5EF4-FFF2-40B4-BE49-F238E27FC236}">
                  <a16:creationId xmlns:a16="http://schemas.microsoft.com/office/drawing/2014/main" id="{1073CE4E-1685-35A1-17E7-78983E027F88}"/>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8" name="Rectangle 7">
              <a:extLst>
                <a:ext uri="{FF2B5EF4-FFF2-40B4-BE49-F238E27FC236}">
                  <a16:creationId xmlns:a16="http://schemas.microsoft.com/office/drawing/2014/main" id="{4DAB9C28-CCEB-D6C0-30EA-C27E54FA944F}"/>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18" name="Textfeld 1">
              <a:extLst>
                <a:ext uri="{FF2B5EF4-FFF2-40B4-BE49-F238E27FC236}">
                  <a16:creationId xmlns:a16="http://schemas.microsoft.com/office/drawing/2014/main" id="{1CB4EA98-C304-B782-10FC-12D413CFC467}"/>
                </a:ext>
              </a:extLst>
            </p:cNvPr>
            <p:cNvSpPr txBox="1"/>
            <p:nvPr>
              <p:custDataLst>
                <p:tags r:id="rId6"/>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9" name="Rectangle 18">
              <a:extLst>
                <a:ext uri="{FF2B5EF4-FFF2-40B4-BE49-F238E27FC236}">
                  <a16:creationId xmlns:a16="http://schemas.microsoft.com/office/drawing/2014/main" id="{198CE095-EF4C-878C-648A-6F7537165FE4}"/>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20" name="Rectangle 19">
              <a:extLst>
                <a:ext uri="{FF2B5EF4-FFF2-40B4-BE49-F238E27FC236}">
                  <a16:creationId xmlns:a16="http://schemas.microsoft.com/office/drawing/2014/main" id="{A34347A9-0C9E-75E6-B47B-F403A1B2FC3A}"/>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102102808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BD00E4B8-67F6-B5B7-901E-45A61B1C676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404" imgH="405" progId="TCLayout.ActiveDocument.1">
                  <p:embed/>
                </p:oleObj>
              </mc:Choice>
              <mc:Fallback>
                <p:oleObj name="think-cell Slide" r:id="rId10" imgW="404" imgH="405" progId="TCLayout.ActiveDocument.1">
                  <p:embed/>
                  <p:pic>
                    <p:nvPicPr>
                      <p:cNvPr id="50" name="think-cell data - do not delete" hidden="1">
                        <a:extLst>
                          <a:ext uri="{FF2B5EF4-FFF2-40B4-BE49-F238E27FC236}">
                            <a16:creationId xmlns:a16="http://schemas.microsoft.com/office/drawing/2014/main" id="{BD00E4B8-67F6-B5B7-901E-45A61B1C6764}"/>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7" name="テキスト ボックス 26">
            <a:extLst>
              <a:ext uri="{FF2B5EF4-FFF2-40B4-BE49-F238E27FC236}">
                <a16:creationId xmlns:a16="http://schemas.microsoft.com/office/drawing/2014/main" id="{A7B59292-CE1D-DD72-DA80-EC63536D81C2}"/>
              </a:ext>
            </a:extLst>
          </p:cNvPr>
          <p:cNvSpPr txBox="1"/>
          <p:nvPr/>
        </p:nvSpPr>
        <p:spPr>
          <a:xfrm>
            <a:off x="4261464" y="1546592"/>
            <a:ext cx="5418846" cy="4931053"/>
          </a:xfrm>
          <a:prstGeom prst="rect">
            <a:avLst/>
          </a:prstGeom>
          <a:noFill/>
          <a:ln>
            <a:solidFill>
              <a:schemeClr val="tx2"/>
            </a:solidFill>
          </a:ln>
          <a:extLst>
            <a:ext uri="{909E8E84-426E-40DD-AFC4-6F175D3DCCD1}">
              <a14:hiddenFill xmlns:a14="http://schemas.microsoft.com/office/drawing/2010/main">
                <a:solidFill>
                  <a:srgbClr val="FF8222"/>
                </a:solidFill>
              </a14:hiddenFill>
            </a:ext>
          </a:extLst>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altLang="ja-JP" sz="1300"/>
          </a:p>
        </p:txBody>
      </p:sp>
      <p:sp>
        <p:nvSpPr>
          <p:cNvPr id="47" name="テキスト ボックス 46">
            <a:extLst>
              <a:ext uri="{FF2B5EF4-FFF2-40B4-BE49-F238E27FC236}">
                <a16:creationId xmlns:a16="http://schemas.microsoft.com/office/drawing/2014/main" id="{475B2836-C0A2-E3A2-E531-CBA9FE5C92ED}"/>
              </a:ext>
            </a:extLst>
          </p:cNvPr>
          <p:cNvSpPr txBox="1"/>
          <p:nvPr/>
        </p:nvSpPr>
        <p:spPr>
          <a:xfrm>
            <a:off x="511875" y="1546592"/>
            <a:ext cx="3610720" cy="4931053"/>
          </a:xfrm>
          <a:prstGeom prst="rect">
            <a:avLst/>
          </a:prstGeom>
          <a:noFill/>
          <a:ln>
            <a:solidFill>
              <a:schemeClr val="tx2"/>
            </a:solidFill>
          </a:ln>
          <a:extLst>
            <a:ext uri="{909E8E84-426E-40DD-AFC4-6F175D3DCCD1}">
              <a14:hiddenFill xmlns:a14="http://schemas.microsoft.com/office/drawing/2010/main">
                <a:solidFill>
                  <a:srgbClr val="FF8222"/>
                </a:solidFill>
              </a14:hiddenFill>
            </a:ext>
          </a:extLst>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altLang="ja-JP" sz="1300"/>
          </a:p>
        </p:txBody>
      </p:sp>
      <p:sp>
        <p:nvSpPr>
          <p:cNvPr id="2" name="タイトル 1">
            <a:extLst>
              <a:ext uri="{FF2B5EF4-FFF2-40B4-BE49-F238E27FC236}">
                <a16:creationId xmlns:a16="http://schemas.microsoft.com/office/drawing/2014/main" id="{979906A6-79F6-950D-CBC7-93EB34A24506}"/>
              </a:ext>
            </a:extLst>
          </p:cNvPr>
          <p:cNvSpPr>
            <a:spLocks noGrp="1"/>
          </p:cNvSpPr>
          <p:nvPr>
            <p:ph type="title"/>
          </p:nvPr>
        </p:nvSpPr>
        <p:spPr/>
        <p:txBody>
          <a:bodyPr vert="horz"/>
          <a:lstStyle/>
          <a:p>
            <a:r>
              <a:rPr kumimoji="1" lang="ja-JP" altLang="en-US">
                <a:latin typeface="Meiryo UI" panose="020B0604030504040204" pitchFamily="50" charset="-128"/>
                <a:ea typeface="Meiryo UI" panose="020B0604030504040204" pitchFamily="50" charset="-128"/>
              </a:rPr>
              <a:t>これまでの取り組み状況と今後の実現ステップ</a:t>
            </a:r>
            <a:endParaRPr kumimoji="1" lang="en-US">
              <a:latin typeface="Meiryo UI" panose="020B0604030504040204" pitchFamily="50" charset="-128"/>
              <a:ea typeface="Meiryo UI" panose="020B0604030504040204" pitchFamily="50" charset="-128"/>
            </a:endParaRPr>
          </a:p>
        </p:txBody>
      </p:sp>
      <p:sp>
        <p:nvSpPr>
          <p:cNvPr id="4" name="Rectangle 44">
            <a:extLst>
              <a:ext uri="{FF2B5EF4-FFF2-40B4-BE49-F238E27FC236}">
                <a16:creationId xmlns:a16="http://schemas.microsoft.com/office/drawing/2014/main" id="{36D49E9A-B162-D907-0639-473A715F66C4}"/>
              </a:ext>
            </a:extLst>
          </p:cNvPr>
          <p:cNvSpPr/>
          <p:nvPr/>
        </p:nvSpPr>
        <p:spPr>
          <a:xfrm>
            <a:off x="6138275"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lvl="1" defTabSz="742950">
              <a:buClr>
                <a:srgbClr val="FF8222"/>
              </a:buClr>
              <a:defRPr/>
            </a:pPr>
            <a:r>
              <a:rPr kumimoji="1" lang="en-US" altLang="ja-JP" sz="1138">
                <a:solidFill>
                  <a:srgbClr val="575757"/>
                </a:solidFill>
                <a:latin typeface="Meiryo UI" panose="020B0604030504040204" pitchFamily="50" charset="-128"/>
                <a:ea typeface="Meiryo UI" panose="020B0604030504040204" pitchFamily="50" charset="-128"/>
              </a:rPr>
              <a:t>XXX</a:t>
            </a:r>
          </a:p>
          <a:p>
            <a:pPr defTabSz="742950">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当該地域において、本オンデマンドバスの実装。</a:t>
            </a:r>
            <a:endParaRPr kumimoji="1" lang="en-US" altLang="ja-JP" sz="1138">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運行主体会社 </a:t>
            </a:r>
            <a:r>
              <a:rPr kumimoji="1" lang="en-US" altLang="ja-JP" sz="1138">
                <a:solidFill>
                  <a:srgbClr val="3EAD92"/>
                </a:solidFill>
                <a:latin typeface="Meiryo UI" panose="020B0604030504040204" pitchFamily="50" charset="-128"/>
                <a:ea typeface="Meiryo UI" panose="020B0604030504040204" pitchFamily="50" charset="-128"/>
              </a:rPr>
              <a:t>(</a:t>
            </a:r>
            <a:r>
              <a:rPr kumimoji="1" lang="ja-JP" altLang="en-US" sz="1138">
                <a:solidFill>
                  <a:srgbClr val="3EAD92"/>
                </a:solidFill>
                <a:latin typeface="Meiryo UI" panose="020B0604030504040204" pitchFamily="50" charset="-128"/>
                <a:ea typeface="Meiryo UI" panose="020B0604030504040204" pitchFamily="50" charset="-128"/>
              </a:rPr>
              <a:t>市と</a:t>
            </a:r>
            <a:r>
              <a:rPr kumimoji="1" lang="en-US" altLang="ja-JP" sz="1138">
                <a:solidFill>
                  <a:srgbClr val="3EAD92"/>
                </a:solidFill>
                <a:latin typeface="Meiryo UI" panose="020B0604030504040204" pitchFamily="50" charset="-128"/>
                <a:ea typeface="Meiryo UI" panose="020B0604030504040204" pitchFamily="50" charset="-128"/>
              </a:rPr>
              <a:t>XX</a:t>
            </a:r>
            <a:r>
              <a:rPr kumimoji="1" lang="ja-JP" altLang="en-US" sz="1138">
                <a:solidFill>
                  <a:srgbClr val="3EAD92"/>
                </a:solidFill>
                <a:latin typeface="Meiryo UI" panose="020B0604030504040204" pitchFamily="50" charset="-128"/>
                <a:ea typeface="Meiryo UI" panose="020B0604030504040204" pitchFamily="50" charset="-128"/>
              </a:rPr>
              <a:t>が出資</a:t>
            </a:r>
            <a:r>
              <a:rPr kumimoji="1" lang="en-US" altLang="ja-JP" sz="1138">
                <a:solidFill>
                  <a:srgbClr val="3EAD92"/>
                </a:solidFill>
                <a:latin typeface="Meiryo UI" panose="020B0604030504040204" pitchFamily="50" charset="-128"/>
                <a:ea typeface="Meiryo UI" panose="020B0604030504040204" pitchFamily="50" charset="-128"/>
              </a:rPr>
              <a:t>)</a:t>
            </a:r>
            <a:r>
              <a:rPr kumimoji="1" lang="ja-JP" altLang="en-US" sz="1138">
                <a:solidFill>
                  <a:srgbClr val="3EAD92"/>
                </a:solidFill>
                <a:latin typeface="Meiryo UI" panose="020B0604030504040204" pitchFamily="50" charset="-128"/>
                <a:ea typeface="Meiryo UI" panose="020B0604030504040204" pitchFamily="50" charset="-128"/>
              </a:rPr>
              <a:t> 設立</a:t>
            </a:r>
            <a:endParaRPr kumimoji="1" lang="en-US" altLang="ja-JP" sz="1138">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市内全域でオンデマンド交通開始</a:t>
            </a:r>
            <a:endParaRPr kumimoji="1" lang="en-US" altLang="ja-JP" sz="1138">
              <a:solidFill>
                <a:srgbClr val="3EAD92"/>
              </a:solidFill>
              <a:latin typeface="Meiryo UI" panose="020B0604030504040204" pitchFamily="50" charset="-128"/>
              <a:ea typeface="Meiryo UI" panose="020B0604030504040204" pitchFamily="50" charset="-128"/>
            </a:endParaRPr>
          </a:p>
          <a:p>
            <a:pPr marL="87750" lvl="1" defTabSz="742950">
              <a:buClr>
                <a:srgbClr val="FF8222"/>
              </a:buClr>
              <a:defRPr/>
            </a:pPr>
            <a:endParaRPr kumimoji="1" lang="en-US" altLang="ja-JP" sz="1138">
              <a:solidFill>
                <a:srgbClr val="575757"/>
              </a:solidFill>
              <a:latin typeface="Meiryo UI" panose="020B0604030504040204" pitchFamily="50" charset="-128"/>
              <a:ea typeface="Meiryo UI" panose="020B0604030504040204" pitchFamily="50" charset="-128"/>
            </a:endParaRPr>
          </a:p>
          <a:p>
            <a:pPr defTabSz="742950">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更に、展開余地を検証するための要件を具体化し、</a:t>
            </a:r>
            <a:br>
              <a:rPr kumimoji="1" lang="en-US" altLang="ja-JP" sz="1138">
                <a:solidFill>
                  <a:srgbClr val="3EAD92"/>
                </a:solidFill>
                <a:latin typeface="Meiryo UI" panose="020B0604030504040204" pitchFamily="50" charset="-128"/>
                <a:ea typeface="Meiryo UI" panose="020B0604030504040204" pitchFamily="50" charset="-128"/>
              </a:rPr>
            </a:br>
            <a:r>
              <a:rPr kumimoji="1" lang="ja-JP" altLang="en-US" sz="1138">
                <a:solidFill>
                  <a:srgbClr val="3EAD92"/>
                </a:solidFill>
                <a:latin typeface="Meiryo UI" panose="020B0604030504040204" pitchFamily="50" charset="-128"/>
                <a:ea typeface="Meiryo UI" panose="020B0604030504040204" pitchFamily="50" charset="-128"/>
              </a:rPr>
              <a:t>ソリューションを汎用化</a:t>
            </a:r>
            <a:endParaRPr kumimoji="1" lang="en-US" altLang="ja-JP" sz="1138">
              <a:solidFill>
                <a:srgbClr val="3EAD92"/>
              </a:solidFill>
              <a:latin typeface="Meiryo UI" panose="020B0604030504040204" pitchFamily="50" charset="-128"/>
              <a:ea typeface="Meiryo UI" panose="020B0604030504040204" pitchFamily="50" charset="-128"/>
            </a:endParaRPr>
          </a:p>
        </p:txBody>
      </p:sp>
      <p:sp>
        <p:nvSpPr>
          <p:cNvPr id="5" name="TextBox 46">
            <a:extLst>
              <a:ext uri="{FF2B5EF4-FFF2-40B4-BE49-F238E27FC236}">
                <a16:creationId xmlns:a16="http://schemas.microsoft.com/office/drawing/2014/main" id="{4A67D19B-EEE1-31DC-B8DD-B7129E5B45D7}"/>
              </a:ext>
            </a:extLst>
          </p:cNvPr>
          <p:cNvSpPr txBox="1"/>
          <p:nvPr/>
        </p:nvSpPr>
        <p:spPr>
          <a:xfrm>
            <a:off x="7936177"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defPPr>
              <a:defRPr lang="en-US"/>
            </a:defPPr>
            <a:lvl2pPr marL="108000" lvl="1">
              <a:buClr>
                <a:schemeClr val="tx2"/>
              </a:buClr>
              <a:defRPr kumimoji="1" sz="1600">
                <a:solidFill>
                  <a:schemeClr val="tx1"/>
                </a:solidFill>
                <a:latin typeface="Trebuchet MS" panose="020B0603020202020204" pitchFamily="34" charset="0"/>
                <a:ea typeface="Meiryo UI" panose="020B0604030504040204" pitchFamily="50" charset="-128"/>
              </a:defRPr>
            </a:lvl2pPr>
          </a:lstStyle>
          <a:p>
            <a:pPr marL="0" lvl="1" defTabSz="742950">
              <a:buClr>
                <a:srgbClr val="FF8222"/>
              </a:buClr>
              <a:defRPr/>
            </a:pPr>
            <a:r>
              <a:rPr lang="en-US" altLang="ja-JP" sz="1138">
                <a:solidFill>
                  <a:srgbClr val="575757"/>
                </a:solidFill>
                <a:latin typeface="Meiryo UI" panose="020B0604030504040204" pitchFamily="50" charset="-128"/>
              </a:rPr>
              <a:t>XXX</a:t>
            </a:r>
          </a:p>
          <a:p>
            <a:pPr defTabSz="742950">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XXX</a:t>
            </a:r>
            <a:r>
              <a:rPr kumimoji="1" lang="ja-JP" altLang="en-US" sz="1138">
                <a:solidFill>
                  <a:srgbClr val="3EAD92"/>
                </a:solidFill>
                <a:latin typeface="Meiryo UI" panose="020B0604030504040204" pitchFamily="50" charset="-128"/>
                <a:ea typeface="Meiryo UI" panose="020B0604030504040204" pitchFamily="50" charset="-128"/>
              </a:rPr>
              <a:t>地域でのオンデマンドバスの横展開</a:t>
            </a:r>
            <a:endParaRPr kumimoji="1" lang="en-US" altLang="ja-JP" sz="1138">
              <a:solidFill>
                <a:srgbClr val="3EAD92"/>
              </a:solidFill>
              <a:latin typeface="Meiryo UI" panose="020B0604030504040204" pitchFamily="50" charset="-128"/>
              <a:ea typeface="Meiryo UI" panose="020B0604030504040204" pitchFamily="50" charset="-128"/>
            </a:endParaRPr>
          </a:p>
          <a:p>
            <a:pPr defTabSz="742950">
              <a:buFont typeface="Trebuchet MS" panose="020B0603020202020204" pitchFamily="34" charset="0"/>
              <a:buChar char="​"/>
              <a:defRPr/>
            </a:pPr>
            <a:endParaRPr kumimoji="1" lang="en-US" altLang="ja-JP" sz="1138">
              <a:solidFill>
                <a:srgbClr val="3EAD92"/>
              </a:solidFill>
              <a:latin typeface="Meiryo UI" panose="020B0604030504040204" pitchFamily="50" charset="-128"/>
              <a:ea typeface="Meiryo UI" panose="020B0604030504040204" pitchFamily="50" charset="-128"/>
            </a:endParaRPr>
          </a:p>
          <a:p>
            <a:pPr defTabSz="742950">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更に、当該地域においては、</a:t>
            </a:r>
            <a:endParaRPr kumimoji="1" lang="en-US" altLang="ja-JP" sz="1138">
              <a:solidFill>
                <a:srgbClr val="3EAD92"/>
              </a:solidFill>
              <a:latin typeface="Meiryo UI" panose="020B0604030504040204" pitchFamily="50" charset="-128"/>
              <a:ea typeface="Meiryo UI" panose="020B0604030504040204" pitchFamily="50" charset="-128"/>
            </a:endParaRPr>
          </a:p>
          <a:p>
            <a:pPr defTabSz="742950">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地域</a:t>
            </a:r>
            <a:r>
              <a:rPr kumimoji="1" lang="en-US" altLang="ja-JP" sz="1138">
                <a:solidFill>
                  <a:srgbClr val="3EAD92"/>
                </a:solidFill>
                <a:latin typeface="Meiryo UI" panose="020B0604030504040204" pitchFamily="50" charset="-128"/>
                <a:ea typeface="Meiryo UI" panose="020B0604030504040204" pitchFamily="50" charset="-128"/>
              </a:rPr>
              <a:t>Maas</a:t>
            </a:r>
            <a:r>
              <a:rPr kumimoji="1" lang="ja-JP" altLang="en-US" sz="1138">
                <a:solidFill>
                  <a:srgbClr val="3EAD92"/>
                </a:solidFill>
                <a:latin typeface="Meiryo UI" panose="020B0604030504040204" pitchFamily="50" charset="-128"/>
                <a:ea typeface="Meiryo UI" panose="020B0604030504040204" pitchFamily="50" charset="-128"/>
              </a:rPr>
              <a:t>の導入を進める</a:t>
            </a:r>
            <a:endParaRPr kumimoji="1" lang="en-US" altLang="ja-JP" sz="1138">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lang="ja-JP" altLang="en-US" sz="1138">
                <a:solidFill>
                  <a:srgbClr val="3EAD92"/>
                </a:solidFill>
                <a:latin typeface="Meiryo UI" panose="020B0604030504040204" pitchFamily="50" charset="-128"/>
              </a:rPr>
              <a:t>交通機関を運行する会社の連携体制構築</a:t>
            </a:r>
            <a:endParaRPr lang="en-US" altLang="ja-JP" sz="1138">
              <a:solidFill>
                <a:srgbClr val="3EAD92"/>
              </a:solidFill>
              <a:latin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lang="ja-JP" altLang="en-US" sz="1138">
                <a:solidFill>
                  <a:srgbClr val="3EAD92"/>
                </a:solidFill>
                <a:latin typeface="Meiryo UI" panose="020B0604030504040204" pitchFamily="50" charset="-128"/>
              </a:rPr>
              <a:t>利用者、ユースケースの確認</a:t>
            </a:r>
            <a:endParaRPr lang="en-US" altLang="ja-JP" sz="1138">
              <a:solidFill>
                <a:srgbClr val="3EAD92"/>
              </a:solidFill>
              <a:latin typeface="Meiryo UI" panose="020B0604030504040204" pitchFamily="50" charset="-128"/>
            </a:endParaRPr>
          </a:p>
        </p:txBody>
      </p:sp>
      <p:sp>
        <p:nvSpPr>
          <p:cNvPr id="6" name="ValueChainStarter">
            <a:extLst>
              <a:ext uri="{FF2B5EF4-FFF2-40B4-BE49-F238E27FC236}">
                <a16:creationId xmlns:a16="http://schemas.microsoft.com/office/drawing/2014/main" id="{A2F7BB75-B490-4A81-CC5F-2E93B248ABFD}"/>
              </a:ext>
            </a:extLst>
          </p:cNvPr>
          <p:cNvSpPr>
            <a:spLocks noChangeArrowheads="1"/>
          </p:cNvSpPr>
          <p:nvPr>
            <p:custDataLst>
              <p:tags r:id="rId2"/>
            </p:custDataLst>
          </p:nvPr>
        </p:nvSpPr>
        <p:spPr bwMode="gray">
          <a:xfrm>
            <a:off x="4290286"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2026</a:t>
            </a:r>
          </a:p>
        </p:txBody>
      </p:sp>
      <p:sp>
        <p:nvSpPr>
          <p:cNvPr id="7" name="正方形/長方形 6">
            <a:extLst>
              <a:ext uri="{FF2B5EF4-FFF2-40B4-BE49-F238E27FC236}">
                <a16:creationId xmlns:a16="http://schemas.microsoft.com/office/drawing/2014/main" id="{5353012D-E4FE-EA12-C0DD-EAA79C1DADC2}"/>
              </a:ext>
            </a:extLst>
          </p:cNvPr>
          <p:cNvSpPr/>
          <p:nvPr/>
        </p:nvSpPr>
        <p:spPr>
          <a:xfrm>
            <a:off x="4290285"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zh-TW" altLang="en-US" sz="1138">
                <a:solidFill>
                  <a:srgbClr val="575757"/>
                </a:solidFill>
                <a:latin typeface="Meiryo UI" panose="020B0604030504040204" pitchFamily="50" charset="-128"/>
                <a:ea typeface="Meiryo UI" panose="020B0604030504040204" pitchFamily="50" charset="-128"/>
              </a:rPr>
              <a:t>実証</a:t>
            </a:r>
            <a:endParaRPr kumimoji="1" lang="en-US" altLang="zh-TW" sz="1138">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12AE3FD0-4B60-F86F-76B3-57E9A2BA25C4}"/>
              </a:ext>
            </a:extLst>
          </p:cNvPr>
          <p:cNvSpPr/>
          <p:nvPr/>
        </p:nvSpPr>
        <p:spPr>
          <a:xfrm>
            <a:off x="7936177"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ja-JP" altLang="en-US" sz="1138">
                <a:solidFill>
                  <a:srgbClr val="575757"/>
                </a:solidFill>
                <a:latin typeface="Meiryo UI" panose="020B0604030504040204" pitchFamily="50" charset="-128"/>
                <a:ea typeface="Meiryo UI" panose="020B0604030504040204" pitchFamily="50" charset="-128"/>
              </a:rPr>
              <a:t>横展開</a:t>
            </a:r>
            <a:br>
              <a:rPr kumimoji="1" lang="en-US" altLang="ja-JP" sz="1138">
                <a:solidFill>
                  <a:srgbClr val="575757"/>
                </a:solidFill>
                <a:latin typeface="Meiryo UI" panose="020B0604030504040204" pitchFamily="50" charset="-128"/>
                <a:ea typeface="Meiryo UI" panose="020B0604030504040204" pitchFamily="50" charset="-128"/>
              </a:rPr>
            </a:br>
            <a:r>
              <a:rPr kumimoji="1" lang="ja-JP" altLang="en-US" sz="1138">
                <a:solidFill>
                  <a:srgbClr val="575757"/>
                </a:solidFill>
                <a:latin typeface="Meiryo UI" panose="020B0604030504040204" pitchFamily="50" charset="-128"/>
                <a:ea typeface="Meiryo UI" panose="020B0604030504040204" pitchFamily="50" charset="-128"/>
              </a:rPr>
              <a:t>（最終的なゴール）</a:t>
            </a:r>
          </a:p>
        </p:txBody>
      </p:sp>
      <p:sp>
        <p:nvSpPr>
          <p:cNvPr id="9" name="正方形/長方形 8">
            <a:extLst>
              <a:ext uri="{FF2B5EF4-FFF2-40B4-BE49-F238E27FC236}">
                <a16:creationId xmlns:a16="http://schemas.microsoft.com/office/drawing/2014/main" id="{EAFA412B-44BF-F8DD-0598-D1A12E540F7F}"/>
              </a:ext>
            </a:extLst>
          </p:cNvPr>
          <p:cNvSpPr/>
          <p:nvPr/>
        </p:nvSpPr>
        <p:spPr>
          <a:xfrm>
            <a:off x="6138275"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ja-JP" altLang="en-US" sz="1138">
                <a:solidFill>
                  <a:srgbClr val="575757"/>
                </a:solidFill>
                <a:latin typeface="Meiryo UI" panose="020B0604030504040204" pitchFamily="50" charset="-128"/>
                <a:ea typeface="Meiryo UI" panose="020B0604030504040204" pitchFamily="50" charset="-128"/>
              </a:rPr>
              <a:t>実装</a:t>
            </a:r>
            <a:endParaRPr kumimoji="1" lang="en-US" altLang="zh-TW" sz="1138">
              <a:solidFill>
                <a:srgbClr val="575757"/>
              </a:solidFill>
              <a:latin typeface="Meiryo UI" panose="020B0604030504040204" pitchFamily="50" charset="-128"/>
              <a:ea typeface="Meiryo UI" panose="020B0604030504040204" pitchFamily="50" charset="-128"/>
            </a:endParaRPr>
          </a:p>
        </p:txBody>
      </p:sp>
      <p:sp>
        <p:nvSpPr>
          <p:cNvPr id="10" name="Rectangle 44">
            <a:extLst>
              <a:ext uri="{FF2B5EF4-FFF2-40B4-BE49-F238E27FC236}">
                <a16:creationId xmlns:a16="http://schemas.microsoft.com/office/drawing/2014/main" id="{43056E67-81B6-6EEE-3A4F-912177448D58}"/>
              </a:ext>
            </a:extLst>
          </p:cNvPr>
          <p:cNvSpPr/>
          <p:nvPr/>
        </p:nvSpPr>
        <p:spPr>
          <a:xfrm>
            <a:off x="4290285"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lvl="1" defTabSz="742950">
              <a:buClr>
                <a:srgbClr val="FF8222"/>
              </a:buClr>
              <a:defRPr/>
            </a:pPr>
            <a:r>
              <a:rPr kumimoji="1" lang="en-US" altLang="ja-JP" sz="1138">
                <a:solidFill>
                  <a:srgbClr val="575757"/>
                </a:solidFill>
                <a:latin typeface="Meiryo UI" panose="020B0604030504040204" pitchFamily="50" charset="-128"/>
                <a:ea typeface="Meiryo UI" panose="020B0604030504040204" pitchFamily="50" charset="-128"/>
              </a:rPr>
              <a:t>XXX</a:t>
            </a:r>
          </a:p>
          <a:p>
            <a:pPr defTabSz="742950">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オンデマンドバスの市内全域での運用による、技術的検証及び費用対効果の評価</a:t>
            </a:r>
            <a:endParaRPr kumimoji="1" lang="en-US" altLang="ja-JP" sz="1138">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不感地帯を</a:t>
            </a:r>
            <a:r>
              <a:rPr kumimoji="1" lang="en-US" altLang="ja-JP" sz="1138">
                <a:solidFill>
                  <a:srgbClr val="3EAD92"/>
                </a:solidFill>
                <a:latin typeface="Meiryo UI" panose="020B0604030504040204" pitchFamily="50" charset="-128"/>
                <a:ea typeface="Meiryo UI" panose="020B0604030504040204" pitchFamily="50" charset="-128"/>
              </a:rPr>
              <a:t>L5G</a:t>
            </a:r>
            <a:r>
              <a:rPr kumimoji="1" lang="ja-JP" altLang="en-US" sz="1138">
                <a:solidFill>
                  <a:srgbClr val="3EAD92"/>
                </a:solidFill>
                <a:latin typeface="Meiryo UI" panose="020B0604030504040204" pitchFamily="50" charset="-128"/>
                <a:ea typeface="Meiryo UI" panose="020B0604030504040204" pitchFamily="50" charset="-128"/>
              </a:rPr>
              <a:t>で補った場合の通信の安定性および自動運転システムの安全性を検証</a:t>
            </a:r>
          </a:p>
          <a:p>
            <a:pPr marL="263250" lvl="1" indent="-175500" defTabSz="742950">
              <a:buClr>
                <a:srgbClr val="FF8D36"/>
              </a:buClr>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利用者の満足度や外出頻度の変化を調査し、社会的な効果を測定（予約方法の使いやすさや利用頻度も含む）</a:t>
            </a:r>
            <a:endParaRPr kumimoji="1" lang="en-US" altLang="ja-JP" sz="1138">
              <a:solidFill>
                <a:srgbClr val="575757"/>
              </a:solidFill>
              <a:latin typeface="Meiryo UI" panose="020B0604030504040204" pitchFamily="50" charset="-128"/>
              <a:ea typeface="Meiryo UI" panose="020B0604030504040204" pitchFamily="50" charset="-128"/>
            </a:endParaRPr>
          </a:p>
        </p:txBody>
      </p:sp>
      <p:sp>
        <p:nvSpPr>
          <p:cNvPr id="17" name="ValueChainStarter">
            <a:extLst>
              <a:ext uri="{FF2B5EF4-FFF2-40B4-BE49-F238E27FC236}">
                <a16:creationId xmlns:a16="http://schemas.microsoft.com/office/drawing/2014/main" id="{66E1F56E-FC6D-C092-61EE-C9D2EA40F19C}"/>
              </a:ext>
            </a:extLst>
          </p:cNvPr>
          <p:cNvSpPr>
            <a:spLocks noChangeArrowheads="1"/>
          </p:cNvSpPr>
          <p:nvPr>
            <p:custDataLst>
              <p:tags r:id="rId3"/>
            </p:custDataLst>
          </p:nvPr>
        </p:nvSpPr>
        <p:spPr bwMode="gray">
          <a:xfrm>
            <a:off x="6123199"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2027</a:t>
            </a:r>
          </a:p>
        </p:txBody>
      </p:sp>
      <p:sp>
        <p:nvSpPr>
          <p:cNvPr id="18" name="ValueChainStarter">
            <a:extLst>
              <a:ext uri="{FF2B5EF4-FFF2-40B4-BE49-F238E27FC236}">
                <a16:creationId xmlns:a16="http://schemas.microsoft.com/office/drawing/2014/main" id="{475911CD-E9AD-0AF3-644B-C3A6668DC6EF}"/>
              </a:ext>
            </a:extLst>
          </p:cNvPr>
          <p:cNvSpPr>
            <a:spLocks noChangeArrowheads="1"/>
          </p:cNvSpPr>
          <p:nvPr>
            <p:custDataLst>
              <p:tags r:id="rId4"/>
            </p:custDataLst>
          </p:nvPr>
        </p:nvSpPr>
        <p:spPr bwMode="gray">
          <a:xfrm>
            <a:off x="7936177"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2028~202X</a:t>
            </a:r>
          </a:p>
        </p:txBody>
      </p:sp>
      <p:sp>
        <p:nvSpPr>
          <p:cNvPr id="26" name="テキスト ボックス 25">
            <a:extLst>
              <a:ext uri="{FF2B5EF4-FFF2-40B4-BE49-F238E27FC236}">
                <a16:creationId xmlns:a16="http://schemas.microsoft.com/office/drawing/2014/main" id="{1A61331E-48C3-043F-2086-0795DE101FEA}"/>
              </a:ext>
            </a:extLst>
          </p:cNvPr>
          <p:cNvSpPr txBox="1"/>
          <p:nvPr/>
        </p:nvSpPr>
        <p:spPr>
          <a:xfrm>
            <a:off x="4261464" y="1147313"/>
            <a:ext cx="5418846" cy="383846"/>
          </a:xfrm>
          <a:prstGeom prst="rect">
            <a:avLst/>
          </a:prstGeom>
          <a:solidFill>
            <a:srgbClr val="FF8222"/>
          </a:solidFill>
          <a:ln>
            <a:solidFill>
              <a:schemeClr val="tx2"/>
            </a:solidFill>
          </a:ln>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300"/>
              <a:t>目指す姿に向けた実現ステップ</a:t>
            </a:r>
            <a:endParaRPr lang="en-US" altLang="ja-JP" sz="1300"/>
          </a:p>
        </p:txBody>
      </p:sp>
      <p:sp>
        <p:nvSpPr>
          <p:cNvPr id="29" name="Rectangle 2">
            <a:extLst>
              <a:ext uri="{FF2B5EF4-FFF2-40B4-BE49-F238E27FC236}">
                <a16:creationId xmlns:a16="http://schemas.microsoft.com/office/drawing/2014/main" id="{5592ADAB-BAB5-15BC-2C7C-7300C51392F0}"/>
              </a:ext>
            </a:extLst>
          </p:cNvPr>
          <p:cNvSpPr/>
          <p:nvPr/>
        </p:nvSpPr>
        <p:spPr>
          <a:xfrm>
            <a:off x="7164150" y="1141204"/>
            <a:ext cx="2229975" cy="305985"/>
          </a:xfrm>
          <a:prstGeom prst="wedgeRectCallout">
            <a:avLst>
              <a:gd name="adj1" fmla="val 36814"/>
              <a:gd name="adj2" fmla="val 93531"/>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該当する年度を記載すること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30" name="Rectangle 44">
            <a:extLst>
              <a:ext uri="{FF2B5EF4-FFF2-40B4-BE49-F238E27FC236}">
                <a16:creationId xmlns:a16="http://schemas.microsoft.com/office/drawing/2014/main" id="{A01FA977-773E-E0C5-48D4-DB33EAFCD480}"/>
              </a:ext>
            </a:extLst>
          </p:cNvPr>
          <p:cNvSpPr/>
          <p:nvPr/>
        </p:nvSpPr>
        <p:spPr>
          <a:xfrm>
            <a:off x="580560"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lvl="1" defTabSz="742950">
              <a:buClr>
                <a:srgbClr val="FF8222"/>
              </a:buClr>
              <a:defRPr/>
            </a:pPr>
            <a:r>
              <a:rPr kumimoji="1" lang="en-US" altLang="ja-JP" sz="1138">
                <a:solidFill>
                  <a:srgbClr val="575757"/>
                </a:solidFill>
                <a:latin typeface="Meiryo UI" panose="020B0604030504040204" pitchFamily="50" charset="-128"/>
                <a:ea typeface="Meiryo UI" panose="020B0604030504040204" pitchFamily="50" charset="-128"/>
              </a:rPr>
              <a:t>XXX</a:t>
            </a:r>
          </a:p>
          <a:p>
            <a:pPr defTabSz="742950">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中山間地域でのオンデマンドバスの実証</a:t>
            </a:r>
            <a:endParaRPr kumimoji="1" lang="en-US" altLang="ja-JP" sz="1138">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XXX</a:t>
            </a:r>
            <a:r>
              <a:rPr kumimoji="1" lang="ja-JP" altLang="en-US" sz="1138">
                <a:solidFill>
                  <a:srgbClr val="3EAD92"/>
                </a:solidFill>
                <a:latin typeface="Meiryo UI" panose="020B0604030504040204" pitchFamily="50" charset="-128"/>
                <a:ea typeface="Meiryo UI" panose="020B0604030504040204" pitchFamily="50" charset="-128"/>
              </a:rPr>
              <a:t>のニーズの把握</a:t>
            </a:r>
            <a:endParaRPr kumimoji="1" lang="en-US" altLang="ja-JP" sz="1138">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XXX</a:t>
            </a:r>
            <a:r>
              <a:rPr kumimoji="1" lang="ja-JP" altLang="en-US" sz="1138">
                <a:solidFill>
                  <a:srgbClr val="3EAD92"/>
                </a:solidFill>
                <a:latin typeface="Meiryo UI" panose="020B0604030504040204" pitchFamily="50" charset="-128"/>
                <a:ea typeface="Meiryo UI" panose="020B0604030504040204" pitchFamily="50" charset="-128"/>
              </a:rPr>
              <a:t>に関する課題が大きく、対応を強化する必要</a:t>
            </a:r>
            <a:endParaRPr kumimoji="1" lang="en-US" altLang="ja-JP" sz="1138">
              <a:solidFill>
                <a:srgbClr val="575757"/>
              </a:solidFill>
              <a:latin typeface="Meiryo UI" panose="020B0604030504040204" pitchFamily="50" charset="-128"/>
              <a:ea typeface="Meiryo UI" panose="020B0604030504040204" pitchFamily="50" charset="-128"/>
            </a:endParaRPr>
          </a:p>
        </p:txBody>
      </p:sp>
      <p:sp>
        <p:nvSpPr>
          <p:cNvPr id="31" name="TextBox 46">
            <a:extLst>
              <a:ext uri="{FF2B5EF4-FFF2-40B4-BE49-F238E27FC236}">
                <a16:creationId xmlns:a16="http://schemas.microsoft.com/office/drawing/2014/main" id="{302588BA-725B-477E-B057-FA5F14F9F341}"/>
              </a:ext>
            </a:extLst>
          </p:cNvPr>
          <p:cNvSpPr txBox="1"/>
          <p:nvPr/>
        </p:nvSpPr>
        <p:spPr>
          <a:xfrm>
            <a:off x="2378462"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defPPr>
              <a:defRPr lang="en-US"/>
            </a:defPPr>
            <a:lvl2pPr marL="108000" lvl="1">
              <a:buClr>
                <a:schemeClr val="tx2"/>
              </a:buClr>
              <a:defRPr kumimoji="1" sz="1600">
                <a:solidFill>
                  <a:schemeClr val="tx1"/>
                </a:solidFill>
                <a:latin typeface="Trebuchet MS" panose="020B0603020202020204" pitchFamily="34" charset="0"/>
                <a:ea typeface="Meiryo UI" panose="020B0604030504040204" pitchFamily="50" charset="-128"/>
              </a:defRPr>
            </a:lvl2pPr>
          </a:lstStyle>
          <a:p>
            <a:pPr marL="0" lvl="1" defTabSz="742950">
              <a:buClr>
                <a:srgbClr val="FF8222"/>
              </a:buClr>
              <a:defRPr/>
            </a:pPr>
            <a:r>
              <a:rPr lang="en-US" altLang="ja-JP" sz="1138">
                <a:solidFill>
                  <a:srgbClr val="575757"/>
                </a:solidFill>
                <a:latin typeface="Meiryo UI" panose="020B0604030504040204" pitchFamily="50" charset="-128"/>
              </a:rPr>
              <a:t>XXX</a:t>
            </a:r>
          </a:p>
        </p:txBody>
      </p:sp>
      <p:sp>
        <p:nvSpPr>
          <p:cNvPr id="34" name="正方形/長方形 33">
            <a:extLst>
              <a:ext uri="{FF2B5EF4-FFF2-40B4-BE49-F238E27FC236}">
                <a16:creationId xmlns:a16="http://schemas.microsoft.com/office/drawing/2014/main" id="{63720686-5D23-EAF9-8CC3-99B7629D78BB}"/>
              </a:ext>
            </a:extLst>
          </p:cNvPr>
          <p:cNvSpPr/>
          <p:nvPr/>
        </p:nvSpPr>
        <p:spPr>
          <a:xfrm>
            <a:off x="2378462"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en-US" altLang="ja-JP" sz="1138">
                <a:solidFill>
                  <a:srgbClr val="575757"/>
                </a:solidFill>
                <a:latin typeface="Meiryo UI" panose="020B0604030504040204" pitchFamily="50" charset="-128"/>
                <a:ea typeface="Meiryo UI" panose="020B0604030504040204" pitchFamily="50" charset="-128"/>
              </a:rPr>
              <a:t>XXX</a:t>
            </a:r>
            <a:endParaRPr kumimoji="1" lang="ja-JP" altLang="en-US" sz="1138">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0C8AA362-1D3D-33F2-91F5-363DD30BF71D}"/>
              </a:ext>
            </a:extLst>
          </p:cNvPr>
          <p:cNvSpPr/>
          <p:nvPr/>
        </p:nvSpPr>
        <p:spPr>
          <a:xfrm>
            <a:off x="580560"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en-US" altLang="ja-JP" sz="1138">
                <a:solidFill>
                  <a:srgbClr val="575757"/>
                </a:solidFill>
                <a:latin typeface="Meiryo UI" panose="020B0604030504040204" pitchFamily="50" charset="-128"/>
                <a:ea typeface="Meiryo UI" panose="020B0604030504040204" pitchFamily="50" charset="-128"/>
              </a:rPr>
              <a:t>XXX</a:t>
            </a:r>
            <a:endParaRPr kumimoji="1" lang="en-US" altLang="zh-TW" sz="1138">
              <a:solidFill>
                <a:srgbClr val="575757"/>
              </a:solidFill>
              <a:latin typeface="Meiryo UI" panose="020B0604030504040204" pitchFamily="50" charset="-128"/>
              <a:ea typeface="Meiryo UI" panose="020B0604030504040204" pitchFamily="50" charset="-128"/>
            </a:endParaRPr>
          </a:p>
        </p:txBody>
      </p:sp>
      <p:sp>
        <p:nvSpPr>
          <p:cNvPr id="43" name="ValueChainStarter">
            <a:extLst>
              <a:ext uri="{FF2B5EF4-FFF2-40B4-BE49-F238E27FC236}">
                <a16:creationId xmlns:a16="http://schemas.microsoft.com/office/drawing/2014/main" id="{6C368705-9A18-52D1-2E79-AB0CE0EE57F1}"/>
              </a:ext>
            </a:extLst>
          </p:cNvPr>
          <p:cNvSpPr>
            <a:spLocks noChangeArrowheads="1"/>
          </p:cNvSpPr>
          <p:nvPr>
            <p:custDataLst>
              <p:tags r:id="rId5"/>
            </p:custDataLst>
          </p:nvPr>
        </p:nvSpPr>
        <p:spPr bwMode="gray">
          <a:xfrm>
            <a:off x="565484"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202X~202X</a:t>
            </a:r>
          </a:p>
        </p:txBody>
      </p:sp>
      <p:sp>
        <p:nvSpPr>
          <p:cNvPr id="44" name="ValueChainStarter">
            <a:extLst>
              <a:ext uri="{FF2B5EF4-FFF2-40B4-BE49-F238E27FC236}">
                <a16:creationId xmlns:a16="http://schemas.microsoft.com/office/drawing/2014/main" id="{BC8F05F8-A872-3807-1644-8E79905CE08F}"/>
              </a:ext>
            </a:extLst>
          </p:cNvPr>
          <p:cNvSpPr>
            <a:spLocks noChangeArrowheads="1"/>
          </p:cNvSpPr>
          <p:nvPr>
            <p:custDataLst>
              <p:tags r:id="rId6"/>
            </p:custDataLst>
          </p:nvPr>
        </p:nvSpPr>
        <p:spPr bwMode="gray">
          <a:xfrm>
            <a:off x="2378462"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202X~202X</a:t>
            </a:r>
          </a:p>
        </p:txBody>
      </p:sp>
      <p:grpSp>
        <p:nvGrpSpPr>
          <p:cNvPr id="3" name="グループ化 2">
            <a:extLst>
              <a:ext uri="{FF2B5EF4-FFF2-40B4-BE49-F238E27FC236}">
                <a16:creationId xmlns:a16="http://schemas.microsoft.com/office/drawing/2014/main" id="{FA05D0E6-8ACA-7C68-079F-E40190FB7D0E}"/>
              </a:ext>
            </a:extLst>
          </p:cNvPr>
          <p:cNvGrpSpPr/>
          <p:nvPr/>
        </p:nvGrpSpPr>
        <p:grpSpPr>
          <a:xfrm>
            <a:off x="511875" y="2455450"/>
            <a:ext cx="9168435" cy="1610434"/>
            <a:chOff x="511875" y="2455449"/>
            <a:chExt cx="9168435" cy="2118585"/>
          </a:xfrm>
        </p:grpSpPr>
        <p:sp>
          <p:nvSpPr>
            <p:cNvPr id="11" name="Rectangle 2">
              <a:extLst>
                <a:ext uri="{FF2B5EF4-FFF2-40B4-BE49-F238E27FC236}">
                  <a16:creationId xmlns:a16="http://schemas.microsoft.com/office/drawing/2014/main" id="{E748E6BE-7C35-A7B5-A18B-5EDFDA5F71E8}"/>
                </a:ext>
              </a:extLst>
            </p:cNvPr>
            <p:cNvSpPr/>
            <p:nvPr/>
          </p:nvSpPr>
          <p:spPr>
            <a:xfrm>
              <a:off x="4290285"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sp>
          <p:nvSpPr>
            <p:cNvPr id="42" name="Rectangle 2">
              <a:extLst>
                <a:ext uri="{FF2B5EF4-FFF2-40B4-BE49-F238E27FC236}">
                  <a16:creationId xmlns:a16="http://schemas.microsoft.com/office/drawing/2014/main" id="{948253ED-E37B-C3C3-B9D1-06DD827B022B}"/>
                </a:ext>
              </a:extLst>
            </p:cNvPr>
            <p:cNvSpPr/>
            <p:nvPr/>
          </p:nvSpPr>
          <p:spPr>
            <a:xfrm>
              <a:off x="4332576"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左記同様</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13" name="Rectangle 2">
              <a:extLst>
                <a:ext uri="{FF2B5EF4-FFF2-40B4-BE49-F238E27FC236}">
                  <a16:creationId xmlns:a16="http://schemas.microsoft.com/office/drawing/2014/main" id="{0500DE4D-7F82-B079-B014-EB8DDD72956E}"/>
                </a:ext>
              </a:extLst>
            </p:cNvPr>
            <p:cNvSpPr/>
            <p:nvPr/>
          </p:nvSpPr>
          <p:spPr>
            <a:xfrm>
              <a:off x="6138276"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sp>
          <p:nvSpPr>
            <p:cNvPr id="14" name="Rectangle 2">
              <a:extLst>
                <a:ext uri="{FF2B5EF4-FFF2-40B4-BE49-F238E27FC236}">
                  <a16:creationId xmlns:a16="http://schemas.microsoft.com/office/drawing/2014/main" id="{1D6F72F6-8570-8C23-2A97-CB82E9174BD7}"/>
                </a:ext>
              </a:extLst>
            </p:cNvPr>
            <p:cNvSpPr/>
            <p:nvPr/>
          </p:nvSpPr>
          <p:spPr>
            <a:xfrm>
              <a:off x="7936177"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cxnSp>
          <p:nvCxnSpPr>
            <p:cNvPr id="15" name="Straight Connector 19">
              <a:extLst>
                <a:ext uri="{FF2B5EF4-FFF2-40B4-BE49-F238E27FC236}">
                  <a16:creationId xmlns:a16="http://schemas.microsoft.com/office/drawing/2014/main" id="{58ECF907-5484-75AB-8F1A-E33BA507EA46}"/>
                </a:ext>
              </a:extLst>
            </p:cNvPr>
            <p:cNvCxnSpPr/>
            <p:nvPr/>
          </p:nvCxnSpPr>
          <p:spPr>
            <a:xfrm>
              <a:off x="4290286" y="4574034"/>
              <a:ext cx="539002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6" name="Rectangle 2">
              <a:extLst>
                <a:ext uri="{FF2B5EF4-FFF2-40B4-BE49-F238E27FC236}">
                  <a16:creationId xmlns:a16="http://schemas.microsoft.com/office/drawing/2014/main" id="{5553289B-2729-9F31-5BCE-E87F58411B2D}"/>
                </a:ext>
              </a:extLst>
            </p:cNvPr>
            <p:cNvSpPr/>
            <p:nvPr/>
          </p:nvSpPr>
          <p:spPr>
            <a:xfrm>
              <a:off x="6207779"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左記同様</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19" name="Rectangle 2">
              <a:extLst>
                <a:ext uri="{FF2B5EF4-FFF2-40B4-BE49-F238E27FC236}">
                  <a16:creationId xmlns:a16="http://schemas.microsoft.com/office/drawing/2014/main" id="{F5704C2B-C2E8-D7EE-8D91-2F9B90A5EA13}"/>
                </a:ext>
              </a:extLst>
            </p:cNvPr>
            <p:cNvSpPr/>
            <p:nvPr/>
          </p:nvSpPr>
          <p:spPr>
            <a:xfrm>
              <a:off x="7986266"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左記同様</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39" name="Rectangle 2">
              <a:extLst>
                <a:ext uri="{FF2B5EF4-FFF2-40B4-BE49-F238E27FC236}">
                  <a16:creationId xmlns:a16="http://schemas.microsoft.com/office/drawing/2014/main" id="{851C9F24-FA9C-A810-9B68-9CC83815B046}"/>
                </a:ext>
              </a:extLst>
            </p:cNvPr>
            <p:cNvSpPr/>
            <p:nvPr/>
          </p:nvSpPr>
          <p:spPr>
            <a:xfrm>
              <a:off x="580561"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sp>
          <p:nvSpPr>
            <p:cNvPr id="40" name="Rectangle 2">
              <a:extLst>
                <a:ext uri="{FF2B5EF4-FFF2-40B4-BE49-F238E27FC236}">
                  <a16:creationId xmlns:a16="http://schemas.microsoft.com/office/drawing/2014/main" id="{EE4E9CD6-8787-1907-1D3D-C6382E1727B5}"/>
                </a:ext>
              </a:extLst>
            </p:cNvPr>
            <p:cNvSpPr/>
            <p:nvPr/>
          </p:nvSpPr>
          <p:spPr>
            <a:xfrm>
              <a:off x="2378462"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cxnSp>
          <p:nvCxnSpPr>
            <p:cNvPr id="41" name="Straight Connector 19">
              <a:extLst>
                <a:ext uri="{FF2B5EF4-FFF2-40B4-BE49-F238E27FC236}">
                  <a16:creationId xmlns:a16="http://schemas.microsoft.com/office/drawing/2014/main" id="{F9A5BF1F-C992-2354-5FAA-60EDC453B379}"/>
                </a:ext>
              </a:extLst>
            </p:cNvPr>
            <p:cNvCxnSpPr/>
            <p:nvPr/>
          </p:nvCxnSpPr>
          <p:spPr>
            <a:xfrm>
              <a:off x="511875" y="4574034"/>
              <a:ext cx="36107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2" name="Rectangle 2">
              <a:extLst>
                <a:ext uri="{FF2B5EF4-FFF2-40B4-BE49-F238E27FC236}">
                  <a16:creationId xmlns:a16="http://schemas.microsoft.com/office/drawing/2014/main" id="{7737373E-6849-0281-0ACF-DD5E20A5F10B}"/>
                </a:ext>
              </a:extLst>
            </p:cNvPr>
            <p:cNvSpPr/>
            <p:nvPr/>
          </p:nvSpPr>
          <p:spPr>
            <a:xfrm>
              <a:off x="650064"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必要に応じて</a:t>
              </a:r>
              <a:r>
                <a:rPr kumimoji="1" lang="en-US" altLang="ja-JP" sz="1138">
                  <a:solidFill>
                    <a:srgbClr val="575757"/>
                  </a:solidFill>
                  <a:latin typeface="Trebuchet MS" panose="020B0603020202020204" pitchFamily="34" charset="0"/>
                  <a:ea typeface="Meiryo UI" panose="020B0604030504040204" pitchFamily="50" charset="-128"/>
                </a:rPr>
                <a:t>)</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視覚的にイメージできる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図等を挿入</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a:t>
              </a:r>
              <a:r>
                <a:rPr kumimoji="1" lang="en-US" altLang="ja-JP" sz="1138">
                  <a:solidFill>
                    <a:srgbClr val="575757"/>
                  </a:solidFill>
                  <a:latin typeface="Trebuchet MS" panose="020B0603020202020204" pitchFamily="34" charset="0"/>
                  <a:ea typeface="Meiryo UI" panose="020B0604030504040204" pitchFamily="50" charset="-128"/>
                </a:rPr>
                <a:t> ※</a:t>
              </a:r>
              <a:r>
                <a:rPr kumimoji="1" lang="ja-JP" altLang="en-US" sz="1138">
                  <a:solidFill>
                    <a:srgbClr val="575757"/>
                  </a:solidFill>
                  <a:latin typeface="Trebuchet MS" panose="020B0603020202020204" pitchFamily="34" charset="0"/>
                  <a:ea typeface="Meiryo UI" panose="020B0604030504040204" pitchFamily="50" charset="-128"/>
                </a:rPr>
                <a:t>図はなしでも問題ございません）</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45" name="Rectangle 2">
              <a:extLst>
                <a:ext uri="{FF2B5EF4-FFF2-40B4-BE49-F238E27FC236}">
                  <a16:creationId xmlns:a16="http://schemas.microsoft.com/office/drawing/2014/main" id="{D3D0E893-5D14-A806-0BC1-F72D4FDF507F}"/>
                </a:ext>
              </a:extLst>
            </p:cNvPr>
            <p:cNvSpPr/>
            <p:nvPr/>
          </p:nvSpPr>
          <p:spPr>
            <a:xfrm>
              <a:off x="2428551"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左記同様</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grpSp>
      <p:sp>
        <p:nvSpPr>
          <p:cNvPr id="46" name="テキスト ボックス 45">
            <a:extLst>
              <a:ext uri="{FF2B5EF4-FFF2-40B4-BE49-F238E27FC236}">
                <a16:creationId xmlns:a16="http://schemas.microsoft.com/office/drawing/2014/main" id="{80F8276D-29CA-F1B3-4CED-1657B24AC015}"/>
              </a:ext>
            </a:extLst>
          </p:cNvPr>
          <p:cNvSpPr txBox="1"/>
          <p:nvPr/>
        </p:nvSpPr>
        <p:spPr>
          <a:xfrm>
            <a:off x="511875" y="1147313"/>
            <a:ext cx="3610720" cy="383846"/>
          </a:xfrm>
          <a:prstGeom prst="rect">
            <a:avLst/>
          </a:prstGeom>
          <a:solidFill>
            <a:srgbClr val="FF8222"/>
          </a:solidFill>
          <a:ln>
            <a:solidFill>
              <a:schemeClr val="tx2"/>
            </a:solidFill>
          </a:ln>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300"/>
              <a:t>これまでの取り組み</a:t>
            </a:r>
            <a:endParaRPr lang="en-US" altLang="ja-JP" sz="1300"/>
          </a:p>
        </p:txBody>
      </p:sp>
      <p:sp>
        <p:nvSpPr>
          <p:cNvPr id="51" name="Rectangle 2">
            <a:extLst>
              <a:ext uri="{FF2B5EF4-FFF2-40B4-BE49-F238E27FC236}">
                <a16:creationId xmlns:a16="http://schemas.microsoft.com/office/drawing/2014/main" id="{6D42D922-B08B-D233-ABB0-696F8746E038}"/>
              </a:ext>
            </a:extLst>
          </p:cNvPr>
          <p:cNvSpPr/>
          <p:nvPr/>
        </p:nvSpPr>
        <p:spPr>
          <a:xfrm>
            <a:off x="1985858" y="6336460"/>
            <a:ext cx="2346718" cy="497434"/>
          </a:xfrm>
          <a:prstGeom prst="wedgeRectCallout">
            <a:avLst>
              <a:gd name="adj1" fmla="val 53290"/>
              <a:gd name="adj2" fmla="val -8089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もし、本実証の内容がこれまでの取り組みの課題を踏まえたものになっている場合、繋がりが分かるように記載すること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54" name="テキスト ボックス 42">
            <a:extLst>
              <a:ext uri="{FF2B5EF4-FFF2-40B4-BE49-F238E27FC236}">
                <a16:creationId xmlns:a16="http://schemas.microsoft.com/office/drawing/2014/main" id="{E1DFA358-41C8-23BC-6D6B-6A7A56831FA5}"/>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章：地域課題・ソリューション</a:t>
            </a:r>
          </a:p>
        </p:txBody>
      </p:sp>
      <p:sp>
        <p:nvSpPr>
          <p:cNvPr id="20" name="Rectangle 2">
            <a:extLst>
              <a:ext uri="{FF2B5EF4-FFF2-40B4-BE49-F238E27FC236}">
                <a16:creationId xmlns:a16="http://schemas.microsoft.com/office/drawing/2014/main" id="{6457DD28-226E-52E3-6D49-705FE50F251B}"/>
              </a:ext>
            </a:extLst>
          </p:cNvPr>
          <p:cNvSpPr/>
          <p:nvPr/>
        </p:nvSpPr>
        <p:spPr>
          <a:xfrm>
            <a:off x="1866614" y="949281"/>
            <a:ext cx="2229975" cy="383846"/>
          </a:xfrm>
          <a:prstGeom prst="wedgeRectCallout">
            <a:avLst>
              <a:gd name="adj1" fmla="val -42428"/>
              <a:gd name="adj2" fmla="val 8667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該当する取組みが無い場合は記載不要で削除すること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23" name="Rectangle 217">
            <a:extLst>
              <a:ext uri="{FF2B5EF4-FFF2-40B4-BE49-F238E27FC236}">
                <a16:creationId xmlns:a16="http://schemas.microsoft.com/office/drawing/2014/main" id="{E38189D6-CBA7-3189-6976-8933D8238891}"/>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21" name="Group 20">
            <a:extLst>
              <a:ext uri="{FF2B5EF4-FFF2-40B4-BE49-F238E27FC236}">
                <a16:creationId xmlns:a16="http://schemas.microsoft.com/office/drawing/2014/main" id="{71330594-757B-5DE7-BBC6-0454362AC008}"/>
              </a:ext>
            </a:extLst>
          </p:cNvPr>
          <p:cNvGrpSpPr/>
          <p:nvPr/>
        </p:nvGrpSpPr>
        <p:grpSpPr>
          <a:xfrm>
            <a:off x="7714852" y="168529"/>
            <a:ext cx="2037360" cy="491188"/>
            <a:chOff x="7714852" y="168529"/>
            <a:chExt cx="2037360" cy="491188"/>
          </a:xfrm>
        </p:grpSpPr>
        <p:sp>
          <p:nvSpPr>
            <p:cNvPr id="22" name="Textfeld 1">
              <a:extLst>
                <a:ext uri="{FF2B5EF4-FFF2-40B4-BE49-F238E27FC236}">
                  <a16:creationId xmlns:a16="http://schemas.microsoft.com/office/drawing/2014/main" id="{9E37FE32-02F2-BBE2-9741-AD49D5356D6E}"/>
                </a:ext>
              </a:extLst>
            </p:cNvPr>
            <p:cNvSpPr txBox="1"/>
            <p:nvPr>
              <p:custDataLst>
                <p:tags r:id="rId7"/>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4" name="Rectangle 23">
              <a:extLst>
                <a:ext uri="{FF2B5EF4-FFF2-40B4-BE49-F238E27FC236}">
                  <a16:creationId xmlns:a16="http://schemas.microsoft.com/office/drawing/2014/main" id="{B50E4097-5086-1EB3-29C8-F0B00FC6B1CB}"/>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25" name="Rectangle 24">
              <a:extLst>
                <a:ext uri="{FF2B5EF4-FFF2-40B4-BE49-F238E27FC236}">
                  <a16:creationId xmlns:a16="http://schemas.microsoft.com/office/drawing/2014/main" id="{D9710F9A-E2F5-0F56-9A00-C9BD14296FE2}"/>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28" name="Textfeld 1">
              <a:extLst>
                <a:ext uri="{FF2B5EF4-FFF2-40B4-BE49-F238E27FC236}">
                  <a16:creationId xmlns:a16="http://schemas.microsoft.com/office/drawing/2014/main" id="{2C6126F2-7726-DE7C-4922-88FD0D232903}"/>
                </a:ext>
              </a:extLst>
            </p:cNvPr>
            <p:cNvSpPr txBox="1"/>
            <p:nvPr>
              <p:custDataLst>
                <p:tags r:id="rId8"/>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2" name="Rectangle 31">
              <a:extLst>
                <a:ext uri="{FF2B5EF4-FFF2-40B4-BE49-F238E27FC236}">
                  <a16:creationId xmlns:a16="http://schemas.microsoft.com/office/drawing/2014/main" id="{DE2DBBAB-4E5B-51FF-67FC-6FA4B091960D}"/>
                </a:ext>
              </a:extLst>
            </p:cNvPr>
            <p:cNvSpPr/>
            <p:nvPr/>
          </p:nvSpPr>
          <p:spPr>
            <a:xfrm>
              <a:off x="8749729" y="34304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33" name="Rectangle 32">
              <a:extLst>
                <a:ext uri="{FF2B5EF4-FFF2-40B4-BE49-F238E27FC236}">
                  <a16:creationId xmlns:a16="http://schemas.microsoft.com/office/drawing/2014/main" id="{CE14D110-868C-7DBF-38DC-738D6AC80DBB}"/>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grpSp>
    </p:spTree>
    <p:extLst>
      <p:ext uri="{BB962C8B-B14F-4D97-AF65-F5344CB8AC3E}">
        <p14:creationId xmlns:p14="http://schemas.microsoft.com/office/powerpoint/2010/main" val="417523576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6A576-18C0-4AF0-6843-1B576D2A6CDA}"/>
            </a:ext>
          </a:extLst>
        </p:cNvPr>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FD6BC00E-8EF2-DD56-42F3-A3EAA71DA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404" imgH="405" progId="TCLayout.ActiveDocument.1">
                  <p:embed/>
                </p:oleObj>
              </mc:Choice>
              <mc:Fallback>
                <p:oleObj name="think-cell Slide" r:id="rId7" imgW="404" imgH="405" progId="TCLayout.ActiveDocument.1">
                  <p:embed/>
                  <p:pic>
                    <p:nvPicPr>
                      <p:cNvPr id="50" name="think-cell data - do not delete" hidden="1">
                        <a:extLst>
                          <a:ext uri="{FF2B5EF4-FFF2-40B4-BE49-F238E27FC236}">
                            <a16:creationId xmlns:a16="http://schemas.microsoft.com/office/drawing/2014/main" id="{FD6BC00E-8EF2-DD56-42F3-A3EAA71DA6A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54" name="テキスト ボックス 42">
            <a:extLst>
              <a:ext uri="{FF2B5EF4-FFF2-40B4-BE49-F238E27FC236}">
                <a16:creationId xmlns:a16="http://schemas.microsoft.com/office/drawing/2014/main" id="{1BB350B5-F516-0DE0-A0FB-EF98ECF25A0E}"/>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章：地域課題・ソリューション</a:t>
            </a:r>
          </a:p>
        </p:txBody>
      </p:sp>
      <p:sp>
        <p:nvSpPr>
          <p:cNvPr id="23" name="Rectangle 217">
            <a:extLst>
              <a:ext uri="{FF2B5EF4-FFF2-40B4-BE49-F238E27FC236}">
                <a16:creationId xmlns:a16="http://schemas.microsoft.com/office/drawing/2014/main" id="{D8214474-FB27-1CF8-0975-55DC748EAAF0}"/>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38" name="Title 1">
            <a:extLst>
              <a:ext uri="{FF2B5EF4-FFF2-40B4-BE49-F238E27FC236}">
                <a16:creationId xmlns:a16="http://schemas.microsoft.com/office/drawing/2014/main" id="{9376A65A-7F07-634B-F578-33F9DDF92F42}"/>
              </a:ext>
            </a:extLst>
          </p:cNvPr>
          <p:cNvSpPr txBox="1">
            <a:spLocks/>
          </p:cNvSpPr>
          <p:nvPr/>
        </p:nvSpPr>
        <p:spPr>
          <a:xfrm>
            <a:off x="521534" y="680744"/>
            <a:ext cx="8883347" cy="540148"/>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r>
              <a:rPr lang="ja-JP" altLang="en-US">
                <a:latin typeface="Meiryo UI" panose="020B0604030504040204" pitchFamily="50" charset="-128"/>
                <a:ea typeface="Meiryo UI" panose="020B0604030504040204" pitchFamily="50" charset="-128"/>
              </a:rPr>
              <a:t>過年度の実証成果、本年度の実証内容との差分</a:t>
            </a:r>
            <a:endParaRPr lang="en-US" altLang="ja-JP">
              <a:latin typeface="Meiryo UI" panose="020B0604030504040204" pitchFamily="50" charset="-128"/>
              <a:ea typeface="Meiryo UI" panose="020B0604030504040204" pitchFamily="50" charset="-128"/>
            </a:endParaRPr>
          </a:p>
          <a:p>
            <a:r>
              <a:rPr lang="ja-JP" altLang="en-US">
                <a:latin typeface="Meiryo UI" panose="020B0604030504040204" pitchFamily="50" charset="-128"/>
                <a:ea typeface="Meiryo UI" panose="020B0604030504040204" pitchFamily="50" charset="-128"/>
              </a:rPr>
              <a:t>および実装・横展開状況</a:t>
            </a:r>
            <a:endParaRPr lang="en-US">
              <a:latin typeface="Meiryo UI" panose="020B0604030504040204" pitchFamily="50" charset="-128"/>
              <a:ea typeface="Meiryo UI" panose="020B0604030504040204" pitchFamily="50" charset="-128"/>
            </a:endParaRPr>
          </a:p>
        </p:txBody>
      </p:sp>
      <p:sp>
        <p:nvSpPr>
          <p:cNvPr id="48" name="Textfeld 1">
            <a:extLst>
              <a:ext uri="{FF2B5EF4-FFF2-40B4-BE49-F238E27FC236}">
                <a16:creationId xmlns:a16="http://schemas.microsoft.com/office/drawing/2014/main" id="{4E8A9370-91A1-9AD3-E8E6-6536F5DB2E87}"/>
              </a:ext>
            </a:extLst>
          </p:cNvPr>
          <p:cNvSpPr txBox="1"/>
          <p:nvPr>
            <p:custDataLst>
              <p:tags r:id="rId2"/>
            </p:custDataLst>
          </p:nvPr>
        </p:nvSpPr>
        <p:spPr>
          <a:xfrm>
            <a:off x="521534" y="2884724"/>
            <a:ext cx="4295355" cy="556906"/>
          </a:xfrm>
          <a:prstGeom prst="rect">
            <a:avLst/>
          </a:prstGeom>
          <a:solidFill>
            <a:srgbClr val="FF8222"/>
          </a:solidFill>
          <a:ln>
            <a:no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rPr>
              <a:t>過年度の実証を通じ見えてきた／解決できなかった課題</a:t>
            </a:r>
            <a:endParaRPr kumimoji="0" lang="ja-JP" altLang="en-US" sz="1200" b="0" i="0" u="none" strike="noStrike" kern="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endParaRPr>
          </a:p>
        </p:txBody>
      </p:sp>
      <p:sp>
        <p:nvSpPr>
          <p:cNvPr id="52" name="テキスト ボックス 66">
            <a:extLst>
              <a:ext uri="{FF2B5EF4-FFF2-40B4-BE49-F238E27FC236}">
                <a16:creationId xmlns:a16="http://schemas.microsoft.com/office/drawing/2014/main" id="{78669426-095C-572D-3015-307E843078FB}"/>
              </a:ext>
            </a:extLst>
          </p:cNvPr>
          <p:cNvSpPr txBox="1"/>
          <p:nvPr/>
        </p:nvSpPr>
        <p:spPr>
          <a:xfrm>
            <a:off x="521534" y="3463948"/>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での通信が難しく、見通しが悪い部分では通信が途切れる</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53" name="テキスト ボックス 76">
            <a:extLst>
              <a:ext uri="{FF2B5EF4-FFF2-40B4-BE49-F238E27FC236}">
                <a16:creationId xmlns:a16="http://schemas.microsoft.com/office/drawing/2014/main" id="{7287214F-3F1E-DB4F-A529-D69F879DBF4B}"/>
              </a:ext>
            </a:extLst>
          </p:cNvPr>
          <p:cNvSpPr txBox="1"/>
          <p:nvPr/>
        </p:nvSpPr>
        <p:spPr>
          <a:xfrm>
            <a:off x="521534" y="3862955"/>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55" name="Straight Connector 71">
            <a:extLst>
              <a:ext uri="{FF2B5EF4-FFF2-40B4-BE49-F238E27FC236}">
                <a16:creationId xmlns:a16="http://schemas.microsoft.com/office/drawing/2014/main" id="{A7BDAE49-0503-3823-9538-73CBFB10A6B7}"/>
              </a:ext>
            </a:extLst>
          </p:cNvPr>
          <p:cNvCxnSpPr>
            <a:cxnSpLocks/>
          </p:cNvCxnSpPr>
          <p:nvPr/>
        </p:nvCxnSpPr>
        <p:spPr>
          <a:xfrm>
            <a:off x="543748" y="5162917"/>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56" name="Straight Connector 71">
            <a:extLst>
              <a:ext uri="{FF2B5EF4-FFF2-40B4-BE49-F238E27FC236}">
                <a16:creationId xmlns:a16="http://schemas.microsoft.com/office/drawing/2014/main" id="{30FEBAB3-432A-DD96-0A0E-E68CE2A67657}"/>
              </a:ext>
            </a:extLst>
          </p:cNvPr>
          <p:cNvCxnSpPr>
            <a:cxnSpLocks/>
          </p:cNvCxnSpPr>
          <p:nvPr/>
        </p:nvCxnSpPr>
        <p:spPr>
          <a:xfrm>
            <a:off x="521534" y="4431482"/>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7" name="Rectangle 2">
            <a:extLst>
              <a:ext uri="{FF2B5EF4-FFF2-40B4-BE49-F238E27FC236}">
                <a16:creationId xmlns:a16="http://schemas.microsoft.com/office/drawing/2014/main" id="{42717552-35C6-2493-D8D4-DB5C3251A46C}"/>
              </a:ext>
            </a:extLst>
          </p:cNvPr>
          <p:cNvSpPr/>
          <p:nvPr/>
        </p:nvSpPr>
        <p:spPr>
          <a:xfrm>
            <a:off x="1978223" y="4298026"/>
            <a:ext cx="2385155"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現在、実装まで至ることができていない原因であり、本実証事業で検証・解決を行う課題</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8" name="Textfeld 1">
            <a:extLst>
              <a:ext uri="{FF2B5EF4-FFF2-40B4-BE49-F238E27FC236}">
                <a16:creationId xmlns:a16="http://schemas.microsoft.com/office/drawing/2014/main" id="{24360E09-26A8-EE94-EFC2-31873E58A955}"/>
              </a:ext>
            </a:extLst>
          </p:cNvPr>
          <p:cNvSpPr txBox="1"/>
          <p:nvPr>
            <p:custDataLst>
              <p:tags r:id="rId3"/>
            </p:custDataLst>
          </p:nvPr>
        </p:nvSpPr>
        <p:spPr>
          <a:xfrm>
            <a:off x="5109215" y="2884724"/>
            <a:ext cx="4295355" cy="556906"/>
          </a:xfrm>
          <a:prstGeom prst="rect">
            <a:avLst/>
          </a:prstGeom>
          <a:solidFill>
            <a:srgbClr val="FF8222"/>
          </a:solidFill>
          <a:ln>
            <a:no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令和</a:t>
            </a:r>
            <a:r>
              <a:rPr kumimoji="0" lang="en-US" altLang="ja-JP"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8</a:t>
            </a: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年度の実証で取り組む実証内容</a:t>
            </a:r>
          </a:p>
        </p:txBody>
      </p:sp>
      <p:sp>
        <p:nvSpPr>
          <p:cNvPr id="60" name="テキスト ボックス 66">
            <a:extLst>
              <a:ext uri="{FF2B5EF4-FFF2-40B4-BE49-F238E27FC236}">
                <a16:creationId xmlns:a16="http://schemas.microsoft.com/office/drawing/2014/main" id="{C2B1DCFA-F7C3-1395-B8D8-72323F340312}"/>
              </a:ext>
            </a:extLst>
          </p:cNvPr>
          <p:cNvSpPr txBox="1"/>
          <p:nvPr/>
        </p:nvSpPr>
        <p:spPr>
          <a:xfrm>
            <a:off x="5109213" y="3437368"/>
            <a:ext cx="4295355"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を</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に設置することで</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での通信が可能となるか、</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センサによる</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が可能かを検証</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61" name="テキスト ボックス 76">
            <a:extLst>
              <a:ext uri="{FF2B5EF4-FFF2-40B4-BE49-F238E27FC236}">
                <a16:creationId xmlns:a16="http://schemas.microsoft.com/office/drawing/2014/main" id="{8A2AAF1D-628D-A093-13CE-F67D483FCCE1}"/>
              </a:ext>
            </a:extLst>
          </p:cNvPr>
          <p:cNvSpPr txBox="1"/>
          <p:nvPr/>
        </p:nvSpPr>
        <p:spPr>
          <a:xfrm>
            <a:off x="5109213" y="3969942"/>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62" name="Straight Connector 71">
            <a:extLst>
              <a:ext uri="{FF2B5EF4-FFF2-40B4-BE49-F238E27FC236}">
                <a16:creationId xmlns:a16="http://schemas.microsoft.com/office/drawing/2014/main" id="{761099E9-1DB9-B7CA-3306-49795A2E708E}"/>
              </a:ext>
            </a:extLst>
          </p:cNvPr>
          <p:cNvCxnSpPr>
            <a:cxnSpLocks/>
          </p:cNvCxnSpPr>
          <p:nvPr/>
        </p:nvCxnSpPr>
        <p:spPr>
          <a:xfrm>
            <a:off x="5109215" y="5162917"/>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63" name="Straight Connector 71">
            <a:extLst>
              <a:ext uri="{FF2B5EF4-FFF2-40B4-BE49-F238E27FC236}">
                <a16:creationId xmlns:a16="http://schemas.microsoft.com/office/drawing/2014/main" id="{EFD32BEC-0DA4-D733-9813-6868ADC0B252}"/>
              </a:ext>
            </a:extLst>
          </p:cNvPr>
          <p:cNvCxnSpPr>
            <a:cxnSpLocks/>
          </p:cNvCxnSpPr>
          <p:nvPr/>
        </p:nvCxnSpPr>
        <p:spPr>
          <a:xfrm>
            <a:off x="5109215" y="4431482"/>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64" name="Rectangle 2">
            <a:extLst>
              <a:ext uri="{FF2B5EF4-FFF2-40B4-BE49-F238E27FC236}">
                <a16:creationId xmlns:a16="http://schemas.microsoft.com/office/drawing/2014/main" id="{2E2436FB-9186-D13C-E9B7-9FE8452CC92B}"/>
              </a:ext>
            </a:extLst>
          </p:cNvPr>
          <p:cNvSpPr/>
          <p:nvPr/>
        </p:nvSpPr>
        <p:spPr>
          <a:xfrm>
            <a:off x="6460396" y="4298026"/>
            <a:ext cx="2385155"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令和</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8</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年度の実証</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実装で過去実証の残論点をどのように飛躍・検証するかを記載</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65" name="Group 59">
            <a:extLst>
              <a:ext uri="{FF2B5EF4-FFF2-40B4-BE49-F238E27FC236}">
                <a16:creationId xmlns:a16="http://schemas.microsoft.com/office/drawing/2014/main" id="{BCF47A70-C546-BF20-5339-59EDE814B977}"/>
              </a:ext>
            </a:extLst>
          </p:cNvPr>
          <p:cNvGrpSpPr>
            <a:grpSpLocks noChangeAspect="1"/>
          </p:cNvGrpSpPr>
          <p:nvPr/>
        </p:nvGrpSpPr>
        <p:grpSpPr>
          <a:xfrm>
            <a:off x="4839103" y="3896794"/>
            <a:ext cx="256015" cy="264009"/>
            <a:chOff x="982662" y="1847850"/>
            <a:chExt cx="269875" cy="269875"/>
          </a:xfrm>
        </p:grpSpPr>
        <p:sp>
          <p:nvSpPr>
            <p:cNvPr id="66" name="Oval 50">
              <a:extLst>
                <a:ext uri="{FF2B5EF4-FFF2-40B4-BE49-F238E27FC236}">
                  <a16:creationId xmlns:a16="http://schemas.microsoft.com/office/drawing/2014/main" id="{51F46905-3AB3-FC52-798C-0D8BB6117BA2}"/>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sp>
          <p:nvSpPr>
            <p:cNvPr id="67" name="Freeform 51">
              <a:extLst>
                <a:ext uri="{FF2B5EF4-FFF2-40B4-BE49-F238E27FC236}">
                  <a16:creationId xmlns:a16="http://schemas.microsoft.com/office/drawing/2014/main" id="{C8CEACE6-667B-BA18-C5BD-E15A5F4597C2}"/>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grpSp>
      <p:grpSp>
        <p:nvGrpSpPr>
          <p:cNvPr id="72" name="Group 59">
            <a:extLst>
              <a:ext uri="{FF2B5EF4-FFF2-40B4-BE49-F238E27FC236}">
                <a16:creationId xmlns:a16="http://schemas.microsoft.com/office/drawing/2014/main" id="{45E69EE2-24C3-E05D-C24E-4A4A4BDD96EB}"/>
              </a:ext>
            </a:extLst>
          </p:cNvPr>
          <p:cNvGrpSpPr>
            <a:grpSpLocks noChangeAspect="1"/>
          </p:cNvGrpSpPr>
          <p:nvPr/>
        </p:nvGrpSpPr>
        <p:grpSpPr>
          <a:xfrm>
            <a:off x="4840268" y="4689581"/>
            <a:ext cx="256015" cy="264009"/>
            <a:chOff x="982662" y="1847850"/>
            <a:chExt cx="269875" cy="269875"/>
          </a:xfrm>
        </p:grpSpPr>
        <p:sp>
          <p:nvSpPr>
            <p:cNvPr id="73" name="Oval 50">
              <a:extLst>
                <a:ext uri="{FF2B5EF4-FFF2-40B4-BE49-F238E27FC236}">
                  <a16:creationId xmlns:a16="http://schemas.microsoft.com/office/drawing/2014/main" id="{0E4923DB-3FE0-1CE1-3B4E-96636C4F346C}"/>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sp>
          <p:nvSpPr>
            <p:cNvPr id="74" name="Freeform 51">
              <a:extLst>
                <a:ext uri="{FF2B5EF4-FFF2-40B4-BE49-F238E27FC236}">
                  <a16:creationId xmlns:a16="http://schemas.microsoft.com/office/drawing/2014/main" id="{4FED0885-E807-B8B5-256E-F9DB6328FCF5}"/>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grpSp>
      <p:sp>
        <p:nvSpPr>
          <p:cNvPr id="81" name="Rectangle 2">
            <a:extLst>
              <a:ext uri="{FF2B5EF4-FFF2-40B4-BE49-F238E27FC236}">
                <a16:creationId xmlns:a16="http://schemas.microsoft.com/office/drawing/2014/main" id="{4616E225-5396-D240-3956-6F37133FC57D}"/>
              </a:ext>
            </a:extLst>
          </p:cNvPr>
          <p:cNvSpPr/>
          <p:nvPr/>
        </p:nvSpPr>
        <p:spPr>
          <a:xfrm>
            <a:off x="6655657" y="162454"/>
            <a:ext cx="3050499" cy="630625"/>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過年度に総務省の実証事業を実施した団体のみ記載いただく頁</a:t>
            </a:r>
            <a:endPar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84" name="Textfeld 1">
            <a:extLst>
              <a:ext uri="{FF2B5EF4-FFF2-40B4-BE49-F238E27FC236}">
                <a16:creationId xmlns:a16="http://schemas.microsoft.com/office/drawing/2014/main" id="{F9FF5899-DDF2-6B10-FB8D-0D5D29C0A2E6}"/>
              </a:ext>
            </a:extLst>
          </p:cNvPr>
          <p:cNvSpPr txBox="1"/>
          <p:nvPr>
            <p:custDataLst>
              <p:tags r:id="rId4"/>
            </p:custDataLst>
          </p:nvPr>
        </p:nvSpPr>
        <p:spPr>
          <a:xfrm>
            <a:off x="543748" y="5460637"/>
            <a:ext cx="8860819" cy="556906"/>
          </a:xfrm>
          <a:prstGeom prst="rect">
            <a:avLst/>
          </a:prstGeom>
          <a:solidFill>
            <a:srgbClr val="FF8222"/>
          </a:solidFill>
          <a:ln>
            <a:no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rPr>
              <a:t>実装・横展開の状況</a:t>
            </a:r>
            <a:endParaRPr kumimoji="0" lang="ja-JP" altLang="en-US" sz="1200" b="0" i="0" u="none" strike="noStrike" kern="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endParaRPr>
          </a:p>
        </p:txBody>
      </p:sp>
      <p:cxnSp>
        <p:nvCxnSpPr>
          <p:cNvPr id="86" name="Straight Connector 71">
            <a:extLst>
              <a:ext uri="{FF2B5EF4-FFF2-40B4-BE49-F238E27FC236}">
                <a16:creationId xmlns:a16="http://schemas.microsoft.com/office/drawing/2014/main" id="{0D1804EF-37E2-8D8A-7727-A747C1FE420A}"/>
              </a:ext>
            </a:extLst>
          </p:cNvPr>
          <p:cNvCxnSpPr>
            <a:cxnSpLocks/>
          </p:cNvCxnSpPr>
          <p:nvPr/>
        </p:nvCxnSpPr>
        <p:spPr>
          <a:xfrm>
            <a:off x="521533" y="6809828"/>
            <a:ext cx="888303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88" name="テキスト ボックス 66">
            <a:extLst>
              <a:ext uri="{FF2B5EF4-FFF2-40B4-BE49-F238E27FC236}">
                <a16:creationId xmlns:a16="http://schemas.microsoft.com/office/drawing/2014/main" id="{F3C2BA54-5080-0E01-69C2-2794273BADDA}"/>
              </a:ext>
            </a:extLst>
          </p:cNvPr>
          <p:cNvSpPr txBox="1"/>
          <p:nvPr/>
        </p:nvSpPr>
        <p:spPr>
          <a:xfrm>
            <a:off x="541154" y="6035935"/>
            <a:ext cx="8883034" cy="664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 name="Textfeld 1">
            <a:extLst>
              <a:ext uri="{FF2B5EF4-FFF2-40B4-BE49-F238E27FC236}">
                <a16:creationId xmlns:a16="http://schemas.microsoft.com/office/drawing/2014/main" id="{F4C81420-0CA1-4768-174F-C8EDABCF6CBB}"/>
              </a:ext>
            </a:extLst>
          </p:cNvPr>
          <p:cNvSpPr txBox="1"/>
          <p:nvPr>
            <p:custDataLst>
              <p:tags r:id="rId5"/>
            </p:custDataLst>
          </p:nvPr>
        </p:nvSpPr>
        <p:spPr>
          <a:xfrm>
            <a:off x="514077" y="1344787"/>
            <a:ext cx="8860819" cy="556906"/>
          </a:xfrm>
          <a:prstGeom prst="rect">
            <a:avLst/>
          </a:prstGeom>
          <a:solidFill>
            <a:srgbClr val="FF8222"/>
          </a:solidFill>
          <a:ln>
            <a:no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rPr>
              <a:t>過年度の実証の成果</a:t>
            </a:r>
            <a:endParaRPr kumimoji="0" lang="ja-JP" altLang="en-US" sz="1200" b="0" i="0" u="none" strike="noStrike" kern="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endParaRPr>
          </a:p>
        </p:txBody>
      </p:sp>
      <p:sp>
        <p:nvSpPr>
          <p:cNvPr id="3" name="テキスト ボックス 66">
            <a:extLst>
              <a:ext uri="{FF2B5EF4-FFF2-40B4-BE49-F238E27FC236}">
                <a16:creationId xmlns:a16="http://schemas.microsoft.com/office/drawing/2014/main" id="{13750761-1ACF-778E-FD55-CA5A3C45F869}"/>
              </a:ext>
            </a:extLst>
          </p:cNvPr>
          <p:cNvSpPr txBox="1"/>
          <p:nvPr/>
        </p:nvSpPr>
        <p:spPr>
          <a:xfrm>
            <a:off x="511483" y="1920085"/>
            <a:ext cx="8883034" cy="664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4" name="Straight Connector 71">
            <a:extLst>
              <a:ext uri="{FF2B5EF4-FFF2-40B4-BE49-F238E27FC236}">
                <a16:creationId xmlns:a16="http://schemas.microsoft.com/office/drawing/2014/main" id="{ECCAB422-F67A-D554-DECC-EEA22FDB307B}"/>
              </a:ext>
            </a:extLst>
          </p:cNvPr>
          <p:cNvCxnSpPr>
            <a:cxnSpLocks/>
          </p:cNvCxnSpPr>
          <p:nvPr/>
        </p:nvCxnSpPr>
        <p:spPr>
          <a:xfrm>
            <a:off x="521533" y="2585070"/>
            <a:ext cx="888303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 name="Rectangle 2">
            <a:extLst>
              <a:ext uri="{FF2B5EF4-FFF2-40B4-BE49-F238E27FC236}">
                <a16:creationId xmlns:a16="http://schemas.microsoft.com/office/drawing/2014/main" id="{14522A06-0AB9-F81B-DCB4-98369A15B688}"/>
              </a:ext>
            </a:extLst>
          </p:cNvPr>
          <p:cNvSpPr/>
          <p:nvPr/>
        </p:nvSpPr>
        <p:spPr>
          <a:xfrm>
            <a:off x="1498847" y="1767015"/>
            <a:ext cx="4526033"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地域社会</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DX</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推進パッケージ事業や地域デジタル基盤活用推進事業など過年度の総務省の実証事業について、案件ごとにページを分けて記載</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114182852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A0793-7E46-7896-D50E-315C5B08D809}"/>
            </a:ext>
          </a:extLst>
        </p:cNvPr>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65A7EBB5-32F1-7295-8D46-A7A5311FFF54}"/>
              </a:ext>
            </a:extLst>
          </p:cNvPr>
          <p:cNvGraphicFramePr>
            <a:graphicFrameLocks noChangeAspect="1"/>
          </p:cNvGraphicFramePr>
          <p:nvPr>
            <p:custDataLst>
              <p:tags r:id="rId1"/>
            </p:custDataLst>
            <p:extLst>
              <p:ext uri="{D42A27DB-BD31-4B8C-83A1-F6EECF244321}">
                <p14:modId xmlns:p14="http://schemas.microsoft.com/office/powerpoint/2010/main" val="30920406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404" imgH="405" progId="TCLayout.ActiveDocument.1">
                  <p:embed/>
                </p:oleObj>
              </mc:Choice>
              <mc:Fallback>
                <p:oleObj name="think-cell Slide" r:id="rId7" imgW="404" imgH="405" progId="TCLayout.ActiveDocument.1">
                  <p:embed/>
                  <p:pic>
                    <p:nvPicPr>
                      <p:cNvPr id="50" name="think-cell data - do not delete" hidden="1">
                        <a:extLst>
                          <a:ext uri="{FF2B5EF4-FFF2-40B4-BE49-F238E27FC236}">
                            <a16:creationId xmlns:a16="http://schemas.microsoft.com/office/drawing/2014/main" id="{65A7EBB5-32F1-7295-8D46-A7A5311FFF54}"/>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E5A0A4E2-589F-404A-CB70-19BC05C8F497}"/>
              </a:ext>
            </a:extLst>
          </p:cNvPr>
          <p:cNvSpPr>
            <a:spLocks noGrp="1"/>
          </p:cNvSpPr>
          <p:nvPr>
            <p:ph type="title"/>
          </p:nvPr>
        </p:nvSpPr>
        <p:spPr/>
        <p:txBody>
          <a:bodyPr vert="horz"/>
          <a:lstStyle/>
          <a:p>
            <a:r>
              <a:rPr kumimoji="1" lang="ja-JP" altLang="en-US">
                <a:latin typeface="Meiryo UI" panose="020B0604030504040204" pitchFamily="50" charset="-128"/>
                <a:ea typeface="Meiryo UI" panose="020B0604030504040204" pitchFamily="50" charset="-128"/>
              </a:rPr>
              <a:t>実証期間が複数年度にまたがる理由</a:t>
            </a:r>
            <a:endParaRPr kumimoji="1" lang="en-US">
              <a:latin typeface="Meiryo UI" panose="020B0604030504040204" pitchFamily="50" charset="-128"/>
              <a:ea typeface="Meiryo UI" panose="020B0604030504040204" pitchFamily="50" charset="-128"/>
            </a:endParaRPr>
          </a:p>
        </p:txBody>
      </p:sp>
      <p:sp>
        <p:nvSpPr>
          <p:cNvPr id="54" name="テキスト ボックス 42">
            <a:extLst>
              <a:ext uri="{FF2B5EF4-FFF2-40B4-BE49-F238E27FC236}">
                <a16:creationId xmlns:a16="http://schemas.microsoft.com/office/drawing/2014/main" id="{ECA5D897-8563-2D63-27FF-E0D4C6B7E742}"/>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章：地域課題・ソリューション</a:t>
            </a:r>
          </a:p>
        </p:txBody>
      </p:sp>
      <p:sp>
        <p:nvSpPr>
          <p:cNvPr id="23" name="Rectangle 217">
            <a:extLst>
              <a:ext uri="{FF2B5EF4-FFF2-40B4-BE49-F238E27FC236}">
                <a16:creationId xmlns:a16="http://schemas.microsoft.com/office/drawing/2014/main" id="{67C8375B-0AD6-0075-354C-019717581E08}"/>
              </a:ext>
            </a:extLst>
          </p:cNvPr>
          <p:cNvSpPr/>
          <p:nvPr/>
        </p:nvSpPr>
        <p:spPr>
          <a:xfrm>
            <a:off x="199843" y="172744"/>
            <a:ext cx="4076881"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評価の観点：実証期間（２年間の実証期間を希望する場合）</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74" name="Group 73">
            <a:extLst>
              <a:ext uri="{FF2B5EF4-FFF2-40B4-BE49-F238E27FC236}">
                <a16:creationId xmlns:a16="http://schemas.microsoft.com/office/drawing/2014/main" id="{CD5B3220-C7C9-A829-DBFF-EC60A4D96E80}"/>
              </a:ext>
            </a:extLst>
          </p:cNvPr>
          <p:cNvGrpSpPr/>
          <p:nvPr/>
        </p:nvGrpSpPr>
        <p:grpSpPr>
          <a:xfrm>
            <a:off x="511176" y="1342239"/>
            <a:ext cx="8883651" cy="4803560"/>
            <a:chOff x="511176" y="1707443"/>
            <a:chExt cx="8883651" cy="4438356"/>
          </a:xfrm>
        </p:grpSpPr>
        <p:sp>
          <p:nvSpPr>
            <p:cNvPr id="36" name="Textfeld 1">
              <a:extLst>
                <a:ext uri="{FF2B5EF4-FFF2-40B4-BE49-F238E27FC236}">
                  <a16:creationId xmlns:a16="http://schemas.microsoft.com/office/drawing/2014/main" id="{7EA2E38E-CB4C-B017-E2CF-47373FFF87C6}"/>
                </a:ext>
              </a:extLst>
            </p:cNvPr>
            <p:cNvSpPr txBox="1"/>
            <p:nvPr>
              <p:custDataLst>
                <p:tags r:id="rId4"/>
              </p:custDataLst>
            </p:nvPr>
          </p:nvSpPr>
          <p:spPr>
            <a:xfrm>
              <a:off x="511176" y="1707443"/>
              <a:ext cx="4245382" cy="373770"/>
            </a:xfrm>
            <a:prstGeom prst="rect">
              <a:avLst/>
            </a:prstGeom>
            <a:solidFill>
              <a:schemeClr val="tx2"/>
            </a:solidFill>
          </p:spPr>
          <p:txBody>
            <a:bodyPr vert="horz" wrap="square" lIns="91440" tIns="45720" rIns="91440" bIns="45720" rtlCol="0" anchor="ctr">
              <a:noAutofit/>
            </a:bodyPr>
            <a:lstStyle/>
            <a:p>
              <a:pPr defTabSz="742950">
                <a:lnSpc>
                  <a:spcPct val="90000"/>
                </a:lnSpc>
                <a:spcAft>
                  <a:spcPts val="488"/>
                </a:spcAft>
                <a:defRPr/>
              </a:pPr>
              <a:r>
                <a:rPr lang="ja-JP" altLang="en-US" sz="1400">
                  <a:solidFill>
                    <a:srgbClr val="FFFFFF"/>
                  </a:solidFill>
                  <a:latin typeface="Trebuchet MS" panose="020B0603020202020204" pitchFamily="34" charset="0"/>
                  <a:ea typeface="Meiryo UI" panose="020B0604030504040204" pitchFamily="50" charset="-128"/>
                  <a:sym typeface="Trebuchet MS" panose="020B0603020202020204" pitchFamily="34" charset="0"/>
                </a:rPr>
                <a:t>標準プロジェクト</a:t>
              </a:r>
              <a:endParaRPr lang="en-US" sz="14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9" name="Rectangle 48">
              <a:extLst>
                <a:ext uri="{FF2B5EF4-FFF2-40B4-BE49-F238E27FC236}">
                  <a16:creationId xmlns:a16="http://schemas.microsoft.com/office/drawing/2014/main" id="{56FBA968-D177-6657-5731-A73A07C3CF73}"/>
                </a:ext>
              </a:extLst>
            </p:cNvPr>
            <p:cNvSpPr/>
            <p:nvPr/>
          </p:nvSpPr>
          <p:spPr>
            <a:xfrm>
              <a:off x="574093" y="2147695"/>
              <a:ext cx="4119547" cy="1066291"/>
            </a:xfrm>
            <a:prstGeom prst="rect">
              <a:avLst/>
            </a:prstGeom>
            <a:solidFill>
              <a:srgbClr val="FFFFFF"/>
            </a:solidFill>
            <a:ln w="9525" cap="rnd"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defTabSz="742950"/>
              <a:r>
                <a:rPr lang="ja-JP" altLang="en-US" sz="1400">
                  <a:solidFill>
                    <a:srgbClr val="37373A"/>
                  </a:solidFill>
                  <a:latin typeface="Trebuchet MS"/>
                  <a:ea typeface="Meiryo UI" panose="020B0604030504040204" pitchFamily="50" charset="-128"/>
                </a:rPr>
                <a:t>主評価項目：</a:t>
              </a:r>
              <a:endParaRPr lang="en-US" altLang="ja-JP" sz="1400">
                <a:solidFill>
                  <a:srgbClr val="37373A"/>
                </a:solidFill>
                <a:latin typeface="Trebuchet MS"/>
                <a:ea typeface="Meiryo UI" panose="020B0604030504040204" pitchFamily="50" charset="-128"/>
              </a:endParaRPr>
            </a:p>
            <a:p>
              <a:pPr defTabSz="742950"/>
              <a:r>
                <a:rPr lang="ja-JP" altLang="en-US" sz="1400">
                  <a:solidFill>
                    <a:srgbClr val="37373A"/>
                  </a:solidFill>
                  <a:latin typeface="Trebuchet MS"/>
                  <a:ea typeface="Meiryo UI" panose="020B0604030504040204" pitchFamily="50" charset="-128"/>
                </a:rPr>
                <a:t>例外的に、実証に必要な自然環境下等</a:t>
              </a:r>
              <a:br>
                <a:rPr lang="en-US" altLang="ja-JP" sz="1400">
                  <a:solidFill>
                    <a:srgbClr val="37373A"/>
                  </a:solidFill>
                  <a:latin typeface="Trebuchet MS"/>
                  <a:ea typeface="Meiryo UI" panose="020B0604030504040204" pitchFamily="50" charset="-128"/>
                </a:rPr>
              </a:br>
              <a:r>
                <a:rPr lang="ja-JP" altLang="en-US" sz="1400">
                  <a:solidFill>
                    <a:srgbClr val="37373A"/>
                  </a:solidFill>
                  <a:latin typeface="Trebuchet MS"/>
                  <a:ea typeface="Meiryo UI" panose="020B0604030504040204" pitchFamily="50" charset="-128"/>
                </a:rPr>
                <a:t>でのデータ収集とソリューション開発に長期間を要すると</a:t>
              </a:r>
              <a:br>
                <a:rPr lang="en-US" altLang="ja-JP" sz="1400">
                  <a:solidFill>
                    <a:srgbClr val="37373A"/>
                  </a:solidFill>
                  <a:latin typeface="Trebuchet MS"/>
                  <a:ea typeface="Meiryo UI" panose="020B0604030504040204" pitchFamily="50" charset="-128"/>
                </a:rPr>
              </a:br>
              <a:r>
                <a:rPr lang="ja-JP" altLang="en-US" sz="1400">
                  <a:solidFill>
                    <a:srgbClr val="37373A"/>
                  </a:solidFill>
                  <a:latin typeface="Trebuchet MS"/>
                  <a:ea typeface="Meiryo UI" panose="020B0604030504040204" pitchFamily="50" charset="-128"/>
                </a:rPr>
                <a:t>客観的に認められる場合に該当するか</a:t>
              </a:r>
              <a:endParaRPr lang="en-US" sz="1400">
                <a:solidFill>
                  <a:srgbClr val="37373A"/>
                </a:solidFill>
                <a:latin typeface="Trebuchet MS"/>
                <a:ea typeface="Meiryo UI" panose="020B0604030504040204" pitchFamily="50" charset="-128"/>
              </a:endParaRPr>
            </a:p>
          </p:txBody>
        </p:sp>
        <p:sp>
          <p:nvSpPr>
            <p:cNvPr id="52" name="Rectangle 51">
              <a:extLst>
                <a:ext uri="{FF2B5EF4-FFF2-40B4-BE49-F238E27FC236}">
                  <a16:creationId xmlns:a16="http://schemas.microsoft.com/office/drawing/2014/main" id="{F7C21AEC-7EE6-D022-F1B9-693D56899F11}"/>
                </a:ext>
              </a:extLst>
            </p:cNvPr>
            <p:cNvSpPr/>
            <p:nvPr/>
          </p:nvSpPr>
          <p:spPr>
            <a:xfrm>
              <a:off x="511176" y="3280468"/>
              <a:ext cx="4245382" cy="2865331"/>
            </a:xfrm>
            <a:prstGeom prst="rect">
              <a:avLst/>
            </a:prstGeom>
            <a:noFill/>
            <a:ln w="9525" cap="rnd" cmpd="sng" algn="ctr">
              <a:noFill/>
              <a:prstDash val="dash"/>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cmpd="sng" algn="ctr">
                  <a:solidFill>
                    <a:srgbClr val="9A9A9A"/>
                  </a:solidFill>
                  <a:prstDash val="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t" anchorCtr="0" forceAA="0" compatLnSpc="1">
              <a:prstTxWarp prst="textNoShape">
                <a:avLst/>
              </a:prstTxWarp>
              <a:noAutofit/>
            </a:bodyPr>
            <a:lstStyle/>
            <a:p>
              <a:pPr marL="324000" lvl="1" indent="-216000" defTabSz="742950">
                <a:buClr>
                  <a:schemeClr val="tx2"/>
                </a:buClr>
                <a:buFont typeface="Trebuchet MS"/>
                <a:buChar char="•"/>
              </a:pPr>
              <a:r>
                <a:rPr lang="en-US" sz="1400">
                  <a:solidFill>
                    <a:schemeClr val="tx1"/>
                  </a:solidFill>
                  <a:latin typeface="Trebuchet MS"/>
                  <a:ea typeface="Meiryo UI" panose="020B0604030504040204" pitchFamily="50" charset="-128"/>
                </a:rPr>
                <a:t>XXX</a:t>
              </a:r>
            </a:p>
          </p:txBody>
        </p:sp>
        <p:sp>
          <p:nvSpPr>
            <p:cNvPr id="58" name="Textfeld 1">
              <a:extLst>
                <a:ext uri="{FF2B5EF4-FFF2-40B4-BE49-F238E27FC236}">
                  <a16:creationId xmlns:a16="http://schemas.microsoft.com/office/drawing/2014/main" id="{54838BFB-5A2C-3E75-AAD6-B6959D135F59}"/>
                </a:ext>
              </a:extLst>
            </p:cNvPr>
            <p:cNvSpPr txBox="1"/>
            <p:nvPr>
              <p:custDataLst>
                <p:tags r:id="rId5"/>
              </p:custDataLst>
            </p:nvPr>
          </p:nvSpPr>
          <p:spPr>
            <a:xfrm>
              <a:off x="5149445" y="1707443"/>
              <a:ext cx="4245382" cy="373770"/>
            </a:xfrm>
            <a:prstGeom prst="rect">
              <a:avLst/>
            </a:prstGeom>
            <a:solidFill>
              <a:schemeClr val="tx2"/>
            </a:solidFill>
          </p:spPr>
          <p:txBody>
            <a:bodyPr vert="horz" wrap="square" lIns="91440" tIns="45720" rIns="91440" bIns="45720" rtlCol="0" anchor="ctr">
              <a:noAutofit/>
            </a:bodyPr>
            <a:lstStyle/>
            <a:p>
              <a:pPr defTabSz="742950">
                <a:lnSpc>
                  <a:spcPct val="90000"/>
                </a:lnSpc>
                <a:spcAft>
                  <a:spcPts val="488"/>
                </a:spcAft>
                <a:defRPr/>
              </a:pPr>
              <a:r>
                <a:rPr lang="ja-JP" altLang="en-US" sz="1400">
                  <a:solidFill>
                    <a:srgbClr val="FFFFFF"/>
                  </a:solidFill>
                  <a:latin typeface="Trebuchet MS" panose="020B0603020202020204" pitchFamily="34" charset="0"/>
                  <a:ea typeface="Meiryo UI" panose="020B0604030504040204" pitchFamily="50" charset="-128"/>
                  <a:sym typeface="Trebuchet MS" panose="020B0603020202020204" pitchFamily="34" charset="0"/>
                </a:rPr>
                <a:t>シンボルプロジェクト</a:t>
              </a:r>
              <a:endParaRPr lang="en-US" sz="14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9" name="Rectangle 68">
              <a:extLst>
                <a:ext uri="{FF2B5EF4-FFF2-40B4-BE49-F238E27FC236}">
                  <a16:creationId xmlns:a16="http://schemas.microsoft.com/office/drawing/2014/main" id="{E2CD23A2-E86F-1592-CD6D-A8B208A13309}"/>
                </a:ext>
              </a:extLst>
            </p:cNvPr>
            <p:cNvSpPr/>
            <p:nvPr/>
          </p:nvSpPr>
          <p:spPr>
            <a:xfrm>
              <a:off x="5212363" y="2147695"/>
              <a:ext cx="4119547" cy="1066291"/>
            </a:xfrm>
            <a:prstGeom prst="rect">
              <a:avLst/>
            </a:prstGeom>
            <a:solidFill>
              <a:srgbClr val="FFFFFF"/>
            </a:solidFill>
            <a:ln w="9525" cap="rnd"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ctr" anchorCtr="0" forceAA="0" compatLnSpc="1">
              <a:prstTxWarp prst="textNoShape">
                <a:avLst/>
              </a:prstTxWarp>
              <a:noAutofit/>
            </a:bodyPr>
            <a:lstStyle/>
            <a:p>
              <a:pPr defTabSz="742950"/>
              <a:r>
                <a:rPr lang="ja-JP" altLang="en-US" sz="1400">
                  <a:solidFill>
                    <a:srgbClr val="37373A"/>
                  </a:solidFill>
                  <a:ea typeface="Meiryo UI" panose="020B0604030504040204" pitchFamily="50" charset="-128"/>
                </a:rPr>
                <a:t>主評価項目：</a:t>
              </a:r>
              <a:endParaRPr lang="en-US" altLang="ja-JP" sz="1400">
                <a:solidFill>
                  <a:srgbClr val="37373A"/>
                </a:solidFill>
                <a:latin typeface="Trebuchet MS"/>
                <a:ea typeface="Meiryo UI" panose="020B0604030504040204" pitchFamily="50" charset="-128"/>
              </a:endParaRPr>
            </a:p>
            <a:p>
              <a:pPr defTabSz="742950"/>
              <a:r>
                <a:rPr lang="ja-JP" altLang="en-US" sz="1400">
                  <a:solidFill>
                    <a:srgbClr val="37373A"/>
                  </a:solidFill>
                  <a:latin typeface="Trebuchet MS"/>
                  <a:ea typeface="Meiryo UI" panose="020B0604030504040204" pitchFamily="50" charset="-128"/>
                </a:rPr>
                <a:t>実証すべき内容が広範にわたる若しくは頻回に行う</a:t>
              </a:r>
              <a:br>
                <a:rPr lang="en-US" altLang="ja-JP" sz="1400">
                  <a:solidFill>
                    <a:srgbClr val="37373A"/>
                  </a:solidFill>
                  <a:latin typeface="Trebuchet MS"/>
                  <a:ea typeface="Meiryo UI" panose="020B0604030504040204" pitchFamily="50" charset="-128"/>
                </a:rPr>
              </a:br>
              <a:r>
                <a:rPr lang="ja-JP" altLang="en-US" sz="1400">
                  <a:solidFill>
                    <a:srgbClr val="37373A"/>
                  </a:solidFill>
                  <a:latin typeface="Trebuchet MS"/>
                  <a:ea typeface="Meiryo UI" panose="020B0604030504040204" pitchFamily="50" charset="-128"/>
                </a:rPr>
                <a:t>必要があり、又は段階を踏んで実証を行う必要があり、</a:t>
              </a:r>
              <a:br>
                <a:rPr lang="en-US" altLang="ja-JP" sz="1400">
                  <a:solidFill>
                    <a:srgbClr val="37373A"/>
                  </a:solidFill>
                  <a:latin typeface="Trebuchet MS"/>
                  <a:ea typeface="Meiryo UI" panose="020B0604030504040204" pitchFamily="50" charset="-128"/>
                </a:rPr>
              </a:br>
              <a:r>
                <a:rPr lang="ja-JP" altLang="en-US" sz="1400">
                  <a:solidFill>
                    <a:srgbClr val="37373A"/>
                  </a:solidFill>
                  <a:latin typeface="Trebuchet MS"/>
                  <a:ea typeface="Meiryo UI" panose="020B0604030504040204" pitchFamily="50" charset="-128"/>
                </a:rPr>
                <a:t>実証に２年必要であるか</a:t>
              </a:r>
              <a:endParaRPr lang="en-US" sz="1400">
                <a:solidFill>
                  <a:srgbClr val="37373A"/>
                </a:solidFill>
                <a:latin typeface="Trebuchet MS"/>
                <a:ea typeface="Meiryo UI" panose="020B0604030504040204" pitchFamily="50" charset="-128"/>
              </a:endParaRPr>
            </a:p>
          </p:txBody>
        </p:sp>
        <p:sp>
          <p:nvSpPr>
            <p:cNvPr id="70" name="Rectangle 25">
              <a:extLst>
                <a:ext uri="{FF2B5EF4-FFF2-40B4-BE49-F238E27FC236}">
                  <a16:creationId xmlns:a16="http://schemas.microsoft.com/office/drawing/2014/main" id="{61B49ACF-C229-59C6-6FF4-E6CCD18BB0EF}"/>
                </a:ext>
              </a:extLst>
            </p:cNvPr>
            <p:cNvSpPr/>
            <p:nvPr/>
          </p:nvSpPr>
          <p:spPr>
            <a:xfrm>
              <a:off x="511176" y="1707443"/>
              <a:ext cx="4245382" cy="443835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71" name="Rectangle 25">
              <a:extLst>
                <a:ext uri="{FF2B5EF4-FFF2-40B4-BE49-F238E27FC236}">
                  <a16:creationId xmlns:a16="http://schemas.microsoft.com/office/drawing/2014/main" id="{1466D3F2-37A2-00F6-1078-16F914E2E291}"/>
                </a:ext>
              </a:extLst>
            </p:cNvPr>
            <p:cNvSpPr/>
            <p:nvPr/>
          </p:nvSpPr>
          <p:spPr>
            <a:xfrm>
              <a:off x="5149445" y="1707443"/>
              <a:ext cx="4245382" cy="443835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E5FABAF-57A6-FC6C-836C-DBDA28BB7511}"/>
                </a:ext>
              </a:extLst>
            </p:cNvPr>
            <p:cNvSpPr/>
            <p:nvPr/>
          </p:nvSpPr>
          <p:spPr>
            <a:xfrm>
              <a:off x="5149445" y="3280468"/>
              <a:ext cx="4245382" cy="2865331"/>
            </a:xfrm>
            <a:prstGeom prst="rect">
              <a:avLst/>
            </a:prstGeom>
            <a:noFill/>
            <a:ln w="9525" cap="rnd" cmpd="sng" algn="ctr">
              <a:noFill/>
              <a:prstDash val="dash"/>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cmpd="sng" algn="ctr">
                  <a:solidFill>
                    <a:srgbClr val="9A9A9A"/>
                  </a:solidFill>
                  <a:prstDash val="dash"/>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4295" tIns="37148" rIns="74295" bIns="37148" numCol="1" spcCol="0" rtlCol="0" fromWordArt="0" anchor="t" anchorCtr="0" forceAA="0" compatLnSpc="1">
              <a:prstTxWarp prst="textNoShape">
                <a:avLst/>
              </a:prstTxWarp>
              <a:noAutofit/>
            </a:bodyPr>
            <a:lstStyle/>
            <a:p>
              <a:pPr marL="324000" lvl="1" indent="-216000" defTabSz="742950">
                <a:buClr>
                  <a:schemeClr val="tx2"/>
                </a:buClr>
                <a:buFont typeface="Trebuchet MS"/>
                <a:buChar char="•"/>
              </a:pPr>
              <a:r>
                <a:rPr lang="en-US" sz="1400">
                  <a:solidFill>
                    <a:schemeClr val="tx1"/>
                  </a:solidFill>
                  <a:latin typeface="Trebuchet MS"/>
                  <a:ea typeface="Meiryo UI" panose="020B0604030504040204" pitchFamily="50" charset="-128"/>
                </a:rPr>
                <a:t>XXX</a:t>
              </a:r>
            </a:p>
          </p:txBody>
        </p:sp>
      </p:grpSp>
      <p:sp>
        <p:nvSpPr>
          <p:cNvPr id="73" name="Rectangle 2">
            <a:extLst>
              <a:ext uri="{FF2B5EF4-FFF2-40B4-BE49-F238E27FC236}">
                <a16:creationId xmlns:a16="http://schemas.microsoft.com/office/drawing/2014/main" id="{294A57A7-2EB6-9AFB-452E-ED5AFCD1A424}"/>
              </a:ext>
            </a:extLst>
          </p:cNvPr>
          <p:cNvSpPr/>
          <p:nvPr/>
        </p:nvSpPr>
        <p:spPr>
          <a:xfrm>
            <a:off x="2575521" y="3733100"/>
            <a:ext cx="4754959" cy="1654831"/>
          </a:xfrm>
          <a:prstGeom prst="wedgeRectCallout">
            <a:avLst>
              <a:gd name="adj1" fmla="val 5967"/>
              <a:gd name="adj2" fmla="val 4169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algn="ctr"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主評価項目を踏まえ、</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実証期間が</a:t>
            </a: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年である</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必要性を記載すること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4" name="Textfeld 1">
            <a:extLst>
              <a:ext uri="{FF2B5EF4-FFF2-40B4-BE49-F238E27FC236}">
                <a16:creationId xmlns:a16="http://schemas.microsoft.com/office/drawing/2014/main" id="{66F0FDB3-9104-7215-5EE5-6AE3B758C034}"/>
              </a:ext>
            </a:extLst>
          </p:cNvPr>
          <p:cNvSpPr txBox="1"/>
          <p:nvPr>
            <p:custDataLst>
              <p:tags r:id="rId2"/>
            </p:custDataLst>
          </p:nvPr>
        </p:nvSpPr>
        <p:spPr>
          <a:xfrm>
            <a:off x="7714852"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① 公募種別</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 name="Rectangle 4">
            <a:extLst>
              <a:ext uri="{FF2B5EF4-FFF2-40B4-BE49-F238E27FC236}">
                <a16:creationId xmlns:a16="http://schemas.microsoft.com/office/drawing/2014/main" id="{558AB004-06CC-CB9F-7FC6-0D3C55AB25C0}"/>
              </a:ext>
            </a:extLst>
          </p:cNvPr>
          <p:cNvSpPr/>
          <p:nvPr/>
        </p:nvSpPr>
        <p:spPr>
          <a:xfrm>
            <a:off x="7714852" y="34147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標準プロジェクト</a:t>
            </a:r>
            <a:endParaRPr lang="en-US" sz="1000">
              <a:solidFill>
                <a:srgbClr val="37373A"/>
              </a:solidFill>
              <a:latin typeface="Trebuchet MS"/>
              <a:ea typeface="Meiryo UI" panose="020B0604030504040204" pitchFamily="50" charset="-128"/>
            </a:endParaRPr>
          </a:p>
        </p:txBody>
      </p:sp>
      <p:sp>
        <p:nvSpPr>
          <p:cNvPr id="6" name="Rectangle 5">
            <a:extLst>
              <a:ext uri="{FF2B5EF4-FFF2-40B4-BE49-F238E27FC236}">
                <a16:creationId xmlns:a16="http://schemas.microsoft.com/office/drawing/2014/main" id="{2BD82719-D49C-6F38-0286-3358EEB1F358}"/>
              </a:ext>
            </a:extLst>
          </p:cNvPr>
          <p:cNvSpPr/>
          <p:nvPr/>
        </p:nvSpPr>
        <p:spPr>
          <a:xfrm>
            <a:off x="7714852" y="515327"/>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シンボルプロジェクト</a:t>
            </a:r>
            <a:endParaRPr lang="en-US" sz="1000">
              <a:solidFill>
                <a:srgbClr val="37373A"/>
              </a:solidFill>
              <a:latin typeface="Trebuchet MS"/>
              <a:ea typeface="Meiryo UI" panose="020B0604030504040204" pitchFamily="50" charset="-128"/>
            </a:endParaRPr>
          </a:p>
        </p:txBody>
      </p:sp>
      <p:sp>
        <p:nvSpPr>
          <p:cNvPr id="7" name="Textfeld 1">
            <a:extLst>
              <a:ext uri="{FF2B5EF4-FFF2-40B4-BE49-F238E27FC236}">
                <a16:creationId xmlns:a16="http://schemas.microsoft.com/office/drawing/2014/main" id="{DFE75CFF-1A88-8E2B-2635-5D6926C484A0}"/>
              </a:ext>
            </a:extLst>
          </p:cNvPr>
          <p:cNvSpPr txBox="1"/>
          <p:nvPr>
            <p:custDataLst>
              <p:tags r:id="rId3"/>
            </p:custDataLst>
          </p:nvPr>
        </p:nvSpPr>
        <p:spPr>
          <a:xfrm>
            <a:off x="8749729" y="168529"/>
            <a:ext cx="1002483" cy="150228"/>
          </a:xfrm>
          <a:prstGeom prst="rect">
            <a:avLst/>
          </a:prstGeom>
          <a:solidFill>
            <a:schemeClr val="tx2"/>
          </a:solidFill>
        </p:spPr>
        <p:txBody>
          <a:bodyPr vert="horz" wrap="square" lIns="27432" tIns="13716" rIns="27432" bIns="13716" rtlCol="0" anchor="ctr">
            <a:noAutofit/>
          </a:bodyPr>
          <a:lstStyle/>
          <a:p>
            <a:pPr defTabSz="742950">
              <a:lnSpc>
                <a:spcPct val="90000"/>
              </a:lnSpc>
              <a:spcAft>
                <a:spcPts val="488"/>
              </a:spcAft>
              <a:defRPr/>
            </a:pPr>
            <a:r>
              <a:rPr lang="ja-JP" alt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rPr>
              <a:t>② 実証期間</a:t>
            </a:r>
            <a:endParaRPr lang="en-US" sz="10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8" name="Rectangle 7">
            <a:extLst>
              <a:ext uri="{FF2B5EF4-FFF2-40B4-BE49-F238E27FC236}">
                <a16:creationId xmlns:a16="http://schemas.microsoft.com/office/drawing/2014/main" id="{B4ADFC59-1222-534F-79FC-860A41F8DD48}"/>
              </a:ext>
            </a:extLst>
          </p:cNvPr>
          <p:cNvSpPr/>
          <p:nvPr/>
        </p:nvSpPr>
        <p:spPr>
          <a:xfrm>
            <a:off x="8749729" y="343043"/>
            <a:ext cx="1002483" cy="142824"/>
          </a:xfrm>
          <a:prstGeom prst="rect">
            <a:avLst/>
          </a:prstGeom>
          <a:solidFill>
            <a:srgbClr val="FFFFFF"/>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latin typeface="Trebuchet MS"/>
                <a:ea typeface="Meiryo UI" panose="020B0604030504040204" pitchFamily="50" charset="-128"/>
              </a:rPr>
              <a:t>実証期間 </a:t>
            </a:r>
            <a:r>
              <a:rPr lang="en-US" altLang="ja-JP" sz="1000">
                <a:solidFill>
                  <a:srgbClr val="37373A"/>
                </a:solidFill>
                <a:latin typeface="Trebuchet MS"/>
                <a:ea typeface="Meiryo UI" panose="020B0604030504040204" pitchFamily="50" charset="-128"/>
              </a:rPr>
              <a:t>: 1</a:t>
            </a:r>
            <a:r>
              <a:rPr lang="ja-JP" altLang="en-US" sz="1000">
                <a:solidFill>
                  <a:srgbClr val="37373A"/>
                </a:solidFill>
                <a:latin typeface="Trebuchet MS"/>
                <a:ea typeface="Meiryo UI" panose="020B0604030504040204" pitchFamily="50" charset="-128"/>
              </a:rPr>
              <a:t>年</a:t>
            </a:r>
            <a:endParaRPr lang="en-US" sz="1000">
              <a:solidFill>
                <a:srgbClr val="37373A"/>
              </a:solidFill>
              <a:latin typeface="Trebuchet MS"/>
              <a:ea typeface="Meiryo UI" panose="020B0604030504040204" pitchFamily="50" charset="-128"/>
            </a:endParaRPr>
          </a:p>
        </p:txBody>
      </p:sp>
      <p:sp>
        <p:nvSpPr>
          <p:cNvPr id="9" name="Rectangle 8">
            <a:extLst>
              <a:ext uri="{FF2B5EF4-FFF2-40B4-BE49-F238E27FC236}">
                <a16:creationId xmlns:a16="http://schemas.microsoft.com/office/drawing/2014/main" id="{9CA43155-7E3B-F7D6-9F3A-7485B208F53E}"/>
              </a:ext>
            </a:extLst>
          </p:cNvPr>
          <p:cNvSpPr/>
          <p:nvPr/>
        </p:nvSpPr>
        <p:spPr>
          <a:xfrm>
            <a:off x="8749729" y="516893"/>
            <a:ext cx="1002483" cy="142824"/>
          </a:xfrm>
          <a:prstGeom prst="rect">
            <a:avLst/>
          </a:prstGeom>
          <a:solidFill>
            <a:srgbClr val="FFCDA7"/>
          </a:solidFill>
          <a:ln w="2858"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2288" tIns="11144" rIns="22288" bIns="11144" numCol="1" spcCol="0" rtlCol="0" fromWordArt="0" anchor="ctr" anchorCtr="0" forceAA="0" compatLnSpc="1">
            <a:prstTxWarp prst="textNoShape">
              <a:avLst/>
            </a:prstTxWarp>
            <a:noAutofit/>
          </a:bodyPr>
          <a:lstStyle/>
          <a:p>
            <a:pPr defTabSz="742950"/>
            <a:r>
              <a:rPr lang="ja-JP" altLang="en-US" sz="1000">
                <a:solidFill>
                  <a:srgbClr val="37373A"/>
                </a:solidFill>
                <a:ea typeface="Meiryo UI" panose="020B0604030504040204" pitchFamily="50" charset="-128"/>
              </a:rPr>
              <a:t>実証期間 </a:t>
            </a:r>
            <a:r>
              <a:rPr lang="en-US" altLang="ja-JP" sz="1000">
                <a:solidFill>
                  <a:srgbClr val="37373A"/>
                </a:solidFill>
                <a:ea typeface="Meiryo UI" panose="020B0604030504040204" pitchFamily="50" charset="-128"/>
              </a:rPr>
              <a:t>: 2</a:t>
            </a:r>
            <a:r>
              <a:rPr lang="ja-JP" altLang="en-US" sz="1000">
                <a:solidFill>
                  <a:srgbClr val="37373A"/>
                </a:solidFill>
                <a:ea typeface="Meiryo UI" panose="020B0604030504040204" pitchFamily="50" charset="-128"/>
              </a:rPr>
              <a:t>年</a:t>
            </a:r>
            <a:endParaRPr lang="en-US" sz="1000">
              <a:solidFill>
                <a:srgbClr val="37373A"/>
              </a:solidFill>
              <a:ea typeface="Meiryo UI" panose="020B0604030504040204" pitchFamily="50" charset="-128"/>
            </a:endParaRPr>
          </a:p>
        </p:txBody>
      </p:sp>
    </p:spTree>
    <p:extLst>
      <p:ext uri="{BB962C8B-B14F-4D97-AF65-F5344CB8AC3E}">
        <p14:creationId xmlns:p14="http://schemas.microsoft.com/office/powerpoint/2010/main" val="68763676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EE4P_STYLE_ID" val="0fbcd015-fbac-494c-bcad-77fcf24a62f5"/>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0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0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05.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06.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07.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08.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0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1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16.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17.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1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1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25.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26.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2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13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4.xml><?xml version="1.0" encoding="utf-8"?>
<p:tagLst xmlns:a="http://schemas.openxmlformats.org/drawingml/2006/main" xmlns:r="http://schemas.openxmlformats.org/officeDocument/2006/relationships" xmlns:p="http://schemas.openxmlformats.org/presentationml/2006/main">
  <p:tag name="EE4P_SMART_ELEMENT_INVERTED" val="1"/>
</p:tagLst>
</file>

<file path=ppt/tags/tag13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k0gDn1l7TlyrFhv1Bb7CDw"/>
</p:tagLst>
</file>

<file path=ppt/tags/tag15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16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7.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17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7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7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7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8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22.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4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4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4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4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4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4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4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52.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53.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54.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55.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5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5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X5AiJlc1SjikgjnNs387ng"/>
</p:tagLst>
</file>

<file path=ppt/tags/tag6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6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6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6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6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6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7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8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71C57"/>
        </a:solidFill>
        <a:ln w="76200" cap="flat" cmpd="sng" algn="ctr">
          <a:noFill/>
          <a:prstDash val="solid"/>
        </a:ln>
        <a:effectLst/>
      </a:spPr>
      <a:bodyPr lIns="0" tIns="0" rIns="0" bIns="0" rtlCol="0" anchor="ctr"/>
      <a:lstStyle>
        <a:defPPr algn="ctr">
          <a:lnSpc>
            <a:spcPct val="95000"/>
          </a:lnSpc>
          <a:defRPr kumimoji="1" sz="2000" kern="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2.xml><?xml version="1.0" encoding="utf-8"?>
<a:theme xmlns:a="http://schemas.openxmlformats.org/drawingml/2006/main" name="4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pFill/>
        <a:ln w="76200">
          <a:gradFill flip="none" rotWithShape="1">
            <a:gsLst>
              <a:gs pos="0">
                <a:schemeClr val="accent2"/>
              </a:gs>
              <a:gs pos="100000">
                <a:schemeClr val="tx2"/>
              </a:gs>
            </a:gsLst>
            <a:lin ang="2700000" scaled="1"/>
            <a:tileRect/>
          </a:gradFill>
        </a:ln>
      </a:spPr>
      <a:bodyPr lIns="0" tIns="0" rIns="0" bIns="0" rtlCol="0" anchor="ctr"/>
      <a:lstStyle>
        <a:defPPr algn="ctr">
          <a:lnSpc>
            <a:spcPct val="95000"/>
          </a:lnSpc>
          <a:defRPr sz="2000" kern="0" dirty="0" smtClean="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3.xml><?xml version="1.0" encoding="utf-8"?>
<a:theme xmlns:a="http://schemas.openxmlformats.org/drawingml/2006/main" name="5_BCG Grid 16:9">
  <a:themeElements>
    <a:clrScheme name="The Boston Consulting Group">
      <a:dk1>
        <a:srgbClr val="575757"/>
      </a:dk1>
      <a:lt1>
        <a:sysClr val="window" lastClr="FFFFFF"/>
      </a:lt1>
      <a:dk2>
        <a:srgbClr val="29BA74"/>
      </a:dk2>
      <a:lt2>
        <a:srgbClr val="F2F2F2"/>
      </a:lt2>
      <a:accent1>
        <a:srgbClr val="03522D"/>
      </a:accent1>
      <a:accent2>
        <a:srgbClr val="197A56"/>
      </a:accent2>
      <a:accent3>
        <a:srgbClr val="D4DF33"/>
      </a:accent3>
      <a:accent4>
        <a:srgbClr val="3EAD92"/>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9BA74"/>
        </a:solidFill>
        <a:ln w="9525" cap="rnd" cmpd="sng" algn="ctr">
          <a:solidFill>
            <a:srgbClr val="29BA74"/>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4.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D0FD4A8DAF05E499AF02B575CC670D6" ma:contentTypeVersion="16" ma:contentTypeDescription="新しいドキュメントを作成します。" ma:contentTypeScope="" ma:versionID="c253bf1eec1ba1c4159b50d994638545">
  <xsd:schema xmlns:xsd="http://www.w3.org/2001/XMLSchema" xmlns:xs="http://www.w3.org/2001/XMLSchema" xmlns:p="http://schemas.microsoft.com/office/2006/metadata/properties" xmlns:ns2="87c57fd4-e6b1-4cf6-9723-831ad817bb93" xmlns:ns3="956f8374-eac6-4c01-9e9a-c7d7573af740" targetNamespace="http://schemas.microsoft.com/office/2006/metadata/properties" ma:root="true" ma:fieldsID="253e4b3d9389e4605c0b9d7ecba5affe" ns2:_="" ns3:_="">
    <xsd:import namespace="87c57fd4-e6b1-4cf6-9723-831ad817bb93"/>
    <xsd:import namespace="956f8374-eac6-4c01-9e9a-c7d7573af74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3:TaxCatchAll" minOccurs="0"/>
                <xsd:element ref="ns2:MediaServiceOCR" minOccurs="0"/>
                <xsd:element ref="ns2:lcf76f155ced4ddcb4097134ff3c332f"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c57fd4-e6b1-4cf6-9723-831ad817bb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descriptio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56f8374-eac6-4c01-9e9a-c7d7573af740"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4f4c2df7-119e-42eb-b5ef-c638e6a4a2bd}" ma:internalName="TaxCatchAll" ma:showField="CatchAllData" ma:web="956f8374-eac6-4c01-9e9a-c7d7573af74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7c57fd4-e6b1-4cf6-9723-831ad817bb93">
      <Terms xmlns="http://schemas.microsoft.com/office/infopath/2007/PartnerControls"/>
    </lcf76f155ced4ddcb4097134ff3c332f>
    <TaxCatchAll xmlns="956f8374-eac6-4c01-9e9a-c7d7573af740" xsi:nil="true"/>
  </documentManagement>
</p:properties>
</file>

<file path=customXml/itemProps1.xml><?xml version="1.0" encoding="utf-8"?>
<ds:datastoreItem xmlns:ds="http://schemas.openxmlformats.org/officeDocument/2006/customXml" ds:itemID="{B68AC902-B8AE-4A46-A424-2F7E97259E4E}">
  <ds:schemaRefs>
    <ds:schemaRef ds:uri="87c57fd4-e6b1-4cf6-9723-831ad817bb93"/>
    <ds:schemaRef ds:uri="956f8374-eac6-4c01-9e9a-c7d7573af74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8D00573-C82A-4831-AE78-3CCEB4482D99}">
  <ds:schemaRefs>
    <ds:schemaRef ds:uri="http://schemas.microsoft.com/sharepoint/v3/contenttype/forms"/>
  </ds:schemaRefs>
</ds:datastoreItem>
</file>

<file path=customXml/itemProps3.xml><?xml version="1.0" encoding="utf-8"?>
<ds:datastoreItem xmlns:ds="http://schemas.openxmlformats.org/officeDocument/2006/customXml" ds:itemID="{B9C0415B-4C76-4947-A3B4-0D1FD06B2CC0}">
  <ds:schemaRefs>
    <ds:schemaRef ds:uri="87c57fd4-e6b1-4cf6-9723-831ad817bb93"/>
    <ds:schemaRef ds:uri="956f8374-eac6-4c01-9e9a-c7d7573af74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A4 Paper (210x297 mm)</PresentationFormat>
  <Slides>32</Slides>
  <Notes>7</Notes>
  <HiddenSlides>0</HiddenSlides>
  <ScaleCrop>false</ScaleCrop>
  <HeadingPairs>
    <vt:vector size="4" baseType="variant">
      <vt:variant>
        <vt:lpstr>Theme</vt:lpstr>
      </vt:variant>
      <vt:variant>
        <vt:i4>3</vt:i4>
      </vt:variant>
      <vt:variant>
        <vt:lpstr>Slide Titles</vt:lpstr>
      </vt:variant>
      <vt:variant>
        <vt:i4>32</vt:i4>
      </vt:variant>
    </vt:vector>
  </HeadingPairs>
  <TitlesOfParts>
    <vt:vector size="35" baseType="lpstr">
      <vt:lpstr>2_BCG Grid 16:9</vt:lpstr>
      <vt:lpstr>4_BCG Grid 16:9</vt:lpstr>
      <vt:lpstr>5_BCG Grid 16:9</vt:lpstr>
      <vt:lpstr>PowerPoint Presentation</vt:lpstr>
      <vt:lpstr>R8年度からは対象技術とそれに応じた公募種別、及び実証の期間が従前からは変更 </vt:lpstr>
      <vt:lpstr>シンボルプロジェクトは採択金額~5億円/年も追加の要件を設定 ① 公募種別の詳細</vt:lpstr>
      <vt:lpstr>実証期間2年の案件は3月にステージゲート審査を設け、翌年の支援実施可否を判断 ② 実証期間の詳細</vt:lpstr>
      <vt:lpstr>公募種別・実証期間に応じた応募コース選択</vt:lpstr>
      <vt:lpstr> 地域の課題と目指す姿</vt:lpstr>
      <vt:lpstr>これまでの取り組み状況と今後の実現ステップ</vt:lpstr>
      <vt:lpstr>PowerPoint Presentation</vt:lpstr>
      <vt:lpstr>実証期間が複数年度にまたがる理由</vt:lpstr>
      <vt:lpstr>PowerPoint Presentation</vt:lpstr>
      <vt:lpstr>ソリューション等の採用理由 a.他ソリューションに対する優位性・新規性</vt:lpstr>
      <vt:lpstr>ソリューション等の採用理由 b.通信技術の優位性</vt:lpstr>
      <vt:lpstr>PowerPoint Presentation</vt:lpstr>
      <vt:lpstr> ネットワーク・システム構成  設備・機器等の概要</vt:lpstr>
      <vt:lpstr>実装・展開計画</vt:lpstr>
      <vt:lpstr>実装先候補からの期待</vt:lpstr>
      <vt:lpstr>横展開候補</vt:lpstr>
      <vt:lpstr> 期待効果/資金計画_導入先</vt:lpstr>
      <vt:lpstr> 期待効果の根拠_導入先 </vt:lpstr>
      <vt:lpstr> 期待効果/資金計画_販売主体</vt:lpstr>
      <vt:lpstr> 期待効果の根拠_販売主体 </vt:lpstr>
      <vt:lpstr>成果 (アウトカム) 指標</vt:lpstr>
      <vt:lpstr>実証内容</vt:lpstr>
      <vt:lpstr>実証内容</vt:lpstr>
      <vt:lpstr>実証計画_体制</vt:lpstr>
      <vt:lpstr>実証計画_スケジュール</vt:lpstr>
      <vt:lpstr>実証計画_スケジュール</vt:lpstr>
      <vt:lpstr>実証費用_1年目</vt:lpstr>
      <vt:lpstr>実証費用_2年目</vt:lpstr>
      <vt:lpstr>サイバーセキュリティ対策</vt:lpstr>
      <vt:lpstr>「デジ活」中山間地域への登録事業</vt:lpstr>
      <vt:lpstr>シンボルプロジェクトに関する追加要件の補足説明</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modified xsi:type="dcterms:W3CDTF">2026-02-26T10:08:09Z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0d5c4f4-7a29-4385-b7a5-afbe2154ae6f_SiteId">
    <vt:lpwstr>2dfb2f0b-4d21-4268-9559-72926144c918</vt:lpwstr>
  </property>
  <property fmtid="{D5CDD505-2E9C-101B-9397-08002B2CF9AE}" pid="3" name="MSIP_Label_b0d5c4f4-7a29-4385-b7a5-afbe2154ae6f_Method">
    <vt:lpwstr>Standard</vt:lpwstr>
  </property>
  <property fmtid="{D5CDD505-2E9C-101B-9397-08002B2CF9AE}" pid="4" name="MSIP_Label_b0d5c4f4-7a29-4385-b7a5-afbe2154ae6f_SetDate">
    <vt:lpwstr>2025-01-30T07:28:48Z</vt:lpwstr>
  </property>
  <property fmtid="{D5CDD505-2E9C-101B-9397-08002B2CF9AE}" pid="5" name="MediaServiceImageTags">
    <vt:lpwstr/>
  </property>
  <property fmtid="{D5CDD505-2E9C-101B-9397-08002B2CF9AE}" pid="6" name="MSIP_Label_b0d5c4f4-7a29-4385-b7a5-afbe2154ae6f_Name">
    <vt:lpwstr>Confidential</vt:lpwstr>
  </property>
  <property fmtid="{D5CDD505-2E9C-101B-9397-08002B2CF9AE}" pid="7" name="ContentTypeId">
    <vt:lpwstr>0x0101004D0FD4A8DAF05E499AF02B575CC670D6</vt:lpwstr>
  </property>
  <property fmtid="{D5CDD505-2E9C-101B-9397-08002B2CF9AE}" pid="8" name="MSIP_Label_b0d5c4f4-7a29-4385-b7a5-afbe2154ae6f_ActionId">
    <vt:lpwstr>63f3cd00-8e18-4019-a8d9-36935411bce6</vt:lpwstr>
  </property>
  <property fmtid="{D5CDD505-2E9C-101B-9397-08002B2CF9AE}" pid="9" name="MSIP_Label_b0d5c4f4-7a29-4385-b7a5-afbe2154ae6f_Enabled">
    <vt:lpwstr>true</vt:lpwstr>
  </property>
  <property fmtid="{D5CDD505-2E9C-101B-9397-08002B2CF9AE}" pid="10" name="MSIP_Label_b0d5c4f4-7a29-4385-b7a5-afbe2154ae6f_ContentBits">
    <vt:lpwstr>0</vt:lpwstr>
  </property>
  <property fmtid="{D5CDD505-2E9C-101B-9397-08002B2CF9AE}" pid="11" name="Order">
    <vt:r8>7785700</vt:r8>
  </property>
  <property fmtid="{D5CDD505-2E9C-101B-9397-08002B2CF9AE}" pid="12" name="xd_Signature">
    <vt:bool>false</vt:bool>
  </property>
  <property fmtid="{D5CDD505-2E9C-101B-9397-08002B2CF9AE}" pid="13" name="xd_ProgID">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ies>
</file>