
<file path=[Content_Types].xml><?xml version="1.0" encoding="utf-8"?>
<Types xmlns="http://schemas.openxmlformats.org/package/2006/content-types">
  <Default ContentType="image/jpeg" Extension="jpeg"/>
  <Default ContentType="image/jpg" Extension="jp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4"/>
  </p:sldMasterIdLst>
  <p:notesMasterIdLst>
    <p:notesMasterId r:id="rId22"/>
  </p:notesMasterIdLst>
  <p:sldIdLst>
    <p:sldId id="326" r:id="rId5"/>
    <p:sldId id="302" r:id="rId6"/>
    <p:sldId id="303" r:id="rId7"/>
    <p:sldId id="304" r:id="rId8"/>
    <p:sldId id="305" r:id="rId9"/>
    <p:sldId id="306" r:id="rId10"/>
    <p:sldId id="307" r:id="rId11"/>
    <p:sldId id="308" r:id="rId12"/>
    <p:sldId id="309" r:id="rId13"/>
    <p:sldId id="311" r:id="rId14"/>
    <p:sldId id="310" r:id="rId15"/>
    <p:sldId id="312" r:id="rId16"/>
    <p:sldId id="313" r:id="rId17"/>
    <p:sldId id="322" r:id="rId18"/>
    <p:sldId id="323" r:id="rId19"/>
    <p:sldId id="324" r:id="rId20"/>
    <p:sldId id="325" r:id="rId21"/>
  </p:sldIdLst>
  <p:sldSz cx="10693400" cy="7562850"/>
  <p:notesSz cx="10693400" cy="7562850"/>
  <p:defaultTextStyle>
    <a:defPPr>
      <a:defRPr kern="0"/>
    </a:defPPr>
  </p:defaultTextStyle>
  <p:extLst>
    <p:ext uri="{EFAFB233-063F-42B5-8137-9DF3F51BA10A}">
      <p15:sldGuideLst xmlns:p15="http://schemas.microsoft.com/office/powerpoint/2012/main">
        <p15:guide id="1" orient="horz" pos="3198" userDrawn="1">
          <p15:clr>
            <a:srgbClr val="A4A3A4"/>
          </p15:clr>
        </p15:guide>
        <p15:guide id="3" pos="968" userDrawn="1">
          <p15:clr>
            <a:srgbClr val="A4A3A4"/>
          </p15:clr>
        </p15:guide>
        <p15:guide id="4" orient="horz" pos="1422" userDrawn="1">
          <p15:clr>
            <a:srgbClr val="A4A3A4"/>
          </p15:clr>
        </p15:guide>
        <p15:guide id="5" orient="horz" pos="990" userDrawn="1">
          <p15:clr>
            <a:srgbClr val="A4A3A4"/>
          </p15:clr>
        </p15:guide>
        <p15:guide id="7" orient="horz" pos="4590" userDrawn="1">
          <p15:clr>
            <a:srgbClr val="A4A3A4"/>
          </p15:clr>
        </p15:guide>
        <p15:guide id="8" orient="horz" pos="2430" userDrawn="1">
          <p15:clr>
            <a:srgbClr val="A4A3A4"/>
          </p15:clr>
        </p15:guide>
        <p15:guide id="9" orient="horz" pos="1902" userDrawn="1">
          <p15:clr>
            <a:srgbClr val="A4A3A4"/>
          </p15:clr>
        </p15:guide>
        <p15:guide id="10" orient="horz" pos="2670" userDrawn="1">
          <p15:clr>
            <a:srgbClr val="A4A3A4"/>
          </p15:clr>
        </p15:guide>
        <p15:guide id="11" orient="horz" pos="1710" userDrawn="1">
          <p15:clr>
            <a:srgbClr val="A4A3A4"/>
          </p15:clr>
        </p15:guide>
        <p15:guide id="12" orient="horz" pos="2142" userDrawn="1">
          <p15:clr>
            <a:srgbClr val="A4A3A4"/>
          </p15:clr>
        </p15:guide>
        <p15:guide id="16" orient="horz" pos="3822" userDrawn="1">
          <p15:clr>
            <a:srgbClr val="A4A3A4"/>
          </p15:clr>
        </p15:guide>
        <p15:guide id="17" orient="horz" pos="363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59" autoAdjust="0"/>
    <p:restoredTop sz="94660"/>
  </p:normalViewPr>
  <p:slideViewPr>
    <p:cSldViewPr>
      <p:cViewPr varScale="1">
        <p:scale>
          <a:sx n="85" d="100"/>
          <a:sy n="85" d="100"/>
        </p:scale>
        <p:origin x="114" y="2634"/>
      </p:cViewPr>
      <p:guideLst>
        <p:guide orient="horz" pos="3198"/>
        <p:guide pos="968"/>
        <p:guide orient="horz" pos="1422"/>
        <p:guide orient="horz" pos="990"/>
        <p:guide orient="horz" pos="4590"/>
        <p:guide orient="horz" pos="2430"/>
        <p:guide orient="horz" pos="1902"/>
        <p:guide orient="horz" pos="2670"/>
        <p:guide orient="horz" pos="1710"/>
        <p:guide orient="horz" pos="2142"/>
        <p:guide orient="horz" pos="3822"/>
        <p:guide orient="horz" pos="3630"/>
      </p:guideLst>
    </p:cSldViewPr>
  </p:slid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notesMasters/notesMaster1.xml" Type="http://schemas.openxmlformats.org/officeDocument/2006/relationships/notesMaster"/><Relationship Id="rId23" Target="presProps.xml" Type="http://schemas.openxmlformats.org/officeDocument/2006/relationships/presProps"/><Relationship Id="rId24" Target="viewProps.xml" Type="http://schemas.openxmlformats.org/officeDocument/2006/relationships/viewProps"/><Relationship Id="rId25" Target="theme/theme1.xml" Type="http://schemas.openxmlformats.org/officeDocument/2006/relationships/theme"/><Relationship Id="rId26" Target="tableStyles.xml" Type="http://schemas.openxmlformats.org/officeDocument/2006/relationships/tableStyle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633913" cy="3794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6057900" y="0"/>
            <a:ext cx="4632325" cy="379413"/>
          </a:xfrm>
          <a:prstGeom prst="rect">
            <a:avLst/>
          </a:prstGeom>
        </p:spPr>
        <p:txBody>
          <a:bodyPr vert="horz" lIns="91440" tIns="45720" rIns="91440" bIns="45720" rtlCol="0"/>
          <a:lstStyle>
            <a:lvl1pPr algn="r">
              <a:defRPr sz="1200"/>
            </a:lvl1pPr>
          </a:lstStyle>
          <a:p>
            <a:fld id="{CA0B6CD0-04C6-4E86-B26C-AA607C0692D3}" type="datetimeFigureOut">
              <a:rPr kumimoji="1" lang="ja-JP" altLang="en-US" smtClean="0"/>
              <a:t>2026/3/23</a:t>
            </a:fld>
            <a:endParaRPr kumimoji="1" lang="ja-JP" altLang="en-US"/>
          </a:p>
        </p:txBody>
      </p:sp>
      <p:sp>
        <p:nvSpPr>
          <p:cNvPr id="4" name="スライド イメージ プレースホルダー 3"/>
          <p:cNvSpPr>
            <a:spLocks noGrp="1" noRot="1" noChangeAspect="1"/>
          </p:cNvSpPr>
          <p:nvPr>
            <p:ph type="sldImg" idx="2"/>
          </p:nvPr>
        </p:nvSpPr>
        <p:spPr>
          <a:xfrm>
            <a:off x="3543300" y="946150"/>
            <a:ext cx="3606800"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1069975" y="3640138"/>
            <a:ext cx="8553450" cy="29781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7183438"/>
            <a:ext cx="4633913" cy="3794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6057900" y="7183438"/>
            <a:ext cx="4632325" cy="379412"/>
          </a:xfrm>
          <a:prstGeom prst="rect">
            <a:avLst/>
          </a:prstGeom>
        </p:spPr>
        <p:txBody>
          <a:bodyPr vert="horz" lIns="91440" tIns="45720" rIns="91440" bIns="45720" rtlCol="0" anchor="b"/>
          <a:lstStyle>
            <a:lvl1pPr algn="r">
              <a:defRPr sz="1200"/>
            </a:lvl1pPr>
          </a:lstStyle>
          <a:p>
            <a:fld id="{73EC6424-034F-4860-B5A2-85FCC7081DB9}" type="slidenum">
              <a:rPr kumimoji="1" lang="ja-JP" altLang="en-US" smtClean="0"/>
              <a:t>‹#›</a:t>
            </a:fld>
            <a:endParaRPr kumimoji="1" lang="ja-JP" altLang="en-US"/>
          </a:p>
        </p:txBody>
      </p:sp>
    </p:spTree>
    <p:extLst>
      <p:ext uri="{BB962C8B-B14F-4D97-AF65-F5344CB8AC3E}">
        <p14:creationId xmlns:p14="http://schemas.microsoft.com/office/powerpoint/2010/main" val="39420382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EC6424-034F-4860-B5A2-85FCC7081DB9}" type="slidenum">
              <a:rPr kumimoji="1" lang="ja-JP" altLang="en-US" smtClean="0"/>
              <a:t>7</a:t>
            </a:fld>
            <a:endParaRPr kumimoji="1" lang="ja-JP" altLang="en-US"/>
          </a:p>
        </p:txBody>
      </p:sp>
    </p:spTree>
    <p:extLst>
      <p:ext uri="{BB962C8B-B14F-4D97-AF65-F5344CB8AC3E}">
        <p14:creationId xmlns:p14="http://schemas.microsoft.com/office/powerpoint/2010/main" val="431194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EC6424-034F-4860-B5A2-85FCC7081DB9}" type="slidenum">
              <a:rPr kumimoji="1" lang="ja-JP" altLang="en-US" smtClean="0"/>
              <a:t>15</a:t>
            </a:fld>
            <a:endParaRPr kumimoji="1" lang="ja-JP" altLang="en-US"/>
          </a:p>
        </p:txBody>
      </p:sp>
    </p:spTree>
    <p:extLst>
      <p:ext uri="{BB962C8B-B14F-4D97-AF65-F5344CB8AC3E}">
        <p14:creationId xmlns:p14="http://schemas.microsoft.com/office/powerpoint/2010/main" val="3247442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3EC6424-034F-4860-B5A2-85FCC7081DB9}" type="slidenum">
              <a:rPr kumimoji="1" lang="ja-JP" altLang="en-US" smtClean="0"/>
              <a:t>17</a:t>
            </a:fld>
            <a:endParaRPr kumimoji="1" lang="ja-JP" altLang="en-US"/>
          </a:p>
        </p:txBody>
      </p:sp>
    </p:spTree>
    <p:extLst>
      <p:ext uri="{BB962C8B-B14F-4D97-AF65-F5344CB8AC3E}">
        <p14:creationId xmlns:p14="http://schemas.microsoft.com/office/powerpoint/2010/main" val="207890142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jpg" Type="http://schemas.openxmlformats.org/officeDocument/2006/relationships/image"/><Relationship Id="rId3" Target="../media/image2.jp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bg1"/>
        </a:solidFill>
        <a:effectLst/>
      </p:bgPr>
    </p:bg>
    <p:spTree>
      <p:nvGrpSpPr>
        <p:cNvPr id="1" name=""/>
        <p:cNvGrpSpPr/>
        <p:nvPr/>
      </p:nvGrpSpPr>
      <p:grpSpPr>
        <a:xfrm>
          <a:off x="0" y="0"/>
          <a:ext cx="0" cy="0"/>
          <a:chOff x="0" y="0"/>
          <a:chExt cx="0" cy="0"/>
        </a:xfrm>
      </p:grpSpPr>
      <p:pic>
        <p:nvPicPr>
          <p:cNvPr id="44" name="object 21">
            <a:extLst>
              <a:ext uri="{FF2B5EF4-FFF2-40B4-BE49-F238E27FC236}">
                <a16:creationId xmlns:a16="http://schemas.microsoft.com/office/drawing/2014/main" id="{F745CC55-BAF7-C239-FE12-511F7FD05186}"/>
              </a:ext>
            </a:extLst>
          </p:cNvPr>
          <p:cNvPicPr/>
          <p:nvPr userDrawn="1"/>
        </p:nvPicPr>
        <p:blipFill>
          <a:blip r:embed="rId2" cstate="print"/>
          <a:stretch>
            <a:fillRect/>
          </a:stretch>
        </p:blipFill>
        <p:spPr>
          <a:xfrm>
            <a:off x="6989669" y="4910217"/>
            <a:ext cx="133329" cy="115866"/>
          </a:xfrm>
          <a:prstGeom prst="rect">
            <a:avLst/>
          </a:prstGeom>
        </p:spPr>
      </p:pic>
      <p:sp>
        <p:nvSpPr>
          <p:cNvPr id="4" name="object 12">
            <a:extLst>
              <a:ext uri="{FF2B5EF4-FFF2-40B4-BE49-F238E27FC236}">
                <a16:creationId xmlns:a16="http://schemas.microsoft.com/office/drawing/2014/main" id="{7B18DD53-E77F-4F47-7DB2-2EBC1709D982}"/>
              </a:ext>
            </a:extLst>
          </p:cNvPr>
          <p:cNvSpPr/>
          <p:nvPr/>
        </p:nvSpPr>
        <p:spPr>
          <a:xfrm>
            <a:off x="361187" y="3954257"/>
            <a:ext cx="9970135" cy="3238500"/>
          </a:xfrm>
          <a:custGeom>
            <a:avLst/>
            <a:gdLst/>
            <a:ahLst/>
            <a:cxnLst/>
            <a:rect l="l" t="t" r="r" b="b"/>
            <a:pathLst>
              <a:path w="9970135" h="3238500">
                <a:moveTo>
                  <a:pt x="0" y="3238500"/>
                </a:moveTo>
                <a:lnTo>
                  <a:pt x="9970008" y="3238500"/>
                </a:lnTo>
                <a:lnTo>
                  <a:pt x="9970008" y="0"/>
                </a:lnTo>
                <a:lnTo>
                  <a:pt x="0" y="0"/>
                </a:lnTo>
                <a:lnTo>
                  <a:pt x="0" y="3238500"/>
                </a:lnTo>
                <a:close/>
              </a:path>
            </a:pathLst>
          </a:custGeom>
          <a:ln w="3175">
            <a:solidFill>
              <a:srgbClr val="000000"/>
            </a:solidFill>
          </a:ln>
        </p:spPr>
        <p:txBody>
          <a:bodyPr wrap="square" lIns="0" tIns="0" rIns="0" bIns="0" rtlCol="0"/>
          <a:lstStyle/>
          <a:p>
            <a:endParaRPr/>
          </a:p>
        </p:txBody>
      </p:sp>
      <p:sp>
        <p:nvSpPr>
          <p:cNvPr id="5" name="object 14">
            <a:extLst>
              <a:ext uri="{FF2B5EF4-FFF2-40B4-BE49-F238E27FC236}">
                <a16:creationId xmlns:a16="http://schemas.microsoft.com/office/drawing/2014/main" id="{7832D996-B4CF-4F4B-BB5A-182B321FAFE7}"/>
              </a:ext>
            </a:extLst>
          </p:cNvPr>
          <p:cNvSpPr/>
          <p:nvPr userDrawn="1"/>
        </p:nvSpPr>
        <p:spPr>
          <a:xfrm>
            <a:off x="361187" y="351856"/>
            <a:ext cx="9970135" cy="3599815"/>
          </a:xfrm>
          <a:custGeom>
            <a:avLst/>
            <a:gdLst/>
            <a:ahLst/>
            <a:cxnLst/>
            <a:rect l="l" t="t" r="r" b="b"/>
            <a:pathLst>
              <a:path w="9970135" h="3599815">
                <a:moveTo>
                  <a:pt x="0" y="3599687"/>
                </a:moveTo>
                <a:lnTo>
                  <a:pt x="9970008" y="3599687"/>
                </a:lnTo>
                <a:lnTo>
                  <a:pt x="9970008" y="0"/>
                </a:lnTo>
                <a:lnTo>
                  <a:pt x="0" y="0"/>
                </a:lnTo>
                <a:lnTo>
                  <a:pt x="0" y="3599687"/>
                </a:lnTo>
                <a:close/>
              </a:path>
            </a:pathLst>
          </a:custGeom>
          <a:ln w="3175">
            <a:solidFill>
              <a:srgbClr val="000000"/>
            </a:solidFill>
          </a:ln>
        </p:spPr>
        <p:txBody>
          <a:bodyPr wrap="square" lIns="0" tIns="0" rIns="0" bIns="0" rtlCol="0"/>
          <a:lstStyle/>
          <a:p>
            <a:endParaRPr/>
          </a:p>
        </p:txBody>
      </p:sp>
      <p:sp>
        <p:nvSpPr>
          <p:cNvPr id="10" name="object 17">
            <a:extLst>
              <a:ext uri="{FF2B5EF4-FFF2-40B4-BE49-F238E27FC236}">
                <a16:creationId xmlns:a16="http://schemas.microsoft.com/office/drawing/2014/main" id="{68A5D322-8C63-7714-6477-965290C69076}"/>
              </a:ext>
            </a:extLst>
          </p:cNvPr>
          <p:cNvSpPr/>
          <p:nvPr userDrawn="1"/>
        </p:nvSpPr>
        <p:spPr>
          <a:xfrm>
            <a:off x="4681701" y="391877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en-US" altLang="ja-JP" sz="1100" dirty="0">
                <a:latin typeface="+mj-ea"/>
                <a:ea typeface="+mj-ea"/>
              </a:rPr>
              <a:t>BPMN</a:t>
            </a:r>
            <a:r>
              <a:rPr lang="ja-JP" altLang="en-US" sz="1100" dirty="0">
                <a:latin typeface="+mj-ea"/>
                <a:ea typeface="+mj-ea"/>
              </a:rPr>
              <a:t>凡例</a:t>
            </a:r>
            <a:endParaRPr sz="1100" dirty="0">
              <a:latin typeface="+mj-ea"/>
              <a:ea typeface="+mj-ea"/>
            </a:endParaRPr>
          </a:p>
        </p:txBody>
      </p:sp>
      <p:sp>
        <p:nvSpPr>
          <p:cNvPr id="11" name="object 9">
            <a:extLst>
              <a:ext uri="{FF2B5EF4-FFF2-40B4-BE49-F238E27FC236}">
                <a16:creationId xmlns:a16="http://schemas.microsoft.com/office/drawing/2014/main" id="{6E819C5B-5EB0-1C14-E15A-9ED95AE45617}"/>
              </a:ext>
            </a:extLst>
          </p:cNvPr>
          <p:cNvSpPr/>
          <p:nvPr userDrawn="1"/>
        </p:nvSpPr>
        <p:spPr>
          <a:xfrm>
            <a:off x="723696" y="4350228"/>
            <a:ext cx="736803" cy="610387"/>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プール１</a:t>
            </a:r>
            <a:endParaRPr sz="900" dirty="0">
              <a:latin typeface="+mj-ea"/>
              <a:ea typeface="+mj-ea"/>
            </a:endParaRPr>
          </a:p>
        </p:txBody>
      </p:sp>
      <p:sp>
        <p:nvSpPr>
          <p:cNvPr id="12" name="object 25">
            <a:extLst>
              <a:ext uri="{FF2B5EF4-FFF2-40B4-BE49-F238E27FC236}">
                <a16:creationId xmlns:a16="http://schemas.microsoft.com/office/drawing/2014/main" id="{4F2698EF-3A4B-88B8-2721-864638EB93F0}"/>
              </a:ext>
            </a:extLst>
          </p:cNvPr>
          <p:cNvSpPr/>
          <p:nvPr userDrawn="1"/>
        </p:nvSpPr>
        <p:spPr>
          <a:xfrm>
            <a:off x="1460500" y="4350278"/>
            <a:ext cx="1371600" cy="30480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13" name="object 34">
            <a:extLst>
              <a:ext uri="{FF2B5EF4-FFF2-40B4-BE49-F238E27FC236}">
                <a16:creationId xmlns:a16="http://schemas.microsoft.com/office/drawing/2014/main" id="{0408B414-FC9F-FB0A-B557-9036DA2EDA9D}"/>
              </a:ext>
            </a:extLst>
          </p:cNvPr>
          <p:cNvSpPr/>
          <p:nvPr userDrawn="1"/>
        </p:nvSpPr>
        <p:spPr>
          <a:xfrm>
            <a:off x="1460500" y="4655815"/>
            <a:ext cx="1371600" cy="304800"/>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14" name="object 27">
            <a:extLst>
              <a:ext uri="{FF2B5EF4-FFF2-40B4-BE49-F238E27FC236}">
                <a16:creationId xmlns:a16="http://schemas.microsoft.com/office/drawing/2014/main" id="{A8A88547-EA7E-FD20-FA72-C1E471AFF4B0}"/>
              </a:ext>
            </a:extLst>
          </p:cNvPr>
          <p:cNvSpPr/>
          <p:nvPr userDrawn="1"/>
        </p:nvSpPr>
        <p:spPr>
          <a:xfrm>
            <a:off x="1460500" y="4350278"/>
            <a:ext cx="685800" cy="30480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レーン１</a:t>
            </a:r>
            <a:endParaRPr sz="900" dirty="0">
              <a:latin typeface="+mj-ea"/>
              <a:ea typeface="+mj-ea"/>
            </a:endParaRPr>
          </a:p>
        </p:txBody>
      </p:sp>
      <p:sp>
        <p:nvSpPr>
          <p:cNvPr id="15" name="object 36">
            <a:extLst>
              <a:ext uri="{FF2B5EF4-FFF2-40B4-BE49-F238E27FC236}">
                <a16:creationId xmlns:a16="http://schemas.microsoft.com/office/drawing/2014/main" id="{46F1DDEF-ABC4-6D64-4F4A-6B879DCF6F15}"/>
              </a:ext>
            </a:extLst>
          </p:cNvPr>
          <p:cNvSpPr/>
          <p:nvPr userDrawn="1"/>
        </p:nvSpPr>
        <p:spPr>
          <a:xfrm>
            <a:off x="1460500" y="4655815"/>
            <a:ext cx="685800" cy="304800"/>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レーン２</a:t>
            </a:r>
          </a:p>
        </p:txBody>
      </p:sp>
      <p:sp>
        <p:nvSpPr>
          <p:cNvPr id="16" name="object 9">
            <a:extLst>
              <a:ext uri="{FF2B5EF4-FFF2-40B4-BE49-F238E27FC236}">
                <a16:creationId xmlns:a16="http://schemas.microsoft.com/office/drawing/2014/main" id="{87A963F3-2DE1-126C-0820-0C426470ED91}"/>
              </a:ext>
            </a:extLst>
          </p:cNvPr>
          <p:cNvSpPr/>
          <p:nvPr userDrawn="1"/>
        </p:nvSpPr>
        <p:spPr>
          <a:xfrm>
            <a:off x="723696" y="5065395"/>
            <a:ext cx="1117803" cy="304801"/>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horz" wrap="square" lIns="0" tIns="0" rIns="0" bIns="0" rtlCol="0" anchor="ctr"/>
          <a:lstStyle/>
          <a:p>
            <a:pPr lvl="0" algn="ctr"/>
            <a:r>
              <a:rPr lang="ja-JP" altLang="en-US" sz="900" dirty="0">
                <a:latin typeface="+mj-ea"/>
                <a:ea typeface="+mj-ea"/>
              </a:rPr>
              <a:t>プール２</a:t>
            </a:r>
            <a:endParaRPr sz="900" dirty="0">
              <a:latin typeface="+mj-ea"/>
              <a:ea typeface="+mj-ea"/>
            </a:endParaRPr>
          </a:p>
        </p:txBody>
      </p:sp>
      <p:sp>
        <p:nvSpPr>
          <p:cNvPr id="17" name="object 25">
            <a:extLst>
              <a:ext uri="{FF2B5EF4-FFF2-40B4-BE49-F238E27FC236}">
                <a16:creationId xmlns:a16="http://schemas.microsoft.com/office/drawing/2014/main" id="{E2223E23-0EF1-5D32-E831-16828060BF94}"/>
              </a:ext>
            </a:extLst>
          </p:cNvPr>
          <p:cNvSpPr/>
          <p:nvPr userDrawn="1"/>
        </p:nvSpPr>
        <p:spPr>
          <a:xfrm>
            <a:off x="723696" y="5065423"/>
            <a:ext cx="2108404" cy="304773"/>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sp>
        <p:nvSpPr>
          <p:cNvPr id="20" name="フローチャート: 結合子 19">
            <a:extLst>
              <a:ext uri="{FF2B5EF4-FFF2-40B4-BE49-F238E27FC236}">
                <a16:creationId xmlns:a16="http://schemas.microsoft.com/office/drawing/2014/main" id="{3D27C3B2-AB0C-2B42-86DC-6A0232022C2A}"/>
              </a:ext>
            </a:extLst>
          </p:cNvPr>
          <p:cNvSpPr/>
          <p:nvPr/>
        </p:nvSpPr>
        <p:spPr>
          <a:xfrm>
            <a:off x="775623" y="5479563"/>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フローチャート: 結合子 23">
            <a:extLst>
              <a:ext uri="{FF2B5EF4-FFF2-40B4-BE49-F238E27FC236}">
                <a16:creationId xmlns:a16="http://schemas.microsoft.com/office/drawing/2014/main" id="{FB1A0992-6E31-A780-0854-3ED0360EB2E5}"/>
              </a:ext>
            </a:extLst>
          </p:cNvPr>
          <p:cNvSpPr/>
          <p:nvPr/>
        </p:nvSpPr>
        <p:spPr>
          <a:xfrm>
            <a:off x="775623" y="5796068"/>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7" name="グループ化 26">
            <a:extLst>
              <a:ext uri="{FF2B5EF4-FFF2-40B4-BE49-F238E27FC236}">
                <a16:creationId xmlns:a16="http://schemas.microsoft.com/office/drawing/2014/main" id="{467ABD85-2D04-20C2-69B1-A5951DC4C402}"/>
              </a:ext>
            </a:extLst>
          </p:cNvPr>
          <p:cNvGrpSpPr/>
          <p:nvPr userDrawn="1"/>
        </p:nvGrpSpPr>
        <p:grpSpPr>
          <a:xfrm>
            <a:off x="775623" y="6142698"/>
            <a:ext cx="180000" cy="180000"/>
            <a:chOff x="2679700" y="1343024"/>
            <a:chExt cx="180000" cy="180000"/>
          </a:xfrm>
        </p:grpSpPr>
        <p:sp>
          <p:nvSpPr>
            <p:cNvPr id="28" name="フローチャート: 結合子 27">
              <a:extLst>
                <a:ext uri="{FF2B5EF4-FFF2-40B4-BE49-F238E27FC236}">
                  <a16:creationId xmlns:a16="http://schemas.microsoft.com/office/drawing/2014/main" id="{94B07AF3-4214-5AD5-EA85-8097F0426E6D}"/>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709FF876-2436-273B-63D6-E678ABBBDB0D}"/>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二等辺三角形 29">
              <a:extLst>
                <a:ext uri="{FF2B5EF4-FFF2-40B4-BE49-F238E27FC236}">
                  <a16:creationId xmlns:a16="http://schemas.microsoft.com/office/drawing/2014/main" id="{23BA8704-936E-2781-68B1-1AD2671A365D}"/>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1" name="グループ化 30">
            <a:extLst>
              <a:ext uri="{FF2B5EF4-FFF2-40B4-BE49-F238E27FC236}">
                <a16:creationId xmlns:a16="http://schemas.microsoft.com/office/drawing/2014/main" id="{E2EA3679-BF2D-4240-B9DD-E7628C040F7B}"/>
              </a:ext>
            </a:extLst>
          </p:cNvPr>
          <p:cNvGrpSpPr/>
          <p:nvPr userDrawn="1"/>
        </p:nvGrpSpPr>
        <p:grpSpPr>
          <a:xfrm>
            <a:off x="775623" y="6500832"/>
            <a:ext cx="180000" cy="180000"/>
            <a:chOff x="2679700" y="1343024"/>
            <a:chExt cx="180000" cy="180000"/>
          </a:xfrm>
        </p:grpSpPr>
        <p:sp>
          <p:nvSpPr>
            <p:cNvPr id="32" name="フローチャート: 結合子 31">
              <a:extLst>
                <a:ext uri="{FF2B5EF4-FFF2-40B4-BE49-F238E27FC236}">
                  <a16:creationId xmlns:a16="http://schemas.microsoft.com/office/drawing/2014/main" id="{16D59C86-FA13-E885-4198-953FA86F9215}"/>
                </a:ext>
              </a:extLst>
            </p:cNvPr>
            <p:cNvSpPr/>
            <p:nvPr/>
          </p:nvSpPr>
          <p:spPr>
            <a:xfrm>
              <a:off x="2679700" y="1343024"/>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7EB90F98-BE5E-D0F8-2D3E-5CB2F227241F}"/>
                </a:ext>
              </a:extLst>
            </p:cNvPr>
            <p:cNvSpPr/>
            <p:nvPr/>
          </p:nvSpPr>
          <p:spPr>
            <a:xfrm>
              <a:off x="2706700" y="1389397"/>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21853379-1EA2-24BE-B68B-8B334BBC3F85}"/>
                </a:ext>
              </a:extLst>
            </p:cNvPr>
            <p:cNvSpPr/>
            <p:nvPr/>
          </p:nvSpPr>
          <p:spPr>
            <a:xfrm rot="10800000">
              <a:off x="2706700" y="1389397"/>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 name="グループ化 34">
            <a:extLst>
              <a:ext uri="{FF2B5EF4-FFF2-40B4-BE49-F238E27FC236}">
                <a16:creationId xmlns:a16="http://schemas.microsoft.com/office/drawing/2014/main" id="{CA2C0047-CC06-6937-CCE3-FFA964299BA5}"/>
              </a:ext>
            </a:extLst>
          </p:cNvPr>
          <p:cNvGrpSpPr/>
          <p:nvPr userDrawn="1"/>
        </p:nvGrpSpPr>
        <p:grpSpPr>
          <a:xfrm>
            <a:off x="764823" y="6881792"/>
            <a:ext cx="201600" cy="201600"/>
            <a:chOff x="2669823" y="1333500"/>
            <a:chExt cx="201600" cy="201600"/>
          </a:xfrm>
        </p:grpSpPr>
        <p:sp>
          <p:nvSpPr>
            <p:cNvPr id="36" name="フローチャート: 結合子 35">
              <a:extLst>
                <a:ext uri="{FF2B5EF4-FFF2-40B4-BE49-F238E27FC236}">
                  <a16:creationId xmlns:a16="http://schemas.microsoft.com/office/drawing/2014/main" id="{95177C50-16FA-735C-607D-0952E967937D}"/>
                </a:ext>
              </a:extLst>
            </p:cNvPr>
            <p:cNvSpPr/>
            <p:nvPr/>
          </p:nvSpPr>
          <p:spPr>
            <a:xfrm>
              <a:off x="2679700" y="134302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CE6AE23E-DC7C-0762-3066-64EE4C2F5F5E}"/>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a:extLst>
                <a:ext uri="{FF2B5EF4-FFF2-40B4-BE49-F238E27FC236}">
                  <a16:creationId xmlns:a16="http://schemas.microsoft.com/office/drawing/2014/main" id="{9F728618-8A4F-F016-B5B3-D1BC765FB144}"/>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フローチャート: 結合子 38">
              <a:extLst>
                <a:ext uri="{FF2B5EF4-FFF2-40B4-BE49-F238E27FC236}">
                  <a16:creationId xmlns:a16="http://schemas.microsoft.com/office/drawing/2014/main" id="{8A8852FB-5A37-DB60-198B-392020B542D3}"/>
                </a:ext>
              </a:extLst>
            </p:cNvPr>
            <p:cNvSpPr/>
            <p:nvPr userDrawn="1"/>
          </p:nvSpPr>
          <p:spPr>
            <a:xfrm>
              <a:off x="2669823" y="133350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2" name="正方形/長方形 41">
            <a:extLst>
              <a:ext uri="{FF2B5EF4-FFF2-40B4-BE49-F238E27FC236}">
                <a16:creationId xmlns:a16="http://schemas.microsoft.com/office/drawing/2014/main" id="{7A974FFA-C2A3-6B32-C720-2B73CC013E9A}"/>
              </a:ext>
            </a:extLst>
          </p:cNvPr>
          <p:cNvSpPr/>
          <p:nvPr/>
        </p:nvSpPr>
        <p:spPr>
          <a:xfrm>
            <a:off x="3651580" y="5161810"/>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二等辺三角形 42">
            <a:extLst>
              <a:ext uri="{FF2B5EF4-FFF2-40B4-BE49-F238E27FC236}">
                <a16:creationId xmlns:a16="http://schemas.microsoft.com/office/drawing/2014/main" id="{E1C13AC2-A6C6-7AF2-D46A-60064AAD2357}"/>
              </a:ext>
            </a:extLst>
          </p:cNvPr>
          <p:cNvSpPr/>
          <p:nvPr/>
        </p:nvSpPr>
        <p:spPr>
          <a:xfrm rot="10800000">
            <a:off x="3651580" y="5161810"/>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フローチャート: 結合子 44">
            <a:extLst>
              <a:ext uri="{FF2B5EF4-FFF2-40B4-BE49-F238E27FC236}">
                <a16:creationId xmlns:a16="http://schemas.microsoft.com/office/drawing/2014/main" id="{1AF366AE-EA6D-852C-CD9F-3373EAC7F519}"/>
              </a:ext>
            </a:extLst>
          </p:cNvPr>
          <p:cNvSpPr/>
          <p:nvPr userDrawn="1"/>
        </p:nvSpPr>
        <p:spPr>
          <a:xfrm>
            <a:off x="3625503" y="5479563"/>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フローチャート: 結合子 47">
            <a:extLst>
              <a:ext uri="{FF2B5EF4-FFF2-40B4-BE49-F238E27FC236}">
                <a16:creationId xmlns:a16="http://schemas.microsoft.com/office/drawing/2014/main" id="{48DD02EC-9805-5702-1047-E0BA0DC14313}"/>
              </a:ext>
            </a:extLst>
          </p:cNvPr>
          <p:cNvSpPr/>
          <p:nvPr userDrawn="1"/>
        </p:nvSpPr>
        <p:spPr>
          <a:xfrm>
            <a:off x="3614703" y="5468763"/>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フローチャート: 結合子 48">
            <a:extLst>
              <a:ext uri="{FF2B5EF4-FFF2-40B4-BE49-F238E27FC236}">
                <a16:creationId xmlns:a16="http://schemas.microsoft.com/office/drawing/2014/main" id="{D617DAC8-2A8B-164A-A399-CC5E2C82DCA0}"/>
              </a:ext>
            </a:extLst>
          </p:cNvPr>
          <p:cNvSpPr/>
          <p:nvPr userDrawn="1"/>
        </p:nvSpPr>
        <p:spPr>
          <a:xfrm>
            <a:off x="3624580" y="5118099"/>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フローチャート: 結合子 49">
            <a:extLst>
              <a:ext uri="{FF2B5EF4-FFF2-40B4-BE49-F238E27FC236}">
                <a16:creationId xmlns:a16="http://schemas.microsoft.com/office/drawing/2014/main" id="{59CDDDE4-E808-FD7F-BE2A-04701386CB00}"/>
              </a:ext>
            </a:extLst>
          </p:cNvPr>
          <p:cNvSpPr/>
          <p:nvPr userDrawn="1"/>
        </p:nvSpPr>
        <p:spPr>
          <a:xfrm>
            <a:off x="3614703" y="5108575"/>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矢印: 右 50">
            <a:extLst>
              <a:ext uri="{FF2B5EF4-FFF2-40B4-BE49-F238E27FC236}">
                <a16:creationId xmlns:a16="http://schemas.microsoft.com/office/drawing/2014/main" id="{0C2A069C-7AA1-03A6-9EC7-99F63964AC16}"/>
              </a:ext>
            </a:extLst>
          </p:cNvPr>
          <p:cNvSpPr/>
          <p:nvPr userDrawn="1"/>
        </p:nvSpPr>
        <p:spPr>
          <a:xfrm>
            <a:off x="3655178" y="5529030"/>
            <a:ext cx="120650" cy="81067"/>
          </a:xfrm>
          <a:prstGeom prst="rightArrow">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フローチャート: 結合子 51">
            <a:extLst>
              <a:ext uri="{FF2B5EF4-FFF2-40B4-BE49-F238E27FC236}">
                <a16:creationId xmlns:a16="http://schemas.microsoft.com/office/drawing/2014/main" id="{E12AFD52-AD72-C516-CFCF-F347AF35AFC5}"/>
              </a:ext>
            </a:extLst>
          </p:cNvPr>
          <p:cNvSpPr/>
          <p:nvPr userDrawn="1"/>
        </p:nvSpPr>
        <p:spPr>
          <a:xfrm>
            <a:off x="3625503" y="5796068"/>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フローチャート: 結合子 52">
            <a:extLst>
              <a:ext uri="{FF2B5EF4-FFF2-40B4-BE49-F238E27FC236}">
                <a16:creationId xmlns:a16="http://schemas.microsoft.com/office/drawing/2014/main" id="{86561ABA-BC3F-5215-72AB-777EA17112F7}"/>
              </a:ext>
            </a:extLst>
          </p:cNvPr>
          <p:cNvSpPr/>
          <p:nvPr userDrawn="1"/>
        </p:nvSpPr>
        <p:spPr>
          <a:xfrm>
            <a:off x="3614703" y="5785268"/>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矢印: 右 53">
            <a:extLst>
              <a:ext uri="{FF2B5EF4-FFF2-40B4-BE49-F238E27FC236}">
                <a16:creationId xmlns:a16="http://schemas.microsoft.com/office/drawing/2014/main" id="{C201B222-23EF-588D-B135-E2D8BC64A377}"/>
              </a:ext>
            </a:extLst>
          </p:cNvPr>
          <p:cNvSpPr/>
          <p:nvPr userDrawn="1"/>
        </p:nvSpPr>
        <p:spPr>
          <a:xfrm>
            <a:off x="3655178" y="5845535"/>
            <a:ext cx="120650" cy="81067"/>
          </a:xfrm>
          <a:prstGeom prst="rightArrow">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6" name="直線矢印コネクタ 55">
            <a:extLst>
              <a:ext uri="{FF2B5EF4-FFF2-40B4-BE49-F238E27FC236}">
                <a16:creationId xmlns:a16="http://schemas.microsoft.com/office/drawing/2014/main" id="{EC079EE1-3F28-0BF8-C8D3-31DFE30043FE}"/>
              </a:ext>
            </a:extLst>
          </p:cNvPr>
          <p:cNvCxnSpPr>
            <a:cxnSpLocks/>
          </p:cNvCxnSpPr>
          <p:nvPr userDrawn="1"/>
        </p:nvCxnSpPr>
        <p:spPr>
          <a:xfrm>
            <a:off x="3621099" y="6232698"/>
            <a:ext cx="43020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9" name="object 19">
            <a:extLst>
              <a:ext uri="{FF2B5EF4-FFF2-40B4-BE49-F238E27FC236}">
                <a16:creationId xmlns:a16="http://schemas.microsoft.com/office/drawing/2014/main" id="{17E51DCC-BCD4-5525-725C-1637474D857B}"/>
              </a:ext>
            </a:extLst>
          </p:cNvPr>
          <p:cNvPicPr/>
          <p:nvPr/>
        </p:nvPicPr>
        <p:blipFill>
          <a:blip r:embed="rId3" cstate="print"/>
          <a:stretch>
            <a:fillRect/>
          </a:stretch>
        </p:blipFill>
        <p:spPr>
          <a:xfrm>
            <a:off x="7016050" y="4330901"/>
            <a:ext cx="120395" cy="100245"/>
          </a:xfrm>
          <a:prstGeom prst="rect">
            <a:avLst/>
          </a:prstGeom>
        </p:spPr>
      </p:pic>
      <p:sp>
        <p:nvSpPr>
          <p:cNvPr id="21" name="object 17">
            <a:extLst>
              <a:ext uri="{FF2B5EF4-FFF2-40B4-BE49-F238E27FC236}">
                <a16:creationId xmlns:a16="http://schemas.microsoft.com/office/drawing/2014/main" id="{6FF562DD-89D7-C7E7-CB2E-9B031A7A8F6A}"/>
              </a:ext>
            </a:extLst>
          </p:cNvPr>
          <p:cNvSpPr/>
          <p:nvPr/>
        </p:nvSpPr>
        <p:spPr>
          <a:xfrm>
            <a:off x="7019514" y="435970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endParaRPr sz="600" dirty="0">
              <a:latin typeface="+mj-ea"/>
              <a:ea typeface="+mj-ea"/>
            </a:endParaRPr>
          </a:p>
        </p:txBody>
      </p:sp>
      <p:sp>
        <p:nvSpPr>
          <p:cNvPr id="23" name="object 18">
            <a:extLst>
              <a:ext uri="{FF2B5EF4-FFF2-40B4-BE49-F238E27FC236}">
                <a16:creationId xmlns:a16="http://schemas.microsoft.com/office/drawing/2014/main" id="{4BC05BC7-54AD-5EE7-B56C-864F5FFCDDC4}"/>
              </a:ext>
            </a:extLst>
          </p:cNvPr>
          <p:cNvSpPr/>
          <p:nvPr userDrawn="1"/>
        </p:nvSpPr>
        <p:spPr>
          <a:xfrm>
            <a:off x="6989669" y="4331115"/>
            <a:ext cx="539750" cy="360045"/>
          </a:xfrm>
          <a:prstGeom prst="roundRect">
            <a:avLst/>
          </a:prstGeom>
          <a:ln w="3175">
            <a:solidFill>
              <a:srgbClr val="000000"/>
            </a:solidFill>
          </a:ln>
        </p:spPr>
        <p:txBody>
          <a:bodyPr wrap="square" lIns="0" tIns="0" rIns="0" bIns="0" rtlCol="0"/>
          <a:lstStyle/>
          <a:p>
            <a:endParaRPr dirty="0"/>
          </a:p>
        </p:txBody>
      </p:sp>
      <p:sp>
        <p:nvSpPr>
          <p:cNvPr id="46" name="object 22">
            <a:extLst>
              <a:ext uri="{FF2B5EF4-FFF2-40B4-BE49-F238E27FC236}">
                <a16:creationId xmlns:a16="http://schemas.microsoft.com/office/drawing/2014/main" id="{F531F585-F6FD-20F8-BB1B-FB01E2464D84}"/>
              </a:ext>
            </a:extLst>
          </p:cNvPr>
          <p:cNvSpPr/>
          <p:nvPr userDrawn="1"/>
        </p:nvSpPr>
        <p:spPr>
          <a:xfrm>
            <a:off x="7056334" y="5362647"/>
            <a:ext cx="449580" cy="360045"/>
          </a:xfrm>
          <a:custGeom>
            <a:avLst/>
            <a:gdLst/>
            <a:ahLst/>
            <a:cxnLst/>
            <a:rect l="l" t="t" r="r" b="b"/>
            <a:pathLst>
              <a:path w="449579" h="360045">
                <a:moveTo>
                  <a:pt x="224027" y="359664"/>
                </a:moveTo>
                <a:lnTo>
                  <a:pt x="449579" y="179832"/>
                </a:lnTo>
                <a:lnTo>
                  <a:pt x="224027" y="0"/>
                </a:lnTo>
                <a:lnTo>
                  <a:pt x="0" y="179832"/>
                </a:lnTo>
                <a:lnTo>
                  <a:pt x="224027" y="359664"/>
                </a:lnTo>
                <a:close/>
              </a:path>
            </a:pathLst>
          </a:custGeom>
          <a:ln w="9144">
            <a:solidFill>
              <a:srgbClr val="000000"/>
            </a:solidFill>
          </a:ln>
        </p:spPr>
        <p:txBody>
          <a:bodyPr wrap="square" lIns="0" tIns="0" rIns="0" bIns="0" rtlCol="0"/>
          <a:lstStyle/>
          <a:p>
            <a:endParaRPr/>
          </a:p>
        </p:txBody>
      </p:sp>
      <p:pic>
        <p:nvPicPr>
          <p:cNvPr id="47" name="object 23">
            <a:extLst>
              <a:ext uri="{FF2B5EF4-FFF2-40B4-BE49-F238E27FC236}">
                <a16:creationId xmlns:a16="http://schemas.microsoft.com/office/drawing/2014/main" id="{8874D611-6D3F-5DB6-69E6-16CEE37B1D20}"/>
              </a:ext>
            </a:extLst>
          </p:cNvPr>
          <p:cNvPicPr/>
          <p:nvPr userDrawn="1"/>
        </p:nvPicPr>
        <p:blipFill>
          <a:blip r:embed="rId4" cstate="print"/>
          <a:stretch>
            <a:fillRect/>
          </a:stretch>
        </p:blipFill>
        <p:spPr>
          <a:xfrm>
            <a:off x="7195780" y="5456563"/>
            <a:ext cx="170688" cy="172212"/>
          </a:xfrm>
          <a:prstGeom prst="rect">
            <a:avLst/>
          </a:prstGeom>
        </p:spPr>
      </p:pic>
      <p:sp>
        <p:nvSpPr>
          <p:cNvPr id="55" name="object 24">
            <a:extLst>
              <a:ext uri="{FF2B5EF4-FFF2-40B4-BE49-F238E27FC236}">
                <a16:creationId xmlns:a16="http://schemas.microsoft.com/office/drawing/2014/main" id="{3F021A23-7025-F18B-A96D-163B4F5B3AB2}"/>
              </a:ext>
            </a:extLst>
          </p:cNvPr>
          <p:cNvSpPr/>
          <p:nvPr userDrawn="1"/>
        </p:nvSpPr>
        <p:spPr>
          <a:xfrm>
            <a:off x="7056334" y="5903667"/>
            <a:ext cx="449580" cy="360045"/>
          </a:xfrm>
          <a:custGeom>
            <a:avLst/>
            <a:gdLst/>
            <a:ahLst/>
            <a:cxnLst/>
            <a:rect l="l" t="t" r="r" b="b"/>
            <a:pathLst>
              <a:path w="449579" h="360045">
                <a:moveTo>
                  <a:pt x="224027" y="359663"/>
                </a:moveTo>
                <a:lnTo>
                  <a:pt x="449579" y="179832"/>
                </a:lnTo>
                <a:lnTo>
                  <a:pt x="224027" y="0"/>
                </a:lnTo>
                <a:lnTo>
                  <a:pt x="0" y="179832"/>
                </a:lnTo>
                <a:lnTo>
                  <a:pt x="224027" y="359663"/>
                </a:lnTo>
                <a:close/>
              </a:path>
            </a:pathLst>
          </a:custGeom>
          <a:ln w="9144">
            <a:solidFill>
              <a:srgbClr val="000000"/>
            </a:solidFill>
          </a:ln>
        </p:spPr>
        <p:txBody>
          <a:bodyPr wrap="square" lIns="0" tIns="0" rIns="0" bIns="0" rtlCol="0"/>
          <a:lstStyle/>
          <a:p>
            <a:endParaRPr/>
          </a:p>
        </p:txBody>
      </p:sp>
      <p:pic>
        <p:nvPicPr>
          <p:cNvPr id="58" name="object 25">
            <a:extLst>
              <a:ext uri="{FF2B5EF4-FFF2-40B4-BE49-F238E27FC236}">
                <a16:creationId xmlns:a16="http://schemas.microsoft.com/office/drawing/2014/main" id="{A2C1A761-FEC3-297F-9385-0C46F5A52762}"/>
              </a:ext>
            </a:extLst>
          </p:cNvPr>
          <p:cNvPicPr/>
          <p:nvPr userDrawn="1"/>
        </p:nvPicPr>
        <p:blipFill>
          <a:blip r:embed="rId5" cstate="print"/>
          <a:stretch>
            <a:fillRect/>
          </a:stretch>
        </p:blipFill>
        <p:spPr>
          <a:xfrm>
            <a:off x="7168349" y="5970914"/>
            <a:ext cx="225551" cy="225551"/>
          </a:xfrm>
          <a:prstGeom prst="rect">
            <a:avLst/>
          </a:prstGeom>
        </p:spPr>
      </p:pic>
      <p:sp>
        <p:nvSpPr>
          <p:cNvPr id="59" name="object 27">
            <a:extLst>
              <a:ext uri="{FF2B5EF4-FFF2-40B4-BE49-F238E27FC236}">
                <a16:creationId xmlns:a16="http://schemas.microsoft.com/office/drawing/2014/main" id="{B751527D-329E-4031-A244-8809C93D8099}"/>
              </a:ext>
            </a:extLst>
          </p:cNvPr>
          <p:cNvSpPr/>
          <p:nvPr userDrawn="1"/>
        </p:nvSpPr>
        <p:spPr>
          <a:xfrm>
            <a:off x="7172857" y="6838447"/>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78" name="object 36">
            <a:extLst>
              <a:ext uri="{FF2B5EF4-FFF2-40B4-BE49-F238E27FC236}">
                <a16:creationId xmlns:a16="http://schemas.microsoft.com/office/drawing/2014/main" id="{EFC3D7C9-E731-FC09-1367-B1EAEBE604AF}"/>
              </a:ext>
            </a:extLst>
          </p:cNvPr>
          <p:cNvSpPr/>
          <p:nvPr userDrawn="1"/>
        </p:nvSpPr>
        <p:spPr>
          <a:xfrm>
            <a:off x="2879725" y="4359753"/>
            <a:ext cx="612775" cy="603885"/>
          </a:xfrm>
          <a:custGeom>
            <a:avLst/>
            <a:gdLst/>
            <a:ahLst/>
            <a:cxnLst/>
            <a:rect l="l" t="t" r="r" b="b"/>
            <a:pathLst>
              <a:path w="612775" h="603885">
                <a:moveTo>
                  <a:pt x="554736" y="222503"/>
                </a:moveTo>
                <a:lnTo>
                  <a:pt x="551687" y="220979"/>
                </a:lnTo>
                <a:lnTo>
                  <a:pt x="550163" y="217931"/>
                </a:lnTo>
                <a:lnTo>
                  <a:pt x="550163" y="207263"/>
                </a:lnTo>
                <a:lnTo>
                  <a:pt x="551687" y="204215"/>
                </a:lnTo>
                <a:lnTo>
                  <a:pt x="554736" y="202691"/>
                </a:lnTo>
                <a:lnTo>
                  <a:pt x="557784" y="204215"/>
                </a:lnTo>
                <a:lnTo>
                  <a:pt x="559308" y="207263"/>
                </a:lnTo>
                <a:lnTo>
                  <a:pt x="559308" y="217931"/>
                </a:lnTo>
                <a:lnTo>
                  <a:pt x="557784" y="220979"/>
                </a:lnTo>
                <a:lnTo>
                  <a:pt x="554736" y="220979"/>
                </a:lnTo>
                <a:lnTo>
                  <a:pt x="556260" y="221741"/>
                </a:lnTo>
                <a:lnTo>
                  <a:pt x="554736" y="222503"/>
                </a:lnTo>
                <a:close/>
              </a:path>
              <a:path w="612775" h="603885">
                <a:moveTo>
                  <a:pt x="554736" y="230123"/>
                </a:moveTo>
                <a:lnTo>
                  <a:pt x="544068" y="230123"/>
                </a:lnTo>
                <a:lnTo>
                  <a:pt x="541020" y="228600"/>
                </a:lnTo>
                <a:lnTo>
                  <a:pt x="539496" y="225551"/>
                </a:lnTo>
                <a:lnTo>
                  <a:pt x="541020" y="220979"/>
                </a:lnTo>
                <a:lnTo>
                  <a:pt x="551687" y="220979"/>
                </a:lnTo>
                <a:lnTo>
                  <a:pt x="554736" y="222503"/>
                </a:lnTo>
                <a:lnTo>
                  <a:pt x="557784" y="222503"/>
                </a:lnTo>
                <a:lnTo>
                  <a:pt x="559308" y="225551"/>
                </a:lnTo>
                <a:lnTo>
                  <a:pt x="557784" y="228600"/>
                </a:lnTo>
                <a:lnTo>
                  <a:pt x="554736" y="230123"/>
                </a:lnTo>
                <a:close/>
              </a:path>
              <a:path w="612775" h="603885">
                <a:moveTo>
                  <a:pt x="556260" y="221741"/>
                </a:moveTo>
                <a:lnTo>
                  <a:pt x="554736" y="220979"/>
                </a:lnTo>
                <a:lnTo>
                  <a:pt x="557784" y="220979"/>
                </a:lnTo>
                <a:lnTo>
                  <a:pt x="556260" y="221741"/>
                </a:lnTo>
                <a:close/>
              </a:path>
              <a:path w="612775" h="603885">
                <a:moveTo>
                  <a:pt x="557784" y="222503"/>
                </a:moveTo>
                <a:lnTo>
                  <a:pt x="554736" y="222503"/>
                </a:lnTo>
                <a:lnTo>
                  <a:pt x="556260" y="221741"/>
                </a:lnTo>
                <a:lnTo>
                  <a:pt x="557784" y="222503"/>
                </a:lnTo>
                <a:close/>
              </a:path>
              <a:path w="612775" h="603885">
                <a:moveTo>
                  <a:pt x="528828" y="228600"/>
                </a:moveTo>
                <a:lnTo>
                  <a:pt x="516636" y="228600"/>
                </a:lnTo>
                <a:lnTo>
                  <a:pt x="512063" y="227075"/>
                </a:lnTo>
                <a:lnTo>
                  <a:pt x="512063" y="224027"/>
                </a:lnTo>
                <a:lnTo>
                  <a:pt x="513587" y="220979"/>
                </a:lnTo>
                <a:lnTo>
                  <a:pt x="516636" y="219455"/>
                </a:lnTo>
                <a:lnTo>
                  <a:pt x="525779" y="219455"/>
                </a:lnTo>
                <a:lnTo>
                  <a:pt x="528828" y="220979"/>
                </a:lnTo>
                <a:lnTo>
                  <a:pt x="530352" y="224027"/>
                </a:lnTo>
                <a:lnTo>
                  <a:pt x="528828" y="228600"/>
                </a:lnTo>
                <a:close/>
              </a:path>
              <a:path w="612775" h="603885">
                <a:moveTo>
                  <a:pt x="496824" y="228600"/>
                </a:moveTo>
                <a:lnTo>
                  <a:pt x="487679" y="227075"/>
                </a:lnTo>
                <a:lnTo>
                  <a:pt x="484632" y="225551"/>
                </a:lnTo>
                <a:lnTo>
                  <a:pt x="483108" y="222503"/>
                </a:lnTo>
                <a:lnTo>
                  <a:pt x="484632" y="219455"/>
                </a:lnTo>
                <a:lnTo>
                  <a:pt x="487679" y="217931"/>
                </a:lnTo>
                <a:lnTo>
                  <a:pt x="496824" y="217931"/>
                </a:lnTo>
                <a:lnTo>
                  <a:pt x="501396" y="219455"/>
                </a:lnTo>
                <a:lnTo>
                  <a:pt x="501396" y="224027"/>
                </a:lnTo>
                <a:lnTo>
                  <a:pt x="499871" y="227075"/>
                </a:lnTo>
                <a:lnTo>
                  <a:pt x="496824" y="228600"/>
                </a:lnTo>
                <a:close/>
              </a:path>
              <a:path w="612775" h="603885">
                <a:moveTo>
                  <a:pt x="467868" y="227075"/>
                </a:moveTo>
                <a:lnTo>
                  <a:pt x="458724" y="225551"/>
                </a:lnTo>
                <a:lnTo>
                  <a:pt x="455676" y="224027"/>
                </a:lnTo>
                <a:lnTo>
                  <a:pt x="454152" y="220979"/>
                </a:lnTo>
                <a:lnTo>
                  <a:pt x="455676" y="217931"/>
                </a:lnTo>
                <a:lnTo>
                  <a:pt x="458724" y="216408"/>
                </a:lnTo>
                <a:lnTo>
                  <a:pt x="469392" y="216408"/>
                </a:lnTo>
                <a:lnTo>
                  <a:pt x="472440" y="217931"/>
                </a:lnTo>
                <a:lnTo>
                  <a:pt x="473963" y="222503"/>
                </a:lnTo>
                <a:lnTo>
                  <a:pt x="472440" y="225551"/>
                </a:lnTo>
                <a:lnTo>
                  <a:pt x="467868" y="227075"/>
                </a:lnTo>
                <a:close/>
              </a:path>
              <a:path w="612775" h="603885">
                <a:moveTo>
                  <a:pt x="440436" y="225551"/>
                </a:moveTo>
                <a:lnTo>
                  <a:pt x="429768" y="225551"/>
                </a:lnTo>
                <a:lnTo>
                  <a:pt x="426720" y="224027"/>
                </a:lnTo>
                <a:lnTo>
                  <a:pt x="425196" y="219455"/>
                </a:lnTo>
                <a:lnTo>
                  <a:pt x="428244" y="216408"/>
                </a:lnTo>
                <a:lnTo>
                  <a:pt x="431292" y="214883"/>
                </a:lnTo>
                <a:lnTo>
                  <a:pt x="440436" y="216408"/>
                </a:lnTo>
                <a:lnTo>
                  <a:pt x="443484" y="217931"/>
                </a:lnTo>
                <a:lnTo>
                  <a:pt x="445008" y="220979"/>
                </a:lnTo>
                <a:lnTo>
                  <a:pt x="443484" y="224027"/>
                </a:lnTo>
                <a:lnTo>
                  <a:pt x="440436" y="225551"/>
                </a:lnTo>
                <a:close/>
              </a:path>
              <a:path w="612775" h="603885">
                <a:moveTo>
                  <a:pt x="411479" y="224027"/>
                </a:moveTo>
                <a:lnTo>
                  <a:pt x="402336" y="224027"/>
                </a:lnTo>
                <a:lnTo>
                  <a:pt x="397763" y="222503"/>
                </a:lnTo>
                <a:lnTo>
                  <a:pt x="397763" y="217931"/>
                </a:lnTo>
                <a:lnTo>
                  <a:pt x="399287" y="214883"/>
                </a:lnTo>
                <a:lnTo>
                  <a:pt x="402336" y="213359"/>
                </a:lnTo>
                <a:lnTo>
                  <a:pt x="411479" y="214883"/>
                </a:lnTo>
                <a:lnTo>
                  <a:pt x="414528" y="216408"/>
                </a:lnTo>
                <a:lnTo>
                  <a:pt x="416052" y="219455"/>
                </a:lnTo>
                <a:lnTo>
                  <a:pt x="414528" y="222503"/>
                </a:lnTo>
                <a:lnTo>
                  <a:pt x="411479" y="224027"/>
                </a:lnTo>
                <a:close/>
              </a:path>
              <a:path w="612775" h="603885">
                <a:moveTo>
                  <a:pt x="382524" y="222503"/>
                </a:moveTo>
                <a:lnTo>
                  <a:pt x="373379" y="222503"/>
                </a:lnTo>
                <a:lnTo>
                  <a:pt x="370332" y="220979"/>
                </a:lnTo>
                <a:lnTo>
                  <a:pt x="368808" y="217931"/>
                </a:lnTo>
                <a:lnTo>
                  <a:pt x="370332" y="213359"/>
                </a:lnTo>
                <a:lnTo>
                  <a:pt x="384047" y="213359"/>
                </a:lnTo>
                <a:lnTo>
                  <a:pt x="387096" y="214883"/>
                </a:lnTo>
                <a:lnTo>
                  <a:pt x="387096" y="217931"/>
                </a:lnTo>
                <a:lnTo>
                  <a:pt x="385571" y="220979"/>
                </a:lnTo>
                <a:lnTo>
                  <a:pt x="382524" y="222503"/>
                </a:lnTo>
                <a:close/>
              </a:path>
              <a:path w="612775" h="603885">
                <a:moveTo>
                  <a:pt x="358140" y="220979"/>
                </a:moveTo>
                <a:lnTo>
                  <a:pt x="344424" y="220979"/>
                </a:lnTo>
                <a:lnTo>
                  <a:pt x="341376" y="219455"/>
                </a:lnTo>
                <a:lnTo>
                  <a:pt x="339852" y="216408"/>
                </a:lnTo>
                <a:lnTo>
                  <a:pt x="341376" y="213359"/>
                </a:lnTo>
                <a:lnTo>
                  <a:pt x="345947" y="211835"/>
                </a:lnTo>
                <a:lnTo>
                  <a:pt x="355092" y="211835"/>
                </a:lnTo>
                <a:lnTo>
                  <a:pt x="358140" y="213359"/>
                </a:lnTo>
                <a:lnTo>
                  <a:pt x="359663" y="216408"/>
                </a:lnTo>
                <a:lnTo>
                  <a:pt x="358140" y="220979"/>
                </a:lnTo>
                <a:close/>
              </a:path>
              <a:path w="612775" h="603885">
                <a:moveTo>
                  <a:pt x="329184" y="219455"/>
                </a:moveTo>
                <a:lnTo>
                  <a:pt x="316992" y="219455"/>
                </a:lnTo>
                <a:lnTo>
                  <a:pt x="312420" y="217931"/>
                </a:lnTo>
                <a:lnTo>
                  <a:pt x="312420" y="214883"/>
                </a:lnTo>
                <a:lnTo>
                  <a:pt x="313944" y="211835"/>
                </a:lnTo>
                <a:lnTo>
                  <a:pt x="316992" y="210311"/>
                </a:lnTo>
                <a:lnTo>
                  <a:pt x="326136" y="210311"/>
                </a:lnTo>
                <a:lnTo>
                  <a:pt x="329184" y="211835"/>
                </a:lnTo>
                <a:lnTo>
                  <a:pt x="330708" y="214883"/>
                </a:lnTo>
                <a:lnTo>
                  <a:pt x="329184" y="219455"/>
                </a:lnTo>
                <a:close/>
              </a:path>
              <a:path w="612775" h="603885">
                <a:moveTo>
                  <a:pt x="297179" y="219455"/>
                </a:moveTo>
                <a:lnTo>
                  <a:pt x="288036" y="217931"/>
                </a:lnTo>
                <a:lnTo>
                  <a:pt x="284987" y="216408"/>
                </a:lnTo>
                <a:lnTo>
                  <a:pt x="283463" y="213359"/>
                </a:lnTo>
                <a:lnTo>
                  <a:pt x="284987" y="210311"/>
                </a:lnTo>
                <a:lnTo>
                  <a:pt x="288036" y="208787"/>
                </a:lnTo>
                <a:lnTo>
                  <a:pt x="297179" y="208787"/>
                </a:lnTo>
                <a:lnTo>
                  <a:pt x="301752" y="210311"/>
                </a:lnTo>
                <a:lnTo>
                  <a:pt x="301752" y="214883"/>
                </a:lnTo>
                <a:lnTo>
                  <a:pt x="300228" y="217931"/>
                </a:lnTo>
                <a:lnTo>
                  <a:pt x="297179" y="219455"/>
                </a:lnTo>
                <a:close/>
              </a:path>
              <a:path w="612775" h="603885">
                <a:moveTo>
                  <a:pt x="268224" y="217931"/>
                </a:moveTo>
                <a:lnTo>
                  <a:pt x="259079" y="216408"/>
                </a:lnTo>
                <a:lnTo>
                  <a:pt x="256032" y="214883"/>
                </a:lnTo>
                <a:lnTo>
                  <a:pt x="254508" y="211835"/>
                </a:lnTo>
                <a:lnTo>
                  <a:pt x="256032" y="208787"/>
                </a:lnTo>
                <a:lnTo>
                  <a:pt x="259079" y="207263"/>
                </a:lnTo>
                <a:lnTo>
                  <a:pt x="269747" y="208787"/>
                </a:lnTo>
                <a:lnTo>
                  <a:pt x="272796" y="210311"/>
                </a:lnTo>
                <a:lnTo>
                  <a:pt x="274320" y="213359"/>
                </a:lnTo>
                <a:lnTo>
                  <a:pt x="272796" y="216408"/>
                </a:lnTo>
                <a:lnTo>
                  <a:pt x="268224" y="217931"/>
                </a:lnTo>
                <a:close/>
              </a:path>
              <a:path w="612775" h="603885">
                <a:moveTo>
                  <a:pt x="240792" y="216408"/>
                </a:moveTo>
                <a:lnTo>
                  <a:pt x="230124" y="216408"/>
                </a:lnTo>
                <a:lnTo>
                  <a:pt x="227076" y="214883"/>
                </a:lnTo>
                <a:lnTo>
                  <a:pt x="225552" y="210311"/>
                </a:lnTo>
                <a:lnTo>
                  <a:pt x="227076" y="207263"/>
                </a:lnTo>
                <a:lnTo>
                  <a:pt x="231648" y="205739"/>
                </a:lnTo>
                <a:lnTo>
                  <a:pt x="240792" y="207263"/>
                </a:lnTo>
                <a:lnTo>
                  <a:pt x="243840" y="208787"/>
                </a:lnTo>
                <a:lnTo>
                  <a:pt x="245363" y="211835"/>
                </a:lnTo>
                <a:lnTo>
                  <a:pt x="243840" y="214883"/>
                </a:lnTo>
                <a:lnTo>
                  <a:pt x="240792" y="216408"/>
                </a:lnTo>
                <a:close/>
              </a:path>
              <a:path w="612775" h="603885">
                <a:moveTo>
                  <a:pt x="211836" y="214883"/>
                </a:moveTo>
                <a:lnTo>
                  <a:pt x="202692" y="214883"/>
                </a:lnTo>
                <a:lnTo>
                  <a:pt x="198120" y="213359"/>
                </a:lnTo>
                <a:lnTo>
                  <a:pt x="198120" y="210311"/>
                </a:lnTo>
                <a:lnTo>
                  <a:pt x="199644" y="205739"/>
                </a:lnTo>
                <a:lnTo>
                  <a:pt x="211836" y="205739"/>
                </a:lnTo>
                <a:lnTo>
                  <a:pt x="214884" y="207263"/>
                </a:lnTo>
                <a:lnTo>
                  <a:pt x="216408" y="210311"/>
                </a:lnTo>
                <a:lnTo>
                  <a:pt x="214884" y="213359"/>
                </a:lnTo>
                <a:lnTo>
                  <a:pt x="211836" y="214883"/>
                </a:lnTo>
                <a:close/>
              </a:path>
              <a:path w="612775" h="603885">
                <a:moveTo>
                  <a:pt x="182880" y="213359"/>
                </a:moveTo>
                <a:lnTo>
                  <a:pt x="173736" y="213359"/>
                </a:lnTo>
                <a:lnTo>
                  <a:pt x="170688" y="211835"/>
                </a:lnTo>
                <a:lnTo>
                  <a:pt x="169164" y="208787"/>
                </a:lnTo>
                <a:lnTo>
                  <a:pt x="170688" y="204215"/>
                </a:lnTo>
                <a:lnTo>
                  <a:pt x="182880" y="204215"/>
                </a:lnTo>
                <a:lnTo>
                  <a:pt x="187452" y="205739"/>
                </a:lnTo>
                <a:lnTo>
                  <a:pt x="187452" y="208787"/>
                </a:lnTo>
                <a:lnTo>
                  <a:pt x="185928" y="211835"/>
                </a:lnTo>
                <a:lnTo>
                  <a:pt x="182880" y="213359"/>
                </a:lnTo>
                <a:close/>
              </a:path>
              <a:path w="612775" h="603885">
                <a:moveTo>
                  <a:pt x="158496" y="211835"/>
                </a:moveTo>
                <a:lnTo>
                  <a:pt x="144780" y="211835"/>
                </a:lnTo>
                <a:lnTo>
                  <a:pt x="141732" y="210311"/>
                </a:lnTo>
                <a:lnTo>
                  <a:pt x="140208" y="207263"/>
                </a:lnTo>
                <a:lnTo>
                  <a:pt x="141732" y="204215"/>
                </a:lnTo>
                <a:lnTo>
                  <a:pt x="144780" y="202691"/>
                </a:lnTo>
                <a:lnTo>
                  <a:pt x="155448" y="202691"/>
                </a:lnTo>
                <a:lnTo>
                  <a:pt x="158496" y="204215"/>
                </a:lnTo>
                <a:lnTo>
                  <a:pt x="160020" y="207263"/>
                </a:lnTo>
                <a:lnTo>
                  <a:pt x="158496" y="211835"/>
                </a:lnTo>
                <a:close/>
              </a:path>
              <a:path w="612775" h="603885">
                <a:moveTo>
                  <a:pt x="126492" y="211835"/>
                </a:moveTo>
                <a:lnTo>
                  <a:pt x="115824" y="210311"/>
                </a:lnTo>
                <a:lnTo>
                  <a:pt x="112776" y="208787"/>
                </a:lnTo>
                <a:lnTo>
                  <a:pt x="111252" y="205739"/>
                </a:lnTo>
                <a:lnTo>
                  <a:pt x="112776" y="202691"/>
                </a:lnTo>
                <a:lnTo>
                  <a:pt x="117348" y="201167"/>
                </a:lnTo>
                <a:lnTo>
                  <a:pt x="126492" y="201167"/>
                </a:lnTo>
                <a:lnTo>
                  <a:pt x="129540" y="202691"/>
                </a:lnTo>
                <a:lnTo>
                  <a:pt x="131064" y="207263"/>
                </a:lnTo>
                <a:lnTo>
                  <a:pt x="129540" y="210311"/>
                </a:lnTo>
                <a:lnTo>
                  <a:pt x="126492" y="211835"/>
                </a:lnTo>
                <a:close/>
              </a:path>
              <a:path w="612775" h="603885">
                <a:moveTo>
                  <a:pt x="97536" y="210311"/>
                </a:moveTo>
                <a:lnTo>
                  <a:pt x="88392" y="208787"/>
                </a:lnTo>
                <a:lnTo>
                  <a:pt x="83820" y="207263"/>
                </a:lnTo>
                <a:lnTo>
                  <a:pt x="83820" y="204215"/>
                </a:lnTo>
                <a:lnTo>
                  <a:pt x="85344" y="201167"/>
                </a:lnTo>
                <a:lnTo>
                  <a:pt x="88392" y="199643"/>
                </a:lnTo>
                <a:lnTo>
                  <a:pt x="97536" y="199643"/>
                </a:lnTo>
                <a:lnTo>
                  <a:pt x="100584" y="201167"/>
                </a:lnTo>
                <a:lnTo>
                  <a:pt x="102108" y="205739"/>
                </a:lnTo>
                <a:lnTo>
                  <a:pt x="100584" y="208787"/>
                </a:lnTo>
                <a:lnTo>
                  <a:pt x="97536" y="210311"/>
                </a:lnTo>
                <a:close/>
              </a:path>
              <a:path w="612775" h="603885">
                <a:moveTo>
                  <a:pt x="68580" y="208787"/>
                </a:moveTo>
                <a:lnTo>
                  <a:pt x="59436" y="208787"/>
                </a:lnTo>
                <a:lnTo>
                  <a:pt x="56388" y="207263"/>
                </a:lnTo>
                <a:lnTo>
                  <a:pt x="54864" y="202691"/>
                </a:lnTo>
                <a:lnTo>
                  <a:pt x="56388" y="199643"/>
                </a:lnTo>
                <a:lnTo>
                  <a:pt x="59436" y="198119"/>
                </a:lnTo>
                <a:lnTo>
                  <a:pt x="68580" y="199643"/>
                </a:lnTo>
                <a:lnTo>
                  <a:pt x="73152" y="201167"/>
                </a:lnTo>
                <a:lnTo>
                  <a:pt x="73152" y="204215"/>
                </a:lnTo>
                <a:lnTo>
                  <a:pt x="71628" y="207263"/>
                </a:lnTo>
                <a:lnTo>
                  <a:pt x="68580" y="208787"/>
                </a:lnTo>
                <a:close/>
              </a:path>
              <a:path w="612775" h="603885">
                <a:moveTo>
                  <a:pt x="39624" y="207263"/>
                </a:moveTo>
                <a:lnTo>
                  <a:pt x="30480" y="207263"/>
                </a:lnTo>
                <a:lnTo>
                  <a:pt x="27432" y="205739"/>
                </a:lnTo>
                <a:lnTo>
                  <a:pt x="25908" y="201167"/>
                </a:lnTo>
                <a:lnTo>
                  <a:pt x="27432" y="198119"/>
                </a:lnTo>
                <a:lnTo>
                  <a:pt x="32004" y="196595"/>
                </a:lnTo>
                <a:lnTo>
                  <a:pt x="41148" y="198119"/>
                </a:lnTo>
                <a:lnTo>
                  <a:pt x="44196" y="199643"/>
                </a:lnTo>
                <a:lnTo>
                  <a:pt x="45720" y="202691"/>
                </a:lnTo>
                <a:lnTo>
                  <a:pt x="44196" y="205739"/>
                </a:lnTo>
                <a:lnTo>
                  <a:pt x="39624" y="207263"/>
                </a:lnTo>
                <a:close/>
              </a:path>
              <a:path w="612775" h="603885">
                <a:moveTo>
                  <a:pt x="12192" y="205739"/>
                </a:moveTo>
                <a:lnTo>
                  <a:pt x="4572" y="205739"/>
                </a:lnTo>
                <a:lnTo>
                  <a:pt x="0" y="204215"/>
                </a:lnTo>
                <a:lnTo>
                  <a:pt x="0" y="201167"/>
                </a:lnTo>
                <a:lnTo>
                  <a:pt x="1524" y="196595"/>
                </a:lnTo>
                <a:lnTo>
                  <a:pt x="12192" y="196595"/>
                </a:lnTo>
                <a:lnTo>
                  <a:pt x="15240" y="198119"/>
                </a:lnTo>
                <a:lnTo>
                  <a:pt x="16764" y="201167"/>
                </a:lnTo>
                <a:lnTo>
                  <a:pt x="15240" y="204215"/>
                </a:lnTo>
                <a:lnTo>
                  <a:pt x="12192" y="205739"/>
                </a:lnTo>
                <a:close/>
              </a:path>
              <a:path w="612775" h="603885">
                <a:moveTo>
                  <a:pt x="608076" y="9143"/>
                </a:moveTo>
                <a:lnTo>
                  <a:pt x="598932" y="9143"/>
                </a:lnTo>
                <a:lnTo>
                  <a:pt x="595884" y="7619"/>
                </a:lnTo>
                <a:lnTo>
                  <a:pt x="594360" y="4571"/>
                </a:lnTo>
                <a:lnTo>
                  <a:pt x="595884" y="1523"/>
                </a:lnTo>
                <a:lnTo>
                  <a:pt x="598932" y="0"/>
                </a:lnTo>
                <a:lnTo>
                  <a:pt x="608076" y="0"/>
                </a:lnTo>
                <a:lnTo>
                  <a:pt x="611124" y="1523"/>
                </a:lnTo>
                <a:lnTo>
                  <a:pt x="612647" y="4571"/>
                </a:lnTo>
                <a:lnTo>
                  <a:pt x="611124" y="7619"/>
                </a:lnTo>
                <a:lnTo>
                  <a:pt x="608076" y="9143"/>
                </a:lnTo>
                <a:close/>
              </a:path>
              <a:path w="612775" h="603885">
                <a:moveTo>
                  <a:pt x="579120" y="9143"/>
                </a:moveTo>
                <a:lnTo>
                  <a:pt x="569976" y="9143"/>
                </a:lnTo>
                <a:lnTo>
                  <a:pt x="566928" y="7619"/>
                </a:lnTo>
                <a:lnTo>
                  <a:pt x="565404" y="4571"/>
                </a:lnTo>
                <a:lnTo>
                  <a:pt x="566928" y="1523"/>
                </a:lnTo>
                <a:lnTo>
                  <a:pt x="569976" y="0"/>
                </a:lnTo>
                <a:lnTo>
                  <a:pt x="579120" y="0"/>
                </a:lnTo>
                <a:lnTo>
                  <a:pt x="583692" y="1523"/>
                </a:lnTo>
                <a:lnTo>
                  <a:pt x="585216" y="4571"/>
                </a:lnTo>
                <a:lnTo>
                  <a:pt x="583692" y="7619"/>
                </a:lnTo>
                <a:lnTo>
                  <a:pt x="579120" y="9143"/>
                </a:lnTo>
                <a:close/>
              </a:path>
              <a:path w="612775" h="603885">
                <a:moveTo>
                  <a:pt x="554736" y="22859"/>
                </a:moveTo>
                <a:lnTo>
                  <a:pt x="551687" y="21335"/>
                </a:lnTo>
                <a:lnTo>
                  <a:pt x="550163" y="16763"/>
                </a:lnTo>
                <a:lnTo>
                  <a:pt x="550163" y="7619"/>
                </a:lnTo>
                <a:lnTo>
                  <a:pt x="551687" y="4571"/>
                </a:lnTo>
                <a:lnTo>
                  <a:pt x="554736" y="3047"/>
                </a:lnTo>
                <a:lnTo>
                  <a:pt x="557784" y="4571"/>
                </a:lnTo>
                <a:lnTo>
                  <a:pt x="559308" y="7619"/>
                </a:lnTo>
                <a:lnTo>
                  <a:pt x="559308" y="16763"/>
                </a:lnTo>
                <a:lnTo>
                  <a:pt x="557784" y="21335"/>
                </a:lnTo>
                <a:lnTo>
                  <a:pt x="554736" y="22859"/>
                </a:lnTo>
                <a:close/>
              </a:path>
              <a:path w="612775" h="603885">
                <a:moveTo>
                  <a:pt x="554736" y="50291"/>
                </a:moveTo>
                <a:lnTo>
                  <a:pt x="551687" y="48767"/>
                </a:lnTo>
                <a:lnTo>
                  <a:pt x="550163" y="45719"/>
                </a:lnTo>
                <a:lnTo>
                  <a:pt x="550163" y="36575"/>
                </a:lnTo>
                <a:lnTo>
                  <a:pt x="551687" y="33527"/>
                </a:lnTo>
                <a:lnTo>
                  <a:pt x="554736" y="32003"/>
                </a:lnTo>
                <a:lnTo>
                  <a:pt x="557784" y="33527"/>
                </a:lnTo>
                <a:lnTo>
                  <a:pt x="559308" y="36575"/>
                </a:lnTo>
                <a:lnTo>
                  <a:pt x="559308" y="45719"/>
                </a:lnTo>
                <a:lnTo>
                  <a:pt x="557784" y="48767"/>
                </a:lnTo>
                <a:lnTo>
                  <a:pt x="554736" y="50291"/>
                </a:lnTo>
                <a:close/>
              </a:path>
              <a:path w="612775" h="603885">
                <a:moveTo>
                  <a:pt x="554736" y="79247"/>
                </a:moveTo>
                <a:lnTo>
                  <a:pt x="551687" y="77723"/>
                </a:lnTo>
                <a:lnTo>
                  <a:pt x="550163" y="74675"/>
                </a:lnTo>
                <a:lnTo>
                  <a:pt x="550163" y="65531"/>
                </a:lnTo>
                <a:lnTo>
                  <a:pt x="551687" y="60959"/>
                </a:lnTo>
                <a:lnTo>
                  <a:pt x="557784" y="60959"/>
                </a:lnTo>
                <a:lnTo>
                  <a:pt x="559308" y="65531"/>
                </a:lnTo>
                <a:lnTo>
                  <a:pt x="559308" y="74675"/>
                </a:lnTo>
                <a:lnTo>
                  <a:pt x="557784" y="77723"/>
                </a:lnTo>
                <a:lnTo>
                  <a:pt x="554736" y="79247"/>
                </a:lnTo>
                <a:close/>
              </a:path>
              <a:path w="612775" h="603885">
                <a:moveTo>
                  <a:pt x="554736" y="108203"/>
                </a:moveTo>
                <a:lnTo>
                  <a:pt x="551687" y="106679"/>
                </a:lnTo>
                <a:lnTo>
                  <a:pt x="550163" y="103631"/>
                </a:lnTo>
                <a:lnTo>
                  <a:pt x="550163" y="92963"/>
                </a:lnTo>
                <a:lnTo>
                  <a:pt x="551687" y="89915"/>
                </a:lnTo>
                <a:lnTo>
                  <a:pt x="554736" y="88391"/>
                </a:lnTo>
                <a:lnTo>
                  <a:pt x="557784" y="89915"/>
                </a:lnTo>
                <a:lnTo>
                  <a:pt x="559308" y="92963"/>
                </a:lnTo>
                <a:lnTo>
                  <a:pt x="559308" y="103631"/>
                </a:lnTo>
                <a:lnTo>
                  <a:pt x="557784" y="106679"/>
                </a:lnTo>
                <a:lnTo>
                  <a:pt x="554736" y="108203"/>
                </a:lnTo>
                <a:close/>
              </a:path>
              <a:path w="612775" h="603885">
                <a:moveTo>
                  <a:pt x="554736" y="137159"/>
                </a:moveTo>
                <a:lnTo>
                  <a:pt x="551687" y="135635"/>
                </a:lnTo>
                <a:lnTo>
                  <a:pt x="550163" y="131063"/>
                </a:lnTo>
                <a:lnTo>
                  <a:pt x="550163" y="121919"/>
                </a:lnTo>
                <a:lnTo>
                  <a:pt x="551687" y="118871"/>
                </a:lnTo>
                <a:lnTo>
                  <a:pt x="554736" y="117347"/>
                </a:lnTo>
                <a:lnTo>
                  <a:pt x="557784" y="118871"/>
                </a:lnTo>
                <a:lnTo>
                  <a:pt x="559308" y="121919"/>
                </a:lnTo>
                <a:lnTo>
                  <a:pt x="559308" y="131063"/>
                </a:lnTo>
                <a:lnTo>
                  <a:pt x="557784" y="135635"/>
                </a:lnTo>
                <a:lnTo>
                  <a:pt x="554736" y="137159"/>
                </a:lnTo>
                <a:close/>
              </a:path>
              <a:path w="612775" h="603885">
                <a:moveTo>
                  <a:pt x="554736" y="164591"/>
                </a:moveTo>
                <a:lnTo>
                  <a:pt x="551687" y="163067"/>
                </a:lnTo>
                <a:lnTo>
                  <a:pt x="550163" y="160019"/>
                </a:lnTo>
                <a:lnTo>
                  <a:pt x="550163" y="150875"/>
                </a:lnTo>
                <a:lnTo>
                  <a:pt x="551687" y="147827"/>
                </a:lnTo>
                <a:lnTo>
                  <a:pt x="554736" y="146303"/>
                </a:lnTo>
                <a:lnTo>
                  <a:pt x="557784" y="147827"/>
                </a:lnTo>
                <a:lnTo>
                  <a:pt x="559308" y="150875"/>
                </a:lnTo>
                <a:lnTo>
                  <a:pt x="559308" y="160019"/>
                </a:lnTo>
                <a:lnTo>
                  <a:pt x="557784" y="163067"/>
                </a:lnTo>
                <a:lnTo>
                  <a:pt x="554736" y="164591"/>
                </a:lnTo>
                <a:close/>
              </a:path>
              <a:path w="612775" h="603885">
                <a:moveTo>
                  <a:pt x="554736" y="193547"/>
                </a:moveTo>
                <a:lnTo>
                  <a:pt x="551687" y="192023"/>
                </a:lnTo>
                <a:lnTo>
                  <a:pt x="550163" y="188975"/>
                </a:lnTo>
                <a:lnTo>
                  <a:pt x="550163" y="179831"/>
                </a:lnTo>
                <a:lnTo>
                  <a:pt x="551687" y="175259"/>
                </a:lnTo>
                <a:lnTo>
                  <a:pt x="557784" y="175259"/>
                </a:lnTo>
                <a:lnTo>
                  <a:pt x="559308" y="179831"/>
                </a:lnTo>
                <a:lnTo>
                  <a:pt x="559308" y="188975"/>
                </a:lnTo>
                <a:lnTo>
                  <a:pt x="557784" y="192023"/>
                </a:lnTo>
                <a:lnTo>
                  <a:pt x="554736" y="193547"/>
                </a:lnTo>
                <a:close/>
              </a:path>
              <a:path w="612775" h="603885">
                <a:moveTo>
                  <a:pt x="554736" y="251459"/>
                </a:moveTo>
                <a:lnTo>
                  <a:pt x="551687" y="249935"/>
                </a:lnTo>
                <a:lnTo>
                  <a:pt x="550163" y="245363"/>
                </a:lnTo>
                <a:lnTo>
                  <a:pt x="550163" y="236219"/>
                </a:lnTo>
                <a:lnTo>
                  <a:pt x="551687" y="233171"/>
                </a:lnTo>
                <a:lnTo>
                  <a:pt x="554736" y="231647"/>
                </a:lnTo>
                <a:lnTo>
                  <a:pt x="557784" y="233171"/>
                </a:lnTo>
                <a:lnTo>
                  <a:pt x="559308" y="236219"/>
                </a:lnTo>
                <a:lnTo>
                  <a:pt x="559308" y="245363"/>
                </a:lnTo>
                <a:lnTo>
                  <a:pt x="557784" y="249935"/>
                </a:lnTo>
                <a:lnTo>
                  <a:pt x="554736" y="251459"/>
                </a:lnTo>
                <a:close/>
              </a:path>
              <a:path w="612775" h="603885">
                <a:moveTo>
                  <a:pt x="554736" y="278891"/>
                </a:moveTo>
                <a:lnTo>
                  <a:pt x="551687" y="277367"/>
                </a:lnTo>
                <a:lnTo>
                  <a:pt x="550163" y="274319"/>
                </a:lnTo>
                <a:lnTo>
                  <a:pt x="550163" y="265175"/>
                </a:lnTo>
                <a:lnTo>
                  <a:pt x="551687" y="262127"/>
                </a:lnTo>
                <a:lnTo>
                  <a:pt x="554736" y="260603"/>
                </a:lnTo>
                <a:lnTo>
                  <a:pt x="557784" y="262127"/>
                </a:lnTo>
                <a:lnTo>
                  <a:pt x="559308" y="265175"/>
                </a:lnTo>
                <a:lnTo>
                  <a:pt x="559308" y="274319"/>
                </a:lnTo>
                <a:lnTo>
                  <a:pt x="557784" y="277367"/>
                </a:lnTo>
                <a:lnTo>
                  <a:pt x="554736" y="278891"/>
                </a:lnTo>
                <a:close/>
              </a:path>
              <a:path w="612775" h="603885">
                <a:moveTo>
                  <a:pt x="554736" y="307847"/>
                </a:moveTo>
                <a:lnTo>
                  <a:pt x="551687" y="306323"/>
                </a:lnTo>
                <a:lnTo>
                  <a:pt x="550163" y="303275"/>
                </a:lnTo>
                <a:lnTo>
                  <a:pt x="550163" y="294131"/>
                </a:lnTo>
                <a:lnTo>
                  <a:pt x="551687" y="289559"/>
                </a:lnTo>
                <a:lnTo>
                  <a:pt x="557784" y="289559"/>
                </a:lnTo>
                <a:lnTo>
                  <a:pt x="559308" y="294131"/>
                </a:lnTo>
                <a:lnTo>
                  <a:pt x="559308" y="303275"/>
                </a:lnTo>
                <a:lnTo>
                  <a:pt x="557784" y="306323"/>
                </a:lnTo>
                <a:lnTo>
                  <a:pt x="554736" y="307847"/>
                </a:lnTo>
                <a:close/>
              </a:path>
              <a:path w="612775" h="603885">
                <a:moveTo>
                  <a:pt x="554736" y="336803"/>
                </a:moveTo>
                <a:lnTo>
                  <a:pt x="551687" y="335279"/>
                </a:lnTo>
                <a:lnTo>
                  <a:pt x="550163" y="332231"/>
                </a:lnTo>
                <a:lnTo>
                  <a:pt x="550163" y="321563"/>
                </a:lnTo>
                <a:lnTo>
                  <a:pt x="551687" y="318515"/>
                </a:lnTo>
                <a:lnTo>
                  <a:pt x="554736" y="316991"/>
                </a:lnTo>
                <a:lnTo>
                  <a:pt x="557784" y="318515"/>
                </a:lnTo>
                <a:lnTo>
                  <a:pt x="559308" y="321563"/>
                </a:lnTo>
                <a:lnTo>
                  <a:pt x="559308" y="332231"/>
                </a:lnTo>
                <a:lnTo>
                  <a:pt x="557784" y="335279"/>
                </a:lnTo>
                <a:lnTo>
                  <a:pt x="554736" y="336803"/>
                </a:lnTo>
                <a:close/>
              </a:path>
              <a:path w="612775" h="603885">
                <a:moveTo>
                  <a:pt x="554736" y="365759"/>
                </a:moveTo>
                <a:lnTo>
                  <a:pt x="551687" y="364235"/>
                </a:lnTo>
                <a:lnTo>
                  <a:pt x="550163" y="359663"/>
                </a:lnTo>
                <a:lnTo>
                  <a:pt x="550163" y="350519"/>
                </a:lnTo>
                <a:lnTo>
                  <a:pt x="551687" y="347471"/>
                </a:lnTo>
                <a:lnTo>
                  <a:pt x="554736" y="345947"/>
                </a:lnTo>
                <a:lnTo>
                  <a:pt x="557784" y="347471"/>
                </a:lnTo>
                <a:lnTo>
                  <a:pt x="559308" y="350519"/>
                </a:lnTo>
                <a:lnTo>
                  <a:pt x="559308" y="359663"/>
                </a:lnTo>
                <a:lnTo>
                  <a:pt x="557784" y="364235"/>
                </a:lnTo>
                <a:lnTo>
                  <a:pt x="554736" y="365759"/>
                </a:lnTo>
                <a:close/>
              </a:path>
              <a:path w="612775" h="603885">
                <a:moveTo>
                  <a:pt x="554736" y="393192"/>
                </a:moveTo>
                <a:lnTo>
                  <a:pt x="551687" y="391667"/>
                </a:lnTo>
                <a:lnTo>
                  <a:pt x="550163" y="388619"/>
                </a:lnTo>
                <a:lnTo>
                  <a:pt x="550163" y="379475"/>
                </a:lnTo>
                <a:lnTo>
                  <a:pt x="551687" y="376427"/>
                </a:lnTo>
                <a:lnTo>
                  <a:pt x="554736" y="374903"/>
                </a:lnTo>
                <a:lnTo>
                  <a:pt x="557784" y="376427"/>
                </a:lnTo>
                <a:lnTo>
                  <a:pt x="559308" y="379475"/>
                </a:lnTo>
                <a:lnTo>
                  <a:pt x="559308" y="388619"/>
                </a:lnTo>
                <a:lnTo>
                  <a:pt x="557784" y="391667"/>
                </a:lnTo>
                <a:lnTo>
                  <a:pt x="554736" y="393192"/>
                </a:lnTo>
                <a:close/>
              </a:path>
              <a:path w="612775" h="603885">
                <a:moveTo>
                  <a:pt x="554736" y="422147"/>
                </a:moveTo>
                <a:lnTo>
                  <a:pt x="551687" y="420623"/>
                </a:lnTo>
                <a:lnTo>
                  <a:pt x="550163" y="417575"/>
                </a:lnTo>
                <a:lnTo>
                  <a:pt x="550163" y="408431"/>
                </a:lnTo>
                <a:lnTo>
                  <a:pt x="551687" y="403859"/>
                </a:lnTo>
                <a:lnTo>
                  <a:pt x="557784" y="403859"/>
                </a:lnTo>
                <a:lnTo>
                  <a:pt x="559308" y="408431"/>
                </a:lnTo>
                <a:lnTo>
                  <a:pt x="559308" y="417575"/>
                </a:lnTo>
                <a:lnTo>
                  <a:pt x="557784" y="420623"/>
                </a:lnTo>
                <a:lnTo>
                  <a:pt x="554736" y="422147"/>
                </a:lnTo>
                <a:close/>
              </a:path>
              <a:path w="612775" h="603885">
                <a:moveTo>
                  <a:pt x="554736" y="451103"/>
                </a:moveTo>
                <a:lnTo>
                  <a:pt x="551687" y="449579"/>
                </a:lnTo>
                <a:lnTo>
                  <a:pt x="550163" y="446531"/>
                </a:lnTo>
                <a:lnTo>
                  <a:pt x="550163" y="435863"/>
                </a:lnTo>
                <a:lnTo>
                  <a:pt x="551687" y="432815"/>
                </a:lnTo>
                <a:lnTo>
                  <a:pt x="554736" y="431292"/>
                </a:lnTo>
                <a:lnTo>
                  <a:pt x="557784" y="432815"/>
                </a:lnTo>
                <a:lnTo>
                  <a:pt x="559308" y="435863"/>
                </a:lnTo>
                <a:lnTo>
                  <a:pt x="559308" y="446531"/>
                </a:lnTo>
                <a:lnTo>
                  <a:pt x="557784" y="449579"/>
                </a:lnTo>
                <a:lnTo>
                  <a:pt x="554736" y="451103"/>
                </a:lnTo>
                <a:close/>
              </a:path>
              <a:path w="612775" h="603885">
                <a:moveTo>
                  <a:pt x="554736" y="480059"/>
                </a:moveTo>
                <a:lnTo>
                  <a:pt x="551687" y="478535"/>
                </a:lnTo>
                <a:lnTo>
                  <a:pt x="550163" y="473963"/>
                </a:lnTo>
                <a:lnTo>
                  <a:pt x="550163" y="464819"/>
                </a:lnTo>
                <a:lnTo>
                  <a:pt x="551687" y="461771"/>
                </a:lnTo>
                <a:lnTo>
                  <a:pt x="554736" y="460247"/>
                </a:lnTo>
                <a:lnTo>
                  <a:pt x="557784" y="461771"/>
                </a:lnTo>
                <a:lnTo>
                  <a:pt x="559308" y="464819"/>
                </a:lnTo>
                <a:lnTo>
                  <a:pt x="559308" y="473963"/>
                </a:lnTo>
                <a:lnTo>
                  <a:pt x="557784" y="478535"/>
                </a:lnTo>
                <a:lnTo>
                  <a:pt x="554736" y="480059"/>
                </a:lnTo>
                <a:close/>
              </a:path>
              <a:path w="612775" h="603885">
                <a:moveTo>
                  <a:pt x="554736" y="507492"/>
                </a:moveTo>
                <a:lnTo>
                  <a:pt x="551687" y="505967"/>
                </a:lnTo>
                <a:lnTo>
                  <a:pt x="550163" y="502919"/>
                </a:lnTo>
                <a:lnTo>
                  <a:pt x="550163" y="493775"/>
                </a:lnTo>
                <a:lnTo>
                  <a:pt x="551687" y="490727"/>
                </a:lnTo>
                <a:lnTo>
                  <a:pt x="554736" y="489203"/>
                </a:lnTo>
                <a:lnTo>
                  <a:pt x="557784" y="490727"/>
                </a:lnTo>
                <a:lnTo>
                  <a:pt x="559308" y="493775"/>
                </a:lnTo>
                <a:lnTo>
                  <a:pt x="559308" y="502919"/>
                </a:lnTo>
                <a:lnTo>
                  <a:pt x="557784" y="505967"/>
                </a:lnTo>
                <a:lnTo>
                  <a:pt x="554736" y="507492"/>
                </a:lnTo>
                <a:close/>
              </a:path>
              <a:path w="612775" h="603885">
                <a:moveTo>
                  <a:pt x="554736" y="536447"/>
                </a:moveTo>
                <a:lnTo>
                  <a:pt x="551687" y="534923"/>
                </a:lnTo>
                <a:lnTo>
                  <a:pt x="550163" y="531875"/>
                </a:lnTo>
                <a:lnTo>
                  <a:pt x="550163" y="522731"/>
                </a:lnTo>
                <a:lnTo>
                  <a:pt x="551687" y="518159"/>
                </a:lnTo>
                <a:lnTo>
                  <a:pt x="557784" y="518159"/>
                </a:lnTo>
                <a:lnTo>
                  <a:pt x="559308" y="522731"/>
                </a:lnTo>
                <a:lnTo>
                  <a:pt x="559308" y="531875"/>
                </a:lnTo>
                <a:lnTo>
                  <a:pt x="557784" y="534923"/>
                </a:lnTo>
                <a:lnTo>
                  <a:pt x="554736" y="536447"/>
                </a:lnTo>
                <a:close/>
              </a:path>
              <a:path w="612775" h="603885">
                <a:moveTo>
                  <a:pt x="554736" y="565403"/>
                </a:moveTo>
                <a:lnTo>
                  <a:pt x="551687" y="563879"/>
                </a:lnTo>
                <a:lnTo>
                  <a:pt x="550163" y="560831"/>
                </a:lnTo>
                <a:lnTo>
                  <a:pt x="550163" y="550163"/>
                </a:lnTo>
                <a:lnTo>
                  <a:pt x="551687" y="547115"/>
                </a:lnTo>
                <a:lnTo>
                  <a:pt x="554736" y="545592"/>
                </a:lnTo>
                <a:lnTo>
                  <a:pt x="557784" y="547115"/>
                </a:lnTo>
                <a:lnTo>
                  <a:pt x="559308" y="550163"/>
                </a:lnTo>
                <a:lnTo>
                  <a:pt x="559308" y="560831"/>
                </a:lnTo>
                <a:lnTo>
                  <a:pt x="557784" y="563879"/>
                </a:lnTo>
                <a:lnTo>
                  <a:pt x="554736" y="565403"/>
                </a:lnTo>
                <a:close/>
              </a:path>
              <a:path w="612775" h="603885">
                <a:moveTo>
                  <a:pt x="554736" y="594359"/>
                </a:moveTo>
                <a:lnTo>
                  <a:pt x="551687" y="592835"/>
                </a:lnTo>
                <a:lnTo>
                  <a:pt x="550163" y="588263"/>
                </a:lnTo>
                <a:lnTo>
                  <a:pt x="550163" y="579119"/>
                </a:lnTo>
                <a:lnTo>
                  <a:pt x="551687" y="576071"/>
                </a:lnTo>
                <a:lnTo>
                  <a:pt x="554736" y="574547"/>
                </a:lnTo>
                <a:lnTo>
                  <a:pt x="557784" y="576071"/>
                </a:lnTo>
                <a:lnTo>
                  <a:pt x="559308" y="579119"/>
                </a:lnTo>
                <a:lnTo>
                  <a:pt x="559308" y="588263"/>
                </a:lnTo>
                <a:lnTo>
                  <a:pt x="557784" y="592835"/>
                </a:lnTo>
                <a:lnTo>
                  <a:pt x="554736" y="594359"/>
                </a:lnTo>
                <a:close/>
              </a:path>
              <a:path w="612775" h="603885">
                <a:moveTo>
                  <a:pt x="573024" y="603503"/>
                </a:moveTo>
                <a:lnTo>
                  <a:pt x="563879" y="603503"/>
                </a:lnTo>
                <a:lnTo>
                  <a:pt x="560832" y="601979"/>
                </a:lnTo>
                <a:lnTo>
                  <a:pt x="559308" y="598931"/>
                </a:lnTo>
                <a:lnTo>
                  <a:pt x="560832" y="595883"/>
                </a:lnTo>
                <a:lnTo>
                  <a:pt x="563879" y="594359"/>
                </a:lnTo>
                <a:lnTo>
                  <a:pt x="573024" y="594359"/>
                </a:lnTo>
                <a:lnTo>
                  <a:pt x="576071" y="595883"/>
                </a:lnTo>
                <a:lnTo>
                  <a:pt x="577596" y="598931"/>
                </a:lnTo>
                <a:lnTo>
                  <a:pt x="576071" y="601979"/>
                </a:lnTo>
                <a:lnTo>
                  <a:pt x="573024" y="603503"/>
                </a:lnTo>
                <a:close/>
              </a:path>
              <a:path w="612775" h="603885">
                <a:moveTo>
                  <a:pt x="601979" y="603503"/>
                </a:moveTo>
                <a:lnTo>
                  <a:pt x="592836" y="603503"/>
                </a:lnTo>
                <a:lnTo>
                  <a:pt x="588263" y="601979"/>
                </a:lnTo>
                <a:lnTo>
                  <a:pt x="586740" y="598931"/>
                </a:lnTo>
                <a:lnTo>
                  <a:pt x="588263" y="595883"/>
                </a:lnTo>
                <a:lnTo>
                  <a:pt x="592836" y="594359"/>
                </a:lnTo>
                <a:lnTo>
                  <a:pt x="601979" y="594359"/>
                </a:lnTo>
                <a:lnTo>
                  <a:pt x="605028" y="595883"/>
                </a:lnTo>
                <a:lnTo>
                  <a:pt x="606552" y="598931"/>
                </a:lnTo>
                <a:lnTo>
                  <a:pt x="605028" y="601979"/>
                </a:lnTo>
                <a:lnTo>
                  <a:pt x="601979" y="603503"/>
                </a:lnTo>
                <a:close/>
              </a:path>
            </a:pathLst>
          </a:custGeom>
          <a:solidFill>
            <a:srgbClr val="000000"/>
          </a:solidFill>
        </p:spPr>
        <p:txBody>
          <a:bodyPr wrap="square" lIns="0" tIns="0" rIns="0" bIns="0" rtlCol="0"/>
          <a:lstStyle/>
          <a:p>
            <a:endParaRPr dirty="0"/>
          </a:p>
        </p:txBody>
      </p:sp>
      <p:sp>
        <p:nvSpPr>
          <p:cNvPr id="79" name="object 37">
            <a:extLst>
              <a:ext uri="{FF2B5EF4-FFF2-40B4-BE49-F238E27FC236}">
                <a16:creationId xmlns:a16="http://schemas.microsoft.com/office/drawing/2014/main" id="{80B829D4-3920-75E1-0BE5-5A3EC85FCC30}"/>
              </a:ext>
            </a:extLst>
          </p:cNvPr>
          <p:cNvSpPr txBox="1"/>
          <p:nvPr userDrawn="1"/>
        </p:nvSpPr>
        <p:spPr>
          <a:xfrm>
            <a:off x="3489135" y="4411569"/>
            <a:ext cx="2695765" cy="483234"/>
          </a:xfrm>
          <a:prstGeom prst="rect">
            <a:avLst/>
          </a:prstGeom>
        </p:spPr>
        <p:txBody>
          <a:bodyPr vert="horz" wrap="square" lIns="0" tIns="12700" rIns="0" bIns="0" rtlCol="0">
            <a:spAutoFit/>
          </a:bodyPr>
          <a:lstStyle/>
          <a:p>
            <a:pPr marL="12700">
              <a:lnSpc>
                <a:spcPct val="100000"/>
              </a:lnSpc>
              <a:spcBef>
                <a:spcPts val="100"/>
              </a:spcBef>
            </a:pPr>
            <a:r>
              <a:rPr sz="600" spc="-15" dirty="0">
                <a:latin typeface="ＭＳ Ｐゴシック 見出し"/>
                <a:cs typeface="游ゴシック"/>
              </a:rPr>
              <a:t>プールとレーン：</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プールの中に関係者とその活動内容が記載される。</a:t>
            </a:r>
            <a:r>
              <a:rPr sz="600" dirty="0">
                <a:latin typeface="ＭＳ Ｐゴシック 見出し"/>
                <a:cs typeface="游ゴシック"/>
              </a:rPr>
              <a:t>1組織が1つのプールとして示され、レーン</a:t>
            </a:r>
            <a:r>
              <a:rPr sz="600" spc="-50" dirty="0">
                <a:latin typeface="ＭＳ Ｐゴシック 見出し"/>
                <a:cs typeface="游ゴシック"/>
              </a:rPr>
              <a:t>1</a:t>
            </a:r>
            <a:r>
              <a:rPr sz="600" dirty="0">
                <a:latin typeface="ＭＳ Ｐゴシック 見出し"/>
                <a:cs typeface="游ゴシック"/>
              </a:rPr>
              <a:t>と</a:t>
            </a:r>
            <a:r>
              <a:rPr sz="600" spc="-10" dirty="0">
                <a:latin typeface="ＭＳ Ｐゴシック 見出し"/>
                <a:cs typeface="游ゴシック"/>
              </a:rPr>
              <a:t>2</a:t>
            </a:r>
            <a:r>
              <a:rPr sz="600" spc="-5" dirty="0">
                <a:latin typeface="ＭＳ Ｐゴシック 見出し"/>
                <a:cs typeface="游ゴシック"/>
              </a:rPr>
              <a:t>は当該組織内の部署や役割を示す。</a:t>
            </a:r>
            <a:endParaRPr sz="600" dirty="0">
              <a:latin typeface="ＭＳ Ｐゴシック 見出し"/>
              <a:cs typeface="游ゴシック"/>
            </a:endParaRPr>
          </a:p>
          <a:p>
            <a:pPr marL="12700" marR="13335">
              <a:lnSpc>
                <a:spcPct val="100000"/>
              </a:lnSpc>
            </a:pPr>
            <a:r>
              <a:rPr sz="600" spc="-5" dirty="0">
                <a:latin typeface="ＭＳ Ｐゴシック 見出し"/>
                <a:cs typeface="游ゴシック"/>
              </a:rPr>
              <a:t>またプールは、プール</a:t>
            </a:r>
            <a:r>
              <a:rPr sz="600" dirty="0">
                <a:latin typeface="ＭＳ Ｐゴシック 見出し"/>
                <a:cs typeface="游ゴシック"/>
              </a:rPr>
              <a:t>2</a:t>
            </a:r>
            <a:r>
              <a:rPr sz="600" spc="-5" dirty="0">
                <a:latin typeface="ＭＳ Ｐゴシック 見出し"/>
                <a:cs typeface="游ゴシック"/>
              </a:rPr>
              <a:t>のように外部組織を表現する場合などには内部に何も記載しない状態で</a:t>
            </a:r>
            <a:r>
              <a:rPr sz="600" spc="-10" dirty="0">
                <a:latin typeface="ＭＳ Ｐゴシック 見出し"/>
                <a:cs typeface="游ゴシック"/>
              </a:rPr>
              <a:t>表現することもできる。</a:t>
            </a:r>
            <a:endParaRPr sz="600" dirty="0">
              <a:latin typeface="ＭＳ Ｐゴシック 見出し"/>
              <a:cs typeface="游ゴシック"/>
            </a:endParaRPr>
          </a:p>
        </p:txBody>
      </p:sp>
      <p:sp>
        <p:nvSpPr>
          <p:cNvPr id="80" name="object 39">
            <a:extLst>
              <a:ext uri="{FF2B5EF4-FFF2-40B4-BE49-F238E27FC236}">
                <a16:creationId xmlns:a16="http://schemas.microsoft.com/office/drawing/2014/main" id="{8E72AE10-E13A-B0BF-4C54-834C378085E5}"/>
              </a:ext>
            </a:extLst>
          </p:cNvPr>
          <p:cNvSpPr txBox="1"/>
          <p:nvPr userDrawn="1"/>
        </p:nvSpPr>
        <p:spPr>
          <a:xfrm>
            <a:off x="7823587" y="4403932"/>
            <a:ext cx="154940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マニュアル タスク：</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人が手作業で行うタスクであることを示す。</a:t>
            </a:r>
            <a:endParaRPr sz="600">
              <a:latin typeface="ＭＳ Ｐゴシック 見出し"/>
              <a:cs typeface="游ゴシック"/>
            </a:endParaRPr>
          </a:p>
        </p:txBody>
      </p:sp>
      <p:sp>
        <p:nvSpPr>
          <p:cNvPr id="81" name="object 41">
            <a:extLst>
              <a:ext uri="{FF2B5EF4-FFF2-40B4-BE49-F238E27FC236}">
                <a16:creationId xmlns:a16="http://schemas.microsoft.com/office/drawing/2014/main" id="{BCE31391-F3CF-603D-B1AE-E389123BFB7A}"/>
              </a:ext>
            </a:extLst>
          </p:cNvPr>
          <p:cNvSpPr txBox="1"/>
          <p:nvPr userDrawn="1"/>
        </p:nvSpPr>
        <p:spPr>
          <a:xfrm>
            <a:off x="7829679" y="4951074"/>
            <a:ext cx="2222170"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ユーザータスク：</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人が情報システム等を使って行うタスクであることを示す。</a:t>
            </a:r>
            <a:endParaRPr sz="600" dirty="0">
              <a:latin typeface="ＭＳ Ｐゴシック 見出し"/>
              <a:cs typeface="游ゴシック"/>
            </a:endParaRPr>
          </a:p>
        </p:txBody>
      </p:sp>
      <p:sp>
        <p:nvSpPr>
          <p:cNvPr id="82" name="object 43">
            <a:extLst>
              <a:ext uri="{FF2B5EF4-FFF2-40B4-BE49-F238E27FC236}">
                <a16:creationId xmlns:a16="http://schemas.microsoft.com/office/drawing/2014/main" id="{CC76464E-D8C8-08ED-6F4D-9F5C5181B332}"/>
              </a:ext>
            </a:extLst>
          </p:cNvPr>
          <p:cNvSpPr txBox="1"/>
          <p:nvPr userDrawn="1"/>
        </p:nvSpPr>
        <p:spPr>
          <a:xfrm>
            <a:off x="7832725" y="5846445"/>
            <a:ext cx="2466975" cy="474489"/>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イベントベースゲートウェイ：</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sz="600" dirty="0">
              <a:latin typeface="ＭＳ Ｐゴシック 見出し"/>
              <a:cs typeface="游ゴシック"/>
            </a:endParaRPr>
          </a:p>
        </p:txBody>
      </p:sp>
      <p:sp>
        <p:nvSpPr>
          <p:cNvPr id="83" name="object 44">
            <a:extLst>
              <a:ext uri="{FF2B5EF4-FFF2-40B4-BE49-F238E27FC236}">
                <a16:creationId xmlns:a16="http://schemas.microsoft.com/office/drawing/2014/main" id="{7249736E-A789-57C3-FACC-3866CA070844}"/>
              </a:ext>
            </a:extLst>
          </p:cNvPr>
          <p:cNvSpPr txBox="1"/>
          <p:nvPr userDrawn="1"/>
        </p:nvSpPr>
        <p:spPr>
          <a:xfrm>
            <a:off x="7832725" y="5305425"/>
            <a:ext cx="2466975" cy="474489"/>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排他ゲートウェイ：</a:t>
            </a:r>
            <a:endParaRPr sz="600" dirty="0">
              <a:latin typeface="ＭＳ Ｐゴシック 見出し"/>
              <a:cs typeface="游ゴシック"/>
            </a:endParaRPr>
          </a:p>
          <a:p>
            <a:pPr marL="12700" marR="5080" algn="just">
              <a:lnSpc>
                <a:spcPct val="100000"/>
              </a:lnSpc>
            </a:pPr>
            <a:r>
              <a:rPr sz="600" dirty="0">
                <a:latin typeface="ＭＳ Ｐゴシック 見出し"/>
                <a:cs typeface="游ゴシック"/>
              </a:rPr>
              <a:t>業務フローの分岐や結合（XOR条件）</a:t>
            </a:r>
            <a:r>
              <a:rPr sz="600" spc="-10" dirty="0">
                <a:latin typeface="ＭＳ Ｐゴシック 見出し"/>
                <a:cs typeface="游ゴシック"/>
              </a:rPr>
              <a:t>で使われ、条件に基づいて判断が行われることを</a:t>
            </a:r>
            <a:r>
              <a:rPr sz="600" dirty="0">
                <a:latin typeface="ＭＳ Ｐゴシック 見出し"/>
                <a:cs typeface="游ゴシック"/>
              </a:rPr>
              <a:t>示す。本資料では分岐と統合の両方で使用し、分岐（流出）または結合（流入）</a:t>
            </a:r>
            <a:r>
              <a:rPr sz="600" spc="-20" dirty="0">
                <a:latin typeface="ＭＳ Ｐゴシック 見出し"/>
                <a:cs typeface="游ゴシック"/>
              </a:rPr>
              <a:t>する経</a:t>
            </a:r>
            <a:r>
              <a:rPr sz="600" spc="-5" dirty="0">
                <a:latin typeface="ＭＳ Ｐゴシック 見出し"/>
                <a:cs typeface="游ゴシック"/>
              </a:rPr>
              <a:t>路のうち、必ずいずれか一つの経路に流れることを示す。</a:t>
            </a:r>
            <a:endParaRPr sz="600" dirty="0">
              <a:latin typeface="ＭＳ Ｐゴシック 見出し"/>
              <a:cs typeface="游ゴシック"/>
            </a:endParaRPr>
          </a:p>
        </p:txBody>
      </p:sp>
      <p:sp>
        <p:nvSpPr>
          <p:cNvPr id="84" name="object 45">
            <a:extLst>
              <a:ext uri="{FF2B5EF4-FFF2-40B4-BE49-F238E27FC236}">
                <a16:creationId xmlns:a16="http://schemas.microsoft.com/office/drawing/2014/main" id="{D1AB257A-A9A5-92B9-CE88-1AFBE6BA4483}"/>
              </a:ext>
            </a:extLst>
          </p:cNvPr>
          <p:cNvSpPr txBox="1"/>
          <p:nvPr userDrawn="1"/>
        </p:nvSpPr>
        <p:spPr>
          <a:xfrm>
            <a:off x="7832725" y="6440972"/>
            <a:ext cx="2466975"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データストア：</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業務フロー内において継続的に参照されたり更新されたりする、蓄積された情報群を示</a:t>
            </a:r>
            <a:r>
              <a:rPr sz="600" spc="-25" dirty="0">
                <a:latin typeface="ＭＳ Ｐゴシック 見出し"/>
                <a:cs typeface="游ゴシック"/>
              </a:rPr>
              <a:t>す。</a:t>
            </a:r>
            <a:endParaRPr sz="600" dirty="0">
              <a:latin typeface="ＭＳ Ｐゴシック 見出し"/>
              <a:cs typeface="游ゴシック"/>
            </a:endParaRPr>
          </a:p>
        </p:txBody>
      </p:sp>
      <p:sp>
        <p:nvSpPr>
          <p:cNvPr id="85" name="object 46">
            <a:extLst>
              <a:ext uri="{FF2B5EF4-FFF2-40B4-BE49-F238E27FC236}">
                <a16:creationId xmlns:a16="http://schemas.microsoft.com/office/drawing/2014/main" id="{9A5DD241-1DEE-72E7-2D87-CF482799BDC7}"/>
              </a:ext>
            </a:extLst>
          </p:cNvPr>
          <p:cNvSpPr txBox="1"/>
          <p:nvPr userDrawn="1"/>
        </p:nvSpPr>
        <p:spPr>
          <a:xfrm>
            <a:off x="7832724" y="6883847"/>
            <a:ext cx="2466975" cy="19749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データオブジェクト：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アクティビティで必要とされるデータや作成されるデータを示す。</a:t>
            </a:r>
            <a:endParaRPr sz="600">
              <a:latin typeface="ＭＳ Ｐゴシック 見出し"/>
              <a:cs typeface="游ゴシック"/>
            </a:endParaRPr>
          </a:p>
        </p:txBody>
      </p:sp>
      <p:sp>
        <p:nvSpPr>
          <p:cNvPr id="86" name="object 48">
            <a:extLst>
              <a:ext uri="{FF2B5EF4-FFF2-40B4-BE49-F238E27FC236}">
                <a16:creationId xmlns:a16="http://schemas.microsoft.com/office/drawing/2014/main" id="{5AFBD785-E246-44F2-0DF1-5AEB9001B782}"/>
              </a:ext>
            </a:extLst>
          </p:cNvPr>
          <p:cNvSpPr txBox="1"/>
          <p:nvPr userDrawn="1"/>
        </p:nvSpPr>
        <p:spPr>
          <a:xfrm>
            <a:off x="1302489" y="5470818"/>
            <a:ext cx="1972423"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開始イベント：</a:t>
            </a:r>
            <a:endParaRPr sz="600" dirty="0">
              <a:latin typeface="ＭＳ Ｐゴシック 見出し"/>
              <a:cs typeface="游ゴシック"/>
            </a:endParaRPr>
          </a:p>
          <a:p>
            <a:pPr marL="12700">
              <a:lnSpc>
                <a:spcPct val="100000"/>
              </a:lnSpc>
            </a:pPr>
            <a:r>
              <a:rPr sz="600" spc="-10" dirty="0">
                <a:latin typeface="ＭＳ Ｐゴシック 見出し"/>
                <a:cs typeface="游ゴシック"/>
              </a:rPr>
              <a:t>事務の開始を示し、必ず記載する必要がある。</a:t>
            </a:r>
            <a:endParaRPr sz="600" dirty="0">
              <a:latin typeface="ＭＳ Ｐゴシック 見出し"/>
              <a:cs typeface="游ゴシック"/>
            </a:endParaRPr>
          </a:p>
        </p:txBody>
      </p:sp>
      <p:sp>
        <p:nvSpPr>
          <p:cNvPr id="87" name="object 49">
            <a:extLst>
              <a:ext uri="{FF2B5EF4-FFF2-40B4-BE49-F238E27FC236}">
                <a16:creationId xmlns:a16="http://schemas.microsoft.com/office/drawing/2014/main" id="{00A21744-B52B-AA65-611F-0123413E1798}"/>
              </a:ext>
            </a:extLst>
          </p:cNvPr>
          <p:cNvSpPr txBox="1"/>
          <p:nvPr userDrawn="1"/>
        </p:nvSpPr>
        <p:spPr>
          <a:xfrm>
            <a:off x="1299476" y="5787323"/>
            <a:ext cx="1973965"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終了イベント：</a:t>
            </a:r>
            <a:endParaRPr sz="600">
              <a:latin typeface="ＭＳ Ｐゴシック 見出し"/>
              <a:cs typeface="游ゴシック"/>
            </a:endParaRPr>
          </a:p>
          <a:p>
            <a:pPr marL="12700">
              <a:lnSpc>
                <a:spcPct val="100000"/>
              </a:lnSpc>
            </a:pPr>
            <a:r>
              <a:rPr sz="600" spc="-5" dirty="0">
                <a:latin typeface="ＭＳ Ｐゴシック 見出し"/>
                <a:cs typeface="游ゴシック"/>
              </a:rPr>
              <a:t>事務の終了を示し、必ず記載する必要がある。</a:t>
            </a:r>
            <a:endParaRPr sz="600">
              <a:latin typeface="ＭＳ Ｐゴシック 見出し"/>
              <a:cs typeface="游ゴシック"/>
            </a:endParaRPr>
          </a:p>
        </p:txBody>
      </p:sp>
      <p:sp>
        <p:nvSpPr>
          <p:cNvPr id="88" name="object 50">
            <a:extLst>
              <a:ext uri="{FF2B5EF4-FFF2-40B4-BE49-F238E27FC236}">
                <a16:creationId xmlns:a16="http://schemas.microsoft.com/office/drawing/2014/main" id="{62D1240C-020F-F49B-613F-AB7576E95761}"/>
              </a:ext>
            </a:extLst>
          </p:cNvPr>
          <p:cNvSpPr txBox="1"/>
          <p:nvPr userDrawn="1"/>
        </p:nvSpPr>
        <p:spPr>
          <a:xfrm>
            <a:off x="1299476" y="6082838"/>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メッセージ開始イベント：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他のプールからのメッセージを受け取ることで事務が開始することを示す。</a:t>
            </a:r>
            <a:endParaRPr sz="600">
              <a:latin typeface="ＭＳ Ｐゴシック 見出し"/>
              <a:cs typeface="游ゴシック"/>
            </a:endParaRPr>
          </a:p>
        </p:txBody>
      </p:sp>
      <p:sp>
        <p:nvSpPr>
          <p:cNvPr id="89" name="object 57">
            <a:extLst>
              <a:ext uri="{FF2B5EF4-FFF2-40B4-BE49-F238E27FC236}">
                <a16:creationId xmlns:a16="http://schemas.microsoft.com/office/drawing/2014/main" id="{97C87DC9-2C1C-4A36-1CD4-CA94DDEA2DA4}"/>
              </a:ext>
            </a:extLst>
          </p:cNvPr>
          <p:cNvSpPr txBox="1"/>
          <p:nvPr userDrawn="1"/>
        </p:nvSpPr>
        <p:spPr>
          <a:xfrm>
            <a:off x="4361179" y="6133953"/>
            <a:ext cx="2104409" cy="19749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シーケンスフロー：</a:t>
            </a:r>
            <a:endParaRPr sz="600" dirty="0">
              <a:latin typeface="ＭＳ Ｐゴシック 見出し"/>
              <a:cs typeface="游ゴシック"/>
            </a:endParaRPr>
          </a:p>
          <a:p>
            <a:pPr marL="12700">
              <a:lnSpc>
                <a:spcPct val="100000"/>
              </a:lnSpc>
            </a:pPr>
            <a:r>
              <a:rPr sz="600" spc="-5" dirty="0">
                <a:latin typeface="ＭＳ Ｐゴシック 見出し"/>
                <a:cs typeface="游ゴシック"/>
              </a:rPr>
              <a:t>イベントやアクティビティ同士を接続する。</a:t>
            </a:r>
            <a:endParaRPr sz="600" dirty="0">
              <a:latin typeface="ＭＳ Ｐゴシック 見出し"/>
              <a:cs typeface="游ゴシック"/>
            </a:endParaRPr>
          </a:p>
        </p:txBody>
      </p:sp>
      <p:sp>
        <p:nvSpPr>
          <p:cNvPr id="90" name="object 58">
            <a:extLst>
              <a:ext uri="{FF2B5EF4-FFF2-40B4-BE49-F238E27FC236}">
                <a16:creationId xmlns:a16="http://schemas.microsoft.com/office/drawing/2014/main" id="{9C0C6EC4-AC95-0062-ABD4-62109DC45EC0}"/>
              </a:ext>
            </a:extLst>
          </p:cNvPr>
          <p:cNvSpPr txBox="1"/>
          <p:nvPr userDrawn="1"/>
        </p:nvSpPr>
        <p:spPr>
          <a:xfrm>
            <a:off x="4361180" y="6399754"/>
            <a:ext cx="2311400" cy="382156"/>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メッセージフロー：</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プールを跨いでメッセージのやり取りがあることを示す際に使用する。メッセージとは口頭や文書、メール等である。同一プール内では使用でき</a:t>
            </a:r>
            <a:r>
              <a:rPr sz="600" spc="-20" dirty="0">
                <a:latin typeface="ＭＳ Ｐゴシック 見出し"/>
                <a:cs typeface="游ゴシック"/>
              </a:rPr>
              <a:t>ない。</a:t>
            </a:r>
            <a:endParaRPr sz="600" dirty="0">
              <a:latin typeface="ＭＳ Ｐゴシック 見出し"/>
              <a:cs typeface="游ゴシック"/>
            </a:endParaRPr>
          </a:p>
        </p:txBody>
      </p:sp>
      <p:sp>
        <p:nvSpPr>
          <p:cNvPr id="91" name="object 59">
            <a:extLst>
              <a:ext uri="{FF2B5EF4-FFF2-40B4-BE49-F238E27FC236}">
                <a16:creationId xmlns:a16="http://schemas.microsoft.com/office/drawing/2014/main" id="{71C2AD7E-9508-E342-05EE-134B9E9A258C}"/>
              </a:ext>
            </a:extLst>
          </p:cNvPr>
          <p:cNvSpPr txBox="1"/>
          <p:nvPr userDrawn="1"/>
        </p:nvSpPr>
        <p:spPr>
          <a:xfrm>
            <a:off x="4361180" y="6832732"/>
            <a:ext cx="2311400" cy="299720"/>
          </a:xfrm>
          <a:prstGeom prst="rect">
            <a:avLst/>
          </a:prstGeom>
        </p:spPr>
        <p:txBody>
          <a:bodyPr vert="horz" wrap="square" lIns="0" tIns="12700" rIns="0" bIns="0" rtlCol="0">
            <a:spAutoFit/>
          </a:bodyPr>
          <a:lstStyle/>
          <a:p>
            <a:pPr marL="12700">
              <a:lnSpc>
                <a:spcPct val="100000"/>
              </a:lnSpc>
              <a:spcBef>
                <a:spcPts val="100"/>
              </a:spcBef>
            </a:pPr>
            <a:r>
              <a:rPr sz="600" spc="-10" dirty="0">
                <a:latin typeface="ＭＳ Ｐゴシック 見出し"/>
                <a:cs typeface="游ゴシック"/>
              </a:rPr>
              <a:t>関連／データ関連：</a:t>
            </a:r>
            <a:endParaRPr sz="600" dirty="0">
              <a:latin typeface="ＭＳ Ｐゴシック 見出し"/>
              <a:cs typeface="游ゴシック"/>
            </a:endParaRPr>
          </a:p>
          <a:p>
            <a:pPr marL="12700" marR="5080">
              <a:lnSpc>
                <a:spcPct val="100000"/>
              </a:lnSpc>
            </a:pPr>
            <a:r>
              <a:rPr sz="600" spc="-5" dirty="0">
                <a:latin typeface="ＭＳ Ｐゴシック 見出し"/>
                <a:cs typeface="游ゴシック"/>
              </a:rPr>
              <a:t>データや注釈との関連があることを示す。データストア間の接続にはデータ関連を用いる。</a:t>
            </a:r>
            <a:endParaRPr sz="600" dirty="0">
              <a:latin typeface="ＭＳ Ｐゴシック 見出し"/>
              <a:cs typeface="游ゴシック"/>
            </a:endParaRPr>
          </a:p>
        </p:txBody>
      </p:sp>
      <p:sp>
        <p:nvSpPr>
          <p:cNvPr id="92" name="object 60">
            <a:extLst>
              <a:ext uri="{FF2B5EF4-FFF2-40B4-BE49-F238E27FC236}">
                <a16:creationId xmlns:a16="http://schemas.microsoft.com/office/drawing/2014/main" id="{C48CCC2A-442C-FAEE-4601-B20C1C12AB06}"/>
              </a:ext>
            </a:extLst>
          </p:cNvPr>
          <p:cNvSpPr txBox="1"/>
          <p:nvPr userDrawn="1"/>
        </p:nvSpPr>
        <p:spPr>
          <a:xfrm>
            <a:off x="1299476" y="6440972"/>
            <a:ext cx="2066495" cy="299720"/>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メッセージ終了イベント：</a:t>
            </a:r>
            <a:endParaRPr sz="600">
              <a:latin typeface="ＭＳ Ｐゴシック 見出し"/>
              <a:cs typeface="游ゴシック"/>
            </a:endParaRPr>
          </a:p>
          <a:p>
            <a:pPr marL="12700" marR="5080">
              <a:lnSpc>
                <a:spcPct val="100000"/>
              </a:lnSpc>
            </a:pPr>
            <a:r>
              <a:rPr sz="600" spc="-5" dirty="0">
                <a:latin typeface="ＭＳ Ｐゴシック 見出し"/>
                <a:cs typeface="游ゴシック"/>
              </a:rPr>
              <a:t>他のプールにメッセージを送って、事務が終了す</a:t>
            </a:r>
            <a:r>
              <a:rPr sz="600" spc="-10" dirty="0">
                <a:latin typeface="ＭＳ Ｐゴシック 見出し"/>
                <a:cs typeface="游ゴシック"/>
              </a:rPr>
              <a:t>ることを示す。</a:t>
            </a:r>
            <a:endParaRPr sz="600">
              <a:latin typeface="ＭＳ Ｐゴシック 見出し"/>
              <a:cs typeface="游ゴシック"/>
            </a:endParaRPr>
          </a:p>
        </p:txBody>
      </p:sp>
      <p:sp>
        <p:nvSpPr>
          <p:cNvPr id="93" name="object 62">
            <a:extLst>
              <a:ext uri="{FF2B5EF4-FFF2-40B4-BE49-F238E27FC236}">
                <a16:creationId xmlns:a16="http://schemas.microsoft.com/office/drawing/2014/main" id="{6B1C7827-6CF4-901D-8532-E0295D30A0AB}"/>
              </a:ext>
            </a:extLst>
          </p:cNvPr>
          <p:cNvSpPr txBox="1"/>
          <p:nvPr userDrawn="1"/>
        </p:nvSpPr>
        <p:spPr>
          <a:xfrm>
            <a:off x="4361180" y="5038725"/>
            <a:ext cx="2311400"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メッセージ送信中間イベント：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業務フロー図の中間に配置され、他のプールにメッセージを送ってから、直ちに次の作業に移るこ</a:t>
            </a:r>
            <a:r>
              <a:rPr sz="600" spc="-10" dirty="0">
                <a:latin typeface="ＭＳ Ｐゴシック 見出し"/>
                <a:cs typeface="游ゴシック"/>
              </a:rPr>
              <a:t>とを示す。</a:t>
            </a:r>
            <a:endParaRPr sz="600" dirty="0">
              <a:latin typeface="ＭＳ Ｐゴシック 見出し"/>
              <a:cs typeface="游ゴシック"/>
            </a:endParaRPr>
          </a:p>
        </p:txBody>
      </p:sp>
      <p:sp>
        <p:nvSpPr>
          <p:cNvPr id="94" name="object 63">
            <a:extLst>
              <a:ext uri="{FF2B5EF4-FFF2-40B4-BE49-F238E27FC236}">
                <a16:creationId xmlns:a16="http://schemas.microsoft.com/office/drawing/2014/main" id="{1DC82F72-534A-FEE2-17F6-843AF5AB7ABD}"/>
              </a:ext>
            </a:extLst>
          </p:cNvPr>
          <p:cNvSpPr txBox="1"/>
          <p:nvPr userDrawn="1"/>
        </p:nvSpPr>
        <p:spPr>
          <a:xfrm>
            <a:off x="1291848" y="6837681"/>
            <a:ext cx="2066495" cy="289823"/>
          </a:xfrm>
          <a:prstGeom prst="rect">
            <a:avLst/>
          </a:prstGeom>
        </p:spPr>
        <p:txBody>
          <a:bodyPr vert="horz" wrap="square" lIns="0" tIns="12700" rIns="0" bIns="0" rtlCol="0">
            <a:spAutoFit/>
          </a:bodyPr>
          <a:lstStyle/>
          <a:p>
            <a:pPr marL="12700">
              <a:lnSpc>
                <a:spcPct val="100000"/>
              </a:lnSpc>
              <a:spcBef>
                <a:spcPts val="100"/>
              </a:spcBef>
            </a:pPr>
            <a:r>
              <a:rPr sz="600" spc="-5" dirty="0">
                <a:latin typeface="ＭＳ Ｐゴシック 見出し"/>
                <a:cs typeface="游ゴシック"/>
              </a:rPr>
              <a:t>メッセージ受信中間イベント：</a:t>
            </a:r>
            <a:endParaRPr sz="600" dirty="0">
              <a:latin typeface="ＭＳ Ｐゴシック 見出し"/>
              <a:cs typeface="游ゴシック"/>
            </a:endParaRPr>
          </a:p>
          <a:p>
            <a:pPr marL="12700" marR="5080" algn="just">
              <a:lnSpc>
                <a:spcPct val="100000"/>
              </a:lnSpc>
            </a:pPr>
            <a:r>
              <a:rPr sz="600" spc="-5" dirty="0">
                <a:latin typeface="ＭＳ Ｐゴシック 見出し"/>
                <a:cs typeface="游ゴシック"/>
              </a:rPr>
              <a:t>業務フロー図の中間に配置され、他のプールからのメッセージを送信するまで作業が待機されるこ</a:t>
            </a:r>
            <a:r>
              <a:rPr sz="600" spc="-10" dirty="0">
                <a:latin typeface="ＭＳ Ｐゴシック 見出し"/>
                <a:cs typeface="游ゴシック"/>
              </a:rPr>
              <a:t>とを示す。</a:t>
            </a:r>
            <a:endParaRPr sz="600" dirty="0">
              <a:latin typeface="ＭＳ Ｐゴシック 見出し"/>
              <a:cs typeface="游ゴシック"/>
            </a:endParaRPr>
          </a:p>
        </p:txBody>
      </p:sp>
      <p:sp>
        <p:nvSpPr>
          <p:cNvPr id="95" name="object 62">
            <a:extLst>
              <a:ext uri="{FF2B5EF4-FFF2-40B4-BE49-F238E27FC236}">
                <a16:creationId xmlns:a16="http://schemas.microsoft.com/office/drawing/2014/main" id="{947ADF4A-53FB-AA36-CA0E-6C355B6E2DCE}"/>
              </a:ext>
            </a:extLst>
          </p:cNvPr>
          <p:cNvSpPr txBox="1"/>
          <p:nvPr userDrawn="1"/>
        </p:nvSpPr>
        <p:spPr>
          <a:xfrm>
            <a:off x="4361180" y="5464406"/>
            <a:ext cx="2311400" cy="210314"/>
          </a:xfrm>
          <a:prstGeom prst="rect">
            <a:avLst/>
          </a:prstGeom>
        </p:spPr>
        <p:txBody>
          <a:bodyPr vert="horz" wrap="square" lIns="0" tIns="12700" rIns="0" bIns="0" rtlCol="0">
            <a:spAutoFit/>
          </a:bodyPr>
          <a:lstStyle/>
          <a:p>
            <a:pPr marL="12700">
              <a:lnSpc>
                <a:spcPct val="100000"/>
              </a:lnSpc>
              <a:spcBef>
                <a:spcPts val="100"/>
              </a:spcBef>
            </a:pPr>
            <a:r>
              <a:rPr lang="ja-JP" altLang="en-US" sz="600" spc="-5" dirty="0">
                <a:latin typeface="ＭＳ Ｐゴシック 見出し"/>
                <a:cs typeface="游ゴシック"/>
              </a:rPr>
              <a:t>リンク・スルーイベント：</a:t>
            </a:r>
          </a:p>
          <a:p>
            <a:pPr marL="12700">
              <a:lnSpc>
                <a:spcPct val="100000"/>
              </a:lnSpc>
              <a:spcBef>
                <a:spcPts val="100"/>
              </a:spcBef>
            </a:pPr>
            <a:r>
              <a:rPr lang="ja-JP" altLang="en-US" sz="600" spc="-5" dirty="0">
                <a:latin typeface="ＭＳ Ｐゴシック 見出し"/>
                <a:cs typeface="游ゴシック"/>
              </a:rPr>
              <a:t>単一の業務フローがページを跨る場合の次頁記号を示す</a:t>
            </a:r>
            <a:r>
              <a:rPr lang="ja-JP" altLang="en-US" sz="600" spc="-10" dirty="0">
                <a:latin typeface="ＭＳ Ｐゴシック 見出し"/>
                <a:cs typeface="游ゴシック"/>
              </a:rPr>
              <a:t>。</a:t>
            </a:r>
            <a:endParaRPr lang="ja-JP" altLang="en-US" sz="600" dirty="0">
              <a:latin typeface="ＭＳ Ｐゴシック 見出し"/>
              <a:cs typeface="游ゴシック"/>
            </a:endParaRPr>
          </a:p>
        </p:txBody>
      </p:sp>
      <p:sp>
        <p:nvSpPr>
          <p:cNvPr id="96" name="object 62">
            <a:extLst>
              <a:ext uri="{FF2B5EF4-FFF2-40B4-BE49-F238E27FC236}">
                <a16:creationId xmlns:a16="http://schemas.microsoft.com/office/drawing/2014/main" id="{BBCFB5A1-EE75-8283-5BF8-BE137BAD50BB}"/>
              </a:ext>
            </a:extLst>
          </p:cNvPr>
          <p:cNvSpPr txBox="1"/>
          <p:nvPr userDrawn="1"/>
        </p:nvSpPr>
        <p:spPr>
          <a:xfrm>
            <a:off x="4361180" y="5780911"/>
            <a:ext cx="2311400" cy="210314"/>
          </a:xfrm>
          <a:prstGeom prst="rect">
            <a:avLst/>
          </a:prstGeom>
        </p:spPr>
        <p:txBody>
          <a:bodyPr vert="horz" wrap="square" lIns="0" tIns="12700" rIns="0" bIns="0" rtlCol="0">
            <a:spAutoFit/>
          </a:bodyPr>
          <a:lstStyle/>
          <a:p>
            <a:pPr marL="12700">
              <a:lnSpc>
                <a:spcPct val="100000"/>
              </a:lnSpc>
              <a:spcBef>
                <a:spcPts val="100"/>
              </a:spcBef>
            </a:pPr>
            <a:r>
              <a:rPr lang="ja-JP" altLang="en-US" sz="600" spc="-5" dirty="0">
                <a:latin typeface="ＭＳ Ｐゴシック 見出し"/>
                <a:cs typeface="游ゴシック"/>
              </a:rPr>
              <a:t>リンク・キャッチイベント：</a:t>
            </a:r>
          </a:p>
          <a:p>
            <a:pPr marL="12700">
              <a:lnSpc>
                <a:spcPct val="100000"/>
              </a:lnSpc>
              <a:spcBef>
                <a:spcPts val="100"/>
              </a:spcBef>
            </a:pPr>
            <a:r>
              <a:rPr lang="ja-JP" altLang="en-US" sz="600" spc="-5" dirty="0">
                <a:latin typeface="ＭＳ Ｐゴシック 見出し"/>
                <a:cs typeface="游ゴシック"/>
              </a:rPr>
              <a:t>単一の業務フローがページを跨る場合の前頁記号を示す。</a:t>
            </a:r>
            <a:endParaRPr lang="ja-JP" altLang="en-US" sz="600" dirty="0">
              <a:latin typeface="ＭＳ Ｐゴシック 見出し"/>
              <a:cs typeface="游ゴシック"/>
            </a:endParaRPr>
          </a:p>
        </p:txBody>
      </p:sp>
      <p:grpSp>
        <p:nvGrpSpPr>
          <p:cNvPr id="104" name="グループ化 103">
            <a:extLst>
              <a:ext uri="{FF2B5EF4-FFF2-40B4-BE49-F238E27FC236}">
                <a16:creationId xmlns:a16="http://schemas.microsoft.com/office/drawing/2014/main" id="{A4AA0F76-998A-98E6-AFA6-C289616CE847}"/>
              </a:ext>
            </a:extLst>
          </p:cNvPr>
          <p:cNvGrpSpPr/>
          <p:nvPr userDrawn="1"/>
        </p:nvGrpSpPr>
        <p:grpSpPr>
          <a:xfrm>
            <a:off x="1033781" y="5464406"/>
            <a:ext cx="243838" cy="210314"/>
            <a:chOff x="1033781" y="5464406"/>
            <a:chExt cx="243838" cy="210314"/>
          </a:xfrm>
        </p:grpSpPr>
        <p:sp>
          <p:nvSpPr>
            <p:cNvPr id="100" name="左大かっこ 99">
              <a:extLst>
                <a:ext uri="{FF2B5EF4-FFF2-40B4-BE49-F238E27FC236}">
                  <a16:creationId xmlns:a16="http://schemas.microsoft.com/office/drawing/2014/main" id="{67093887-37DB-B7AD-9D1F-78C8BDF1085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2" name="直線コネクタ 101">
              <a:extLst>
                <a:ext uri="{FF2B5EF4-FFF2-40B4-BE49-F238E27FC236}">
                  <a16:creationId xmlns:a16="http://schemas.microsoft.com/office/drawing/2014/main" id="{FD2D235F-AA8E-69E5-DF05-63D827CC1173}"/>
                </a:ext>
              </a:extLst>
            </p:cNvPr>
            <p:cNvCxnSpPr>
              <a:cxnSpLocks/>
              <a:stCxn id="10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5" name="グループ化 104">
            <a:extLst>
              <a:ext uri="{FF2B5EF4-FFF2-40B4-BE49-F238E27FC236}">
                <a16:creationId xmlns:a16="http://schemas.microsoft.com/office/drawing/2014/main" id="{383E9996-B503-A901-53CC-27E699B457BA}"/>
              </a:ext>
            </a:extLst>
          </p:cNvPr>
          <p:cNvGrpSpPr/>
          <p:nvPr userDrawn="1"/>
        </p:nvGrpSpPr>
        <p:grpSpPr>
          <a:xfrm>
            <a:off x="1033781" y="5780911"/>
            <a:ext cx="243838" cy="210314"/>
            <a:chOff x="1033781" y="5464406"/>
            <a:chExt cx="243838" cy="210314"/>
          </a:xfrm>
        </p:grpSpPr>
        <p:sp>
          <p:nvSpPr>
            <p:cNvPr id="106" name="左大かっこ 105">
              <a:extLst>
                <a:ext uri="{FF2B5EF4-FFF2-40B4-BE49-F238E27FC236}">
                  <a16:creationId xmlns:a16="http://schemas.microsoft.com/office/drawing/2014/main" id="{0305F10B-5F87-D6D9-385E-082DF139AF8E}"/>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07" name="直線コネクタ 106">
              <a:extLst>
                <a:ext uri="{FF2B5EF4-FFF2-40B4-BE49-F238E27FC236}">
                  <a16:creationId xmlns:a16="http://schemas.microsoft.com/office/drawing/2014/main" id="{7B49CDF3-426B-442F-76A4-B208F252ED2A}"/>
                </a:ext>
              </a:extLst>
            </p:cNvPr>
            <p:cNvCxnSpPr>
              <a:cxnSpLocks/>
              <a:stCxn id="10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08" name="グループ化 107">
            <a:extLst>
              <a:ext uri="{FF2B5EF4-FFF2-40B4-BE49-F238E27FC236}">
                <a16:creationId xmlns:a16="http://schemas.microsoft.com/office/drawing/2014/main" id="{FB30975A-B1AF-F64A-B8B1-1CCC51A433FE}"/>
              </a:ext>
            </a:extLst>
          </p:cNvPr>
          <p:cNvGrpSpPr/>
          <p:nvPr userDrawn="1"/>
        </p:nvGrpSpPr>
        <p:grpSpPr>
          <a:xfrm>
            <a:off x="1033781" y="6122816"/>
            <a:ext cx="243838" cy="210314"/>
            <a:chOff x="1033781" y="5464406"/>
            <a:chExt cx="243838" cy="210314"/>
          </a:xfrm>
        </p:grpSpPr>
        <p:sp>
          <p:nvSpPr>
            <p:cNvPr id="109" name="左大かっこ 108">
              <a:extLst>
                <a:ext uri="{FF2B5EF4-FFF2-40B4-BE49-F238E27FC236}">
                  <a16:creationId xmlns:a16="http://schemas.microsoft.com/office/drawing/2014/main" id="{95D4BEAC-6B6D-515C-5461-FE7C9C3943A3}"/>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0" name="直線コネクタ 109">
              <a:extLst>
                <a:ext uri="{FF2B5EF4-FFF2-40B4-BE49-F238E27FC236}">
                  <a16:creationId xmlns:a16="http://schemas.microsoft.com/office/drawing/2014/main" id="{0751B0ED-9088-8F3F-12CB-B09DF27DBC5D}"/>
                </a:ext>
              </a:extLst>
            </p:cNvPr>
            <p:cNvCxnSpPr>
              <a:cxnSpLocks/>
              <a:stCxn id="10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1" name="グループ化 110">
            <a:extLst>
              <a:ext uri="{FF2B5EF4-FFF2-40B4-BE49-F238E27FC236}">
                <a16:creationId xmlns:a16="http://schemas.microsoft.com/office/drawing/2014/main" id="{A6B58224-3A74-96A3-687E-42BEFCD65B5F}"/>
              </a:ext>
            </a:extLst>
          </p:cNvPr>
          <p:cNvGrpSpPr/>
          <p:nvPr userDrawn="1"/>
        </p:nvGrpSpPr>
        <p:grpSpPr>
          <a:xfrm>
            <a:off x="1033781" y="6480596"/>
            <a:ext cx="243838" cy="210314"/>
            <a:chOff x="1033781" y="5464406"/>
            <a:chExt cx="243838" cy="210314"/>
          </a:xfrm>
        </p:grpSpPr>
        <p:sp>
          <p:nvSpPr>
            <p:cNvPr id="112" name="左大かっこ 111">
              <a:extLst>
                <a:ext uri="{FF2B5EF4-FFF2-40B4-BE49-F238E27FC236}">
                  <a16:creationId xmlns:a16="http://schemas.microsoft.com/office/drawing/2014/main" id="{4214C76C-6F51-5729-C364-330587C889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3" name="直線コネクタ 112">
              <a:extLst>
                <a:ext uri="{FF2B5EF4-FFF2-40B4-BE49-F238E27FC236}">
                  <a16:creationId xmlns:a16="http://schemas.microsoft.com/office/drawing/2014/main" id="{78A714D2-AEED-AAD0-0018-90939EEEE081}"/>
                </a:ext>
              </a:extLst>
            </p:cNvPr>
            <p:cNvCxnSpPr>
              <a:cxnSpLocks/>
              <a:stCxn id="11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4" name="グループ化 113">
            <a:extLst>
              <a:ext uri="{FF2B5EF4-FFF2-40B4-BE49-F238E27FC236}">
                <a16:creationId xmlns:a16="http://schemas.microsoft.com/office/drawing/2014/main" id="{CEAF09C9-5B8F-A5A4-B5C9-AC16376C1350}"/>
              </a:ext>
            </a:extLst>
          </p:cNvPr>
          <p:cNvGrpSpPr/>
          <p:nvPr userDrawn="1"/>
        </p:nvGrpSpPr>
        <p:grpSpPr>
          <a:xfrm>
            <a:off x="1033781" y="6873875"/>
            <a:ext cx="243838" cy="210314"/>
            <a:chOff x="1033781" y="5464406"/>
            <a:chExt cx="243838" cy="210314"/>
          </a:xfrm>
        </p:grpSpPr>
        <p:sp>
          <p:nvSpPr>
            <p:cNvPr id="115" name="左大かっこ 114">
              <a:extLst>
                <a:ext uri="{FF2B5EF4-FFF2-40B4-BE49-F238E27FC236}">
                  <a16:creationId xmlns:a16="http://schemas.microsoft.com/office/drawing/2014/main" id="{9A3FA4E8-3F5B-7E1E-469A-30AB4D22EC61}"/>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6" name="直線コネクタ 115">
              <a:extLst>
                <a:ext uri="{FF2B5EF4-FFF2-40B4-BE49-F238E27FC236}">
                  <a16:creationId xmlns:a16="http://schemas.microsoft.com/office/drawing/2014/main" id="{54FBC5C7-D614-C068-8B32-65D927EF200F}"/>
                </a:ext>
              </a:extLst>
            </p:cNvPr>
            <p:cNvCxnSpPr>
              <a:cxnSpLocks/>
              <a:stCxn id="11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17" name="グループ化 116">
            <a:extLst>
              <a:ext uri="{FF2B5EF4-FFF2-40B4-BE49-F238E27FC236}">
                <a16:creationId xmlns:a16="http://schemas.microsoft.com/office/drawing/2014/main" id="{2DC3A1D6-A556-97FB-9603-7B5DB2933C1C}"/>
              </a:ext>
            </a:extLst>
          </p:cNvPr>
          <p:cNvGrpSpPr/>
          <p:nvPr userDrawn="1"/>
        </p:nvGrpSpPr>
        <p:grpSpPr>
          <a:xfrm>
            <a:off x="4091910" y="5464406"/>
            <a:ext cx="243838" cy="210314"/>
            <a:chOff x="1033781" y="5464406"/>
            <a:chExt cx="243838" cy="210314"/>
          </a:xfrm>
        </p:grpSpPr>
        <p:sp>
          <p:nvSpPr>
            <p:cNvPr id="118" name="左大かっこ 117">
              <a:extLst>
                <a:ext uri="{FF2B5EF4-FFF2-40B4-BE49-F238E27FC236}">
                  <a16:creationId xmlns:a16="http://schemas.microsoft.com/office/drawing/2014/main" id="{8B1C6C86-1536-883C-D9A7-FBA45C65CB79}"/>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19" name="直線コネクタ 118">
              <a:extLst>
                <a:ext uri="{FF2B5EF4-FFF2-40B4-BE49-F238E27FC236}">
                  <a16:creationId xmlns:a16="http://schemas.microsoft.com/office/drawing/2014/main" id="{AE4248F4-AB63-C472-C867-399BB771580E}"/>
                </a:ext>
              </a:extLst>
            </p:cNvPr>
            <p:cNvCxnSpPr>
              <a:cxnSpLocks/>
              <a:stCxn id="11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0" name="グループ化 119">
            <a:extLst>
              <a:ext uri="{FF2B5EF4-FFF2-40B4-BE49-F238E27FC236}">
                <a16:creationId xmlns:a16="http://schemas.microsoft.com/office/drawing/2014/main" id="{6F4D3222-C5CF-CC06-CE32-FA58C1440B65}"/>
              </a:ext>
            </a:extLst>
          </p:cNvPr>
          <p:cNvGrpSpPr/>
          <p:nvPr userDrawn="1"/>
        </p:nvGrpSpPr>
        <p:grpSpPr>
          <a:xfrm>
            <a:off x="4091910" y="5780911"/>
            <a:ext cx="243838" cy="210314"/>
            <a:chOff x="1033781" y="5464406"/>
            <a:chExt cx="243838" cy="210314"/>
          </a:xfrm>
        </p:grpSpPr>
        <p:sp>
          <p:nvSpPr>
            <p:cNvPr id="121" name="左大かっこ 120">
              <a:extLst>
                <a:ext uri="{FF2B5EF4-FFF2-40B4-BE49-F238E27FC236}">
                  <a16:creationId xmlns:a16="http://schemas.microsoft.com/office/drawing/2014/main" id="{A0D1163C-0CAA-9357-3F57-8176A2A38341}"/>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2" name="直線コネクタ 121">
              <a:extLst>
                <a:ext uri="{FF2B5EF4-FFF2-40B4-BE49-F238E27FC236}">
                  <a16:creationId xmlns:a16="http://schemas.microsoft.com/office/drawing/2014/main" id="{C24D1AAF-1F67-79B5-A3C6-4E7B2B62E4EF}"/>
                </a:ext>
              </a:extLst>
            </p:cNvPr>
            <p:cNvCxnSpPr>
              <a:cxnSpLocks/>
              <a:stCxn id="121"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3" name="グループ化 122">
            <a:extLst>
              <a:ext uri="{FF2B5EF4-FFF2-40B4-BE49-F238E27FC236}">
                <a16:creationId xmlns:a16="http://schemas.microsoft.com/office/drawing/2014/main" id="{CAE8E1B5-9292-25D2-351D-933A1B56D194}"/>
              </a:ext>
            </a:extLst>
          </p:cNvPr>
          <p:cNvGrpSpPr/>
          <p:nvPr userDrawn="1"/>
        </p:nvGrpSpPr>
        <p:grpSpPr>
          <a:xfrm>
            <a:off x="4091910" y="6122816"/>
            <a:ext cx="243838" cy="210314"/>
            <a:chOff x="1033781" y="5464406"/>
            <a:chExt cx="243838" cy="210314"/>
          </a:xfrm>
        </p:grpSpPr>
        <p:sp>
          <p:nvSpPr>
            <p:cNvPr id="124" name="左大かっこ 123">
              <a:extLst>
                <a:ext uri="{FF2B5EF4-FFF2-40B4-BE49-F238E27FC236}">
                  <a16:creationId xmlns:a16="http://schemas.microsoft.com/office/drawing/2014/main" id="{7C4B97FC-E8CE-D83A-EEDD-07C5CE32B28C}"/>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5" name="直線コネクタ 124">
              <a:extLst>
                <a:ext uri="{FF2B5EF4-FFF2-40B4-BE49-F238E27FC236}">
                  <a16:creationId xmlns:a16="http://schemas.microsoft.com/office/drawing/2014/main" id="{3B459FC6-3A97-769B-1BE4-993518B18803}"/>
                </a:ext>
              </a:extLst>
            </p:cNvPr>
            <p:cNvCxnSpPr>
              <a:cxnSpLocks/>
              <a:stCxn id="124"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6" name="グループ化 125">
            <a:extLst>
              <a:ext uri="{FF2B5EF4-FFF2-40B4-BE49-F238E27FC236}">
                <a16:creationId xmlns:a16="http://schemas.microsoft.com/office/drawing/2014/main" id="{3D9FA349-592C-DC8E-5663-2B6C4DA08B2D}"/>
              </a:ext>
            </a:extLst>
          </p:cNvPr>
          <p:cNvGrpSpPr/>
          <p:nvPr userDrawn="1"/>
        </p:nvGrpSpPr>
        <p:grpSpPr>
          <a:xfrm>
            <a:off x="4091910" y="6480596"/>
            <a:ext cx="243838" cy="210314"/>
            <a:chOff x="1033781" y="5464406"/>
            <a:chExt cx="243838" cy="210314"/>
          </a:xfrm>
        </p:grpSpPr>
        <p:sp>
          <p:nvSpPr>
            <p:cNvPr id="127" name="左大かっこ 126">
              <a:extLst>
                <a:ext uri="{FF2B5EF4-FFF2-40B4-BE49-F238E27FC236}">
                  <a16:creationId xmlns:a16="http://schemas.microsoft.com/office/drawing/2014/main" id="{2E55F3BD-FD66-8870-D2E8-A4CC0287CAD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28" name="直線コネクタ 127">
              <a:extLst>
                <a:ext uri="{FF2B5EF4-FFF2-40B4-BE49-F238E27FC236}">
                  <a16:creationId xmlns:a16="http://schemas.microsoft.com/office/drawing/2014/main" id="{E13FCB82-421F-8025-0456-375107742F06}"/>
                </a:ext>
              </a:extLst>
            </p:cNvPr>
            <p:cNvCxnSpPr>
              <a:cxnSpLocks/>
              <a:stCxn id="127"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29" name="グループ化 128">
            <a:extLst>
              <a:ext uri="{FF2B5EF4-FFF2-40B4-BE49-F238E27FC236}">
                <a16:creationId xmlns:a16="http://schemas.microsoft.com/office/drawing/2014/main" id="{6C6783C1-D52E-6511-57CD-F8C98BB20154}"/>
              </a:ext>
            </a:extLst>
          </p:cNvPr>
          <p:cNvGrpSpPr/>
          <p:nvPr userDrawn="1"/>
        </p:nvGrpSpPr>
        <p:grpSpPr>
          <a:xfrm>
            <a:off x="4091910" y="6873875"/>
            <a:ext cx="243838" cy="210314"/>
            <a:chOff x="1033781" y="5464406"/>
            <a:chExt cx="243838" cy="210314"/>
          </a:xfrm>
        </p:grpSpPr>
        <p:sp>
          <p:nvSpPr>
            <p:cNvPr id="130" name="左大かっこ 129">
              <a:extLst>
                <a:ext uri="{FF2B5EF4-FFF2-40B4-BE49-F238E27FC236}">
                  <a16:creationId xmlns:a16="http://schemas.microsoft.com/office/drawing/2014/main" id="{BA8A7A38-4668-9E16-28A4-448A345AC0FF}"/>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1" name="直線コネクタ 130">
              <a:extLst>
                <a:ext uri="{FF2B5EF4-FFF2-40B4-BE49-F238E27FC236}">
                  <a16:creationId xmlns:a16="http://schemas.microsoft.com/office/drawing/2014/main" id="{A1A9036F-4DF0-3B06-B3A4-4486BB8F71B0}"/>
                </a:ext>
              </a:extLst>
            </p:cNvPr>
            <p:cNvCxnSpPr>
              <a:cxnSpLocks/>
              <a:stCxn id="130"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2" name="グループ化 131">
            <a:extLst>
              <a:ext uri="{FF2B5EF4-FFF2-40B4-BE49-F238E27FC236}">
                <a16:creationId xmlns:a16="http://schemas.microsoft.com/office/drawing/2014/main" id="{49EEDF88-319E-364A-3737-822EC24C7E5F}"/>
              </a:ext>
            </a:extLst>
          </p:cNvPr>
          <p:cNvGrpSpPr/>
          <p:nvPr userDrawn="1"/>
        </p:nvGrpSpPr>
        <p:grpSpPr>
          <a:xfrm>
            <a:off x="4091910" y="5071289"/>
            <a:ext cx="243838" cy="210314"/>
            <a:chOff x="1033781" y="5464406"/>
            <a:chExt cx="243838" cy="210314"/>
          </a:xfrm>
        </p:grpSpPr>
        <p:sp>
          <p:nvSpPr>
            <p:cNvPr id="133" name="左大かっこ 132">
              <a:extLst>
                <a:ext uri="{FF2B5EF4-FFF2-40B4-BE49-F238E27FC236}">
                  <a16:creationId xmlns:a16="http://schemas.microsoft.com/office/drawing/2014/main" id="{C215403E-D7B9-0263-EDDE-2BB07D0F273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4" name="直線コネクタ 133">
              <a:extLst>
                <a:ext uri="{FF2B5EF4-FFF2-40B4-BE49-F238E27FC236}">
                  <a16:creationId xmlns:a16="http://schemas.microsoft.com/office/drawing/2014/main" id="{110A906F-D857-166C-98A9-7073B4EA1ADC}"/>
                </a:ext>
              </a:extLst>
            </p:cNvPr>
            <p:cNvCxnSpPr>
              <a:cxnSpLocks/>
              <a:stCxn id="133"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5" name="グループ化 134">
            <a:extLst>
              <a:ext uri="{FF2B5EF4-FFF2-40B4-BE49-F238E27FC236}">
                <a16:creationId xmlns:a16="http://schemas.microsoft.com/office/drawing/2014/main" id="{94C16260-0296-8701-2665-F0C9040F8367}"/>
              </a:ext>
            </a:extLst>
          </p:cNvPr>
          <p:cNvGrpSpPr/>
          <p:nvPr userDrawn="1"/>
        </p:nvGrpSpPr>
        <p:grpSpPr>
          <a:xfrm>
            <a:off x="7537456" y="6873875"/>
            <a:ext cx="243838" cy="210314"/>
            <a:chOff x="1033781" y="5464406"/>
            <a:chExt cx="243838" cy="210314"/>
          </a:xfrm>
        </p:grpSpPr>
        <p:sp>
          <p:nvSpPr>
            <p:cNvPr id="136" name="左大かっこ 135">
              <a:extLst>
                <a:ext uri="{FF2B5EF4-FFF2-40B4-BE49-F238E27FC236}">
                  <a16:creationId xmlns:a16="http://schemas.microsoft.com/office/drawing/2014/main" id="{F4EFEAE1-155E-55A7-7656-62E063F2413D}"/>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7" name="直線コネクタ 136">
              <a:extLst>
                <a:ext uri="{FF2B5EF4-FFF2-40B4-BE49-F238E27FC236}">
                  <a16:creationId xmlns:a16="http://schemas.microsoft.com/office/drawing/2014/main" id="{76B5444C-7986-CD3E-4E39-DC18C165E92E}"/>
                </a:ext>
              </a:extLst>
            </p:cNvPr>
            <p:cNvCxnSpPr>
              <a:cxnSpLocks/>
              <a:stCxn id="136"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A69A2CB2-485C-CD36-F127-728DB37132CB}"/>
              </a:ext>
            </a:extLst>
          </p:cNvPr>
          <p:cNvGrpSpPr/>
          <p:nvPr userDrawn="1"/>
        </p:nvGrpSpPr>
        <p:grpSpPr>
          <a:xfrm>
            <a:off x="7537456" y="6480596"/>
            <a:ext cx="243838" cy="210314"/>
            <a:chOff x="1033781" y="5464406"/>
            <a:chExt cx="243838" cy="210314"/>
          </a:xfrm>
        </p:grpSpPr>
        <p:sp>
          <p:nvSpPr>
            <p:cNvPr id="139" name="左大かっこ 138">
              <a:extLst>
                <a:ext uri="{FF2B5EF4-FFF2-40B4-BE49-F238E27FC236}">
                  <a16:creationId xmlns:a16="http://schemas.microsoft.com/office/drawing/2014/main" id="{90AB921F-785C-E46C-0D1A-9557BDF33AB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40" name="直線コネクタ 139">
              <a:extLst>
                <a:ext uri="{FF2B5EF4-FFF2-40B4-BE49-F238E27FC236}">
                  <a16:creationId xmlns:a16="http://schemas.microsoft.com/office/drawing/2014/main" id="{549DCE46-9DD1-98B8-DC71-B1514FF9F476}"/>
                </a:ext>
              </a:extLst>
            </p:cNvPr>
            <p:cNvCxnSpPr>
              <a:cxnSpLocks/>
              <a:stCxn id="13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41" name="グループ化 140">
            <a:extLst>
              <a:ext uri="{FF2B5EF4-FFF2-40B4-BE49-F238E27FC236}">
                <a16:creationId xmlns:a16="http://schemas.microsoft.com/office/drawing/2014/main" id="{40ACAFDE-AF2C-F868-DDD0-0C2540DE6847}"/>
              </a:ext>
            </a:extLst>
          </p:cNvPr>
          <p:cNvGrpSpPr/>
          <p:nvPr userDrawn="1"/>
        </p:nvGrpSpPr>
        <p:grpSpPr>
          <a:xfrm>
            <a:off x="6993190" y="4907770"/>
            <a:ext cx="539750" cy="360045"/>
            <a:chOff x="1530350" y="2073919"/>
            <a:chExt cx="539750" cy="360045"/>
          </a:xfrm>
        </p:grpSpPr>
        <p:sp>
          <p:nvSpPr>
            <p:cNvPr id="143" name="object 17">
              <a:extLst>
                <a:ext uri="{FF2B5EF4-FFF2-40B4-BE49-F238E27FC236}">
                  <a16:creationId xmlns:a16="http://schemas.microsoft.com/office/drawing/2014/main" id="{B3B6DE67-5AF5-7272-5952-D85951AAFBCB}"/>
                </a:ext>
              </a:extLst>
            </p:cNvPr>
            <p:cNvSpPr/>
            <p:nvPr/>
          </p:nvSpPr>
          <p:spPr>
            <a:xfrm>
              <a:off x="1565275" y="2110972"/>
              <a:ext cx="480060" cy="304800"/>
            </a:xfrm>
            <a:prstGeom prst="roundRect">
              <a:avLst/>
            </a:prstGeom>
            <a:ln w="9525">
              <a:noFill/>
            </a:ln>
          </p:spPr>
          <p:txBody>
            <a:bodyPr wrap="square" lIns="0" tIns="0" rIns="0" bIns="0" rtlCol="0" anchor="ctr"/>
            <a:lstStyle/>
            <a:p>
              <a:pPr lvl="0" algn="ctr"/>
              <a:endParaRPr sz="600" dirty="0">
                <a:latin typeface="+mj-ea"/>
                <a:ea typeface="+mj-ea"/>
              </a:endParaRPr>
            </a:p>
          </p:txBody>
        </p:sp>
        <p:sp>
          <p:nvSpPr>
            <p:cNvPr id="144" name="object 18">
              <a:extLst>
                <a:ext uri="{FF2B5EF4-FFF2-40B4-BE49-F238E27FC236}">
                  <a16:creationId xmlns:a16="http://schemas.microsoft.com/office/drawing/2014/main" id="{A0A740AB-AA6B-ED41-0DA5-6B0BB1E4B043}"/>
                </a:ext>
              </a:extLst>
            </p:cNvPr>
            <p:cNvSpPr/>
            <p:nvPr/>
          </p:nvSpPr>
          <p:spPr>
            <a:xfrm>
              <a:off x="1530350" y="2073919"/>
              <a:ext cx="539750" cy="360045"/>
            </a:xfrm>
            <a:prstGeom prst="roundRect">
              <a:avLst/>
            </a:prstGeom>
            <a:ln w="3175">
              <a:solidFill>
                <a:srgbClr val="000000"/>
              </a:solidFill>
            </a:ln>
          </p:spPr>
          <p:txBody>
            <a:bodyPr wrap="square" lIns="0" tIns="0" rIns="0" bIns="0" rtlCol="0"/>
            <a:lstStyle/>
            <a:p>
              <a:endParaRPr dirty="0"/>
            </a:p>
          </p:txBody>
        </p:sp>
      </p:grpSp>
      <p:grpSp>
        <p:nvGrpSpPr>
          <p:cNvPr id="148" name="グループ化 147">
            <a:extLst>
              <a:ext uri="{FF2B5EF4-FFF2-40B4-BE49-F238E27FC236}">
                <a16:creationId xmlns:a16="http://schemas.microsoft.com/office/drawing/2014/main" id="{53597A57-4777-97E7-1510-C13C5CC59E94}"/>
              </a:ext>
            </a:extLst>
          </p:cNvPr>
          <p:cNvGrpSpPr/>
          <p:nvPr userDrawn="1"/>
        </p:nvGrpSpPr>
        <p:grpSpPr>
          <a:xfrm>
            <a:off x="7537456" y="5969493"/>
            <a:ext cx="243838" cy="210314"/>
            <a:chOff x="1033781" y="5464406"/>
            <a:chExt cx="243838" cy="210314"/>
          </a:xfrm>
        </p:grpSpPr>
        <p:sp>
          <p:nvSpPr>
            <p:cNvPr id="149" name="左大かっこ 148">
              <a:extLst>
                <a:ext uri="{FF2B5EF4-FFF2-40B4-BE49-F238E27FC236}">
                  <a16:creationId xmlns:a16="http://schemas.microsoft.com/office/drawing/2014/main" id="{F63AD964-201D-F92C-71F7-A59B845EFA77}"/>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0" name="直線コネクタ 149">
              <a:extLst>
                <a:ext uri="{FF2B5EF4-FFF2-40B4-BE49-F238E27FC236}">
                  <a16:creationId xmlns:a16="http://schemas.microsoft.com/office/drawing/2014/main" id="{555515F2-605D-D648-0660-0EA7F7AD2AAC}"/>
                </a:ext>
              </a:extLst>
            </p:cNvPr>
            <p:cNvCxnSpPr>
              <a:cxnSpLocks/>
              <a:stCxn id="149"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1" name="グループ化 150">
            <a:extLst>
              <a:ext uri="{FF2B5EF4-FFF2-40B4-BE49-F238E27FC236}">
                <a16:creationId xmlns:a16="http://schemas.microsoft.com/office/drawing/2014/main" id="{75AB9400-851F-42B9-7E54-502BB21F63A4}"/>
              </a:ext>
            </a:extLst>
          </p:cNvPr>
          <p:cNvGrpSpPr/>
          <p:nvPr userDrawn="1"/>
        </p:nvGrpSpPr>
        <p:grpSpPr>
          <a:xfrm>
            <a:off x="7537456" y="5418461"/>
            <a:ext cx="243838" cy="210314"/>
            <a:chOff x="1033781" y="5464406"/>
            <a:chExt cx="243838" cy="210314"/>
          </a:xfrm>
        </p:grpSpPr>
        <p:sp>
          <p:nvSpPr>
            <p:cNvPr id="152" name="左大かっこ 151">
              <a:extLst>
                <a:ext uri="{FF2B5EF4-FFF2-40B4-BE49-F238E27FC236}">
                  <a16:creationId xmlns:a16="http://schemas.microsoft.com/office/drawing/2014/main" id="{199218E8-A85F-B6C8-4531-564D17F901E5}"/>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3" name="直線コネクタ 152">
              <a:extLst>
                <a:ext uri="{FF2B5EF4-FFF2-40B4-BE49-F238E27FC236}">
                  <a16:creationId xmlns:a16="http://schemas.microsoft.com/office/drawing/2014/main" id="{5F50B797-C65E-2391-BE51-6DC5A15DBE77}"/>
                </a:ext>
              </a:extLst>
            </p:cNvPr>
            <p:cNvCxnSpPr>
              <a:cxnSpLocks/>
              <a:stCxn id="152"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4" name="グループ化 153">
            <a:extLst>
              <a:ext uri="{FF2B5EF4-FFF2-40B4-BE49-F238E27FC236}">
                <a16:creationId xmlns:a16="http://schemas.microsoft.com/office/drawing/2014/main" id="{AF4C4F83-6F64-89A2-F8A3-CE5C370C9E7F}"/>
              </a:ext>
            </a:extLst>
          </p:cNvPr>
          <p:cNvGrpSpPr/>
          <p:nvPr userDrawn="1"/>
        </p:nvGrpSpPr>
        <p:grpSpPr>
          <a:xfrm>
            <a:off x="7537456" y="4951496"/>
            <a:ext cx="243838" cy="210314"/>
            <a:chOff x="1033781" y="5464406"/>
            <a:chExt cx="243838" cy="210314"/>
          </a:xfrm>
        </p:grpSpPr>
        <p:sp>
          <p:nvSpPr>
            <p:cNvPr id="155" name="左大かっこ 154">
              <a:extLst>
                <a:ext uri="{FF2B5EF4-FFF2-40B4-BE49-F238E27FC236}">
                  <a16:creationId xmlns:a16="http://schemas.microsoft.com/office/drawing/2014/main" id="{101A5022-BFBD-71E7-1E8A-B3CF18A52114}"/>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6" name="直線コネクタ 155">
              <a:extLst>
                <a:ext uri="{FF2B5EF4-FFF2-40B4-BE49-F238E27FC236}">
                  <a16:creationId xmlns:a16="http://schemas.microsoft.com/office/drawing/2014/main" id="{09D48DEE-E0A4-C7D2-0374-E9433D53EFC5}"/>
                </a:ext>
              </a:extLst>
            </p:cNvPr>
            <p:cNvCxnSpPr>
              <a:cxnSpLocks/>
              <a:stCxn id="155"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7" name="グループ化 156">
            <a:extLst>
              <a:ext uri="{FF2B5EF4-FFF2-40B4-BE49-F238E27FC236}">
                <a16:creationId xmlns:a16="http://schemas.microsoft.com/office/drawing/2014/main" id="{B7DA2D29-39D8-7022-E0B2-112FB636034F}"/>
              </a:ext>
            </a:extLst>
          </p:cNvPr>
          <p:cNvGrpSpPr/>
          <p:nvPr userDrawn="1"/>
        </p:nvGrpSpPr>
        <p:grpSpPr>
          <a:xfrm>
            <a:off x="7537456" y="4403932"/>
            <a:ext cx="243838" cy="210314"/>
            <a:chOff x="1033781" y="5464406"/>
            <a:chExt cx="243838" cy="210314"/>
          </a:xfrm>
        </p:grpSpPr>
        <p:sp>
          <p:nvSpPr>
            <p:cNvPr id="158" name="左大かっこ 157">
              <a:extLst>
                <a:ext uri="{FF2B5EF4-FFF2-40B4-BE49-F238E27FC236}">
                  <a16:creationId xmlns:a16="http://schemas.microsoft.com/office/drawing/2014/main" id="{2C4A492C-4C05-81BC-85DC-1E4891BB9312}"/>
                </a:ext>
              </a:extLst>
            </p:cNvPr>
            <p:cNvSpPr/>
            <p:nvPr userDrawn="1"/>
          </p:nvSpPr>
          <p:spPr>
            <a:xfrm>
              <a:off x="1231900" y="5464406"/>
              <a:ext cx="45719" cy="210314"/>
            </a:xfrm>
            <a:prstGeom prst="leftBracket">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9" name="直線コネクタ 158">
              <a:extLst>
                <a:ext uri="{FF2B5EF4-FFF2-40B4-BE49-F238E27FC236}">
                  <a16:creationId xmlns:a16="http://schemas.microsoft.com/office/drawing/2014/main" id="{08A58C6C-C49E-1881-B44C-3AC4572A9D48}"/>
                </a:ext>
              </a:extLst>
            </p:cNvPr>
            <p:cNvCxnSpPr>
              <a:cxnSpLocks/>
              <a:stCxn id="158" idx="1"/>
            </p:cNvCxnSpPr>
            <p:nvPr userDrawn="1"/>
          </p:nvCxnSpPr>
          <p:spPr>
            <a:xfrm flipH="1">
              <a:off x="1033781" y="5569563"/>
              <a:ext cx="198119" cy="0"/>
            </a:xfrm>
            <a:prstGeom prst="line">
              <a:avLst/>
            </a:prstGeom>
            <a:ln w="31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cxnSp>
        <p:nvCxnSpPr>
          <p:cNvPr id="9" name="直線矢印コネクタ 8">
            <a:extLst>
              <a:ext uri="{FF2B5EF4-FFF2-40B4-BE49-F238E27FC236}">
                <a16:creationId xmlns:a16="http://schemas.microsoft.com/office/drawing/2014/main" id="{E673F52D-12C7-3C60-9DBC-25719B23081E}"/>
              </a:ext>
            </a:extLst>
          </p:cNvPr>
          <p:cNvCxnSpPr>
            <a:cxnSpLocks/>
          </p:cNvCxnSpPr>
          <p:nvPr userDrawn="1"/>
        </p:nvCxnSpPr>
        <p:spPr>
          <a:xfrm flipV="1">
            <a:off x="3623636" y="6977738"/>
            <a:ext cx="391363" cy="2759"/>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3CCFA7D7-31B8-84DC-664C-5303905867E2}"/>
              </a:ext>
            </a:extLst>
          </p:cNvPr>
          <p:cNvCxnSpPr>
            <a:cxnSpLocks/>
          </p:cNvCxnSpPr>
          <p:nvPr userDrawn="1"/>
        </p:nvCxnSpPr>
        <p:spPr>
          <a:xfrm>
            <a:off x="3640419" y="6577810"/>
            <a:ext cx="410881" cy="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3" name="フローチャート: 磁気ディスク 2">
            <a:extLst>
              <a:ext uri="{FF2B5EF4-FFF2-40B4-BE49-F238E27FC236}">
                <a16:creationId xmlns:a16="http://schemas.microsoft.com/office/drawing/2014/main" id="{584A7CBE-5815-DB3E-52E7-9CAE8305B9FE}"/>
              </a:ext>
            </a:extLst>
          </p:cNvPr>
          <p:cNvSpPr/>
          <p:nvPr userDrawn="1"/>
        </p:nvSpPr>
        <p:spPr>
          <a:xfrm>
            <a:off x="7056333" y="6417961"/>
            <a:ext cx="456911" cy="344889"/>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700" kern="1200">
              <a:solidFill>
                <a:srgbClr val="FFFFFF"/>
              </a:solidFill>
              <a:latin typeface="+mn-ea"/>
            </a:endParaRPr>
          </a:p>
        </p:txBody>
      </p:sp>
    </p:spTree>
    <p:extLst>
      <p:ext uri="{BB962C8B-B14F-4D97-AF65-F5344CB8AC3E}">
        <p14:creationId xmlns:p14="http://schemas.microsoft.com/office/powerpoint/2010/main" val="2771631330"/>
      </p:ext>
    </p:extLst>
  </p:cSld>
  <p:clrMapOvr>
    <a:masterClrMapping/>
  </p:clrMapOvr>
  <p:extLst>
    <p:ext uri="{DCECCB84-F9BA-43D5-87BE-67443E8EF086}">
      <p15:sldGuideLst xmlns:p15="http://schemas.microsoft.com/office/powerpoint/2012/main">
        <p15:guide id="1" orient="horz" pos="353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264011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住民担当課</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183948"/>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153092"/>
            <a:ext cx="9537700" cy="1455772"/>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183948"/>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153092"/>
            <a:ext cx="432434" cy="1455772"/>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5118099" y="254722"/>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3" name="object 17">
            <a:extLst>
              <a:ext uri="{FF2B5EF4-FFF2-40B4-BE49-F238E27FC236}">
                <a16:creationId xmlns:a16="http://schemas.microsoft.com/office/drawing/2014/main" id="{8003A0D8-0DE0-6427-16EA-B5970948F772}"/>
              </a:ext>
            </a:extLst>
          </p:cNvPr>
          <p:cNvSpPr/>
          <p:nvPr userDrawn="1"/>
        </p:nvSpPr>
        <p:spPr>
          <a:xfrm>
            <a:off x="5118098" y="254722"/>
            <a:ext cx="1143002"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cSld>
  <p:clrMapOvr>
    <a:masterClrMapping/>
  </p:clrMapOvr>
  <p:extLst>
    <p:ext uri="{DCECCB84-F9BA-43D5-87BE-67443E8EF086}">
      <p15:sldGuideLst xmlns:p15="http://schemas.microsoft.com/office/powerpoint/2012/main">
        <p15:guide id="1" orient="horz" pos="243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4525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Blank">
    <p:spTree>
      <p:nvGrpSpPr>
        <p:cNvPr id="1" name=""/>
        <p:cNvGrpSpPr/>
        <p:nvPr/>
      </p:nvGrpSpPr>
      <p:grpSpPr>
        <a:xfrm>
          <a:off x="0" y="0"/>
          <a:ext cx="0" cy="0"/>
          <a:chOff x="0" y="0"/>
          <a:chExt cx="0" cy="0"/>
        </a:xfrm>
      </p:grpSpPr>
      <p:sp>
        <p:nvSpPr>
          <p:cNvPr id="36" name="object 9">
            <a:extLst>
              <a:ext uri="{FF2B5EF4-FFF2-40B4-BE49-F238E27FC236}">
                <a16:creationId xmlns:a16="http://schemas.microsoft.com/office/drawing/2014/main" id="{B0EE5695-927E-19DE-5AFD-F4CB74106559}"/>
              </a:ext>
            </a:extLst>
          </p:cNvPr>
          <p:cNvSpPr/>
          <p:nvPr userDrawn="1"/>
        </p:nvSpPr>
        <p:spPr>
          <a:xfrm>
            <a:off x="359994" y="1968754"/>
            <a:ext cx="432434" cy="3793870"/>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住民担当課</a:t>
            </a:r>
            <a:endParaRPr sz="1100" dirty="0">
              <a:latin typeface="+mj-ea"/>
              <a:ea typeface="+mj-ea"/>
            </a:endParaRPr>
          </a:p>
        </p:txBody>
      </p:sp>
      <p:sp>
        <p:nvSpPr>
          <p:cNvPr id="39" name="object 25">
            <a:extLst>
              <a:ext uri="{FF2B5EF4-FFF2-40B4-BE49-F238E27FC236}">
                <a16:creationId xmlns:a16="http://schemas.microsoft.com/office/drawing/2014/main" id="{9651CB2A-AF77-C472-B521-FC17DCDE1A06}"/>
              </a:ext>
            </a:extLst>
          </p:cNvPr>
          <p:cNvSpPr/>
          <p:nvPr userDrawn="1"/>
        </p:nvSpPr>
        <p:spPr>
          <a:xfrm>
            <a:off x="791997" y="1968805"/>
            <a:ext cx="9537700" cy="1888820"/>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a:p>
        </p:txBody>
      </p:sp>
      <p:sp>
        <p:nvSpPr>
          <p:cNvPr id="41" name="object 34">
            <a:extLst>
              <a:ext uri="{FF2B5EF4-FFF2-40B4-BE49-F238E27FC236}">
                <a16:creationId xmlns:a16="http://schemas.microsoft.com/office/drawing/2014/main" id="{7A01728F-653D-92CF-360B-451C0E2D39D0}"/>
              </a:ext>
            </a:extLst>
          </p:cNvPr>
          <p:cNvSpPr/>
          <p:nvPr userDrawn="1"/>
        </p:nvSpPr>
        <p:spPr>
          <a:xfrm>
            <a:off x="791997" y="3859277"/>
            <a:ext cx="9537700" cy="1903347"/>
          </a:xfrm>
          <a:custGeom>
            <a:avLst/>
            <a:gdLst/>
            <a:ahLst/>
            <a:cxnLst/>
            <a:rect l="l" t="t" r="r" b="b"/>
            <a:pathLst>
              <a:path w="9537700" h="995045">
                <a:moveTo>
                  <a:pt x="0" y="994498"/>
                </a:moveTo>
                <a:lnTo>
                  <a:pt x="9537700" y="994498"/>
                </a:lnTo>
                <a:lnTo>
                  <a:pt x="9537700" y="0"/>
                </a:lnTo>
                <a:lnTo>
                  <a:pt x="0" y="0"/>
                </a:lnTo>
                <a:lnTo>
                  <a:pt x="0" y="994498"/>
                </a:lnTo>
                <a:close/>
              </a:path>
            </a:pathLst>
          </a:custGeom>
          <a:ln w="9525">
            <a:solidFill>
              <a:srgbClr val="000000"/>
            </a:solidFill>
          </a:ln>
        </p:spPr>
        <p:txBody>
          <a:bodyPr wrap="square" lIns="0" tIns="0" rIns="0" bIns="0" rtlCol="0"/>
          <a:lstStyle/>
          <a:p>
            <a:endParaRPr/>
          </a:p>
        </p:txBody>
      </p:sp>
      <p:sp>
        <p:nvSpPr>
          <p:cNvPr id="45" name="object 27">
            <a:extLst>
              <a:ext uri="{FF2B5EF4-FFF2-40B4-BE49-F238E27FC236}">
                <a16:creationId xmlns:a16="http://schemas.microsoft.com/office/drawing/2014/main" id="{5A93202A-23A4-F9FD-120B-8630E5DA7361}"/>
              </a:ext>
            </a:extLst>
          </p:cNvPr>
          <p:cNvSpPr/>
          <p:nvPr userDrawn="1"/>
        </p:nvSpPr>
        <p:spPr>
          <a:xfrm>
            <a:off x="791997" y="1968805"/>
            <a:ext cx="432434" cy="1888820"/>
          </a:xfrm>
          <a:custGeom>
            <a:avLst/>
            <a:gdLst/>
            <a:ahLst/>
            <a:cxnLst/>
            <a:rect l="l" t="t" r="r" b="b"/>
            <a:pathLst>
              <a:path w="432434" h="1003935">
                <a:moveTo>
                  <a:pt x="0" y="1003503"/>
                </a:moveTo>
                <a:lnTo>
                  <a:pt x="432003" y="1003503"/>
                </a:lnTo>
                <a:lnTo>
                  <a:pt x="432003" y="0"/>
                </a:lnTo>
                <a:lnTo>
                  <a:pt x="0" y="0"/>
                </a:lnTo>
                <a:lnTo>
                  <a:pt x="0" y="1003503"/>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窓口</a:t>
            </a:r>
            <a:endParaRPr sz="1100" dirty="0">
              <a:latin typeface="+mj-ea"/>
              <a:ea typeface="+mj-ea"/>
            </a:endParaRPr>
          </a:p>
        </p:txBody>
      </p:sp>
      <p:sp>
        <p:nvSpPr>
          <p:cNvPr id="46" name="object 36">
            <a:extLst>
              <a:ext uri="{FF2B5EF4-FFF2-40B4-BE49-F238E27FC236}">
                <a16:creationId xmlns:a16="http://schemas.microsoft.com/office/drawing/2014/main" id="{980E6A35-4AC1-85B5-008C-D788492038E2}"/>
              </a:ext>
            </a:extLst>
          </p:cNvPr>
          <p:cNvSpPr/>
          <p:nvPr userDrawn="1"/>
        </p:nvSpPr>
        <p:spPr>
          <a:xfrm>
            <a:off x="791997" y="3859277"/>
            <a:ext cx="432434" cy="1903347"/>
          </a:xfrm>
          <a:custGeom>
            <a:avLst/>
            <a:gdLst/>
            <a:ahLst/>
            <a:cxnLst/>
            <a:rect l="l" t="t" r="r" b="b"/>
            <a:pathLst>
              <a:path w="432434" h="995045">
                <a:moveTo>
                  <a:pt x="0" y="994498"/>
                </a:moveTo>
                <a:lnTo>
                  <a:pt x="432003" y="994498"/>
                </a:lnTo>
                <a:lnTo>
                  <a:pt x="432003" y="0"/>
                </a:lnTo>
                <a:lnTo>
                  <a:pt x="0" y="0"/>
                </a:lnTo>
                <a:lnTo>
                  <a:pt x="0" y="994498"/>
                </a:lnTo>
                <a:close/>
              </a:path>
            </a:pathLst>
          </a:custGeom>
          <a:ln w="9525">
            <a:solidFill>
              <a:srgbClr val="000000"/>
            </a:solidFill>
          </a:ln>
        </p:spPr>
        <p:txBody>
          <a:bodyPr vert="eaVert" wrap="square" lIns="0" tIns="0" rIns="0" bIns="0" rtlCol="0" anchor="ctr"/>
          <a:lstStyle/>
          <a:p>
            <a:pPr lvl="0" algn="ctr"/>
            <a:r>
              <a:rPr lang="ja-JP" altLang="en-US" sz="1100" dirty="0">
                <a:latin typeface="+mj-ea"/>
                <a:ea typeface="+mj-ea"/>
              </a:rPr>
              <a:t>バックヤード</a:t>
            </a:r>
            <a:endParaRPr sz="1100" dirty="0">
              <a:latin typeface="+mj-ea"/>
              <a:ea typeface="+mj-ea"/>
            </a:endParaRPr>
          </a:p>
        </p:txBody>
      </p:sp>
      <p:sp>
        <p:nvSpPr>
          <p:cNvPr id="47" name="object 18">
            <a:extLst>
              <a:ext uri="{FF2B5EF4-FFF2-40B4-BE49-F238E27FC236}">
                <a16:creationId xmlns:a16="http://schemas.microsoft.com/office/drawing/2014/main" id="{0035535B-5136-31B8-EB96-4235E3171F29}"/>
              </a:ext>
            </a:extLst>
          </p:cNvPr>
          <p:cNvSpPr/>
          <p:nvPr userDrawn="1"/>
        </p:nvSpPr>
        <p:spPr>
          <a:xfrm>
            <a:off x="359994" y="899972"/>
            <a:ext cx="432434" cy="360045"/>
          </a:xfrm>
          <a:custGeom>
            <a:avLst/>
            <a:gdLst/>
            <a:ahLst/>
            <a:cxnLst/>
            <a:rect l="l" t="t" r="r" b="b"/>
            <a:pathLst>
              <a:path w="432434" h="360044">
                <a:moveTo>
                  <a:pt x="0" y="359994"/>
                </a:moveTo>
                <a:lnTo>
                  <a:pt x="432003" y="359994"/>
                </a:lnTo>
                <a:lnTo>
                  <a:pt x="432003" y="0"/>
                </a:lnTo>
                <a:lnTo>
                  <a:pt x="0" y="0"/>
                </a:lnTo>
                <a:lnTo>
                  <a:pt x="0" y="359994"/>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住民</a:t>
            </a:r>
            <a:endParaRPr sz="1100" dirty="0">
              <a:latin typeface="+mj-ea"/>
              <a:ea typeface="+mj-ea"/>
            </a:endParaRPr>
          </a:p>
        </p:txBody>
      </p:sp>
      <p:sp>
        <p:nvSpPr>
          <p:cNvPr id="50" name="object 16">
            <a:extLst>
              <a:ext uri="{FF2B5EF4-FFF2-40B4-BE49-F238E27FC236}">
                <a16:creationId xmlns:a16="http://schemas.microsoft.com/office/drawing/2014/main" id="{BA797C0F-F8EE-DF0D-3F04-7E4D16EC6056}"/>
              </a:ext>
            </a:extLst>
          </p:cNvPr>
          <p:cNvSpPr/>
          <p:nvPr userDrawn="1"/>
        </p:nvSpPr>
        <p:spPr>
          <a:xfrm>
            <a:off x="359994" y="899972"/>
            <a:ext cx="9972040" cy="360045"/>
          </a:xfrm>
          <a:custGeom>
            <a:avLst/>
            <a:gdLst/>
            <a:ahLst/>
            <a:cxnLst/>
            <a:rect l="l" t="t" r="r" b="b"/>
            <a:pathLst>
              <a:path w="9972040" h="360044">
                <a:moveTo>
                  <a:pt x="0" y="359994"/>
                </a:moveTo>
                <a:lnTo>
                  <a:pt x="9972040" y="359994"/>
                </a:lnTo>
                <a:lnTo>
                  <a:pt x="9972040" y="0"/>
                </a:lnTo>
                <a:lnTo>
                  <a:pt x="0" y="0"/>
                </a:lnTo>
                <a:lnTo>
                  <a:pt x="0" y="359994"/>
                </a:lnTo>
                <a:close/>
              </a:path>
            </a:pathLst>
          </a:custGeom>
          <a:ln w="9525">
            <a:solidFill>
              <a:srgbClr val="000000"/>
            </a:solidFill>
          </a:ln>
        </p:spPr>
        <p:txBody>
          <a:bodyPr wrap="square" lIns="0" tIns="0" rIns="0" bIns="0" rtlCol="0"/>
          <a:lstStyle/>
          <a:p>
            <a:endParaRPr/>
          </a:p>
        </p:txBody>
      </p:sp>
      <p:sp>
        <p:nvSpPr>
          <p:cNvPr id="6" name="object 17">
            <a:extLst>
              <a:ext uri="{FF2B5EF4-FFF2-40B4-BE49-F238E27FC236}">
                <a16:creationId xmlns:a16="http://schemas.microsoft.com/office/drawing/2014/main" id="{E66F3191-90A6-DE00-8AD2-9EB5835B8A3A}"/>
              </a:ext>
            </a:extLst>
          </p:cNvPr>
          <p:cNvSpPr/>
          <p:nvPr userDrawn="1"/>
        </p:nvSpPr>
        <p:spPr>
          <a:xfrm>
            <a:off x="359994" y="254722"/>
            <a:ext cx="132910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r>
              <a:rPr lang="ja-JP" altLang="en-US" sz="1100" dirty="0">
                <a:latin typeface="+mj-ea"/>
                <a:ea typeface="+mj-ea"/>
              </a:rPr>
              <a:t>業務フロー</a:t>
            </a:r>
            <a:endParaRPr sz="1100" dirty="0">
              <a:latin typeface="+mj-ea"/>
              <a:ea typeface="+mj-ea"/>
            </a:endParaRPr>
          </a:p>
        </p:txBody>
      </p:sp>
      <p:sp>
        <p:nvSpPr>
          <p:cNvPr id="2" name="object 17">
            <a:extLst>
              <a:ext uri="{FF2B5EF4-FFF2-40B4-BE49-F238E27FC236}">
                <a16:creationId xmlns:a16="http://schemas.microsoft.com/office/drawing/2014/main" id="{E687FE1E-57A9-3A3D-C918-03E4AB619F0E}"/>
              </a:ext>
            </a:extLst>
          </p:cNvPr>
          <p:cNvSpPr/>
          <p:nvPr userDrawn="1"/>
        </p:nvSpPr>
        <p:spPr>
          <a:xfrm>
            <a:off x="16891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5" name="object 17">
            <a:extLst>
              <a:ext uri="{FF2B5EF4-FFF2-40B4-BE49-F238E27FC236}">
                <a16:creationId xmlns:a16="http://schemas.microsoft.com/office/drawing/2014/main" id="{A1953CD8-7C8A-2DA4-7D04-069512E7136B}"/>
              </a:ext>
            </a:extLst>
          </p:cNvPr>
          <p:cNvSpPr/>
          <p:nvPr userDrawn="1"/>
        </p:nvSpPr>
        <p:spPr>
          <a:xfrm>
            <a:off x="3289300" y="254722"/>
            <a:ext cx="16002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7" name="object 17">
            <a:extLst>
              <a:ext uri="{FF2B5EF4-FFF2-40B4-BE49-F238E27FC236}">
                <a16:creationId xmlns:a16="http://schemas.microsoft.com/office/drawing/2014/main" id="{503A5F84-3C53-9203-58F0-088F140DF2A5}"/>
              </a:ext>
            </a:extLst>
          </p:cNvPr>
          <p:cNvSpPr/>
          <p:nvPr userDrawn="1"/>
        </p:nvSpPr>
        <p:spPr>
          <a:xfrm>
            <a:off x="6337300" y="254722"/>
            <a:ext cx="3992396"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
        <p:nvSpPr>
          <p:cNvPr id="8" name="object 17">
            <a:extLst>
              <a:ext uri="{FF2B5EF4-FFF2-40B4-BE49-F238E27FC236}">
                <a16:creationId xmlns:a16="http://schemas.microsoft.com/office/drawing/2014/main" id="{46BCDAE4-8A21-B421-3E16-9A8FB02A6243}"/>
              </a:ext>
            </a:extLst>
          </p:cNvPr>
          <p:cNvSpPr/>
          <p:nvPr userDrawn="1"/>
        </p:nvSpPr>
        <p:spPr>
          <a:xfrm>
            <a:off x="4889500" y="254722"/>
            <a:ext cx="1447800" cy="360045"/>
          </a:xfrm>
          <a:custGeom>
            <a:avLst/>
            <a:gdLst/>
            <a:ahLst/>
            <a:cxnLst/>
            <a:rect l="l" t="t" r="r" b="b"/>
            <a:pathLst>
              <a:path w="432434" h="360044">
                <a:moveTo>
                  <a:pt x="432003" y="0"/>
                </a:moveTo>
                <a:lnTo>
                  <a:pt x="0" y="0"/>
                </a:lnTo>
                <a:lnTo>
                  <a:pt x="0" y="359994"/>
                </a:lnTo>
                <a:lnTo>
                  <a:pt x="432003" y="359994"/>
                </a:lnTo>
                <a:lnTo>
                  <a:pt x="432003" y="0"/>
                </a:lnTo>
                <a:close/>
              </a:path>
            </a:pathLst>
          </a:custGeom>
          <a:ln w="9525">
            <a:solidFill>
              <a:srgbClr val="000000"/>
            </a:solidFill>
          </a:ln>
        </p:spPr>
        <p:txBody>
          <a:bodyPr wrap="square" lIns="0" tIns="0" rIns="0" bIns="0" rtlCol="0" anchor="ctr"/>
          <a:lstStyle/>
          <a:p>
            <a:pPr lvl="0" algn="ctr"/>
            <a:endParaRPr sz="1100" dirty="0">
              <a:latin typeface="+mj-ea"/>
              <a:ea typeface="+mj-ea"/>
            </a:endParaRPr>
          </a:p>
        </p:txBody>
      </p:sp>
    </p:spTree>
    <p:extLst>
      <p:ext uri="{BB962C8B-B14F-4D97-AF65-F5344CB8AC3E}">
        <p14:creationId xmlns:p14="http://schemas.microsoft.com/office/powerpoint/2010/main" val="3484009190"/>
      </p:ext>
    </p:extLst>
  </p:cSld>
  <p:clrMapOvr>
    <a:masterClrMapping/>
  </p:clrMapOvr>
  <p:extLst>
    <p:ext uri="{DCECCB84-F9BA-43D5-87BE-67443E8EF086}">
      <p15:sldGuideLst xmlns:p15="http://schemas.microsoft.com/office/powerpoint/2012/main">
        <p15:guide id="1" orient="horz" pos="2430">
          <p15:clr>
            <a:srgbClr val="FBAE40"/>
          </p15:clr>
        </p15:guide>
      </p15:sldGuideLst>
    </p:ext>
  </p:extLs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7" r:id="rId1"/>
    <p:sldLayoutId id="2147483665" r:id="rId2"/>
    <p:sldLayoutId id="2147483666" r:id="rId3"/>
    <p:sldLayoutId id="2147483668" r:id="rId4"/>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7.png" Type="http://schemas.openxmlformats.org/officeDocument/2006/relationships/image"/><Relationship Id="rId3" Target="../media/image2.jpg" Type="http://schemas.openxmlformats.org/officeDocument/2006/relationships/image"/><Relationship Id="rId4" Target="../media/image1.jp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7.png" Type="http://schemas.openxmlformats.org/officeDocument/2006/relationships/imag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6.png" Type="http://schemas.openxmlformats.org/officeDocument/2006/relationships/image"/><Relationship Id="rId3" Target="../media/image7.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7.png" Type="http://schemas.openxmlformats.org/officeDocument/2006/relationships/image"/><Relationship Id="rId3" Target="../media/image1.jpg" Type="http://schemas.openxmlformats.org/officeDocument/2006/relationships/image"/><Relationship Id="rId4"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6.png" Type="http://schemas.openxmlformats.org/officeDocument/2006/relationships/imag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2.xml" Type="http://schemas.openxmlformats.org/officeDocument/2006/relationships/notesSlide"/><Relationship Id="rId3" Target="../media/image2.jpg" Type="http://schemas.openxmlformats.org/officeDocument/2006/relationships/image"/><Relationship Id="rId4" Target="../media/image1.jpg" Type="http://schemas.openxmlformats.org/officeDocument/2006/relationships/image"/><Relationship Id="rId5" Target="../media/image3.pn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6.png" Type="http://schemas.openxmlformats.org/officeDocument/2006/relationships/image"/><Relationship Id="rId3" Target="../media/image4.png" Type="http://schemas.openxmlformats.org/officeDocument/2006/relationships/image"/><Relationship Id="rId4" Target="../media/image7.png" Type="http://schemas.openxmlformats.org/officeDocument/2006/relationships/image"/><Relationship Id="rId5" Target="../media/image2.jpg" Type="http://schemas.openxmlformats.org/officeDocument/2006/relationships/image"/><Relationship Id="rId6" Target="../media/image1.jpg" Type="http://schemas.openxmlformats.org/officeDocument/2006/relationships/image"/><Relationship Id="rId7" Target="../media/image3.pn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3.xml" Type="http://schemas.openxmlformats.org/officeDocument/2006/relationships/notesSlide"/><Relationship Id="rId3" Target="../media/image6.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3.png" Type="http://schemas.openxmlformats.org/officeDocument/2006/relationships/image"/><Relationship Id="rId6" Target="../media/image2.jpg" Type="http://schemas.openxmlformats.org/officeDocument/2006/relationships/image"/><Relationship Id="rId7" Target="../media/image1.jp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8.png" Type="http://schemas.openxmlformats.org/officeDocument/2006/relationships/image"/><Relationship Id="rId3" Target="../media/image1.jpg" Type="http://schemas.openxmlformats.org/officeDocument/2006/relationships/image"/><Relationship Id="rId4" Target="../media/image2.jpg" Type="http://schemas.openxmlformats.org/officeDocument/2006/relationships/image"/><Relationship Id="rId5"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2.jpg" Type="http://schemas.openxmlformats.org/officeDocument/2006/relationships/image"/><Relationship Id="rId6" Target="../media/image1.jpg" Type="http://schemas.openxmlformats.org/officeDocument/2006/relationships/image"/><Relationship Id="rId7" Target="../media/image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8.png" Type="http://schemas.openxmlformats.org/officeDocument/2006/relationships/image"/><Relationship Id="rId3" Target="../media/image6.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5.png" Type="http://schemas.openxmlformats.org/officeDocument/2006/relationships/image"/><Relationship Id="rId3" Target="../media/image6.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 Id="rId2" Target="../notesSlides/notesSlide1.xml" Type="http://schemas.openxmlformats.org/officeDocument/2006/relationships/notesSlide"/><Relationship Id="rId3" Target="../media/image8.png" Type="http://schemas.openxmlformats.org/officeDocument/2006/relationships/image"/><Relationship Id="rId4" Target="../media/image1.jpg" Type="http://schemas.openxmlformats.org/officeDocument/2006/relationships/image"/><Relationship Id="rId5" Target="../media/image2.jpg" Type="http://schemas.openxmlformats.org/officeDocument/2006/relationships/image"/><Relationship Id="rId6" Target="../media/image3.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6.png" Type="http://schemas.openxmlformats.org/officeDocument/2006/relationships/image"/><Relationship Id="rId3" Target="../media/image7.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4.xml" Type="http://schemas.openxmlformats.org/officeDocument/2006/relationships/slideLayout"/><Relationship Id="rId2" Target="../media/image6.png" Type="http://schemas.openxmlformats.org/officeDocument/2006/relationships/image"/><Relationship Id="rId3" Target="../media/image7.png" Type="http://schemas.openxmlformats.org/officeDocument/2006/relationships/image"/><Relationship Id="rId4" Target="../media/image2.jpg" Type="http://schemas.openxmlformats.org/officeDocument/2006/relationships/image"/><Relationship Id="rId5" Target="../media/image1.jpg" Type="http://schemas.openxmlformats.org/officeDocument/2006/relationships/image"/><Relationship Id="rId6"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object 15">
            <a:extLst>
              <a:ext uri="{FF2B5EF4-FFF2-40B4-BE49-F238E27FC236}">
                <a16:creationId xmlns:a16="http://schemas.microsoft.com/office/drawing/2014/main" id="{2CCD1D84-2D66-1DAF-F778-34D657F9079F}"/>
              </a:ext>
            </a:extLst>
          </p:cNvPr>
          <p:cNvSpPr txBox="1">
            <a:spLocks/>
          </p:cNvSpPr>
          <p:nvPr/>
        </p:nvSpPr>
        <p:spPr>
          <a:xfrm>
            <a:off x="2475439" y="1732276"/>
            <a:ext cx="5742520" cy="443711"/>
          </a:xfrm>
          <a:prstGeom prst="rect">
            <a:avLst/>
          </a:prstGeom>
        </p:spPr>
        <p:txBody>
          <a:bodyPr vert="horz" wrap="square" lIns="0" tIns="12700" rIns="0" bIns="0" rtlCol="0">
            <a:spAutoFit/>
          </a:bodyPr>
          <a:lstStyle>
            <a:lvl1pPr>
              <a:defRPr>
                <a:latin typeface="+mj-lt"/>
                <a:ea typeface="+mj-ea"/>
                <a:cs typeface="+mj-cs"/>
              </a:defRPr>
            </a:lvl1pPr>
          </a:lstStyle>
          <a:p>
            <a:pPr marL="14604" algn="ctr">
              <a:spcBef>
                <a:spcPts val="100"/>
              </a:spcBef>
            </a:pPr>
            <a:r>
              <a:rPr lang="en-US" altLang="ja-JP" sz="2800" spc="-5" dirty="0">
                <a:latin typeface="+mn-ea"/>
                <a:ea typeface="+mn-ea"/>
              </a:rPr>
              <a:t>【</a:t>
            </a:r>
            <a:r>
              <a:rPr lang="ja-JP" altLang="en-US" sz="2800" spc="-5" dirty="0">
                <a:latin typeface="+mn-ea"/>
                <a:ea typeface="+mn-ea"/>
              </a:rPr>
              <a:t>印鑑登録システム</a:t>
            </a:r>
            <a:r>
              <a:rPr lang="en-US" altLang="ja-JP" sz="2800" spc="-5" dirty="0">
                <a:latin typeface="+mn-ea"/>
                <a:ea typeface="+mn-ea"/>
              </a:rPr>
              <a:t>】</a:t>
            </a:r>
            <a:r>
              <a:rPr lang="ja-JP" altLang="en-US" sz="2800" spc="-5" dirty="0">
                <a:latin typeface="+mn-ea"/>
                <a:ea typeface="+mn-ea"/>
              </a:rPr>
              <a:t>業務フロー</a:t>
            </a:r>
          </a:p>
        </p:txBody>
      </p:sp>
      <p:sp>
        <p:nvSpPr>
          <p:cNvPr id="3" name="object 16">
            <a:extLst>
              <a:ext uri="{FF2B5EF4-FFF2-40B4-BE49-F238E27FC236}">
                <a16:creationId xmlns:a16="http://schemas.microsoft.com/office/drawing/2014/main" id="{BC8A961A-68F7-859E-0EDF-4A5245661A7A}"/>
              </a:ext>
            </a:extLst>
          </p:cNvPr>
          <p:cNvSpPr txBox="1"/>
          <p:nvPr/>
        </p:nvSpPr>
        <p:spPr>
          <a:xfrm>
            <a:off x="3978664" y="2451617"/>
            <a:ext cx="2735580" cy="258404"/>
          </a:xfrm>
          <a:prstGeom prst="rect">
            <a:avLst/>
          </a:prstGeom>
        </p:spPr>
        <p:txBody>
          <a:bodyPr vert="horz" wrap="square" lIns="0" tIns="12065" rIns="0" bIns="0" rtlCol="0">
            <a:spAutoFit/>
          </a:bodyPr>
          <a:lstStyle/>
          <a:p>
            <a:pPr marL="12700" algn="ctr">
              <a:lnSpc>
                <a:spcPct val="100000"/>
              </a:lnSpc>
              <a:spcBef>
                <a:spcPts val="95"/>
              </a:spcBef>
            </a:pPr>
            <a:r>
              <a:rPr sz="1600" spc="-25" dirty="0" err="1">
                <a:latin typeface="+mn-ea"/>
                <a:ea typeface="+mn-ea"/>
                <a:cs typeface="游ゴシック"/>
              </a:rPr>
              <a:t>令和</a:t>
            </a:r>
            <a:r>
              <a:rPr lang="ja-JP" altLang="en-US" sz="1600" spc="-25" dirty="0">
                <a:latin typeface="+mn-ea"/>
                <a:ea typeface="+mn-ea"/>
                <a:cs typeface="游ゴシック"/>
              </a:rPr>
              <a:t>８</a:t>
            </a:r>
            <a:r>
              <a:rPr sz="1600" spc="-25" dirty="0">
                <a:latin typeface="+mn-ea"/>
                <a:ea typeface="+mn-ea"/>
                <a:cs typeface="游ゴシック"/>
              </a:rPr>
              <a:t>年</a:t>
            </a:r>
            <a:r>
              <a:rPr sz="1600" spc="-10" dirty="0">
                <a:latin typeface="+mn-ea"/>
                <a:ea typeface="+mn-ea"/>
                <a:cs typeface="游ゴシック"/>
              </a:rPr>
              <a:t>（</a:t>
            </a:r>
            <a:r>
              <a:rPr lang="en-US" altLang="ja-JP" sz="1600" spc="-10" dirty="0">
                <a:latin typeface="+mn-ea"/>
                <a:ea typeface="+mn-ea"/>
                <a:cs typeface="游ゴシック"/>
              </a:rPr>
              <a:t>2026</a:t>
            </a:r>
            <a:r>
              <a:rPr sz="1600" spc="-25" dirty="0">
                <a:latin typeface="+mn-ea"/>
                <a:ea typeface="+mn-ea"/>
                <a:cs typeface="游ゴシック"/>
              </a:rPr>
              <a:t>年</a:t>
            </a:r>
            <a:r>
              <a:rPr sz="1600" spc="-10" dirty="0">
                <a:solidFill>
                  <a:schemeClr val="tx1"/>
                </a:solidFill>
                <a:latin typeface="+mn-ea"/>
                <a:ea typeface="+mn-ea"/>
                <a:cs typeface="游ゴシック"/>
              </a:rPr>
              <a:t>）</a:t>
            </a:r>
            <a:r>
              <a:rPr lang="ja-JP" altLang="en-US" sz="1600" spc="-10" dirty="0">
                <a:solidFill>
                  <a:schemeClr val="tx1"/>
                </a:solidFill>
                <a:latin typeface="+mn-ea"/>
                <a:ea typeface="+mn-ea"/>
                <a:cs typeface="游ゴシック"/>
              </a:rPr>
              <a:t>３</a:t>
            </a:r>
            <a:r>
              <a:rPr sz="1600" spc="-20" dirty="0">
                <a:solidFill>
                  <a:schemeClr val="tx1"/>
                </a:solidFill>
                <a:latin typeface="+mn-ea"/>
                <a:ea typeface="+mn-ea"/>
                <a:cs typeface="游ゴシック"/>
              </a:rPr>
              <a:t>月</a:t>
            </a:r>
            <a:r>
              <a:rPr lang="en-US" sz="1600" spc="-20" dirty="0">
                <a:solidFill>
                  <a:schemeClr val="tx1"/>
                </a:solidFill>
                <a:latin typeface="+mn-ea"/>
                <a:ea typeface="+mn-ea"/>
                <a:cs typeface="游ゴシック"/>
              </a:rPr>
              <a:t>2</a:t>
            </a:r>
            <a:r>
              <a:rPr lang="en-US" altLang="ja-JP" sz="1600" spc="-20" dirty="0">
                <a:solidFill>
                  <a:schemeClr val="tx1"/>
                </a:solidFill>
                <a:latin typeface="+mn-ea"/>
                <a:ea typeface="+mn-ea"/>
                <a:cs typeface="游ゴシック"/>
              </a:rPr>
              <a:t>5</a:t>
            </a:r>
            <a:r>
              <a:rPr sz="1600" spc="-50" dirty="0">
                <a:solidFill>
                  <a:schemeClr val="tx1"/>
                </a:solidFill>
                <a:latin typeface="+mn-ea"/>
                <a:ea typeface="+mn-ea"/>
                <a:cs typeface="游ゴシック"/>
              </a:rPr>
              <a:t>日</a:t>
            </a:r>
            <a:endParaRPr sz="1600" dirty="0">
              <a:solidFill>
                <a:schemeClr val="tx1"/>
              </a:solidFill>
              <a:latin typeface="+mn-ea"/>
              <a:ea typeface="+mn-ea"/>
              <a:cs typeface="游ゴシック"/>
            </a:endParaRPr>
          </a:p>
        </p:txBody>
      </p:sp>
    </p:spTree>
    <p:extLst>
      <p:ext uri="{BB962C8B-B14F-4D97-AF65-F5344CB8AC3E}">
        <p14:creationId xmlns:p14="http://schemas.microsoft.com/office/powerpoint/2010/main" val="2072782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 name="フローチャート: 結合子 296">
            <a:extLst>
              <a:ext uri="{FF2B5EF4-FFF2-40B4-BE49-F238E27FC236}">
                <a16:creationId xmlns:a16="http://schemas.microsoft.com/office/drawing/2014/main" id="{C68BD184-1156-F88C-B3E5-E83C3EEA510D}"/>
              </a:ext>
            </a:extLst>
          </p:cNvPr>
          <p:cNvSpPr/>
          <p:nvPr/>
        </p:nvSpPr>
        <p:spPr>
          <a:xfrm>
            <a:off x="1451792" y="4154860"/>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398378" y="4350397"/>
            <a:ext cx="27800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a:stCxn id="297" idx="6"/>
            <a:endCxn id="19" idx="1"/>
          </p:cNvCxnSpPr>
          <p:nvPr/>
        </p:nvCxnSpPr>
        <p:spPr>
          <a:xfrm flipV="1">
            <a:off x="1631792" y="4242237"/>
            <a:ext cx="362108" cy="262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0" name="直線矢印コネクタ 359">
            <a:extLst>
              <a:ext uri="{FF2B5EF4-FFF2-40B4-BE49-F238E27FC236}">
                <a16:creationId xmlns:a16="http://schemas.microsoft.com/office/drawing/2014/main" id="{A5FFB048-F5EB-1BDB-7AEE-6F988E964091}"/>
              </a:ext>
            </a:extLst>
          </p:cNvPr>
          <p:cNvCxnSpPr>
            <a:cxnSpLocks/>
            <a:stCxn id="19" idx="3"/>
            <a:endCxn id="22" idx="1"/>
          </p:cNvCxnSpPr>
          <p:nvPr/>
        </p:nvCxnSpPr>
        <p:spPr>
          <a:xfrm>
            <a:off x="2533650" y="4242237"/>
            <a:ext cx="334262"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2" name="直線矢印コネクタ 13">
            <a:extLst>
              <a:ext uri="{FF2B5EF4-FFF2-40B4-BE49-F238E27FC236}">
                <a16:creationId xmlns:a16="http://schemas.microsoft.com/office/drawing/2014/main" id="{76D8FD7E-1FB1-B060-B038-3D67B16A6DE1}"/>
              </a:ext>
            </a:extLst>
          </p:cNvPr>
          <p:cNvCxnSpPr>
            <a:cxnSpLocks/>
            <a:endCxn id="11" idx="1"/>
          </p:cNvCxnSpPr>
          <p:nvPr/>
        </p:nvCxnSpPr>
        <p:spPr>
          <a:xfrm>
            <a:off x="3265492" y="4438928"/>
            <a:ext cx="326475" cy="247944"/>
          </a:xfrm>
          <a:prstGeom prst="bentConnector3">
            <a:avLst>
              <a:gd name="adj1" fmla="val -217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73" name="object 172">
            <a:extLst>
              <a:ext uri="{FF2B5EF4-FFF2-40B4-BE49-F238E27FC236}">
                <a16:creationId xmlns:a16="http://schemas.microsoft.com/office/drawing/2014/main" id="{D950ED48-198A-FCF7-9A27-D6BD02F48192}"/>
              </a:ext>
            </a:extLst>
          </p:cNvPr>
          <p:cNvSpPr txBox="1"/>
          <p:nvPr/>
        </p:nvSpPr>
        <p:spPr>
          <a:xfrm>
            <a:off x="2936157" y="4843353"/>
            <a:ext cx="1648543" cy="241092"/>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印鑑登録原票確認票又は</a:t>
            </a:r>
          </a:p>
          <a:p>
            <a:pPr marL="12700" algn="ctr">
              <a:lnSpc>
                <a:spcPct val="100000"/>
              </a:lnSpc>
              <a:spcBef>
                <a:spcPts val="100"/>
              </a:spcBef>
            </a:pPr>
            <a:r>
              <a:rPr lang="ja-JP" altLang="en-US" sz="700" spc="-10" dirty="0">
                <a:latin typeface="ＭＳ Ｐゴシック 本文ＭＳ Ｐゴシック 本文"/>
                <a:ea typeface="+mn-ea"/>
                <a:cs typeface="游ゴシック"/>
              </a:rPr>
              <a:t>印鑑登録原票（除票）確認票</a:t>
            </a:r>
            <a:endParaRPr sz="700" dirty="0">
              <a:latin typeface="ＭＳ Ｐゴシック 本文ＭＳ Ｐゴシック 本文"/>
              <a:ea typeface="+mn-ea"/>
              <a:cs typeface="游ゴシック"/>
            </a:endParaRPr>
          </a:p>
        </p:txBody>
      </p:sp>
      <p:pic>
        <p:nvPicPr>
          <p:cNvPr id="374" name="object 232">
            <a:extLst>
              <a:ext uri="{FF2B5EF4-FFF2-40B4-BE49-F238E27FC236}">
                <a16:creationId xmlns:a16="http://schemas.microsoft.com/office/drawing/2014/main" id="{077B6199-79A9-5F97-4371-680189FEBAD0}"/>
              </a:ext>
            </a:extLst>
          </p:cNvPr>
          <p:cNvPicPr/>
          <p:nvPr/>
        </p:nvPicPr>
        <p:blipFill>
          <a:blip r:embed="rId2" cstate="print"/>
          <a:stretch>
            <a:fillRect/>
          </a:stretch>
        </p:blipFill>
        <p:spPr>
          <a:xfrm>
            <a:off x="3876131" y="4138171"/>
            <a:ext cx="219075" cy="218948"/>
          </a:xfrm>
          <a:prstGeom prst="rect">
            <a:avLst/>
          </a:prstGeom>
        </p:spPr>
      </p:pic>
      <p:sp>
        <p:nvSpPr>
          <p:cNvPr id="375" name="object 233">
            <a:extLst>
              <a:ext uri="{FF2B5EF4-FFF2-40B4-BE49-F238E27FC236}">
                <a16:creationId xmlns:a16="http://schemas.microsoft.com/office/drawing/2014/main" id="{8B899F30-28C6-8C1D-346E-1D43E6055BD0}"/>
              </a:ext>
            </a:extLst>
          </p:cNvPr>
          <p:cNvSpPr txBox="1"/>
          <p:nvPr/>
        </p:nvSpPr>
        <p:spPr>
          <a:xfrm>
            <a:off x="3879383" y="4371808"/>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cxnSp>
        <p:nvCxnSpPr>
          <p:cNvPr id="382" name="直線矢印コネクタ 381">
            <a:extLst>
              <a:ext uri="{FF2B5EF4-FFF2-40B4-BE49-F238E27FC236}">
                <a16:creationId xmlns:a16="http://schemas.microsoft.com/office/drawing/2014/main" id="{C2C0576B-2A6C-3E1F-F496-68DBCF21CEF2}"/>
              </a:ext>
            </a:extLst>
          </p:cNvPr>
          <p:cNvCxnSpPr>
            <a:cxnSpLocks/>
            <a:stCxn id="22" idx="3"/>
            <a:endCxn id="374" idx="1"/>
          </p:cNvCxnSpPr>
          <p:nvPr/>
        </p:nvCxnSpPr>
        <p:spPr>
          <a:xfrm>
            <a:off x="3407662" y="4242237"/>
            <a:ext cx="468469" cy="54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直線矢印コネクタ 383">
            <a:extLst>
              <a:ext uri="{FF2B5EF4-FFF2-40B4-BE49-F238E27FC236}">
                <a16:creationId xmlns:a16="http://schemas.microsoft.com/office/drawing/2014/main" id="{44144B32-957D-CCA3-E522-0791D7683B9D}"/>
              </a:ext>
            </a:extLst>
          </p:cNvPr>
          <p:cNvCxnSpPr>
            <a:cxnSpLocks/>
            <a:stCxn id="22" idx="2"/>
            <a:endCxn id="7" idx="1"/>
          </p:cNvCxnSpPr>
          <p:nvPr/>
        </p:nvCxnSpPr>
        <p:spPr>
          <a:xfrm flipH="1">
            <a:off x="3136756" y="4422259"/>
            <a:ext cx="1031" cy="147455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0" name="object 279">
            <a:extLst>
              <a:ext uri="{FF2B5EF4-FFF2-40B4-BE49-F238E27FC236}">
                <a16:creationId xmlns:a16="http://schemas.microsoft.com/office/drawing/2014/main" id="{B81D64DD-483A-EAEE-2735-BC66AA30475B}"/>
              </a:ext>
            </a:extLst>
          </p:cNvPr>
          <p:cNvSpPr txBox="1"/>
          <p:nvPr/>
        </p:nvSpPr>
        <p:spPr>
          <a:xfrm>
            <a:off x="2453167" y="6607429"/>
            <a:ext cx="1367176" cy="361637"/>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marR="5080" algn="ctr">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marR="5080" algn="ctr">
              <a:spcBef>
                <a:spcPts val="100"/>
              </a:spcBef>
            </a:pPr>
            <a:r>
              <a:rPr lang="en-US" altLang="ja-JP" sz="700" dirty="0">
                <a:latin typeface="ＭＳ Ｐゴシック 本文ＭＳ Ｐゴシック 本文"/>
                <a:ea typeface="+mn-ea"/>
                <a:cs typeface="游ゴシック"/>
              </a:rPr>
              <a:t>4.5.</a:t>
            </a:r>
            <a:r>
              <a:rPr lang="ja-JP" altLang="en-US" sz="700" dirty="0">
                <a:latin typeface="ＭＳ Ｐゴシック 本文ＭＳ Ｐゴシック 本文"/>
                <a:ea typeface="+mn-ea"/>
                <a:cs typeface="游ゴシック"/>
              </a:rPr>
              <a:t>異動の取消し</a:t>
            </a:r>
          </a:p>
        </p:txBody>
      </p:sp>
      <p:grpSp>
        <p:nvGrpSpPr>
          <p:cNvPr id="6" name="グループ化 5">
            <a:extLst>
              <a:ext uri="{FF2B5EF4-FFF2-40B4-BE49-F238E27FC236}">
                <a16:creationId xmlns:a16="http://schemas.microsoft.com/office/drawing/2014/main" id="{50ADA685-386F-2132-89FB-9820254F5BC6}"/>
              </a:ext>
            </a:extLst>
          </p:cNvPr>
          <p:cNvGrpSpPr/>
          <p:nvPr/>
        </p:nvGrpSpPr>
        <p:grpSpPr>
          <a:xfrm>
            <a:off x="2908300" y="5896813"/>
            <a:ext cx="456911" cy="344889"/>
            <a:chOff x="6080349" y="4852187"/>
            <a:chExt cx="520944" cy="393223"/>
          </a:xfrm>
        </p:grpSpPr>
        <p:sp>
          <p:nvSpPr>
            <p:cNvPr id="7" name="フローチャート: 磁気ディスク 6">
              <a:extLst>
                <a:ext uri="{FF2B5EF4-FFF2-40B4-BE49-F238E27FC236}">
                  <a16:creationId xmlns:a16="http://schemas.microsoft.com/office/drawing/2014/main" id="{E41CECD5-FF14-DFB9-D8F0-55AB9F5388E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8" name="object 17">
              <a:extLst>
                <a:ext uri="{FF2B5EF4-FFF2-40B4-BE49-F238E27FC236}">
                  <a16:creationId xmlns:a16="http://schemas.microsoft.com/office/drawing/2014/main" id="{941C8686-4CF8-0AC0-345A-FAC4A75F04D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sp>
        <p:nvSpPr>
          <p:cNvPr id="2" name="object 17">
            <a:extLst>
              <a:ext uri="{FF2B5EF4-FFF2-40B4-BE49-F238E27FC236}">
                <a16:creationId xmlns:a16="http://schemas.microsoft.com/office/drawing/2014/main" id="{6A516298-5612-6032-097F-A9D611FD4955}"/>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9" name="object 17">
            <a:extLst>
              <a:ext uri="{FF2B5EF4-FFF2-40B4-BE49-F238E27FC236}">
                <a16:creationId xmlns:a16="http://schemas.microsoft.com/office/drawing/2014/main" id="{0A96F23C-54A7-3DA8-F2B2-98E45E258C67}"/>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2" name="正方形/長方形 11">
            <a:extLst>
              <a:ext uri="{FF2B5EF4-FFF2-40B4-BE49-F238E27FC236}">
                <a16:creationId xmlns:a16="http://schemas.microsoft.com/office/drawing/2014/main" id="{8FEE3B6C-42F7-D7B4-DDBA-81B8A0953917}"/>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4.5</a:t>
            </a:r>
            <a:endParaRPr kumimoji="1" lang="ja-JP" altLang="en-US" sz="1100" dirty="0">
              <a:solidFill>
                <a:schemeClr val="tx1"/>
              </a:solidFill>
              <a:latin typeface="ＭＳ Ｐゴシック 本文ＭＳ Ｐゴシック 本文"/>
            </a:endParaRPr>
          </a:p>
        </p:txBody>
      </p:sp>
      <p:sp>
        <p:nvSpPr>
          <p:cNvPr id="13" name="正方形/長方形 12">
            <a:extLst>
              <a:ext uri="{FF2B5EF4-FFF2-40B4-BE49-F238E27FC236}">
                <a16:creationId xmlns:a16="http://schemas.microsoft.com/office/drawing/2014/main" id="{4498909C-1711-1A40-E6E7-6EC2D869B75B}"/>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異動の取消し</a:t>
            </a:r>
          </a:p>
        </p:txBody>
      </p:sp>
      <p:sp>
        <p:nvSpPr>
          <p:cNvPr id="14" name="正方形/長方形 13">
            <a:extLst>
              <a:ext uri="{FF2B5EF4-FFF2-40B4-BE49-F238E27FC236}">
                <a16:creationId xmlns:a16="http://schemas.microsoft.com/office/drawing/2014/main" id="{96A9F4F9-AE3E-FF70-A8B7-7BCB06714D8A}"/>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異動の取消し</a:t>
            </a:r>
          </a:p>
        </p:txBody>
      </p:sp>
      <p:sp>
        <p:nvSpPr>
          <p:cNvPr id="15" name="正方形/長方形 14">
            <a:extLst>
              <a:ext uri="{FF2B5EF4-FFF2-40B4-BE49-F238E27FC236}">
                <a16:creationId xmlns:a16="http://schemas.microsoft.com/office/drawing/2014/main" id="{C9AAE814-D4AF-6E21-8ED8-588C7704743E}"/>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4.5</a:t>
            </a:r>
            <a:endParaRPr kumimoji="1" lang="ja-JP" altLang="en-US" sz="1100" dirty="0">
              <a:solidFill>
                <a:schemeClr val="tx1"/>
              </a:solidFill>
              <a:latin typeface="ＭＳ Ｐゴシック 本文ＭＳ Ｐゴシック 本文"/>
            </a:endParaRPr>
          </a:p>
        </p:txBody>
      </p:sp>
      <p:grpSp>
        <p:nvGrpSpPr>
          <p:cNvPr id="16" name="グループ化 15">
            <a:extLst>
              <a:ext uri="{FF2B5EF4-FFF2-40B4-BE49-F238E27FC236}">
                <a16:creationId xmlns:a16="http://schemas.microsoft.com/office/drawing/2014/main" id="{515501B2-DE9F-094E-E429-EF799076BFC4}"/>
              </a:ext>
            </a:extLst>
          </p:cNvPr>
          <p:cNvGrpSpPr/>
          <p:nvPr/>
        </p:nvGrpSpPr>
        <p:grpSpPr>
          <a:xfrm>
            <a:off x="1993900" y="4062214"/>
            <a:ext cx="539750" cy="360045"/>
            <a:chOff x="1937952" y="2078355"/>
            <a:chExt cx="539750" cy="360045"/>
          </a:xfrm>
        </p:grpSpPr>
        <p:pic>
          <p:nvPicPr>
            <p:cNvPr id="17" name="object 19">
              <a:extLst>
                <a:ext uri="{FF2B5EF4-FFF2-40B4-BE49-F238E27FC236}">
                  <a16:creationId xmlns:a16="http://schemas.microsoft.com/office/drawing/2014/main" id="{A0B6FBCA-8058-A5A4-08DB-BD38F1869886}"/>
                </a:ext>
              </a:extLst>
            </p:cNvPr>
            <p:cNvPicPr/>
            <p:nvPr/>
          </p:nvPicPr>
          <p:blipFill>
            <a:blip r:embed="rId3" cstate="print"/>
            <a:stretch>
              <a:fillRect/>
            </a:stretch>
          </p:blipFill>
          <p:spPr>
            <a:xfrm>
              <a:off x="1964333" y="2084491"/>
              <a:ext cx="120395" cy="100245"/>
            </a:xfrm>
            <a:prstGeom prst="rect">
              <a:avLst/>
            </a:prstGeom>
          </p:spPr>
        </p:pic>
        <p:sp>
          <p:nvSpPr>
            <p:cNvPr id="18" name="object 17">
              <a:extLst>
                <a:ext uri="{FF2B5EF4-FFF2-40B4-BE49-F238E27FC236}">
                  <a16:creationId xmlns:a16="http://schemas.microsoft.com/office/drawing/2014/main" id="{ED3BB0CF-774F-D965-1874-E271C13D765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調査</a:t>
              </a:r>
            </a:p>
          </p:txBody>
        </p:sp>
        <p:sp>
          <p:nvSpPr>
            <p:cNvPr id="19" name="object 18">
              <a:extLst>
                <a:ext uri="{FF2B5EF4-FFF2-40B4-BE49-F238E27FC236}">
                  <a16:creationId xmlns:a16="http://schemas.microsoft.com/office/drawing/2014/main" id="{5D605885-2843-EBD3-2429-5C9EF4DCF60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0" name="グループ化 19">
            <a:extLst>
              <a:ext uri="{FF2B5EF4-FFF2-40B4-BE49-F238E27FC236}">
                <a16:creationId xmlns:a16="http://schemas.microsoft.com/office/drawing/2014/main" id="{C089B797-27DA-EEA1-7186-6D89A0B064A6}"/>
              </a:ext>
            </a:extLst>
          </p:cNvPr>
          <p:cNvGrpSpPr/>
          <p:nvPr/>
        </p:nvGrpSpPr>
        <p:grpSpPr>
          <a:xfrm>
            <a:off x="2864391" y="4062214"/>
            <a:ext cx="543271" cy="360045"/>
            <a:chOff x="4687859" y="3222625"/>
            <a:chExt cx="543271" cy="360045"/>
          </a:xfrm>
        </p:grpSpPr>
        <p:grpSp>
          <p:nvGrpSpPr>
            <p:cNvPr id="21" name="グループ化 20">
              <a:extLst>
                <a:ext uri="{FF2B5EF4-FFF2-40B4-BE49-F238E27FC236}">
                  <a16:creationId xmlns:a16="http://schemas.microsoft.com/office/drawing/2014/main" id="{B0C1E46E-7B80-4F98-CB08-60459C2FD38D}"/>
                </a:ext>
              </a:extLst>
            </p:cNvPr>
            <p:cNvGrpSpPr/>
            <p:nvPr/>
          </p:nvGrpSpPr>
          <p:grpSpPr>
            <a:xfrm>
              <a:off x="4687859" y="3225072"/>
              <a:ext cx="518506" cy="339406"/>
              <a:chOff x="4687859" y="3225072"/>
              <a:chExt cx="518506" cy="339406"/>
            </a:xfrm>
          </p:grpSpPr>
          <p:pic>
            <p:nvPicPr>
              <p:cNvPr id="23" name="object 21">
                <a:extLst>
                  <a:ext uri="{FF2B5EF4-FFF2-40B4-BE49-F238E27FC236}">
                    <a16:creationId xmlns:a16="http://schemas.microsoft.com/office/drawing/2014/main" id="{22606954-CB86-E83C-4AE6-6602E0DF21A5}"/>
                  </a:ext>
                </a:extLst>
              </p:cNvPr>
              <p:cNvPicPr/>
              <p:nvPr/>
            </p:nvPicPr>
            <p:blipFill>
              <a:blip r:embed="rId4" cstate="print"/>
              <a:stretch>
                <a:fillRect/>
              </a:stretch>
            </p:blipFill>
            <p:spPr>
              <a:xfrm>
                <a:off x="4687859" y="3225072"/>
                <a:ext cx="133329" cy="115866"/>
              </a:xfrm>
              <a:prstGeom prst="rect">
                <a:avLst/>
              </a:prstGeom>
            </p:spPr>
          </p:pic>
          <p:sp>
            <p:nvSpPr>
              <p:cNvPr id="24" name="object 17">
                <a:extLst>
                  <a:ext uri="{FF2B5EF4-FFF2-40B4-BE49-F238E27FC236}">
                    <a16:creationId xmlns:a16="http://schemas.microsoft.com/office/drawing/2014/main" id="{D657664E-10B1-9175-63A2-C41FA607D6BB}"/>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印鑑登録等の取消し</a:t>
                </a:r>
                <a:endParaRPr lang="ja-JP" altLang="en-US" sz="700" dirty="0">
                  <a:latin typeface="ＭＳ Ｐゴシック 本文ＭＳ Ｐゴシック 本文"/>
                  <a:ea typeface="+mn-ea"/>
                  <a:cs typeface="游ゴシック"/>
                </a:endParaRPr>
              </a:p>
            </p:txBody>
          </p:sp>
        </p:grpSp>
        <p:sp>
          <p:nvSpPr>
            <p:cNvPr id="22" name="object 18">
              <a:extLst>
                <a:ext uri="{FF2B5EF4-FFF2-40B4-BE49-F238E27FC236}">
                  <a16:creationId xmlns:a16="http://schemas.microsoft.com/office/drawing/2014/main" id="{F59C44B4-08D9-882E-74DF-0F890C098841}"/>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 name="直線コネクタ 2">
            <a:extLst>
              <a:ext uri="{FF2B5EF4-FFF2-40B4-BE49-F238E27FC236}">
                <a16:creationId xmlns:a16="http://schemas.microsoft.com/office/drawing/2014/main" id="{60FF0C05-E42B-DD05-FDB8-6789984D357F}"/>
              </a:ext>
            </a:extLst>
          </p:cNvPr>
          <p:cNvCxnSpPr>
            <a:cxnSpLocks/>
            <a:stCxn id="7" idx="3"/>
            <a:endCxn id="4" idx="1"/>
          </p:cNvCxnSpPr>
          <p:nvPr/>
        </p:nvCxnSpPr>
        <p:spPr>
          <a:xfrm>
            <a:off x="3136756" y="6241702"/>
            <a:ext cx="33"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2A6EB1E6-2805-43C7-9AD7-7522A2B6ECBC}"/>
              </a:ext>
            </a:extLst>
          </p:cNvPr>
          <p:cNvSpPr/>
          <p:nvPr/>
        </p:nvSpPr>
        <p:spPr>
          <a:xfrm rot="5400000">
            <a:off x="3113259"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5" name="グループ化 4">
            <a:extLst>
              <a:ext uri="{FF2B5EF4-FFF2-40B4-BE49-F238E27FC236}">
                <a16:creationId xmlns:a16="http://schemas.microsoft.com/office/drawing/2014/main" id="{22D6CFFE-1B65-EA5C-661E-9B232B6BB6CE}"/>
              </a:ext>
            </a:extLst>
          </p:cNvPr>
          <p:cNvGrpSpPr/>
          <p:nvPr/>
        </p:nvGrpSpPr>
        <p:grpSpPr>
          <a:xfrm>
            <a:off x="3586951" y="4542727"/>
            <a:ext cx="216535" cy="288290"/>
            <a:chOff x="8006526" y="4197102"/>
            <a:chExt cx="216535" cy="288290"/>
          </a:xfrm>
        </p:grpSpPr>
        <p:sp>
          <p:nvSpPr>
            <p:cNvPr id="10" name="object 27">
              <a:extLst>
                <a:ext uri="{FF2B5EF4-FFF2-40B4-BE49-F238E27FC236}">
                  <a16:creationId xmlns:a16="http://schemas.microsoft.com/office/drawing/2014/main" id="{DECACF3F-0CFB-119E-95C9-8B7E9B9534E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1" name="正方形/長方形 10">
              <a:extLst>
                <a:ext uri="{FF2B5EF4-FFF2-40B4-BE49-F238E27FC236}">
                  <a16:creationId xmlns:a16="http://schemas.microsoft.com/office/drawing/2014/main" id="{97E1AA62-DD49-E861-0694-8C923BAF8DA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993867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7" name="フローチャート: 結合子 296">
            <a:extLst>
              <a:ext uri="{FF2B5EF4-FFF2-40B4-BE49-F238E27FC236}">
                <a16:creationId xmlns:a16="http://schemas.microsoft.com/office/drawing/2014/main" id="{C68BD184-1156-F88C-B3E5-E83C3EEA510D}"/>
              </a:ext>
            </a:extLst>
          </p:cNvPr>
          <p:cNvSpPr/>
          <p:nvPr/>
        </p:nvSpPr>
        <p:spPr>
          <a:xfrm>
            <a:off x="1460500" y="4161988"/>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nvGrpSpPr>
          <p:cNvPr id="396" name="グループ化 395">
            <a:extLst>
              <a:ext uri="{FF2B5EF4-FFF2-40B4-BE49-F238E27FC236}">
                <a16:creationId xmlns:a16="http://schemas.microsoft.com/office/drawing/2014/main" id="{4A77A3A5-4615-DE12-ED8E-634F6C351012}"/>
              </a:ext>
            </a:extLst>
          </p:cNvPr>
          <p:cNvGrpSpPr/>
          <p:nvPr/>
        </p:nvGrpSpPr>
        <p:grpSpPr>
          <a:xfrm>
            <a:off x="2603500" y="4151188"/>
            <a:ext cx="201600" cy="201600"/>
            <a:chOff x="11127100" y="1573060"/>
            <a:chExt cx="201600" cy="201600"/>
          </a:xfrm>
        </p:grpSpPr>
        <p:sp>
          <p:nvSpPr>
            <p:cNvPr id="305" name="フローチャート: 結合子 304">
              <a:extLst>
                <a:ext uri="{FF2B5EF4-FFF2-40B4-BE49-F238E27FC236}">
                  <a16:creationId xmlns:a16="http://schemas.microsoft.com/office/drawing/2014/main" id="{258E7655-14AA-B35F-E452-ADF1BA792CA8}"/>
                </a:ext>
              </a:extLst>
            </p:cNvPr>
            <p:cNvSpPr/>
            <p:nvPr/>
          </p:nvSpPr>
          <p:spPr>
            <a:xfrm>
              <a:off x="11136977" y="158258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6" name="正方形/長方形 305">
              <a:extLst>
                <a:ext uri="{FF2B5EF4-FFF2-40B4-BE49-F238E27FC236}">
                  <a16:creationId xmlns:a16="http://schemas.microsoft.com/office/drawing/2014/main" id="{4621EF29-A1ED-6780-19CA-4CF0CA6256D7}"/>
                </a:ext>
              </a:extLst>
            </p:cNvPr>
            <p:cNvSpPr/>
            <p:nvPr/>
          </p:nvSpPr>
          <p:spPr>
            <a:xfrm>
              <a:off x="11163977" y="162895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7" name="二等辺三角形 306">
              <a:extLst>
                <a:ext uri="{FF2B5EF4-FFF2-40B4-BE49-F238E27FC236}">
                  <a16:creationId xmlns:a16="http://schemas.microsoft.com/office/drawing/2014/main" id="{DE91F7CE-D451-1A5F-DD22-3E5E432B627A}"/>
                </a:ext>
              </a:extLst>
            </p:cNvPr>
            <p:cNvSpPr/>
            <p:nvPr/>
          </p:nvSpPr>
          <p:spPr>
            <a:xfrm rot="10800000">
              <a:off x="11163977" y="162895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8" name="フローチャート: 結合子 307">
              <a:extLst>
                <a:ext uri="{FF2B5EF4-FFF2-40B4-BE49-F238E27FC236}">
                  <a16:creationId xmlns:a16="http://schemas.microsoft.com/office/drawing/2014/main" id="{60BC55BD-2FB2-BBB5-01DB-26FB5F7760E5}"/>
                </a:ext>
              </a:extLst>
            </p:cNvPr>
            <p:cNvSpPr/>
            <p:nvPr/>
          </p:nvSpPr>
          <p:spPr>
            <a:xfrm>
              <a:off x="11127100" y="157306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grpSp>
        <p:nvGrpSpPr>
          <p:cNvPr id="487" name="グループ化 486">
            <a:extLst>
              <a:ext uri="{FF2B5EF4-FFF2-40B4-BE49-F238E27FC236}">
                <a16:creationId xmlns:a16="http://schemas.microsoft.com/office/drawing/2014/main" id="{82797087-51ED-356D-7EBE-755CF64A97A0}"/>
              </a:ext>
            </a:extLst>
          </p:cNvPr>
          <p:cNvGrpSpPr/>
          <p:nvPr/>
        </p:nvGrpSpPr>
        <p:grpSpPr>
          <a:xfrm>
            <a:off x="8326230" y="4151188"/>
            <a:ext cx="201600" cy="201600"/>
            <a:chOff x="11127100" y="2048141"/>
            <a:chExt cx="201600" cy="201600"/>
          </a:xfrm>
        </p:grpSpPr>
        <p:sp>
          <p:nvSpPr>
            <p:cNvPr id="309" name="正方形/長方形 308">
              <a:extLst>
                <a:ext uri="{FF2B5EF4-FFF2-40B4-BE49-F238E27FC236}">
                  <a16:creationId xmlns:a16="http://schemas.microsoft.com/office/drawing/2014/main" id="{482E4A41-4315-F023-FBDE-821DDA125242}"/>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0" name="二等辺三角形 309">
              <a:extLst>
                <a:ext uri="{FF2B5EF4-FFF2-40B4-BE49-F238E27FC236}">
                  <a16:creationId xmlns:a16="http://schemas.microsoft.com/office/drawing/2014/main" id="{A6DA0AC4-4987-0CF2-53D7-6E441140CEF2}"/>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3" name="フローチャート: 結合子 312">
              <a:extLst>
                <a:ext uri="{FF2B5EF4-FFF2-40B4-BE49-F238E27FC236}">
                  <a16:creationId xmlns:a16="http://schemas.microsoft.com/office/drawing/2014/main" id="{D2EFCA3E-554F-3675-A691-166504EC3CB7}"/>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4" name="フローチャート: 結合子 313">
              <a:extLst>
                <a:ext uri="{FF2B5EF4-FFF2-40B4-BE49-F238E27FC236}">
                  <a16:creationId xmlns:a16="http://schemas.microsoft.com/office/drawing/2014/main" id="{8B26E7CE-C30A-A4D8-4A6B-6E5D5CDB2986}"/>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362" name="object 68">
            <a:extLst>
              <a:ext uri="{FF2B5EF4-FFF2-40B4-BE49-F238E27FC236}">
                <a16:creationId xmlns:a16="http://schemas.microsoft.com/office/drawing/2014/main" id="{F2EC8889-44F0-53C2-7B7D-E2D4F2083C94}"/>
              </a:ext>
            </a:extLst>
          </p:cNvPr>
          <p:cNvSpPr txBox="1"/>
          <p:nvPr/>
        </p:nvSpPr>
        <p:spPr>
          <a:xfrm>
            <a:off x="1469208" y="4407610"/>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p:cNvCxnSpPr>
          <p:nvPr/>
        </p:nvCxnSpPr>
        <p:spPr>
          <a:xfrm flipV="1">
            <a:off x="1640500" y="4249374"/>
            <a:ext cx="286260" cy="47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60" name="直線矢印コネクタ 359">
            <a:extLst>
              <a:ext uri="{FF2B5EF4-FFF2-40B4-BE49-F238E27FC236}">
                <a16:creationId xmlns:a16="http://schemas.microsoft.com/office/drawing/2014/main" id="{A5FFB048-F5EB-1BDB-7AEE-6F988E964091}"/>
              </a:ext>
            </a:extLst>
          </p:cNvPr>
          <p:cNvCxnSpPr>
            <a:cxnSpLocks/>
            <a:stCxn id="308" idx="6"/>
            <a:endCxn id="28" idx="1"/>
          </p:cNvCxnSpPr>
          <p:nvPr/>
        </p:nvCxnSpPr>
        <p:spPr>
          <a:xfrm>
            <a:off x="2805100" y="4251988"/>
            <a:ext cx="40165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2" name="直線矢印コネクタ 13">
            <a:extLst>
              <a:ext uri="{FF2B5EF4-FFF2-40B4-BE49-F238E27FC236}">
                <a16:creationId xmlns:a16="http://schemas.microsoft.com/office/drawing/2014/main" id="{76D8FD7E-1FB1-B060-B038-3D67B16A6DE1}"/>
              </a:ext>
            </a:extLst>
          </p:cNvPr>
          <p:cNvCxnSpPr>
            <a:cxnSpLocks/>
            <a:endCxn id="694" idx="1"/>
          </p:cNvCxnSpPr>
          <p:nvPr/>
        </p:nvCxnSpPr>
        <p:spPr>
          <a:xfrm rot="16200000" flipH="1">
            <a:off x="6216847" y="4441653"/>
            <a:ext cx="309394" cy="3030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73" name="object 172">
            <a:extLst>
              <a:ext uri="{FF2B5EF4-FFF2-40B4-BE49-F238E27FC236}">
                <a16:creationId xmlns:a16="http://schemas.microsoft.com/office/drawing/2014/main" id="{D950ED48-198A-FCF7-9A27-D6BD02F48192}"/>
              </a:ext>
            </a:extLst>
          </p:cNvPr>
          <p:cNvSpPr txBox="1"/>
          <p:nvPr/>
        </p:nvSpPr>
        <p:spPr>
          <a:xfrm>
            <a:off x="5811520" y="4916805"/>
            <a:ext cx="1648543"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印鑑登録抹消通知書</a:t>
            </a:r>
            <a:endParaRPr sz="700" dirty="0">
              <a:latin typeface="ＭＳ Ｐゴシック 本文ＭＳ Ｐゴシック 本文"/>
              <a:ea typeface="+mn-ea"/>
              <a:cs typeface="游ゴシック"/>
            </a:endParaRPr>
          </a:p>
        </p:txBody>
      </p:sp>
      <p:pic>
        <p:nvPicPr>
          <p:cNvPr id="374" name="object 232">
            <a:extLst>
              <a:ext uri="{FF2B5EF4-FFF2-40B4-BE49-F238E27FC236}">
                <a16:creationId xmlns:a16="http://schemas.microsoft.com/office/drawing/2014/main" id="{077B6199-79A9-5F97-4371-680189FEBAD0}"/>
              </a:ext>
            </a:extLst>
          </p:cNvPr>
          <p:cNvPicPr/>
          <p:nvPr/>
        </p:nvPicPr>
        <p:blipFill>
          <a:blip r:embed="rId2" cstate="print"/>
          <a:stretch>
            <a:fillRect/>
          </a:stretch>
        </p:blipFill>
        <p:spPr>
          <a:xfrm>
            <a:off x="8947235" y="4142514"/>
            <a:ext cx="219075" cy="218948"/>
          </a:xfrm>
          <a:prstGeom prst="rect">
            <a:avLst/>
          </a:prstGeom>
        </p:spPr>
      </p:pic>
      <p:sp>
        <p:nvSpPr>
          <p:cNvPr id="375" name="object 233">
            <a:extLst>
              <a:ext uri="{FF2B5EF4-FFF2-40B4-BE49-F238E27FC236}">
                <a16:creationId xmlns:a16="http://schemas.microsoft.com/office/drawing/2014/main" id="{8B899F30-28C6-8C1D-346E-1D43E6055BD0}"/>
              </a:ext>
            </a:extLst>
          </p:cNvPr>
          <p:cNvSpPr txBox="1"/>
          <p:nvPr/>
        </p:nvSpPr>
        <p:spPr>
          <a:xfrm>
            <a:off x="8962298" y="4431180"/>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cxnSp>
        <p:nvCxnSpPr>
          <p:cNvPr id="382" name="直線矢印コネクタ 381">
            <a:extLst>
              <a:ext uri="{FF2B5EF4-FFF2-40B4-BE49-F238E27FC236}">
                <a16:creationId xmlns:a16="http://schemas.microsoft.com/office/drawing/2014/main" id="{C2C0576B-2A6C-3E1F-F496-68DBCF21CEF2}"/>
              </a:ext>
            </a:extLst>
          </p:cNvPr>
          <p:cNvCxnSpPr>
            <a:cxnSpLocks/>
          </p:cNvCxnSpPr>
          <p:nvPr/>
        </p:nvCxnSpPr>
        <p:spPr>
          <a:xfrm>
            <a:off x="8538403" y="4251988"/>
            <a:ext cx="36103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4" name="直線矢印コネクタ 383">
            <a:extLst>
              <a:ext uri="{FF2B5EF4-FFF2-40B4-BE49-F238E27FC236}">
                <a16:creationId xmlns:a16="http://schemas.microsoft.com/office/drawing/2014/main" id="{44144B32-957D-CCA3-E522-0791D7683B9D}"/>
              </a:ext>
            </a:extLst>
          </p:cNvPr>
          <p:cNvCxnSpPr>
            <a:cxnSpLocks/>
            <a:stCxn id="456" idx="2"/>
            <a:endCxn id="6" idx="1"/>
          </p:cNvCxnSpPr>
          <p:nvPr/>
        </p:nvCxnSpPr>
        <p:spPr>
          <a:xfrm flipH="1">
            <a:off x="6073434" y="4432011"/>
            <a:ext cx="1760" cy="146480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90" name="object 279">
            <a:extLst>
              <a:ext uri="{FF2B5EF4-FFF2-40B4-BE49-F238E27FC236}">
                <a16:creationId xmlns:a16="http://schemas.microsoft.com/office/drawing/2014/main" id="{B81D64DD-483A-EAEE-2735-BC66AA30475B}"/>
              </a:ext>
            </a:extLst>
          </p:cNvPr>
          <p:cNvSpPr txBox="1"/>
          <p:nvPr/>
        </p:nvSpPr>
        <p:spPr>
          <a:xfrm>
            <a:off x="5387040" y="6600825"/>
            <a:ext cx="1367176" cy="482183"/>
          </a:xfrm>
          <a:prstGeom prst="rect">
            <a:avLst/>
          </a:prstGeom>
        </p:spPr>
        <p:txBody>
          <a:bodyPr vert="horz" wrap="square" lIns="0" tIns="12700" rIns="0" bIns="0" rtlCol="0">
            <a:spAutoFit/>
          </a:bodyPr>
          <a:lstStyle/>
          <a:p>
            <a:pPr marL="12700" marR="5080" algn="ctr">
              <a:spcBef>
                <a:spcPts val="100"/>
              </a:spcBef>
            </a:pPr>
            <a:r>
              <a:rPr lang="en-US" altLang="zh-CN" sz="700" dirty="0">
                <a:latin typeface="ＭＳ Ｐゴシック 本文ＭＳ Ｐゴシック 本文"/>
                <a:ea typeface="+mn-ea"/>
                <a:cs typeface="游ゴシック"/>
              </a:rPr>
              <a:t>2.1.3.</a:t>
            </a:r>
            <a:r>
              <a:rPr lang="zh-CN" altLang="en-US" sz="700" dirty="0">
                <a:latin typeface="ＭＳ Ｐゴシック 本文ＭＳ Ｐゴシック 本文"/>
                <a:ea typeface="+mn-ea"/>
                <a:cs typeface="游ゴシック"/>
              </a:rPr>
              <a:t>基本検索</a:t>
            </a:r>
          </a:p>
          <a:p>
            <a:pPr marL="12700" marR="5080" algn="ctr">
              <a:spcBef>
                <a:spcPts val="100"/>
              </a:spcBef>
            </a:pPr>
            <a:r>
              <a:rPr lang="en-US" altLang="zh-CN" sz="700" dirty="0">
                <a:latin typeface="ＭＳ Ｐゴシック 本文ＭＳ Ｐゴシック 本文"/>
                <a:ea typeface="+mn-ea"/>
                <a:cs typeface="游ゴシック"/>
              </a:rPr>
              <a:t>2.2.1.</a:t>
            </a:r>
            <a:r>
              <a:rPr lang="zh-CN" altLang="en-US" sz="700" dirty="0">
                <a:latin typeface="ＭＳ Ｐゴシック 本文ＭＳ Ｐゴシック 本文"/>
                <a:ea typeface="+mn-ea"/>
                <a:cs typeface="游ゴシック"/>
              </a:rPr>
              <a:t>登録内容照会</a:t>
            </a:r>
          </a:p>
          <a:p>
            <a:pPr marL="12700" marR="5080" algn="ctr">
              <a:spcBef>
                <a:spcPts val="100"/>
              </a:spcBef>
            </a:pPr>
            <a:r>
              <a:rPr lang="en-US" altLang="zh-CN" sz="700" dirty="0">
                <a:latin typeface="ＭＳ Ｐゴシック 本文ＭＳ Ｐゴシック 本文"/>
                <a:ea typeface="+mn-ea"/>
                <a:cs typeface="游ゴシック"/>
              </a:rPr>
              <a:t>4.2.1.</a:t>
            </a:r>
            <a:r>
              <a:rPr lang="zh-CN" altLang="en-US" sz="700" dirty="0">
                <a:latin typeface="ＭＳ Ｐゴシック 本文ＭＳ Ｐゴシック 本文"/>
                <a:ea typeface="+mn-ea"/>
                <a:cs typeface="游ゴシック"/>
              </a:rPr>
              <a:t>職権抹消</a:t>
            </a:r>
          </a:p>
          <a:p>
            <a:pPr marL="12700" marR="5080" algn="ctr">
              <a:spcBef>
                <a:spcPts val="100"/>
              </a:spcBef>
            </a:pPr>
            <a:r>
              <a:rPr lang="en-US" altLang="zh-CN" sz="700" dirty="0">
                <a:latin typeface="ＭＳ Ｐゴシック 本文ＭＳ Ｐゴシック 本文"/>
                <a:ea typeface="+mn-ea"/>
                <a:cs typeface="游ゴシック"/>
              </a:rPr>
              <a:t>4.2.3.</a:t>
            </a:r>
            <a:r>
              <a:rPr lang="zh-CN" altLang="en-US" sz="700" dirty="0">
                <a:latin typeface="ＭＳ Ｐゴシック 本文ＭＳ Ｐゴシック 本文"/>
                <a:ea typeface="+mn-ea"/>
                <a:cs typeface="游ゴシック"/>
              </a:rPr>
              <a:t>抹消通知</a:t>
            </a:r>
            <a:endParaRPr lang="ja-JP" altLang="en-US" sz="700" dirty="0">
              <a:latin typeface="ＭＳ Ｐゴシック 本文ＭＳ Ｐゴシック 本文"/>
              <a:ea typeface="+mn-ea"/>
              <a:cs typeface="游ゴシック"/>
            </a:endParaRPr>
          </a:p>
        </p:txBody>
      </p:sp>
      <p:cxnSp>
        <p:nvCxnSpPr>
          <p:cNvPr id="399" name="直線矢印コネクタ 131">
            <a:extLst>
              <a:ext uri="{FF2B5EF4-FFF2-40B4-BE49-F238E27FC236}">
                <a16:creationId xmlns:a16="http://schemas.microsoft.com/office/drawing/2014/main" id="{094FE1C5-EC3D-4374-E475-95C25EB2D8B1}"/>
              </a:ext>
            </a:extLst>
          </p:cNvPr>
          <p:cNvCxnSpPr>
            <a:cxnSpLocks/>
            <a:stCxn id="678" idx="2"/>
            <a:endCxn id="453" idx="1"/>
          </p:cNvCxnSpPr>
          <p:nvPr/>
        </p:nvCxnSpPr>
        <p:spPr>
          <a:xfrm rot="16200000" flipH="1">
            <a:off x="2362682" y="4220878"/>
            <a:ext cx="632936" cy="105520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2" name="直線矢印コネクタ 411">
            <a:extLst>
              <a:ext uri="{FF2B5EF4-FFF2-40B4-BE49-F238E27FC236}">
                <a16:creationId xmlns:a16="http://schemas.microsoft.com/office/drawing/2014/main" id="{8F7B203B-E764-C89E-8FB6-54424AE993EF}"/>
              </a:ext>
            </a:extLst>
          </p:cNvPr>
          <p:cNvCxnSpPr>
            <a:cxnSpLocks/>
            <a:stCxn id="453" idx="3"/>
            <a:endCxn id="476" idx="1"/>
          </p:cNvCxnSpPr>
          <p:nvPr/>
        </p:nvCxnSpPr>
        <p:spPr>
          <a:xfrm>
            <a:off x="3746500" y="5064946"/>
            <a:ext cx="362860" cy="70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1" name="直線矢印コネクタ 131">
            <a:extLst>
              <a:ext uri="{FF2B5EF4-FFF2-40B4-BE49-F238E27FC236}">
                <a16:creationId xmlns:a16="http://schemas.microsoft.com/office/drawing/2014/main" id="{057CCFAE-1A64-A773-A601-91919F7FC645}"/>
              </a:ext>
            </a:extLst>
          </p:cNvPr>
          <p:cNvCxnSpPr>
            <a:cxnSpLocks/>
            <a:stCxn id="476" idx="3"/>
            <a:endCxn id="469" idx="2"/>
          </p:cNvCxnSpPr>
          <p:nvPr/>
        </p:nvCxnSpPr>
        <p:spPr>
          <a:xfrm flipV="1">
            <a:off x="4558940" y="4433719"/>
            <a:ext cx="395382" cy="63829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8" name="object 120">
            <a:extLst>
              <a:ext uri="{FF2B5EF4-FFF2-40B4-BE49-F238E27FC236}">
                <a16:creationId xmlns:a16="http://schemas.microsoft.com/office/drawing/2014/main" id="{6EB006DF-81B4-E90C-8359-ED762C6FE6F8}"/>
              </a:ext>
            </a:extLst>
          </p:cNvPr>
          <p:cNvSpPr txBox="1"/>
          <p:nvPr/>
        </p:nvSpPr>
        <p:spPr>
          <a:xfrm>
            <a:off x="4362353" y="5260425"/>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449" name="object 120">
            <a:extLst>
              <a:ext uri="{FF2B5EF4-FFF2-40B4-BE49-F238E27FC236}">
                <a16:creationId xmlns:a16="http://schemas.microsoft.com/office/drawing/2014/main" id="{E446278F-5C70-DF30-1AB6-490A28A4DC07}"/>
              </a:ext>
            </a:extLst>
          </p:cNvPr>
          <p:cNvSpPr txBox="1"/>
          <p:nvPr/>
        </p:nvSpPr>
        <p:spPr>
          <a:xfrm>
            <a:off x="4555350" y="4909325"/>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50" name="object 120">
            <a:extLst>
              <a:ext uri="{FF2B5EF4-FFF2-40B4-BE49-F238E27FC236}">
                <a16:creationId xmlns:a16="http://schemas.microsoft.com/office/drawing/2014/main" id="{5E36FA26-D6F2-1723-7711-79D7431661F6}"/>
              </a:ext>
            </a:extLst>
          </p:cNvPr>
          <p:cNvSpPr txBox="1"/>
          <p:nvPr/>
        </p:nvSpPr>
        <p:spPr>
          <a:xfrm>
            <a:off x="4037925" y="4744221"/>
            <a:ext cx="68250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二重登録がある</a:t>
            </a:r>
            <a:endParaRPr sz="700" dirty="0">
              <a:latin typeface="ＭＳ Ｐゴシック 本文ＭＳ Ｐゴシック 本文"/>
              <a:ea typeface="+mn-ea"/>
              <a:cs typeface="游ゴシック"/>
            </a:endParaRPr>
          </a:p>
        </p:txBody>
      </p:sp>
      <p:cxnSp>
        <p:nvCxnSpPr>
          <p:cNvPr id="451" name="直線矢印コネクタ 131">
            <a:extLst>
              <a:ext uri="{FF2B5EF4-FFF2-40B4-BE49-F238E27FC236}">
                <a16:creationId xmlns:a16="http://schemas.microsoft.com/office/drawing/2014/main" id="{523B9134-90FD-F527-2299-9BC3B28A5519}"/>
              </a:ext>
            </a:extLst>
          </p:cNvPr>
          <p:cNvCxnSpPr>
            <a:cxnSpLocks/>
            <a:stCxn id="476" idx="2"/>
            <a:endCxn id="458" idx="1"/>
          </p:cNvCxnSpPr>
          <p:nvPr/>
        </p:nvCxnSpPr>
        <p:spPr>
          <a:xfrm rot="16200000" flipH="1">
            <a:off x="4748471" y="4837717"/>
            <a:ext cx="192767" cy="1021409"/>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7" name="直線矢印コネクタ 456">
            <a:extLst>
              <a:ext uri="{FF2B5EF4-FFF2-40B4-BE49-F238E27FC236}">
                <a16:creationId xmlns:a16="http://schemas.microsoft.com/office/drawing/2014/main" id="{338232E4-8F69-E04E-B945-976A6A1540B5}"/>
              </a:ext>
            </a:extLst>
          </p:cNvPr>
          <p:cNvCxnSpPr>
            <a:cxnSpLocks/>
            <a:stCxn id="469" idx="3"/>
            <a:endCxn id="456" idx="1"/>
          </p:cNvCxnSpPr>
          <p:nvPr/>
        </p:nvCxnSpPr>
        <p:spPr>
          <a:xfrm flipV="1">
            <a:off x="5179112" y="4251989"/>
            <a:ext cx="626207" cy="17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458" name="object 232">
            <a:extLst>
              <a:ext uri="{FF2B5EF4-FFF2-40B4-BE49-F238E27FC236}">
                <a16:creationId xmlns:a16="http://schemas.microsoft.com/office/drawing/2014/main" id="{5C43B651-C694-2C64-6FA9-6425C602DF10}"/>
              </a:ext>
            </a:extLst>
          </p:cNvPr>
          <p:cNvPicPr/>
          <p:nvPr/>
        </p:nvPicPr>
        <p:blipFill>
          <a:blip r:embed="rId2" cstate="print"/>
          <a:stretch>
            <a:fillRect/>
          </a:stretch>
        </p:blipFill>
        <p:spPr>
          <a:xfrm>
            <a:off x="5355559" y="5335332"/>
            <a:ext cx="219075" cy="218948"/>
          </a:xfrm>
          <a:prstGeom prst="rect">
            <a:avLst/>
          </a:prstGeom>
        </p:spPr>
      </p:pic>
      <p:sp>
        <p:nvSpPr>
          <p:cNvPr id="459" name="object 233">
            <a:extLst>
              <a:ext uri="{FF2B5EF4-FFF2-40B4-BE49-F238E27FC236}">
                <a16:creationId xmlns:a16="http://schemas.microsoft.com/office/drawing/2014/main" id="{1D59A08D-3F89-F903-E4F7-6257B14484E4}"/>
              </a:ext>
            </a:extLst>
          </p:cNvPr>
          <p:cNvSpPr txBox="1"/>
          <p:nvPr/>
        </p:nvSpPr>
        <p:spPr>
          <a:xfrm>
            <a:off x="5370622" y="5562657"/>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cxnSp>
        <p:nvCxnSpPr>
          <p:cNvPr id="470" name="直線矢印コネクタ 469">
            <a:extLst>
              <a:ext uri="{FF2B5EF4-FFF2-40B4-BE49-F238E27FC236}">
                <a16:creationId xmlns:a16="http://schemas.microsoft.com/office/drawing/2014/main" id="{D5EDE42B-4ADC-BAF0-3F8E-9E8A4886D1A4}"/>
              </a:ext>
            </a:extLst>
          </p:cNvPr>
          <p:cNvCxnSpPr>
            <a:cxnSpLocks/>
            <a:stCxn id="456" idx="3"/>
            <a:endCxn id="684" idx="1"/>
          </p:cNvCxnSpPr>
          <p:nvPr/>
        </p:nvCxnSpPr>
        <p:spPr>
          <a:xfrm flipV="1">
            <a:off x="6345069" y="4241679"/>
            <a:ext cx="1061646" cy="1031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2" name="直線矢印コネクタ 13">
            <a:extLst>
              <a:ext uri="{FF2B5EF4-FFF2-40B4-BE49-F238E27FC236}">
                <a16:creationId xmlns:a16="http://schemas.microsoft.com/office/drawing/2014/main" id="{B7E1726A-438C-8E13-0F78-F4A84FE3EDD9}"/>
              </a:ext>
            </a:extLst>
          </p:cNvPr>
          <p:cNvCxnSpPr>
            <a:cxnSpLocks/>
            <a:endCxn id="698" idx="1"/>
          </p:cNvCxnSpPr>
          <p:nvPr/>
        </p:nvCxnSpPr>
        <p:spPr>
          <a:xfrm rot="16200000" flipH="1">
            <a:off x="5973455" y="4680668"/>
            <a:ext cx="796178" cy="3030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75" name="object 172">
            <a:extLst>
              <a:ext uri="{FF2B5EF4-FFF2-40B4-BE49-F238E27FC236}">
                <a16:creationId xmlns:a16="http://schemas.microsoft.com/office/drawing/2014/main" id="{2E836FEF-3A05-EEB2-892B-F80E8D475502}"/>
              </a:ext>
            </a:extLst>
          </p:cNvPr>
          <p:cNvSpPr txBox="1"/>
          <p:nvPr/>
        </p:nvSpPr>
        <p:spPr>
          <a:xfrm>
            <a:off x="5811520" y="5407923"/>
            <a:ext cx="1648543" cy="361637"/>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印鑑登録原票</a:t>
            </a:r>
            <a:endParaRPr lang="en-US" altLang="ja-JP" sz="700" spc="-10" dirty="0">
              <a:latin typeface="ＭＳ Ｐゴシック 本文ＭＳ Ｐゴシック 本文"/>
              <a:ea typeface="+mn-ea"/>
              <a:cs typeface="游ゴシック"/>
            </a:endParaRPr>
          </a:p>
          <a:p>
            <a:pPr marL="12700" algn="ctr">
              <a:lnSpc>
                <a:spcPct val="100000"/>
              </a:lnSpc>
              <a:spcBef>
                <a:spcPts val="100"/>
              </a:spcBef>
            </a:pPr>
            <a:r>
              <a:rPr lang="ja-JP" altLang="en-US" sz="700" spc="-10" dirty="0">
                <a:latin typeface="ＭＳ Ｐゴシック 本文ＭＳ Ｐゴシック 本文"/>
                <a:ea typeface="+mn-ea"/>
                <a:cs typeface="游ゴシック"/>
              </a:rPr>
              <a:t>（除票）確認票</a:t>
            </a:r>
          </a:p>
          <a:p>
            <a:pPr marL="12700" algn="ctr">
              <a:lnSpc>
                <a:spcPct val="100000"/>
              </a:lnSpc>
              <a:spcBef>
                <a:spcPts val="100"/>
              </a:spcBef>
            </a:pPr>
            <a:endParaRPr sz="700" dirty="0">
              <a:latin typeface="ＭＳ Ｐゴシック 本文ＭＳ Ｐゴシック 本文"/>
              <a:ea typeface="+mn-ea"/>
              <a:cs typeface="游ゴシック"/>
            </a:endParaRPr>
          </a:p>
        </p:txBody>
      </p:sp>
      <p:cxnSp>
        <p:nvCxnSpPr>
          <p:cNvPr id="486" name="直線矢印コネクタ 485">
            <a:extLst>
              <a:ext uri="{FF2B5EF4-FFF2-40B4-BE49-F238E27FC236}">
                <a16:creationId xmlns:a16="http://schemas.microsoft.com/office/drawing/2014/main" id="{55B98D9A-D1E3-9A87-6D8D-23CCFBCFBD8D}"/>
              </a:ext>
            </a:extLst>
          </p:cNvPr>
          <p:cNvCxnSpPr>
            <a:cxnSpLocks/>
            <a:stCxn id="684" idx="3"/>
            <a:endCxn id="314" idx="2"/>
          </p:cNvCxnSpPr>
          <p:nvPr/>
        </p:nvCxnSpPr>
        <p:spPr>
          <a:xfrm>
            <a:off x="7946465" y="4241679"/>
            <a:ext cx="379765" cy="1030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8" name="object 120">
            <a:extLst>
              <a:ext uri="{FF2B5EF4-FFF2-40B4-BE49-F238E27FC236}">
                <a16:creationId xmlns:a16="http://schemas.microsoft.com/office/drawing/2014/main" id="{72F31F40-CB7D-17A9-1B72-811802B4574A}"/>
              </a:ext>
            </a:extLst>
          </p:cNvPr>
          <p:cNvSpPr txBox="1"/>
          <p:nvPr/>
        </p:nvSpPr>
        <p:spPr>
          <a:xfrm>
            <a:off x="8461882" y="4029322"/>
            <a:ext cx="219075"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通知</a:t>
            </a:r>
            <a:endParaRPr sz="700" dirty="0">
              <a:latin typeface="ＭＳ Ｐゴシック 本文ＭＳ Ｐゴシック 本文"/>
              <a:ea typeface="+mn-ea"/>
              <a:cs typeface="游ゴシック"/>
            </a:endParaRPr>
          </a:p>
        </p:txBody>
      </p:sp>
      <p:cxnSp>
        <p:nvCxnSpPr>
          <p:cNvPr id="489" name="直線矢印コネクタ 488">
            <a:extLst>
              <a:ext uri="{FF2B5EF4-FFF2-40B4-BE49-F238E27FC236}">
                <a16:creationId xmlns:a16="http://schemas.microsoft.com/office/drawing/2014/main" id="{A9630193-148B-B590-D706-274103E206AB}"/>
              </a:ext>
            </a:extLst>
          </p:cNvPr>
          <p:cNvCxnSpPr>
            <a:cxnSpLocks/>
            <a:stCxn id="684" idx="2"/>
            <a:endCxn id="9" idx="1"/>
          </p:cNvCxnSpPr>
          <p:nvPr/>
        </p:nvCxnSpPr>
        <p:spPr>
          <a:xfrm flipH="1">
            <a:off x="7673485" y="4421701"/>
            <a:ext cx="3105" cy="1475112"/>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94" name="object 279">
            <a:extLst>
              <a:ext uri="{FF2B5EF4-FFF2-40B4-BE49-F238E27FC236}">
                <a16:creationId xmlns:a16="http://schemas.microsoft.com/office/drawing/2014/main" id="{6CDB0EF0-1C84-BC81-643F-22EA795D0E79}"/>
              </a:ext>
            </a:extLst>
          </p:cNvPr>
          <p:cNvSpPr txBox="1"/>
          <p:nvPr/>
        </p:nvSpPr>
        <p:spPr>
          <a:xfrm>
            <a:off x="6997741" y="6600825"/>
            <a:ext cx="1367176" cy="120546"/>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4.2.1.</a:t>
            </a:r>
            <a:r>
              <a:rPr lang="ja-JP" altLang="en-US" sz="700" dirty="0">
                <a:latin typeface="ＭＳ Ｐゴシック 本文ＭＳ Ｐゴシック 本文"/>
                <a:ea typeface="+mn-ea"/>
                <a:cs typeface="游ゴシック"/>
              </a:rPr>
              <a:t>職権抹消</a:t>
            </a:r>
          </a:p>
        </p:txBody>
      </p:sp>
      <p:cxnSp>
        <p:nvCxnSpPr>
          <p:cNvPr id="497" name="直線矢印コネクタ 13">
            <a:extLst>
              <a:ext uri="{FF2B5EF4-FFF2-40B4-BE49-F238E27FC236}">
                <a16:creationId xmlns:a16="http://schemas.microsoft.com/office/drawing/2014/main" id="{FFDBEF59-8525-60E8-04FC-9B2EEDB66207}"/>
              </a:ext>
            </a:extLst>
          </p:cNvPr>
          <p:cNvCxnSpPr>
            <a:cxnSpLocks/>
            <a:endCxn id="314" idx="4"/>
          </p:cNvCxnSpPr>
          <p:nvPr/>
        </p:nvCxnSpPr>
        <p:spPr>
          <a:xfrm flipV="1">
            <a:off x="6727694" y="4352788"/>
            <a:ext cx="1699336" cy="39051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00" name="object 132">
            <a:extLst>
              <a:ext uri="{FF2B5EF4-FFF2-40B4-BE49-F238E27FC236}">
                <a16:creationId xmlns:a16="http://schemas.microsoft.com/office/drawing/2014/main" id="{4EAED2F0-78D4-03A4-D466-FFBB19361980}"/>
              </a:ext>
            </a:extLst>
          </p:cNvPr>
          <p:cNvSpPr txBox="1"/>
          <p:nvPr/>
        </p:nvSpPr>
        <p:spPr>
          <a:xfrm>
            <a:off x="8166100"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郵送</a:t>
            </a:r>
            <a:endParaRPr sz="700" dirty="0">
              <a:latin typeface="ＭＳ Ｐゴシック 本文ＭＳ Ｐゴシック 本文"/>
              <a:ea typeface="+mn-ea"/>
              <a:cs typeface="游ゴシック"/>
            </a:endParaRPr>
          </a:p>
        </p:txBody>
      </p:sp>
      <p:sp>
        <p:nvSpPr>
          <p:cNvPr id="509" name="object 132">
            <a:extLst>
              <a:ext uri="{FF2B5EF4-FFF2-40B4-BE49-F238E27FC236}">
                <a16:creationId xmlns:a16="http://schemas.microsoft.com/office/drawing/2014/main" id="{5E09FCA7-1966-BCEF-5708-38D8D572F723}"/>
              </a:ext>
            </a:extLst>
          </p:cNvPr>
          <p:cNvSpPr txBox="1"/>
          <p:nvPr/>
        </p:nvSpPr>
        <p:spPr>
          <a:xfrm>
            <a:off x="2755900" y="4416117"/>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通知</a:t>
            </a:r>
            <a:endParaRPr sz="700" dirty="0">
              <a:latin typeface="ＭＳ Ｐゴシック 本文ＭＳ Ｐゴシック 本文"/>
              <a:ea typeface="+mn-ea"/>
              <a:cs typeface="游ゴシック"/>
            </a:endParaRPr>
          </a:p>
        </p:txBody>
      </p:sp>
      <p:cxnSp>
        <p:nvCxnSpPr>
          <p:cNvPr id="513" name="直線コネクタ 512">
            <a:extLst>
              <a:ext uri="{FF2B5EF4-FFF2-40B4-BE49-F238E27FC236}">
                <a16:creationId xmlns:a16="http://schemas.microsoft.com/office/drawing/2014/main" id="{CFFAFA4E-0431-B793-9007-026D2C5F8AED}"/>
              </a:ext>
            </a:extLst>
          </p:cNvPr>
          <p:cNvCxnSpPr>
            <a:cxnSpLocks/>
          </p:cNvCxnSpPr>
          <p:nvPr/>
        </p:nvCxnSpPr>
        <p:spPr>
          <a:xfrm flipH="1">
            <a:off x="2706798" y="6067177"/>
            <a:ext cx="295801"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514" name="object 27">
            <a:extLst>
              <a:ext uri="{FF2B5EF4-FFF2-40B4-BE49-F238E27FC236}">
                <a16:creationId xmlns:a16="http://schemas.microsoft.com/office/drawing/2014/main" id="{2F792157-60BB-C890-4E65-8339477974F0}"/>
              </a:ext>
            </a:extLst>
          </p:cNvPr>
          <p:cNvSpPr/>
          <p:nvPr/>
        </p:nvSpPr>
        <p:spPr>
          <a:xfrm>
            <a:off x="3002599" y="592303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515" name="正方形/長方形 514">
            <a:extLst>
              <a:ext uri="{FF2B5EF4-FFF2-40B4-BE49-F238E27FC236}">
                <a16:creationId xmlns:a16="http://schemas.microsoft.com/office/drawing/2014/main" id="{1729DFCC-6737-7853-93D8-F7162E365DEE}"/>
              </a:ext>
            </a:extLst>
          </p:cNvPr>
          <p:cNvSpPr/>
          <p:nvPr/>
        </p:nvSpPr>
        <p:spPr>
          <a:xfrm>
            <a:off x="3280396" y="5876500"/>
            <a:ext cx="2362201" cy="381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700" dirty="0">
                <a:solidFill>
                  <a:schemeClr val="tx1"/>
                </a:solidFill>
              </a:rPr>
              <a:t>後見開始の審判に基づく</a:t>
            </a:r>
          </a:p>
          <a:p>
            <a:pPr algn="l"/>
            <a:r>
              <a:rPr kumimoji="1" lang="ja-JP" altLang="en-US" sz="700" dirty="0">
                <a:solidFill>
                  <a:schemeClr val="tx1"/>
                </a:solidFill>
              </a:rPr>
              <a:t>登記等の通知</a:t>
            </a:r>
          </a:p>
          <a:p>
            <a:pPr algn="l"/>
            <a:r>
              <a:rPr kumimoji="1" lang="ja-JP" altLang="en-US" sz="700" dirty="0">
                <a:solidFill>
                  <a:schemeClr val="tx1"/>
                </a:solidFill>
              </a:rPr>
              <a:t>（平成</a:t>
            </a:r>
            <a:r>
              <a:rPr kumimoji="1" lang="en-US" altLang="ja-JP" sz="700" dirty="0">
                <a:solidFill>
                  <a:schemeClr val="tx1"/>
                </a:solidFill>
              </a:rPr>
              <a:t>12</a:t>
            </a:r>
            <a:r>
              <a:rPr kumimoji="1" lang="ja-JP" altLang="en-US" sz="700" dirty="0">
                <a:solidFill>
                  <a:schemeClr val="tx1"/>
                </a:solidFill>
              </a:rPr>
              <a:t>年</a:t>
            </a:r>
            <a:r>
              <a:rPr kumimoji="1" lang="en-US" altLang="ja-JP" sz="700" dirty="0">
                <a:solidFill>
                  <a:schemeClr val="tx1"/>
                </a:solidFill>
              </a:rPr>
              <a:t>2</a:t>
            </a:r>
            <a:r>
              <a:rPr kumimoji="1" lang="ja-JP" altLang="en-US" sz="700" dirty="0">
                <a:solidFill>
                  <a:schemeClr val="tx1"/>
                </a:solidFill>
              </a:rPr>
              <a:t>月</a:t>
            </a:r>
            <a:r>
              <a:rPr kumimoji="1" lang="en-US" altLang="ja-JP" sz="700" dirty="0">
                <a:solidFill>
                  <a:schemeClr val="tx1"/>
                </a:solidFill>
              </a:rPr>
              <a:t>23</a:t>
            </a:r>
            <a:r>
              <a:rPr kumimoji="1" lang="ja-JP" altLang="en-US" sz="700" dirty="0">
                <a:solidFill>
                  <a:schemeClr val="tx1"/>
                </a:solidFill>
              </a:rPr>
              <a:t>日通知）</a:t>
            </a:r>
          </a:p>
        </p:txBody>
      </p:sp>
      <p:sp>
        <p:nvSpPr>
          <p:cNvPr id="517" name="object 9">
            <a:extLst>
              <a:ext uri="{FF2B5EF4-FFF2-40B4-BE49-F238E27FC236}">
                <a16:creationId xmlns:a16="http://schemas.microsoft.com/office/drawing/2014/main" id="{900A75AB-0A8D-BF5F-2D98-783BC69025B6}"/>
              </a:ext>
            </a:extLst>
          </p:cNvPr>
          <p:cNvSpPr/>
          <p:nvPr/>
        </p:nvSpPr>
        <p:spPr>
          <a:xfrm>
            <a:off x="1791018" y="6765710"/>
            <a:ext cx="429679" cy="522648"/>
          </a:xfrm>
          <a:custGeom>
            <a:avLst/>
            <a:gdLst/>
            <a:ahLst/>
            <a:cxnLst/>
            <a:rect l="l" t="t" r="r" b="b"/>
            <a:pathLst>
              <a:path w="432434" h="1998345">
                <a:moveTo>
                  <a:pt x="0" y="1997964"/>
                </a:moveTo>
                <a:lnTo>
                  <a:pt x="432003" y="1997964"/>
                </a:lnTo>
                <a:lnTo>
                  <a:pt x="432003" y="0"/>
                </a:lnTo>
                <a:lnTo>
                  <a:pt x="0" y="0"/>
                </a:lnTo>
                <a:lnTo>
                  <a:pt x="0" y="1997964"/>
                </a:lnTo>
                <a:close/>
              </a:path>
            </a:pathLst>
          </a:custGeom>
          <a:ln w="9525">
            <a:solidFill>
              <a:srgbClr val="000000"/>
            </a:solidFill>
          </a:ln>
        </p:spPr>
        <p:txBody>
          <a:bodyPr vert="eaVert" wrap="square" lIns="0" tIns="0" rIns="0" bIns="0" rtlCol="0" anchor="ctr"/>
          <a:lstStyle/>
          <a:p>
            <a:pPr lvl="0" algn="ctr"/>
            <a:r>
              <a:rPr lang="ja-JP" altLang="en-US" sz="700" dirty="0">
                <a:latin typeface="+mj-ea"/>
                <a:ea typeface="+mj-ea"/>
              </a:rPr>
              <a:t>本籍地</a:t>
            </a:r>
            <a:br>
              <a:rPr lang="en-US" altLang="ja-JP" sz="700" dirty="0">
                <a:latin typeface="+mj-ea"/>
                <a:ea typeface="+mj-ea"/>
              </a:rPr>
            </a:br>
            <a:r>
              <a:rPr lang="ja-JP" altLang="en-US" sz="700" dirty="0">
                <a:latin typeface="+mj-ea"/>
                <a:ea typeface="+mj-ea"/>
              </a:rPr>
              <a:t>市区町村</a:t>
            </a:r>
            <a:endParaRPr sz="700" dirty="0">
              <a:latin typeface="+mj-ea"/>
              <a:ea typeface="+mj-ea"/>
            </a:endParaRPr>
          </a:p>
        </p:txBody>
      </p:sp>
      <p:sp>
        <p:nvSpPr>
          <p:cNvPr id="518" name="object 25">
            <a:extLst>
              <a:ext uri="{FF2B5EF4-FFF2-40B4-BE49-F238E27FC236}">
                <a16:creationId xmlns:a16="http://schemas.microsoft.com/office/drawing/2014/main" id="{39D6A432-2D5E-794C-310C-B4DCC0038CAD}"/>
              </a:ext>
            </a:extLst>
          </p:cNvPr>
          <p:cNvSpPr/>
          <p:nvPr/>
        </p:nvSpPr>
        <p:spPr>
          <a:xfrm>
            <a:off x="1791016" y="6765738"/>
            <a:ext cx="1905001" cy="522649"/>
          </a:xfrm>
          <a:custGeom>
            <a:avLst/>
            <a:gdLst/>
            <a:ahLst/>
            <a:cxnLst/>
            <a:rect l="l" t="t" r="r" b="b"/>
            <a:pathLst>
              <a:path w="9537700" h="1003935">
                <a:moveTo>
                  <a:pt x="0" y="1003503"/>
                </a:moveTo>
                <a:lnTo>
                  <a:pt x="9537700" y="1003503"/>
                </a:lnTo>
                <a:lnTo>
                  <a:pt x="9537700" y="0"/>
                </a:lnTo>
                <a:lnTo>
                  <a:pt x="0" y="0"/>
                </a:lnTo>
                <a:lnTo>
                  <a:pt x="0" y="1003503"/>
                </a:lnTo>
                <a:close/>
              </a:path>
            </a:pathLst>
          </a:custGeom>
          <a:ln w="9525">
            <a:solidFill>
              <a:srgbClr val="000000"/>
            </a:solidFill>
          </a:ln>
        </p:spPr>
        <p:txBody>
          <a:bodyPr wrap="square" lIns="0" tIns="0" rIns="0" bIns="0" rtlCol="0"/>
          <a:lstStyle/>
          <a:p>
            <a:endParaRPr sz="900"/>
          </a:p>
        </p:txBody>
      </p:sp>
      <p:grpSp>
        <p:nvGrpSpPr>
          <p:cNvPr id="2" name="グループ化 1">
            <a:extLst>
              <a:ext uri="{FF2B5EF4-FFF2-40B4-BE49-F238E27FC236}">
                <a16:creationId xmlns:a16="http://schemas.microsoft.com/office/drawing/2014/main" id="{1C146258-6157-2A34-19A7-5F51975B24C9}"/>
              </a:ext>
            </a:extLst>
          </p:cNvPr>
          <p:cNvGrpSpPr/>
          <p:nvPr/>
        </p:nvGrpSpPr>
        <p:grpSpPr>
          <a:xfrm>
            <a:off x="5844978" y="5896813"/>
            <a:ext cx="456911" cy="344889"/>
            <a:chOff x="6080349" y="4852187"/>
            <a:chExt cx="520944" cy="393223"/>
          </a:xfrm>
        </p:grpSpPr>
        <p:sp>
          <p:nvSpPr>
            <p:cNvPr id="6" name="フローチャート: 磁気ディスク 5">
              <a:extLst>
                <a:ext uri="{FF2B5EF4-FFF2-40B4-BE49-F238E27FC236}">
                  <a16:creationId xmlns:a16="http://schemas.microsoft.com/office/drawing/2014/main" id="{BE19A2FB-6DAF-87DE-C979-0B89DE7D62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7" name="object 17">
              <a:extLst>
                <a:ext uri="{FF2B5EF4-FFF2-40B4-BE49-F238E27FC236}">
                  <a16:creationId xmlns:a16="http://schemas.microsoft.com/office/drawing/2014/main" id="{13CDE37A-5AB1-5439-806A-B645A0050CF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8" name="グループ化 7">
            <a:extLst>
              <a:ext uri="{FF2B5EF4-FFF2-40B4-BE49-F238E27FC236}">
                <a16:creationId xmlns:a16="http://schemas.microsoft.com/office/drawing/2014/main" id="{628A4A0C-ADF9-8A1A-D087-D102701A00CF}"/>
              </a:ext>
            </a:extLst>
          </p:cNvPr>
          <p:cNvGrpSpPr/>
          <p:nvPr/>
        </p:nvGrpSpPr>
        <p:grpSpPr>
          <a:xfrm>
            <a:off x="7445029" y="5896813"/>
            <a:ext cx="456911" cy="344889"/>
            <a:chOff x="6080349" y="4852187"/>
            <a:chExt cx="520944" cy="393223"/>
          </a:xfrm>
        </p:grpSpPr>
        <p:sp>
          <p:nvSpPr>
            <p:cNvPr id="9" name="フローチャート: 磁気ディスク 8">
              <a:extLst>
                <a:ext uri="{FF2B5EF4-FFF2-40B4-BE49-F238E27FC236}">
                  <a16:creationId xmlns:a16="http://schemas.microsoft.com/office/drawing/2014/main" id="{90E86BD0-CBE6-5FAA-B5BF-5EE77D124357}"/>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2" name="object 17">
              <a:extLst>
                <a:ext uri="{FF2B5EF4-FFF2-40B4-BE49-F238E27FC236}">
                  <a16:creationId xmlns:a16="http://schemas.microsoft.com/office/drawing/2014/main" id="{2D06114E-6237-4835-AD78-98B32A40973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15" name="直線矢印コネクタ 14">
            <a:extLst>
              <a:ext uri="{FF2B5EF4-FFF2-40B4-BE49-F238E27FC236}">
                <a16:creationId xmlns:a16="http://schemas.microsoft.com/office/drawing/2014/main" id="{F1D620A6-0088-67CC-F0F5-DCF60351E909}"/>
              </a:ext>
            </a:extLst>
          </p:cNvPr>
          <p:cNvCxnSpPr>
            <a:cxnSpLocks/>
            <a:stCxn id="314" idx="0"/>
          </p:cNvCxnSpPr>
          <p:nvPr/>
        </p:nvCxnSpPr>
        <p:spPr>
          <a:xfrm flipH="1" flipV="1">
            <a:off x="8426134" y="1269541"/>
            <a:ext cx="896" cy="288164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7" name="object 162">
            <a:extLst>
              <a:ext uri="{FF2B5EF4-FFF2-40B4-BE49-F238E27FC236}">
                <a16:creationId xmlns:a16="http://schemas.microsoft.com/office/drawing/2014/main" id="{F078EAD3-6842-50C6-CC18-4DA04E9EFDA2}"/>
              </a:ext>
            </a:extLst>
          </p:cNvPr>
          <p:cNvSpPr txBox="1"/>
          <p:nvPr/>
        </p:nvSpPr>
        <p:spPr>
          <a:xfrm>
            <a:off x="8899543" y="1511352"/>
            <a:ext cx="904006" cy="120546"/>
          </a:xfrm>
          <a:prstGeom prst="rect">
            <a:avLst/>
          </a:prstGeom>
        </p:spPr>
        <p:txBody>
          <a:bodyPr vert="horz" wrap="square" lIns="0" tIns="12700" rIns="0" bIns="0" rtlCol="0">
            <a:spAutoFit/>
          </a:bodyPr>
          <a:lstStyle/>
          <a:p>
            <a:pPr marL="12700">
              <a:lnSpc>
                <a:spcPct val="100000"/>
              </a:lnSpc>
              <a:spcBef>
                <a:spcPts val="100"/>
              </a:spcBef>
            </a:pPr>
            <a:r>
              <a:rPr lang="zh-TW" altLang="en-US" sz="700" spc="-10" dirty="0">
                <a:latin typeface="ＭＳ Ｐゴシック 本文ＭＳ Ｐゴシック 本文"/>
                <a:ea typeface="+mn-ea"/>
                <a:cs typeface="游ゴシック"/>
              </a:rPr>
              <a:t>印鑑登録抹消通知書</a:t>
            </a:r>
            <a:endParaRPr sz="700" dirty="0">
              <a:latin typeface="ＭＳ Ｐゴシック 本文ＭＳ Ｐゴシック 本文"/>
              <a:ea typeface="+mn-ea"/>
              <a:cs typeface="游ゴシック"/>
            </a:endParaRPr>
          </a:p>
        </p:txBody>
      </p:sp>
      <p:cxnSp>
        <p:nvCxnSpPr>
          <p:cNvPr id="20" name="直線矢印コネクタ 19">
            <a:extLst>
              <a:ext uri="{FF2B5EF4-FFF2-40B4-BE49-F238E27FC236}">
                <a16:creationId xmlns:a16="http://schemas.microsoft.com/office/drawing/2014/main" id="{69B434EC-BF85-BDC0-6592-3A3D7351D1B0}"/>
              </a:ext>
            </a:extLst>
          </p:cNvPr>
          <p:cNvCxnSpPr>
            <a:cxnSpLocks/>
            <a:endCxn id="308" idx="4"/>
          </p:cNvCxnSpPr>
          <p:nvPr/>
        </p:nvCxnSpPr>
        <p:spPr>
          <a:xfrm flipV="1">
            <a:off x="2704300" y="4352788"/>
            <a:ext cx="0" cy="241224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70B76AC3-2055-1CAB-9574-A5C09519CBE0}"/>
              </a:ext>
            </a:extLst>
          </p:cNvPr>
          <p:cNvSpPr/>
          <p:nvPr/>
        </p:nvSpPr>
        <p:spPr>
          <a:xfrm>
            <a:off x="80645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4" name="object 17">
            <a:extLst>
              <a:ext uri="{FF2B5EF4-FFF2-40B4-BE49-F238E27FC236}">
                <a16:creationId xmlns:a16="http://schemas.microsoft.com/office/drawing/2014/main" id="{94BCCBE0-6937-01DD-B6E4-80A81359DF62}"/>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6" name="object 17">
            <a:extLst>
              <a:ext uri="{FF2B5EF4-FFF2-40B4-BE49-F238E27FC236}">
                <a16:creationId xmlns:a16="http://schemas.microsoft.com/office/drawing/2014/main" id="{4BD9280E-0A9D-B610-EE7E-E017551DA26F}"/>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1" name="正方形/長方形 20">
            <a:extLst>
              <a:ext uri="{FF2B5EF4-FFF2-40B4-BE49-F238E27FC236}">
                <a16:creationId xmlns:a16="http://schemas.microsoft.com/office/drawing/2014/main" id="{868E58ED-4857-6C44-EEBA-03B111143A23}"/>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4.2</a:t>
            </a:r>
            <a:endParaRPr kumimoji="1" lang="ja-JP" altLang="en-US" sz="1100" dirty="0">
              <a:solidFill>
                <a:schemeClr val="tx1"/>
              </a:solidFill>
              <a:latin typeface="ＭＳ Ｐゴシック 本文ＭＳ Ｐゴシック 本文"/>
            </a:endParaRPr>
          </a:p>
        </p:txBody>
      </p:sp>
      <p:sp>
        <p:nvSpPr>
          <p:cNvPr id="22" name="正方形/長方形 21">
            <a:extLst>
              <a:ext uri="{FF2B5EF4-FFF2-40B4-BE49-F238E27FC236}">
                <a16:creationId xmlns:a16="http://schemas.microsoft.com/office/drawing/2014/main" id="{3CA08538-7F6B-0E43-F770-BECCCA12D74E}"/>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職権抹消</a:t>
            </a:r>
          </a:p>
        </p:txBody>
      </p:sp>
      <p:sp>
        <p:nvSpPr>
          <p:cNvPr id="23" name="正方形/長方形 22">
            <a:extLst>
              <a:ext uri="{FF2B5EF4-FFF2-40B4-BE49-F238E27FC236}">
                <a16:creationId xmlns:a16="http://schemas.microsoft.com/office/drawing/2014/main" id="{E5BED612-4FD5-5199-E4CB-74E9C1F7C27C}"/>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職権抹消</a:t>
            </a:r>
          </a:p>
        </p:txBody>
      </p:sp>
      <p:sp>
        <p:nvSpPr>
          <p:cNvPr id="24" name="正方形/長方形 23">
            <a:extLst>
              <a:ext uri="{FF2B5EF4-FFF2-40B4-BE49-F238E27FC236}">
                <a16:creationId xmlns:a16="http://schemas.microsoft.com/office/drawing/2014/main" id="{3FEA1A5C-7EBF-C0F1-482B-DCD06541C0B8}"/>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4.2.1</a:t>
            </a:r>
            <a:endParaRPr kumimoji="1" lang="ja-JP" altLang="en-US" sz="1100" dirty="0">
              <a:solidFill>
                <a:schemeClr val="tx1"/>
              </a:solidFill>
              <a:latin typeface="ＭＳ Ｐゴシック 本文ＭＳ Ｐゴシック 本文"/>
            </a:endParaRPr>
          </a:p>
        </p:txBody>
      </p:sp>
      <p:grpSp>
        <p:nvGrpSpPr>
          <p:cNvPr id="25" name="グループ化 24">
            <a:extLst>
              <a:ext uri="{FF2B5EF4-FFF2-40B4-BE49-F238E27FC236}">
                <a16:creationId xmlns:a16="http://schemas.microsoft.com/office/drawing/2014/main" id="{3206769B-DD91-E83C-C1BB-6D852E341C79}"/>
              </a:ext>
            </a:extLst>
          </p:cNvPr>
          <p:cNvGrpSpPr/>
          <p:nvPr/>
        </p:nvGrpSpPr>
        <p:grpSpPr>
          <a:xfrm>
            <a:off x="3206750" y="4071966"/>
            <a:ext cx="539750" cy="360045"/>
            <a:chOff x="1937952" y="2078355"/>
            <a:chExt cx="539750" cy="360045"/>
          </a:xfrm>
        </p:grpSpPr>
        <p:pic>
          <p:nvPicPr>
            <p:cNvPr id="26" name="object 19">
              <a:extLst>
                <a:ext uri="{FF2B5EF4-FFF2-40B4-BE49-F238E27FC236}">
                  <a16:creationId xmlns:a16="http://schemas.microsoft.com/office/drawing/2014/main" id="{B7591D2B-D074-EC34-0302-2D9F58548C68}"/>
                </a:ext>
              </a:extLst>
            </p:cNvPr>
            <p:cNvPicPr/>
            <p:nvPr/>
          </p:nvPicPr>
          <p:blipFill>
            <a:blip r:embed="rId3" cstate="print"/>
            <a:stretch>
              <a:fillRect/>
            </a:stretch>
          </p:blipFill>
          <p:spPr>
            <a:xfrm>
              <a:off x="1964333" y="2084491"/>
              <a:ext cx="120395" cy="100245"/>
            </a:xfrm>
            <a:prstGeom prst="rect">
              <a:avLst/>
            </a:prstGeom>
          </p:spPr>
        </p:pic>
        <p:sp>
          <p:nvSpPr>
            <p:cNvPr id="27" name="object 17">
              <a:extLst>
                <a:ext uri="{FF2B5EF4-FFF2-40B4-BE49-F238E27FC236}">
                  <a16:creationId xmlns:a16="http://schemas.microsoft.com/office/drawing/2014/main" id="{1899AB78-7011-06DD-11C5-C27DD48C7CF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通知内容</a:t>
              </a:r>
              <a:br>
                <a:rPr lang="en-US" altLang="zh-TW" sz="700" dirty="0">
                  <a:latin typeface="+mj-ea"/>
                  <a:ea typeface="+mj-ea"/>
                </a:rPr>
              </a:br>
              <a:r>
                <a:rPr lang="zh-TW" altLang="en-US" sz="700" dirty="0">
                  <a:latin typeface="+mj-ea"/>
                  <a:ea typeface="+mj-ea"/>
                </a:rPr>
                <a:t>確認</a:t>
              </a:r>
            </a:p>
          </p:txBody>
        </p:sp>
        <p:sp>
          <p:nvSpPr>
            <p:cNvPr id="28" name="object 18">
              <a:extLst>
                <a:ext uri="{FF2B5EF4-FFF2-40B4-BE49-F238E27FC236}">
                  <a16:creationId xmlns:a16="http://schemas.microsoft.com/office/drawing/2014/main" id="{B67487D7-00E5-F37D-E11A-69A5B0C2F6A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9" name="グループ化 28">
            <a:extLst>
              <a:ext uri="{FF2B5EF4-FFF2-40B4-BE49-F238E27FC236}">
                <a16:creationId xmlns:a16="http://schemas.microsoft.com/office/drawing/2014/main" id="{6FD05012-E95E-41D0-C87D-920CBA5FEB25}"/>
              </a:ext>
            </a:extLst>
          </p:cNvPr>
          <p:cNvGrpSpPr/>
          <p:nvPr/>
        </p:nvGrpSpPr>
        <p:grpSpPr>
          <a:xfrm>
            <a:off x="3206750" y="4884923"/>
            <a:ext cx="539750" cy="360045"/>
            <a:chOff x="1937952" y="2078355"/>
            <a:chExt cx="539750" cy="360045"/>
          </a:xfrm>
        </p:grpSpPr>
        <p:pic>
          <p:nvPicPr>
            <p:cNvPr id="30" name="object 19">
              <a:extLst>
                <a:ext uri="{FF2B5EF4-FFF2-40B4-BE49-F238E27FC236}">
                  <a16:creationId xmlns:a16="http://schemas.microsoft.com/office/drawing/2014/main" id="{29BC7E22-8D8C-8C6B-8788-5727BC447FEE}"/>
                </a:ext>
              </a:extLst>
            </p:cNvPr>
            <p:cNvPicPr/>
            <p:nvPr/>
          </p:nvPicPr>
          <p:blipFill>
            <a:blip r:embed="rId3" cstate="print"/>
            <a:stretch>
              <a:fillRect/>
            </a:stretch>
          </p:blipFill>
          <p:spPr>
            <a:xfrm>
              <a:off x="1964333" y="2084491"/>
              <a:ext cx="120395" cy="100245"/>
            </a:xfrm>
            <a:prstGeom prst="rect">
              <a:avLst/>
            </a:prstGeom>
          </p:spPr>
        </p:pic>
        <p:sp>
          <p:nvSpPr>
            <p:cNvPr id="452" name="object 17">
              <a:extLst>
                <a:ext uri="{FF2B5EF4-FFF2-40B4-BE49-F238E27FC236}">
                  <a16:creationId xmlns:a16="http://schemas.microsoft.com/office/drawing/2014/main" id="{9E0A1BE1-0232-742E-8040-73DC4D5DDE3C}"/>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marR="5080" indent="38100" algn="ctr">
                <a:lnSpc>
                  <a:spcPct val="100000"/>
                </a:lnSpc>
                <a:spcBef>
                  <a:spcPts val="100"/>
                </a:spcBef>
              </a:pPr>
              <a:r>
                <a:rPr lang="zh-TW" altLang="en-US" sz="700" dirty="0">
                  <a:latin typeface="ＭＳ Ｐゴシック 本文ＭＳ Ｐゴシック 本文"/>
                  <a:ea typeface="+mn-ea"/>
                  <a:cs typeface="游ゴシック"/>
                </a:rPr>
                <a:t>二重登録調査</a:t>
              </a:r>
            </a:p>
          </p:txBody>
        </p:sp>
        <p:sp>
          <p:nvSpPr>
            <p:cNvPr id="453" name="object 18">
              <a:extLst>
                <a:ext uri="{FF2B5EF4-FFF2-40B4-BE49-F238E27FC236}">
                  <a16:creationId xmlns:a16="http://schemas.microsoft.com/office/drawing/2014/main" id="{3639988F-66F7-83E2-12E6-318A4C08772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454" name="グループ化 453">
            <a:extLst>
              <a:ext uri="{FF2B5EF4-FFF2-40B4-BE49-F238E27FC236}">
                <a16:creationId xmlns:a16="http://schemas.microsoft.com/office/drawing/2014/main" id="{48284269-CE3C-B485-C3F7-E92DED4C603F}"/>
              </a:ext>
            </a:extLst>
          </p:cNvPr>
          <p:cNvGrpSpPr/>
          <p:nvPr/>
        </p:nvGrpSpPr>
        <p:grpSpPr>
          <a:xfrm>
            <a:off x="5801798" y="4071966"/>
            <a:ext cx="543271" cy="360045"/>
            <a:chOff x="4687859" y="3222625"/>
            <a:chExt cx="543271" cy="360045"/>
          </a:xfrm>
        </p:grpSpPr>
        <p:grpSp>
          <p:nvGrpSpPr>
            <p:cNvPr id="455" name="グループ化 454">
              <a:extLst>
                <a:ext uri="{FF2B5EF4-FFF2-40B4-BE49-F238E27FC236}">
                  <a16:creationId xmlns:a16="http://schemas.microsoft.com/office/drawing/2014/main" id="{1AFEE73D-C89A-0596-172B-5FD6404A078F}"/>
                </a:ext>
              </a:extLst>
            </p:cNvPr>
            <p:cNvGrpSpPr/>
            <p:nvPr/>
          </p:nvGrpSpPr>
          <p:grpSpPr>
            <a:xfrm>
              <a:off x="4687859" y="3225072"/>
              <a:ext cx="518506" cy="339406"/>
              <a:chOff x="4687859" y="3225072"/>
              <a:chExt cx="518506" cy="339406"/>
            </a:xfrm>
          </p:grpSpPr>
          <p:pic>
            <p:nvPicPr>
              <p:cNvPr id="460" name="object 21">
                <a:extLst>
                  <a:ext uri="{FF2B5EF4-FFF2-40B4-BE49-F238E27FC236}">
                    <a16:creationId xmlns:a16="http://schemas.microsoft.com/office/drawing/2014/main" id="{E46CBA8B-11D7-0FD8-586E-457E9303EEDE}"/>
                  </a:ext>
                </a:extLst>
              </p:cNvPr>
              <p:cNvPicPr/>
              <p:nvPr/>
            </p:nvPicPr>
            <p:blipFill>
              <a:blip r:embed="rId4" cstate="print"/>
              <a:stretch>
                <a:fillRect/>
              </a:stretch>
            </p:blipFill>
            <p:spPr>
              <a:xfrm>
                <a:off x="4687859" y="3225072"/>
                <a:ext cx="133329" cy="115866"/>
              </a:xfrm>
              <a:prstGeom prst="rect">
                <a:avLst/>
              </a:prstGeom>
            </p:spPr>
          </p:pic>
          <p:sp>
            <p:nvSpPr>
              <p:cNvPr id="461" name="object 17">
                <a:extLst>
                  <a:ext uri="{FF2B5EF4-FFF2-40B4-BE49-F238E27FC236}">
                    <a16:creationId xmlns:a16="http://schemas.microsoft.com/office/drawing/2014/main" id="{32AC341A-1FB8-EADD-6367-484E8DC3DFD7}"/>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職権抹消</a:t>
                </a:r>
                <a:endParaRPr lang="zh-TW" altLang="en-US" sz="700" dirty="0">
                  <a:latin typeface="ＭＳ Ｐゴシック 本文ＭＳ Ｐゴシック 本文"/>
                  <a:ea typeface="+mn-ea"/>
                  <a:cs typeface="游ゴシック"/>
                </a:endParaRPr>
              </a:p>
            </p:txBody>
          </p:sp>
        </p:grpSp>
        <p:sp>
          <p:nvSpPr>
            <p:cNvPr id="456" name="object 18">
              <a:extLst>
                <a:ext uri="{FF2B5EF4-FFF2-40B4-BE49-F238E27FC236}">
                  <a16:creationId xmlns:a16="http://schemas.microsoft.com/office/drawing/2014/main" id="{A3A32C69-3C0A-3F05-C182-9D731625E9E4}"/>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467" name="グループ化 466">
            <a:extLst>
              <a:ext uri="{FF2B5EF4-FFF2-40B4-BE49-F238E27FC236}">
                <a16:creationId xmlns:a16="http://schemas.microsoft.com/office/drawing/2014/main" id="{0970541C-6DCC-6611-EDE4-B8649AFDF187}"/>
              </a:ext>
            </a:extLst>
          </p:cNvPr>
          <p:cNvGrpSpPr/>
          <p:nvPr/>
        </p:nvGrpSpPr>
        <p:grpSpPr>
          <a:xfrm>
            <a:off x="4729532" y="4073675"/>
            <a:ext cx="449580" cy="360044"/>
            <a:chOff x="11109350" y="5278617"/>
            <a:chExt cx="449580" cy="360044"/>
          </a:xfrm>
        </p:grpSpPr>
        <p:pic>
          <p:nvPicPr>
            <p:cNvPr id="468" name="object 23">
              <a:extLst>
                <a:ext uri="{FF2B5EF4-FFF2-40B4-BE49-F238E27FC236}">
                  <a16:creationId xmlns:a16="http://schemas.microsoft.com/office/drawing/2014/main" id="{1C3C817A-0096-92DB-224F-B3A444D3BC4C}"/>
                </a:ext>
              </a:extLst>
            </p:cNvPr>
            <p:cNvPicPr/>
            <p:nvPr/>
          </p:nvPicPr>
          <p:blipFill>
            <a:blip r:embed="rId5" cstate="print"/>
            <a:stretch>
              <a:fillRect/>
            </a:stretch>
          </p:blipFill>
          <p:spPr>
            <a:xfrm>
              <a:off x="11248796" y="5372533"/>
              <a:ext cx="170688" cy="172212"/>
            </a:xfrm>
            <a:prstGeom prst="rect">
              <a:avLst/>
            </a:prstGeom>
          </p:spPr>
        </p:pic>
        <p:sp>
          <p:nvSpPr>
            <p:cNvPr id="469" name="ひし形 468">
              <a:extLst>
                <a:ext uri="{FF2B5EF4-FFF2-40B4-BE49-F238E27FC236}">
                  <a16:creationId xmlns:a16="http://schemas.microsoft.com/office/drawing/2014/main" id="{994B2F9A-A753-72CD-C3D2-DC653579FB47}"/>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73" name="グループ化 472">
            <a:extLst>
              <a:ext uri="{FF2B5EF4-FFF2-40B4-BE49-F238E27FC236}">
                <a16:creationId xmlns:a16="http://schemas.microsoft.com/office/drawing/2014/main" id="{5523E264-5309-32A9-C245-01761FCC5BC5}"/>
              </a:ext>
            </a:extLst>
          </p:cNvPr>
          <p:cNvGrpSpPr/>
          <p:nvPr/>
        </p:nvGrpSpPr>
        <p:grpSpPr>
          <a:xfrm>
            <a:off x="4109360" y="4891995"/>
            <a:ext cx="449580" cy="360044"/>
            <a:chOff x="11109350" y="5278617"/>
            <a:chExt cx="449580" cy="360044"/>
          </a:xfrm>
        </p:grpSpPr>
        <p:pic>
          <p:nvPicPr>
            <p:cNvPr id="474" name="object 23">
              <a:extLst>
                <a:ext uri="{FF2B5EF4-FFF2-40B4-BE49-F238E27FC236}">
                  <a16:creationId xmlns:a16="http://schemas.microsoft.com/office/drawing/2014/main" id="{70735948-EB56-071E-1D8D-8D54B45E8355}"/>
                </a:ext>
              </a:extLst>
            </p:cNvPr>
            <p:cNvPicPr/>
            <p:nvPr/>
          </p:nvPicPr>
          <p:blipFill>
            <a:blip r:embed="rId5" cstate="print"/>
            <a:stretch>
              <a:fillRect/>
            </a:stretch>
          </p:blipFill>
          <p:spPr>
            <a:xfrm>
              <a:off x="11248796" y="5372533"/>
              <a:ext cx="170688" cy="172212"/>
            </a:xfrm>
            <a:prstGeom prst="rect">
              <a:avLst/>
            </a:prstGeom>
          </p:spPr>
        </p:pic>
        <p:sp>
          <p:nvSpPr>
            <p:cNvPr id="476" name="ひし形 475">
              <a:extLst>
                <a:ext uri="{FF2B5EF4-FFF2-40B4-BE49-F238E27FC236}">
                  <a16:creationId xmlns:a16="http://schemas.microsoft.com/office/drawing/2014/main" id="{DA0942FD-8F71-FE4B-4DCB-9EE71C410B5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477" name="直線矢印コネクタ 476">
            <a:extLst>
              <a:ext uri="{FF2B5EF4-FFF2-40B4-BE49-F238E27FC236}">
                <a16:creationId xmlns:a16="http://schemas.microsoft.com/office/drawing/2014/main" id="{0BB739C1-D58F-1401-A876-8AA19C8AF62D}"/>
              </a:ext>
            </a:extLst>
          </p:cNvPr>
          <p:cNvCxnSpPr>
            <a:cxnSpLocks/>
          </p:cNvCxnSpPr>
          <p:nvPr/>
        </p:nvCxnSpPr>
        <p:spPr>
          <a:xfrm>
            <a:off x="2376340" y="4246834"/>
            <a:ext cx="227160" cy="47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676" name="グループ化 675">
            <a:extLst>
              <a:ext uri="{FF2B5EF4-FFF2-40B4-BE49-F238E27FC236}">
                <a16:creationId xmlns:a16="http://schemas.microsoft.com/office/drawing/2014/main" id="{CD29B520-A671-9A26-9AA2-25B7C7870E64}"/>
              </a:ext>
            </a:extLst>
          </p:cNvPr>
          <p:cNvGrpSpPr/>
          <p:nvPr/>
        </p:nvGrpSpPr>
        <p:grpSpPr>
          <a:xfrm>
            <a:off x="1926760" y="4071966"/>
            <a:ext cx="449580" cy="360044"/>
            <a:chOff x="1926760" y="2068831"/>
            <a:chExt cx="449580" cy="360044"/>
          </a:xfrm>
        </p:grpSpPr>
        <p:pic>
          <p:nvPicPr>
            <p:cNvPr id="677" name="object 25">
              <a:extLst>
                <a:ext uri="{FF2B5EF4-FFF2-40B4-BE49-F238E27FC236}">
                  <a16:creationId xmlns:a16="http://schemas.microsoft.com/office/drawing/2014/main" id="{6079BC8E-2723-94BE-3CDC-71902A4C611D}"/>
                </a:ext>
              </a:extLst>
            </p:cNvPr>
            <p:cNvPicPr/>
            <p:nvPr/>
          </p:nvPicPr>
          <p:blipFill>
            <a:blip r:embed="rId6" cstate="print"/>
            <a:stretch>
              <a:fillRect/>
            </a:stretch>
          </p:blipFill>
          <p:spPr>
            <a:xfrm>
              <a:off x="2038775" y="2136078"/>
              <a:ext cx="225551" cy="225551"/>
            </a:xfrm>
            <a:prstGeom prst="rect">
              <a:avLst/>
            </a:prstGeom>
          </p:spPr>
        </p:pic>
        <p:sp>
          <p:nvSpPr>
            <p:cNvPr id="678" name="ひし形 677">
              <a:extLst>
                <a:ext uri="{FF2B5EF4-FFF2-40B4-BE49-F238E27FC236}">
                  <a16:creationId xmlns:a16="http://schemas.microsoft.com/office/drawing/2014/main" id="{52DF76F7-500C-703E-C595-131C50FED980}"/>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696" name="直線矢印コネクタ 695">
            <a:extLst>
              <a:ext uri="{FF2B5EF4-FFF2-40B4-BE49-F238E27FC236}">
                <a16:creationId xmlns:a16="http://schemas.microsoft.com/office/drawing/2014/main" id="{7B04F143-4EF7-6D52-E1EB-05DABDA6B1C5}"/>
              </a:ext>
            </a:extLst>
          </p:cNvPr>
          <p:cNvCxnSpPr>
            <a:cxnSpLocks/>
            <a:stCxn id="28" idx="3"/>
            <a:endCxn id="469" idx="1"/>
          </p:cNvCxnSpPr>
          <p:nvPr/>
        </p:nvCxnSpPr>
        <p:spPr>
          <a:xfrm>
            <a:off x="3746500" y="4251989"/>
            <a:ext cx="983032" cy="170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8FF55DBB-559B-BC75-3B98-8031809CB733}"/>
              </a:ext>
            </a:extLst>
          </p:cNvPr>
          <p:cNvCxnSpPr>
            <a:cxnSpLocks/>
            <a:stCxn id="6" idx="3"/>
            <a:endCxn id="4" idx="1"/>
          </p:cNvCxnSpPr>
          <p:nvPr/>
        </p:nvCxnSpPr>
        <p:spPr>
          <a:xfrm flipH="1">
            <a:off x="6073012" y="6241702"/>
            <a:ext cx="42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CE17A1A0-6BD3-4E80-50CF-16B313BD1D01}"/>
              </a:ext>
            </a:extLst>
          </p:cNvPr>
          <p:cNvSpPr/>
          <p:nvPr/>
        </p:nvSpPr>
        <p:spPr>
          <a:xfrm rot="5400000">
            <a:off x="604948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0" name="直線コネクタ 9">
            <a:extLst>
              <a:ext uri="{FF2B5EF4-FFF2-40B4-BE49-F238E27FC236}">
                <a16:creationId xmlns:a16="http://schemas.microsoft.com/office/drawing/2014/main" id="{C18011F0-BB81-E581-AA1A-8EB2A99718FB}"/>
              </a:ext>
            </a:extLst>
          </p:cNvPr>
          <p:cNvCxnSpPr>
            <a:cxnSpLocks/>
            <a:stCxn id="9" idx="3"/>
            <a:endCxn id="11" idx="1"/>
          </p:cNvCxnSpPr>
          <p:nvPr/>
        </p:nvCxnSpPr>
        <p:spPr>
          <a:xfrm flipH="1">
            <a:off x="7673484" y="6241702"/>
            <a:ext cx="1"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左大かっこ 10">
            <a:extLst>
              <a:ext uri="{FF2B5EF4-FFF2-40B4-BE49-F238E27FC236}">
                <a16:creationId xmlns:a16="http://schemas.microsoft.com/office/drawing/2014/main" id="{4E2262E5-DFD0-F8F1-C4C8-15D8F52B75C1}"/>
              </a:ext>
            </a:extLst>
          </p:cNvPr>
          <p:cNvSpPr/>
          <p:nvPr/>
        </p:nvSpPr>
        <p:spPr>
          <a:xfrm rot="5400000">
            <a:off x="7649954"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5" name="object 160">
            <a:extLst>
              <a:ext uri="{FF2B5EF4-FFF2-40B4-BE49-F238E27FC236}">
                <a16:creationId xmlns:a16="http://schemas.microsoft.com/office/drawing/2014/main" id="{8D6F2801-8E70-1125-CCA3-3273BDB8DD8C}"/>
              </a:ext>
            </a:extLst>
          </p:cNvPr>
          <p:cNvSpPr/>
          <p:nvPr/>
        </p:nvSpPr>
        <p:spPr>
          <a:xfrm>
            <a:off x="8428159" y="1586467"/>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grpSp>
        <p:nvGrpSpPr>
          <p:cNvPr id="31" name="グループ化 30">
            <a:extLst>
              <a:ext uri="{FF2B5EF4-FFF2-40B4-BE49-F238E27FC236}">
                <a16:creationId xmlns:a16="http://schemas.microsoft.com/office/drawing/2014/main" id="{4D07DF45-0F43-68BA-3927-BFD76B1BBA96}"/>
              </a:ext>
            </a:extLst>
          </p:cNvPr>
          <p:cNvGrpSpPr/>
          <p:nvPr/>
        </p:nvGrpSpPr>
        <p:grpSpPr>
          <a:xfrm>
            <a:off x="8637219" y="1427480"/>
            <a:ext cx="216535" cy="288290"/>
            <a:chOff x="8006526" y="4197102"/>
            <a:chExt cx="216535" cy="288290"/>
          </a:xfrm>
        </p:grpSpPr>
        <p:sp>
          <p:nvSpPr>
            <p:cNvPr id="478" name="object 27">
              <a:extLst>
                <a:ext uri="{FF2B5EF4-FFF2-40B4-BE49-F238E27FC236}">
                  <a16:creationId xmlns:a16="http://schemas.microsoft.com/office/drawing/2014/main" id="{4C0566EF-78B8-A584-38E3-2537E91E91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79" name="正方形/長方形 478">
              <a:extLst>
                <a:ext uri="{FF2B5EF4-FFF2-40B4-BE49-F238E27FC236}">
                  <a16:creationId xmlns:a16="http://schemas.microsoft.com/office/drawing/2014/main" id="{7E9A3DD4-4BD1-DC21-1012-A3D7F5F7CE4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681" name="グループ化 680">
            <a:extLst>
              <a:ext uri="{FF2B5EF4-FFF2-40B4-BE49-F238E27FC236}">
                <a16:creationId xmlns:a16="http://schemas.microsoft.com/office/drawing/2014/main" id="{82FA64DC-7250-256C-7782-C5538AD0B9D3}"/>
              </a:ext>
            </a:extLst>
          </p:cNvPr>
          <p:cNvGrpSpPr/>
          <p:nvPr/>
        </p:nvGrpSpPr>
        <p:grpSpPr>
          <a:xfrm>
            <a:off x="7406715" y="4061656"/>
            <a:ext cx="539750" cy="360045"/>
            <a:chOff x="1937952" y="2078355"/>
            <a:chExt cx="539750" cy="360045"/>
          </a:xfrm>
        </p:grpSpPr>
        <p:pic>
          <p:nvPicPr>
            <p:cNvPr id="682" name="object 19">
              <a:extLst>
                <a:ext uri="{FF2B5EF4-FFF2-40B4-BE49-F238E27FC236}">
                  <a16:creationId xmlns:a16="http://schemas.microsoft.com/office/drawing/2014/main" id="{E68C9C0F-3248-A1C5-BAEE-970B59FEB95B}"/>
                </a:ext>
              </a:extLst>
            </p:cNvPr>
            <p:cNvPicPr/>
            <p:nvPr/>
          </p:nvPicPr>
          <p:blipFill>
            <a:blip r:embed="rId3" cstate="print"/>
            <a:stretch>
              <a:fillRect/>
            </a:stretch>
          </p:blipFill>
          <p:spPr>
            <a:xfrm>
              <a:off x="1964333" y="2084491"/>
              <a:ext cx="120395" cy="100245"/>
            </a:xfrm>
            <a:prstGeom prst="rect">
              <a:avLst/>
            </a:prstGeom>
          </p:spPr>
        </p:pic>
        <p:sp>
          <p:nvSpPr>
            <p:cNvPr id="683" name="object 17">
              <a:extLst>
                <a:ext uri="{FF2B5EF4-FFF2-40B4-BE49-F238E27FC236}">
                  <a16:creationId xmlns:a16="http://schemas.microsoft.com/office/drawing/2014/main" id="{E3881BEE-161B-8A6B-7C70-71230B073F2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確認・決裁</a:t>
              </a:r>
            </a:p>
            <a:p>
              <a:pPr marL="12700" algn="ctr">
                <a:lnSpc>
                  <a:spcPct val="100000"/>
                </a:lnSpc>
                <a:spcBef>
                  <a:spcPts val="100"/>
                </a:spcBef>
              </a:pPr>
              <a:r>
                <a:rPr lang="ja-JP" altLang="en-US" sz="700" dirty="0">
                  <a:latin typeface="ＭＳ Ｐゴシック 本文ＭＳ Ｐゴシック 本文"/>
                  <a:ea typeface="+mn-ea"/>
                  <a:cs typeface="游ゴシック"/>
                </a:rPr>
                <a:t>（本登録）</a:t>
              </a:r>
              <a:endParaRPr lang="en-US" altLang="ja-JP" sz="700" dirty="0">
                <a:latin typeface="ＭＳ Ｐゴシック 本文ＭＳ Ｐゴシック 本文"/>
                <a:ea typeface="+mn-ea"/>
                <a:cs typeface="游ゴシック"/>
              </a:endParaRPr>
            </a:p>
          </p:txBody>
        </p:sp>
        <p:sp>
          <p:nvSpPr>
            <p:cNvPr id="684" name="object 18">
              <a:extLst>
                <a:ext uri="{FF2B5EF4-FFF2-40B4-BE49-F238E27FC236}">
                  <a16:creationId xmlns:a16="http://schemas.microsoft.com/office/drawing/2014/main" id="{CDB1589C-0215-FAFD-D953-F48397D33DE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692" name="グループ化 691">
            <a:extLst>
              <a:ext uri="{FF2B5EF4-FFF2-40B4-BE49-F238E27FC236}">
                <a16:creationId xmlns:a16="http://schemas.microsoft.com/office/drawing/2014/main" id="{24DB4EE3-66F0-46E6-116C-DC763CE63A39}"/>
              </a:ext>
            </a:extLst>
          </p:cNvPr>
          <p:cNvGrpSpPr/>
          <p:nvPr/>
        </p:nvGrpSpPr>
        <p:grpSpPr>
          <a:xfrm>
            <a:off x="6518028" y="4603705"/>
            <a:ext cx="216535" cy="288290"/>
            <a:chOff x="8006526" y="4197102"/>
            <a:chExt cx="216535" cy="288290"/>
          </a:xfrm>
        </p:grpSpPr>
        <p:sp>
          <p:nvSpPr>
            <p:cNvPr id="693" name="object 27">
              <a:extLst>
                <a:ext uri="{FF2B5EF4-FFF2-40B4-BE49-F238E27FC236}">
                  <a16:creationId xmlns:a16="http://schemas.microsoft.com/office/drawing/2014/main" id="{1C8EC9AF-94A7-0A8F-1F45-6BE7525B447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694" name="正方形/長方形 693">
              <a:extLst>
                <a:ext uri="{FF2B5EF4-FFF2-40B4-BE49-F238E27FC236}">
                  <a16:creationId xmlns:a16="http://schemas.microsoft.com/office/drawing/2014/main" id="{6D9A1CA4-7441-B466-642D-9EE659C5D8D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695" name="グループ化 694">
            <a:extLst>
              <a:ext uri="{FF2B5EF4-FFF2-40B4-BE49-F238E27FC236}">
                <a16:creationId xmlns:a16="http://schemas.microsoft.com/office/drawing/2014/main" id="{AA799C8A-C602-3D4B-F157-F0560E4B3F18}"/>
              </a:ext>
            </a:extLst>
          </p:cNvPr>
          <p:cNvGrpSpPr/>
          <p:nvPr/>
        </p:nvGrpSpPr>
        <p:grpSpPr>
          <a:xfrm>
            <a:off x="6518028" y="5086112"/>
            <a:ext cx="216535" cy="288290"/>
            <a:chOff x="8006526" y="4197102"/>
            <a:chExt cx="216535" cy="288290"/>
          </a:xfrm>
        </p:grpSpPr>
        <p:sp>
          <p:nvSpPr>
            <p:cNvPr id="697" name="object 27">
              <a:extLst>
                <a:ext uri="{FF2B5EF4-FFF2-40B4-BE49-F238E27FC236}">
                  <a16:creationId xmlns:a16="http://schemas.microsoft.com/office/drawing/2014/main" id="{1B42710C-7C7A-D811-13D9-EDDB1965774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698" name="正方形/長方形 697">
              <a:extLst>
                <a:ext uri="{FF2B5EF4-FFF2-40B4-BE49-F238E27FC236}">
                  <a16:creationId xmlns:a16="http://schemas.microsoft.com/office/drawing/2014/main" id="{3BE0F938-9823-8C6E-E035-2C87334C445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903458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グループ化 22">
            <a:extLst>
              <a:ext uri="{FF2B5EF4-FFF2-40B4-BE49-F238E27FC236}">
                <a16:creationId xmlns:a16="http://schemas.microsoft.com/office/drawing/2014/main" id="{5A487A31-034E-A0B0-15F6-EAE8A40613DA}"/>
              </a:ext>
            </a:extLst>
          </p:cNvPr>
          <p:cNvGrpSpPr/>
          <p:nvPr/>
        </p:nvGrpSpPr>
        <p:grpSpPr>
          <a:xfrm>
            <a:off x="1900802" y="2157714"/>
            <a:ext cx="201600" cy="201600"/>
            <a:chOff x="11127100" y="1573060"/>
            <a:chExt cx="201600" cy="201600"/>
          </a:xfrm>
        </p:grpSpPr>
        <p:sp>
          <p:nvSpPr>
            <p:cNvPr id="305" name="フローチャート: 結合子 304">
              <a:extLst>
                <a:ext uri="{FF2B5EF4-FFF2-40B4-BE49-F238E27FC236}">
                  <a16:creationId xmlns:a16="http://schemas.microsoft.com/office/drawing/2014/main" id="{258E7655-14AA-B35F-E452-ADF1BA792CA8}"/>
                </a:ext>
              </a:extLst>
            </p:cNvPr>
            <p:cNvSpPr/>
            <p:nvPr/>
          </p:nvSpPr>
          <p:spPr>
            <a:xfrm>
              <a:off x="11136977" y="158258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6" name="正方形/長方形 305">
              <a:extLst>
                <a:ext uri="{FF2B5EF4-FFF2-40B4-BE49-F238E27FC236}">
                  <a16:creationId xmlns:a16="http://schemas.microsoft.com/office/drawing/2014/main" id="{4621EF29-A1ED-6780-19CA-4CF0CA6256D7}"/>
                </a:ext>
              </a:extLst>
            </p:cNvPr>
            <p:cNvSpPr/>
            <p:nvPr/>
          </p:nvSpPr>
          <p:spPr>
            <a:xfrm>
              <a:off x="11163977" y="162895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7" name="二等辺三角形 306">
              <a:extLst>
                <a:ext uri="{FF2B5EF4-FFF2-40B4-BE49-F238E27FC236}">
                  <a16:creationId xmlns:a16="http://schemas.microsoft.com/office/drawing/2014/main" id="{DE91F7CE-D451-1A5F-DD22-3E5E432B627A}"/>
                </a:ext>
              </a:extLst>
            </p:cNvPr>
            <p:cNvSpPr/>
            <p:nvPr/>
          </p:nvSpPr>
          <p:spPr>
            <a:xfrm rot="10800000">
              <a:off x="11163977" y="162895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8" name="フローチャート: 結合子 307">
              <a:extLst>
                <a:ext uri="{FF2B5EF4-FFF2-40B4-BE49-F238E27FC236}">
                  <a16:creationId xmlns:a16="http://schemas.microsoft.com/office/drawing/2014/main" id="{60BC55BD-2FB2-BBB5-01DB-26FB5F7760E5}"/>
                </a:ext>
              </a:extLst>
            </p:cNvPr>
            <p:cNvSpPr/>
            <p:nvPr/>
          </p:nvSpPr>
          <p:spPr>
            <a:xfrm>
              <a:off x="11127100" y="157306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357" name="object 62">
            <a:extLst>
              <a:ext uri="{FF2B5EF4-FFF2-40B4-BE49-F238E27FC236}">
                <a16:creationId xmlns:a16="http://schemas.microsoft.com/office/drawing/2014/main" id="{72A2666F-A4EC-0C26-4CF0-CDC871A5AC88}"/>
              </a:ext>
            </a:extLst>
          </p:cNvPr>
          <p:cNvSpPr txBox="1"/>
          <p:nvPr/>
        </p:nvSpPr>
        <p:spPr>
          <a:xfrm>
            <a:off x="161670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届出</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6012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7682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2035555" y="1393763"/>
            <a:ext cx="1558545" cy="361637"/>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届出書</a:t>
            </a:r>
          </a:p>
          <a:p>
            <a:pPr marL="12700">
              <a:lnSpc>
                <a:spcPct val="100000"/>
              </a:lnSpc>
              <a:spcBef>
                <a:spcPts val="100"/>
              </a:spcBef>
            </a:pPr>
            <a:r>
              <a:rPr lang="ja-JP" altLang="en-US" sz="700" dirty="0">
                <a:latin typeface="ＭＳ Ｐゴシック 本文ＭＳ Ｐゴシック 本文"/>
                <a:ea typeface="+mn-ea"/>
                <a:cs typeface="游ゴシック"/>
              </a:rPr>
              <a:t>印鑑登録証等</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6525058" y="3916314"/>
            <a:ext cx="420497"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届出による処理</a:t>
            </a:r>
            <a:endParaRPr lang="en-US" altLang="ja-JP" sz="700" spc="-25" dirty="0">
              <a:latin typeface="ＭＳ Ｐゴシック 本文ＭＳ Ｐゴシック 本文"/>
              <a:ea typeface="+mn-ea"/>
              <a:cs typeface="游ゴシック"/>
            </a:endParaRPr>
          </a:p>
        </p:txBody>
      </p:sp>
      <p:sp>
        <p:nvSpPr>
          <p:cNvPr id="412" name="object 132">
            <a:extLst>
              <a:ext uri="{FF2B5EF4-FFF2-40B4-BE49-F238E27FC236}">
                <a16:creationId xmlns:a16="http://schemas.microsoft.com/office/drawing/2014/main" id="{4A4148E6-2F40-984E-5CC5-53422CD89331}"/>
              </a:ext>
            </a:extLst>
          </p:cNvPr>
          <p:cNvSpPr txBox="1"/>
          <p:nvPr/>
        </p:nvSpPr>
        <p:spPr>
          <a:xfrm>
            <a:off x="7432167"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13" name="object 134">
            <a:extLst>
              <a:ext uri="{FF2B5EF4-FFF2-40B4-BE49-F238E27FC236}">
                <a16:creationId xmlns:a16="http://schemas.microsoft.com/office/drawing/2014/main" id="{EEC696B3-7231-99E2-7A75-A56D7A2C9E7D}"/>
              </a:ext>
            </a:extLst>
          </p:cNvPr>
          <p:cNvSpPr/>
          <p:nvPr/>
        </p:nvSpPr>
        <p:spPr>
          <a:xfrm>
            <a:off x="7406132" y="1589659"/>
            <a:ext cx="178435" cy="0"/>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14" name="object 135">
            <a:extLst>
              <a:ext uri="{FF2B5EF4-FFF2-40B4-BE49-F238E27FC236}">
                <a16:creationId xmlns:a16="http://schemas.microsoft.com/office/drawing/2014/main" id="{7B1F50A7-CF29-7F4F-D243-0648AB81A881}"/>
              </a:ext>
            </a:extLst>
          </p:cNvPr>
          <p:cNvSpPr/>
          <p:nvPr/>
        </p:nvSpPr>
        <p:spPr>
          <a:xfrm>
            <a:off x="7588885" y="1445641"/>
            <a:ext cx="215900" cy="288290"/>
          </a:xfrm>
          <a:custGeom>
            <a:avLst/>
            <a:gdLst/>
            <a:ahLst/>
            <a:cxnLst/>
            <a:rect l="l" t="t" r="r" b="b"/>
            <a:pathLst>
              <a:path w="215900" h="288289">
                <a:moveTo>
                  <a:pt x="215900" y="82931"/>
                </a:moveTo>
                <a:lnTo>
                  <a:pt x="138175" y="82931"/>
                </a:lnTo>
                <a:lnTo>
                  <a:pt x="138175" y="0"/>
                </a:lnTo>
                <a:lnTo>
                  <a:pt x="0" y="0"/>
                </a:lnTo>
                <a:lnTo>
                  <a:pt x="0" y="288036"/>
                </a:lnTo>
                <a:lnTo>
                  <a:pt x="215900" y="288036"/>
                </a:lnTo>
                <a:lnTo>
                  <a:pt x="215900" y="82931"/>
                </a:lnTo>
                <a:close/>
              </a:path>
              <a:path w="215900" h="288289">
                <a:moveTo>
                  <a:pt x="215900" y="76073"/>
                </a:moveTo>
                <a:lnTo>
                  <a:pt x="138175" y="0"/>
                </a:lnTo>
                <a:lnTo>
                  <a:pt x="138175" y="82931"/>
                </a:lnTo>
                <a:lnTo>
                  <a:pt x="215900" y="82931"/>
                </a:lnTo>
                <a:lnTo>
                  <a:pt x="215900"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17" name="object 138">
            <a:extLst>
              <a:ext uri="{FF2B5EF4-FFF2-40B4-BE49-F238E27FC236}">
                <a16:creationId xmlns:a16="http://schemas.microsoft.com/office/drawing/2014/main" id="{8F158E45-14D8-6275-7377-C88714FCC8D5}"/>
              </a:ext>
            </a:extLst>
          </p:cNvPr>
          <p:cNvSpPr txBox="1"/>
          <p:nvPr/>
        </p:nvSpPr>
        <p:spPr>
          <a:xfrm>
            <a:off x="7861300" y="1514308"/>
            <a:ext cx="105245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印鑑登録</a:t>
            </a:r>
            <a:r>
              <a:rPr lang="ja-JP" altLang="en-US" sz="700" spc="-15" dirty="0">
                <a:solidFill>
                  <a:schemeClr val="tx1"/>
                </a:solidFill>
                <a:latin typeface="ＭＳ Ｐゴシック 本文ＭＳ Ｐゴシック 本文"/>
                <a:ea typeface="+mn-ea"/>
                <a:cs typeface="游ゴシック"/>
              </a:rPr>
              <a:t>証</a:t>
            </a:r>
            <a:r>
              <a:rPr lang="ja-JP" altLang="en-US" sz="700" spc="-15" dirty="0">
                <a:latin typeface="ＭＳ Ｐゴシック 本文ＭＳ Ｐゴシック 本文"/>
                <a:ea typeface="+mn-ea"/>
                <a:cs typeface="游ゴシック"/>
              </a:rPr>
              <a:t>等</a:t>
            </a:r>
            <a:endParaRPr sz="700"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3863469"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863469"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2"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2"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4078227"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4025900"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969642"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4145410"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4425316" y="1514308"/>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2220046" y="3314650"/>
            <a:ext cx="97472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届出書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2128064" y="2865583"/>
            <a:ext cx="565659"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818515" y="2865583"/>
            <a:ext cx="57391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98" name="object 233">
            <a:extLst>
              <a:ext uri="{FF2B5EF4-FFF2-40B4-BE49-F238E27FC236}">
                <a16:creationId xmlns:a16="http://schemas.microsoft.com/office/drawing/2014/main" id="{F20407D7-9D1B-066E-912F-BBD5BFE81097}"/>
              </a:ext>
            </a:extLst>
          </p:cNvPr>
          <p:cNvSpPr txBox="1"/>
          <p:nvPr/>
        </p:nvSpPr>
        <p:spPr>
          <a:xfrm>
            <a:off x="7504400" y="2114311"/>
            <a:ext cx="76596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返却して終了</a:t>
            </a:r>
            <a:endParaRPr sz="700" dirty="0">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3387911" y="3314064"/>
            <a:ext cx="833755"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届出書</a:t>
            </a:r>
            <a:endParaRPr sz="700" dirty="0">
              <a:latin typeface="ＭＳ Ｐゴシック 本文ＭＳ Ｐゴシック 本文"/>
              <a:ea typeface="+mn-ea"/>
              <a:cs typeface="游ゴシック"/>
            </a:endParaRPr>
          </a:p>
        </p:txBody>
      </p:sp>
      <p:cxnSp>
        <p:nvCxnSpPr>
          <p:cNvPr id="567" name="直線矢印コネクタ 13">
            <a:extLst>
              <a:ext uri="{FF2B5EF4-FFF2-40B4-BE49-F238E27FC236}">
                <a16:creationId xmlns:a16="http://schemas.microsoft.com/office/drawing/2014/main" id="{7828ACFF-9DD0-614B-CDBA-711295B129C3}"/>
              </a:ext>
            </a:extLst>
          </p:cNvPr>
          <p:cNvCxnSpPr>
            <a:cxnSpLocks/>
            <a:stCxn id="267" idx="2"/>
            <a:endCxn id="273" idx="1"/>
          </p:cNvCxnSpPr>
          <p:nvPr/>
        </p:nvCxnSpPr>
        <p:spPr>
          <a:xfrm rot="16200000" flipH="1">
            <a:off x="2734195" y="2432397"/>
            <a:ext cx="266392" cy="2783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308" idx="4"/>
            <a:endCxn id="276" idx="1"/>
          </p:cNvCxnSpPr>
          <p:nvPr/>
        </p:nvCxnSpPr>
        <p:spPr>
          <a:xfrm rot="16200000" flipH="1">
            <a:off x="1726227" y="2634689"/>
            <a:ext cx="803355" cy="25260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270" idx="3"/>
          </p:cNvCxnSpPr>
          <p:nvPr/>
        </p:nvCxnSpPr>
        <p:spPr>
          <a:xfrm flipV="1">
            <a:off x="2465725" y="2428394"/>
            <a:ext cx="131739" cy="2763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a:stCxn id="276" idx="3"/>
            <a:endCxn id="282" idx="2"/>
          </p:cNvCxnSpPr>
          <p:nvPr/>
        </p:nvCxnSpPr>
        <p:spPr>
          <a:xfrm flipV="1">
            <a:off x="2465725" y="2438400"/>
            <a:ext cx="988975" cy="72426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a:endCxn id="430" idx="2"/>
          </p:cNvCxnSpPr>
          <p:nvPr/>
        </p:nvCxnSpPr>
        <p:spPr>
          <a:xfrm flipV="1">
            <a:off x="3234786" y="2299057"/>
            <a:ext cx="742833" cy="41603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308" idx="4"/>
            <a:endCxn id="270" idx="1"/>
          </p:cNvCxnSpPr>
          <p:nvPr/>
        </p:nvCxnSpPr>
        <p:spPr>
          <a:xfrm rot="16200000" flipH="1">
            <a:off x="1955165" y="2405751"/>
            <a:ext cx="345478" cy="25260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endCxn id="279" idx="1"/>
          </p:cNvCxnSpPr>
          <p:nvPr/>
        </p:nvCxnSpPr>
        <p:spPr>
          <a:xfrm rot="16200000" flipH="1">
            <a:off x="3287724" y="2742508"/>
            <a:ext cx="703297" cy="13702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267" idx="3"/>
            <a:endCxn id="282" idx="1"/>
          </p:cNvCxnSpPr>
          <p:nvPr/>
        </p:nvCxnSpPr>
        <p:spPr>
          <a:xfrm>
            <a:off x="2998067" y="2258378"/>
            <a:ext cx="18675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7198396" y="4078306"/>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a:stCxn id="308" idx="6"/>
            <a:endCxn id="267" idx="1"/>
          </p:cNvCxnSpPr>
          <p:nvPr/>
        </p:nvCxnSpPr>
        <p:spPr>
          <a:xfrm flipV="1">
            <a:off x="2102402" y="2258378"/>
            <a:ext cx="355915" cy="1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286" idx="3"/>
            <a:endCxn id="289" idx="1"/>
          </p:cNvCxnSpPr>
          <p:nvPr/>
        </p:nvCxnSpPr>
        <p:spPr>
          <a:xfrm flipV="1">
            <a:off x="4942840" y="4238881"/>
            <a:ext cx="233897" cy="33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0" name="直線矢印コネクタ 679">
            <a:extLst>
              <a:ext uri="{FF2B5EF4-FFF2-40B4-BE49-F238E27FC236}">
                <a16:creationId xmlns:a16="http://schemas.microsoft.com/office/drawing/2014/main" id="{EEA8598A-7C62-1921-9BB5-D0593E13351B}"/>
              </a:ext>
            </a:extLst>
          </p:cNvPr>
          <p:cNvCxnSpPr>
            <a:cxnSpLocks/>
            <a:stCxn id="298" idx="3"/>
            <a:endCxn id="301" idx="1"/>
          </p:cNvCxnSpPr>
          <p:nvPr/>
        </p:nvCxnSpPr>
        <p:spPr>
          <a:xfrm>
            <a:off x="6507338" y="4242237"/>
            <a:ext cx="255662" cy="2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8" name="object 120">
            <a:extLst>
              <a:ext uri="{FF2B5EF4-FFF2-40B4-BE49-F238E27FC236}">
                <a16:creationId xmlns:a16="http://schemas.microsoft.com/office/drawing/2014/main" id="{87AEB2F1-4C30-35FC-0D23-F4357F48782C}"/>
              </a:ext>
            </a:extLst>
          </p:cNvPr>
          <p:cNvSpPr txBox="1"/>
          <p:nvPr/>
        </p:nvSpPr>
        <p:spPr>
          <a:xfrm>
            <a:off x="6988028" y="392065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31" name="直線矢印コネクタ 30">
            <a:extLst>
              <a:ext uri="{FF2B5EF4-FFF2-40B4-BE49-F238E27FC236}">
                <a16:creationId xmlns:a16="http://schemas.microsoft.com/office/drawing/2014/main" id="{2CAF6CDE-E43E-C741-3213-42776F76CDC9}"/>
              </a:ext>
            </a:extLst>
          </p:cNvPr>
          <p:cNvCxnSpPr>
            <a:cxnSpLocks/>
            <a:stCxn id="301" idx="3"/>
            <a:endCxn id="507" idx="1"/>
          </p:cNvCxnSpPr>
          <p:nvPr/>
        </p:nvCxnSpPr>
        <p:spPr>
          <a:xfrm flipV="1">
            <a:off x="7212580" y="4235578"/>
            <a:ext cx="306615" cy="693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F655DF39-84A7-AB95-6178-763C387C0F56}"/>
              </a:ext>
            </a:extLst>
          </p:cNvPr>
          <p:cNvCxnSpPr>
            <a:cxnSpLocks/>
            <a:stCxn id="289" idx="3"/>
            <a:endCxn id="298" idx="1"/>
          </p:cNvCxnSpPr>
          <p:nvPr/>
        </p:nvCxnSpPr>
        <p:spPr>
          <a:xfrm>
            <a:off x="5716487" y="4238881"/>
            <a:ext cx="251101" cy="33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25" idx="1"/>
          </p:cNvCxnSpPr>
          <p:nvPr/>
        </p:nvCxnSpPr>
        <p:spPr>
          <a:xfrm rot="5400000">
            <a:off x="4782044" y="5114705"/>
            <a:ext cx="1453301" cy="110915"/>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4767814" y="6584433"/>
            <a:ext cx="1367176" cy="361637"/>
          </a:xfrm>
          <a:prstGeom prst="rect">
            <a:avLst/>
          </a:prstGeom>
        </p:spPr>
        <p:txBody>
          <a:bodyPr vert="horz" wrap="square" lIns="0" tIns="12700" rIns="0" bIns="0" rtlCol="0">
            <a:spAutoFit/>
          </a:bodyPr>
          <a:lstStyle/>
          <a:p>
            <a:pPr marL="12700" marR="5080" algn="ctr">
              <a:spcBef>
                <a:spcPts val="100"/>
              </a:spcBef>
            </a:pPr>
            <a:r>
              <a:rPr lang="en-US" altLang="zh-CN" sz="700" dirty="0">
                <a:latin typeface="ＭＳ Ｐゴシック 本文ＭＳ Ｐゴシック 本文"/>
                <a:ea typeface="+mn-ea"/>
                <a:cs typeface="游ゴシック"/>
              </a:rPr>
              <a:t>2.1.3.</a:t>
            </a:r>
            <a:r>
              <a:rPr lang="zh-CN" altLang="en-US" sz="700" dirty="0">
                <a:latin typeface="ＭＳ Ｐゴシック 本文ＭＳ Ｐゴシック 本文"/>
                <a:ea typeface="+mn-ea"/>
                <a:cs typeface="游ゴシック"/>
              </a:rPr>
              <a:t>基本検索</a:t>
            </a:r>
          </a:p>
          <a:p>
            <a:pPr marL="12700" marR="5080" algn="ctr">
              <a:spcBef>
                <a:spcPts val="100"/>
              </a:spcBef>
            </a:pPr>
            <a:r>
              <a:rPr lang="en-US" altLang="zh-CN" sz="700" dirty="0">
                <a:latin typeface="ＭＳ Ｐゴシック 本文ＭＳ Ｐゴシック 本文"/>
                <a:ea typeface="+mn-ea"/>
                <a:cs typeface="游ゴシック"/>
              </a:rPr>
              <a:t>2.2.1.</a:t>
            </a:r>
            <a:r>
              <a:rPr lang="zh-CN" altLang="en-US" sz="700" dirty="0">
                <a:latin typeface="ＭＳ Ｐゴシック 本文ＭＳ Ｐゴシック 本文"/>
                <a:ea typeface="+mn-ea"/>
                <a:cs typeface="游ゴシック"/>
              </a:rPr>
              <a:t>登録内容照会</a:t>
            </a:r>
          </a:p>
          <a:p>
            <a:pPr marL="12700" marR="5080" algn="ctr">
              <a:spcBef>
                <a:spcPts val="100"/>
              </a:spcBef>
            </a:pPr>
            <a:r>
              <a:rPr lang="en-US" altLang="zh-CN" sz="700" dirty="0">
                <a:latin typeface="ＭＳ Ｐゴシック 本文ＭＳ Ｐゴシック 本文"/>
                <a:ea typeface="+mn-ea"/>
                <a:cs typeface="游ゴシック"/>
              </a:rPr>
              <a:t>4.3.1.</a:t>
            </a:r>
            <a:r>
              <a:rPr lang="zh-CN" altLang="en-US" sz="700" dirty="0">
                <a:latin typeface="ＭＳ Ｐゴシック 本文ＭＳ Ｐゴシック 本文"/>
                <a:ea typeface="+mn-ea"/>
                <a:cs typeface="游ゴシック"/>
              </a:rPr>
              <a:t>職権修正</a:t>
            </a:r>
            <a:endParaRPr lang="ja-JP" altLang="en-US" sz="700" dirty="0">
              <a:latin typeface="ＭＳ Ｐゴシック 本文ＭＳ Ｐゴシック 本文"/>
              <a:ea typeface="+mn-ea"/>
              <a:cs typeface="游ゴシック"/>
            </a:endParaRPr>
          </a:p>
        </p:txBody>
      </p:sp>
      <p:cxnSp>
        <p:nvCxnSpPr>
          <p:cNvPr id="369" name="直線矢印コネクタ 13">
            <a:extLst>
              <a:ext uri="{FF2B5EF4-FFF2-40B4-BE49-F238E27FC236}">
                <a16:creationId xmlns:a16="http://schemas.microsoft.com/office/drawing/2014/main" id="{04FE24C7-7C46-67B5-EA33-425D296670C1}"/>
              </a:ext>
            </a:extLst>
          </p:cNvPr>
          <p:cNvCxnSpPr>
            <a:cxnSpLocks/>
            <a:stCxn id="362" idx="3"/>
            <a:endCxn id="298" idx="2"/>
          </p:cNvCxnSpPr>
          <p:nvPr/>
        </p:nvCxnSpPr>
        <p:spPr>
          <a:xfrm flipV="1">
            <a:off x="6039169" y="4422259"/>
            <a:ext cx="198294" cy="28893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70" name="直線矢印コネクタ 13">
            <a:extLst>
              <a:ext uri="{FF2B5EF4-FFF2-40B4-BE49-F238E27FC236}">
                <a16:creationId xmlns:a16="http://schemas.microsoft.com/office/drawing/2014/main" id="{90C3F5A1-5C91-A39A-265C-D5A49D4766DD}"/>
              </a:ext>
            </a:extLst>
          </p:cNvPr>
          <p:cNvCxnSpPr>
            <a:cxnSpLocks/>
            <a:endCxn id="362" idx="1"/>
          </p:cNvCxnSpPr>
          <p:nvPr/>
        </p:nvCxnSpPr>
        <p:spPr>
          <a:xfrm rot="16200000" flipH="1">
            <a:off x="5576805" y="4460347"/>
            <a:ext cx="277106" cy="22458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77" name="object 172">
            <a:extLst>
              <a:ext uri="{FF2B5EF4-FFF2-40B4-BE49-F238E27FC236}">
                <a16:creationId xmlns:a16="http://schemas.microsoft.com/office/drawing/2014/main" id="{950D2252-EC90-6814-F039-0407498BEB1F}"/>
              </a:ext>
            </a:extLst>
          </p:cNvPr>
          <p:cNvSpPr txBox="1"/>
          <p:nvPr/>
        </p:nvSpPr>
        <p:spPr>
          <a:xfrm>
            <a:off x="5496966" y="4879387"/>
            <a:ext cx="867869" cy="228268"/>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a:t>
            </a:r>
            <a:br>
              <a:rPr lang="en-US" altLang="zh-TW" sz="700" spc="-10" dirty="0">
                <a:latin typeface="ＭＳ Ｐゴシック 本文ＭＳ Ｐゴシック 本文"/>
                <a:ea typeface="+mn-ea"/>
                <a:cs typeface="游ゴシック"/>
              </a:rPr>
            </a:br>
            <a:r>
              <a:rPr lang="zh-TW" altLang="en-US" sz="700" spc="-10" dirty="0">
                <a:latin typeface="ＭＳ Ｐゴシック 本文ＭＳ Ｐゴシック 本文"/>
                <a:ea typeface="+mn-ea"/>
                <a:cs typeface="游ゴシック"/>
              </a:rPr>
              <a:t>原票確認票</a:t>
            </a:r>
            <a:endParaRPr sz="700" dirty="0">
              <a:latin typeface="ＭＳ Ｐゴシック 本文ＭＳ Ｐゴシック 本文"/>
              <a:ea typeface="+mn-ea"/>
              <a:cs typeface="游ゴシック"/>
            </a:endParaRPr>
          </a:p>
        </p:txBody>
      </p:sp>
      <p:grpSp>
        <p:nvGrpSpPr>
          <p:cNvPr id="487" name="グループ化 486">
            <a:extLst>
              <a:ext uri="{FF2B5EF4-FFF2-40B4-BE49-F238E27FC236}">
                <a16:creationId xmlns:a16="http://schemas.microsoft.com/office/drawing/2014/main" id="{248105EA-BCCD-A50C-5C07-F0049919E8DB}"/>
              </a:ext>
            </a:extLst>
          </p:cNvPr>
          <p:cNvGrpSpPr/>
          <p:nvPr/>
        </p:nvGrpSpPr>
        <p:grpSpPr>
          <a:xfrm>
            <a:off x="7279767" y="2153625"/>
            <a:ext cx="180000" cy="180000"/>
            <a:chOff x="11137900" y="1192100"/>
            <a:chExt cx="180000" cy="180000"/>
          </a:xfrm>
        </p:grpSpPr>
        <p:sp>
          <p:nvSpPr>
            <p:cNvPr id="491" name="フローチャート: 結合子 490">
              <a:extLst>
                <a:ext uri="{FF2B5EF4-FFF2-40B4-BE49-F238E27FC236}">
                  <a16:creationId xmlns:a16="http://schemas.microsoft.com/office/drawing/2014/main" id="{93FA91CB-2393-CF17-9D99-50ABC570A198}"/>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92" name="正方形/長方形 491">
              <a:extLst>
                <a:ext uri="{FF2B5EF4-FFF2-40B4-BE49-F238E27FC236}">
                  <a16:creationId xmlns:a16="http://schemas.microsoft.com/office/drawing/2014/main" id="{4B14177F-1178-D210-2B6F-B79C5B8684C1}"/>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96" name="二等辺三角形 495">
              <a:extLst>
                <a:ext uri="{FF2B5EF4-FFF2-40B4-BE49-F238E27FC236}">
                  <a16:creationId xmlns:a16="http://schemas.microsoft.com/office/drawing/2014/main" id="{F85CB906-7EE3-73A3-38AA-BEEB65B2B01E}"/>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pic>
        <p:nvPicPr>
          <p:cNvPr id="507" name="object 232">
            <a:extLst>
              <a:ext uri="{FF2B5EF4-FFF2-40B4-BE49-F238E27FC236}">
                <a16:creationId xmlns:a16="http://schemas.microsoft.com/office/drawing/2014/main" id="{8E36EFB1-C9A9-89A5-55CB-00B050C861D3}"/>
              </a:ext>
            </a:extLst>
          </p:cNvPr>
          <p:cNvPicPr/>
          <p:nvPr/>
        </p:nvPicPr>
        <p:blipFill>
          <a:blip r:embed="rId3" cstate="print"/>
          <a:stretch>
            <a:fillRect/>
          </a:stretch>
        </p:blipFill>
        <p:spPr>
          <a:xfrm>
            <a:off x="7519195" y="4126104"/>
            <a:ext cx="219075" cy="218948"/>
          </a:xfrm>
          <a:prstGeom prst="rect">
            <a:avLst/>
          </a:prstGeom>
        </p:spPr>
      </p:pic>
      <p:sp>
        <p:nvSpPr>
          <p:cNvPr id="508" name="object 233">
            <a:extLst>
              <a:ext uri="{FF2B5EF4-FFF2-40B4-BE49-F238E27FC236}">
                <a16:creationId xmlns:a16="http://schemas.microsoft.com/office/drawing/2014/main" id="{3AAD7D6C-5A1A-4575-14FD-6C4AB8939493}"/>
              </a:ext>
            </a:extLst>
          </p:cNvPr>
          <p:cNvSpPr txBox="1"/>
          <p:nvPr/>
        </p:nvSpPr>
        <p:spPr>
          <a:xfrm>
            <a:off x="7549577" y="4365000"/>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sp>
        <p:nvSpPr>
          <p:cNvPr id="12" name="フローチャート: 結合子 11">
            <a:extLst>
              <a:ext uri="{FF2B5EF4-FFF2-40B4-BE49-F238E27FC236}">
                <a16:creationId xmlns:a16="http://schemas.microsoft.com/office/drawing/2014/main" id="{34362723-53F2-7806-C1B8-6D9C5F8513BB}"/>
              </a:ext>
            </a:extLst>
          </p:cNvPr>
          <p:cNvSpPr/>
          <p:nvPr/>
        </p:nvSpPr>
        <p:spPr>
          <a:xfrm>
            <a:off x="1452961" y="217490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19" name="object 68">
            <a:extLst>
              <a:ext uri="{FF2B5EF4-FFF2-40B4-BE49-F238E27FC236}">
                <a16:creationId xmlns:a16="http://schemas.microsoft.com/office/drawing/2014/main" id="{B2A66E16-A73F-B4A0-380F-293069616D2B}"/>
              </a:ext>
            </a:extLst>
          </p:cNvPr>
          <p:cNvSpPr txBox="1"/>
          <p:nvPr/>
        </p:nvSpPr>
        <p:spPr>
          <a:xfrm>
            <a:off x="1461669" y="2420089"/>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21" name="直線矢印コネクタ 20">
            <a:extLst>
              <a:ext uri="{FF2B5EF4-FFF2-40B4-BE49-F238E27FC236}">
                <a16:creationId xmlns:a16="http://schemas.microsoft.com/office/drawing/2014/main" id="{6187FEA9-B9BA-5549-0F19-0A35E944DE75}"/>
              </a:ext>
            </a:extLst>
          </p:cNvPr>
          <p:cNvCxnSpPr>
            <a:cxnSpLocks/>
            <a:stCxn id="12" idx="6"/>
            <a:endCxn id="308" idx="2"/>
          </p:cNvCxnSpPr>
          <p:nvPr/>
        </p:nvCxnSpPr>
        <p:spPr>
          <a:xfrm flipV="1">
            <a:off x="1632961" y="2258514"/>
            <a:ext cx="267841" cy="639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F40DE0E1-7520-C7B2-332C-20B3E6C6519A}"/>
              </a:ext>
            </a:extLst>
          </p:cNvPr>
          <p:cNvGrpSpPr/>
          <p:nvPr/>
        </p:nvGrpSpPr>
        <p:grpSpPr>
          <a:xfrm>
            <a:off x="5224780" y="5896813"/>
            <a:ext cx="456911" cy="344889"/>
            <a:chOff x="6080349" y="4852187"/>
            <a:chExt cx="520944" cy="393223"/>
          </a:xfrm>
        </p:grpSpPr>
        <p:sp>
          <p:nvSpPr>
            <p:cNvPr id="25" name="フローチャート: 磁気ディスク 24">
              <a:extLst>
                <a:ext uri="{FF2B5EF4-FFF2-40B4-BE49-F238E27FC236}">
                  <a16:creationId xmlns:a16="http://schemas.microsoft.com/office/drawing/2014/main" id="{13EAA2B9-B041-89E5-6CF8-38651C51612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 name="object 17">
              <a:extLst>
                <a:ext uri="{FF2B5EF4-FFF2-40B4-BE49-F238E27FC236}">
                  <a16:creationId xmlns:a16="http://schemas.microsoft.com/office/drawing/2014/main" id="{DC255B1E-06E5-0787-438D-2F077A1EB91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7" name="直線矢印コネクタ 26">
            <a:extLst>
              <a:ext uri="{FF2B5EF4-FFF2-40B4-BE49-F238E27FC236}">
                <a16:creationId xmlns:a16="http://schemas.microsoft.com/office/drawing/2014/main" id="{69EEE4C1-CCCA-5C38-DE19-650C40B267BA}"/>
              </a:ext>
            </a:extLst>
          </p:cNvPr>
          <p:cNvCxnSpPr>
            <a:cxnSpLocks/>
            <a:endCxn id="12" idx="0"/>
          </p:cNvCxnSpPr>
          <p:nvPr/>
        </p:nvCxnSpPr>
        <p:spPr>
          <a:xfrm>
            <a:off x="1536700" y="1251632"/>
            <a:ext cx="6261" cy="9232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9208C4F5-176B-1CEA-BFCA-A0E7B5D1F295}"/>
              </a:ext>
            </a:extLst>
          </p:cNvPr>
          <p:cNvCxnSpPr>
            <a:cxnSpLocks/>
          </p:cNvCxnSpPr>
          <p:nvPr/>
        </p:nvCxnSpPr>
        <p:spPr>
          <a:xfrm flipH="1" flipV="1">
            <a:off x="3969929" y="1266086"/>
            <a:ext cx="5171" cy="85593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57" name="直線矢印コネクタ 256">
            <a:extLst>
              <a:ext uri="{FF2B5EF4-FFF2-40B4-BE49-F238E27FC236}">
                <a16:creationId xmlns:a16="http://schemas.microsoft.com/office/drawing/2014/main" id="{02080780-9E1B-FC5B-F8E6-E59420C541E7}"/>
              </a:ext>
            </a:extLst>
          </p:cNvPr>
          <p:cNvCxnSpPr>
            <a:cxnSpLocks/>
            <a:stCxn id="491" idx="0"/>
          </p:cNvCxnSpPr>
          <p:nvPr/>
        </p:nvCxnSpPr>
        <p:spPr>
          <a:xfrm flipV="1">
            <a:off x="7369767" y="1252655"/>
            <a:ext cx="11385" cy="900970"/>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B03959E4-863A-34FE-0BD4-EB34F6744E9E}"/>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6" name="正方形/長方形 5">
            <a:extLst>
              <a:ext uri="{FF2B5EF4-FFF2-40B4-BE49-F238E27FC236}">
                <a16:creationId xmlns:a16="http://schemas.microsoft.com/office/drawing/2014/main" id="{342E36B4-CEAB-C731-80EA-2B65B0FA4DBA}"/>
              </a:ext>
            </a:extLst>
          </p:cNvPr>
          <p:cNvSpPr/>
          <p:nvPr/>
        </p:nvSpPr>
        <p:spPr>
          <a:xfrm>
            <a:off x="3625804"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3" name="正方形/長方形 12">
            <a:extLst>
              <a:ext uri="{FF2B5EF4-FFF2-40B4-BE49-F238E27FC236}">
                <a16:creationId xmlns:a16="http://schemas.microsoft.com/office/drawing/2014/main" id="{5153CFA5-96B8-E49E-7581-86EAE9D9CD31}"/>
              </a:ext>
            </a:extLst>
          </p:cNvPr>
          <p:cNvSpPr/>
          <p:nvPr/>
        </p:nvSpPr>
        <p:spPr>
          <a:xfrm>
            <a:off x="7044489"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object 17">
            <a:extLst>
              <a:ext uri="{FF2B5EF4-FFF2-40B4-BE49-F238E27FC236}">
                <a16:creationId xmlns:a16="http://schemas.microsoft.com/office/drawing/2014/main" id="{2494E361-BEA0-7CEC-BEAC-104E5DFA32E7}"/>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1" name="object 17">
            <a:extLst>
              <a:ext uri="{FF2B5EF4-FFF2-40B4-BE49-F238E27FC236}">
                <a16:creationId xmlns:a16="http://schemas.microsoft.com/office/drawing/2014/main" id="{7F15A691-E243-A44E-628C-CE9F35AFBEFE}"/>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4" name="正方形/長方形 13">
            <a:extLst>
              <a:ext uri="{FF2B5EF4-FFF2-40B4-BE49-F238E27FC236}">
                <a16:creationId xmlns:a16="http://schemas.microsoft.com/office/drawing/2014/main" id="{2964C99C-528E-9C3B-1B51-35F0D1A7A0F7}"/>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4.3</a:t>
            </a:r>
            <a:endParaRPr kumimoji="1" lang="ja-JP" altLang="en-US" sz="1100" dirty="0">
              <a:solidFill>
                <a:schemeClr val="tx1"/>
              </a:solidFill>
              <a:latin typeface="ＭＳ Ｐゴシック 本文ＭＳ Ｐゴシック 本文"/>
            </a:endParaRPr>
          </a:p>
        </p:txBody>
      </p:sp>
      <p:sp>
        <p:nvSpPr>
          <p:cNvPr id="15" name="正方形/長方形 14">
            <a:extLst>
              <a:ext uri="{FF2B5EF4-FFF2-40B4-BE49-F238E27FC236}">
                <a16:creationId xmlns:a16="http://schemas.microsoft.com/office/drawing/2014/main" id="{477F08B8-77B8-10A7-1774-940ED2996133}"/>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職権修正</a:t>
            </a:r>
          </a:p>
        </p:txBody>
      </p:sp>
      <p:sp>
        <p:nvSpPr>
          <p:cNvPr id="16" name="正方形/長方形 15">
            <a:extLst>
              <a:ext uri="{FF2B5EF4-FFF2-40B4-BE49-F238E27FC236}">
                <a16:creationId xmlns:a16="http://schemas.microsoft.com/office/drawing/2014/main" id="{5F9058E7-8704-D511-2BB0-F63E11E1688B}"/>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職権修正（届出による修正のフロー）</a:t>
            </a:r>
          </a:p>
        </p:txBody>
      </p:sp>
      <p:sp>
        <p:nvSpPr>
          <p:cNvPr id="17" name="正方形/長方形 16">
            <a:extLst>
              <a:ext uri="{FF2B5EF4-FFF2-40B4-BE49-F238E27FC236}">
                <a16:creationId xmlns:a16="http://schemas.microsoft.com/office/drawing/2014/main" id="{01C9B112-6296-5339-054D-221859BEF091}"/>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4.3.1</a:t>
            </a:r>
            <a:endParaRPr kumimoji="1" lang="ja-JP" altLang="en-US" sz="1100" dirty="0">
              <a:solidFill>
                <a:schemeClr val="tx1"/>
              </a:solidFill>
              <a:latin typeface="ＭＳ Ｐゴシック 本文ＭＳ Ｐゴシック 本文"/>
            </a:endParaRPr>
          </a:p>
        </p:txBody>
      </p:sp>
      <p:grpSp>
        <p:nvGrpSpPr>
          <p:cNvPr id="264" name="グループ化 263">
            <a:extLst>
              <a:ext uri="{FF2B5EF4-FFF2-40B4-BE49-F238E27FC236}">
                <a16:creationId xmlns:a16="http://schemas.microsoft.com/office/drawing/2014/main" id="{37E4C69F-4310-2803-C9E7-E7CDD1759729}"/>
              </a:ext>
            </a:extLst>
          </p:cNvPr>
          <p:cNvGrpSpPr/>
          <p:nvPr/>
        </p:nvGrpSpPr>
        <p:grpSpPr>
          <a:xfrm>
            <a:off x="2458317" y="2078355"/>
            <a:ext cx="539750" cy="360045"/>
            <a:chOff x="1937952" y="2078355"/>
            <a:chExt cx="539750" cy="360045"/>
          </a:xfrm>
        </p:grpSpPr>
        <p:pic>
          <p:nvPicPr>
            <p:cNvPr id="265" name="object 19">
              <a:extLst>
                <a:ext uri="{FF2B5EF4-FFF2-40B4-BE49-F238E27FC236}">
                  <a16:creationId xmlns:a16="http://schemas.microsoft.com/office/drawing/2014/main" id="{27546F33-65E3-7347-F371-80954881685F}"/>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66" name="object 17">
              <a:extLst>
                <a:ext uri="{FF2B5EF4-FFF2-40B4-BE49-F238E27FC236}">
                  <a16:creationId xmlns:a16="http://schemas.microsoft.com/office/drawing/2014/main" id="{781D9986-485B-2ABC-EC16-84F25D380E4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67" name="object 18">
              <a:extLst>
                <a:ext uri="{FF2B5EF4-FFF2-40B4-BE49-F238E27FC236}">
                  <a16:creationId xmlns:a16="http://schemas.microsoft.com/office/drawing/2014/main" id="{3FDBE2E3-CC4A-2EC8-7EF6-B1AD2D9710F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8" name="グループ化 267">
            <a:extLst>
              <a:ext uri="{FF2B5EF4-FFF2-40B4-BE49-F238E27FC236}">
                <a16:creationId xmlns:a16="http://schemas.microsoft.com/office/drawing/2014/main" id="{A16993BB-0FEB-352B-8E81-8F1E27C8F7AE}"/>
              </a:ext>
            </a:extLst>
          </p:cNvPr>
          <p:cNvGrpSpPr/>
          <p:nvPr/>
        </p:nvGrpSpPr>
        <p:grpSpPr>
          <a:xfrm>
            <a:off x="3184825" y="2078355"/>
            <a:ext cx="539750" cy="360045"/>
            <a:chOff x="1937952" y="2078355"/>
            <a:chExt cx="539750" cy="360045"/>
          </a:xfrm>
        </p:grpSpPr>
        <p:pic>
          <p:nvPicPr>
            <p:cNvPr id="269" name="object 19">
              <a:extLst>
                <a:ext uri="{FF2B5EF4-FFF2-40B4-BE49-F238E27FC236}">
                  <a16:creationId xmlns:a16="http://schemas.microsoft.com/office/drawing/2014/main" id="{CCBF0506-3AE4-DB27-0349-68770C0A1425}"/>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81" name="object 17">
              <a:extLst>
                <a:ext uri="{FF2B5EF4-FFF2-40B4-BE49-F238E27FC236}">
                  <a16:creationId xmlns:a16="http://schemas.microsoft.com/office/drawing/2014/main" id="{A9E0A1F1-F5F2-E685-8B48-4E8B07AF5AA2}"/>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ＭＳ Ｐゴシック 本文ＭＳ Ｐゴシック 本文"/>
                  <a:ea typeface="+mn-ea"/>
                  <a:cs typeface="游ゴシック"/>
                </a:rPr>
                <a:t>届出書記載</a:t>
              </a:r>
              <a:r>
                <a:rPr lang="ja-JP" altLang="en-US" sz="700" dirty="0">
                  <a:latin typeface="ＭＳ Ｐゴシック 本文ＭＳ Ｐゴシック 本文"/>
                  <a:ea typeface="+mn-ea"/>
                  <a:cs typeface="游ゴシック"/>
                </a:rPr>
                <a:t>内容</a:t>
              </a:r>
              <a:r>
                <a:rPr lang="zh-TW" altLang="en-US" sz="700" dirty="0">
                  <a:latin typeface="ＭＳ Ｐゴシック 本文ＭＳ Ｐゴシック 本文"/>
                  <a:ea typeface="+mn-ea"/>
                  <a:cs typeface="游ゴシック"/>
                </a:rPr>
                <a:t>確認</a:t>
              </a:r>
            </a:p>
          </p:txBody>
        </p:sp>
        <p:sp>
          <p:nvSpPr>
            <p:cNvPr id="282" name="object 18">
              <a:extLst>
                <a:ext uri="{FF2B5EF4-FFF2-40B4-BE49-F238E27FC236}">
                  <a16:creationId xmlns:a16="http://schemas.microsoft.com/office/drawing/2014/main" id="{9718898C-EB43-EFF0-7A52-F91C883D4CF9}"/>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3" name="グループ化 282">
            <a:extLst>
              <a:ext uri="{FF2B5EF4-FFF2-40B4-BE49-F238E27FC236}">
                <a16:creationId xmlns:a16="http://schemas.microsoft.com/office/drawing/2014/main" id="{655F2C11-D47B-92C2-C627-89CD45F9BDC7}"/>
              </a:ext>
            </a:extLst>
          </p:cNvPr>
          <p:cNvGrpSpPr/>
          <p:nvPr/>
        </p:nvGrpSpPr>
        <p:grpSpPr>
          <a:xfrm>
            <a:off x="4403090" y="4062214"/>
            <a:ext cx="539750" cy="360045"/>
            <a:chOff x="1937952" y="2078355"/>
            <a:chExt cx="539750" cy="360045"/>
          </a:xfrm>
        </p:grpSpPr>
        <p:pic>
          <p:nvPicPr>
            <p:cNvPr id="284" name="object 19">
              <a:extLst>
                <a:ext uri="{FF2B5EF4-FFF2-40B4-BE49-F238E27FC236}">
                  <a16:creationId xmlns:a16="http://schemas.microsoft.com/office/drawing/2014/main" id="{791F2B15-1016-55E2-80D9-87B0E514D7F0}"/>
                </a:ext>
              </a:extLst>
            </p:cNvPr>
            <p:cNvPicPr/>
            <p:nvPr/>
          </p:nvPicPr>
          <p:blipFill>
            <a:blip r:embed="rId4" cstate="print"/>
            <a:stretch>
              <a:fillRect/>
            </a:stretch>
          </p:blipFill>
          <p:spPr>
            <a:xfrm>
              <a:off x="1964333" y="2084491"/>
              <a:ext cx="120395" cy="100245"/>
            </a:xfrm>
            <a:prstGeom prst="rect">
              <a:avLst/>
            </a:prstGeom>
          </p:spPr>
        </p:pic>
        <p:sp>
          <p:nvSpPr>
            <p:cNvPr id="285" name="object 17">
              <a:extLst>
                <a:ext uri="{FF2B5EF4-FFF2-40B4-BE49-F238E27FC236}">
                  <a16:creationId xmlns:a16="http://schemas.microsoft.com/office/drawing/2014/main" id="{C446F33E-3E82-F9F2-1245-969A0B6BA9C0}"/>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86" name="object 18">
              <a:extLst>
                <a:ext uri="{FF2B5EF4-FFF2-40B4-BE49-F238E27FC236}">
                  <a16:creationId xmlns:a16="http://schemas.microsoft.com/office/drawing/2014/main" id="{EFA035A4-7B32-3343-456C-EE798196392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7" name="グループ化 286">
            <a:extLst>
              <a:ext uri="{FF2B5EF4-FFF2-40B4-BE49-F238E27FC236}">
                <a16:creationId xmlns:a16="http://schemas.microsoft.com/office/drawing/2014/main" id="{2B0994F9-2B15-1DEB-CD8E-2E32011D9167}"/>
              </a:ext>
            </a:extLst>
          </p:cNvPr>
          <p:cNvGrpSpPr/>
          <p:nvPr/>
        </p:nvGrpSpPr>
        <p:grpSpPr>
          <a:xfrm>
            <a:off x="5173216" y="4058858"/>
            <a:ext cx="543271" cy="360045"/>
            <a:chOff x="4687859" y="3222625"/>
            <a:chExt cx="543271" cy="360045"/>
          </a:xfrm>
        </p:grpSpPr>
        <p:grpSp>
          <p:nvGrpSpPr>
            <p:cNvPr id="288" name="グループ化 287">
              <a:extLst>
                <a:ext uri="{FF2B5EF4-FFF2-40B4-BE49-F238E27FC236}">
                  <a16:creationId xmlns:a16="http://schemas.microsoft.com/office/drawing/2014/main" id="{1AB46925-A735-3142-1FCD-8D3FD7D6B67B}"/>
                </a:ext>
              </a:extLst>
            </p:cNvPr>
            <p:cNvGrpSpPr/>
            <p:nvPr/>
          </p:nvGrpSpPr>
          <p:grpSpPr>
            <a:xfrm>
              <a:off x="4687859" y="3225072"/>
              <a:ext cx="518506" cy="339406"/>
              <a:chOff x="4687859" y="3225072"/>
              <a:chExt cx="518506" cy="339406"/>
            </a:xfrm>
          </p:grpSpPr>
          <p:pic>
            <p:nvPicPr>
              <p:cNvPr id="290" name="object 21">
                <a:extLst>
                  <a:ext uri="{FF2B5EF4-FFF2-40B4-BE49-F238E27FC236}">
                    <a16:creationId xmlns:a16="http://schemas.microsoft.com/office/drawing/2014/main" id="{61638D85-A6D5-EC0E-8075-BBC0A2F52C5E}"/>
                  </a:ext>
                </a:extLst>
              </p:cNvPr>
              <p:cNvPicPr/>
              <p:nvPr/>
            </p:nvPicPr>
            <p:blipFill>
              <a:blip r:embed="rId5" cstate="print"/>
              <a:stretch>
                <a:fillRect/>
              </a:stretch>
            </p:blipFill>
            <p:spPr>
              <a:xfrm>
                <a:off x="4687859" y="3225072"/>
                <a:ext cx="133329" cy="115866"/>
              </a:xfrm>
              <a:prstGeom prst="rect">
                <a:avLst/>
              </a:prstGeom>
            </p:spPr>
          </p:pic>
          <p:sp>
            <p:nvSpPr>
              <p:cNvPr id="291" name="object 17">
                <a:extLst>
                  <a:ext uri="{FF2B5EF4-FFF2-40B4-BE49-F238E27FC236}">
                    <a16:creationId xmlns:a16="http://schemas.microsoft.com/office/drawing/2014/main" id="{5143A266-048B-4B81-1103-61029762799E}"/>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職権修正</a:t>
                </a:r>
                <a:endParaRPr lang="zh-TW" altLang="en-US" sz="700" dirty="0">
                  <a:latin typeface="ＭＳ Ｐゴシック 本文ＭＳ Ｐゴシック 本文"/>
                  <a:ea typeface="+mn-ea"/>
                  <a:cs typeface="游ゴシック"/>
                </a:endParaRPr>
              </a:p>
            </p:txBody>
          </p:sp>
        </p:grpSp>
        <p:sp>
          <p:nvSpPr>
            <p:cNvPr id="289" name="object 18">
              <a:extLst>
                <a:ext uri="{FF2B5EF4-FFF2-40B4-BE49-F238E27FC236}">
                  <a16:creationId xmlns:a16="http://schemas.microsoft.com/office/drawing/2014/main" id="{3BDF264F-BBA7-33B0-9158-90F1D9E5D0E9}"/>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2" name="グループ化 291">
            <a:extLst>
              <a:ext uri="{FF2B5EF4-FFF2-40B4-BE49-F238E27FC236}">
                <a16:creationId xmlns:a16="http://schemas.microsoft.com/office/drawing/2014/main" id="{004EA35D-9DD3-9AC2-2D31-00134C65740B}"/>
              </a:ext>
            </a:extLst>
          </p:cNvPr>
          <p:cNvGrpSpPr/>
          <p:nvPr/>
        </p:nvGrpSpPr>
        <p:grpSpPr>
          <a:xfrm>
            <a:off x="5967588" y="4062214"/>
            <a:ext cx="539750" cy="360045"/>
            <a:chOff x="1937952" y="2078355"/>
            <a:chExt cx="539750" cy="360045"/>
          </a:xfrm>
        </p:grpSpPr>
        <p:pic>
          <p:nvPicPr>
            <p:cNvPr id="293" name="object 19">
              <a:extLst>
                <a:ext uri="{FF2B5EF4-FFF2-40B4-BE49-F238E27FC236}">
                  <a16:creationId xmlns:a16="http://schemas.microsoft.com/office/drawing/2014/main" id="{0D0638C4-815C-6304-97BE-4B5D00125021}"/>
                </a:ext>
              </a:extLst>
            </p:cNvPr>
            <p:cNvPicPr/>
            <p:nvPr/>
          </p:nvPicPr>
          <p:blipFill>
            <a:blip r:embed="rId4" cstate="print"/>
            <a:stretch>
              <a:fillRect/>
            </a:stretch>
          </p:blipFill>
          <p:spPr>
            <a:xfrm>
              <a:off x="1964333" y="2084491"/>
              <a:ext cx="120395" cy="100245"/>
            </a:xfrm>
            <a:prstGeom prst="rect">
              <a:avLst/>
            </a:prstGeom>
          </p:spPr>
        </p:pic>
        <p:sp>
          <p:nvSpPr>
            <p:cNvPr id="297" name="object 17">
              <a:extLst>
                <a:ext uri="{FF2B5EF4-FFF2-40B4-BE49-F238E27FC236}">
                  <a16:creationId xmlns:a16="http://schemas.microsoft.com/office/drawing/2014/main" id="{B71CC3C4-DDEC-8D8E-943C-48B600A7720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確認</a:t>
              </a:r>
              <a:endParaRPr lang="zh-TW" altLang="en-US" sz="700" dirty="0">
                <a:latin typeface="+mj-ea"/>
                <a:ea typeface="+mj-ea"/>
              </a:endParaRPr>
            </a:p>
          </p:txBody>
        </p:sp>
        <p:sp>
          <p:nvSpPr>
            <p:cNvPr id="298" name="object 18">
              <a:extLst>
                <a:ext uri="{FF2B5EF4-FFF2-40B4-BE49-F238E27FC236}">
                  <a16:creationId xmlns:a16="http://schemas.microsoft.com/office/drawing/2014/main" id="{2865B8A9-B65B-BF0F-BC14-EC466ACED89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99" name="グループ化 298">
            <a:extLst>
              <a:ext uri="{FF2B5EF4-FFF2-40B4-BE49-F238E27FC236}">
                <a16:creationId xmlns:a16="http://schemas.microsoft.com/office/drawing/2014/main" id="{427DC435-7560-BDF8-1408-82AF24C8D2A6}"/>
              </a:ext>
            </a:extLst>
          </p:cNvPr>
          <p:cNvGrpSpPr/>
          <p:nvPr/>
        </p:nvGrpSpPr>
        <p:grpSpPr>
          <a:xfrm>
            <a:off x="6763000" y="4062488"/>
            <a:ext cx="449580" cy="360044"/>
            <a:chOff x="11109350" y="5278617"/>
            <a:chExt cx="449580" cy="360044"/>
          </a:xfrm>
        </p:grpSpPr>
        <p:pic>
          <p:nvPicPr>
            <p:cNvPr id="300" name="object 23">
              <a:extLst>
                <a:ext uri="{FF2B5EF4-FFF2-40B4-BE49-F238E27FC236}">
                  <a16:creationId xmlns:a16="http://schemas.microsoft.com/office/drawing/2014/main" id="{EFEA376F-BC57-B900-B30F-425E856B10F1}"/>
                </a:ext>
              </a:extLst>
            </p:cNvPr>
            <p:cNvPicPr/>
            <p:nvPr/>
          </p:nvPicPr>
          <p:blipFill>
            <a:blip r:embed="rId6" cstate="print"/>
            <a:stretch>
              <a:fillRect/>
            </a:stretch>
          </p:blipFill>
          <p:spPr>
            <a:xfrm>
              <a:off x="11248796" y="5372533"/>
              <a:ext cx="170688" cy="172212"/>
            </a:xfrm>
            <a:prstGeom prst="rect">
              <a:avLst/>
            </a:prstGeom>
          </p:spPr>
        </p:pic>
        <p:sp>
          <p:nvSpPr>
            <p:cNvPr id="301" name="ひし形 300">
              <a:extLst>
                <a:ext uri="{FF2B5EF4-FFF2-40B4-BE49-F238E27FC236}">
                  <a16:creationId xmlns:a16="http://schemas.microsoft.com/office/drawing/2014/main" id="{8138A641-3F20-A181-D571-633E65E48E0E}"/>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04" name="直線矢印コネクタ 131">
            <a:extLst>
              <a:ext uri="{FF2B5EF4-FFF2-40B4-BE49-F238E27FC236}">
                <a16:creationId xmlns:a16="http://schemas.microsoft.com/office/drawing/2014/main" id="{1D800D15-6D9C-1569-99A7-CE7B39B3D184}"/>
              </a:ext>
            </a:extLst>
          </p:cNvPr>
          <p:cNvCxnSpPr>
            <a:cxnSpLocks/>
            <a:stCxn id="430" idx="3"/>
            <a:endCxn id="286" idx="1"/>
          </p:cNvCxnSpPr>
          <p:nvPr/>
        </p:nvCxnSpPr>
        <p:spPr>
          <a:xfrm>
            <a:off x="4045287" y="2251040"/>
            <a:ext cx="357803" cy="1991197"/>
          </a:xfrm>
          <a:prstGeom prst="bentConnector3">
            <a:avLst>
              <a:gd name="adj1" fmla="val 50000"/>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13" name="直線矢印コネクタ 131">
            <a:extLst>
              <a:ext uri="{FF2B5EF4-FFF2-40B4-BE49-F238E27FC236}">
                <a16:creationId xmlns:a16="http://schemas.microsoft.com/office/drawing/2014/main" id="{D902B181-847E-94FC-A16F-B9E5AD8AB4CE}"/>
              </a:ext>
            </a:extLst>
          </p:cNvPr>
          <p:cNvCxnSpPr>
            <a:cxnSpLocks/>
            <a:stCxn id="301" idx="0"/>
            <a:endCxn id="491" idx="2"/>
          </p:cNvCxnSpPr>
          <p:nvPr/>
        </p:nvCxnSpPr>
        <p:spPr>
          <a:xfrm rot="5400000" flipH="1" flipV="1">
            <a:off x="6224347" y="3007069"/>
            <a:ext cx="1818863" cy="291977"/>
          </a:xfrm>
          <a:prstGeom prst="bentConnector2">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8CD09856-1B66-6A71-2049-CF3ECBE5DDF1}"/>
              </a:ext>
            </a:extLst>
          </p:cNvPr>
          <p:cNvCxnSpPr>
            <a:cxnSpLocks/>
            <a:stCxn id="25" idx="3"/>
            <a:endCxn id="4" idx="1"/>
          </p:cNvCxnSpPr>
          <p:nvPr/>
        </p:nvCxnSpPr>
        <p:spPr>
          <a:xfrm>
            <a:off x="5453236" y="6241702"/>
            <a:ext cx="1211"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62051A56-EF1C-8652-F956-06CEAD28270A}"/>
              </a:ext>
            </a:extLst>
          </p:cNvPr>
          <p:cNvSpPr/>
          <p:nvPr/>
        </p:nvSpPr>
        <p:spPr>
          <a:xfrm rot="5400000">
            <a:off x="543091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8" name="直線矢印コネクタ 257">
            <a:extLst>
              <a:ext uri="{FF2B5EF4-FFF2-40B4-BE49-F238E27FC236}">
                <a16:creationId xmlns:a16="http://schemas.microsoft.com/office/drawing/2014/main" id="{16B9FACB-96B2-EC3C-BDA5-810F47E0E9CA}"/>
              </a:ext>
            </a:extLst>
          </p:cNvPr>
          <p:cNvCxnSpPr>
            <a:cxnSpLocks/>
            <a:stCxn id="282" idx="3"/>
            <a:endCxn id="430" idx="1"/>
          </p:cNvCxnSpPr>
          <p:nvPr/>
        </p:nvCxnSpPr>
        <p:spPr>
          <a:xfrm flipV="1">
            <a:off x="3724575" y="2251040"/>
            <a:ext cx="185376" cy="73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62" name="グループ化 261">
            <a:extLst>
              <a:ext uri="{FF2B5EF4-FFF2-40B4-BE49-F238E27FC236}">
                <a16:creationId xmlns:a16="http://schemas.microsoft.com/office/drawing/2014/main" id="{36A7B2BF-92A8-889A-9DAC-A0CAC62CC85B}"/>
              </a:ext>
            </a:extLst>
          </p:cNvPr>
          <p:cNvGrpSpPr/>
          <p:nvPr/>
        </p:nvGrpSpPr>
        <p:grpSpPr>
          <a:xfrm>
            <a:off x="2249190" y="2560647"/>
            <a:ext cx="216535" cy="288290"/>
            <a:chOff x="8006526" y="4197102"/>
            <a:chExt cx="216535" cy="288290"/>
          </a:xfrm>
        </p:grpSpPr>
        <p:sp>
          <p:nvSpPr>
            <p:cNvPr id="263" name="object 27">
              <a:extLst>
                <a:ext uri="{FF2B5EF4-FFF2-40B4-BE49-F238E27FC236}">
                  <a16:creationId xmlns:a16="http://schemas.microsoft.com/office/drawing/2014/main" id="{C8D3F384-0B96-D41D-66A7-AF3A4DC1CC9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0" name="正方形/長方形 269">
              <a:extLst>
                <a:ext uri="{FF2B5EF4-FFF2-40B4-BE49-F238E27FC236}">
                  <a16:creationId xmlns:a16="http://schemas.microsoft.com/office/drawing/2014/main" id="{9D10721A-3D77-4DCF-ADED-435C93EFDD0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71" name="グループ化 270">
            <a:extLst>
              <a:ext uri="{FF2B5EF4-FFF2-40B4-BE49-F238E27FC236}">
                <a16:creationId xmlns:a16="http://schemas.microsoft.com/office/drawing/2014/main" id="{27431986-830C-C9A9-4F7C-781629507B70}"/>
              </a:ext>
            </a:extLst>
          </p:cNvPr>
          <p:cNvGrpSpPr/>
          <p:nvPr/>
        </p:nvGrpSpPr>
        <p:grpSpPr>
          <a:xfrm>
            <a:off x="3001574" y="2560647"/>
            <a:ext cx="216535" cy="288290"/>
            <a:chOff x="8006526" y="4197102"/>
            <a:chExt cx="216535" cy="288290"/>
          </a:xfrm>
        </p:grpSpPr>
        <p:sp>
          <p:nvSpPr>
            <p:cNvPr id="272" name="object 27">
              <a:extLst>
                <a:ext uri="{FF2B5EF4-FFF2-40B4-BE49-F238E27FC236}">
                  <a16:creationId xmlns:a16="http://schemas.microsoft.com/office/drawing/2014/main" id="{F376F1C1-746D-7793-7D23-CBAD8BE0843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3" name="正方形/長方形 272">
              <a:extLst>
                <a:ext uri="{FF2B5EF4-FFF2-40B4-BE49-F238E27FC236}">
                  <a16:creationId xmlns:a16="http://schemas.microsoft.com/office/drawing/2014/main" id="{C9DDBFB1-B6BB-7480-30B4-26BB8C9DF6C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74" name="グループ化 273">
            <a:extLst>
              <a:ext uri="{FF2B5EF4-FFF2-40B4-BE49-F238E27FC236}">
                <a16:creationId xmlns:a16="http://schemas.microsoft.com/office/drawing/2014/main" id="{C2A4A543-6C1E-77E1-BFCA-0867357D5222}"/>
              </a:ext>
            </a:extLst>
          </p:cNvPr>
          <p:cNvGrpSpPr/>
          <p:nvPr/>
        </p:nvGrpSpPr>
        <p:grpSpPr>
          <a:xfrm>
            <a:off x="2249190" y="3018524"/>
            <a:ext cx="216535" cy="288290"/>
            <a:chOff x="8006526" y="4197102"/>
            <a:chExt cx="216535" cy="288290"/>
          </a:xfrm>
        </p:grpSpPr>
        <p:sp>
          <p:nvSpPr>
            <p:cNvPr id="275" name="object 27">
              <a:extLst>
                <a:ext uri="{FF2B5EF4-FFF2-40B4-BE49-F238E27FC236}">
                  <a16:creationId xmlns:a16="http://schemas.microsoft.com/office/drawing/2014/main" id="{F930D259-5122-081C-1C51-5FAD09737FE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6" name="正方形/長方形 275">
              <a:extLst>
                <a:ext uri="{FF2B5EF4-FFF2-40B4-BE49-F238E27FC236}">
                  <a16:creationId xmlns:a16="http://schemas.microsoft.com/office/drawing/2014/main" id="{61B6A866-1ECC-5709-C6B1-8E60A1B19D0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77" name="グループ化 276">
            <a:extLst>
              <a:ext uri="{FF2B5EF4-FFF2-40B4-BE49-F238E27FC236}">
                <a16:creationId xmlns:a16="http://schemas.microsoft.com/office/drawing/2014/main" id="{FE2EC95A-BB63-015D-29D9-3C14214D3208}"/>
              </a:ext>
            </a:extLst>
          </p:cNvPr>
          <p:cNvGrpSpPr/>
          <p:nvPr/>
        </p:nvGrpSpPr>
        <p:grpSpPr>
          <a:xfrm>
            <a:off x="3702868" y="3018524"/>
            <a:ext cx="216535" cy="288290"/>
            <a:chOff x="8006526" y="4197102"/>
            <a:chExt cx="216535" cy="288290"/>
          </a:xfrm>
        </p:grpSpPr>
        <p:sp>
          <p:nvSpPr>
            <p:cNvPr id="278" name="object 27">
              <a:extLst>
                <a:ext uri="{FF2B5EF4-FFF2-40B4-BE49-F238E27FC236}">
                  <a16:creationId xmlns:a16="http://schemas.microsoft.com/office/drawing/2014/main" id="{62C3B27E-56D9-709E-0B0C-55AB796AC73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9" name="正方形/長方形 278">
              <a:extLst>
                <a:ext uri="{FF2B5EF4-FFF2-40B4-BE49-F238E27FC236}">
                  <a16:creationId xmlns:a16="http://schemas.microsoft.com/office/drawing/2014/main" id="{44FFDFC9-8855-CE05-026A-F9A6FD16EF4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17" name="直線矢印コネクタ 13">
            <a:extLst>
              <a:ext uri="{FF2B5EF4-FFF2-40B4-BE49-F238E27FC236}">
                <a16:creationId xmlns:a16="http://schemas.microsoft.com/office/drawing/2014/main" id="{358BD33F-E1E2-810B-2EEE-A2D4A66EBC0B}"/>
              </a:ext>
            </a:extLst>
          </p:cNvPr>
          <p:cNvCxnSpPr>
            <a:cxnSpLocks/>
            <a:stCxn id="566" idx="2"/>
            <a:endCxn id="289" idx="2"/>
          </p:cNvCxnSpPr>
          <p:nvPr/>
        </p:nvCxnSpPr>
        <p:spPr>
          <a:xfrm rot="16200000" flipH="1">
            <a:off x="4133554" y="3105844"/>
            <a:ext cx="984293" cy="1641823"/>
          </a:xfrm>
          <a:prstGeom prst="bentConnector3">
            <a:avLst>
              <a:gd name="adj1" fmla="val 12322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60" name="グループ化 359">
            <a:extLst>
              <a:ext uri="{FF2B5EF4-FFF2-40B4-BE49-F238E27FC236}">
                <a16:creationId xmlns:a16="http://schemas.microsoft.com/office/drawing/2014/main" id="{1A13E0C9-2EAC-5839-9C1C-93DBC03F6A5D}"/>
              </a:ext>
            </a:extLst>
          </p:cNvPr>
          <p:cNvGrpSpPr/>
          <p:nvPr/>
        </p:nvGrpSpPr>
        <p:grpSpPr>
          <a:xfrm>
            <a:off x="5822634" y="4567047"/>
            <a:ext cx="216535" cy="288290"/>
            <a:chOff x="8006526" y="4197102"/>
            <a:chExt cx="216535" cy="288290"/>
          </a:xfrm>
        </p:grpSpPr>
        <p:sp>
          <p:nvSpPr>
            <p:cNvPr id="361" name="object 27">
              <a:extLst>
                <a:ext uri="{FF2B5EF4-FFF2-40B4-BE49-F238E27FC236}">
                  <a16:creationId xmlns:a16="http://schemas.microsoft.com/office/drawing/2014/main" id="{7770C24A-AA19-9F30-3B18-229B21FCBFB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2" name="正方形/長方形 361">
              <a:extLst>
                <a:ext uri="{FF2B5EF4-FFF2-40B4-BE49-F238E27FC236}">
                  <a16:creationId xmlns:a16="http://schemas.microsoft.com/office/drawing/2014/main" id="{12CABD2E-7E60-4325-FD47-4B4B00567E3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3202443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47" name="直線矢印コネクタ 346">
            <a:extLst>
              <a:ext uri="{FF2B5EF4-FFF2-40B4-BE49-F238E27FC236}">
                <a16:creationId xmlns:a16="http://schemas.microsoft.com/office/drawing/2014/main" id="{9A0B541E-14E6-EF71-7F21-491C4BB9CD68}"/>
              </a:ext>
            </a:extLst>
          </p:cNvPr>
          <p:cNvCxnSpPr>
            <a:cxnSpLocks/>
            <a:stCxn id="23" idx="6"/>
            <a:endCxn id="264" idx="1"/>
          </p:cNvCxnSpPr>
          <p:nvPr/>
        </p:nvCxnSpPr>
        <p:spPr>
          <a:xfrm flipV="1">
            <a:off x="1648927" y="4246501"/>
            <a:ext cx="239563" cy="5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3" name="グループ化 482">
            <a:extLst>
              <a:ext uri="{FF2B5EF4-FFF2-40B4-BE49-F238E27FC236}">
                <a16:creationId xmlns:a16="http://schemas.microsoft.com/office/drawing/2014/main" id="{AA485C62-3A24-5DE3-74BD-DEF46D90535D}"/>
              </a:ext>
            </a:extLst>
          </p:cNvPr>
          <p:cNvGrpSpPr/>
          <p:nvPr/>
        </p:nvGrpSpPr>
        <p:grpSpPr>
          <a:xfrm>
            <a:off x="6999057" y="4151651"/>
            <a:ext cx="201600" cy="201600"/>
            <a:chOff x="11127100" y="2048141"/>
            <a:chExt cx="201600" cy="201600"/>
          </a:xfrm>
        </p:grpSpPr>
        <p:sp>
          <p:nvSpPr>
            <p:cNvPr id="309" name="正方形/長方形 308">
              <a:extLst>
                <a:ext uri="{FF2B5EF4-FFF2-40B4-BE49-F238E27FC236}">
                  <a16:creationId xmlns:a16="http://schemas.microsoft.com/office/drawing/2014/main" id="{482E4A41-4315-F023-FBDE-821DDA125242}"/>
                </a:ext>
              </a:extLst>
            </p:cNvPr>
            <p:cNvSpPr/>
            <p:nvPr/>
          </p:nvSpPr>
          <p:spPr>
            <a:xfrm>
              <a:off x="11163977" y="2101376"/>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0" name="二等辺三角形 309">
              <a:extLst>
                <a:ext uri="{FF2B5EF4-FFF2-40B4-BE49-F238E27FC236}">
                  <a16:creationId xmlns:a16="http://schemas.microsoft.com/office/drawing/2014/main" id="{A6DA0AC4-4987-0CF2-53D7-6E441140CEF2}"/>
                </a:ext>
              </a:extLst>
            </p:cNvPr>
            <p:cNvSpPr/>
            <p:nvPr/>
          </p:nvSpPr>
          <p:spPr>
            <a:xfrm rot="10800000">
              <a:off x="11163977" y="2101376"/>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3" name="フローチャート: 結合子 312">
              <a:extLst>
                <a:ext uri="{FF2B5EF4-FFF2-40B4-BE49-F238E27FC236}">
                  <a16:creationId xmlns:a16="http://schemas.microsoft.com/office/drawing/2014/main" id="{D2EFCA3E-554F-3675-A691-166504EC3CB7}"/>
                </a:ext>
              </a:extLst>
            </p:cNvPr>
            <p:cNvSpPr/>
            <p:nvPr/>
          </p:nvSpPr>
          <p:spPr>
            <a:xfrm>
              <a:off x="11136977" y="2057665"/>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14" name="フローチャート: 結合子 313">
              <a:extLst>
                <a:ext uri="{FF2B5EF4-FFF2-40B4-BE49-F238E27FC236}">
                  <a16:creationId xmlns:a16="http://schemas.microsoft.com/office/drawing/2014/main" id="{8B26E7CE-C30A-A4D8-4A6B-6E5D5CDB2986}"/>
                </a:ext>
              </a:extLst>
            </p:cNvPr>
            <p:cNvSpPr/>
            <p:nvPr/>
          </p:nvSpPr>
          <p:spPr>
            <a:xfrm>
              <a:off x="11127100" y="2048141"/>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18" name="object 240">
            <a:extLst>
              <a:ext uri="{FF2B5EF4-FFF2-40B4-BE49-F238E27FC236}">
                <a16:creationId xmlns:a16="http://schemas.microsoft.com/office/drawing/2014/main" id="{E85A6F70-EBD1-705A-EC78-566D26ED6FC3}"/>
              </a:ext>
            </a:extLst>
          </p:cNvPr>
          <p:cNvSpPr txBox="1"/>
          <p:nvPr/>
        </p:nvSpPr>
        <p:spPr>
          <a:xfrm>
            <a:off x="2976880" y="4426536"/>
            <a:ext cx="159924"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19" name="object 241">
            <a:extLst>
              <a:ext uri="{FF2B5EF4-FFF2-40B4-BE49-F238E27FC236}">
                <a16:creationId xmlns:a16="http://schemas.microsoft.com/office/drawing/2014/main" id="{33BF624C-3D5B-2A82-243E-F30ACC95E93D}"/>
              </a:ext>
            </a:extLst>
          </p:cNvPr>
          <p:cNvSpPr txBox="1"/>
          <p:nvPr/>
        </p:nvSpPr>
        <p:spPr>
          <a:xfrm>
            <a:off x="3157025" y="4083313"/>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263" name="object 297">
            <a:extLst>
              <a:ext uri="{FF2B5EF4-FFF2-40B4-BE49-F238E27FC236}">
                <a16:creationId xmlns:a16="http://schemas.microsoft.com/office/drawing/2014/main" id="{5673DA37-359C-859F-A31B-66F16D658A47}"/>
              </a:ext>
            </a:extLst>
          </p:cNvPr>
          <p:cNvSpPr txBox="1"/>
          <p:nvPr/>
        </p:nvSpPr>
        <p:spPr>
          <a:xfrm>
            <a:off x="2451100" y="3866765"/>
            <a:ext cx="537570"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5" dirty="0">
                <a:latin typeface="ＭＳ Ｐゴシック 本文ＭＳ Ｐゴシック 本文"/>
                <a:ea typeface="+mn-ea"/>
                <a:cs typeface="游ゴシック"/>
              </a:rPr>
              <a:t>氏名変更後も印鑑が有効</a:t>
            </a:r>
            <a:endParaRPr sz="700" dirty="0">
              <a:latin typeface="ＭＳ Ｐゴシック 本文ＭＳ Ｐゴシック 本文"/>
              <a:ea typeface="+mn-ea"/>
              <a:cs typeface="游ゴシック"/>
            </a:endParaRPr>
          </a:p>
        </p:txBody>
      </p:sp>
      <p:cxnSp>
        <p:nvCxnSpPr>
          <p:cNvPr id="319" name="直線矢印コネクタ 318">
            <a:extLst>
              <a:ext uri="{FF2B5EF4-FFF2-40B4-BE49-F238E27FC236}">
                <a16:creationId xmlns:a16="http://schemas.microsoft.com/office/drawing/2014/main" id="{7C7E0667-838D-0303-3192-043D69978962}"/>
              </a:ext>
            </a:extLst>
          </p:cNvPr>
          <p:cNvCxnSpPr>
            <a:cxnSpLocks/>
            <a:stCxn id="6" idx="1"/>
            <a:endCxn id="264" idx="2"/>
          </p:cNvCxnSpPr>
          <p:nvPr/>
        </p:nvCxnSpPr>
        <p:spPr>
          <a:xfrm flipV="1">
            <a:off x="2156605" y="4426523"/>
            <a:ext cx="1760" cy="1472698"/>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673" name="object 279">
            <a:extLst>
              <a:ext uri="{FF2B5EF4-FFF2-40B4-BE49-F238E27FC236}">
                <a16:creationId xmlns:a16="http://schemas.microsoft.com/office/drawing/2014/main" id="{E596AC88-8AD3-2372-7EA4-ECEB5F043915}"/>
              </a:ext>
            </a:extLst>
          </p:cNvPr>
          <p:cNvSpPr txBox="1"/>
          <p:nvPr/>
        </p:nvSpPr>
        <p:spPr>
          <a:xfrm>
            <a:off x="477951" y="5997882"/>
            <a:ext cx="1367176" cy="120546"/>
          </a:xfrm>
          <a:prstGeom prst="rect">
            <a:avLst/>
          </a:prstGeom>
        </p:spPr>
        <p:txBody>
          <a:bodyPr vert="horz" wrap="square" lIns="0" tIns="12700" rIns="0" bIns="0" rtlCol="0">
            <a:spAutoFit/>
          </a:bodyPr>
          <a:lstStyle/>
          <a:p>
            <a:pPr marL="12700" marR="5080" algn="ctr">
              <a:spcBef>
                <a:spcPts val="100"/>
              </a:spcBef>
            </a:pPr>
            <a:r>
              <a:rPr lang="en-US" altLang="zh-TW" sz="700" b="0" i="0" u="none" strike="noStrike" baseline="0" dirty="0">
                <a:solidFill>
                  <a:srgbClr val="000000"/>
                </a:solidFill>
                <a:latin typeface="ＭＳ Ｐゴシック 本文ＭＳ Ｐゴシック 本文"/>
                <a:ea typeface="+mn-ea"/>
              </a:rPr>
              <a:t>4.2.2.</a:t>
            </a:r>
            <a:r>
              <a:rPr lang="zh-TW" altLang="en-US" sz="700" b="0" i="0" u="none" strike="noStrike" baseline="0" dirty="0">
                <a:solidFill>
                  <a:srgbClr val="000000"/>
                </a:solidFill>
                <a:latin typeface="ＭＳ Ｐゴシック 本文ＭＳ Ｐゴシック 本文"/>
                <a:ea typeface="+mn-ea"/>
              </a:rPr>
              <a:t>住民記録連動抹消</a:t>
            </a:r>
            <a:endParaRPr lang="ja-JP" altLang="en-US" sz="700" dirty="0">
              <a:latin typeface="ＭＳ Ｐゴシック 本文ＭＳ Ｐゴシック 本文"/>
              <a:ea typeface="+mn-ea"/>
              <a:cs typeface="游ゴシック"/>
            </a:endParaRPr>
          </a:p>
        </p:txBody>
      </p:sp>
      <p:sp>
        <p:nvSpPr>
          <p:cNvPr id="363" name="object 172">
            <a:extLst>
              <a:ext uri="{FF2B5EF4-FFF2-40B4-BE49-F238E27FC236}">
                <a16:creationId xmlns:a16="http://schemas.microsoft.com/office/drawing/2014/main" id="{11FC9D34-25D6-36CC-8950-B893FA8FF264}"/>
              </a:ext>
            </a:extLst>
          </p:cNvPr>
          <p:cNvSpPr txBox="1"/>
          <p:nvPr/>
        </p:nvSpPr>
        <p:spPr>
          <a:xfrm>
            <a:off x="5293360" y="4956279"/>
            <a:ext cx="881953"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a:t>
            </a:r>
            <a:r>
              <a:rPr lang="ja-JP" altLang="en-US" sz="700" spc="-10" dirty="0">
                <a:latin typeface="ＭＳ Ｐゴシック 本文ＭＳ Ｐゴシック 本文"/>
                <a:ea typeface="+mn-ea"/>
                <a:cs typeface="游ゴシック"/>
              </a:rPr>
              <a:t>抹消通知書</a:t>
            </a:r>
            <a:endParaRPr lang="zh-TW" altLang="en-US" sz="700" spc="-10" dirty="0">
              <a:latin typeface="ＭＳ Ｐゴシック 本文ＭＳ Ｐゴシック 本文"/>
              <a:ea typeface="+mn-ea"/>
              <a:cs typeface="游ゴシック"/>
            </a:endParaRPr>
          </a:p>
        </p:txBody>
      </p:sp>
      <p:cxnSp>
        <p:nvCxnSpPr>
          <p:cNvPr id="364" name="直線矢印コネクタ 13">
            <a:extLst>
              <a:ext uri="{FF2B5EF4-FFF2-40B4-BE49-F238E27FC236}">
                <a16:creationId xmlns:a16="http://schemas.microsoft.com/office/drawing/2014/main" id="{359B58C9-16FC-61FF-AD8A-D4D473FFB50E}"/>
              </a:ext>
            </a:extLst>
          </p:cNvPr>
          <p:cNvCxnSpPr>
            <a:cxnSpLocks/>
            <a:stCxn id="454" idx="3"/>
            <a:endCxn id="314" idx="4"/>
          </p:cNvCxnSpPr>
          <p:nvPr/>
        </p:nvCxnSpPr>
        <p:spPr>
          <a:xfrm flipV="1">
            <a:off x="5838587" y="4353251"/>
            <a:ext cx="1261270" cy="42364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5" name="直線矢印コネクタ 13">
            <a:extLst>
              <a:ext uri="{FF2B5EF4-FFF2-40B4-BE49-F238E27FC236}">
                <a16:creationId xmlns:a16="http://schemas.microsoft.com/office/drawing/2014/main" id="{F2BB93C2-70E8-3656-8C8C-77ADF8E35109}"/>
              </a:ext>
            </a:extLst>
          </p:cNvPr>
          <p:cNvCxnSpPr>
            <a:cxnSpLocks/>
            <a:endCxn id="454" idx="1"/>
          </p:cNvCxnSpPr>
          <p:nvPr/>
        </p:nvCxnSpPr>
        <p:spPr>
          <a:xfrm>
            <a:off x="5203492" y="4440871"/>
            <a:ext cx="423576" cy="336022"/>
          </a:xfrm>
          <a:prstGeom prst="bentConnector3">
            <a:avLst>
              <a:gd name="adj1" fmla="val -37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92" name="直線矢印コネクタ 391">
            <a:extLst>
              <a:ext uri="{FF2B5EF4-FFF2-40B4-BE49-F238E27FC236}">
                <a16:creationId xmlns:a16="http://schemas.microsoft.com/office/drawing/2014/main" id="{98DB10F3-F1A9-2D7A-FE9D-07E8D06E4A35}"/>
              </a:ext>
            </a:extLst>
          </p:cNvPr>
          <p:cNvCxnSpPr>
            <a:cxnSpLocks/>
            <a:stCxn id="10" idx="1"/>
            <a:endCxn id="287" idx="2"/>
          </p:cNvCxnSpPr>
          <p:nvPr/>
        </p:nvCxnSpPr>
        <p:spPr>
          <a:xfrm flipV="1">
            <a:off x="3410758" y="5241513"/>
            <a:ext cx="6840" cy="657708"/>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98" name="object 279">
            <a:extLst>
              <a:ext uri="{FF2B5EF4-FFF2-40B4-BE49-F238E27FC236}">
                <a16:creationId xmlns:a16="http://schemas.microsoft.com/office/drawing/2014/main" id="{FAC11734-1117-4EAF-9C89-2B56927AEAC7}"/>
              </a:ext>
            </a:extLst>
          </p:cNvPr>
          <p:cNvSpPr txBox="1"/>
          <p:nvPr/>
        </p:nvSpPr>
        <p:spPr>
          <a:xfrm>
            <a:off x="2728930" y="6601861"/>
            <a:ext cx="1367176" cy="361637"/>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2.1.3.</a:t>
            </a:r>
            <a:r>
              <a:rPr lang="zh-CN" altLang="en-US" sz="700" b="0" i="0" u="none" strike="noStrike" baseline="0" dirty="0">
                <a:solidFill>
                  <a:srgbClr val="000000"/>
                </a:solidFill>
                <a:latin typeface="ＭＳ Ｐゴシック 本文ＭＳ Ｐゴシック 本文"/>
                <a:ea typeface="+mn-ea"/>
              </a:rPr>
              <a:t>基本検索</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2.2.1.</a:t>
            </a:r>
            <a:r>
              <a:rPr lang="zh-CN" altLang="en-US" sz="700" b="0" i="0" u="none" strike="noStrike" baseline="0" dirty="0">
                <a:solidFill>
                  <a:srgbClr val="000000"/>
                </a:solidFill>
                <a:latin typeface="ＭＳ Ｐゴシック 本文ＭＳ Ｐゴシック 本文"/>
                <a:ea typeface="+mn-ea"/>
              </a:rPr>
              <a:t>登録内容照会</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4.3.1.</a:t>
            </a:r>
            <a:r>
              <a:rPr lang="zh-CN" altLang="en-US" sz="700" b="0" i="0" u="none" strike="noStrike" baseline="0" dirty="0">
                <a:solidFill>
                  <a:srgbClr val="000000"/>
                </a:solidFill>
                <a:latin typeface="ＭＳ Ｐゴシック 本文ＭＳ Ｐゴシック 本文"/>
                <a:ea typeface="+mn-ea"/>
              </a:rPr>
              <a:t>職権修正</a:t>
            </a:r>
            <a:endParaRPr lang="ja-JP" altLang="en-US" sz="700" dirty="0">
              <a:latin typeface="ＭＳ Ｐゴシック 本文ＭＳ Ｐゴシック 本文"/>
              <a:ea typeface="+mn-ea"/>
              <a:cs typeface="游ゴシック"/>
            </a:endParaRPr>
          </a:p>
        </p:txBody>
      </p:sp>
      <p:sp>
        <p:nvSpPr>
          <p:cNvPr id="410" name="object 279">
            <a:extLst>
              <a:ext uri="{FF2B5EF4-FFF2-40B4-BE49-F238E27FC236}">
                <a16:creationId xmlns:a16="http://schemas.microsoft.com/office/drawing/2014/main" id="{5D37F044-FA9E-8179-C108-F6F70F69D0C1}"/>
              </a:ext>
            </a:extLst>
          </p:cNvPr>
          <p:cNvSpPr txBox="1"/>
          <p:nvPr/>
        </p:nvSpPr>
        <p:spPr>
          <a:xfrm>
            <a:off x="4315699" y="6601861"/>
            <a:ext cx="1367176" cy="361637"/>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2.1.3.</a:t>
            </a:r>
            <a:r>
              <a:rPr lang="zh-CN" altLang="en-US" sz="700" b="0" i="0" u="none" strike="noStrike" baseline="0" dirty="0">
                <a:solidFill>
                  <a:srgbClr val="000000"/>
                </a:solidFill>
                <a:latin typeface="ＭＳ Ｐゴシック 本文ＭＳ Ｐゴシック 本文"/>
                <a:ea typeface="+mn-ea"/>
              </a:rPr>
              <a:t>基本検索</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2.2.1.</a:t>
            </a:r>
            <a:r>
              <a:rPr lang="zh-CN" altLang="en-US" sz="700" b="0" i="0" u="none" strike="noStrike" baseline="0" dirty="0">
                <a:solidFill>
                  <a:srgbClr val="000000"/>
                </a:solidFill>
                <a:latin typeface="ＭＳ Ｐゴシック 本文ＭＳ Ｐゴシック 本文"/>
                <a:ea typeface="+mn-ea"/>
              </a:rPr>
              <a:t>登録内容照会</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4.2.1.</a:t>
            </a:r>
            <a:r>
              <a:rPr lang="zh-CN" altLang="en-US" sz="700" b="0" i="0" u="none" strike="noStrike" baseline="0" dirty="0">
                <a:solidFill>
                  <a:srgbClr val="000000"/>
                </a:solidFill>
                <a:latin typeface="ＭＳ Ｐゴシック 本文ＭＳ Ｐゴシック 本文"/>
                <a:ea typeface="+mn-ea"/>
              </a:rPr>
              <a:t>職権抹消</a:t>
            </a:r>
            <a:endParaRPr lang="ja-JP" altLang="en-US" sz="700" dirty="0">
              <a:latin typeface="ＭＳ Ｐゴシック 本文ＭＳ Ｐゴシック 本文"/>
              <a:ea typeface="+mn-ea"/>
              <a:cs typeface="游ゴシック"/>
            </a:endParaRPr>
          </a:p>
        </p:txBody>
      </p:sp>
      <p:sp>
        <p:nvSpPr>
          <p:cNvPr id="23" name="フローチャート: 結合子 22">
            <a:extLst>
              <a:ext uri="{FF2B5EF4-FFF2-40B4-BE49-F238E27FC236}">
                <a16:creationId xmlns:a16="http://schemas.microsoft.com/office/drawing/2014/main" id="{6AA93338-FD4F-D211-D885-9A262116E46D}"/>
              </a:ext>
            </a:extLst>
          </p:cNvPr>
          <p:cNvSpPr/>
          <p:nvPr/>
        </p:nvSpPr>
        <p:spPr>
          <a:xfrm>
            <a:off x="1468927" y="416245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24" name="object 68">
            <a:extLst>
              <a:ext uri="{FF2B5EF4-FFF2-40B4-BE49-F238E27FC236}">
                <a16:creationId xmlns:a16="http://schemas.microsoft.com/office/drawing/2014/main" id="{5832450F-9F37-582A-C017-AB98C861E0E9}"/>
              </a:ext>
            </a:extLst>
          </p:cNvPr>
          <p:cNvSpPr txBox="1"/>
          <p:nvPr/>
        </p:nvSpPr>
        <p:spPr>
          <a:xfrm>
            <a:off x="1414780" y="4377159"/>
            <a:ext cx="27800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348" name="直線矢印コネクタ 347">
            <a:extLst>
              <a:ext uri="{FF2B5EF4-FFF2-40B4-BE49-F238E27FC236}">
                <a16:creationId xmlns:a16="http://schemas.microsoft.com/office/drawing/2014/main" id="{D0F3B8E7-D8FF-12D7-44DE-3CF0735C9D2D}"/>
              </a:ext>
            </a:extLst>
          </p:cNvPr>
          <p:cNvCxnSpPr>
            <a:cxnSpLocks/>
            <a:stCxn id="264" idx="3"/>
            <a:endCxn id="299" idx="1"/>
          </p:cNvCxnSpPr>
          <p:nvPr/>
        </p:nvCxnSpPr>
        <p:spPr>
          <a:xfrm flipV="1">
            <a:off x="2428240" y="4236160"/>
            <a:ext cx="316075" cy="103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8" name="直線矢印コネクタ 357">
            <a:extLst>
              <a:ext uri="{FF2B5EF4-FFF2-40B4-BE49-F238E27FC236}">
                <a16:creationId xmlns:a16="http://schemas.microsoft.com/office/drawing/2014/main" id="{909D40E8-AFCE-4444-57F1-4728C98B2DB1}"/>
              </a:ext>
            </a:extLst>
          </p:cNvPr>
          <p:cNvCxnSpPr>
            <a:cxnSpLocks/>
            <a:stCxn id="285" idx="3"/>
            <a:endCxn id="359" idx="1"/>
          </p:cNvCxnSpPr>
          <p:nvPr/>
        </p:nvCxnSpPr>
        <p:spPr>
          <a:xfrm flipV="1">
            <a:off x="3682393" y="5078317"/>
            <a:ext cx="451534" cy="13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98" name="グループ化 497">
            <a:extLst>
              <a:ext uri="{FF2B5EF4-FFF2-40B4-BE49-F238E27FC236}">
                <a16:creationId xmlns:a16="http://schemas.microsoft.com/office/drawing/2014/main" id="{3E9CD791-63AB-EEF9-BC8E-8C2D41A0E017}"/>
              </a:ext>
            </a:extLst>
          </p:cNvPr>
          <p:cNvGrpSpPr/>
          <p:nvPr/>
        </p:nvGrpSpPr>
        <p:grpSpPr>
          <a:xfrm>
            <a:off x="4133927" y="4968843"/>
            <a:ext cx="464398" cy="218948"/>
            <a:chOff x="4133927" y="4126104"/>
            <a:chExt cx="464398" cy="218948"/>
          </a:xfrm>
        </p:grpSpPr>
        <p:pic>
          <p:nvPicPr>
            <p:cNvPr id="359" name="object 232">
              <a:extLst>
                <a:ext uri="{FF2B5EF4-FFF2-40B4-BE49-F238E27FC236}">
                  <a16:creationId xmlns:a16="http://schemas.microsoft.com/office/drawing/2014/main" id="{0AF7F916-AD81-91EA-ECA4-DF818ABD28B4}"/>
                </a:ext>
              </a:extLst>
            </p:cNvPr>
            <p:cNvPicPr/>
            <p:nvPr/>
          </p:nvPicPr>
          <p:blipFill>
            <a:blip r:embed="rId2" cstate="print"/>
            <a:stretch>
              <a:fillRect/>
            </a:stretch>
          </p:blipFill>
          <p:spPr>
            <a:xfrm>
              <a:off x="4133927" y="4126104"/>
              <a:ext cx="219075" cy="218948"/>
            </a:xfrm>
            <a:prstGeom prst="rect">
              <a:avLst/>
            </a:prstGeom>
          </p:spPr>
        </p:pic>
        <p:sp>
          <p:nvSpPr>
            <p:cNvPr id="368" name="object 233">
              <a:extLst>
                <a:ext uri="{FF2B5EF4-FFF2-40B4-BE49-F238E27FC236}">
                  <a16:creationId xmlns:a16="http://schemas.microsoft.com/office/drawing/2014/main" id="{F71079F0-F493-6366-8600-574561E395CD}"/>
                </a:ext>
              </a:extLst>
            </p:cNvPr>
            <p:cNvSpPr txBox="1"/>
            <p:nvPr/>
          </p:nvSpPr>
          <p:spPr>
            <a:xfrm>
              <a:off x="4385754" y="4173664"/>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grpSp>
      <p:cxnSp>
        <p:nvCxnSpPr>
          <p:cNvPr id="369" name="直線矢印コネクタ 368">
            <a:extLst>
              <a:ext uri="{FF2B5EF4-FFF2-40B4-BE49-F238E27FC236}">
                <a16:creationId xmlns:a16="http://schemas.microsoft.com/office/drawing/2014/main" id="{CB793C09-2023-E96F-FA58-503AC1FC1ACC}"/>
              </a:ext>
            </a:extLst>
          </p:cNvPr>
          <p:cNvCxnSpPr>
            <a:cxnSpLocks/>
            <a:stCxn id="299" idx="3"/>
            <a:endCxn id="269" idx="1"/>
          </p:cNvCxnSpPr>
          <p:nvPr/>
        </p:nvCxnSpPr>
        <p:spPr>
          <a:xfrm>
            <a:off x="3193895" y="4236160"/>
            <a:ext cx="1544479" cy="1034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51" name="object 240">
            <a:extLst>
              <a:ext uri="{FF2B5EF4-FFF2-40B4-BE49-F238E27FC236}">
                <a16:creationId xmlns:a16="http://schemas.microsoft.com/office/drawing/2014/main" id="{43609575-2489-92A3-41DB-298DDFD8F60F}"/>
              </a:ext>
            </a:extLst>
          </p:cNvPr>
          <p:cNvSpPr txBox="1"/>
          <p:nvPr/>
        </p:nvSpPr>
        <p:spPr>
          <a:xfrm>
            <a:off x="6237405" y="4383011"/>
            <a:ext cx="159924"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52" name="object 241">
            <a:extLst>
              <a:ext uri="{FF2B5EF4-FFF2-40B4-BE49-F238E27FC236}">
                <a16:creationId xmlns:a16="http://schemas.microsoft.com/office/drawing/2014/main" id="{551B6FED-0335-2A53-1FB2-6EAC4B646E92}"/>
              </a:ext>
            </a:extLst>
          </p:cNvPr>
          <p:cNvSpPr txBox="1"/>
          <p:nvPr/>
        </p:nvSpPr>
        <p:spPr>
          <a:xfrm>
            <a:off x="6289040" y="4093287"/>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460" name="object 297">
            <a:extLst>
              <a:ext uri="{FF2B5EF4-FFF2-40B4-BE49-F238E27FC236}">
                <a16:creationId xmlns:a16="http://schemas.microsoft.com/office/drawing/2014/main" id="{D2D6BCFD-2312-66AB-7C82-E1175B30844D}"/>
              </a:ext>
            </a:extLst>
          </p:cNvPr>
          <p:cNvSpPr txBox="1"/>
          <p:nvPr/>
        </p:nvSpPr>
        <p:spPr>
          <a:xfrm>
            <a:off x="5526501" y="3866765"/>
            <a:ext cx="659468"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5" dirty="0">
                <a:latin typeface="ＭＳ Ｐゴシック 本文ＭＳ Ｐゴシック 本文"/>
                <a:ea typeface="+mn-ea"/>
                <a:cs typeface="游ゴシック"/>
              </a:rPr>
              <a:t>抹消事由が</a:t>
            </a:r>
          </a:p>
          <a:p>
            <a:pPr marL="12700">
              <a:lnSpc>
                <a:spcPct val="100000"/>
              </a:lnSpc>
              <a:spcBef>
                <a:spcPts val="100"/>
              </a:spcBef>
            </a:pPr>
            <a:r>
              <a:rPr lang="ja-JP" altLang="en-US" sz="700" spc="-5" dirty="0">
                <a:latin typeface="ＭＳ Ｐゴシック 本文ＭＳ Ｐゴシック 本文"/>
                <a:ea typeface="+mn-ea"/>
                <a:cs typeface="游ゴシック"/>
              </a:rPr>
              <a:t>住民票の消除</a:t>
            </a:r>
            <a:endParaRPr sz="700" dirty="0">
              <a:latin typeface="ＭＳ Ｐゴシック 本文ＭＳ Ｐゴシック 本文"/>
              <a:ea typeface="+mn-ea"/>
              <a:cs typeface="游ゴシック"/>
            </a:endParaRPr>
          </a:p>
        </p:txBody>
      </p:sp>
      <p:cxnSp>
        <p:nvCxnSpPr>
          <p:cNvPr id="464" name="直線矢印コネクタ 463">
            <a:extLst>
              <a:ext uri="{FF2B5EF4-FFF2-40B4-BE49-F238E27FC236}">
                <a16:creationId xmlns:a16="http://schemas.microsoft.com/office/drawing/2014/main" id="{B6FF259C-EAB9-CFA4-2CE6-F45BFD010A43}"/>
              </a:ext>
            </a:extLst>
          </p:cNvPr>
          <p:cNvCxnSpPr>
            <a:cxnSpLocks/>
            <a:stCxn id="269" idx="3"/>
            <a:endCxn id="293" idx="1"/>
          </p:cNvCxnSpPr>
          <p:nvPr/>
        </p:nvCxnSpPr>
        <p:spPr>
          <a:xfrm>
            <a:off x="5278124" y="4246501"/>
            <a:ext cx="617602" cy="489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4" name="直線矢印コネクタ 473">
            <a:extLst>
              <a:ext uri="{FF2B5EF4-FFF2-40B4-BE49-F238E27FC236}">
                <a16:creationId xmlns:a16="http://schemas.microsoft.com/office/drawing/2014/main" id="{CDDB1AAB-729E-C1CA-75FF-D8C4429EB363}"/>
              </a:ext>
            </a:extLst>
          </p:cNvPr>
          <p:cNvCxnSpPr>
            <a:cxnSpLocks/>
            <a:stCxn id="293" idx="3"/>
            <a:endCxn id="314" idx="2"/>
          </p:cNvCxnSpPr>
          <p:nvPr/>
        </p:nvCxnSpPr>
        <p:spPr>
          <a:xfrm>
            <a:off x="6345306" y="4251400"/>
            <a:ext cx="653751" cy="105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3" name="直線矢印コネクタ 492">
            <a:extLst>
              <a:ext uri="{FF2B5EF4-FFF2-40B4-BE49-F238E27FC236}">
                <a16:creationId xmlns:a16="http://schemas.microsoft.com/office/drawing/2014/main" id="{87A0D81D-6E66-8794-F34A-ED68CDDFF9AC}"/>
              </a:ext>
            </a:extLst>
          </p:cNvPr>
          <p:cNvCxnSpPr>
            <a:cxnSpLocks/>
            <a:stCxn id="313" idx="6"/>
            <a:endCxn id="506" idx="1"/>
          </p:cNvCxnSpPr>
          <p:nvPr/>
        </p:nvCxnSpPr>
        <p:spPr>
          <a:xfrm>
            <a:off x="7188934" y="4251175"/>
            <a:ext cx="842079" cy="308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04" name="グループ化 503">
            <a:extLst>
              <a:ext uri="{FF2B5EF4-FFF2-40B4-BE49-F238E27FC236}">
                <a16:creationId xmlns:a16="http://schemas.microsoft.com/office/drawing/2014/main" id="{6F3B36ED-BC2A-23AC-3FBC-693EC5EE7686}"/>
              </a:ext>
            </a:extLst>
          </p:cNvPr>
          <p:cNvGrpSpPr/>
          <p:nvPr/>
        </p:nvGrpSpPr>
        <p:grpSpPr>
          <a:xfrm>
            <a:off x="8031013" y="4144790"/>
            <a:ext cx="242953" cy="359442"/>
            <a:chOff x="4133927" y="4126104"/>
            <a:chExt cx="242953" cy="359442"/>
          </a:xfrm>
        </p:grpSpPr>
        <p:pic>
          <p:nvPicPr>
            <p:cNvPr id="506" name="object 232">
              <a:extLst>
                <a:ext uri="{FF2B5EF4-FFF2-40B4-BE49-F238E27FC236}">
                  <a16:creationId xmlns:a16="http://schemas.microsoft.com/office/drawing/2014/main" id="{C4C787A7-E5D4-0718-CE82-2FB812793332}"/>
                </a:ext>
              </a:extLst>
            </p:cNvPr>
            <p:cNvPicPr/>
            <p:nvPr/>
          </p:nvPicPr>
          <p:blipFill>
            <a:blip r:embed="rId2" cstate="print"/>
            <a:stretch>
              <a:fillRect/>
            </a:stretch>
          </p:blipFill>
          <p:spPr>
            <a:xfrm>
              <a:off x="4133927" y="4126104"/>
              <a:ext cx="219075" cy="218948"/>
            </a:xfrm>
            <a:prstGeom prst="rect">
              <a:avLst/>
            </a:prstGeom>
          </p:spPr>
        </p:pic>
        <p:sp>
          <p:nvSpPr>
            <p:cNvPr id="507" name="object 233">
              <a:extLst>
                <a:ext uri="{FF2B5EF4-FFF2-40B4-BE49-F238E27FC236}">
                  <a16:creationId xmlns:a16="http://schemas.microsoft.com/office/drawing/2014/main" id="{EDF6277E-7783-EFD1-A596-6115A1457961}"/>
                </a:ext>
              </a:extLst>
            </p:cNvPr>
            <p:cNvSpPr txBox="1"/>
            <p:nvPr/>
          </p:nvSpPr>
          <p:spPr>
            <a:xfrm>
              <a:off x="4164309" y="4365000"/>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grpSp>
      <p:sp>
        <p:nvSpPr>
          <p:cNvPr id="508" name="object 120">
            <a:extLst>
              <a:ext uri="{FF2B5EF4-FFF2-40B4-BE49-F238E27FC236}">
                <a16:creationId xmlns:a16="http://schemas.microsoft.com/office/drawing/2014/main" id="{9E91C211-3F3A-2BAE-4F67-0458FDCB3D19}"/>
              </a:ext>
            </a:extLst>
          </p:cNvPr>
          <p:cNvSpPr txBox="1"/>
          <p:nvPr/>
        </p:nvSpPr>
        <p:spPr>
          <a:xfrm>
            <a:off x="7185025" y="4099856"/>
            <a:ext cx="219075"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通知</a:t>
            </a:r>
            <a:endParaRPr sz="700" dirty="0">
              <a:latin typeface="ＭＳ Ｐゴシック 本文ＭＳ Ｐゴシック 本文"/>
              <a:ea typeface="+mn-ea"/>
              <a:cs typeface="游ゴシック"/>
            </a:endParaRPr>
          </a:p>
        </p:txBody>
      </p:sp>
      <p:sp>
        <p:nvSpPr>
          <p:cNvPr id="509" name="object 132">
            <a:extLst>
              <a:ext uri="{FF2B5EF4-FFF2-40B4-BE49-F238E27FC236}">
                <a16:creationId xmlns:a16="http://schemas.microsoft.com/office/drawing/2014/main" id="{D0B1FBF0-C73F-7890-A9C3-D5B17106D321}"/>
              </a:ext>
            </a:extLst>
          </p:cNvPr>
          <p:cNvSpPr txBox="1"/>
          <p:nvPr/>
        </p:nvSpPr>
        <p:spPr>
          <a:xfrm>
            <a:off x="7110423" y="1806254"/>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郵送</a:t>
            </a:r>
            <a:endParaRPr sz="700" dirty="0">
              <a:latin typeface="ＭＳ Ｐゴシック 本文ＭＳ Ｐゴシック 本文"/>
              <a:ea typeface="+mn-ea"/>
              <a:cs typeface="游ゴシック"/>
            </a:endParaRPr>
          </a:p>
        </p:txBody>
      </p:sp>
      <p:sp>
        <p:nvSpPr>
          <p:cNvPr id="515" name="object 134">
            <a:extLst>
              <a:ext uri="{FF2B5EF4-FFF2-40B4-BE49-F238E27FC236}">
                <a16:creationId xmlns:a16="http://schemas.microsoft.com/office/drawing/2014/main" id="{722572B4-8DBC-7DAF-8A1E-5117B1F1361C}"/>
              </a:ext>
            </a:extLst>
          </p:cNvPr>
          <p:cNvSpPr/>
          <p:nvPr/>
        </p:nvSpPr>
        <p:spPr>
          <a:xfrm>
            <a:off x="7115682" y="1589659"/>
            <a:ext cx="178435" cy="0"/>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516" name="object 135">
            <a:extLst>
              <a:ext uri="{FF2B5EF4-FFF2-40B4-BE49-F238E27FC236}">
                <a16:creationId xmlns:a16="http://schemas.microsoft.com/office/drawing/2014/main" id="{50F44FFA-01C4-3833-0960-50408D480E7B}"/>
              </a:ext>
            </a:extLst>
          </p:cNvPr>
          <p:cNvSpPr/>
          <p:nvPr/>
        </p:nvSpPr>
        <p:spPr>
          <a:xfrm>
            <a:off x="7298435" y="1445641"/>
            <a:ext cx="215900" cy="288290"/>
          </a:xfrm>
          <a:custGeom>
            <a:avLst/>
            <a:gdLst/>
            <a:ahLst/>
            <a:cxnLst/>
            <a:rect l="l" t="t" r="r" b="b"/>
            <a:pathLst>
              <a:path w="215900" h="288289">
                <a:moveTo>
                  <a:pt x="215900" y="82931"/>
                </a:moveTo>
                <a:lnTo>
                  <a:pt x="138175" y="82931"/>
                </a:lnTo>
                <a:lnTo>
                  <a:pt x="138175" y="0"/>
                </a:lnTo>
                <a:lnTo>
                  <a:pt x="0" y="0"/>
                </a:lnTo>
                <a:lnTo>
                  <a:pt x="0" y="288036"/>
                </a:lnTo>
                <a:lnTo>
                  <a:pt x="215900" y="288036"/>
                </a:lnTo>
                <a:lnTo>
                  <a:pt x="215900" y="82931"/>
                </a:lnTo>
                <a:close/>
              </a:path>
              <a:path w="215900" h="288289">
                <a:moveTo>
                  <a:pt x="215900" y="76073"/>
                </a:moveTo>
                <a:lnTo>
                  <a:pt x="138175" y="0"/>
                </a:lnTo>
                <a:lnTo>
                  <a:pt x="138175" y="82931"/>
                </a:lnTo>
                <a:lnTo>
                  <a:pt x="215900" y="82931"/>
                </a:lnTo>
                <a:lnTo>
                  <a:pt x="215900"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517" name="object 138">
            <a:extLst>
              <a:ext uri="{FF2B5EF4-FFF2-40B4-BE49-F238E27FC236}">
                <a16:creationId xmlns:a16="http://schemas.microsoft.com/office/drawing/2014/main" id="{BF243A9C-1A62-C743-7F51-9780FC63BA97}"/>
              </a:ext>
            </a:extLst>
          </p:cNvPr>
          <p:cNvSpPr txBox="1"/>
          <p:nvPr/>
        </p:nvSpPr>
        <p:spPr>
          <a:xfrm>
            <a:off x="7570850" y="1527279"/>
            <a:ext cx="105245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印鑑登録抹消通知書</a:t>
            </a:r>
            <a:endParaRPr sz="700" dirty="0">
              <a:latin typeface="ＭＳ Ｐゴシック 本文ＭＳ Ｐゴシック 本文"/>
              <a:ea typeface="+mn-ea"/>
              <a:cs typeface="游ゴシック"/>
            </a:endParaRPr>
          </a:p>
        </p:txBody>
      </p:sp>
      <p:sp>
        <p:nvSpPr>
          <p:cNvPr id="520" name="object 172">
            <a:extLst>
              <a:ext uri="{FF2B5EF4-FFF2-40B4-BE49-F238E27FC236}">
                <a16:creationId xmlns:a16="http://schemas.microsoft.com/office/drawing/2014/main" id="{B30DFEFD-B601-C3F0-7388-0A66BB85283F}"/>
              </a:ext>
            </a:extLst>
          </p:cNvPr>
          <p:cNvSpPr txBox="1"/>
          <p:nvPr/>
        </p:nvSpPr>
        <p:spPr>
          <a:xfrm>
            <a:off x="5140960" y="5531132"/>
            <a:ext cx="1208593"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印鑑登録原票（除票）確認票</a:t>
            </a:r>
            <a:endParaRPr sz="700" dirty="0">
              <a:latin typeface="ＭＳ Ｐゴシック 本文ＭＳ Ｐゴシック 本文"/>
              <a:ea typeface="+mn-ea"/>
              <a:cs typeface="游ゴシック"/>
            </a:endParaRPr>
          </a:p>
        </p:txBody>
      </p:sp>
      <p:cxnSp>
        <p:nvCxnSpPr>
          <p:cNvPr id="524" name="直線矢印コネクタ 13">
            <a:extLst>
              <a:ext uri="{FF2B5EF4-FFF2-40B4-BE49-F238E27FC236}">
                <a16:creationId xmlns:a16="http://schemas.microsoft.com/office/drawing/2014/main" id="{89C09F49-CE08-8976-4B53-A66091BAE14B}"/>
              </a:ext>
            </a:extLst>
          </p:cNvPr>
          <p:cNvCxnSpPr>
            <a:cxnSpLocks/>
            <a:endCxn id="449" idx="1"/>
          </p:cNvCxnSpPr>
          <p:nvPr/>
        </p:nvCxnSpPr>
        <p:spPr>
          <a:xfrm rot="16200000" flipH="1">
            <a:off x="4900529" y="4637782"/>
            <a:ext cx="937788" cy="51529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29" name="object 172">
            <a:extLst>
              <a:ext uri="{FF2B5EF4-FFF2-40B4-BE49-F238E27FC236}">
                <a16:creationId xmlns:a16="http://schemas.microsoft.com/office/drawing/2014/main" id="{504F03BC-F0A7-CCE4-0B07-AEAEB012453F}"/>
              </a:ext>
            </a:extLst>
          </p:cNvPr>
          <p:cNvSpPr txBox="1"/>
          <p:nvPr/>
        </p:nvSpPr>
        <p:spPr>
          <a:xfrm>
            <a:off x="3707553" y="5531132"/>
            <a:ext cx="1065745"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印鑑登録原票確認票</a:t>
            </a:r>
            <a:endParaRPr sz="700" dirty="0">
              <a:latin typeface="ＭＳ Ｐゴシック 本文ＭＳ Ｐゴシック 本文"/>
              <a:ea typeface="+mn-ea"/>
              <a:cs typeface="游ゴシック"/>
            </a:endParaRPr>
          </a:p>
        </p:txBody>
      </p:sp>
      <p:cxnSp>
        <p:nvCxnSpPr>
          <p:cNvPr id="530" name="直線矢印コネクタ 13">
            <a:extLst>
              <a:ext uri="{FF2B5EF4-FFF2-40B4-BE49-F238E27FC236}">
                <a16:creationId xmlns:a16="http://schemas.microsoft.com/office/drawing/2014/main" id="{7BD854E0-EF45-B633-2F47-20EBCB392E44}"/>
              </a:ext>
            </a:extLst>
          </p:cNvPr>
          <p:cNvCxnSpPr>
            <a:cxnSpLocks/>
            <a:endCxn id="30" idx="1"/>
          </p:cNvCxnSpPr>
          <p:nvPr/>
        </p:nvCxnSpPr>
        <p:spPr>
          <a:xfrm>
            <a:off x="3565273" y="5268012"/>
            <a:ext cx="576210" cy="96309"/>
          </a:xfrm>
          <a:prstGeom prst="bentConnector3">
            <a:avLst>
              <a:gd name="adj1" fmla="val -157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42" name="直線矢印コネクタ 541">
            <a:extLst>
              <a:ext uri="{FF2B5EF4-FFF2-40B4-BE49-F238E27FC236}">
                <a16:creationId xmlns:a16="http://schemas.microsoft.com/office/drawing/2014/main" id="{00D4AA8A-9328-53D7-42B3-94A3C3EC19D5}"/>
              </a:ext>
            </a:extLst>
          </p:cNvPr>
          <p:cNvCxnSpPr>
            <a:cxnSpLocks/>
          </p:cNvCxnSpPr>
          <p:nvPr/>
        </p:nvCxnSpPr>
        <p:spPr>
          <a:xfrm flipH="1" flipV="1">
            <a:off x="2064364" y="6275337"/>
            <a:ext cx="5736" cy="348348"/>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552" name="直線矢印コネクタ 551">
            <a:extLst>
              <a:ext uri="{FF2B5EF4-FFF2-40B4-BE49-F238E27FC236}">
                <a16:creationId xmlns:a16="http://schemas.microsoft.com/office/drawing/2014/main" id="{F0015D38-CA05-F839-CD29-8D6ED9ED8C4C}"/>
              </a:ext>
            </a:extLst>
          </p:cNvPr>
          <p:cNvCxnSpPr>
            <a:cxnSpLocks/>
          </p:cNvCxnSpPr>
          <p:nvPr/>
        </p:nvCxnSpPr>
        <p:spPr>
          <a:xfrm flipH="1" flipV="1">
            <a:off x="2239041" y="6275337"/>
            <a:ext cx="5736" cy="348348"/>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54" name="直線矢印コネクタ 553">
            <a:extLst>
              <a:ext uri="{FF2B5EF4-FFF2-40B4-BE49-F238E27FC236}">
                <a16:creationId xmlns:a16="http://schemas.microsoft.com/office/drawing/2014/main" id="{35552CC5-F4A4-D01D-7C35-555557A4719D}"/>
              </a:ext>
            </a:extLst>
          </p:cNvPr>
          <p:cNvCxnSpPr>
            <a:cxnSpLocks/>
            <a:stCxn id="15" idx="1"/>
            <a:endCxn id="269" idx="2"/>
          </p:cNvCxnSpPr>
          <p:nvPr/>
        </p:nvCxnSpPr>
        <p:spPr>
          <a:xfrm flipV="1">
            <a:off x="5002665" y="4426523"/>
            <a:ext cx="5584" cy="1472698"/>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0A2D68D0-775E-258B-9447-1D340BB7337D}"/>
              </a:ext>
            </a:extLst>
          </p:cNvPr>
          <p:cNvGrpSpPr/>
          <p:nvPr/>
        </p:nvGrpSpPr>
        <p:grpSpPr>
          <a:xfrm>
            <a:off x="1928149" y="5899221"/>
            <a:ext cx="456911" cy="344889"/>
            <a:chOff x="6080349" y="4852187"/>
            <a:chExt cx="520944" cy="393223"/>
          </a:xfrm>
        </p:grpSpPr>
        <p:sp>
          <p:nvSpPr>
            <p:cNvPr id="6" name="フローチャート: 磁気ディスク 5">
              <a:extLst>
                <a:ext uri="{FF2B5EF4-FFF2-40B4-BE49-F238E27FC236}">
                  <a16:creationId xmlns:a16="http://schemas.microsoft.com/office/drawing/2014/main" id="{21B508E9-FE1C-8336-B288-2AD5C1B3076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7" name="object 17">
              <a:extLst>
                <a:ext uri="{FF2B5EF4-FFF2-40B4-BE49-F238E27FC236}">
                  <a16:creationId xmlns:a16="http://schemas.microsoft.com/office/drawing/2014/main" id="{D7B4B3A6-C94F-3EEA-401E-E5FA984E3F5A}"/>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9" name="グループ化 8">
            <a:extLst>
              <a:ext uri="{FF2B5EF4-FFF2-40B4-BE49-F238E27FC236}">
                <a16:creationId xmlns:a16="http://schemas.microsoft.com/office/drawing/2014/main" id="{8F970E31-B057-9206-8F8A-EB00C8BB6758}"/>
              </a:ext>
            </a:extLst>
          </p:cNvPr>
          <p:cNvGrpSpPr/>
          <p:nvPr/>
        </p:nvGrpSpPr>
        <p:grpSpPr>
          <a:xfrm>
            <a:off x="3182302" y="5899221"/>
            <a:ext cx="456911" cy="344889"/>
            <a:chOff x="6080349" y="4852187"/>
            <a:chExt cx="520944" cy="393223"/>
          </a:xfrm>
        </p:grpSpPr>
        <p:sp>
          <p:nvSpPr>
            <p:cNvPr id="10" name="フローチャート: 磁気ディスク 9">
              <a:extLst>
                <a:ext uri="{FF2B5EF4-FFF2-40B4-BE49-F238E27FC236}">
                  <a16:creationId xmlns:a16="http://schemas.microsoft.com/office/drawing/2014/main" id="{D3D75912-8D74-EE3E-F072-8646E2843EA0}"/>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1" name="object 17">
              <a:extLst>
                <a:ext uri="{FF2B5EF4-FFF2-40B4-BE49-F238E27FC236}">
                  <a16:creationId xmlns:a16="http://schemas.microsoft.com/office/drawing/2014/main" id="{DB892E7B-873B-20FB-D96B-39608B333EA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2" name="グループ化 11">
            <a:extLst>
              <a:ext uri="{FF2B5EF4-FFF2-40B4-BE49-F238E27FC236}">
                <a16:creationId xmlns:a16="http://schemas.microsoft.com/office/drawing/2014/main" id="{76065576-1645-3230-6322-D9E862D0B0E8}"/>
              </a:ext>
            </a:extLst>
          </p:cNvPr>
          <p:cNvGrpSpPr/>
          <p:nvPr/>
        </p:nvGrpSpPr>
        <p:grpSpPr>
          <a:xfrm>
            <a:off x="4774209" y="5899221"/>
            <a:ext cx="456911" cy="344889"/>
            <a:chOff x="6080349" y="4852187"/>
            <a:chExt cx="520944" cy="393223"/>
          </a:xfrm>
        </p:grpSpPr>
        <p:sp>
          <p:nvSpPr>
            <p:cNvPr id="15" name="フローチャート: 磁気ディスク 14">
              <a:extLst>
                <a:ext uri="{FF2B5EF4-FFF2-40B4-BE49-F238E27FC236}">
                  <a16:creationId xmlns:a16="http://schemas.microsoft.com/office/drawing/2014/main" id="{5EEC6994-7D4B-A95A-9091-39007E8F485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6" name="object 17">
              <a:extLst>
                <a:ext uri="{FF2B5EF4-FFF2-40B4-BE49-F238E27FC236}">
                  <a16:creationId xmlns:a16="http://schemas.microsoft.com/office/drawing/2014/main" id="{0678513B-B273-91EB-CE8B-A2364CB7354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0" name="グループ化 19">
            <a:extLst>
              <a:ext uri="{FF2B5EF4-FFF2-40B4-BE49-F238E27FC236}">
                <a16:creationId xmlns:a16="http://schemas.microsoft.com/office/drawing/2014/main" id="{E7FFA577-6DFA-8F39-C207-31AE172C8A55}"/>
              </a:ext>
            </a:extLst>
          </p:cNvPr>
          <p:cNvGrpSpPr/>
          <p:nvPr/>
        </p:nvGrpSpPr>
        <p:grpSpPr>
          <a:xfrm>
            <a:off x="1928149" y="6632901"/>
            <a:ext cx="456911" cy="344889"/>
            <a:chOff x="6080349" y="4852187"/>
            <a:chExt cx="520944" cy="393223"/>
          </a:xfrm>
        </p:grpSpPr>
        <p:sp>
          <p:nvSpPr>
            <p:cNvPr id="21" name="フローチャート: 磁気ディスク 20">
              <a:extLst>
                <a:ext uri="{FF2B5EF4-FFF2-40B4-BE49-F238E27FC236}">
                  <a16:creationId xmlns:a16="http://schemas.microsoft.com/office/drawing/2014/main" id="{1BE0B3C4-81A1-57AC-6BC5-AD2EDE84A08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2" name="object 17">
              <a:extLst>
                <a:ext uri="{FF2B5EF4-FFF2-40B4-BE49-F238E27FC236}">
                  <a16:creationId xmlns:a16="http://schemas.microsoft.com/office/drawing/2014/main" id="{A7941913-51CE-DB7C-9D71-D8CD1915AB89}"/>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住民記録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8" name="直線矢印コネクタ 27">
            <a:extLst>
              <a:ext uri="{FF2B5EF4-FFF2-40B4-BE49-F238E27FC236}">
                <a16:creationId xmlns:a16="http://schemas.microsoft.com/office/drawing/2014/main" id="{FC6E50E3-A64A-5A75-0404-A5D35FA261A3}"/>
              </a:ext>
            </a:extLst>
          </p:cNvPr>
          <p:cNvCxnSpPr>
            <a:cxnSpLocks/>
            <a:stCxn id="313" idx="0"/>
            <a:endCxn id="25" idx="2"/>
          </p:cNvCxnSpPr>
          <p:nvPr/>
        </p:nvCxnSpPr>
        <p:spPr>
          <a:xfrm flipV="1">
            <a:off x="7098934" y="1236814"/>
            <a:ext cx="366" cy="292436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FA0D4244-4D1C-69D9-EC90-4DDF223DB2C0}"/>
              </a:ext>
            </a:extLst>
          </p:cNvPr>
          <p:cNvSpPr/>
          <p:nvPr/>
        </p:nvSpPr>
        <p:spPr>
          <a:xfrm>
            <a:off x="67564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27" name="object 17">
            <a:extLst>
              <a:ext uri="{FF2B5EF4-FFF2-40B4-BE49-F238E27FC236}">
                <a16:creationId xmlns:a16="http://schemas.microsoft.com/office/drawing/2014/main" id="{A7C90D9F-7032-3387-EC25-124E7117B0B8}"/>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56" name="object 17">
            <a:extLst>
              <a:ext uri="{FF2B5EF4-FFF2-40B4-BE49-F238E27FC236}">
                <a16:creationId xmlns:a16="http://schemas.microsoft.com/office/drawing/2014/main" id="{B7DF6069-AD5C-1BCA-4B2A-46E40B2E6933}"/>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57" name="正方形/長方形 256">
            <a:extLst>
              <a:ext uri="{FF2B5EF4-FFF2-40B4-BE49-F238E27FC236}">
                <a16:creationId xmlns:a16="http://schemas.microsoft.com/office/drawing/2014/main" id="{FDAE1BC8-1000-4777-8510-0B433E4F1D15}"/>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4.3</a:t>
            </a:r>
            <a:endParaRPr kumimoji="1" lang="ja-JP" altLang="en-US" sz="1100" dirty="0">
              <a:solidFill>
                <a:schemeClr val="tx1"/>
              </a:solidFill>
              <a:latin typeface="ＭＳ Ｐゴシック 本文ＭＳ Ｐゴシック 本文"/>
            </a:endParaRPr>
          </a:p>
        </p:txBody>
      </p:sp>
      <p:sp>
        <p:nvSpPr>
          <p:cNvPr id="258" name="正方形/長方形 257">
            <a:extLst>
              <a:ext uri="{FF2B5EF4-FFF2-40B4-BE49-F238E27FC236}">
                <a16:creationId xmlns:a16="http://schemas.microsoft.com/office/drawing/2014/main" id="{4B177294-6C36-B457-84C2-35D8C7631F7D}"/>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職権修正</a:t>
            </a:r>
          </a:p>
        </p:txBody>
      </p:sp>
      <p:sp>
        <p:nvSpPr>
          <p:cNvPr id="259" name="正方形/長方形 258">
            <a:extLst>
              <a:ext uri="{FF2B5EF4-FFF2-40B4-BE49-F238E27FC236}">
                <a16:creationId xmlns:a16="http://schemas.microsoft.com/office/drawing/2014/main" id="{477D78B9-F6CD-4B5E-9F9E-37B852BFA896}"/>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住民記録連動修正</a:t>
            </a:r>
          </a:p>
        </p:txBody>
      </p:sp>
      <p:sp>
        <p:nvSpPr>
          <p:cNvPr id="260" name="正方形/長方形 259">
            <a:extLst>
              <a:ext uri="{FF2B5EF4-FFF2-40B4-BE49-F238E27FC236}">
                <a16:creationId xmlns:a16="http://schemas.microsoft.com/office/drawing/2014/main" id="{56301B58-6EF5-D873-B12A-F794B2B73E07}"/>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4.3.2</a:t>
            </a:r>
          </a:p>
        </p:txBody>
      </p:sp>
      <p:grpSp>
        <p:nvGrpSpPr>
          <p:cNvPr id="261" name="グループ化 260">
            <a:extLst>
              <a:ext uri="{FF2B5EF4-FFF2-40B4-BE49-F238E27FC236}">
                <a16:creationId xmlns:a16="http://schemas.microsoft.com/office/drawing/2014/main" id="{F84CBF7B-11F6-A60C-22C9-D096C8C296C6}"/>
              </a:ext>
            </a:extLst>
          </p:cNvPr>
          <p:cNvGrpSpPr/>
          <p:nvPr/>
        </p:nvGrpSpPr>
        <p:grpSpPr>
          <a:xfrm>
            <a:off x="1884969" y="4066478"/>
            <a:ext cx="543271" cy="360045"/>
            <a:chOff x="4687859" y="3222625"/>
            <a:chExt cx="543271" cy="360045"/>
          </a:xfrm>
        </p:grpSpPr>
        <p:grpSp>
          <p:nvGrpSpPr>
            <p:cNvPr id="262" name="グループ化 261">
              <a:extLst>
                <a:ext uri="{FF2B5EF4-FFF2-40B4-BE49-F238E27FC236}">
                  <a16:creationId xmlns:a16="http://schemas.microsoft.com/office/drawing/2014/main" id="{75712A2A-9A09-D2E9-CD6F-7E35295D88AF}"/>
                </a:ext>
              </a:extLst>
            </p:cNvPr>
            <p:cNvGrpSpPr/>
            <p:nvPr/>
          </p:nvGrpSpPr>
          <p:grpSpPr>
            <a:xfrm>
              <a:off x="4687859" y="3225072"/>
              <a:ext cx="518506" cy="339406"/>
              <a:chOff x="4687859" y="3225072"/>
              <a:chExt cx="518506" cy="339406"/>
            </a:xfrm>
          </p:grpSpPr>
          <p:pic>
            <p:nvPicPr>
              <p:cNvPr id="265" name="object 21">
                <a:extLst>
                  <a:ext uri="{FF2B5EF4-FFF2-40B4-BE49-F238E27FC236}">
                    <a16:creationId xmlns:a16="http://schemas.microsoft.com/office/drawing/2014/main" id="{FD83067E-7B31-59EC-4CF8-A05DA22639DB}"/>
                  </a:ext>
                </a:extLst>
              </p:cNvPr>
              <p:cNvPicPr/>
              <p:nvPr/>
            </p:nvPicPr>
            <p:blipFill>
              <a:blip r:embed="rId3" cstate="print"/>
              <a:stretch>
                <a:fillRect/>
              </a:stretch>
            </p:blipFill>
            <p:spPr>
              <a:xfrm>
                <a:off x="4687859" y="3225072"/>
                <a:ext cx="133329" cy="115866"/>
              </a:xfrm>
              <a:prstGeom prst="rect">
                <a:avLst/>
              </a:prstGeom>
            </p:spPr>
          </p:pic>
          <p:sp>
            <p:nvSpPr>
              <p:cNvPr id="266" name="object 17">
                <a:extLst>
                  <a:ext uri="{FF2B5EF4-FFF2-40B4-BE49-F238E27FC236}">
                    <a16:creationId xmlns:a16="http://schemas.microsoft.com/office/drawing/2014/main" id="{B940B07A-F65B-5695-1112-E67ACF1B0E6D}"/>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住民票の</a:t>
                </a:r>
                <a:endParaRPr lang="en-US" altLang="ja-JP" sz="700" spc="-10" dirty="0">
                  <a:latin typeface="ＭＳ Ｐゴシック 本文ＭＳ Ｐゴシック 本文"/>
                  <a:ea typeface="+mn-ea"/>
                  <a:cs typeface="游ゴシック"/>
                </a:endParaRPr>
              </a:p>
              <a:p>
                <a:pPr marL="12700" algn="ctr">
                  <a:lnSpc>
                    <a:spcPct val="100000"/>
                  </a:lnSpc>
                  <a:spcBef>
                    <a:spcPts val="100"/>
                  </a:spcBef>
                </a:pPr>
                <a:r>
                  <a:rPr lang="ja-JP" altLang="en-US" sz="700" spc="-10" dirty="0">
                    <a:latin typeface="ＭＳ Ｐゴシック 本文ＭＳ Ｐゴシック 本文"/>
                    <a:ea typeface="+mn-ea"/>
                    <a:cs typeface="游ゴシック"/>
                  </a:rPr>
                  <a:t>異動確認</a:t>
                </a:r>
                <a:endParaRPr lang="zh-TW" altLang="en-US" sz="700" spc="-10" dirty="0">
                  <a:latin typeface="ＭＳ Ｐゴシック 本文ＭＳ Ｐゴシック 本文"/>
                  <a:ea typeface="+mn-ea"/>
                  <a:cs typeface="游ゴシック"/>
                </a:endParaRPr>
              </a:p>
            </p:txBody>
          </p:sp>
        </p:grpSp>
        <p:sp>
          <p:nvSpPr>
            <p:cNvPr id="264" name="object 18">
              <a:extLst>
                <a:ext uri="{FF2B5EF4-FFF2-40B4-BE49-F238E27FC236}">
                  <a16:creationId xmlns:a16="http://schemas.microsoft.com/office/drawing/2014/main" id="{FE408AD8-CB87-503A-B041-F95F77B36C8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67" name="グループ化 266">
            <a:extLst>
              <a:ext uri="{FF2B5EF4-FFF2-40B4-BE49-F238E27FC236}">
                <a16:creationId xmlns:a16="http://schemas.microsoft.com/office/drawing/2014/main" id="{81462955-7946-F40D-7B7D-FB2771158952}"/>
              </a:ext>
            </a:extLst>
          </p:cNvPr>
          <p:cNvGrpSpPr/>
          <p:nvPr/>
        </p:nvGrpSpPr>
        <p:grpSpPr>
          <a:xfrm>
            <a:off x="4734853" y="4066478"/>
            <a:ext cx="543271" cy="360045"/>
            <a:chOff x="4687859" y="3222625"/>
            <a:chExt cx="543271" cy="360045"/>
          </a:xfrm>
        </p:grpSpPr>
        <p:grpSp>
          <p:nvGrpSpPr>
            <p:cNvPr id="268" name="グループ化 267">
              <a:extLst>
                <a:ext uri="{FF2B5EF4-FFF2-40B4-BE49-F238E27FC236}">
                  <a16:creationId xmlns:a16="http://schemas.microsoft.com/office/drawing/2014/main" id="{DAD58C1B-EB96-21F6-EDE7-7E81D325567C}"/>
                </a:ext>
              </a:extLst>
            </p:cNvPr>
            <p:cNvGrpSpPr/>
            <p:nvPr/>
          </p:nvGrpSpPr>
          <p:grpSpPr>
            <a:xfrm>
              <a:off x="4687859" y="3225072"/>
              <a:ext cx="518506" cy="339406"/>
              <a:chOff x="4687859" y="3225072"/>
              <a:chExt cx="518506" cy="339406"/>
            </a:xfrm>
          </p:grpSpPr>
          <p:pic>
            <p:nvPicPr>
              <p:cNvPr id="281" name="object 21">
                <a:extLst>
                  <a:ext uri="{FF2B5EF4-FFF2-40B4-BE49-F238E27FC236}">
                    <a16:creationId xmlns:a16="http://schemas.microsoft.com/office/drawing/2014/main" id="{48B1B3E8-8699-49EA-C46F-F0CC3387FAC3}"/>
                  </a:ext>
                </a:extLst>
              </p:cNvPr>
              <p:cNvPicPr/>
              <p:nvPr/>
            </p:nvPicPr>
            <p:blipFill>
              <a:blip r:embed="rId3" cstate="print"/>
              <a:stretch>
                <a:fillRect/>
              </a:stretch>
            </p:blipFill>
            <p:spPr>
              <a:xfrm>
                <a:off x="4687859" y="3225072"/>
                <a:ext cx="133329" cy="115866"/>
              </a:xfrm>
              <a:prstGeom prst="rect">
                <a:avLst/>
              </a:prstGeom>
            </p:spPr>
          </p:pic>
          <p:sp>
            <p:nvSpPr>
              <p:cNvPr id="282" name="object 17">
                <a:extLst>
                  <a:ext uri="{FF2B5EF4-FFF2-40B4-BE49-F238E27FC236}">
                    <a16:creationId xmlns:a16="http://schemas.microsoft.com/office/drawing/2014/main" id="{8DD8B818-FFD4-337E-9CA6-3CAEA4D20D82}"/>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a:t>
                </a:r>
              </a:p>
              <a:p>
                <a:pPr marL="12700" algn="ctr">
                  <a:lnSpc>
                    <a:spcPct val="100000"/>
                  </a:lnSpc>
                  <a:spcBef>
                    <a:spcPts val="100"/>
                  </a:spcBef>
                </a:pPr>
                <a:r>
                  <a:rPr lang="zh-TW" altLang="en-US" sz="700" spc="-10" dirty="0">
                    <a:latin typeface="ＭＳ Ｐゴシック 本文ＭＳ Ｐゴシック 本文"/>
                    <a:ea typeface="+mn-ea"/>
                    <a:cs typeface="游ゴシック"/>
                  </a:rPr>
                  <a:t>職権抹消</a:t>
                </a:r>
              </a:p>
            </p:txBody>
          </p:sp>
        </p:grpSp>
        <p:sp>
          <p:nvSpPr>
            <p:cNvPr id="269" name="object 18">
              <a:extLst>
                <a:ext uri="{FF2B5EF4-FFF2-40B4-BE49-F238E27FC236}">
                  <a16:creationId xmlns:a16="http://schemas.microsoft.com/office/drawing/2014/main" id="{F1677F5B-129E-0BE4-EB7E-B92E2100FA39}"/>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83" name="グループ化 282">
            <a:extLst>
              <a:ext uri="{FF2B5EF4-FFF2-40B4-BE49-F238E27FC236}">
                <a16:creationId xmlns:a16="http://schemas.microsoft.com/office/drawing/2014/main" id="{CED1F59C-A5AD-64A8-7E4C-4AFBAC65661B}"/>
              </a:ext>
            </a:extLst>
          </p:cNvPr>
          <p:cNvGrpSpPr/>
          <p:nvPr/>
        </p:nvGrpSpPr>
        <p:grpSpPr>
          <a:xfrm>
            <a:off x="3139122" y="4899660"/>
            <a:ext cx="543271" cy="360045"/>
            <a:chOff x="4687859" y="3222625"/>
            <a:chExt cx="543271" cy="360045"/>
          </a:xfrm>
        </p:grpSpPr>
        <p:grpSp>
          <p:nvGrpSpPr>
            <p:cNvPr id="284" name="グループ化 283">
              <a:extLst>
                <a:ext uri="{FF2B5EF4-FFF2-40B4-BE49-F238E27FC236}">
                  <a16:creationId xmlns:a16="http://schemas.microsoft.com/office/drawing/2014/main" id="{E5176463-A838-E49D-C5CC-41E1A80CFC90}"/>
                </a:ext>
              </a:extLst>
            </p:cNvPr>
            <p:cNvGrpSpPr/>
            <p:nvPr/>
          </p:nvGrpSpPr>
          <p:grpSpPr>
            <a:xfrm>
              <a:off x="4687859" y="3225072"/>
              <a:ext cx="518506" cy="339406"/>
              <a:chOff x="4687859" y="3225072"/>
              <a:chExt cx="518506" cy="339406"/>
            </a:xfrm>
          </p:grpSpPr>
          <p:pic>
            <p:nvPicPr>
              <p:cNvPr id="286" name="object 21">
                <a:extLst>
                  <a:ext uri="{FF2B5EF4-FFF2-40B4-BE49-F238E27FC236}">
                    <a16:creationId xmlns:a16="http://schemas.microsoft.com/office/drawing/2014/main" id="{6CD325D1-D00E-4EBB-6201-304AAA02BB74}"/>
                  </a:ext>
                </a:extLst>
              </p:cNvPr>
              <p:cNvPicPr/>
              <p:nvPr/>
            </p:nvPicPr>
            <p:blipFill>
              <a:blip r:embed="rId3" cstate="print"/>
              <a:stretch>
                <a:fillRect/>
              </a:stretch>
            </p:blipFill>
            <p:spPr>
              <a:xfrm>
                <a:off x="4687859" y="3225072"/>
                <a:ext cx="133329" cy="115866"/>
              </a:xfrm>
              <a:prstGeom prst="rect">
                <a:avLst/>
              </a:prstGeom>
            </p:spPr>
          </p:pic>
          <p:sp>
            <p:nvSpPr>
              <p:cNvPr id="287" name="object 17">
                <a:extLst>
                  <a:ext uri="{FF2B5EF4-FFF2-40B4-BE49-F238E27FC236}">
                    <a16:creationId xmlns:a16="http://schemas.microsoft.com/office/drawing/2014/main" id="{FD6AC081-10D8-7EC5-7EE8-D6E5F896A96B}"/>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職権修正</a:t>
                </a:r>
                <a:endParaRPr lang="zh-TW" altLang="en-US" sz="700" dirty="0">
                  <a:latin typeface="ＭＳ Ｐゴシック 本文ＭＳ Ｐゴシック 本文"/>
                  <a:ea typeface="+mn-ea"/>
                  <a:cs typeface="游ゴシック"/>
                </a:endParaRPr>
              </a:p>
            </p:txBody>
          </p:sp>
        </p:grpSp>
        <p:sp>
          <p:nvSpPr>
            <p:cNvPr id="285" name="object 18">
              <a:extLst>
                <a:ext uri="{FF2B5EF4-FFF2-40B4-BE49-F238E27FC236}">
                  <a16:creationId xmlns:a16="http://schemas.microsoft.com/office/drawing/2014/main" id="{F9FED817-A81A-4318-059E-4090E229A4D0}"/>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1" name="グループ化 290">
            <a:extLst>
              <a:ext uri="{FF2B5EF4-FFF2-40B4-BE49-F238E27FC236}">
                <a16:creationId xmlns:a16="http://schemas.microsoft.com/office/drawing/2014/main" id="{D069A9B6-7539-9D32-D60E-1CC5A44F7D43}"/>
              </a:ext>
            </a:extLst>
          </p:cNvPr>
          <p:cNvGrpSpPr/>
          <p:nvPr/>
        </p:nvGrpSpPr>
        <p:grpSpPr>
          <a:xfrm>
            <a:off x="5895726" y="4071378"/>
            <a:ext cx="449580" cy="360044"/>
            <a:chOff x="11109350" y="5278617"/>
            <a:chExt cx="449580" cy="360044"/>
          </a:xfrm>
        </p:grpSpPr>
        <p:pic>
          <p:nvPicPr>
            <p:cNvPr id="292" name="object 23">
              <a:extLst>
                <a:ext uri="{FF2B5EF4-FFF2-40B4-BE49-F238E27FC236}">
                  <a16:creationId xmlns:a16="http://schemas.microsoft.com/office/drawing/2014/main" id="{6302A2AB-7A84-C870-41A9-C4579A8D5E5D}"/>
                </a:ext>
              </a:extLst>
            </p:cNvPr>
            <p:cNvPicPr/>
            <p:nvPr/>
          </p:nvPicPr>
          <p:blipFill>
            <a:blip r:embed="rId4" cstate="print"/>
            <a:stretch>
              <a:fillRect/>
            </a:stretch>
          </p:blipFill>
          <p:spPr>
            <a:xfrm>
              <a:off x="11248796" y="5372533"/>
              <a:ext cx="170688" cy="172212"/>
            </a:xfrm>
            <a:prstGeom prst="rect">
              <a:avLst/>
            </a:prstGeom>
          </p:spPr>
        </p:pic>
        <p:sp>
          <p:nvSpPr>
            <p:cNvPr id="293" name="ひし形 292">
              <a:extLst>
                <a:ext uri="{FF2B5EF4-FFF2-40B4-BE49-F238E27FC236}">
                  <a16:creationId xmlns:a16="http://schemas.microsoft.com/office/drawing/2014/main" id="{664E7954-9D4D-4132-4F75-4A6443B0F9C0}"/>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97" name="グループ化 296">
            <a:extLst>
              <a:ext uri="{FF2B5EF4-FFF2-40B4-BE49-F238E27FC236}">
                <a16:creationId xmlns:a16="http://schemas.microsoft.com/office/drawing/2014/main" id="{D9D2DAA9-54E7-F06E-BB4D-D706E1C709A9}"/>
              </a:ext>
            </a:extLst>
          </p:cNvPr>
          <p:cNvGrpSpPr/>
          <p:nvPr/>
        </p:nvGrpSpPr>
        <p:grpSpPr>
          <a:xfrm>
            <a:off x="2744315" y="4056138"/>
            <a:ext cx="449580" cy="360044"/>
            <a:chOff x="11109350" y="5278617"/>
            <a:chExt cx="449580" cy="360044"/>
          </a:xfrm>
        </p:grpSpPr>
        <p:pic>
          <p:nvPicPr>
            <p:cNvPr id="298" name="object 23">
              <a:extLst>
                <a:ext uri="{FF2B5EF4-FFF2-40B4-BE49-F238E27FC236}">
                  <a16:creationId xmlns:a16="http://schemas.microsoft.com/office/drawing/2014/main" id="{5DDB6493-AE2E-A1F8-4787-BA4286445FE3}"/>
                </a:ext>
              </a:extLst>
            </p:cNvPr>
            <p:cNvPicPr/>
            <p:nvPr/>
          </p:nvPicPr>
          <p:blipFill>
            <a:blip r:embed="rId4" cstate="print"/>
            <a:stretch>
              <a:fillRect/>
            </a:stretch>
          </p:blipFill>
          <p:spPr>
            <a:xfrm>
              <a:off x="11248796" y="5372533"/>
              <a:ext cx="170688" cy="172212"/>
            </a:xfrm>
            <a:prstGeom prst="rect">
              <a:avLst/>
            </a:prstGeom>
          </p:spPr>
        </p:pic>
        <p:sp>
          <p:nvSpPr>
            <p:cNvPr id="299" name="ひし形 298">
              <a:extLst>
                <a:ext uri="{FF2B5EF4-FFF2-40B4-BE49-F238E27FC236}">
                  <a16:creationId xmlns:a16="http://schemas.microsoft.com/office/drawing/2014/main" id="{186B5B96-0728-F154-DFF2-F0EB85851289}"/>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3" name="直線矢印コネクタ 342">
            <a:extLst>
              <a:ext uri="{FF2B5EF4-FFF2-40B4-BE49-F238E27FC236}">
                <a16:creationId xmlns:a16="http://schemas.microsoft.com/office/drawing/2014/main" id="{27F5C1AB-B668-4EBF-89F6-F1D881319A6B}"/>
              </a:ext>
            </a:extLst>
          </p:cNvPr>
          <p:cNvCxnSpPr>
            <a:cxnSpLocks/>
            <a:stCxn id="293" idx="2"/>
            <a:endCxn id="506" idx="1"/>
          </p:cNvCxnSpPr>
          <p:nvPr/>
        </p:nvCxnSpPr>
        <p:spPr>
          <a:xfrm rot="5400000" flipH="1" flipV="1">
            <a:off x="6987185" y="3387594"/>
            <a:ext cx="177158" cy="1910497"/>
          </a:xfrm>
          <a:prstGeom prst="bentConnector4">
            <a:avLst>
              <a:gd name="adj1" fmla="val -129037"/>
              <a:gd name="adj2" fmla="val 7742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0" name="直線矢印コネクタ 342">
            <a:extLst>
              <a:ext uri="{FF2B5EF4-FFF2-40B4-BE49-F238E27FC236}">
                <a16:creationId xmlns:a16="http://schemas.microsoft.com/office/drawing/2014/main" id="{5CD00D5C-CCF8-4F2E-11D8-59E4CD4A6194}"/>
              </a:ext>
            </a:extLst>
          </p:cNvPr>
          <p:cNvCxnSpPr>
            <a:cxnSpLocks/>
            <a:stCxn id="299" idx="2"/>
            <a:endCxn id="285" idx="1"/>
          </p:cNvCxnSpPr>
          <p:nvPr/>
        </p:nvCxnSpPr>
        <p:spPr>
          <a:xfrm rot="16200000" flipH="1">
            <a:off x="2724124" y="4661163"/>
            <a:ext cx="663501" cy="17353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2D649B24-BAAA-0798-98F7-6C4600C65B62}"/>
              </a:ext>
            </a:extLst>
          </p:cNvPr>
          <p:cNvCxnSpPr>
            <a:cxnSpLocks/>
            <a:stCxn id="10" idx="3"/>
            <a:endCxn id="4" idx="1"/>
          </p:cNvCxnSpPr>
          <p:nvPr/>
        </p:nvCxnSpPr>
        <p:spPr>
          <a:xfrm flipH="1">
            <a:off x="3406012" y="6244110"/>
            <a:ext cx="4746" cy="29326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7A6FFCB6-1BF4-DED7-F814-B7EBFB34F938}"/>
              </a:ext>
            </a:extLst>
          </p:cNvPr>
          <p:cNvSpPr/>
          <p:nvPr/>
        </p:nvSpPr>
        <p:spPr>
          <a:xfrm rot="5400000">
            <a:off x="338248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 name="直線コネクタ 7">
            <a:extLst>
              <a:ext uri="{FF2B5EF4-FFF2-40B4-BE49-F238E27FC236}">
                <a16:creationId xmlns:a16="http://schemas.microsoft.com/office/drawing/2014/main" id="{345015FC-2AB2-A8A7-6284-B99565209D1F}"/>
              </a:ext>
            </a:extLst>
          </p:cNvPr>
          <p:cNvCxnSpPr>
            <a:cxnSpLocks/>
            <a:stCxn id="15" idx="3"/>
            <a:endCxn id="13" idx="1"/>
          </p:cNvCxnSpPr>
          <p:nvPr/>
        </p:nvCxnSpPr>
        <p:spPr>
          <a:xfrm flipH="1">
            <a:off x="4997725" y="6244110"/>
            <a:ext cx="4940" cy="29326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 name="左大かっこ 12">
            <a:extLst>
              <a:ext uri="{FF2B5EF4-FFF2-40B4-BE49-F238E27FC236}">
                <a16:creationId xmlns:a16="http://schemas.microsoft.com/office/drawing/2014/main" id="{90899210-705D-98B1-A93A-A1F3681DBE07}"/>
              </a:ext>
            </a:extLst>
          </p:cNvPr>
          <p:cNvSpPr/>
          <p:nvPr/>
        </p:nvSpPr>
        <p:spPr>
          <a:xfrm rot="5400000">
            <a:off x="4974195"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 name="直線コネクタ 25">
            <a:extLst>
              <a:ext uri="{FF2B5EF4-FFF2-40B4-BE49-F238E27FC236}">
                <a16:creationId xmlns:a16="http://schemas.microsoft.com/office/drawing/2014/main" id="{25B6B0BB-CD52-AD3C-5F18-18311133A988}"/>
              </a:ext>
            </a:extLst>
          </p:cNvPr>
          <p:cNvCxnSpPr>
            <a:cxnSpLocks/>
            <a:stCxn id="6" idx="2"/>
            <a:endCxn id="29" idx="1"/>
          </p:cNvCxnSpPr>
          <p:nvPr/>
        </p:nvCxnSpPr>
        <p:spPr>
          <a:xfrm flipH="1" flipV="1">
            <a:off x="1685514" y="6069257"/>
            <a:ext cx="242635" cy="2409"/>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 name="左大かっこ 28">
            <a:extLst>
              <a:ext uri="{FF2B5EF4-FFF2-40B4-BE49-F238E27FC236}">
                <a16:creationId xmlns:a16="http://schemas.microsoft.com/office/drawing/2014/main" id="{08C47A8B-D070-FD2A-1D77-68A1753991A4}"/>
              </a:ext>
            </a:extLst>
          </p:cNvPr>
          <p:cNvSpPr/>
          <p:nvPr/>
        </p:nvSpPr>
        <p:spPr>
          <a:xfrm rot="10800000">
            <a:off x="1639795" y="5847626"/>
            <a:ext cx="45719" cy="443262"/>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4" name="グループ化 13">
            <a:extLst>
              <a:ext uri="{FF2B5EF4-FFF2-40B4-BE49-F238E27FC236}">
                <a16:creationId xmlns:a16="http://schemas.microsoft.com/office/drawing/2014/main" id="{770B5F6D-74B3-5380-5B62-F0AF987DC191}"/>
              </a:ext>
            </a:extLst>
          </p:cNvPr>
          <p:cNvGrpSpPr/>
          <p:nvPr/>
        </p:nvGrpSpPr>
        <p:grpSpPr>
          <a:xfrm>
            <a:off x="4136467" y="5220176"/>
            <a:ext cx="216535" cy="288290"/>
            <a:chOff x="8006526" y="4197102"/>
            <a:chExt cx="216535" cy="288290"/>
          </a:xfrm>
        </p:grpSpPr>
        <p:sp>
          <p:nvSpPr>
            <p:cNvPr id="17" name="object 27">
              <a:extLst>
                <a:ext uri="{FF2B5EF4-FFF2-40B4-BE49-F238E27FC236}">
                  <a16:creationId xmlns:a16="http://schemas.microsoft.com/office/drawing/2014/main" id="{46AB1031-CEE4-AD0F-C7F6-2C6E21F58FD9}"/>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815572C0-04E8-3DEA-6D08-68E526687C7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 name="グループ化 30">
            <a:extLst>
              <a:ext uri="{FF2B5EF4-FFF2-40B4-BE49-F238E27FC236}">
                <a16:creationId xmlns:a16="http://schemas.microsoft.com/office/drawing/2014/main" id="{5ACBCF01-CFFB-0CB6-CA1A-C1D197B432D4}"/>
              </a:ext>
            </a:extLst>
          </p:cNvPr>
          <p:cNvGrpSpPr/>
          <p:nvPr/>
        </p:nvGrpSpPr>
        <p:grpSpPr>
          <a:xfrm>
            <a:off x="5622052" y="5220176"/>
            <a:ext cx="216535" cy="288290"/>
            <a:chOff x="8006526" y="4197102"/>
            <a:chExt cx="216535" cy="288290"/>
          </a:xfrm>
        </p:grpSpPr>
        <p:sp>
          <p:nvSpPr>
            <p:cNvPr id="448" name="object 27">
              <a:extLst>
                <a:ext uri="{FF2B5EF4-FFF2-40B4-BE49-F238E27FC236}">
                  <a16:creationId xmlns:a16="http://schemas.microsoft.com/office/drawing/2014/main" id="{A45A3C06-2771-3E48-0225-84142541F63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49" name="正方形/長方形 448">
              <a:extLst>
                <a:ext uri="{FF2B5EF4-FFF2-40B4-BE49-F238E27FC236}">
                  <a16:creationId xmlns:a16="http://schemas.microsoft.com/office/drawing/2014/main" id="{D2F555AC-D89F-F0D2-0CFF-F7BA6B34D18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50" name="グループ化 449">
            <a:extLst>
              <a:ext uri="{FF2B5EF4-FFF2-40B4-BE49-F238E27FC236}">
                <a16:creationId xmlns:a16="http://schemas.microsoft.com/office/drawing/2014/main" id="{AE701D1B-539F-CE5C-499C-3D351B8525EC}"/>
              </a:ext>
            </a:extLst>
          </p:cNvPr>
          <p:cNvGrpSpPr/>
          <p:nvPr/>
        </p:nvGrpSpPr>
        <p:grpSpPr>
          <a:xfrm>
            <a:off x="5622052" y="4632748"/>
            <a:ext cx="216535" cy="288290"/>
            <a:chOff x="8006526" y="4197102"/>
            <a:chExt cx="216535" cy="288290"/>
          </a:xfrm>
        </p:grpSpPr>
        <p:sp>
          <p:nvSpPr>
            <p:cNvPr id="453" name="object 27">
              <a:extLst>
                <a:ext uri="{FF2B5EF4-FFF2-40B4-BE49-F238E27FC236}">
                  <a16:creationId xmlns:a16="http://schemas.microsoft.com/office/drawing/2014/main" id="{D3934485-618A-BD15-89F3-436BF2F6B63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54" name="正方形/長方形 453">
              <a:extLst>
                <a:ext uri="{FF2B5EF4-FFF2-40B4-BE49-F238E27FC236}">
                  <a16:creationId xmlns:a16="http://schemas.microsoft.com/office/drawing/2014/main" id="{980E1C83-7BBC-F64C-0792-D524DFAF5B6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994701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 name="object 62">
            <a:extLst>
              <a:ext uri="{FF2B5EF4-FFF2-40B4-BE49-F238E27FC236}">
                <a16:creationId xmlns:a16="http://schemas.microsoft.com/office/drawing/2014/main" id="{72A2666F-A4EC-0C26-4CF0-CDC871A5AC88}"/>
              </a:ext>
            </a:extLst>
          </p:cNvPr>
          <p:cNvSpPr txBox="1"/>
          <p:nvPr/>
        </p:nvSpPr>
        <p:spPr>
          <a:xfrm>
            <a:off x="158546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6920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343025"/>
            <a:ext cx="1558545" cy="482183"/>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印鑑登録証引換交付申請書</a:t>
            </a:r>
          </a:p>
          <a:p>
            <a:pPr marL="12700">
              <a:lnSpc>
                <a:spcPct val="100000"/>
              </a:lnSpc>
              <a:spcBef>
                <a:spcPts val="100"/>
              </a:spcBef>
            </a:pPr>
            <a:r>
              <a:rPr lang="ja-JP" altLang="en-US" sz="700" dirty="0">
                <a:latin typeface="ＭＳ Ｐゴシック 本文ＭＳ Ｐゴシック 本文"/>
                <a:ea typeface="+mn-ea"/>
                <a:cs typeface="游ゴシック"/>
              </a:rPr>
              <a:t>従前の印鑑登録証等</a:t>
            </a:r>
          </a:p>
          <a:p>
            <a:pPr marL="12700">
              <a:lnSpc>
                <a:spcPct val="100000"/>
              </a:lnSpc>
              <a:spcBef>
                <a:spcPts val="100"/>
              </a:spcBef>
            </a:pPr>
            <a:r>
              <a:rPr lang="ja-JP" altLang="en-US" sz="700" dirty="0">
                <a:latin typeface="ＭＳ Ｐゴシック 本文ＭＳ Ｐゴシック 本文"/>
                <a:ea typeface="+mn-ea"/>
                <a:cs typeface="游ゴシック"/>
              </a:rPr>
              <a:t>（個人番号カード）</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6273710" y="4471539"/>
            <a:ext cx="801486" cy="361637"/>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印鑑登録専</a:t>
            </a:r>
          </a:p>
          <a:p>
            <a:pPr marL="12700" algn="ctr">
              <a:lnSpc>
                <a:spcPct val="100000"/>
              </a:lnSpc>
              <a:spcBef>
                <a:spcPts val="100"/>
              </a:spcBef>
            </a:pPr>
            <a:r>
              <a:rPr lang="ja-JP" altLang="en-US" sz="700" spc="-25" dirty="0">
                <a:latin typeface="ＭＳ Ｐゴシック 本文ＭＳ Ｐゴシック 本文"/>
                <a:ea typeface="+mn-ea"/>
                <a:cs typeface="游ゴシック"/>
              </a:rPr>
              <a:t>用の印鑑登</a:t>
            </a:r>
          </a:p>
          <a:p>
            <a:pPr marL="12700" algn="ctr">
              <a:lnSpc>
                <a:spcPct val="100000"/>
              </a:lnSpc>
              <a:spcBef>
                <a:spcPts val="100"/>
              </a:spcBef>
            </a:pPr>
            <a:r>
              <a:rPr lang="ja-JP" altLang="en-US" sz="700" spc="-25" dirty="0">
                <a:latin typeface="ＭＳ Ｐゴシック 本文ＭＳ Ｐゴシック 本文"/>
                <a:ea typeface="+mn-ea"/>
                <a:cs typeface="游ゴシック"/>
              </a:rPr>
              <a:t>録証を使用</a:t>
            </a:r>
            <a:endParaRPr lang="en-US" altLang="ja-JP" sz="700" spc="-25"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3863469"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863469"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2"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2"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4078227"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4025900"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969642"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4145410"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4425316" y="1523843"/>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460500" y="3314649"/>
            <a:ext cx="135327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印鑑登録証引換交付申請書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809241" y="2865585"/>
            <a:ext cx="565659"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818515" y="2865583"/>
            <a:ext cx="57391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grpSp>
        <p:nvGrpSpPr>
          <p:cNvPr id="742" name="グループ化 741">
            <a:extLst>
              <a:ext uri="{FF2B5EF4-FFF2-40B4-BE49-F238E27FC236}">
                <a16:creationId xmlns:a16="http://schemas.microsoft.com/office/drawing/2014/main" id="{DF9462D3-DC4D-72EA-CA5E-73E563ABF80A}"/>
              </a:ext>
            </a:extLst>
          </p:cNvPr>
          <p:cNvGrpSpPr/>
          <p:nvPr/>
        </p:nvGrpSpPr>
        <p:grpSpPr>
          <a:xfrm>
            <a:off x="3704592" y="2212848"/>
            <a:ext cx="159004" cy="64135"/>
            <a:chOff x="3220465" y="2212848"/>
            <a:chExt cx="159004" cy="64135"/>
          </a:xfrm>
        </p:grpSpPr>
        <p:sp>
          <p:nvSpPr>
            <p:cNvPr id="468" name="object 197">
              <a:extLst>
                <a:ext uri="{FF2B5EF4-FFF2-40B4-BE49-F238E27FC236}">
                  <a16:creationId xmlns:a16="http://schemas.microsoft.com/office/drawing/2014/main" id="{5F6CA6A5-EECC-8A48-5694-41ECD27D1E2D}"/>
                </a:ext>
              </a:extLst>
            </p:cNvPr>
            <p:cNvSpPr/>
            <p:nvPr/>
          </p:nvSpPr>
          <p:spPr>
            <a:xfrm>
              <a:off x="3220465" y="2244852"/>
              <a:ext cx="102870" cy="0"/>
            </a:xfrm>
            <a:custGeom>
              <a:avLst/>
              <a:gdLst/>
              <a:ahLst/>
              <a:cxnLst/>
              <a:rect l="l" t="t" r="r" b="b"/>
              <a:pathLst>
                <a:path w="102870">
                  <a:moveTo>
                    <a:pt x="0" y="0"/>
                  </a:moveTo>
                  <a:lnTo>
                    <a:pt x="102869"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69" name="object 198">
              <a:extLst>
                <a:ext uri="{FF2B5EF4-FFF2-40B4-BE49-F238E27FC236}">
                  <a16:creationId xmlns:a16="http://schemas.microsoft.com/office/drawing/2014/main" id="{627462DF-F7BD-4D9E-C07F-8136881D605D}"/>
                </a:ext>
              </a:extLst>
            </p:cNvPr>
            <p:cNvSpPr/>
            <p:nvPr/>
          </p:nvSpPr>
          <p:spPr>
            <a:xfrm>
              <a:off x="3315334" y="2212848"/>
              <a:ext cx="64135" cy="64135"/>
            </a:xfrm>
            <a:custGeom>
              <a:avLst/>
              <a:gdLst/>
              <a:ahLst/>
              <a:cxnLst/>
              <a:rect l="l" t="t" r="r" b="b"/>
              <a:pathLst>
                <a:path w="64135" h="64135">
                  <a:moveTo>
                    <a:pt x="0" y="0"/>
                  </a:moveTo>
                  <a:lnTo>
                    <a:pt x="0" y="64007"/>
                  </a:lnTo>
                  <a:lnTo>
                    <a:pt x="64007" y="32003"/>
                  </a:lnTo>
                  <a:lnTo>
                    <a:pt x="0" y="0"/>
                  </a:lnTo>
                  <a:close/>
                </a:path>
              </a:pathLst>
            </a:custGeom>
            <a:solidFill>
              <a:srgbClr val="000000"/>
            </a:solidFill>
          </p:spPr>
          <p:txBody>
            <a:bodyPr wrap="square" lIns="0" tIns="0" rIns="0" bIns="0" rtlCol="0"/>
            <a:lstStyle/>
            <a:p>
              <a:endParaRPr sz="700">
                <a:latin typeface="ＭＳ Ｐゴシック 本文ＭＳ Ｐゴシック 本文"/>
                <a:ea typeface="+mn-ea"/>
              </a:endParaRPr>
            </a:p>
          </p:txBody>
        </p:sp>
      </p:grpSp>
      <p:cxnSp>
        <p:nvCxnSpPr>
          <p:cNvPr id="567" name="直線矢印コネクタ 13">
            <a:extLst>
              <a:ext uri="{FF2B5EF4-FFF2-40B4-BE49-F238E27FC236}">
                <a16:creationId xmlns:a16="http://schemas.microsoft.com/office/drawing/2014/main" id="{7828ACFF-9DD0-614B-CDBA-711295B129C3}"/>
              </a:ext>
            </a:extLst>
          </p:cNvPr>
          <p:cNvCxnSpPr>
            <a:cxnSpLocks/>
            <a:endCxn id="257" idx="1"/>
          </p:cNvCxnSpPr>
          <p:nvPr/>
        </p:nvCxnSpPr>
        <p:spPr>
          <a:xfrm rot="16200000" flipH="1">
            <a:off x="2821999" y="2501925"/>
            <a:ext cx="238167" cy="16756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289" idx="4"/>
            <a:endCxn id="270" idx="1"/>
          </p:cNvCxnSpPr>
          <p:nvPr/>
        </p:nvCxnSpPr>
        <p:spPr>
          <a:xfrm rot="16200000" flipH="1">
            <a:off x="1346034" y="2538052"/>
            <a:ext cx="802931" cy="4215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24" idx="3"/>
            <a:endCxn id="167" idx="2"/>
          </p:cNvCxnSpPr>
          <p:nvPr/>
        </p:nvCxnSpPr>
        <p:spPr>
          <a:xfrm flipV="1">
            <a:off x="2169817" y="2438400"/>
            <a:ext cx="565950" cy="26639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a:stCxn id="257" idx="3"/>
            <a:endCxn id="430" idx="2"/>
          </p:cNvCxnSpPr>
          <p:nvPr/>
        </p:nvCxnSpPr>
        <p:spPr>
          <a:xfrm flipV="1">
            <a:off x="3236384" y="2299057"/>
            <a:ext cx="741235" cy="40573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289" idx="4"/>
            <a:endCxn id="24" idx="1"/>
          </p:cNvCxnSpPr>
          <p:nvPr/>
        </p:nvCxnSpPr>
        <p:spPr>
          <a:xfrm rot="16200000" flipH="1">
            <a:off x="1568796" y="2315290"/>
            <a:ext cx="357406" cy="4215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stCxn id="171" idx="2"/>
            <a:endCxn id="292" idx="1"/>
          </p:cNvCxnSpPr>
          <p:nvPr/>
        </p:nvCxnSpPr>
        <p:spPr>
          <a:xfrm rot="16200000" flipH="1">
            <a:off x="3197597" y="2703077"/>
            <a:ext cx="711917" cy="18256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p:cNvCxnSpPr>
          <p:nvPr/>
        </p:nvCxnSpPr>
        <p:spPr>
          <a:xfrm>
            <a:off x="3014982" y="2257425"/>
            <a:ext cx="17056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7198396" y="4078306"/>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p:cNvCxnSpPr>
          <p:nvPr/>
        </p:nvCxnSpPr>
        <p:spPr>
          <a:xfrm flipV="1">
            <a:off x="1642301" y="2257425"/>
            <a:ext cx="828051" cy="174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175" idx="3"/>
            <a:endCxn id="178" idx="1"/>
          </p:cNvCxnSpPr>
          <p:nvPr/>
        </p:nvCxnSpPr>
        <p:spPr>
          <a:xfrm flipV="1">
            <a:off x="4942840" y="4238881"/>
            <a:ext cx="233897" cy="33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0" name="直線矢印コネクタ 679">
            <a:extLst>
              <a:ext uri="{FF2B5EF4-FFF2-40B4-BE49-F238E27FC236}">
                <a16:creationId xmlns:a16="http://schemas.microsoft.com/office/drawing/2014/main" id="{EEA8598A-7C62-1921-9BB5-D0593E13351B}"/>
              </a:ext>
            </a:extLst>
          </p:cNvPr>
          <p:cNvCxnSpPr>
            <a:cxnSpLocks/>
            <a:stCxn id="185" idx="3"/>
            <a:endCxn id="283" idx="1"/>
          </p:cNvCxnSpPr>
          <p:nvPr/>
        </p:nvCxnSpPr>
        <p:spPr>
          <a:xfrm>
            <a:off x="6497274" y="4242237"/>
            <a:ext cx="271505" cy="154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8" name="object 120">
            <a:extLst>
              <a:ext uri="{FF2B5EF4-FFF2-40B4-BE49-F238E27FC236}">
                <a16:creationId xmlns:a16="http://schemas.microsoft.com/office/drawing/2014/main" id="{87AEB2F1-4C30-35FC-0D23-F4357F48782C}"/>
              </a:ext>
            </a:extLst>
          </p:cNvPr>
          <p:cNvSpPr txBox="1"/>
          <p:nvPr/>
        </p:nvSpPr>
        <p:spPr>
          <a:xfrm>
            <a:off x="7002109" y="4393229"/>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20" name="直線矢印コネクタ 19">
            <a:extLst>
              <a:ext uri="{FF2B5EF4-FFF2-40B4-BE49-F238E27FC236}">
                <a16:creationId xmlns:a16="http://schemas.microsoft.com/office/drawing/2014/main" id="{F655DF39-84A7-AB95-6178-763C387C0F56}"/>
              </a:ext>
            </a:extLst>
          </p:cNvPr>
          <p:cNvCxnSpPr>
            <a:cxnSpLocks/>
            <a:stCxn id="178" idx="3"/>
            <a:endCxn id="185" idx="1"/>
          </p:cNvCxnSpPr>
          <p:nvPr/>
        </p:nvCxnSpPr>
        <p:spPr>
          <a:xfrm>
            <a:off x="5716487" y="4238881"/>
            <a:ext cx="241037" cy="335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25" idx="1"/>
          </p:cNvCxnSpPr>
          <p:nvPr/>
        </p:nvCxnSpPr>
        <p:spPr>
          <a:xfrm rot="5400000">
            <a:off x="4790528" y="5084277"/>
            <a:ext cx="1463618" cy="161454"/>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4727920" y="6591654"/>
            <a:ext cx="1367176" cy="602729"/>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marR="5080" algn="ctr">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marR="5080" algn="ctr">
              <a:spcBef>
                <a:spcPts val="100"/>
              </a:spcBef>
            </a:pPr>
            <a:r>
              <a:rPr lang="en-US" altLang="ja-JP" sz="700" dirty="0">
                <a:latin typeface="ＭＳ Ｐゴシック 本文ＭＳ Ｐゴシック 本文"/>
                <a:ea typeface="+mn-ea"/>
                <a:cs typeface="游ゴシック"/>
              </a:rPr>
              <a:t>4.1.2.2.</a:t>
            </a:r>
            <a:r>
              <a:rPr lang="ja-JP" altLang="en-US" sz="700" dirty="0">
                <a:latin typeface="ＭＳ Ｐゴシック 本文ＭＳ Ｐゴシック 本文"/>
                <a:ea typeface="+mn-ea"/>
                <a:cs typeface="游ゴシック"/>
              </a:rPr>
              <a:t>印鑑登録原票確認票出力</a:t>
            </a:r>
          </a:p>
          <a:p>
            <a:pPr marL="12700" marR="5080" algn="ctr">
              <a:spcBef>
                <a:spcPts val="100"/>
              </a:spcBef>
            </a:pPr>
            <a:r>
              <a:rPr lang="en-US" altLang="ja-JP" sz="700" dirty="0">
                <a:latin typeface="ＭＳ Ｐゴシック 本文ＭＳ Ｐゴシック 本文"/>
                <a:ea typeface="+mn-ea"/>
                <a:cs typeface="游ゴシック"/>
              </a:rPr>
              <a:t>5.3.</a:t>
            </a:r>
            <a:r>
              <a:rPr lang="ja-JP" altLang="en-US" sz="700" dirty="0">
                <a:latin typeface="ＭＳ Ｐゴシック 本文ＭＳ Ｐゴシック 本文"/>
                <a:ea typeface="+mn-ea"/>
                <a:cs typeface="游ゴシック"/>
              </a:rPr>
              <a:t>印鑑登録証及び印鑑登録者識</a:t>
            </a:r>
          </a:p>
          <a:p>
            <a:pPr marL="12700" marR="5080" algn="ctr">
              <a:spcBef>
                <a:spcPts val="100"/>
              </a:spcBef>
            </a:pPr>
            <a:r>
              <a:rPr lang="ja-JP" altLang="en-US" sz="700" dirty="0">
                <a:latin typeface="ＭＳ Ｐゴシック 本文ＭＳ Ｐゴシック 本文"/>
                <a:ea typeface="+mn-ea"/>
                <a:cs typeface="游ゴシック"/>
              </a:rPr>
              <a:t>別カードの引換交付</a:t>
            </a:r>
          </a:p>
        </p:txBody>
      </p:sp>
      <p:grpSp>
        <p:nvGrpSpPr>
          <p:cNvPr id="7" name="グループ化 6">
            <a:extLst>
              <a:ext uri="{FF2B5EF4-FFF2-40B4-BE49-F238E27FC236}">
                <a16:creationId xmlns:a16="http://schemas.microsoft.com/office/drawing/2014/main" id="{F40DE0E1-7520-C7B2-332C-20B3E6C6519A}"/>
              </a:ext>
            </a:extLst>
          </p:cNvPr>
          <p:cNvGrpSpPr/>
          <p:nvPr/>
        </p:nvGrpSpPr>
        <p:grpSpPr>
          <a:xfrm>
            <a:off x="5213154" y="5896813"/>
            <a:ext cx="456911" cy="344889"/>
            <a:chOff x="6080349" y="4852187"/>
            <a:chExt cx="520944" cy="393223"/>
          </a:xfrm>
        </p:grpSpPr>
        <p:sp>
          <p:nvSpPr>
            <p:cNvPr id="25" name="フローチャート: 磁気ディスク 24">
              <a:extLst>
                <a:ext uri="{FF2B5EF4-FFF2-40B4-BE49-F238E27FC236}">
                  <a16:creationId xmlns:a16="http://schemas.microsoft.com/office/drawing/2014/main" id="{13EAA2B9-B041-89E5-6CF8-38651C51612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 name="object 17">
              <a:extLst>
                <a:ext uri="{FF2B5EF4-FFF2-40B4-BE49-F238E27FC236}">
                  <a16:creationId xmlns:a16="http://schemas.microsoft.com/office/drawing/2014/main" id="{DC255B1E-06E5-0787-438D-2F077A1EB91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7" name="直線矢印コネクタ 26">
            <a:extLst>
              <a:ext uri="{FF2B5EF4-FFF2-40B4-BE49-F238E27FC236}">
                <a16:creationId xmlns:a16="http://schemas.microsoft.com/office/drawing/2014/main" id="{69EEE4C1-CCCA-5C38-DE19-650C40B267BA}"/>
              </a:ext>
            </a:extLst>
          </p:cNvPr>
          <p:cNvCxnSpPr>
            <a:cxnSpLocks/>
          </p:cNvCxnSpPr>
          <p:nvPr/>
        </p:nvCxnSpPr>
        <p:spPr>
          <a:xfrm>
            <a:off x="1536700" y="1251632"/>
            <a:ext cx="6261" cy="9232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9208C4F5-176B-1CEA-BFCA-A0E7B5D1F295}"/>
              </a:ext>
            </a:extLst>
          </p:cNvPr>
          <p:cNvCxnSpPr>
            <a:cxnSpLocks/>
          </p:cNvCxnSpPr>
          <p:nvPr/>
        </p:nvCxnSpPr>
        <p:spPr>
          <a:xfrm flipH="1" flipV="1">
            <a:off x="3969929" y="1266086"/>
            <a:ext cx="5171" cy="85593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object 164">
            <a:extLst>
              <a:ext uri="{FF2B5EF4-FFF2-40B4-BE49-F238E27FC236}">
                <a16:creationId xmlns:a16="http://schemas.microsoft.com/office/drawing/2014/main" id="{CF46476C-1C70-CD26-92D3-3FE5BAC68A4C}"/>
              </a:ext>
            </a:extLst>
          </p:cNvPr>
          <p:cNvSpPr txBox="1"/>
          <p:nvPr/>
        </p:nvSpPr>
        <p:spPr>
          <a:xfrm>
            <a:off x="3079027" y="3314649"/>
            <a:ext cx="1353273"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印鑑登録証</a:t>
            </a:r>
            <a:br>
              <a:rPr lang="en-US" altLang="ja-JP" sz="700" dirty="0">
                <a:latin typeface="ＭＳ Ｐゴシック 本文ＭＳ Ｐゴシック 本文"/>
                <a:ea typeface="+mn-ea"/>
                <a:cs typeface="游ゴシック"/>
              </a:rPr>
            </a:br>
            <a:r>
              <a:rPr lang="ja-JP" altLang="en-US" sz="700" dirty="0">
                <a:latin typeface="ＭＳ Ｐゴシック 本文ＭＳ Ｐゴシック 本文"/>
                <a:ea typeface="+mn-ea"/>
                <a:cs typeface="游ゴシック"/>
              </a:rPr>
              <a:t>引換交付申請書</a:t>
            </a:r>
            <a:endParaRPr sz="700" dirty="0">
              <a:latin typeface="ＭＳ Ｐゴシック 本文ＭＳ Ｐゴシック 本文"/>
              <a:ea typeface="+mn-ea"/>
              <a:cs typeface="游ゴシック"/>
            </a:endParaRPr>
          </a:p>
        </p:txBody>
      </p:sp>
      <p:grpSp>
        <p:nvGrpSpPr>
          <p:cNvPr id="17" name="グループ化 16">
            <a:extLst>
              <a:ext uri="{FF2B5EF4-FFF2-40B4-BE49-F238E27FC236}">
                <a16:creationId xmlns:a16="http://schemas.microsoft.com/office/drawing/2014/main" id="{42F4D420-A5A5-36E5-8652-7EF6DF806357}"/>
              </a:ext>
            </a:extLst>
          </p:cNvPr>
          <p:cNvGrpSpPr/>
          <p:nvPr/>
        </p:nvGrpSpPr>
        <p:grpSpPr>
          <a:xfrm>
            <a:off x="9675968" y="2177001"/>
            <a:ext cx="180000" cy="180000"/>
            <a:chOff x="11137900" y="1192100"/>
            <a:chExt cx="180000" cy="180000"/>
          </a:xfrm>
        </p:grpSpPr>
        <p:sp>
          <p:nvSpPr>
            <p:cNvPr id="18" name="フローチャート: 結合子 17">
              <a:extLst>
                <a:ext uri="{FF2B5EF4-FFF2-40B4-BE49-F238E27FC236}">
                  <a16:creationId xmlns:a16="http://schemas.microsoft.com/office/drawing/2014/main" id="{E8C56E81-95E1-969B-FA97-AE98CE2B68C1}"/>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29" name="正方形/長方形 28">
              <a:extLst>
                <a:ext uri="{FF2B5EF4-FFF2-40B4-BE49-F238E27FC236}">
                  <a16:creationId xmlns:a16="http://schemas.microsoft.com/office/drawing/2014/main" id="{9C20ADB0-A087-865B-2D20-9B544613C45A}"/>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258" name="二等辺三角形 257">
              <a:extLst>
                <a:ext uri="{FF2B5EF4-FFF2-40B4-BE49-F238E27FC236}">
                  <a16:creationId xmlns:a16="http://schemas.microsoft.com/office/drawing/2014/main" id="{4E1322E2-BAD4-6BAF-A645-5780357095D0}"/>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260" name="object 158">
            <a:extLst>
              <a:ext uri="{FF2B5EF4-FFF2-40B4-BE49-F238E27FC236}">
                <a16:creationId xmlns:a16="http://schemas.microsoft.com/office/drawing/2014/main" id="{02AB2DE2-142D-DCFF-2FDE-2CEE1188E5A3}"/>
              </a:ext>
            </a:extLst>
          </p:cNvPr>
          <p:cNvSpPr txBox="1"/>
          <p:nvPr/>
        </p:nvSpPr>
        <p:spPr>
          <a:xfrm>
            <a:off x="95123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261" name="object 160">
            <a:extLst>
              <a:ext uri="{FF2B5EF4-FFF2-40B4-BE49-F238E27FC236}">
                <a16:creationId xmlns:a16="http://schemas.microsoft.com/office/drawing/2014/main" id="{46FF160F-3DD5-B507-AF7E-D0DE867C3503}"/>
              </a:ext>
            </a:extLst>
          </p:cNvPr>
          <p:cNvSpPr/>
          <p:nvPr/>
        </p:nvSpPr>
        <p:spPr>
          <a:xfrm flipV="1">
            <a:off x="9766301" y="1586466"/>
            <a:ext cx="88264"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262" name="object 161">
            <a:extLst>
              <a:ext uri="{FF2B5EF4-FFF2-40B4-BE49-F238E27FC236}">
                <a16:creationId xmlns:a16="http://schemas.microsoft.com/office/drawing/2014/main" id="{124916B9-6A4A-0CF9-B670-8B5B22DE6BCC}"/>
              </a:ext>
            </a:extLst>
          </p:cNvPr>
          <p:cNvSpPr/>
          <p:nvPr/>
        </p:nvSpPr>
        <p:spPr>
          <a:xfrm>
            <a:off x="9854565" y="1442449"/>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263" name="object 158">
            <a:extLst>
              <a:ext uri="{FF2B5EF4-FFF2-40B4-BE49-F238E27FC236}">
                <a16:creationId xmlns:a16="http://schemas.microsoft.com/office/drawing/2014/main" id="{2FF1D55E-2D93-B1F2-C316-8478FED05B6B}"/>
              </a:ext>
            </a:extLst>
          </p:cNvPr>
          <p:cNvSpPr txBox="1"/>
          <p:nvPr/>
        </p:nvSpPr>
        <p:spPr>
          <a:xfrm>
            <a:off x="9799807" y="2028825"/>
            <a:ext cx="56659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交付して終了</a:t>
            </a:r>
            <a:endParaRPr sz="700" dirty="0">
              <a:latin typeface="ＭＳ Ｐゴシック 本文ＭＳ Ｐゴシック 本文"/>
              <a:ea typeface="+mn-ea"/>
              <a:cs typeface="游ゴシック"/>
            </a:endParaRPr>
          </a:p>
        </p:txBody>
      </p:sp>
      <p:sp>
        <p:nvSpPr>
          <p:cNvPr id="269" name="object 172">
            <a:extLst>
              <a:ext uri="{FF2B5EF4-FFF2-40B4-BE49-F238E27FC236}">
                <a16:creationId xmlns:a16="http://schemas.microsoft.com/office/drawing/2014/main" id="{12AE68F7-16D8-0902-8E64-EE6F293A4EDC}"/>
              </a:ext>
            </a:extLst>
          </p:cNvPr>
          <p:cNvSpPr txBox="1"/>
          <p:nvPr/>
        </p:nvSpPr>
        <p:spPr>
          <a:xfrm>
            <a:off x="9070173" y="5596359"/>
            <a:ext cx="50007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a:t>
            </a:r>
            <a:endParaRPr sz="700" dirty="0">
              <a:latin typeface="ＭＳ Ｐゴシック 本文ＭＳ Ｐゴシック 本文"/>
              <a:ea typeface="+mn-ea"/>
              <a:cs typeface="游ゴシック"/>
            </a:endParaRPr>
          </a:p>
        </p:txBody>
      </p:sp>
      <p:cxnSp>
        <p:nvCxnSpPr>
          <p:cNvPr id="319" name="直線矢印コネクタ 13">
            <a:extLst>
              <a:ext uri="{FF2B5EF4-FFF2-40B4-BE49-F238E27FC236}">
                <a16:creationId xmlns:a16="http://schemas.microsoft.com/office/drawing/2014/main" id="{146AB45B-9771-5768-B48E-CEB4AB4D251F}"/>
              </a:ext>
            </a:extLst>
          </p:cNvPr>
          <p:cNvCxnSpPr>
            <a:cxnSpLocks/>
            <a:stCxn id="485" idx="3"/>
            <a:endCxn id="18" idx="4"/>
          </p:cNvCxnSpPr>
          <p:nvPr/>
        </p:nvCxnSpPr>
        <p:spPr>
          <a:xfrm flipV="1">
            <a:off x="9383299" y="2357001"/>
            <a:ext cx="382669" cy="306550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41" name="直線矢印コネクタ 13">
            <a:extLst>
              <a:ext uri="{FF2B5EF4-FFF2-40B4-BE49-F238E27FC236}">
                <a16:creationId xmlns:a16="http://schemas.microsoft.com/office/drawing/2014/main" id="{8B33BBE5-74C3-864E-4FB6-5FFC1E68E4F0}"/>
              </a:ext>
            </a:extLst>
          </p:cNvPr>
          <p:cNvCxnSpPr>
            <a:cxnSpLocks/>
            <a:stCxn id="268" idx="2"/>
            <a:endCxn id="485" idx="1"/>
          </p:cNvCxnSpPr>
          <p:nvPr/>
        </p:nvCxnSpPr>
        <p:spPr>
          <a:xfrm rot="16200000" flipH="1">
            <a:off x="8807685" y="5057854"/>
            <a:ext cx="154233" cy="57507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50" name="直線矢印コネクタ 349">
            <a:extLst>
              <a:ext uri="{FF2B5EF4-FFF2-40B4-BE49-F238E27FC236}">
                <a16:creationId xmlns:a16="http://schemas.microsoft.com/office/drawing/2014/main" id="{323888C3-B65D-721F-F249-F623FDC7A4FC}"/>
              </a:ext>
            </a:extLst>
          </p:cNvPr>
          <p:cNvCxnSpPr>
            <a:cxnSpLocks/>
          </p:cNvCxnSpPr>
          <p:nvPr/>
        </p:nvCxnSpPr>
        <p:spPr>
          <a:xfrm flipH="1" flipV="1">
            <a:off x="9766128" y="1266367"/>
            <a:ext cx="9038" cy="910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351" name="object 132">
            <a:extLst>
              <a:ext uri="{FF2B5EF4-FFF2-40B4-BE49-F238E27FC236}">
                <a16:creationId xmlns:a16="http://schemas.microsoft.com/office/drawing/2014/main" id="{BD7D6F8A-55FB-2A48-C326-D8183C680B87}"/>
              </a:ext>
            </a:extLst>
          </p:cNvPr>
          <p:cNvSpPr txBox="1"/>
          <p:nvPr/>
        </p:nvSpPr>
        <p:spPr>
          <a:xfrm>
            <a:off x="8072293" y="1809334"/>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352" name="object 134">
            <a:extLst>
              <a:ext uri="{FF2B5EF4-FFF2-40B4-BE49-F238E27FC236}">
                <a16:creationId xmlns:a16="http://schemas.microsoft.com/office/drawing/2014/main" id="{F782B2E9-0D5D-B037-6AE0-DF080A0FA08D}"/>
              </a:ext>
            </a:extLst>
          </p:cNvPr>
          <p:cNvSpPr/>
          <p:nvPr/>
        </p:nvSpPr>
        <p:spPr>
          <a:xfrm>
            <a:off x="8411082" y="1589659"/>
            <a:ext cx="178435" cy="0"/>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3" name="object 135">
            <a:extLst>
              <a:ext uri="{FF2B5EF4-FFF2-40B4-BE49-F238E27FC236}">
                <a16:creationId xmlns:a16="http://schemas.microsoft.com/office/drawing/2014/main" id="{513A939B-6BF8-D9A2-2BA0-7972B33E4799}"/>
              </a:ext>
            </a:extLst>
          </p:cNvPr>
          <p:cNvSpPr/>
          <p:nvPr/>
        </p:nvSpPr>
        <p:spPr>
          <a:xfrm>
            <a:off x="8593835" y="1445641"/>
            <a:ext cx="215900" cy="288290"/>
          </a:xfrm>
          <a:custGeom>
            <a:avLst/>
            <a:gdLst/>
            <a:ahLst/>
            <a:cxnLst/>
            <a:rect l="l" t="t" r="r" b="b"/>
            <a:pathLst>
              <a:path w="215900" h="288289">
                <a:moveTo>
                  <a:pt x="215900" y="82931"/>
                </a:moveTo>
                <a:lnTo>
                  <a:pt x="138175" y="82931"/>
                </a:lnTo>
                <a:lnTo>
                  <a:pt x="138175" y="0"/>
                </a:lnTo>
                <a:lnTo>
                  <a:pt x="0" y="0"/>
                </a:lnTo>
                <a:lnTo>
                  <a:pt x="0" y="288036"/>
                </a:lnTo>
                <a:lnTo>
                  <a:pt x="215900" y="288036"/>
                </a:lnTo>
                <a:lnTo>
                  <a:pt x="215900" y="82931"/>
                </a:lnTo>
                <a:close/>
              </a:path>
              <a:path w="215900" h="288289">
                <a:moveTo>
                  <a:pt x="215900" y="76073"/>
                </a:moveTo>
                <a:lnTo>
                  <a:pt x="138175" y="0"/>
                </a:lnTo>
                <a:lnTo>
                  <a:pt x="138175" y="82931"/>
                </a:lnTo>
                <a:lnTo>
                  <a:pt x="215900" y="82931"/>
                </a:lnTo>
                <a:lnTo>
                  <a:pt x="215900"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54" name="object 138">
            <a:extLst>
              <a:ext uri="{FF2B5EF4-FFF2-40B4-BE49-F238E27FC236}">
                <a16:creationId xmlns:a16="http://schemas.microsoft.com/office/drawing/2014/main" id="{677EAFE3-41BD-465B-BB77-D3A6CDD7E612}"/>
              </a:ext>
            </a:extLst>
          </p:cNvPr>
          <p:cNvSpPr txBox="1"/>
          <p:nvPr/>
        </p:nvSpPr>
        <p:spPr>
          <a:xfrm>
            <a:off x="8866250" y="1523843"/>
            <a:ext cx="105245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印鑑登録者識別カード</a:t>
            </a:r>
            <a:endParaRPr sz="700" dirty="0">
              <a:latin typeface="ＭＳ Ｐゴシック 本文ＭＳ Ｐゴシック 本文"/>
              <a:ea typeface="+mn-ea"/>
              <a:cs typeface="游ゴシック"/>
            </a:endParaRPr>
          </a:p>
        </p:txBody>
      </p:sp>
      <p:sp>
        <p:nvSpPr>
          <p:cNvPr id="355" name="object 233">
            <a:extLst>
              <a:ext uri="{FF2B5EF4-FFF2-40B4-BE49-F238E27FC236}">
                <a16:creationId xmlns:a16="http://schemas.microsoft.com/office/drawing/2014/main" id="{7E530232-7313-087B-6A50-76E1C747C19B}"/>
              </a:ext>
            </a:extLst>
          </p:cNvPr>
          <p:cNvSpPr txBox="1"/>
          <p:nvPr/>
        </p:nvSpPr>
        <p:spPr>
          <a:xfrm>
            <a:off x="8509350" y="2114311"/>
            <a:ext cx="76596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交付して終了</a:t>
            </a:r>
            <a:endParaRPr sz="700" dirty="0">
              <a:latin typeface="ＭＳ Ｐゴシック 本文ＭＳ Ｐゴシック 本文"/>
              <a:ea typeface="+mn-ea"/>
              <a:cs typeface="游ゴシック"/>
            </a:endParaRPr>
          </a:p>
        </p:txBody>
      </p:sp>
      <p:grpSp>
        <p:nvGrpSpPr>
          <p:cNvPr id="360" name="グループ化 359">
            <a:extLst>
              <a:ext uri="{FF2B5EF4-FFF2-40B4-BE49-F238E27FC236}">
                <a16:creationId xmlns:a16="http://schemas.microsoft.com/office/drawing/2014/main" id="{4A3F96EB-E7A4-4BE3-8349-17A901272C73}"/>
              </a:ext>
            </a:extLst>
          </p:cNvPr>
          <p:cNvGrpSpPr/>
          <p:nvPr/>
        </p:nvGrpSpPr>
        <p:grpSpPr>
          <a:xfrm>
            <a:off x="8284972" y="2170479"/>
            <a:ext cx="180000" cy="180000"/>
            <a:chOff x="11137900" y="1192100"/>
            <a:chExt cx="180000" cy="180000"/>
          </a:xfrm>
        </p:grpSpPr>
        <p:sp>
          <p:nvSpPr>
            <p:cNvPr id="361" name="フローチャート: 結合子 360">
              <a:extLst>
                <a:ext uri="{FF2B5EF4-FFF2-40B4-BE49-F238E27FC236}">
                  <a16:creationId xmlns:a16="http://schemas.microsoft.com/office/drawing/2014/main" id="{F752A150-7D6E-345F-AC94-5BA80D46F481}"/>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62" name="正方形/長方形 361">
              <a:extLst>
                <a:ext uri="{FF2B5EF4-FFF2-40B4-BE49-F238E27FC236}">
                  <a16:creationId xmlns:a16="http://schemas.microsoft.com/office/drawing/2014/main" id="{CC672E84-C314-50DE-7BCB-C4C3253BA476}"/>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66" name="二等辺三角形 365">
              <a:extLst>
                <a:ext uri="{FF2B5EF4-FFF2-40B4-BE49-F238E27FC236}">
                  <a16:creationId xmlns:a16="http://schemas.microsoft.com/office/drawing/2014/main" id="{AE4F9A59-5A2A-F62D-CC5D-AD2F881429EB}"/>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cxnSp>
        <p:nvCxnSpPr>
          <p:cNvPr id="371" name="直線矢印コネクタ 370">
            <a:extLst>
              <a:ext uri="{FF2B5EF4-FFF2-40B4-BE49-F238E27FC236}">
                <a16:creationId xmlns:a16="http://schemas.microsoft.com/office/drawing/2014/main" id="{C7B194BC-1860-FC74-39D1-87C7E4FE99E7}"/>
              </a:ext>
            </a:extLst>
          </p:cNvPr>
          <p:cNvCxnSpPr>
            <a:cxnSpLocks/>
            <a:stCxn id="361" idx="0"/>
          </p:cNvCxnSpPr>
          <p:nvPr/>
        </p:nvCxnSpPr>
        <p:spPr>
          <a:xfrm flipH="1" flipV="1">
            <a:off x="8374717" y="1251501"/>
            <a:ext cx="255" cy="918978"/>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372" name="object 162">
            <a:extLst>
              <a:ext uri="{FF2B5EF4-FFF2-40B4-BE49-F238E27FC236}">
                <a16:creationId xmlns:a16="http://schemas.microsoft.com/office/drawing/2014/main" id="{37F4CF89-6E90-E39A-F7DD-6B0847AFC87F}"/>
              </a:ext>
            </a:extLst>
          </p:cNvPr>
          <p:cNvSpPr txBox="1"/>
          <p:nvPr/>
        </p:nvSpPr>
        <p:spPr>
          <a:xfrm>
            <a:off x="10108389" y="1523843"/>
            <a:ext cx="90400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印鑑登録証</a:t>
            </a:r>
          </a:p>
        </p:txBody>
      </p:sp>
      <p:sp>
        <p:nvSpPr>
          <p:cNvPr id="406" name="object 181">
            <a:extLst>
              <a:ext uri="{FF2B5EF4-FFF2-40B4-BE49-F238E27FC236}">
                <a16:creationId xmlns:a16="http://schemas.microsoft.com/office/drawing/2014/main" id="{89F9CCE9-6C16-6FD5-D521-FCB729FC947F}"/>
              </a:ext>
            </a:extLst>
          </p:cNvPr>
          <p:cNvSpPr txBox="1"/>
          <p:nvPr/>
        </p:nvSpPr>
        <p:spPr>
          <a:xfrm>
            <a:off x="7879572" y="2865583"/>
            <a:ext cx="90207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solidFill>
                  <a:schemeClr val="tx1"/>
                </a:solidFill>
                <a:latin typeface="ＭＳ Ｐゴシック 本文ＭＳ Ｐゴシック 本文"/>
                <a:ea typeface="+mn-ea"/>
                <a:cs typeface="游ゴシック"/>
              </a:rPr>
              <a:t>印鑑登録者識別カード</a:t>
            </a:r>
            <a:endParaRPr sz="700" dirty="0">
              <a:solidFill>
                <a:schemeClr val="tx1"/>
              </a:solidFill>
              <a:latin typeface="ＭＳ Ｐゴシック 本文ＭＳ Ｐゴシック 本文"/>
              <a:ea typeface="+mn-ea"/>
              <a:cs typeface="游ゴシック"/>
            </a:endParaRPr>
          </a:p>
        </p:txBody>
      </p:sp>
      <p:cxnSp>
        <p:nvCxnSpPr>
          <p:cNvPr id="411" name="直線矢印コネクタ 13">
            <a:extLst>
              <a:ext uri="{FF2B5EF4-FFF2-40B4-BE49-F238E27FC236}">
                <a16:creationId xmlns:a16="http://schemas.microsoft.com/office/drawing/2014/main" id="{77097FCB-D7CC-9195-DEDF-F25592514DEA}"/>
              </a:ext>
            </a:extLst>
          </p:cNvPr>
          <p:cNvCxnSpPr>
            <a:cxnSpLocks/>
            <a:endCxn id="433" idx="1"/>
          </p:cNvCxnSpPr>
          <p:nvPr/>
        </p:nvCxnSpPr>
        <p:spPr>
          <a:xfrm rot="16200000" flipH="1">
            <a:off x="7833156" y="2509588"/>
            <a:ext cx="233638" cy="18651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6" name="直線矢印コネクタ 13">
            <a:extLst>
              <a:ext uri="{FF2B5EF4-FFF2-40B4-BE49-F238E27FC236}">
                <a16:creationId xmlns:a16="http://schemas.microsoft.com/office/drawing/2014/main" id="{DDF2877D-1E88-E144-2697-18E4E55C1F8A}"/>
              </a:ext>
            </a:extLst>
          </p:cNvPr>
          <p:cNvCxnSpPr>
            <a:cxnSpLocks/>
            <a:stCxn id="433" idx="3"/>
            <a:endCxn id="361" idx="4"/>
          </p:cNvCxnSpPr>
          <p:nvPr/>
        </p:nvCxnSpPr>
        <p:spPr>
          <a:xfrm flipV="1">
            <a:off x="8254191" y="2350479"/>
            <a:ext cx="120781" cy="36918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8" name="直線矢印コネクタ 417">
            <a:extLst>
              <a:ext uri="{FF2B5EF4-FFF2-40B4-BE49-F238E27FC236}">
                <a16:creationId xmlns:a16="http://schemas.microsoft.com/office/drawing/2014/main" id="{E9BBA8CB-DF7E-BC97-A37E-861866888A5B}"/>
              </a:ext>
            </a:extLst>
          </p:cNvPr>
          <p:cNvCxnSpPr>
            <a:cxnSpLocks/>
            <a:endCxn id="361" idx="2"/>
          </p:cNvCxnSpPr>
          <p:nvPr/>
        </p:nvCxnSpPr>
        <p:spPr>
          <a:xfrm>
            <a:off x="8072293" y="2257425"/>
            <a:ext cx="212679" cy="305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21" name="グループ化 420">
            <a:extLst>
              <a:ext uri="{FF2B5EF4-FFF2-40B4-BE49-F238E27FC236}">
                <a16:creationId xmlns:a16="http://schemas.microsoft.com/office/drawing/2014/main" id="{826B260F-0C02-35AC-C956-17A36D34724C}"/>
              </a:ext>
            </a:extLst>
          </p:cNvPr>
          <p:cNvGrpSpPr/>
          <p:nvPr/>
        </p:nvGrpSpPr>
        <p:grpSpPr>
          <a:xfrm>
            <a:off x="8038227" y="2581002"/>
            <a:ext cx="215964" cy="277319"/>
            <a:chOff x="8006526" y="4197102"/>
            <a:chExt cx="216535" cy="288290"/>
          </a:xfrm>
        </p:grpSpPr>
        <p:sp>
          <p:nvSpPr>
            <p:cNvPr id="432" name="object 27">
              <a:extLst>
                <a:ext uri="{FF2B5EF4-FFF2-40B4-BE49-F238E27FC236}">
                  <a16:creationId xmlns:a16="http://schemas.microsoft.com/office/drawing/2014/main" id="{CA430831-7F43-77BD-D337-E9B893299E2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Segoe UI"/>
                <a:ea typeface="游ゴシック Medium"/>
                <a:cs typeface="+mn-cs"/>
              </a:endParaRPr>
            </a:p>
          </p:txBody>
        </p:sp>
        <p:sp>
          <p:nvSpPr>
            <p:cNvPr id="433" name="正方形/長方形 432">
              <a:extLst>
                <a:ext uri="{FF2B5EF4-FFF2-40B4-BE49-F238E27FC236}">
                  <a16:creationId xmlns:a16="http://schemas.microsoft.com/office/drawing/2014/main" id="{9ABC1D7F-D4C8-E0E3-4302-C90C085547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448" name="直線矢印コネクタ 131">
            <a:extLst>
              <a:ext uri="{FF2B5EF4-FFF2-40B4-BE49-F238E27FC236}">
                <a16:creationId xmlns:a16="http://schemas.microsoft.com/office/drawing/2014/main" id="{6FD83020-C869-B437-461B-5039D2B39731}"/>
              </a:ext>
            </a:extLst>
          </p:cNvPr>
          <p:cNvCxnSpPr>
            <a:cxnSpLocks/>
            <a:stCxn id="283" idx="3"/>
            <a:endCxn id="188" idx="1"/>
          </p:cNvCxnSpPr>
          <p:nvPr/>
        </p:nvCxnSpPr>
        <p:spPr>
          <a:xfrm flipV="1">
            <a:off x="7218359" y="2257425"/>
            <a:ext cx="293691" cy="1986355"/>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2" name="直線矢印コネクタ 131">
            <a:extLst>
              <a:ext uri="{FF2B5EF4-FFF2-40B4-BE49-F238E27FC236}">
                <a16:creationId xmlns:a16="http://schemas.microsoft.com/office/drawing/2014/main" id="{5C349E5F-3F37-8DCA-6CA4-79E1C4618936}"/>
              </a:ext>
            </a:extLst>
          </p:cNvPr>
          <p:cNvCxnSpPr>
            <a:cxnSpLocks/>
            <a:stCxn id="268" idx="3"/>
            <a:endCxn id="29" idx="1"/>
          </p:cNvCxnSpPr>
          <p:nvPr/>
        </p:nvCxnSpPr>
        <p:spPr>
          <a:xfrm flipV="1">
            <a:off x="8867140" y="2267001"/>
            <a:ext cx="835828" cy="282125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3" name="グループ化 482">
            <a:extLst>
              <a:ext uri="{FF2B5EF4-FFF2-40B4-BE49-F238E27FC236}">
                <a16:creationId xmlns:a16="http://schemas.microsoft.com/office/drawing/2014/main" id="{55003662-6E08-9CDB-D268-0349EF14B4FE}"/>
              </a:ext>
            </a:extLst>
          </p:cNvPr>
          <p:cNvGrpSpPr/>
          <p:nvPr/>
        </p:nvGrpSpPr>
        <p:grpSpPr>
          <a:xfrm>
            <a:off x="9167335" y="5283848"/>
            <a:ext cx="215964" cy="277319"/>
            <a:chOff x="8006526" y="4197102"/>
            <a:chExt cx="216535" cy="288290"/>
          </a:xfrm>
        </p:grpSpPr>
        <p:sp>
          <p:nvSpPr>
            <p:cNvPr id="484" name="object 27">
              <a:extLst>
                <a:ext uri="{FF2B5EF4-FFF2-40B4-BE49-F238E27FC236}">
                  <a16:creationId xmlns:a16="http://schemas.microsoft.com/office/drawing/2014/main" id="{47CF6E43-8177-4978-84A0-6F0F5D86687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Segoe UI"/>
                <a:ea typeface="游ゴシック Medium"/>
                <a:cs typeface="+mn-cs"/>
              </a:endParaRPr>
            </a:p>
          </p:txBody>
        </p:sp>
        <p:sp>
          <p:nvSpPr>
            <p:cNvPr id="485" name="正方形/長方形 484">
              <a:extLst>
                <a:ext uri="{FF2B5EF4-FFF2-40B4-BE49-F238E27FC236}">
                  <a16:creationId xmlns:a16="http://schemas.microsoft.com/office/drawing/2014/main" id="{3C6ECACD-AB0C-CCA2-1820-D6DB35DF776B}"/>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490" name="直線矢印コネクタ 131">
            <a:extLst>
              <a:ext uri="{FF2B5EF4-FFF2-40B4-BE49-F238E27FC236}">
                <a16:creationId xmlns:a16="http://schemas.microsoft.com/office/drawing/2014/main" id="{1C2D766B-ADDD-1D4F-CACC-7C15816D5FB9}"/>
              </a:ext>
            </a:extLst>
          </p:cNvPr>
          <p:cNvCxnSpPr>
            <a:cxnSpLocks/>
            <a:stCxn id="283" idx="2"/>
            <a:endCxn id="268" idx="1"/>
          </p:cNvCxnSpPr>
          <p:nvPr/>
        </p:nvCxnSpPr>
        <p:spPr>
          <a:xfrm rot="16200000" flipH="1">
            <a:off x="7328254" y="4089116"/>
            <a:ext cx="664451" cy="133382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5" name="直線矢印コネクタ 504">
            <a:extLst>
              <a:ext uri="{FF2B5EF4-FFF2-40B4-BE49-F238E27FC236}">
                <a16:creationId xmlns:a16="http://schemas.microsoft.com/office/drawing/2014/main" id="{29BBE712-6EC6-92E2-B409-A8AC3DAC0AC3}"/>
              </a:ext>
            </a:extLst>
          </p:cNvPr>
          <p:cNvCxnSpPr>
            <a:cxnSpLocks/>
            <a:stCxn id="188" idx="2"/>
            <a:endCxn id="512" idx="1"/>
          </p:cNvCxnSpPr>
          <p:nvPr/>
        </p:nvCxnSpPr>
        <p:spPr>
          <a:xfrm flipH="1">
            <a:off x="7770448" y="2437447"/>
            <a:ext cx="11477" cy="3459366"/>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510" name="object 279">
            <a:extLst>
              <a:ext uri="{FF2B5EF4-FFF2-40B4-BE49-F238E27FC236}">
                <a16:creationId xmlns:a16="http://schemas.microsoft.com/office/drawing/2014/main" id="{4D3C907B-4EA0-3A36-0779-79063C1CE891}"/>
              </a:ext>
            </a:extLst>
          </p:cNvPr>
          <p:cNvSpPr txBox="1"/>
          <p:nvPr/>
        </p:nvSpPr>
        <p:spPr>
          <a:xfrm>
            <a:off x="7086859" y="6591654"/>
            <a:ext cx="1367176" cy="120546"/>
          </a:xfrm>
          <a:prstGeom prst="rect">
            <a:avLst/>
          </a:prstGeom>
        </p:spPr>
        <p:txBody>
          <a:bodyPr vert="horz" wrap="square" lIns="0" tIns="12700" rIns="0" bIns="0" rtlCol="0">
            <a:spAutoFit/>
          </a:bodyPr>
          <a:lstStyle/>
          <a:p>
            <a:pPr marL="12700" marR="5080" algn="ctr">
              <a:spcBef>
                <a:spcPts val="100"/>
              </a:spcBef>
            </a:pPr>
            <a:r>
              <a:rPr lang="en-US" altLang="zh-TW" sz="700" dirty="0">
                <a:latin typeface="ＭＳ Ｐゴシック 本文ＭＳ Ｐゴシック 本文"/>
                <a:ea typeface="+mn-ea"/>
                <a:cs typeface="游ゴシック"/>
              </a:rPr>
              <a:t>5.2.4.</a:t>
            </a:r>
            <a:r>
              <a:rPr lang="zh-TW" altLang="en-US" sz="700" dirty="0">
                <a:latin typeface="ＭＳ Ｐゴシック 本文ＭＳ Ｐゴシック 本文"/>
                <a:ea typeface="+mn-ea"/>
                <a:cs typeface="游ゴシック"/>
              </a:rPr>
              <a:t>登録者暗証番号設定</a:t>
            </a:r>
            <a:endParaRPr lang="ja-JP" altLang="en-US" sz="700" dirty="0">
              <a:latin typeface="ＭＳ Ｐゴシック 本文ＭＳ Ｐゴシック 本文"/>
              <a:ea typeface="+mn-ea"/>
              <a:cs typeface="游ゴシック"/>
            </a:endParaRPr>
          </a:p>
        </p:txBody>
      </p:sp>
      <p:grpSp>
        <p:nvGrpSpPr>
          <p:cNvPr id="511" name="グループ化 510">
            <a:extLst>
              <a:ext uri="{FF2B5EF4-FFF2-40B4-BE49-F238E27FC236}">
                <a16:creationId xmlns:a16="http://schemas.microsoft.com/office/drawing/2014/main" id="{5551EB93-D628-D8A6-72E8-E87F23A42EA3}"/>
              </a:ext>
            </a:extLst>
          </p:cNvPr>
          <p:cNvGrpSpPr/>
          <p:nvPr/>
        </p:nvGrpSpPr>
        <p:grpSpPr>
          <a:xfrm>
            <a:off x="7541992" y="5896813"/>
            <a:ext cx="456911" cy="344889"/>
            <a:chOff x="6080349" y="4852187"/>
            <a:chExt cx="520944" cy="393223"/>
          </a:xfrm>
        </p:grpSpPr>
        <p:sp>
          <p:nvSpPr>
            <p:cNvPr id="512" name="フローチャート: 磁気ディスク 511">
              <a:extLst>
                <a:ext uri="{FF2B5EF4-FFF2-40B4-BE49-F238E27FC236}">
                  <a16:creationId xmlns:a16="http://schemas.microsoft.com/office/drawing/2014/main" id="{EA5C1A66-C3B5-A790-3202-EC0ACA6F5B3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513" name="object 17">
              <a:extLst>
                <a:ext uri="{FF2B5EF4-FFF2-40B4-BE49-F238E27FC236}">
                  <a16:creationId xmlns:a16="http://schemas.microsoft.com/office/drawing/2014/main" id="{5E904A1D-16CA-A8B9-F70C-E93ED67CE031}"/>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sp>
        <p:nvSpPr>
          <p:cNvPr id="517" name="object 279">
            <a:extLst>
              <a:ext uri="{FF2B5EF4-FFF2-40B4-BE49-F238E27FC236}">
                <a16:creationId xmlns:a16="http://schemas.microsoft.com/office/drawing/2014/main" id="{25D0F8EF-881E-4F7B-7679-84C38D2BCB73}"/>
              </a:ext>
            </a:extLst>
          </p:cNvPr>
          <p:cNvSpPr txBox="1"/>
          <p:nvPr/>
        </p:nvSpPr>
        <p:spPr>
          <a:xfrm>
            <a:off x="8520079" y="6591654"/>
            <a:ext cx="1367176" cy="241092"/>
          </a:xfrm>
          <a:prstGeom prst="rect">
            <a:avLst/>
          </a:prstGeom>
        </p:spPr>
        <p:txBody>
          <a:bodyPr vert="horz" wrap="square" lIns="0" tIns="12700" rIns="0" bIns="0" rtlCol="0">
            <a:spAutoFit/>
          </a:bodyPr>
          <a:lstStyle/>
          <a:p>
            <a:pPr marL="12700" marR="5080" algn="ctr">
              <a:spcBef>
                <a:spcPts val="100"/>
              </a:spcBef>
            </a:pPr>
            <a:r>
              <a:rPr lang="ja-JP" altLang="en-US" sz="700" dirty="0">
                <a:latin typeface="ＭＳ Ｐゴシック 本文ＭＳ Ｐゴシック 本文"/>
                <a:ea typeface="+mn-ea"/>
                <a:cs typeface="游ゴシック"/>
              </a:rPr>
              <a:t>あらかじめ印鑑登録番号を表記して</a:t>
            </a:r>
          </a:p>
          <a:p>
            <a:pPr marL="12700" marR="5080" algn="ctr">
              <a:spcBef>
                <a:spcPts val="100"/>
              </a:spcBef>
            </a:pPr>
            <a:r>
              <a:rPr lang="ja-JP" altLang="en-US" sz="700" dirty="0">
                <a:latin typeface="ＭＳ Ｐゴシック 本文ＭＳ Ｐゴシック 本文"/>
                <a:ea typeface="+mn-ea"/>
                <a:cs typeface="游ゴシック"/>
              </a:rPr>
              <a:t>いない印鑑登録証を使用する場合</a:t>
            </a:r>
          </a:p>
        </p:txBody>
      </p:sp>
      <p:sp>
        <p:nvSpPr>
          <p:cNvPr id="518" name="object 278">
            <a:extLst>
              <a:ext uri="{FF2B5EF4-FFF2-40B4-BE49-F238E27FC236}">
                <a16:creationId xmlns:a16="http://schemas.microsoft.com/office/drawing/2014/main" id="{1BA969E6-B0E9-26D3-7FE3-D2FBDC014318}"/>
              </a:ext>
            </a:extLst>
          </p:cNvPr>
          <p:cNvSpPr/>
          <p:nvPr/>
        </p:nvSpPr>
        <p:spPr>
          <a:xfrm rot="16200000">
            <a:off x="7166153" y="5978607"/>
            <a:ext cx="401481" cy="45719"/>
          </a:xfrm>
          <a:custGeom>
            <a:avLst/>
            <a:gdLst/>
            <a:ahLst/>
            <a:cxnLst/>
            <a:rect l="l" t="t" r="r" b="b"/>
            <a:pathLst>
              <a:path w="914400" h="53975">
                <a:moveTo>
                  <a:pt x="0" y="0"/>
                </a:moveTo>
                <a:lnTo>
                  <a:pt x="0" y="53975"/>
                </a:lnTo>
                <a:lnTo>
                  <a:pt x="914146" y="53975"/>
                </a:lnTo>
                <a:lnTo>
                  <a:pt x="914146"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519" name="object 279">
            <a:extLst>
              <a:ext uri="{FF2B5EF4-FFF2-40B4-BE49-F238E27FC236}">
                <a16:creationId xmlns:a16="http://schemas.microsoft.com/office/drawing/2014/main" id="{BCAB999E-A3AF-10BA-6170-24790B88F501}"/>
              </a:ext>
            </a:extLst>
          </p:cNvPr>
          <p:cNvSpPr txBox="1"/>
          <p:nvPr/>
        </p:nvSpPr>
        <p:spPr>
          <a:xfrm>
            <a:off x="5680847" y="5820088"/>
            <a:ext cx="1799453" cy="361637"/>
          </a:xfrm>
          <a:prstGeom prst="rect">
            <a:avLst/>
          </a:prstGeom>
        </p:spPr>
        <p:txBody>
          <a:bodyPr vert="horz" wrap="square" lIns="0" tIns="12700" rIns="0" bIns="0" rtlCol="0">
            <a:spAutoFit/>
          </a:bodyPr>
          <a:lstStyle/>
          <a:p>
            <a:pPr marL="12700" marR="5080" algn="ctr">
              <a:spcBef>
                <a:spcPts val="100"/>
              </a:spcBef>
            </a:pPr>
            <a:r>
              <a:rPr lang="ja-JP" altLang="en-US" sz="700" b="0" i="0" u="none" strike="noStrike" baseline="0" dirty="0">
                <a:solidFill>
                  <a:srgbClr val="000000"/>
                </a:solidFill>
                <a:latin typeface="ＭＳ Ｐゴシック 本文ＭＳ Ｐゴシック 本文"/>
                <a:ea typeface="+mn-ea"/>
              </a:rPr>
              <a:t>印鑑登録者識別カードを印鑑登録システ</a:t>
            </a:r>
          </a:p>
          <a:p>
            <a:pPr marL="12700" marR="5080" algn="ctr">
              <a:spcBef>
                <a:spcPts val="100"/>
              </a:spcBef>
            </a:pPr>
            <a:r>
              <a:rPr lang="ja-JP" altLang="en-US" sz="700" b="0" i="0" u="none" strike="noStrike" baseline="0" dirty="0">
                <a:solidFill>
                  <a:srgbClr val="000000"/>
                </a:solidFill>
                <a:latin typeface="ＭＳ Ｐゴシック 本文ＭＳ Ｐゴシック 本文"/>
                <a:ea typeface="+mn-ea"/>
              </a:rPr>
              <a:t>ム以外のシステムで管理する場合は、当</a:t>
            </a:r>
          </a:p>
          <a:p>
            <a:pPr marL="12700" marR="5080" algn="ctr">
              <a:spcBef>
                <a:spcPts val="100"/>
              </a:spcBef>
            </a:pPr>
            <a:r>
              <a:rPr lang="ja-JP" altLang="en-US" sz="700" b="0" i="0" u="none" strike="noStrike" baseline="0" dirty="0">
                <a:solidFill>
                  <a:srgbClr val="000000"/>
                </a:solidFill>
                <a:latin typeface="ＭＳ Ｐゴシック 本文ＭＳ Ｐゴシック 本文"/>
                <a:ea typeface="+mn-ea"/>
              </a:rPr>
              <a:t>該カードを管理するシステムで操作する</a:t>
            </a:r>
            <a:endParaRPr lang="ja-JP" altLang="en-US" sz="700" dirty="0">
              <a:latin typeface="ＭＳ Ｐゴシック 本文ＭＳ Ｐゴシック 本文"/>
              <a:ea typeface="+mn-ea"/>
              <a:cs typeface="游ゴシック"/>
            </a:endParaRPr>
          </a:p>
        </p:txBody>
      </p:sp>
      <p:sp>
        <p:nvSpPr>
          <p:cNvPr id="520" name="object 295">
            <a:extLst>
              <a:ext uri="{FF2B5EF4-FFF2-40B4-BE49-F238E27FC236}">
                <a16:creationId xmlns:a16="http://schemas.microsoft.com/office/drawing/2014/main" id="{63E45125-71AE-186C-F27A-763D47ACA9D1}"/>
              </a:ext>
            </a:extLst>
          </p:cNvPr>
          <p:cNvSpPr/>
          <p:nvPr/>
        </p:nvSpPr>
        <p:spPr>
          <a:xfrm flipV="1">
            <a:off x="7271623" y="6047046"/>
            <a:ext cx="284877" cy="46309"/>
          </a:xfrm>
          <a:custGeom>
            <a:avLst/>
            <a:gdLst/>
            <a:ahLst/>
            <a:cxnLst/>
            <a:rect l="l" t="t" r="r" b="b"/>
            <a:pathLst>
              <a:path w="241935" h="340995">
                <a:moveTo>
                  <a:pt x="0" y="0"/>
                </a:moveTo>
                <a:lnTo>
                  <a:pt x="241680" y="340994"/>
                </a:lnTo>
              </a:path>
            </a:pathLst>
          </a:custGeom>
          <a:ln w="9143">
            <a:solidFill>
              <a:srgbClr val="000000"/>
            </a:solidFill>
            <a:prstDash val="dot"/>
          </a:ln>
        </p:spPr>
        <p:txBody>
          <a:bodyPr wrap="square" lIns="0" tIns="0" rIns="0" bIns="0" rtlCol="0"/>
          <a:lstStyle/>
          <a:p>
            <a:endParaRPr sz="700">
              <a:latin typeface="ＭＳ Ｐゴシック 本文ＭＳ Ｐゴシック 本文"/>
              <a:ea typeface="+mn-ea"/>
            </a:endParaRPr>
          </a:p>
        </p:txBody>
      </p:sp>
      <p:cxnSp>
        <p:nvCxnSpPr>
          <p:cNvPr id="523" name="直線矢印コネクタ 522">
            <a:extLst>
              <a:ext uri="{FF2B5EF4-FFF2-40B4-BE49-F238E27FC236}">
                <a16:creationId xmlns:a16="http://schemas.microsoft.com/office/drawing/2014/main" id="{F62B0134-F04B-DB2F-1024-3B5B939F4B04}"/>
              </a:ext>
            </a:extLst>
          </p:cNvPr>
          <p:cNvCxnSpPr>
            <a:cxnSpLocks/>
            <a:endCxn id="188" idx="0"/>
          </p:cNvCxnSpPr>
          <p:nvPr/>
        </p:nvCxnSpPr>
        <p:spPr>
          <a:xfrm flipH="1">
            <a:off x="7781925" y="1251501"/>
            <a:ext cx="6107" cy="82590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551" name="object 62">
            <a:extLst>
              <a:ext uri="{FF2B5EF4-FFF2-40B4-BE49-F238E27FC236}">
                <a16:creationId xmlns:a16="http://schemas.microsoft.com/office/drawing/2014/main" id="{32EDCDC4-7020-753D-F44B-7AF6A16787FE}"/>
              </a:ext>
            </a:extLst>
          </p:cNvPr>
          <p:cNvSpPr txBox="1"/>
          <p:nvPr/>
        </p:nvSpPr>
        <p:spPr>
          <a:xfrm>
            <a:off x="1585469" y="2381484"/>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180" name="object 132">
            <a:extLst>
              <a:ext uri="{FF2B5EF4-FFF2-40B4-BE49-F238E27FC236}">
                <a16:creationId xmlns:a16="http://schemas.microsoft.com/office/drawing/2014/main" id="{C4699211-0A80-49FF-B4B3-36997E809BBF}"/>
              </a:ext>
            </a:extLst>
          </p:cNvPr>
          <p:cNvSpPr txBox="1"/>
          <p:nvPr/>
        </p:nvSpPr>
        <p:spPr>
          <a:xfrm>
            <a:off x="7185223" y="1778761"/>
            <a:ext cx="6046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11" name="正方形/長方形 10">
            <a:extLst>
              <a:ext uri="{FF2B5EF4-FFF2-40B4-BE49-F238E27FC236}">
                <a16:creationId xmlns:a16="http://schemas.microsoft.com/office/drawing/2014/main" id="{92AB0BCD-BF61-209E-B20F-470A3E46B8FA}"/>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2" name="正方形/長方形 11">
            <a:extLst>
              <a:ext uri="{FF2B5EF4-FFF2-40B4-BE49-F238E27FC236}">
                <a16:creationId xmlns:a16="http://schemas.microsoft.com/office/drawing/2014/main" id="{89047C6E-70E4-35B0-6FED-4B9BEA28CA00}"/>
              </a:ext>
            </a:extLst>
          </p:cNvPr>
          <p:cNvSpPr/>
          <p:nvPr/>
        </p:nvSpPr>
        <p:spPr>
          <a:xfrm>
            <a:off x="3616852" y="924866"/>
            <a:ext cx="69479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5" name="正方形/長方形 14">
            <a:extLst>
              <a:ext uri="{FF2B5EF4-FFF2-40B4-BE49-F238E27FC236}">
                <a16:creationId xmlns:a16="http://schemas.microsoft.com/office/drawing/2014/main" id="{28E04E1B-D14E-B885-F310-6E82A1D3FCBD}"/>
              </a:ext>
            </a:extLst>
          </p:cNvPr>
          <p:cNvSpPr/>
          <p:nvPr/>
        </p:nvSpPr>
        <p:spPr>
          <a:xfrm>
            <a:off x="7445902" y="924866"/>
            <a:ext cx="69479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6" name="正方形/長方形 15">
            <a:extLst>
              <a:ext uri="{FF2B5EF4-FFF2-40B4-BE49-F238E27FC236}">
                <a16:creationId xmlns:a16="http://schemas.microsoft.com/office/drawing/2014/main" id="{89E9FCEC-6B8F-0915-E025-AEADBF35B2B7}"/>
              </a:ext>
            </a:extLst>
          </p:cNvPr>
          <p:cNvSpPr/>
          <p:nvPr/>
        </p:nvSpPr>
        <p:spPr>
          <a:xfrm>
            <a:off x="8035579" y="924866"/>
            <a:ext cx="69479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9" name="正方形/長方形 18">
            <a:extLst>
              <a:ext uri="{FF2B5EF4-FFF2-40B4-BE49-F238E27FC236}">
                <a16:creationId xmlns:a16="http://schemas.microsoft.com/office/drawing/2014/main" id="{7ED0662C-CB64-1E8D-20B6-67D58F458CF3}"/>
              </a:ext>
            </a:extLst>
          </p:cNvPr>
          <p:cNvSpPr/>
          <p:nvPr/>
        </p:nvSpPr>
        <p:spPr>
          <a:xfrm>
            <a:off x="9427767" y="924866"/>
            <a:ext cx="69479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object 17">
            <a:extLst>
              <a:ext uri="{FF2B5EF4-FFF2-40B4-BE49-F238E27FC236}">
                <a16:creationId xmlns:a16="http://schemas.microsoft.com/office/drawing/2014/main" id="{92503FD1-AAB0-34B5-B3B9-BF7E389075F6}"/>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31" name="object 17">
            <a:extLst>
              <a:ext uri="{FF2B5EF4-FFF2-40B4-BE49-F238E27FC236}">
                <a16:creationId xmlns:a16="http://schemas.microsoft.com/office/drawing/2014/main" id="{105AFBE3-117F-51CB-C441-FD7FFB4340E4}"/>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60" name="正方形/長方形 159">
            <a:extLst>
              <a:ext uri="{FF2B5EF4-FFF2-40B4-BE49-F238E27FC236}">
                <a16:creationId xmlns:a16="http://schemas.microsoft.com/office/drawing/2014/main" id="{D03E4FF7-049F-E59B-FB02-CEBD76F3E3DA}"/>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5</a:t>
            </a:r>
            <a:endParaRPr kumimoji="1" lang="ja-JP" altLang="en-US" sz="1100" dirty="0">
              <a:solidFill>
                <a:schemeClr val="tx1"/>
              </a:solidFill>
              <a:latin typeface="ＭＳ Ｐゴシック 本文ＭＳ Ｐゴシック 本文"/>
            </a:endParaRPr>
          </a:p>
        </p:txBody>
      </p:sp>
      <p:sp>
        <p:nvSpPr>
          <p:cNvPr id="161" name="正方形/長方形 160">
            <a:extLst>
              <a:ext uri="{FF2B5EF4-FFF2-40B4-BE49-F238E27FC236}">
                <a16:creationId xmlns:a16="http://schemas.microsoft.com/office/drawing/2014/main" id="{20A083AC-5D18-572F-CF36-C02ED5F1CF18}"/>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印鑑登録証</a:t>
            </a:r>
          </a:p>
        </p:txBody>
      </p:sp>
      <p:sp>
        <p:nvSpPr>
          <p:cNvPr id="162" name="正方形/長方形 161">
            <a:extLst>
              <a:ext uri="{FF2B5EF4-FFF2-40B4-BE49-F238E27FC236}">
                <a16:creationId xmlns:a16="http://schemas.microsoft.com/office/drawing/2014/main" id="{860893CE-43C0-F602-BE94-41FD93D99AD4}"/>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印鑑登録証及び印鑑登録者識別カードの引換交付</a:t>
            </a:r>
          </a:p>
        </p:txBody>
      </p:sp>
      <p:sp>
        <p:nvSpPr>
          <p:cNvPr id="163" name="正方形/長方形 162">
            <a:extLst>
              <a:ext uri="{FF2B5EF4-FFF2-40B4-BE49-F238E27FC236}">
                <a16:creationId xmlns:a16="http://schemas.microsoft.com/office/drawing/2014/main" id="{BEE02998-B4F7-0B7D-D450-3E35DC0E6BE7}"/>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5.3</a:t>
            </a:r>
            <a:endParaRPr kumimoji="1" lang="ja-JP" altLang="en-US" sz="1100" dirty="0">
              <a:solidFill>
                <a:schemeClr val="tx1"/>
              </a:solidFill>
              <a:latin typeface="ＭＳ Ｐゴシック 本文ＭＳ Ｐゴシック 本文"/>
            </a:endParaRPr>
          </a:p>
        </p:txBody>
      </p:sp>
      <p:grpSp>
        <p:nvGrpSpPr>
          <p:cNvPr id="164" name="グループ化 163">
            <a:extLst>
              <a:ext uri="{FF2B5EF4-FFF2-40B4-BE49-F238E27FC236}">
                <a16:creationId xmlns:a16="http://schemas.microsoft.com/office/drawing/2014/main" id="{0AE467DF-566E-4F7C-F7F6-78B1A9CCD4B3}"/>
              </a:ext>
            </a:extLst>
          </p:cNvPr>
          <p:cNvGrpSpPr/>
          <p:nvPr/>
        </p:nvGrpSpPr>
        <p:grpSpPr>
          <a:xfrm>
            <a:off x="2465892" y="2078355"/>
            <a:ext cx="539750" cy="360045"/>
            <a:chOff x="1937952" y="2078355"/>
            <a:chExt cx="539750" cy="360045"/>
          </a:xfrm>
        </p:grpSpPr>
        <p:pic>
          <p:nvPicPr>
            <p:cNvPr id="165" name="object 19">
              <a:extLst>
                <a:ext uri="{FF2B5EF4-FFF2-40B4-BE49-F238E27FC236}">
                  <a16:creationId xmlns:a16="http://schemas.microsoft.com/office/drawing/2014/main" id="{D0E01EB7-AED2-EE58-9E6C-DCA3B20606DD}"/>
                </a:ext>
              </a:extLst>
            </p:cNvPr>
            <p:cNvPicPr/>
            <p:nvPr/>
          </p:nvPicPr>
          <p:blipFill>
            <a:blip r:embed="rId3" cstate="print"/>
            <a:stretch>
              <a:fillRect/>
            </a:stretch>
          </p:blipFill>
          <p:spPr>
            <a:xfrm>
              <a:off x="1964333" y="2084491"/>
              <a:ext cx="120395" cy="100245"/>
            </a:xfrm>
            <a:prstGeom prst="rect">
              <a:avLst/>
            </a:prstGeom>
            <a:noFill/>
            <a:ln>
              <a:noFill/>
            </a:ln>
          </p:spPr>
        </p:pic>
        <p:sp>
          <p:nvSpPr>
            <p:cNvPr id="166" name="object 17">
              <a:extLst>
                <a:ext uri="{FF2B5EF4-FFF2-40B4-BE49-F238E27FC236}">
                  <a16:creationId xmlns:a16="http://schemas.microsoft.com/office/drawing/2014/main" id="{4F1CE90A-EF63-3FC4-3EF5-5BEDA122362F}"/>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167" name="object 18">
              <a:extLst>
                <a:ext uri="{FF2B5EF4-FFF2-40B4-BE49-F238E27FC236}">
                  <a16:creationId xmlns:a16="http://schemas.microsoft.com/office/drawing/2014/main" id="{C0E487F2-AC01-1264-1081-D7CAE594A27C}"/>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68" name="グループ化 167">
            <a:extLst>
              <a:ext uri="{FF2B5EF4-FFF2-40B4-BE49-F238E27FC236}">
                <a16:creationId xmlns:a16="http://schemas.microsoft.com/office/drawing/2014/main" id="{881A335B-50D5-5652-9D13-16126CD30ACD}"/>
              </a:ext>
            </a:extLst>
          </p:cNvPr>
          <p:cNvGrpSpPr/>
          <p:nvPr/>
        </p:nvGrpSpPr>
        <p:grpSpPr>
          <a:xfrm>
            <a:off x="3192400" y="2078355"/>
            <a:ext cx="539750" cy="360045"/>
            <a:chOff x="1937952" y="2078355"/>
            <a:chExt cx="539750" cy="360045"/>
          </a:xfrm>
        </p:grpSpPr>
        <p:pic>
          <p:nvPicPr>
            <p:cNvPr id="169" name="object 19">
              <a:extLst>
                <a:ext uri="{FF2B5EF4-FFF2-40B4-BE49-F238E27FC236}">
                  <a16:creationId xmlns:a16="http://schemas.microsoft.com/office/drawing/2014/main" id="{26FAEA9B-8B78-12F3-0925-81712C609A44}"/>
                </a:ext>
              </a:extLst>
            </p:cNvPr>
            <p:cNvPicPr/>
            <p:nvPr/>
          </p:nvPicPr>
          <p:blipFill>
            <a:blip r:embed="rId3" cstate="print"/>
            <a:stretch>
              <a:fillRect/>
            </a:stretch>
          </p:blipFill>
          <p:spPr>
            <a:xfrm>
              <a:off x="1964333" y="2084491"/>
              <a:ext cx="120395" cy="100245"/>
            </a:xfrm>
            <a:prstGeom prst="rect">
              <a:avLst/>
            </a:prstGeom>
            <a:noFill/>
            <a:ln>
              <a:noFill/>
            </a:ln>
          </p:spPr>
        </p:pic>
        <p:sp>
          <p:nvSpPr>
            <p:cNvPr id="170" name="object 17">
              <a:extLst>
                <a:ext uri="{FF2B5EF4-FFF2-40B4-BE49-F238E27FC236}">
                  <a16:creationId xmlns:a16="http://schemas.microsoft.com/office/drawing/2014/main" id="{10243797-B2C6-FF47-AA95-0200210AC22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申請書</a:t>
              </a:r>
              <a:r>
                <a:rPr lang="zh-TW" altLang="en-US" sz="700" dirty="0">
                  <a:latin typeface="ＭＳ Ｐゴシック 本文ＭＳ Ｐゴシック 本文"/>
                  <a:ea typeface="+mn-ea"/>
                  <a:cs typeface="游ゴシック"/>
                </a:rPr>
                <a:t>記載内容確認</a:t>
              </a:r>
            </a:p>
          </p:txBody>
        </p:sp>
        <p:sp>
          <p:nvSpPr>
            <p:cNvPr id="171" name="object 18">
              <a:extLst>
                <a:ext uri="{FF2B5EF4-FFF2-40B4-BE49-F238E27FC236}">
                  <a16:creationId xmlns:a16="http://schemas.microsoft.com/office/drawing/2014/main" id="{2FB35D40-E021-B0A8-B278-9858667C494C}"/>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72" name="グループ化 171">
            <a:extLst>
              <a:ext uri="{FF2B5EF4-FFF2-40B4-BE49-F238E27FC236}">
                <a16:creationId xmlns:a16="http://schemas.microsoft.com/office/drawing/2014/main" id="{31389E44-65F1-DAA1-8ED9-829F71F0646E}"/>
              </a:ext>
            </a:extLst>
          </p:cNvPr>
          <p:cNvGrpSpPr/>
          <p:nvPr/>
        </p:nvGrpSpPr>
        <p:grpSpPr>
          <a:xfrm>
            <a:off x="4403090" y="4062214"/>
            <a:ext cx="539750" cy="360045"/>
            <a:chOff x="1937952" y="2078355"/>
            <a:chExt cx="539750" cy="360045"/>
          </a:xfrm>
        </p:grpSpPr>
        <p:pic>
          <p:nvPicPr>
            <p:cNvPr id="173" name="object 19">
              <a:extLst>
                <a:ext uri="{FF2B5EF4-FFF2-40B4-BE49-F238E27FC236}">
                  <a16:creationId xmlns:a16="http://schemas.microsoft.com/office/drawing/2014/main" id="{8A009D69-22D6-E76B-D0A8-B1C6699B3DAD}"/>
                </a:ext>
              </a:extLst>
            </p:cNvPr>
            <p:cNvPicPr/>
            <p:nvPr/>
          </p:nvPicPr>
          <p:blipFill>
            <a:blip r:embed="rId3" cstate="print"/>
            <a:stretch>
              <a:fillRect/>
            </a:stretch>
          </p:blipFill>
          <p:spPr>
            <a:xfrm>
              <a:off x="1964333" y="2084491"/>
              <a:ext cx="120395" cy="100245"/>
            </a:xfrm>
            <a:prstGeom prst="rect">
              <a:avLst/>
            </a:prstGeom>
          </p:spPr>
        </p:pic>
        <p:sp>
          <p:nvSpPr>
            <p:cNvPr id="174" name="object 17">
              <a:extLst>
                <a:ext uri="{FF2B5EF4-FFF2-40B4-BE49-F238E27FC236}">
                  <a16:creationId xmlns:a16="http://schemas.microsoft.com/office/drawing/2014/main" id="{E794121B-6D9D-CCC4-E13E-4A0EE58235E0}"/>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75" name="object 18">
              <a:extLst>
                <a:ext uri="{FF2B5EF4-FFF2-40B4-BE49-F238E27FC236}">
                  <a16:creationId xmlns:a16="http://schemas.microsoft.com/office/drawing/2014/main" id="{99B2DC90-26B2-A242-E60F-BAD3738E119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76" name="グループ化 175">
            <a:extLst>
              <a:ext uri="{FF2B5EF4-FFF2-40B4-BE49-F238E27FC236}">
                <a16:creationId xmlns:a16="http://schemas.microsoft.com/office/drawing/2014/main" id="{51167068-2F27-EB0F-911D-7E41697AA92F}"/>
              </a:ext>
            </a:extLst>
          </p:cNvPr>
          <p:cNvGrpSpPr/>
          <p:nvPr/>
        </p:nvGrpSpPr>
        <p:grpSpPr>
          <a:xfrm>
            <a:off x="5173216" y="4058858"/>
            <a:ext cx="543271" cy="360045"/>
            <a:chOff x="4687859" y="3222625"/>
            <a:chExt cx="543271" cy="360045"/>
          </a:xfrm>
        </p:grpSpPr>
        <p:grpSp>
          <p:nvGrpSpPr>
            <p:cNvPr id="177" name="グループ化 176">
              <a:extLst>
                <a:ext uri="{FF2B5EF4-FFF2-40B4-BE49-F238E27FC236}">
                  <a16:creationId xmlns:a16="http://schemas.microsoft.com/office/drawing/2014/main" id="{86D9B571-4F2B-480A-7116-C58A914B67D4}"/>
                </a:ext>
              </a:extLst>
            </p:cNvPr>
            <p:cNvGrpSpPr/>
            <p:nvPr/>
          </p:nvGrpSpPr>
          <p:grpSpPr>
            <a:xfrm>
              <a:off x="4687859" y="3225072"/>
              <a:ext cx="518506" cy="339406"/>
              <a:chOff x="4687859" y="3225072"/>
              <a:chExt cx="518506" cy="339406"/>
            </a:xfrm>
          </p:grpSpPr>
          <p:pic>
            <p:nvPicPr>
              <p:cNvPr id="179" name="object 21">
                <a:extLst>
                  <a:ext uri="{FF2B5EF4-FFF2-40B4-BE49-F238E27FC236}">
                    <a16:creationId xmlns:a16="http://schemas.microsoft.com/office/drawing/2014/main" id="{F051DB76-CDB8-9FD0-7D4B-5B7E47435384}"/>
                  </a:ext>
                </a:extLst>
              </p:cNvPr>
              <p:cNvPicPr/>
              <p:nvPr/>
            </p:nvPicPr>
            <p:blipFill>
              <a:blip r:embed="rId4" cstate="print"/>
              <a:stretch>
                <a:fillRect/>
              </a:stretch>
            </p:blipFill>
            <p:spPr>
              <a:xfrm>
                <a:off x="4687859" y="3225072"/>
                <a:ext cx="133329" cy="115866"/>
              </a:xfrm>
              <a:prstGeom prst="rect">
                <a:avLst/>
              </a:prstGeom>
            </p:spPr>
          </p:pic>
          <p:sp>
            <p:nvSpPr>
              <p:cNvPr id="181" name="object 17">
                <a:extLst>
                  <a:ext uri="{FF2B5EF4-FFF2-40B4-BE49-F238E27FC236}">
                    <a16:creationId xmlns:a16="http://schemas.microsoft.com/office/drawing/2014/main" id="{76591E8A-FB25-AC26-01BD-49864567CBFA}"/>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印鑑登録証引換</a:t>
                </a:r>
              </a:p>
            </p:txBody>
          </p:sp>
        </p:grpSp>
        <p:sp>
          <p:nvSpPr>
            <p:cNvPr id="178" name="object 18">
              <a:extLst>
                <a:ext uri="{FF2B5EF4-FFF2-40B4-BE49-F238E27FC236}">
                  <a16:creationId xmlns:a16="http://schemas.microsoft.com/office/drawing/2014/main" id="{44795E8D-4B66-7C40-0193-51354F5C75A3}"/>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182" name="グループ化 181">
            <a:extLst>
              <a:ext uri="{FF2B5EF4-FFF2-40B4-BE49-F238E27FC236}">
                <a16:creationId xmlns:a16="http://schemas.microsoft.com/office/drawing/2014/main" id="{2C7BC679-A34E-789B-E2A6-9E6E673045C1}"/>
              </a:ext>
            </a:extLst>
          </p:cNvPr>
          <p:cNvGrpSpPr/>
          <p:nvPr/>
        </p:nvGrpSpPr>
        <p:grpSpPr>
          <a:xfrm>
            <a:off x="5957524" y="4062214"/>
            <a:ext cx="539750" cy="360045"/>
            <a:chOff x="1937952" y="2078355"/>
            <a:chExt cx="539750" cy="360045"/>
          </a:xfrm>
        </p:grpSpPr>
        <p:pic>
          <p:nvPicPr>
            <p:cNvPr id="183" name="object 19">
              <a:extLst>
                <a:ext uri="{FF2B5EF4-FFF2-40B4-BE49-F238E27FC236}">
                  <a16:creationId xmlns:a16="http://schemas.microsoft.com/office/drawing/2014/main" id="{E1547503-C3B5-5C5B-5472-A71C546356AC}"/>
                </a:ext>
              </a:extLst>
            </p:cNvPr>
            <p:cNvPicPr/>
            <p:nvPr/>
          </p:nvPicPr>
          <p:blipFill>
            <a:blip r:embed="rId3" cstate="print"/>
            <a:stretch>
              <a:fillRect/>
            </a:stretch>
          </p:blipFill>
          <p:spPr>
            <a:xfrm>
              <a:off x="1964333" y="2084491"/>
              <a:ext cx="120395" cy="100245"/>
            </a:xfrm>
            <a:prstGeom prst="rect">
              <a:avLst/>
            </a:prstGeom>
          </p:spPr>
        </p:pic>
        <p:sp>
          <p:nvSpPr>
            <p:cNvPr id="184" name="object 17">
              <a:extLst>
                <a:ext uri="{FF2B5EF4-FFF2-40B4-BE49-F238E27FC236}">
                  <a16:creationId xmlns:a16="http://schemas.microsoft.com/office/drawing/2014/main" id="{8B08254F-6CBB-C2D5-4E7C-7A272B54377C}"/>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従前の</a:t>
              </a:r>
            </a:p>
            <a:p>
              <a:pPr lvl="0" algn="ctr"/>
              <a:r>
                <a:rPr lang="ja-JP" altLang="en-US" sz="700" dirty="0">
                  <a:latin typeface="+mj-ea"/>
                  <a:ea typeface="+mj-ea"/>
                </a:rPr>
                <a:t>印鑑登録証</a:t>
              </a:r>
            </a:p>
            <a:p>
              <a:pPr lvl="0" algn="ctr"/>
              <a:r>
                <a:rPr lang="ja-JP" altLang="en-US" sz="700" dirty="0">
                  <a:latin typeface="+mj-ea"/>
                  <a:ea typeface="+mj-ea"/>
                </a:rPr>
                <a:t>等保管</a:t>
              </a:r>
              <a:endParaRPr lang="zh-TW" altLang="en-US" sz="700" dirty="0">
                <a:latin typeface="+mj-ea"/>
                <a:ea typeface="+mj-ea"/>
              </a:endParaRPr>
            </a:p>
          </p:txBody>
        </p:sp>
        <p:sp>
          <p:nvSpPr>
            <p:cNvPr id="185" name="object 18">
              <a:extLst>
                <a:ext uri="{FF2B5EF4-FFF2-40B4-BE49-F238E27FC236}">
                  <a16:creationId xmlns:a16="http://schemas.microsoft.com/office/drawing/2014/main" id="{BDEEAF84-3594-E24D-2BBF-799E37C2814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86" name="グループ化 185">
            <a:extLst>
              <a:ext uri="{FF2B5EF4-FFF2-40B4-BE49-F238E27FC236}">
                <a16:creationId xmlns:a16="http://schemas.microsoft.com/office/drawing/2014/main" id="{C4BC3A54-5EFB-0911-DC87-938D776281E6}"/>
              </a:ext>
            </a:extLst>
          </p:cNvPr>
          <p:cNvGrpSpPr/>
          <p:nvPr/>
        </p:nvGrpSpPr>
        <p:grpSpPr>
          <a:xfrm>
            <a:off x="7508529" y="2077402"/>
            <a:ext cx="543271" cy="360045"/>
            <a:chOff x="4687859" y="3222625"/>
            <a:chExt cx="543271" cy="360045"/>
          </a:xfrm>
        </p:grpSpPr>
        <p:grpSp>
          <p:nvGrpSpPr>
            <p:cNvPr id="187" name="グループ化 186">
              <a:extLst>
                <a:ext uri="{FF2B5EF4-FFF2-40B4-BE49-F238E27FC236}">
                  <a16:creationId xmlns:a16="http://schemas.microsoft.com/office/drawing/2014/main" id="{0167420D-C6C1-E562-22A2-898B7429E25C}"/>
                </a:ext>
              </a:extLst>
            </p:cNvPr>
            <p:cNvGrpSpPr/>
            <p:nvPr/>
          </p:nvGrpSpPr>
          <p:grpSpPr>
            <a:xfrm>
              <a:off x="4687859" y="3225072"/>
              <a:ext cx="518506" cy="339406"/>
              <a:chOff x="4687859" y="3225072"/>
              <a:chExt cx="518506" cy="339406"/>
            </a:xfrm>
          </p:grpSpPr>
          <p:pic>
            <p:nvPicPr>
              <p:cNvPr id="189" name="object 21">
                <a:extLst>
                  <a:ext uri="{FF2B5EF4-FFF2-40B4-BE49-F238E27FC236}">
                    <a16:creationId xmlns:a16="http://schemas.microsoft.com/office/drawing/2014/main" id="{C963616E-A546-196D-CAAD-FECEEC5C8A43}"/>
                  </a:ext>
                </a:extLst>
              </p:cNvPr>
              <p:cNvPicPr/>
              <p:nvPr/>
            </p:nvPicPr>
            <p:blipFill>
              <a:blip r:embed="rId4" cstate="print"/>
              <a:stretch>
                <a:fillRect/>
              </a:stretch>
            </p:blipFill>
            <p:spPr>
              <a:xfrm>
                <a:off x="4687859" y="3225072"/>
                <a:ext cx="133329" cy="115866"/>
              </a:xfrm>
              <a:prstGeom prst="rect">
                <a:avLst/>
              </a:prstGeom>
            </p:spPr>
          </p:pic>
          <p:sp>
            <p:nvSpPr>
              <p:cNvPr id="190" name="object 17">
                <a:extLst>
                  <a:ext uri="{FF2B5EF4-FFF2-40B4-BE49-F238E27FC236}">
                    <a16:creationId xmlns:a16="http://schemas.microsoft.com/office/drawing/2014/main" id="{81335452-F3C1-DF0C-6A5B-51344B7F791F}"/>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設定</a:t>
                </a:r>
                <a:endParaRPr lang="ja-JP" altLang="en-US" sz="700" dirty="0">
                  <a:latin typeface="ＭＳ Ｐゴシック 本文ＭＳ Ｐゴシック 本文"/>
                  <a:ea typeface="+mn-ea"/>
                  <a:cs typeface="游ゴシック"/>
                </a:endParaRPr>
              </a:p>
            </p:txBody>
          </p:sp>
        </p:grpSp>
        <p:sp>
          <p:nvSpPr>
            <p:cNvPr id="188" name="object 18">
              <a:extLst>
                <a:ext uri="{FF2B5EF4-FFF2-40B4-BE49-F238E27FC236}">
                  <a16:creationId xmlns:a16="http://schemas.microsoft.com/office/drawing/2014/main" id="{64BD3FA0-58FA-CFCB-DB72-1CD5400CA0D0}"/>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65" name="グループ化 264">
            <a:extLst>
              <a:ext uri="{FF2B5EF4-FFF2-40B4-BE49-F238E27FC236}">
                <a16:creationId xmlns:a16="http://schemas.microsoft.com/office/drawing/2014/main" id="{058D9093-8637-EAAF-7F1B-CEDEC6F73F07}"/>
              </a:ext>
            </a:extLst>
          </p:cNvPr>
          <p:cNvGrpSpPr/>
          <p:nvPr/>
        </p:nvGrpSpPr>
        <p:grpSpPr>
          <a:xfrm>
            <a:off x="8327390" y="4908230"/>
            <a:ext cx="539750" cy="360045"/>
            <a:chOff x="1937952" y="2078355"/>
            <a:chExt cx="539750" cy="360045"/>
          </a:xfrm>
        </p:grpSpPr>
        <p:pic>
          <p:nvPicPr>
            <p:cNvPr id="266" name="object 19">
              <a:extLst>
                <a:ext uri="{FF2B5EF4-FFF2-40B4-BE49-F238E27FC236}">
                  <a16:creationId xmlns:a16="http://schemas.microsoft.com/office/drawing/2014/main" id="{9A6D31D8-E231-F711-618C-5BC3702EB0AD}"/>
                </a:ext>
              </a:extLst>
            </p:cNvPr>
            <p:cNvPicPr/>
            <p:nvPr/>
          </p:nvPicPr>
          <p:blipFill>
            <a:blip r:embed="rId3" cstate="print"/>
            <a:stretch>
              <a:fillRect/>
            </a:stretch>
          </p:blipFill>
          <p:spPr>
            <a:xfrm>
              <a:off x="1964333" y="2084491"/>
              <a:ext cx="120395" cy="100245"/>
            </a:xfrm>
            <a:prstGeom prst="rect">
              <a:avLst/>
            </a:prstGeom>
          </p:spPr>
        </p:pic>
        <p:sp>
          <p:nvSpPr>
            <p:cNvPr id="267" name="object 17">
              <a:extLst>
                <a:ext uri="{FF2B5EF4-FFF2-40B4-BE49-F238E27FC236}">
                  <a16:creationId xmlns:a16="http://schemas.microsoft.com/office/drawing/2014/main" id="{B4A3E05D-2FB0-422B-E62C-1DFE5C196AE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印鑑登録番号記載又は貼付</a:t>
              </a:r>
            </a:p>
          </p:txBody>
        </p:sp>
        <p:sp>
          <p:nvSpPr>
            <p:cNvPr id="268" name="object 18">
              <a:extLst>
                <a:ext uri="{FF2B5EF4-FFF2-40B4-BE49-F238E27FC236}">
                  <a16:creationId xmlns:a16="http://schemas.microsoft.com/office/drawing/2014/main" id="{921197F4-CA3A-0CB5-48EB-03DD1F8AA3C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1" name="グループ化 280">
            <a:extLst>
              <a:ext uri="{FF2B5EF4-FFF2-40B4-BE49-F238E27FC236}">
                <a16:creationId xmlns:a16="http://schemas.microsoft.com/office/drawing/2014/main" id="{D4438583-A4B2-4AB2-49FE-1C5A3F37987F}"/>
              </a:ext>
            </a:extLst>
          </p:cNvPr>
          <p:cNvGrpSpPr/>
          <p:nvPr/>
        </p:nvGrpSpPr>
        <p:grpSpPr>
          <a:xfrm>
            <a:off x="6768779" y="4063758"/>
            <a:ext cx="449580" cy="360044"/>
            <a:chOff x="11109350" y="5278617"/>
            <a:chExt cx="449580" cy="360044"/>
          </a:xfrm>
        </p:grpSpPr>
        <p:pic>
          <p:nvPicPr>
            <p:cNvPr id="282" name="object 23">
              <a:extLst>
                <a:ext uri="{FF2B5EF4-FFF2-40B4-BE49-F238E27FC236}">
                  <a16:creationId xmlns:a16="http://schemas.microsoft.com/office/drawing/2014/main" id="{457A27EF-E396-C1E9-80E3-A0FD9F2EC4B5}"/>
                </a:ext>
              </a:extLst>
            </p:cNvPr>
            <p:cNvPicPr/>
            <p:nvPr/>
          </p:nvPicPr>
          <p:blipFill>
            <a:blip r:embed="rId5" cstate="print"/>
            <a:stretch>
              <a:fillRect/>
            </a:stretch>
          </p:blipFill>
          <p:spPr>
            <a:xfrm>
              <a:off x="11248796" y="5372533"/>
              <a:ext cx="170688" cy="172212"/>
            </a:xfrm>
            <a:prstGeom prst="rect">
              <a:avLst/>
            </a:prstGeom>
          </p:spPr>
        </p:pic>
        <p:sp>
          <p:nvSpPr>
            <p:cNvPr id="283" name="ひし形 282">
              <a:extLst>
                <a:ext uri="{FF2B5EF4-FFF2-40B4-BE49-F238E27FC236}">
                  <a16:creationId xmlns:a16="http://schemas.microsoft.com/office/drawing/2014/main" id="{ED76A747-4919-4F91-046A-6463131BDF2F}"/>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8" name="グループ化 287">
            <a:extLst>
              <a:ext uri="{FF2B5EF4-FFF2-40B4-BE49-F238E27FC236}">
                <a16:creationId xmlns:a16="http://schemas.microsoft.com/office/drawing/2014/main" id="{D8B612C9-ACBF-15E1-B090-BA139A51F280}"/>
              </a:ext>
            </a:extLst>
          </p:cNvPr>
          <p:cNvGrpSpPr/>
          <p:nvPr/>
        </p:nvGrpSpPr>
        <p:grpSpPr>
          <a:xfrm>
            <a:off x="1446700" y="2167386"/>
            <a:ext cx="180000" cy="180000"/>
            <a:chOff x="2679700" y="1343024"/>
            <a:chExt cx="180000" cy="180000"/>
          </a:xfrm>
        </p:grpSpPr>
        <p:sp>
          <p:nvSpPr>
            <p:cNvPr id="289" name="フローチャート: 結合子 288">
              <a:extLst>
                <a:ext uri="{FF2B5EF4-FFF2-40B4-BE49-F238E27FC236}">
                  <a16:creationId xmlns:a16="http://schemas.microsoft.com/office/drawing/2014/main" id="{105B26CA-5A01-8B7D-F8B7-3A4E24B3EDD5}"/>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90" name="正方形/長方形 289">
              <a:extLst>
                <a:ext uri="{FF2B5EF4-FFF2-40B4-BE49-F238E27FC236}">
                  <a16:creationId xmlns:a16="http://schemas.microsoft.com/office/drawing/2014/main" id="{E0090533-1478-6779-6CF0-EDABFD61C1C7}"/>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91" name="二等辺三角形 290">
              <a:extLst>
                <a:ext uri="{FF2B5EF4-FFF2-40B4-BE49-F238E27FC236}">
                  <a16:creationId xmlns:a16="http://schemas.microsoft.com/office/drawing/2014/main" id="{CDACEDE5-9108-83A7-7C36-56972A62BF5A}"/>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 name="直線コネクタ 2">
            <a:extLst>
              <a:ext uri="{FF2B5EF4-FFF2-40B4-BE49-F238E27FC236}">
                <a16:creationId xmlns:a16="http://schemas.microsoft.com/office/drawing/2014/main" id="{A0FCF298-4D27-D8E2-0891-C106A0B8F64B}"/>
              </a:ext>
            </a:extLst>
          </p:cNvPr>
          <p:cNvCxnSpPr>
            <a:cxnSpLocks/>
            <a:stCxn id="25" idx="3"/>
            <a:endCxn id="4" idx="1"/>
          </p:cNvCxnSpPr>
          <p:nvPr/>
        </p:nvCxnSpPr>
        <p:spPr>
          <a:xfrm>
            <a:off x="5441610" y="6241702"/>
            <a:ext cx="353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78DE48BA-3B37-F6E6-190B-F6B02D7C45E1}"/>
              </a:ext>
            </a:extLst>
          </p:cNvPr>
          <p:cNvSpPr/>
          <p:nvPr/>
        </p:nvSpPr>
        <p:spPr>
          <a:xfrm rot="5400000">
            <a:off x="542161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6" name="直線コネクタ 5">
            <a:extLst>
              <a:ext uri="{FF2B5EF4-FFF2-40B4-BE49-F238E27FC236}">
                <a16:creationId xmlns:a16="http://schemas.microsoft.com/office/drawing/2014/main" id="{A0F5E1FB-EB48-A806-7463-C43B72A26793}"/>
              </a:ext>
            </a:extLst>
          </p:cNvPr>
          <p:cNvCxnSpPr>
            <a:cxnSpLocks/>
            <a:stCxn id="512" idx="3"/>
            <a:endCxn id="9" idx="1"/>
          </p:cNvCxnSpPr>
          <p:nvPr/>
        </p:nvCxnSpPr>
        <p:spPr>
          <a:xfrm flipH="1">
            <a:off x="7761482" y="6241702"/>
            <a:ext cx="8966"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 name="左大かっこ 8">
            <a:extLst>
              <a:ext uri="{FF2B5EF4-FFF2-40B4-BE49-F238E27FC236}">
                <a16:creationId xmlns:a16="http://schemas.microsoft.com/office/drawing/2014/main" id="{1C6010F5-AEDF-C2E4-8B9F-39444D370914}"/>
              </a:ext>
            </a:extLst>
          </p:cNvPr>
          <p:cNvSpPr/>
          <p:nvPr/>
        </p:nvSpPr>
        <p:spPr>
          <a:xfrm rot="5400000">
            <a:off x="773795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 name="直線コネクタ 13">
            <a:extLst>
              <a:ext uri="{FF2B5EF4-FFF2-40B4-BE49-F238E27FC236}">
                <a16:creationId xmlns:a16="http://schemas.microsoft.com/office/drawing/2014/main" id="{2BE3172C-27E9-37AC-421C-D772C7C63FD7}"/>
              </a:ext>
            </a:extLst>
          </p:cNvPr>
          <p:cNvCxnSpPr>
            <a:cxnSpLocks/>
            <a:endCxn id="23" idx="1"/>
          </p:cNvCxnSpPr>
          <p:nvPr/>
        </p:nvCxnSpPr>
        <p:spPr>
          <a:xfrm rot="16200000" flipH="1">
            <a:off x="8196956" y="5537192"/>
            <a:ext cx="1266640" cy="733720"/>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3" name="左大かっこ 22">
            <a:extLst>
              <a:ext uri="{FF2B5EF4-FFF2-40B4-BE49-F238E27FC236}">
                <a16:creationId xmlns:a16="http://schemas.microsoft.com/office/drawing/2014/main" id="{95F66C91-D820-C653-9C59-E4A3505629CD}"/>
              </a:ext>
            </a:extLst>
          </p:cNvPr>
          <p:cNvSpPr/>
          <p:nvPr/>
        </p:nvSpPr>
        <p:spPr>
          <a:xfrm rot="5400000">
            <a:off x="9173606"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5" name="グループ化 4">
            <a:extLst>
              <a:ext uri="{FF2B5EF4-FFF2-40B4-BE49-F238E27FC236}">
                <a16:creationId xmlns:a16="http://schemas.microsoft.com/office/drawing/2014/main" id="{F4A2AF4F-D156-8D69-1A21-2F75AB240FAE}"/>
              </a:ext>
            </a:extLst>
          </p:cNvPr>
          <p:cNvGrpSpPr/>
          <p:nvPr/>
        </p:nvGrpSpPr>
        <p:grpSpPr>
          <a:xfrm>
            <a:off x="1953282" y="2560647"/>
            <a:ext cx="216535" cy="288290"/>
            <a:chOff x="8006526" y="4197102"/>
            <a:chExt cx="216535" cy="288290"/>
          </a:xfrm>
        </p:grpSpPr>
        <p:sp>
          <p:nvSpPr>
            <p:cNvPr id="13" name="object 27">
              <a:extLst>
                <a:ext uri="{FF2B5EF4-FFF2-40B4-BE49-F238E27FC236}">
                  <a16:creationId xmlns:a16="http://schemas.microsoft.com/office/drawing/2014/main" id="{CED69CDF-1322-62B5-6E8D-0AB9B7D81EC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4" name="正方形/長方形 23">
              <a:extLst>
                <a:ext uri="{FF2B5EF4-FFF2-40B4-BE49-F238E27FC236}">
                  <a16:creationId xmlns:a16="http://schemas.microsoft.com/office/drawing/2014/main" id="{E4447BB7-D7B0-1092-FB64-015BDE02F81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 name="グループ化 29">
            <a:extLst>
              <a:ext uri="{FF2B5EF4-FFF2-40B4-BE49-F238E27FC236}">
                <a16:creationId xmlns:a16="http://schemas.microsoft.com/office/drawing/2014/main" id="{2A6FB5A8-84BD-012E-384D-EA4ADA0996A7}"/>
              </a:ext>
            </a:extLst>
          </p:cNvPr>
          <p:cNvGrpSpPr/>
          <p:nvPr/>
        </p:nvGrpSpPr>
        <p:grpSpPr>
          <a:xfrm>
            <a:off x="3019849" y="2560647"/>
            <a:ext cx="216535" cy="288290"/>
            <a:chOff x="8006526" y="4197102"/>
            <a:chExt cx="216535" cy="288290"/>
          </a:xfrm>
        </p:grpSpPr>
        <p:sp>
          <p:nvSpPr>
            <p:cNvPr id="191" name="object 27">
              <a:extLst>
                <a:ext uri="{FF2B5EF4-FFF2-40B4-BE49-F238E27FC236}">
                  <a16:creationId xmlns:a16="http://schemas.microsoft.com/office/drawing/2014/main" id="{DD9D6707-73B0-512A-7DF4-F3C43E45988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57" name="正方形/長方形 256">
              <a:extLst>
                <a:ext uri="{FF2B5EF4-FFF2-40B4-BE49-F238E27FC236}">
                  <a16:creationId xmlns:a16="http://schemas.microsoft.com/office/drawing/2014/main" id="{5813A36E-7504-94F8-193D-A475DD9725A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59" name="グループ化 258">
            <a:extLst>
              <a:ext uri="{FF2B5EF4-FFF2-40B4-BE49-F238E27FC236}">
                <a16:creationId xmlns:a16="http://schemas.microsoft.com/office/drawing/2014/main" id="{093756A2-70E9-F306-A448-50D7651441BB}"/>
              </a:ext>
            </a:extLst>
          </p:cNvPr>
          <p:cNvGrpSpPr/>
          <p:nvPr/>
        </p:nvGrpSpPr>
        <p:grpSpPr>
          <a:xfrm>
            <a:off x="1953282" y="3006172"/>
            <a:ext cx="216535" cy="288290"/>
            <a:chOff x="8006526" y="4197102"/>
            <a:chExt cx="216535" cy="288290"/>
          </a:xfrm>
        </p:grpSpPr>
        <p:sp>
          <p:nvSpPr>
            <p:cNvPr id="264" name="object 27">
              <a:extLst>
                <a:ext uri="{FF2B5EF4-FFF2-40B4-BE49-F238E27FC236}">
                  <a16:creationId xmlns:a16="http://schemas.microsoft.com/office/drawing/2014/main" id="{6230F0E7-2CEC-D9B6-9E3B-73DA1874087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0" name="正方形/長方形 269">
              <a:extLst>
                <a:ext uri="{FF2B5EF4-FFF2-40B4-BE49-F238E27FC236}">
                  <a16:creationId xmlns:a16="http://schemas.microsoft.com/office/drawing/2014/main" id="{2EF0DE2F-8993-CE09-1EEB-8FFF9A5796D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6" name="グループ化 285">
            <a:extLst>
              <a:ext uri="{FF2B5EF4-FFF2-40B4-BE49-F238E27FC236}">
                <a16:creationId xmlns:a16="http://schemas.microsoft.com/office/drawing/2014/main" id="{517E298A-C723-E6B7-E266-E011B9BA0CD6}"/>
              </a:ext>
            </a:extLst>
          </p:cNvPr>
          <p:cNvGrpSpPr/>
          <p:nvPr/>
        </p:nvGrpSpPr>
        <p:grpSpPr>
          <a:xfrm>
            <a:off x="3639820" y="3006172"/>
            <a:ext cx="216535" cy="288290"/>
            <a:chOff x="8006526" y="4197102"/>
            <a:chExt cx="216535" cy="288290"/>
          </a:xfrm>
        </p:grpSpPr>
        <p:sp>
          <p:nvSpPr>
            <p:cNvPr id="287" name="object 27">
              <a:extLst>
                <a:ext uri="{FF2B5EF4-FFF2-40B4-BE49-F238E27FC236}">
                  <a16:creationId xmlns:a16="http://schemas.microsoft.com/office/drawing/2014/main" id="{11D476B4-2399-1440-3FEE-3717E50D998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2" name="正方形/長方形 291">
              <a:extLst>
                <a:ext uri="{FF2B5EF4-FFF2-40B4-BE49-F238E27FC236}">
                  <a16:creationId xmlns:a16="http://schemas.microsoft.com/office/drawing/2014/main" id="{BEE822B5-E784-8D2A-F8D6-87BC73DB91F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94" name="直線矢印コネクタ 13">
            <a:extLst>
              <a:ext uri="{FF2B5EF4-FFF2-40B4-BE49-F238E27FC236}">
                <a16:creationId xmlns:a16="http://schemas.microsoft.com/office/drawing/2014/main" id="{995F2A50-E066-04C4-0C92-E7D9615AF239}"/>
              </a:ext>
            </a:extLst>
          </p:cNvPr>
          <p:cNvCxnSpPr>
            <a:cxnSpLocks/>
            <a:stCxn id="2" idx="2"/>
            <a:endCxn id="178" idx="2"/>
          </p:cNvCxnSpPr>
          <p:nvPr/>
        </p:nvCxnSpPr>
        <p:spPr>
          <a:xfrm rot="16200000" flipH="1">
            <a:off x="4163145" y="3135436"/>
            <a:ext cx="875986" cy="1690948"/>
          </a:xfrm>
          <a:prstGeom prst="bentConnector3">
            <a:avLst>
              <a:gd name="adj1" fmla="val 12609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00" name="直線矢印コネクタ 299">
            <a:extLst>
              <a:ext uri="{FF2B5EF4-FFF2-40B4-BE49-F238E27FC236}">
                <a16:creationId xmlns:a16="http://schemas.microsoft.com/office/drawing/2014/main" id="{AB2EC45F-3B14-5733-BF42-4CBFDE4D5D00}"/>
              </a:ext>
            </a:extLst>
          </p:cNvPr>
          <p:cNvCxnSpPr>
            <a:cxnSpLocks/>
            <a:stCxn id="430" idx="3"/>
            <a:endCxn id="175" idx="1"/>
          </p:cNvCxnSpPr>
          <p:nvPr/>
        </p:nvCxnSpPr>
        <p:spPr>
          <a:xfrm>
            <a:off x="4045287" y="2251040"/>
            <a:ext cx="357803" cy="199119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43242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 name="object 62">
            <a:extLst>
              <a:ext uri="{FF2B5EF4-FFF2-40B4-BE49-F238E27FC236}">
                <a16:creationId xmlns:a16="http://schemas.microsoft.com/office/drawing/2014/main" id="{72A2666F-A4EC-0C26-4CF0-CDC871A5AC88}"/>
              </a:ext>
            </a:extLst>
          </p:cNvPr>
          <p:cNvSpPr txBox="1"/>
          <p:nvPr/>
        </p:nvSpPr>
        <p:spPr>
          <a:xfrm>
            <a:off x="158546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6920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438588"/>
            <a:ext cx="1558545" cy="241092"/>
          </a:xfrm>
          <a:prstGeom prst="rect">
            <a:avLst/>
          </a:prstGeom>
        </p:spPr>
        <p:txBody>
          <a:bodyPr vert="horz" wrap="square" lIns="0" tIns="12700" rIns="0" bIns="0" rtlCol="0">
            <a:spAutoFit/>
          </a:bodyPr>
          <a:lstStyle/>
          <a:p>
            <a:pPr marL="12700">
              <a:lnSpc>
                <a:spcPct val="100000"/>
              </a:lnSpc>
              <a:spcBef>
                <a:spcPts val="100"/>
              </a:spcBef>
            </a:pPr>
            <a:r>
              <a:rPr lang="zh-TW" altLang="en-US" sz="700" dirty="0">
                <a:latin typeface="ＭＳ Ｐゴシック 本文ＭＳ Ｐゴシック 本文"/>
                <a:ea typeface="+mn-ea"/>
                <a:cs typeface="游ゴシック"/>
              </a:rPr>
              <a:t>印鑑登録証明書交付申請書</a:t>
            </a:r>
          </a:p>
          <a:p>
            <a:pPr marL="12700">
              <a:lnSpc>
                <a:spcPct val="100000"/>
              </a:lnSpc>
              <a:spcBef>
                <a:spcPts val="100"/>
              </a:spcBef>
            </a:pPr>
            <a:r>
              <a:rPr lang="zh-TW" altLang="en-US" sz="700" dirty="0">
                <a:latin typeface="ＭＳ Ｐゴシック 本文ＭＳ Ｐゴシック 本文"/>
                <a:ea typeface="+mn-ea"/>
                <a:cs typeface="游ゴシック"/>
              </a:rPr>
              <a:t>印鑑登録証</a:t>
            </a:r>
            <a:endParaRPr lang="en-US" altLang="ja-JP" sz="700" dirty="0">
              <a:latin typeface="ＭＳ Ｐゴシック 本文ＭＳ Ｐゴシック 本文"/>
              <a:ea typeface="+mn-ea"/>
              <a:cs typeface="游ゴシック"/>
            </a:endParaRPr>
          </a:p>
        </p:txBody>
      </p:sp>
      <p:cxnSp>
        <p:nvCxnSpPr>
          <p:cNvPr id="621" name="直線矢印コネクタ 131">
            <a:extLst>
              <a:ext uri="{FF2B5EF4-FFF2-40B4-BE49-F238E27FC236}">
                <a16:creationId xmlns:a16="http://schemas.microsoft.com/office/drawing/2014/main" id="{44160F45-B511-D222-678E-16DE27ED9626}"/>
              </a:ext>
            </a:extLst>
          </p:cNvPr>
          <p:cNvCxnSpPr>
            <a:cxnSpLocks/>
            <a:stCxn id="17" idx="3"/>
            <a:endCxn id="258" idx="1"/>
          </p:cNvCxnSpPr>
          <p:nvPr/>
        </p:nvCxnSpPr>
        <p:spPr>
          <a:xfrm>
            <a:off x="2701290" y="2434762"/>
            <a:ext cx="283210" cy="180443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object 68">
            <a:extLst>
              <a:ext uri="{FF2B5EF4-FFF2-40B4-BE49-F238E27FC236}">
                <a16:creationId xmlns:a16="http://schemas.microsoft.com/office/drawing/2014/main" id="{B2A66E16-A73F-B4A0-380F-293069616D2B}"/>
              </a:ext>
            </a:extLst>
          </p:cNvPr>
          <p:cNvSpPr txBox="1"/>
          <p:nvPr/>
        </p:nvSpPr>
        <p:spPr>
          <a:xfrm>
            <a:off x="1586664" y="2524125"/>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21" name="直線矢印コネクタ 20">
            <a:extLst>
              <a:ext uri="{FF2B5EF4-FFF2-40B4-BE49-F238E27FC236}">
                <a16:creationId xmlns:a16="http://schemas.microsoft.com/office/drawing/2014/main" id="{6187FEA9-B9BA-5549-0F19-0A35E944DE75}"/>
              </a:ext>
            </a:extLst>
          </p:cNvPr>
          <p:cNvCxnSpPr>
            <a:cxnSpLocks/>
            <a:stCxn id="381" idx="6"/>
            <a:endCxn id="17" idx="1"/>
          </p:cNvCxnSpPr>
          <p:nvPr/>
        </p:nvCxnSpPr>
        <p:spPr>
          <a:xfrm>
            <a:off x="1631239" y="2434761"/>
            <a:ext cx="53030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直線矢印コネクタ 26">
            <a:extLst>
              <a:ext uri="{FF2B5EF4-FFF2-40B4-BE49-F238E27FC236}">
                <a16:creationId xmlns:a16="http://schemas.microsoft.com/office/drawing/2014/main" id="{69EEE4C1-CCCA-5C38-DE19-650C40B267BA}"/>
              </a:ext>
            </a:extLst>
          </p:cNvPr>
          <p:cNvCxnSpPr>
            <a:cxnSpLocks/>
            <a:stCxn id="2" idx="2"/>
            <a:endCxn id="381" idx="0"/>
          </p:cNvCxnSpPr>
          <p:nvPr/>
        </p:nvCxnSpPr>
        <p:spPr>
          <a:xfrm>
            <a:off x="1530350" y="1236814"/>
            <a:ext cx="10889" cy="110794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406" name="object 181">
            <a:extLst>
              <a:ext uri="{FF2B5EF4-FFF2-40B4-BE49-F238E27FC236}">
                <a16:creationId xmlns:a16="http://schemas.microsoft.com/office/drawing/2014/main" id="{89F9CCE9-6C16-6FD5-D521-FCB729FC947F}"/>
              </a:ext>
            </a:extLst>
          </p:cNvPr>
          <p:cNvSpPr txBox="1"/>
          <p:nvPr/>
        </p:nvSpPr>
        <p:spPr>
          <a:xfrm>
            <a:off x="1596084" y="3171825"/>
            <a:ext cx="706408" cy="228600"/>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印鑑登録証明書交付申請書</a:t>
            </a:r>
            <a:endParaRPr sz="700" dirty="0">
              <a:latin typeface="ＭＳ Ｐゴシック 本文ＭＳ Ｐゴシック 本文"/>
              <a:ea typeface="+mn-ea"/>
              <a:cs typeface="游ゴシック"/>
            </a:endParaRPr>
          </a:p>
        </p:txBody>
      </p:sp>
      <p:cxnSp>
        <p:nvCxnSpPr>
          <p:cNvPr id="411" name="直線矢印コネクタ 13">
            <a:extLst>
              <a:ext uri="{FF2B5EF4-FFF2-40B4-BE49-F238E27FC236}">
                <a16:creationId xmlns:a16="http://schemas.microsoft.com/office/drawing/2014/main" id="{77097FCB-D7CC-9195-DEDF-F25592514DEA}"/>
              </a:ext>
            </a:extLst>
          </p:cNvPr>
          <p:cNvCxnSpPr>
            <a:cxnSpLocks/>
            <a:stCxn id="381" idx="4"/>
            <a:endCxn id="433" idx="1"/>
          </p:cNvCxnSpPr>
          <p:nvPr/>
        </p:nvCxnSpPr>
        <p:spPr>
          <a:xfrm rot="16200000" flipH="1">
            <a:off x="1425897" y="2640102"/>
            <a:ext cx="508405" cy="27772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16" name="直線矢印コネクタ 13">
            <a:extLst>
              <a:ext uri="{FF2B5EF4-FFF2-40B4-BE49-F238E27FC236}">
                <a16:creationId xmlns:a16="http://schemas.microsoft.com/office/drawing/2014/main" id="{DDF2877D-1E88-E144-2697-18E4E55C1F8A}"/>
              </a:ext>
            </a:extLst>
          </p:cNvPr>
          <p:cNvCxnSpPr>
            <a:cxnSpLocks/>
            <a:stCxn id="433" idx="3"/>
          </p:cNvCxnSpPr>
          <p:nvPr/>
        </p:nvCxnSpPr>
        <p:spPr>
          <a:xfrm flipV="1">
            <a:off x="2029921" y="2600230"/>
            <a:ext cx="224790" cy="43293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421" name="グループ化 420">
            <a:extLst>
              <a:ext uri="{FF2B5EF4-FFF2-40B4-BE49-F238E27FC236}">
                <a16:creationId xmlns:a16="http://schemas.microsoft.com/office/drawing/2014/main" id="{826B260F-0C02-35AC-C956-17A36D34724C}"/>
              </a:ext>
            </a:extLst>
          </p:cNvPr>
          <p:cNvGrpSpPr/>
          <p:nvPr/>
        </p:nvGrpSpPr>
        <p:grpSpPr>
          <a:xfrm>
            <a:off x="1813957" y="2894506"/>
            <a:ext cx="215964" cy="277319"/>
            <a:chOff x="8006526" y="4197102"/>
            <a:chExt cx="216535" cy="288290"/>
          </a:xfrm>
        </p:grpSpPr>
        <p:sp>
          <p:nvSpPr>
            <p:cNvPr id="432" name="object 27">
              <a:extLst>
                <a:ext uri="{FF2B5EF4-FFF2-40B4-BE49-F238E27FC236}">
                  <a16:creationId xmlns:a16="http://schemas.microsoft.com/office/drawing/2014/main" id="{CA430831-7F43-77BD-D337-E9B893299E2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Segoe UI"/>
                <a:ea typeface="游ゴシック Medium"/>
                <a:cs typeface="+mn-cs"/>
              </a:endParaRPr>
            </a:p>
          </p:txBody>
        </p:sp>
        <p:sp>
          <p:nvSpPr>
            <p:cNvPr id="433" name="正方形/長方形 432">
              <a:extLst>
                <a:ext uri="{FF2B5EF4-FFF2-40B4-BE49-F238E27FC236}">
                  <a16:creationId xmlns:a16="http://schemas.microsoft.com/office/drawing/2014/main" id="{9ABC1D7F-D4C8-E0E3-4302-C90C085547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380" name="グループ化 379">
            <a:extLst>
              <a:ext uri="{FF2B5EF4-FFF2-40B4-BE49-F238E27FC236}">
                <a16:creationId xmlns:a16="http://schemas.microsoft.com/office/drawing/2014/main" id="{90518FF9-328F-16CF-1C6F-842117C0CDE5}"/>
              </a:ext>
            </a:extLst>
          </p:cNvPr>
          <p:cNvGrpSpPr/>
          <p:nvPr/>
        </p:nvGrpSpPr>
        <p:grpSpPr>
          <a:xfrm>
            <a:off x="1451239" y="2344761"/>
            <a:ext cx="180000" cy="180000"/>
            <a:chOff x="11137900" y="833966"/>
            <a:chExt cx="180000" cy="180000"/>
          </a:xfrm>
        </p:grpSpPr>
        <p:sp>
          <p:nvSpPr>
            <p:cNvPr id="381" name="フローチャート: 結合子 380">
              <a:extLst>
                <a:ext uri="{FF2B5EF4-FFF2-40B4-BE49-F238E27FC236}">
                  <a16:creationId xmlns:a16="http://schemas.microsoft.com/office/drawing/2014/main" id="{4768609E-5DD6-D867-6B16-EE57A3062A31}"/>
                </a:ext>
              </a:extLst>
            </p:cNvPr>
            <p:cNvSpPr/>
            <p:nvPr/>
          </p:nvSpPr>
          <p:spPr>
            <a:xfrm>
              <a:off x="11137900" y="833966"/>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82" name="正方形/長方形 381">
              <a:extLst>
                <a:ext uri="{FF2B5EF4-FFF2-40B4-BE49-F238E27FC236}">
                  <a16:creationId xmlns:a16="http://schemas.microsoft.com/office/drawing/2014/main" id="{4994B14C-D656-5830-974B-5AE91BCEE7BA}"/>
                </a:ext>
              </a:extLst>
            </p:cNvPr>
            <p:cNvSpPr/>
            <p:nvPr/>
          </p:nvSpPr>
          <p:spPr>
            <a:xfrm>
              <a:off x="11164900" y="880339"/>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83" name="二等辺三角形 382">
              <a:extLst>
                <a:ext uri="{FF2B5EF4-FFF2-40B4-BE49-F238E27FC236}">
                  <a16:creationId xmlns:a16="http://schemas.microsoft.com/office/drawing/2014/main" id="{46DBF9BE-182E-AF5A-C7E2-B65DB795A253}"/>
                </a:ext>
              </a:extLst>
            </p:cNvPr>
            <p:cNvSpPr/>
            <p:nvPr/>
          </p:nvSpPr>
          <p:spPr>
            <a:xfrm rot="10800000">
              <a:off x="11164900" y="880339"/>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cxnSp>
        <p:nvCxnSpPr>
          <p:cNvPr id="417" name="直線矢印コネクタ 416">
            <a:extLst>
              <a:ext uri="{FF2B5EF4-FFF2-40B4-BE49-F238E27FC236}">
                <a16:creationId xmlns:a16="http://schemas.microsoft.com/office/drawing/2014/main" id="{ECCF434D-A817-A826-F29F-5C47663563DA}"/>
              </a:ext>
            </a:extLst>
          </p:cNvPr>
          <p:cNvCxnSpPr>
            <a:cxnSpLocks/>
            <a:stCxn id="258" idx="3"/>
            <a:endCxn id="282" idx="1"/>
          </p:cNvCxnSpPr>
          <p:nvPr/>
        </p:nvCxnSpPr>
        <p:spPr>
          <a:xfrm flipV="1">
            <a:off x="3524250" y="4239198"/>
            <a:ext cx="34524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34" name="直線矢印コネクタ 131">
            <a:extLst>
              <a:ext uri="{FF2B5EF4-FFF2-40B4-BE49-F238E27FC236}">
                <a16:creationId xmlns:a16="http://schemas.microsoft.com/office/drawing/2014/main" id="{6C701669-74A2-C9A7-A3F2-EE8EF63D3AD9}"/>
              </a:ext>
            </a:extLst>
          </p:cNvPr>
          <p:cNvCxnSpPr>
            <a:cxnSpLocks/>
            <a:stCxn id="282" idx="0"/>
            <a:endCxn id="285" idx="1"/>
          </p:cNvCxnSpPr>
          <p:nvPr/>
        </p:nvCxnSpPr>
        <p:spPr>
          <a:xfrm rot="5400000" flipH="1" flipV="1">
            <a:off x="3376312" y="3152731"/>
            <a:ext cx="1624415" cy="18847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4" name="直線矢印コネクタ 131">
            <a:extLst>
              <a:ext uri="{FF2B5EF4-FFF2-40B4-BE49-F238E27FC236}">
                <a16:creationId xmlns:a16="http://schemas.microsoft.com/office/drawing/2014/main" id="{A142B7A8-5D8B-32A7-000A-CC214265A036}"/>
              </a:ext>
            </a:extLst>
          </p:cNvPr>
          <p:cNvCxnSpPr>
            <a:cxnSpLocks/>
            <a:stCxn id="285" idx="2"/>
            <a:endCxn id="28" idx="1"/>
          </p:cNvCxnSpPr>
          <p:nvPr/>
        </p:nvCxnSpPr>
        <p:spPr>
          <a:xfrm rot="16200000" flipH="1">
            <a:off x="4510941" y="2611389"/>
            <a:ext cx="396156" cy="40294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2" name="直線矢印コネクタ 481">
            <a:extLst>
              <a:ext uri="{FF2B5EF4-FFF2-40B4-BE49-F238E27FC236}">
                <a16:creationId xmlns:a16="http://schemas.microsoft.com/office/drawing/2014/main" id="{8E761958-0D60-D487-067D-FF4F931044B7}"/>
              </a:ext>
            </a:extLst>
          </p:cNvPr>
          <p:cNvCxnSpPr>
            <a:cxnSpLocks/>
            <a:stCxn id="285" idx="3"/>
            <a:endCxn id="22" idx="1"/>
          </p:cNvCxnSpPr>
          <p:nvPr/>
        </p:nvCxnSpPr>
        <p:spPr>
          <a:xfrm>
            <a:off x="4732337" y="2434761"/>
            <a:ext cx="836613"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94" name="直線矢印コネクタ 493">
            <a:extLst>
              <a:ext uri="{FF2B5EF4-FFF2-40B4-BE49-F238E27FC236}">
                <a16:creationId xmlns:a16="http://schemas.microsoft.com/office/drawing/2014/main" id="{729FAF50-3061-5C95-2B16-4D2379F761A5}"/>
              </a:ext>
            </a:extLst>
          </p:cNvPr>
          <p:cNvCxnSpPr>
            <a:cxnSpLocks/>
            <a:stCxn id="282" idx="3"/>
            <a:endCxn id="458" idx="1"/>
          </p:cNvCxnSpPr>
          <p:nvPr/>
        </p:nvCxnSpPr>
        <p:spPr>
          <a:xfrm>
            <a:off x="4319071" y="4239198"/>
            <a:ext cx="28010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8" name="object 69">
            <a:extLst>
              <a:ext uri="{FF2B5EF4-FFF2-40B4-BE49-F238E27FC236}">
                <a16:creationId xmlns:a16="http://schemas.microsoft.com/office/drawing/2014/main" id="{36EC1C87-8C00-9847-F8F8-A0B468DACB1C}"/>
              </a:ext>
            </a:extLst>
          </p:cNvPr>
          <p:cNvSpPr txBox="1"/>
          <p:nvPr/>
        </p:nvSpPr>
        <p:spPr>
          <a:xfrm>
            <a:off x="3752706" y="4430910"/>
            <a:ext cx="793407"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印鑑登録専用の</a:t>
            </a:r>
            <a:br>
              <a:rPr lang="en-US" altLang="ja-JP" sz="700" dirty="0">
                <a:latin typeface="ＭＳ Ｐゴシック 本文ＭＳ Ｐゴシック 本文"/>
                <a:ea typeface="+mn-ea"/>
                <a:cs typeface="游ゴシック"/>
              </a:rPr>
            </a:br>
            <a:r>
              <a:rPr lang="ja-JP" altLang="en-US" sz="700" dirty="0">
                <a:latin typeface="ＭＳ Ｐゴシック 本文ＭＳ Ｐゴシック 本文"/>
                <a:ea typeface="+mn-ea"/>
                <a:cs typeface="游ゴシック"/>
              </a:rPr>
              <a:t>印鑑登録証を使用</a:t>
            </a:r>
            <a:endParaRPr lang="en-US" altLang="ja-JP" sz="700" dirty="0">
              <a:latin typeface="ＭＳ Ｐゴシック 本文ＭＳ Ｐゴシック 本文"/>
              <a:ea typeface="+mn-ea"/>
              <a:cs typeface="游ゴシック"/>
            </a:endParaRPr>
          </a:p>
        </p:txBody>
      </p:sp>
      <p:sp>
        <p:nvSpPr>
          <p:cNvPr id="499" name="object 69">
            <a:extLst>
              <a:ext uri="{FF2B5EF4-FFF2-40B4-BE49-F238E27FC236}">
                <a16:creationId xmlns:a16="http://schemas.microsoft.com/office/drawing/2014/main" id="{FF7D554F-0E75-5EB3-58B5-ECFDC09D7C57}"/>
              </a:ext>
            </a:extLst>
          </p:cNvPr>
          <p:cNvSpPr txBox="1"/>
          <p:nvPr/>
        </p:nvSpPr>
        <p:spPr>
          <a:xfrm>
            <a:off x="3884746" y="2102971"/>
            <a:ext cx="735026" cy="241092"/>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個人番号カード</a:t>
            </a:r>
          </a:p>
          <a:p>
            <a:pPr marL="12700" algn="ctr">
              <a:lnSpc>
                <a:spcPct val="100000"/>
              </a:lnSpc>
              <a:spcBef>
                <a:spcPts val="100"/>
              </a:spcBef>
            </a:pPr>
            <a:r>
              <a:rPr lang="ja-JP" altLang="en-US" sz="700" dirty="0">
                <a:latin typeface="ＭＳ Ｐゴシック 本文ＭＳ Ｐゴシック 本文"/>
                <a:ea typeface="+mn-ea"/>
                <a:cs typeface="游ゴシック"/>
              </a:rPr>
              <a:t>を兼用</a:t>
            </a:r>
            <a:endParaRPr lang="en-US" altLang="ja-JP" sz="700" dirty="0">
              <a:latin typeface="ＭＳ Ｐゴシック 本文ＭＳ Ｐゴシック 本文"/>
              <a:ea typeface="+mn-ea"/>
              <a:cs typeface="游ゴシック"/>
            </a:endParaRPr>
          </a:p>
        </p:txBody>
      </p:sp>
      <p:sp>
        <p:nvSpPr>
          <p:cNvPr id="500" name="object 120">
            <a:extLst>
              <a:ext uri="{FF2B5EF4-FFF2-40B4-BE49-F238E27FC236}">
                <a16:creationId xmlns:a16="http://schemas.microsoft.com/office/drawing/2014/main" id="{17649FE8-1619-2E51-643A-CF2CF4B0B826}"/>
              </a:ext>
            </a:extLst>
          </p:cNvPr>
          <p:cNvSpPr txBox="1"/>
          <p:nvPr/>
        </p:nvSpPr>
        <p:spPr>
          <a:xfrm>
            <a:off x="4123745" y="3888704"/>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501" name="object 120">
            <a:extLst>
              <a:ext uri="{FF2B5EF4-FFF2-40B4-BE49-F238E27FC236}">
                <a16:creationId xmlns:a16="http://schemas.microsoft.com/office/drawing/2014/main" id="{0C2EDE5D-95DB-B82B-B688-ABB744A8AF38}"/>
              </a:ext>
            </a:extLst>
          </p:cNvPr>
          <p:cNvSpPr txBox="1"/>
          <p:nvPr/>
        </p:nvSpPr>
        <p:spPr>
          <a:xfrm>
            <a:off x="4342054" y="4098154"/>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503" name="object 120">
            <a:extLst>
              <a:ext uri="{FF2B5EF4-FFF2-40B4-BE49-F238E27FC236}">
                <a16:creationId xmlns:a16="http://schemas.microsoft.com/office/drawing/2014/main" id="{7980641A-71F9-F2ED-6B7F-1B517E1F7B24}"/>
              </a:ext>
            </a:extLst>
          </p:cNvPr>
          <p:cNvSpPr txBox="1"/>
          <p:nvPr/>
        </p:nvSpPr>
        <p:spPr>
          <a:xfrm>
            <a:off x="4364208" y="2601468"/>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504" name="object 120">
            <a:extLst>
              <a:ext uri="{FF2B5EF4-FFF2-40B4-BE49-F238E27FC236}">
                <a16:creationId xmlns:a16="http://schemas.microsoft.com/office/drawing/2014/main" id="{DCB6BD36-08E7-BF68-92A8-493CF3962101}"/>
              </a:ext>
            </a:extLst>
          </p:cNvPr>
          <p:cNvSpPr txBox="1"/>
          <p:nvPr/>
        </p:nvSpPr>
        <p:spPr>
          <a:xfrm>
            <a:off x="4730143" y="2308223"/>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521" name="直線矢印コネクタ 520">
            <a:extLst>
              <a:ext uri="{FF2B5EF4-FFF2-40B4-BE49-F238E27FC236}">
                <a16:creationId xmlns:a16="http://schemas.microsoft.com/office/drawing/2014/main" id="{BCCF4855-06AF-F72A-FEB1-912D4EF5BE79}"/>
              </a:ext>
            </a:extLst>
          </p:cNvPr>
          <p:cNvCxnSpPr>
            <a:cxnSpLocks/>
            <a:stCxn id="6" idx="2"/>
            <a:endCxn id="28" idx="0"/>
          </p:cNvCxnSpPr>
          <p:nvPr/>
        </p:nvCxnSpPr>
        <p:spPr>
          <a:xfrm rot="16200000" flipH="1">
            <a:off x="4313091" y="1963641"/>
            <a:ext cx="1594102" cy="140447"/>
          </a:xfrm>
          <a:prstGeom prst="bentConnector3">
            <a:avLst>
              <a:gd name="adj1" fmla="val 50000"/>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535" name="直線矢印コネクタ 131">
            <a:extLst>
              <a:ext uri="{FF2B5EF4-FFF2-40B4-BE49-F238E27FC236}">
                <a16:creationId xmlns:a16="http://schemas.microsoft.com/office/drawing/2014/main" id="{E376C3CC-85CD-05DD-5975-8928DB4A2C25}"/>
              </a:ext>
            </a:extLst>
          </p:cNvPr>
          <p:cNvCxnSpPr>
            <a:cxnSpLocks/>
            <a:stCxn id="6" idx="2"/>
            <a:endCxn id="22" idx="0"/>
          </p:cNvCxnSpPr>
          <p:nvPr/>
        </p:nvCxnSpPr>
        <p:spPr>
          <a:xfrm rot="16200000" flipH="1">
            <a:off x="4930410" y="1346323"/>
            <a:ext cx="1017925" cy="798906"/>
          </a:xfrm>
          <a:prstGeom prst="bentConnector3">
            <a:avLst>
              <a:gd name="adj1" fmla="val 78182"/>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544" name="直線矢印コネクタ 543">
            <a:extLst>
              <a:ext uri="{FF2B5EF4-FFF2-40B4-BE49-F238E27FC236}">
                <a16:creationId xmlns:a16="http://schemas.microsoft.com/office/drawing/2014/main" id="{8568EE4D-0B07-CB36-6655-12BC0274AD2B}"/>
              </a:ext>
            </a:extLst>
          </p:cNvPr>
          <p:cNvCxnSpPr>
            <a:cxnSpLocks/>
            <a:stCxn id="458" idx="3"/>
            <a:endCxn id="266" idx="1"/>
          </p:cNvCxnSpPr>
          <p:nvPr/>
        </p:nvCxnSpPr>
        <p:spPr>
          <a:xfrm>
            <a:off x="5138921" y="4239199"/>
            <a:ext cx="16167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48" name="直線矢印コネクタ 131">
            <a:extLst>
              <a:ext uri="{FF2B5EF4-FFF2-40B4-BE49-F238E27FC236}">
                <a16:creationId xmlns:a16="http://schemas.microsoft.com/office/drawing/2014/main" id="{64998891-6D2B-E4D1-C667-760031A082C4}"/>
              </a:ext>
            </a:extLst>
          </p:cNvPr>
          <p:cNvCxnSpPr>
            <a:cxnSpLocks/>
            <a:stCxn id="28" idx="3"/>
            <a:endCxn id="266" idx="1"/>
          </p:cNvCxnSpPr>
          <p:nvPr/>
        </p:nvCxnSpPr>
        <p:spPr>
          <a:xfrm>
            <a:off x="5450241" y="3010939"/>
            <a:ext cx="1305380" cy="122826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53" name="直線矢印コネクタ 131">
            <a:extLst>
              <a:ext uri="{FF2B5EF4-FFF2-40B4-BE49-F238E27FC236}">
                <a16:creationId xmlns:a16="http://schemas.microsoft.com/office/drawing/2014/main" id="{811A3DE8-F3E0-76E5-7806-E6F63E9E0009}"/>
              </a:ext>
            </a:extLst>
          </p:cNvPr>
          <p:cNvCxnSpPr>
            <a:cxnSpLocks/>
            <a:stCxn id="22" idx="3"/>
            <a:endCxn id="266" idx="1"/>
          </p:cNvCxnSpPr>
          <p:nvPr/>
        </p:nvCxnSpPr>
        <p:spPr>
          <a:xfrm>
            <a:off x="6108700" y="2434762"/>
            <a:ext cx="646921" cy="180443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58" name="グループ化 557">
            <a:extLst>
              <a:ext uri="{FF2B5EF4-FFF2-40B4-BE49-F238E27FC236}">
                <a16:creationId xmlns:a16="http://schemas.microsoft.com/office/drawing/2014/main" id="{30C70B72-8EB4-2E4F-0EC5-FB934DA3EF69}"/>
              </a:ext>
            </a:extLst>
          </p:cNvPr>
          <p:cNvGrpSpPr/>
          <p:nvPr/>
        </p:nvGrpSpPr>
        <p:grpSpPr>
          <a:xfrm>
            <a:off x="8085267" y="2344761"/>
            <a:ext cx="180000" cy="180000"/>
            <a:chOff x="11137900" y="1192100"/>
            <a:chExt cx="180000" cy="180000"/>
          </a:xfrm>
        </p:grpSpPr>
        <p:sp>
          <p:nvSpPr>
            <p:cNvPr id="559" name="フローチャート: 結合子 558">
              <a:extLst>
                <a:ext uri="{FF2B5EF4-FFF2-40B4-BE49-F238E27FC236}">
                  <a16:creationId xmlns:a16="http://schemas.microsoft.com/office/drawing/2014/main" id="{CA05B297-5E65-F620-4B7A-0D24110C00D8}"/>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560" name="正方形/長方形 559">
              <a:extLst>
                <a:ext uri="{FF2B5EF4-FFF2-40B4-BE49-F238E27FC236}">
                  <a16:creationId xmlns:a16="http://schemas.microsoft.com/office/drawing/2014/main" id="{28447594-CCEB-18EF-094A-EB4FF88E0F90}"/>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562" name="二等辺三角形 561">
              <a:extLst>
                <a:ext uri="{FF2B5EF4-FFF2-40B4-BE49-F238E27FC236}">
                  <a16:creationId xmlns:a16="http://schemas.microsoft.com/office/drawing/2014/main" id="{CF42458C-919C-1D6B-17D7-6DEA393E628D}"/>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563" name="object 158">
            <a:extLst>
              <a:ext uri="{FF2B5EF4-FFF2-40B4-BE49-F238E27FC236}">
                <a16:creationId xmlns:a16="http://schemas.microsoft.com/office/drawing/2014/main" id="{152C0DFE-6AB3-DA5A-9670-6E49F88D42B9}"/>
              </a:ext>
            </a:extLst>
          </p:cNvPr>
          <p:cNvSpPr txBox="1"/>
          <p:nvPr/>
        </p:nvSpPr>
        <p:spPr>
          <a:xfrm>
            <a:off x="82423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564" name="object 160">
            <a:extLst>
              <a:ext uri="{FF2B5EF4-FFF2-40B4-BE49-F238E27FC236}">
                <a16:creationId xmlns:a16="http://schemas.microsoft.com/office/drawing/2014/main" id="{9C98C668-C85A-458F-1408-6D7E075C1234}"/>
              </a:ext>
            </a:extLst>
          </p:cNvPr>
          <p:cNvSpPr/>
          <p:nvPr/>
        </p:nvSpPr>
        <p:spPr>
          <a:xfrm flipV="1">
            <a:off x="8175600" y="1586466"/>
            <a:ext cx="88264"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566" name="object 161">
            <a:extLst>
              <a:ext uri="{FF2B5EF4-FFF2-40B4-BE49-F238E27FC236}">
                <a16:creationId xmlns:a16="http://schemas.microsoft.com/office/drawing/2014/main" id="{E1077125-0B88-1758-B54E-7BFE76CEAD26}"/>
              </a:ext>
            </a:extLst>
          </p:cNvPr>
          <p:cNvSpPr/>
          <p:nvPr/>
        </p:nvSpPr>
        <p:spPr>
          <a:xfrm>
            <a:off x="8263864" y="1442449"/>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569" name="object 158">
            <a:extLst>
              <a:ext uri="{FF2B5EF4-FFF2-40B4-BE49-F238E27FC236}">
                <a16:creationId xmlns:a16="http://schemas.microsoft.com/office/drawing/2014/main" id="{DB1391D9-9097-93E5-4F40-5B8ECA1128AD}"/>
              </a:ext>
            </a:extLst>
          </p:cNvPr>
          <p:cNvSpPr txBox="1"/>
          <p:nvPr/>
        </p:nvSpPr>
        <p:spPr>
          <a:xfrm>
            <a:off x="8318500" y="2273508"/>
            <a:ext cx="566594"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交付及び返却</a:t>
            </a:r>
          </a:p>
          <a:p>
            <a:pPr marL="12700">
              <a:lnSpc>
                <a:spcPct val="100000"/>
              </a:lnSpc>
              <a:spcBef>
                <a:spcPts val="100"/>
              </a:spcBef>
            </a:pPr>
            <a:r>
              <a:rPr lang="ja-JP" altLang="en-US" sz="700" spc="-20" dirty="0">
                <a:latin typeface="ＭＳ Ｐゴシック 本文ＭＳ Ｐゴシック 本文"/>
                <a:ea typeface="+mn-ea"/>
                <a:cs typeface="游ゴシック"/>
              </a:rPr>
              <a:t>して終了</a:t>
            </a:r>
            <a:endParaRPr sz="700" dirty="0">
              <a:latin typeface="ＭＳ Ｐゴシック 本文ＭＳ Ｐゴシック 本文"/>
              <a:ea typeface="+mn-ea"/>
              <a:cs typeface="游ゴシック"/>
            </a:endParaRPr>
          </a:p>
        </p:txBody>
      </p:sp>
      <p:sp>
        <p:nvSpPr>
          <p:cNvPr id="570" name="object 172">
            <a:extLst>
              <a:ext uri="{FF2B5EF4-FFF2-40B4-BE49-F238E27FC236}">
                <a16:creationId xmlns:a16="http://schemas.microsoft.com/office/drawing/2014/main" id="{DFAA3B47-EAE1-A7ED-E457-6AEE9D946BB9}"/>
              </a:ext>
            </a:extLst>
          </p:cNvPr>
          <p:cNvSpPr txBox="1"/>
          <p:nvPr/>
        </p:nvSpPr>
        <p:spPr>
          <a:xfrm>
            <a:off x="7355646" y="5274497"/>
            <a:ext cx="695795"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印鑑登録証明書</a:t>
            </a:r>
            <a:endParaRPr sz="700" dirty="0">
              <a:latin typeface="ＭＳ Ｐゴシック 本文ＭＳ Ｐゴシック 本文"/>
              <a:ea typeface="+mn-ea"/>
              <a:cs typeface="游ゴシック"/>
            </a:endParaRPr>
          </a:p>
        </p:txBody>
      </p:sp>
      <p:cxnSp>
        <p:nvCxnSpPr>
          <p:cNvPr id="571" name="直線矢印コネクタ 13">
            <a:extLst>
              <a:ext uri="{FF2B5EF4-FFF2-40B4-BE49-F238E27FC236}">
                <a16:creationId xmlns:a16="http://schemas.microsoft.com/office/drawing/2014/main" id="{F153E605-0A82-0A04-8BEB-47DF4CE468A1}"/>
              </a:ext>
            </a:extLst>
          </p:cNvPr>
          <p:cNvCxnSpPr>
            <a:cxnSpLocks/>
            <a:stCxn id="579" idx="3"/>
            <a:endCxn id="559" idx="4"/>
          </p:cNvCxnSpPr>
          <p:nvPr/>
        </p:nvCxnSpPr>
        <p:spPr>
          <a:xfrm flipV="1">
            <a:off x="7792598" y="2524761"/>
            <a:ext cx="382669" cy="257588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2" name="直線矢印コネクタ 13">
            <a:extLst>
              <a:ext uri="{FF2B5EF4-FFF2-40B4-BE49-F238E27FC236}">
                <a16:creationId xmlns:a16="http://schemas.microsoft.com/office/drawing/2014/main" id="{25869ED1-87B3-6981-D846-909A4D35735A}"/>
              </a:ext>
            </a:extLst>
          </p:cNvPr>
          <p:cNvCxnSpPr>
            <a:cxnSpLocks/>
            <a:endCxn id="579" idx="1"/>
          </p:cNvCxnSpPr>
          <p:nvPr/>
        </p:nvCxnSpPr>
        <p:spPr>
          <a:xfrm rot="16200000" flipH="1">
            <a:off x="7044152" y="4563161"/>
            <a:ext cx="637964" cy="43700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5" name="直線矢印コネクタ 574">
            <a:extLst>
              <a:ext uri="{FF2B5EF4-FFF2-40B4-BE49-F238E27FC236}">
                <a16:creationId xmlns:a16="http://schemas.microsoft.com/office/drawing/2014/main" id="{C83A4598-F285-EA66-2530-AE50969A7EBC}"/>
              </a:ext>
            </a:extLst>
          </p:cNvPr>
          <p:cNvCxnSpPr>
            <a:cxnSpLocks/>
            <a:stCxn id="559" idx="0"/>
            <a:endCxn id="7" idx="2"/>
          </p:cNvCxnSpPr>
          <p:nvPr/>
        </p:nvCxnSpPr>
        <p:spPr>
          <a:xfrm flipV="1">
            <a:off x="8175267" y="1236814"/>
            <a:ext cx="7638" cy="110794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576" name="直線矢印コネクタ 131">
            <a:extLst>
              <a:ext uri="{FF2B5EF4-FFF2-40B4-BE49-F238E27FC236}">
                <a16:creationId xmlns:a16="http://schemas.microsoft.com/office/drawing/2014/main" id="{632823C6-75B5-1C8D-9422-9BB3BDAA6C74}"/>
              </a:ext>
            </a:extLst>
          </p:cNvPr>
          <p:cNvCxnSpPr>
            <a:cxnSpLocks/>
            <a:stCxn id="266" idx="3"/>
            <a:endCxn id="560" idx="1"/>
          </p:cNvCxnSpPr>
          <p:nvPr/>
        </p:nvCxnSpPr>
        <p:spPr>
          <a:xfrm flipV="1">
            <a:off x="7295371" y="2434761"/>
            <a:ext cx="816896" cy="180443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577" name="グループ化 576">
            <a:extLst>
              <a:ext uri="{FF2B5EF4-FFF2-40B4-BE49-F238E27FC236}">
                <a16:creationId xmlns:a16="http://schemas.microsoft.com/office/drawing/2014/main" id="{2576E236-2172-AE70-28B5-4456AF72F76A}"/>
              </a:ext>
            </a:extLst>
          </p:cNvPr>
          <p:cNvGrpSpPr/>
          <p:nvPr/>
        </p:nvGrpSpPr>
        <p:grpSpPr>
          <a:xfrm>
            <a:off x="7576634" y="4961986"/>
            <a:ext cx="215964" cy="277319"/>
            <a:chOff x="8006526" y="4197102"/>
            <a:chExt cx="216535" cy="288290"/>
          </a:xfrm>
        </p:grpSpPr>
        <p:sp>
          <p:nvSpPr>
            <p:cNvPr id="578" name="object 27">
              <a:extLst>
                <a:ext uri="{FF2B5EF4-FFF2-40B4-BE49-F238E27FC236}">
                  <a16:creationId xmlns:a16="http://schemas.microsoft.com/office/drawing/2014/main" id="{2751F6D2-36BF-4B8D-D3E2-2C573E8D3BC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Segoe UI"/>
                <a:ea typeface="游ゴシック Medium"/>
                <a:cs typeface="+mn-cs"/>
              </a:endParaRPr>
            </a:p>
          </p:txBody>
        </p:sp>
        <p:sp>
          <p:nvSpPr>
            <p:cNvPr id="579" name="正方形/長方形 578">
              <a:extLst>
                <a:ext uri="{FF2B5EF4-FFF2-40B4-BE49-F238E27FC236}">
                  <a16:creationId xmlns:a16="http://schemas.microsoft.com/office/drawing/2014/main" id="{CA0D8DD0-4D32-643F-3EC9-7FE3AB4C767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sp>
        <p:nvSpPr>
          <p:cNvPr id="582" name="object 69">
            <a:extLst>
              <a:ext uri="{FF2B5EF4-FFF2-40B4-BE49-F238E27FC236}">
                <a16:creationId xmlns:a16="http://schemas.microsoft.com/office/drawing/2014/main" id="{6429DBE2-176C-68B0-E0AA-6A376B0A9F84}"/>
              </a:ext>
            </a:extLst>
          </p:cNvPr>
          <p:cNvSpPr txBox="1"/>
          <p:nvPr/>
        </p:nvSpPr>
        <p:spPr>
          <a:xfrm>
            <a:off x="8512555" y="1438588"/>
            <a:ext cx="1558545" cy="241092"/>
          </a:xfrm>
          <a:prstGeom prst="rect">
            <a:avLst/>
          </a:prstGeom>
        </p:spPr>
        <p:txBody>
          <a:bodyPr vert="horz" wrap="square" lIns="0" tIns="12700" rIns="0" bIns="0" rtlCol="0">
            <a:spAutoFit/>
          </a:bodyPr>
          <a:lstStyle/>
          <a:p>
            <a:pPr marL="12700">
              <a:lnSpc>
                <a:spcPct val="100000"/>
              </a:lnSpc>
              <a:spcBef>
                <a:spcPts val="100"/>
              </a:spcBef>
            </a:pPr>
            <a:r>
              <a:rPr lang="zh-TW" altLang="en-US" sz="700" dirty="0">
                <a:latin typeface="ＭＳ Ｐゴシック 本文ＭＳ Ｐゴシック 本文"/>
                <a:ea typeface="+mn-ea"/>
                <a:cs typeface="游ゴシック"/>
              </a:rPr>
              <a:t>印鑑登録証明書</a:t>
            </a:r>
          </a:p>
          <a:p>
            <a:pPr marL="12700">
              <a:lnSpc>
                <a:spcPct val="100000"/>
              </a:lnSpc>
              <a:spcBef>
                <a:spcPts val="100"/>
              </a:spcBef>
            </a:pPr>
            <a:r>
              <a:rPr lang="zh-TW" altLang="en-US" sz="700" dirty="0">
                <a:latin typeface="ＭＳ Ｐゴシック 本文ＭＳ Ｐゴシック 本文"/>
                <a:ea typeface="+mn-ea"/>
                <a:cs typeface="游ゴシック"/>
              </a:rPr>
              <a:t>印鑑登録証</a:t>
            </a:r>
            <a:endParaRPr lang="en-US" altLang="ja-JP" sz="700" dirty="0">
              <a:latin typeface="ＭＳ Ｐゴシック 本文ＭＳ Ｐゴシック 本文"/>
              <a:ea typeface="+mn-ea"/>
              <a:cs typeface="游ゴシック"/>
            </a:endParaRPr>
          </a:p>
        </p:txBody>
      </p:sp>
      <p:sp>
        <p:nvSpPr>
          <p:cNvPr id="589" name="object 172">
            <a:extLst>
              <a:ext uri="{FF2B5EF4-FFF2-40B4-BE49-F238E27FC236}">
                <a16:creationId xmlns:a16="http://schemas.microsoft.com/office/drawing/2014/main" id="{18560B1F-BF3E-AE70-F3E4-D48DB2BF1570}"/>
              </a:ext>
            </a:extLst>
          </p:cNvPr>
          <p:cNvSpPr txBox="1"/>
          <p:nvPr/>
        </p:nvSpPr>
        <p:spPr>
          <a:xfrm>
            <a:off x="2451100" y="5274497"/>
            <a:ext cx="1174390"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印鑑登録証明書交付申請書</a:t>
            </a:r>
            <a:endParaRPr sz="700" dirty="0">
              <a:latin typeface="ＭＳ Ｐゴシック 本文ＭＳ Ｐゴシック 本文"/>
              <a:ea typeface="+mn-ea"/>
              <a:cs typeface="游ゴシック"/>
            </a:endParaRPr>
          </a:p>
        </p:txBody>
      </p:sp>
      <p:grpSp>
        <p:nvGrpSpPr>
          <p:cNvPr id="590" name="グループ化 589">
            <a:extLst>
              <a:ext uri="{FF2B5EF4-FFF2-40B4-BE49-F238E27FC236}">
                <a16:creationId xmlns:a16="http://schemas.microsoft.com/office/drawing/2014/main" id="{6A0804D6-D39E-725D-0352-A47359DAC9B2}"/>
              </a:ext>
            </a:extLst>
          </p:cNvPr>
          <p:cNvGrpSpPr/>
          <p:nvPr/>
        </p:nvGrpSpPr>
        <p:grpSpPr>
          <a:xfrm>
            <a:off x="2920936" y="4961986"/>
            <a:ext cx="215964" cy="277319"/>
            <a:chOff x="8006526" y="4197102"/>
            <a:chExt cx="216535" cy="288290"/>
          </a:xfrm>
        </p:grpSpPr>
        <p:sp>
          <p:nvSpPr>
            <p:cNvPr id="591" name="object 27">
              <a:extLst>
                <a:ext uri="{FF2B5EF4-FFF2-40B4-BE49-F238E27FC236}">
                  <a16:creationId xmlns:a16="http://schemas.microsoft.com/office/drawing/2014/main" id="{A5E6A6D8-D507-3B90-C97B-7EB16BCD4D28}"/>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l" defTabSz="802020" rtl="0"/>
              <a:endParaRPr kumimoji="1" sz="1579" kern="1200">
                <a:solidFill>
                  <a:srgbClr val="000000"/>
                </a:solidFill>
                <a:latin typeface="Segoe UI"/>
                <a:ea typeface="游ゴシック Medium"/>
                <a:cs typeface="+mn-cs"/>
              </a:endParaRPr>
            </a:p>
          </p:txBody>
        </p:sp>
        <p:sp>
          <p:nvSpPr>
            <p:cNvPr id="592" name="正方形/長方形 591">
              <a:extLst>
                <a:ext uri="{FF2B5EF4-FFF2-40B4-BE49-F238E27FC236}">
                  <a16:creationId xmlns:a16="http://schemas.microsoft.com/office/drawing/2014/main" id="{4AC4249C-86E9-7ACE-DB61-2F630E0BC77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595" name="直線矢印コネクタ 13">
            <a:extLst>
              <a:ext uri="{FF2B5EF4-FFF2-40B4-BE49-F238E27FC236}">
                <a16:creationId xmlns:a16="http://schemas.microsoft.com/office/drawing/2014/main" id="{75E50D0E-37BF-C0C0-736E-71F4AC658D3B}"/>
              </a:ext>
            </a:extLst>
          </p:cNvPr>
          <p:cNvCxnSpPr>
            <a:cxnSpLocks/>
            <a:stCxn id="17" idx="2"/>
            <a:endCxn id="592" idx="1"/>
          </p:cNvCxnSpPr>
          <p:nvPr/>
        </p:nvCxnSpPr>
        <p:spPr>
          <a:xfrm rot="16200000" flipH="1">
            <a:off x="1435746" y="3610453"/>
            <a:ext cx="2485862" cy="49452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1" name="直線矢印コネクタ 13">
            <a:extLst>
              <a:ext uri="{FF2B5EF4-FFF2-40B4-BE49-F238E27FC236}">
                <a16:creationId xmlns:a16="http://schemas.microsoft.com/office/drawing/2014/main" id="{C4EA30FD-2178-0FE2-7823-FA96F83458D8}"/>
              </a:ext>
            </a:extLst>
          </p:cNvPr>
          <p:cNvCxnSpPr>
            <a:cxnSpLocks/>
            <a:stCxn id="592" idx="3"/>
          </p:cNvCxnSpPr>
          <p:nvPr/>
        </p:nvCxnSpPr>
        <p:spPr>
          <a:xfrm flipV="1">
            <a:off x="3136900" y="4462681"/>
            <a:ext cx="3767591" cy="637965"/>
          </a:xfrm>
          <a:prstGeom prst="bentConnector3">
            <a:avLst>
              <a:gd name="adj1" fmla="val 10000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18" name="直線矢印コネクタ 617">
            <a:extLst>
              <a:ext uri="{FF2B5EF4-FFF2-40B4-BE49-F238E27FC236}">
                <a16:creationId xmlns:a16="http://schemas.microsoft.com/office/drawing/2014/main" id="{0D564EB7-ED50-92EB-BD00-D8BB03657D36}"/>
              </a:ext>
            </a:extLst>
          </p:cNvPr>
          <p:cNvCxnSpPr>
            <a:cxnSpLocks/>
            <a:stCxn id="28" idx="2"/>
            <a:endCxn id="625" idx="1"/>
          </p:cNvCxnSpPr>
          <p:nvPr/>
        </p:nvCxnSpPr>
        <p:spPr>
          <a:xfrm flipH="1">
            <a:off x="5166061" y="3190961"/>
            <a:ext cx="14305" cy="270585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622" name="object 297">
            <a:extLst>
              <a:ext uri="{FF2B5EF4-FFF2-40B4-BE49-F238E27FC236}">
                <a16:creationId xmlns:a16="http://schemas.microsoft.com/office/drawing/2014/main" id="{6FF80570-1438-9ED2-8FB2-80B478676119}"/>
              </a:ext>
            </a:extLst>
          </p:cNvPr>
          <p:cNvSpPr txBox="1"/>
          <p:nvPr/>
        </p:nvSpPr>
        <p:spPr>
          <a:xfrm>
            <a:off x="4774963" y="6611089"/>
            <a:ext cx="778938" cy="361637"/>
          </a:xfrm>
          <a:prstGeom prst="rect">
            <a:avLst/>
          </a:prstGeom>
        </p:spPr>
        <p:txBody>
          <a:bodyPr vert="horz" wrap="square" lIns="0" tIns="12700" rIns="0" bIns="0" rtlCol="0">
            <a:spAutoFit/>
          </a:bodyPr>
          <a:lstStyle/>
          <a:p>
            <a:pPr marL="12700" algn="r">
              <a:lnSpc>
                <a:spcPct val="100000"/>
              </a:lnSpc>
              <a:spcBef>
                <a:spcPts val="100"/>
              </a:spcBef>
            </a:pPr>
            <a:r>
              <a:rPr lang="en-US" altLang="ja-JP" sz="700" dirty="0">
                <a:latin typeface="ＭＳ Ｐゴシック 本文ＭＳ Ｐゴシック 本文"/>
                <a:ea typeface="+mn-ea"/>
                <a:cs typeface="游ゴシック"/>
              </a:rPr>
              <a:t>6.1.5.</a:t>
            </a:r>
            <a:r>
              <a:rPr lang="ja-JP" altLang="en-US" sz="700" dirty="0">
                <a:latin typeface="ＭＳ Ｐゴシック 本文ＭＳ Ｐゴシック 本文"/>
                <a:ea typeface="+mn-ea"/>
                <a:cs typeface="游ゴシック"/>
              </a:rPr>
              <a:t>印鑑登録者識</a:t>
            </a:r>
          </a:p>
          <a:p>
            <a:pPr marL="12700" algn="r">
              <a:lnSpc>
                <a:spcPct val="100000"/>
              </a:lnSpc>
              <a:spcBef>
                <a:spcPts val="100"/>
              </a:spcBef>
            </a:pPr>
            <a:r>
              <a:rPr lang="ja-JP" altLang="en-US" sz="700" dirty="0">
                <a:latin typeface="ＭＳ Ｐゴシック 本文ＭＳ Ｐゴシック 本文"/>
                <a:ea typeface="+mn-ea"/>
                <a:cs typeface="游ゴシック"/>
              </a:rPr>
              <a:t>別カードを利用した</a:t>
            </a:r>
          </a:p>
          <a:p>
            <a:pPr marL="12700" algn="ctr">
              <a:lnSpc>
                <a:spcPct val="100000"/>
              </a:lnSpc>
              <a:spcBef>
                <a:spcPts val="100"/>
              </a:spcBef>
            </a:pPr>
            <a:r>
              <a:rPr lang="ja-JP" altLang="en-US" sz="700" dirty="0">
                <a:latin typeface="ＭＳ Ｐゴシック 本文ＭＳ Ｐゴシック 本文"/>
                <a:ea typeface="+mn-ea"/>
                <a:cs typeface="游ゴシック"/>
              </a:rPr>
              <a:t>証明書の出力</a:t>
            </a:r>
          </a:p>
        </p:txBody>
      </p:sp>
      <p:grpSp>
        <p:nvGrpSpPr>
          <p:cNvPr id="624" name="グループ化 623">
            <a:extLst>
              <a:ext uri="{FF2B5EF4-FFF2-40B4-BE49-F238E27FC236}">
                <a16:creationId xmlns:a16="http://schemas.microsoft.com/office/drawing/2014/main" id="{87A17616-B85D-B2C0-1ED7-266FE4128E48}"/>
              </a:ext>
            </a:extLst>
          </p:cNvPr>
          <p:cNvGrpSpPr/>
          <p:nvPr/>
        </p:nvGrpSpPr>
        <p:grpSpPr>
          <a:xfrm>
            <a:off x="4937605" y="5896813"/>
            <a:ext cx="456911" cy="344889"/>
            <a:chOff x="6080349" y="4852187"/>
            <a:chExt cx="520944" cy="393223"/>
          </a:xfrm>
        </p:grpSpPr>
        <p:sp>
          <p:nvSpPr>
            <p:cNvPr id="625" name="フローチャート: 磁気ディスク 624">
              <a:extLst>
                <a:ext uri="{FF2B5EF4-FFF2-40B4-BE49-F238E27FC236}">
                  <a16:creationId xmlns:a16="http://schemas.microsoft.com/office/drawing/2014/main" id="{F9A74F4D-A434-1785-239E-D145B855ADA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626" name="object 17">
              <a:extLst>
                <a:ext uri="{FF2B5EF4-FFF2-40B4-BE49-F238E27FC236}">
                  <a16:creationId xmlns:a16="http://schemas.microsoft.com/office/drawing/2014/main" id="{87FA5A1F-BFFD-3C57-E63D-179EE2FEA19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35" name="グループ化 634">
            <a:extLst>
              <a:ext uri="{FF2B5EF4-FFF2-40B4-BE49-F238E27FC236}">
                <a16:creationId xmlns:a16="http://schemas.microsoft.com/office/drawing/2014/main" id="{4C92E78C-CDA7-39F2-6AA1-0A7CB48DCA3F}"/>
              </a:ext>
            </a:extLst>
          </p:cNvPr>
          <p:cNvGrpSpPr/>
          <p:nvPr/>
        </p:nvGrpSpPr>
        <p:grpSpPr>
          <a:xfrm>
            <a:off x="6795280" y="5896813"/>
            <a:ext cx="456911" cy="344889"/>
            <a:chOff x="6080349" y="4852187"/>
            <a:chExt cx="520944" cy="393223"/>
          </a:xfrm>
        </p:grpSpPr>
        <p:sp>
          <p:nvSpPr>
            <p:cNvPr id="636" name="フローチャート: 磁気ディスク 635">
              <a:extLst>
                <a:ext uri="{FF2B5EF4-FFF2-40B4-BE49-F238E27FC236}">
                  <a16:creationId xmlns:a16="http://schemas.microsoft.com/office/drawing/2014/main" id="{20D2BB52-1BC8-7C15-F616-7139B9010CB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637" name="object 17">
              <a:extLst>
                <a:ext uri="{FF2B5EF4-FFF2-40B4-BE49-F238E27FC236}">
                  <a16:creationId xmlns:a16="http://schemas.microsoft.com/office/drawing/2014/main" id="{8EC67E83-6587-7286-BC8B-2D8C4BC6A1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648" name="グループ化 647">
            <a:extLst>
              <a:ext uri="{FF2B5EF4-FFF2-40B4-BE49-F238E27FC236}">
                <a16:creationId xmlns:a16="http://schemas.microsoft.com/office/drawing/2014/main" id="{F2F1028C-9036-CCEB-A053-5ED6D1D36D0A}"/>
              </a:ext>
            </a:extLst>
          </p:cNvPr>
          <p:cNvGrpSpPr/>
          <p:nvPr/>
        </p:nvGrpSpPr>
        <p:grpSpPr>
          <a:xfrm>
            <a:off x="5608609" y="5896813"/>
            <a:ext cx="456911" cy="344889"/>
            <a:chOff x="6080349" y="4852187"/>
            <a:chExt cx="520944" cy="393223"/>
          </a:xfrm>
        </p:grpSpPr>
        <p:sp>
          <p:nvSpPr>
            <p:cNvPr id="650" name="フローチャート: 磁気ディスク 649">
              <a:extLst>
                <a:ext uri="{FF2B5EF4-FFF2-40B4-BE49-F238E27FC236}">
                  <a16:creationId xmlns:a16="http://schemas.microsoft.com/office/drawing/2014/main" id="{2CC09339-BE37-E570-AFEA-1E760F072938}"/>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651" name="object 17">
              <a:extLst>
                <a:ext uri="{FF2B5EF4-FFF2-40B4-BE49-F238E27FC236}">
                  <a16:creationId xmlns:a16="http://schemas.microsoft.com/office/drawing/2014/main" id="{93F207AF-F173-47D5-F530-DD97D90307B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cxnSp>
        <p:nvCxnSpPr>
          <p:cNvPr id="652" name="直線矢印コネクタ 651">
            <a:extLst>
              <a:ext uri="{FF2B5EF4-FFF2-40B4-BE49-F238E27FC236}">
                <a16:creationId xmlns:a16="http://schemas.microsoft.com/office/drawing/2014/main" id="{41FD0B6A-1685-A643-70D1-AA51FDE9B1D5}"/>
              </a:ext>
            </a:extLst>
          </p:cNvPr>
          <p:cNvCxnSpPr>
            <a:cxnSpLocks/>
            <a:stCxn id="22" idx="2"/>
            <a:endCxn id="650" idx="1"/>
          </p:cNvCxnSpPr>
          <p:nvPr/>
        </p:nvCxnSpPr>
        <p:spPr>
          <a:xfrm flipH="1">
            <a:off x="5837065" y="2614784"/>
            <a:ext cx="1760" cy="3282029"/>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654" name="直線矢印コネクタ 653">
            <a:extLst>
              <a:ext uri="{FF2B5EF4-FFF2-40B4-BE49-F238E27FC236}">
                <a16:creationId xmlns:a16="http://schemas.microsoft.com/office/drawing/2014/main" id="{1C45D904-23A6-A754-4EF6-0A4C9B815F8C}"/>
              </a:ext>
            </a:extLst>
          </p:cNvPr>
          <p:cNvCxnSpPr>
            <a:cxnSpLocks/>
            <a:stCxn id="266" idx="2"/>
            <a:endCxn id="636" idx="1"/>
          </p:cNvCxnSpPr>
          <p:nvPr/>
        </p:nvCxnSpPr>
        <p:spPr>
          <a:xfrm flipH="1">
            <a:off x="7023736" y="4419221"/>
            <a:ext cx="1760" cy="147759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661" name="object 158">
            <a:extLst>
              <a:ext uri="{FF2B5EF4-FFF2-40B4-BE49-F238E27FC236}">
                <a16:creationId xmlns:a16="http://schemas.microsoft.com/office/drawing/2014/main" id="{1D437F95-E650-6D8E-7653-11D85674FF30}"/>
              </a:ext>
            </a:extLst>
          </p:cNvPr>
          <p:cNvSpPr txBox="1"/>
          <p:nvPr/>
        </p:nvSpPr>
        <p:spPr>
          <a:xfrm>
            <a:off x="5092700" y="1833736"/>
            <a:ext cx="10922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2" name="正方形/長方形 1">
            <a:extLst>
              <a:ext uri="{FF2B5EF4-FFF2-40B4-BE49-F238E27FC236}">
                <a16:creationId xmlns:a16="http://schemas.microsoft.com/office/drawing/2014/main" id="{B55521AD-AA7F-F40F-2A60-804817715D23}"/>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6" name="正方形/長方形 5">
            <a:extLst>
              <a:ext uri="{FF2B5EF4-FFF2-40B4-BE49-F238E27FC236}">
                <a16:creationId xmlns:a16="http://schemas.microsoft.com/office/drawing/2014/main" id="{9DD4B209-5188-CC62-E2E4-004FC34433C3}"/>
              </a:ext>
            </a:extLst>
          </p:cNvPr>
          <p:cNvSpPr/>
          <p:nvPr/>
        </p:nvSpPr>
        <p:spPr>
          <a:xfrm>
            <a:off x="4697019"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7" name="正方形/長方形 6">
            <a:extLst>
              <a:ext uri="{FF2B5EF4-FFF2-40B4-BE49-F238E27FC236}">
                <a16:creationId xmlns:a16="http://schemas.microsoft.com/office/drawing/2014/main" id="{A214BE52-325D-B186-98D1-DE7F72F4E67E}"/>
              </a:ext>
            </a:extLst>
          </p:cNvPr>
          <p:cNvSpPr/>
          <p:nvPr/>
        </p:nvSpPr>
        <p:spPr>
          <a:xfrm>
            <a:off x="7840005"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8" name="object 17">
            <a:extLst>
              <a:ext uri="{FF2B5EF4-FFF2-40B4-BE49-F238E27FC236}">
                <a16:creationId xmlns:a16="http://schemas.microsoft.com/office/drawing/2014/main" id="{24FEC3CE-66C8-48C5-C9D7-15A815B3D1CB}"/>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9" name="object 17">
            <a:extLst>
              <a:ext uri="{FF2B5EF4-FFF2-40B4-BE49-F238E27FC236}">
                <a16:creationId xmlns:a16="http://schemas.microsoft.com/office/drawing/2014/main" id="{4902694C-9A74-31B2-98B6-74A0F12B6665}"/>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0" name="正方形/長方形 9">
            <a:extLst>
              <a:ext uri="{FF2B5EF4-FFF2-40B4-BE49-F238E27FC236}">
                <a16:creationId xmlns:a16="http://schemas.microsoft.com/office/drawing/2014/main" id="{EA2185D3-1B25-7CCF-DB84-D13200B63591}"/>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6.1</a:t>
            </a:r>
            <a:endParaRPr kumimoji="1" lang="ja-JP" altLang="en-US" sz="1100" dirty="0">
              <a:solidFill>
                <a:schemeClr val="tx1"/>
              </a:solidFill>
              <a:latin typeface="ＭＳ Ｐゴシック 本文ＭＳ Ｐゴシック 本文"/>
            </a:endParaRPr>
          </a:p>
        </p:txBody>
      </p:sp>
      <p:sp>
        <p:nvSpPr>
          <p:cNvPr id="11" name="正方形/長方形 10">
            <a:extLst>
              <a:ext uri="{FF2B5EF4-FFF2-40B4-BE49-F238E27FC236}">
                <a16:creationId xmlns:a16="http://schemas.microsoft.com/office/drawing/2014/main" id="{3245F04F-8F1F-F6C9-A19A-84C39DBBD738}"/>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印鑑登録証明書</a:t>
            </a:r>
          </a:p>
        </p:txBody>
      </p:sp>
      <p:sp>
        <p:nvSpPr>
          <p:cNvPr id="12" name="正方形/長方形 11">
            <a:extLst>
              <a:ext uri="{FF2B5EF4-FFF2-40B4-BE49-F238E27FC236}">
                <a16:creationId xmlns:a16="http://schemas.microsoft.com/office/drawing/2014/main" id="{CA39CC09-DB1E-99C8-0DA7-2E441579E2B5}"/>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印鑑登録証明書交付</a:t>
            </a:r>
          </a:p>
        </p:txBody>
      </p:sp>
      <p:sp>
        <p:nvSpPr>
          <p:cNvPr id="13" name="正方形/長方形 12">
            <a:extLst>
              <a:ext uri="{FF2B5EF4-FFF2-40B4-BE49-F238E27FC236}">
                <a16:creationId xmlns:a16="http://schemas.microsoft.com/office/drawing/2014/main" id="{12290C05-C5D0-6D17-7E8B-1C59EF583023}"/>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6.1.1</a:t>
            </a:r>
            <a:endParaRPr kumimoji="1" lang="ja-JP" altLang="en-US" sz="1100" dirty="0">
              <a:solidFill>
                <a:schemeClr val="tx1"/>
              </a:solidFill>
              <a:latin typeface="ＭＳ Ｐゴシック 本文ＭＳ Ｐゴシック 本文"/>
            </a:endParaRPr>
          </a:p>
        </p:txBody>
      </p:sp>
      <p:grpSp>
        <p:nvGrpSpPr>
          <p:cNvPr id="14" name="グループ化 13">
            <a:extLst>
              <a:ext uri="{FF2B5EF4-FFF2-40B4-BE49-F238E27FC236}">
                <a16:creationId xmlns:a16="http://schemas.microsoft.com/office/drawing/2014/main" id="{EA8AF35F-4D09-06E3-947C-688E2422CD19}"/>
              </a:ext>
            </a:extLst>
          </p:cNvPr>
          <p:cNvGrpSpPr/>
          <p:nvPr/>
        </p:nvGrpSpPr>
        <p:grpSpPr>
          <a:xfrm>
            <a:off x="2161540" y="2254739"/>
            <a:ext cx="539750" cy="360045"/>
            <a:chOff x="1937952" y="2078355"/>
            <a:chExt cx="539750" cy="360045"/>
          </a:xfrm>
        </p:grpSpPr>
        <p:pic>
          <p:nvPicPr>
            <p:cNvPr id="15" name="object 19">
              <a:extLst>
                <a:ext uri="{FF2B5EF4-FFF2-40B4-BE49-F238E27FC236}">
                  <a16:creationId xmlns:a16="http://schemas.microsoft.com/office/drawing/2014/main" id="{AC23E19D-5DA3-22EA-DA1C-DEF671F33F85}"/>
                </a:ext>
              </a:extLst>
            </p:cNvPr>
            <p:cNvPicPr/>
            <p:nvPr/>
          </p:nvPicPr>
          <p:blipFill>
            <a:blip r:embed="rId3" cstate="print"/>
            <a:stretch>
              <a:fillRect/>
            </a:stretch>
          </p:blipFill>
          <p:spPr>
            <a:xfrm>
              <a:off x="1964333" y="2084491"/>
              <a:ext cx="120395" cy="100245"/>
            </a:xfrm>
            <a:prstGeom prst="rect">
              <a:avLst/>
            </a:prstGeom>
            <a:noFill/>
            <a:ln>
              <a:noFill/>
            </a:ln>
          </p:spPr>
        </p:pic>
        <p:sp>
          <p:nvSpPr>
            <p:cNvPr id="16" name="object 17">
              <a:extLst>
                <a:ext uri="{FF2B5EF4-FFF2-40B4-BE49-F238E27FC236}">
                  <a16:creationId xmlns:a16="http://schemas.microsoft.com/office/drawing/2014/main" id="{657FC393-0607-744B-E930-F1522B51AB20}"/>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申請書</a:t>
              </a:r>
              <a:r>
                <a:rPr lang="zh-TW" altLang="en-US" sz="700" dirty="0">
                  <a:latin typeface="ＭＳ Ｐゴシック 本文ＭＳ Ｐゴシック 本文"/>
                  <a:ea typeface="+mn-ea"/>
                  <a:cs typeface="游ゴシック"/>
                </a:rPr>
                <a:t>記載内容確認</a:t>
              </a:r>
            </a:p>
          </p:txBody>
        </p:sp>
        <p:sp>
          <p:nvSpPr>
            <p:cNvPr id="17" name="object 18">
              <a:extLst>
                <a:ext uri="{FF2B5EF4-FFF2-40B4-BE49-F238E27FC236}">
                  <a16:creationId xmlns:a16="http://schemas.microsoft.com/office/drawing/2014/main" id="{6EFDF824-1A09-39E0-4D8C-250D4CD50029}"/>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18" name="グループ化 17">
            <a:extLst>
              <a:ext uri="{FF2B5EF4-FFF2-40B4-BE49-F238E27FC236}">
                <a16:creationId xmlns:a16="http://schemas.microsoft.com/office/drawing/2014/main" id="{D45E55B9-145B-F0D9-489F-F94BB4E4BB50}"/>
              </a:ext>
            </a:extLst>
          </p:cNvPr>
          <p:cNvGrpSpPr/>
          <p:nvPr/>
        </p:nvGrpSpPr>
        <p:grpSpPr>
          <a:xfrm>
            <a:off x="5565429" y="2254739"/>
            <a:ext cx="543271" cy="360045"/>
            <a:chOff x="4687859" y="3222625"/>
            <a:chExt cx="543271" cy="360045"/>
          </a:xfrm>
        </p:grpSpPr>
        <p:grpSp>
          <p:nvGrpSpPr>
            <p:cNvPr id="20" name="グループ化 19">
              <a:extLst>
                <a:ext uri="{FF2B5EF4-FFF2-40B4-BE49-F238E27FC236}">
                  <a16:creationId xmlns:a16="http://schemas.microsoft.com/office/drawing/2014/main" id="{5B48E263-CF09-0BBB-8339-9B56DA4296D0}"/>
                </a:ext>
              </a:extLst>
            </p:cNvPr>
            <p:cNvGrpSpPr/>
            <p:nvPr/>
          </p:nvGrpSpPr>
          <p:grpSpPr>
            <a:xfrm>
              <a:off x="4687859" y="3225072"/>
              <a:ext cx="518506" cy="339406"/>
              <a:chOff x="4687859" y="3225072"/>
              <a:chExt cx="518506" cy="339406"/>
            </a:xfrm>
          </p:grpSpPr>
          <p:pic>
            <p:nvPicPr>
              <p:cNvPr id="23" name="object 21">
                <a:extLst>
                  <a:ext uri="{FF2B5EF4-FFF2-40B4-BE49-F238E27FC236}">
                    <a16:creationId xmlns:a16="http://schemas.microsoft.com/office/drawing/2014/main" id="{2678652A-45F4-CBBE-394D-77B4D8639963}"/>
                  </a:ext>
                </a:extLst>
              </p:cNvPr>
              <p:cNvPicPr/>
              <p:nvPr/>
            </p:nvPicPr>
            <p:blipFill>
              <a:blip r:embed="rId4" cstate="print"/>
              <a:stretch>
                <a:fillRect/>
              </a:stretch>
            </p:blipFill>
            <p:spPr>
              <a:xfrm>
                <a:off x="4687859" y="3225072"/>
                <a:ext cx="133329" cy="115866"/>
              </a:xfrm>
              <a:prstGeom prst="rect">
                <a:avLst/>
              </a:prstGeom>
            </p:spPr>
          </p:pic>
          <p:sp>
            <p:nvSpPr>
              <p:cNvPr id="24" name="object 17">
                <a:extLst>
                  <a:ext uri="{FF2B5EF4-FFF2-40B4-BE49-F238E27FC236}">
                    <a16:creationId xmlns:a16="http://schemas.microsoft.com/office/drawing/2014/main" id="{10A7F97A-0021-76C5-0DC1-79E71A38FD96}"/>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確認</a:t>
                </a:r>
                <a:endParaRPr lang="ja-JP" altLang="en-US" sz="700" dirty="0">
                  <a:latin typeface="ＭＳ Ｐゴシック 本文ＭＳ Ｐゴシック 本文"/>
                  <a:ea typeface="+mn-ea"/>
                  <a:cs typeface="游ゴシック"/>
                </a:endParaRPr>
              </a:p>
            </p:txBody>
          </p:sp>
        </p:grpSp>
        <p:sp>
          <p:nvSpPr>
            <p:cNvPr id="22" name="object 18">
              <a:extLst>
                <a:ext uri="{FF2B5EF4-FFF2-40B4-BE49-F238E27FC236}">
                  <a16:creationId xmlns:a16="http://schemas.microsoft.com/office/drawing/2014/main" id="{C5998DAC-9CD9-E97D-801E-0AAB9334DE77}"/>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5" name="グループ化 24">
            <a:extLst>
              <a:ext uri="{FF2B5EF4-FFF2-40B4-BE49-F238E27FC236}">
                <a16:creationId xmlns:a16="http://schemas.microsoft.com/office/drawing/2014/main" id="{A8FE9CCD-5E3D-56A2-B7ED-8F82BE64D90E}"/>
              </a:ext>
            </a:extLst>
          </p:cNvPr>
          <p:cNvGrpSpPr/>
          <p:nvPr/>
        </p:nvGrpSpPr>
        <p:grpSpPr>
          <a:xfrm>
            <a:off x="4906970" y="2830916"/>
            <a:ext cx="543271" cy="360045"/>
            <a:chOff x="4687859" y="3222625"/>
            <a:chExt cx="543271" cy="360045"/>
          </a:xfrm>
        </p:grpSpPr>
        <p:grpSp>
          <p:nvGrpSpPr>
            <p:cNvPr id="26" name="グループ化 25">
              <a:extLst>
                <a:ext uri="{FF2B5EF4-FFF2-40B4-BE49-F238E27FC236}">
                  <a16:creationId xmlns:a16="http://schemas.microsoft.com/office/drawing/2014/main" id="{DDDA7AA8-A9BD-0AF7-A965-CBD254A2512E}"/>
                </a:ext>
              </a:extLst>
            </p:cNvPr>
            <p:cNvGrpSpPr/>
            <p:nvPr/>
          </p:nvGrpSpPr>
          <p:grpSpPr>
            <a:xfrm>
              <a:off x="4687859" y="3225072"/>
              <a:ext cx="518506" cy="339406"/>
              <a:chOff x="4687859" y="3225072"/>
              <a:chExt cx="518506" cy="339406"/>
            </a:xfrm>
          </p:grpSpPr>
          <p:pic>
            <p:nvPicPr>
              <p:cNvPr id="29" name="object 21">
                <a:extLst>
                  <a:ext uri="{FF2B5EF4-FFF2-40B4-BE49-F238E27FC236}">
                    <a16:creationId xmlns:a16="http://schemas.microsoft.com/office/drawing/2014/main" id="{49B80DD7-1B53-6156-BF4B-24D5A6FB07E5}"/>
                  </a:ext>
                </a:extLst>
              </p:cNvPr>
              <p:cNvPicPr/>
              <p:nvPr/>
            </p:nvPicPr>
            <p:blipFill>
              <a:blip r:embed="rId4" cstate="print"/>
              <a:stretch>
                <a:fillRect/>
              </a:stretch>
            </p:blipFill>
            <p:spPr>
              <a:xfrm>
                <a:off x="4687859" y="3225072"/>
                <a:ext cx="133329" cy="115866"/>
              </a:xfrm>
              <a:prstGeom prst="rect">
                <a:avLst/>
              </a:prstGeom>
            </p:spPr>
          </p:pic>
          <p:sp>
            <p:nvSpPr>
              <p:cNvPr id="30" name="object 17">
                <a:extLst>
                  <a:ext uri="{FF2B5EF4-FFF2-40B4-BE49-F238E27FC236}">
                    <a16:creationId xmlns:a16="http://schemas.microsoft.com/office/drawing/2014/main" id="{36F963A8-AF04-F6BD-90F0-DECD881F8D0F}"/>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確認</a:t>
                </a:r>
                <a:endParaRPr lang="ja-JP" altLang="en-US" sz="700" dirty="0">
                  <a:latin typeface="ＭＳ Ｐゴシック 本文ＭＳ Ｐゴシック 本文"/>
                  <a:ea typeface="+mn-ea"/>
                  <a:cs typeface="游ゴシック"/>
                </a:endParaRPr>
              </a:p>
            </p:txBody>
          </p:sp>
        </p:grpSp>
        <p:sp>
          <p:nvSpPr>
            <p:cNvPr id="28" name="object 18">
              <a:extLst>
                <a:ext uri="{FF2B5EF4-FFF2-40B4-BE49-F238E27FC236}">
                  <a16:creationId xmlns:a16="http://schemas.microsoft.com/office/drawing/2014/main" id="{E011CB58-4393-F23A-BBE2-A36632A6C69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1" name="グループ化 30">
            <a:extLst>
              <a:ext uri="{FF2B5EF4-FFF2-40B4-BE49-F238E27FC236}">
                <a16:creationId xmlns:a16="http://schemas.microsoft.com/office/drawing/2014/main" id="{84D7344E-CC83-24BB-8AE9-46493CD2C872}"/>
              </a:ext>
            </a:extLst>
          </p:cNvPr>
          <p:cNvGrpSpPr/>
          <p:nvPr/>
        </p:nvGrpSpPr>
        <p:grpSpPr>
          <a:xfrm>
            <a:off x="2984500" y="4059176"/>
            <a:ext cx="539750" cy="360045"/>
            <a:chOff x="1937952" y="2078355"/>
            <a:chExt cx="539750" cy="360045"/>
          </a:xfrm>
        </p:grpSpPr>
        <p:pic>
          <p:nvPicPr>
            <p:cNvPr id="256" name="object 19">
              <a:extLst>
                <a:ext uri="{FF2B5EF4-FFF2-40B4-BE49-F238E27FC236}">
                  <a16:creationId xmlns:a16="http://schemas.microsoft.com/office/drawing/2014/main" id="{B5628CA9-C5C7-FDDD-54BC-EDCCD75A9575}"/>
                </a:ext>
              </a:extLst>
            </p:cNvPr>
            <p:cNvPicPr/>
            <p:nvPr/>
          </p:nvPicPr>
          <p:blipFill>
            <a:blip r:embed="rId3" cstate="print"/>
            <a:stretch>
              <a:fillRect/>
            </a:stretch>
          </p:blipFill>
          <p:spPr>
            <a:xfrm>
              <a:off x="1964333" y="2084491"/>
              <a:ext cx="120395" cy="100245"/>
            </a:xfrm>
            <a:prstGeom prst="rect">
              <a:avLst/>
            </a:prstGeom>
          </p:spPr>
        </p:pic>
        <p:sp>
          <p:nvSpPr>
            <p:cNvPr id="257" name="object 17">
              <a:extLst>
                <a:ext uri="{FF2B5EF4-FFF2-40B4-BE49-F238E27FC236}">
                  <a16:creationId xmlns:a16="http://schemas.microsoft.com/office/drawing/2014/main" id="{8B09218C-DB9D-D2E4-F8EB-47F2633D638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58" name="object 18">
              <a:extLst>
                <a:ext uri="{FF2B5EF4-FFF2-40B4-BE49-F238E27FC236}">
                  <a16:creationId xmlns:a16="http://schemas.microsoft.com/office/drawing/2014/main" id="{27CE574B-A5B1-435E-B207-A2AEBDD208C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4" name="グループ化 263">
            <a:extLst>
              <a:ext uri="{FF2B5EF4-FFF2-40B4-BE49-F238E27FC236}">
                <a16:creationId xmlns:a16="http://schemas.microsoft.com/office/drawing/2014/main" id="{CCE61F62-CF98-15CD-B3B2-9CC9D8EC99C9}"/>
              </a:ext>
            </a:extLst>
          </p:cNvPr>
          <p:cNvGrpSpPr/>
          <p:nvPr/>
        </p:nvGrpSpPr>
        <p:grpSpPr>
          <a:xfrm>
            <a:off x="6752100" y="4059176"/>
            <a:ext cx="543271" cy="360045"/>
            <a:chOff x="4687859" y="3222625"/>
            <a:chExt cx="543271" cy="360045"/>
          </a:xfrm>
        </p:grpSpPr>
        <p:grpSp>
          <p:nvGrpSpPr>
            <p:cNvPr id="265" name="グループ化 264">
              <a:extLst>
                <a:ext uri="{FF2B5EF4-FFF2-40B4-BE49-F238E27FC236}">
                  <a16:creationId xmlns:a16="http://schemas.microsoft.com/office/drawing/2014/main" id="{75D9C9C8-499D-2068-7DFD-EE00E42C16BB}"/>
                </a:ext>
              </a:extLst>
            </p:cNvPr>
            <p:cNvGrpSpPr/>
            <p:nvPr/>
          </p:nvGrpSpPr>
          <p:grpSpPr>
            <a:xfrm>
              <a:off x="4687859" y="3225072"/>
              <a:ext cx="518506" cy="339406"/>
              <a:chOff x="4687859" y="3225072"/>
              <a:chExt cx="518506" cy="339406"/>
            </a:xfrm>
          </p:grpSpPr>
          <p:pic>
            <p:nvPicPr>
              <p:cNvPr id="267" name="object 21">
                <a:extLst>
                  <a:ext uri="{FF2B5EF4-FFF2-40B4-BE49-F238E27FC236}">
                    <a16:creationId xmlns:a16="http://schemas.microsoft.com/office/drawing/2014/main" id="{1BAE2349-8B21-12FD-426A-D6B14EA30330}"/>
                  </a:ext>
                </a:extLst>
              </p:cNvPr>
              <p:cNvPicPr/>
              <p:nvPr/>
            </p:nvPicPr>
            <p:blipFill>
              <a:blip r:embed="rId4" cstate="print"/>
              <a:stretch>
                <a:fillRect/>
              </a:stretch>
            </p:blipFill>
            <p:spPr>
              <a:xfrm>
                <a:off x="4687859" y="3225072"/>
                <a:ext cx="133329" cy="115866"/>
              </a:xfrm>
              <a:prstGeom prst="rect">
                <a:avLst/>
              </a:prstGeom>
            </p:spPr>
          </p:pic>
          <p:sp>
            <p:nvSpPr>
              <p:cNvPr id="268" name="object 17">
                <a:extLst>
                  <a:ext uri="{FF2B5EF4-FFF2-40B4-BE49-F238E27FC236}">
                    <a16:creationId xmlns:a16="http://schemas.microsoft.com/office/drawing/2014/main" id="{4D9107A7-181F-5AC9-B226-C3EAA24279D0}"/>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p>
              <a:p>
                <a:pPr marL="12700" algn="ctr">
                  <a:lnSpc>
                    <a:spcPct val="100000"/>
                  </a:lnSpc>
                  <a:spcBef>
                    <a:spcPts val="100"/>
                  </a:spcBef>
                </a:pPr>
                <a:r>
                  <a:rPr lang="zh-TW" altLang="en-US" sz="700" spc="-15" dirty="0">
                    <a:latin typeface="ＭＳ Ｐゴシック 本文ＭＳ Ｐゴシック 本文"/>
                    <a:ea typeface="+mn-ea"/>
                    <a:cs typeface="游ゴシック"/>
                  </a:rPr>
                  <a:t>証明書出力</a:t>
                </a:r>
              </a:p>
            </p:txBody>
          </p:sp>
        </p:grpSp>
        <p:sp>
          <p:nvSpPr>
            <p:cNvPr id="266" name="object 18">
              <a:extLst>
                <a:ext uri="{FF2B5EF4-FFF2-40B4-BE49-F238E27FC236}">
                  <a16:creationId xmlns:a16="http://schemas.microsoft.com/office/drawing/2014/main" id="{6B902C45-38CC-EC4E-C5B3-E639F6656DFF}"/>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69" name="グループ化 268">
            <a:extLst>
              <a:ext uri="{FF2B5EF4-FFF2-40B4-BE49-F238E27FC236}">
                <a16:creationId xmlns:a16="http://schemas.microsoft.com/office/drawing/2014/main" id="{84727329-1F82-40B8-66E7-0EDE71D0BE5D}"/>
              </a:ext>
            </a:extLst>
          </p:cNvPr>
          <p:cNvGrpSpPr/>
          <p:nvPr/>
        </p:nvGrpSpPr>
        <p:grpSpPr>
          <a:xfrm>
            <a:off x="3869491" y="4059176"/>
            <a:ext cx="449580" cy="360044"/>
            <a:chOff x="11109350" y="5278617"/>
            <a:chExt cx="449580" cy="360044"/>
          </a:xfrm>
        </p:grpSpPr>
        <p:pic>
          <p:nvPicPr>
            <p:cNvPr id="281" name="object 23">
              <a:extLst>
                <a:ext uri="{FF2B5EF4-FFF2-40B4-BE49-F238E27FC236}">
                  <a16:creationId xmlns:a16="http://schemas.microsoft.com/office/drawing/2014/main" id="{90A69087-0F06-8BEE-5295-C5A41C1EA979}"/>
                </a:ext>
              </a:extLst>
            </p:cNvPr>
            <p:cNvPicPr/>
            <p:nvPr/>
          </p:nvPicPr>
          <p:blipFill>
            <a:blip r:embed="rId5" cstate="print"/>
            <a:stretch>
              <a:fillRect/>
            </a:stretch>
          </p:blipFill>
          <p:spPr>
            <a:xfrm>
              <a:off x="11248796" y="5372533"/>
              <a:ext cx="170688" cy="172212"/>
            </a:xfrm>
            <a:prstGeom prst="rect">
              <a:avLst/>
            </a:prstGeom>
          </p:spPr>
        </p:pic>
        <p:sp>
          <p:nvSpPr>
            <p:cNvPr id="282" name="ひし形 281">
              <a:extLst>
                <a:ext uri="{FF2B5EF4-FFF2-40B4-BE49-F238E27FC236}">
                  <a16:creationId xmlns:a16="http://schemas.microsoft.com/office/drawing/2014/main" id="{A97B7237-04F7-2583-8CD0-9EF4DB114F3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83" name="グループ化 282">
            <a:extLst>
              <a:ext uri="{FF2B5EF4-FFF2-40B4-BE49-F238E27FC236}">
                <a16:creationId xmlns:a16="http://schemas.microsoft.com/office/drawing/2014/main" id="{DEAB4F75-A22B-89E6-CF62-64B1E5205A88}"/>
              </a:ext>
            </a:extLst>
          </p:cNvPr>
          <p:cNvGrpSpPr/>
          <p:nvPr/>
        </p:nvGrpSpPr>
        <p:grpSpPr>
          <a:xfrm>
            <a:off x="4282757" y="2254739"/>
            <a:ext cx="449580" cy="360044"/>
            <a:chOff x="11109350" y="5278617"/>
            <a:chExt cx="449580" cy="360044"/>
          </a:xfrm>
        </p:grpSpPr>
        <p:pic>
          <p:nvPicPr>
            <p:cNvPr id="284" name="object 23">
              <a:extLst>
                <a:ext uri="{FF2B5EF4-FFF2-40B4-BE49-F238E27FC236}">
                  <a16:creationId xmlns:a16="http://schemas.microsoft.com/office/drawing/2014/main" id="{040BD2EB-116B-30FE-20A3-52B28E9AE079}"/>
                </a:ext>
              </a:extLst>
            </p:cNvPr>
            <p:cNvPicPr/>
            <p:nvPr/>
          </p:nvPicPr>
          <p:blipFill>
            <a:blip r:embed="rId5" cstate="print"/>
            <a:stretch>
              <a:fillRect/>
            </a:stretch>
          </p:blipFill>
          <p:spPr>
            <a:xfrm>
              <a:off x="11248796" y="5372533"/>
              <a:ext cx="170688" cy="172212"/>
            </a:xfrm>
            <a:prstGeom prst="rect">
              <a:avLst/>
            </a:prstGeom>
          </p:spPr>
        </p:pic>
        <p:sp>
          <p:nvSpPr>
            <p:cNvPr id="285" name="ひし形 284">
              <a:extLst>
                <a:ext uri="{FF2B5EF4-FFF2-40B4-BE49-F238E27FC236}">
                  <a16:creationId xmlns:a16="http://schemas.microsoft.com/office/drawing/2014/main" id="{8280AD9E-A55C-BAB7-A842-191472C0AE8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 name="直線コネクタ 2">
            <a:extLst>
              <a:ext uri="{FF2B5EF4-FFF2-40B4-BE49-F238E27FC236}">
                <a16:creationId xmlns:a16="http://schemas.microsoft.com/office/drawing/2014/main" id="{FA7F5A3F-17BF-56A3-3FE6-B98508847016}"/>
              </a:ext>
            </a:extLst>
          </p:cNvPr>
          <p:cNvCxnSpPr>
            <a:cxnSpLocks/>
            <a:endCxn id="4" idx="1"/>
          </p:cNvCxnSpPr>
          <p:nvPr/>
        </p:nvCxnSpPr>
        <p:spPr>
          <a:xfrm>
            <a:off x="5164045" y="6241702"/>
            <a:ext cx="353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8B3A1B2D-057D-B0F7-6CB3-6A84E083EBA1}"/>
              </a:ext>
            </a:extLst>
          </p:cNvPr>
          <p:cNvSpPr/>
          <p:nvPr/>
        </p:nvSpPr>
        <p:spPr>
          <a:xfrm rot="5400000">
            <a:off x="514404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 name="直線コネクタ 4">
            <a:extLst>
              <a:ext uri="{FF2B5EF4-FFF2-40B4-BE49-F238E27FC236}">
                <a16:creationId xmlns:a16="http://schemas.microsoft.com/office/drawing/2014/main" id="{848B4BEA-2874-E1AA-7465-C52FFB711581}"/>
              </a:ext>
            </a:extLst>
          </p:cNvPr>
          <p:cNvCxnSpPr>
            <a:cxnSpLocks/>
            <a:endCxn id="448" idx="1"/>
          </p:cNvCxnSpPr>
          <p:nvPr/>
        </p:nvCxnSpPr>
        <p:spPr>
          <a:xfrm>
            <a:off x="7015143" y="6241702"/>
            <a:ext cx="353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48" name="左大かっこ 447">
            <a:extLst>
              <a:ext uri="{FF2B5EF4-FFF2-40B4-BE49-F238E27FC236}">
                <a16:creationId xmlns:a16="http://schemas.microsoft.com/office/drawing/2014/main" id="{FEF95545-01B8-EBB5-5200-4995C0B951FF}"/>
              </a:ext>
            </a:extLst>
          </p:cNvPr>
          <p:cNvSpPr/>
          <p:nvPr/>
        </p:nvSpPr>
        <p:spPr>
          <a:xfrm rot="5400000">
            <a:off x="6995145"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449" name="object 297">
            <a:extLst>
              <a:ext uri="{FF2B5EF4-FFF2-40B4-BE49-F238E27FC236}">
                <a16:creationId xmlns:a16="http://schemas.microsoft.com/office/drawing/2014/main" id="{5BEEC54D-CB8F-2FB1-6EE3-8C88F424A5CC}"/>
              </a:ext>
            </a:extLst>
          </p:cNvPr>
          <p:cNvSpPr txBox="1"/>
          <p:nvPr/>
        </p:nvSpPr>
        <p:spPr>
          <a:xfrm>
            <a:off x="6463215" y="6611089"/>
            <a:ext cx="1103855" cy="723275"/>
          </a:xfrm>
          <a:prstGeom prst="rect">
            <a:avLst/>
          </a:prstGeom>
        </p:spPr>
        <p:txBody>
          <a:bodyPr vert="horz" wrap="square" lIns="0" tIns="12700" rIns="0" bIns="0" rtlCol="0">
            <a:spAutoFit/>
          </a:bodyPr>
          <a:lstStyle/>
          <a:p>
            <a:pPr marL="12700" algn="ctr">
              <a:lnSpc>
                <a:spcPct val="100000"/>
              </a:lnSpc>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algn="ctr">
              <a:lnSpc>
                <a:spcPct val="100000"/>
              </a:lnSpc>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algn="ctr">
              <a:lnSpc>
                <a:spcPct val="100000"/>
              </a:lnSpc>
              <a:spcBef>
                <a:spcPts val="100"/>
              </a:spcBef>
            </a:pPr>
            <a:r>
              <a:rPr lang="en-US" altLang="ja-JP" sz="700" dirty="0">
                <a:latin typeface="ＭＳ Ｐゴシック 本文ＭＳ Ｐゴシック 本文"/>
                <a:ea typeface="+mn-ea"/>
                <a:cs typeface="游ゴシック"/>
              </a:rPr>
              <a:t>6.1.1.</a:t>
            </a:r>
            <a:r>
              <a:rPr lang="ja-JP" altLang="en-US" sz="700" dirty="0">
                <a:latin typeface="ＭＳ Ｐゴシック 本文ＭＳ Ｐゴシック 本文"/>
                <a:ea typeface="+mn-ea"/>
                <a:cs typeface="游ゴシック"/>
              </a:rPr>
              <a:t>印鑑登録証明書交付</a:t>
            </a:r>
          </a:p>
          <a:p>
            <a:pPr marL="12700" algn="ctr">
              <a:lnSpc>
                <a:spcPct val="100000"/>
              </a:lnSpc>
              <a:spcBef>
                <a:spcPts val="100"/>
              </a:spcBef>
            </a:pPr>
            <a:r>
              <a:rPr lang="en-US" altLang="ja-JP" sz="700" dirty="0">
                <a:latin typeface="ＭＳ Ｐゴシック 本文ＭＳ Ｐゴシック 本文"/>
                <a:ea typeface="+mn-ea"/>
                <a:cs typeface="游ゴシック"/>
              </a:rPr>
              <a:t>6.1.2.</a:t>
            </a:r>
            <a:r>
              <a:rPr lang="ja-JP" altLang="en-US" sz="700" dirty="0">
                <a:latin typeface="ＭＳ Ｐゴシック 本文ＭＳ Ｐゴシック 本文"/>
                <a:ea typeface="+mn-ea"/>
                <a:cs typeface="游ゴシック"/>
              </a:rPr>
              <a:t>発行番号</a:t>
            </a:r>
          </a:p>
          <a:p>
            <a:pPr marL="12700" algn="ctr">
              <a:lnSpc>
                <a:spcPct val="100000"/>
              </a:lnSpc>
              <a:spcBef>
                <a:spcPts val="100"/>
              </a:spcBef>
            </a:pPr>
            <a:r>
              <a:rPr lang="en-US" altLang="ja-JP" sz="700" dirty="0">
                <a:latin typeface="ＭＳ Ｐゴシック 本文ＭＳ Ｐゴシック 本文"/>
                <a:ea typeface="+mn-ea"/>
                <a:cs typeface="游ゴシック"/>
              </a:rPr>
              <a:t>6.1.3.</a:t>
            </a:r>
            <a:r>
              <a:rPr lang="ja-JP" altLang="en-US" sz="700" dirty="0">
                <a:latin typeface="ＭＳ Ｐゴシック 本文ＭＳ Ｐゴシック 本文"/>
                <a:ea typeface="+mn-ea"/>
                <a:cs typeface="游ゴシック"/>
              </a:rPr>
              <a:t>公印・職名の印字</a:t>
            </a:r>
          </a:p>
          <a:p>
            <a:pPr marL="12700" algn="ctr">
              <a:lnSpc>
                <a:spcPct val="100000"/>
              </a:lnSpc>
              <a:spcBef>
                <a:spcPts val="100"/>
              </a:spcBef>
            </a:pPr>
            <a:r>
              <a:rPr lang="en-US" altLang="ja-JP" sz="700" dirty="0">
                <a:latin typeface="ＭＳ Ｐゴシック 本文ＭＳ Ｐゴシック 本文"/>
                <a:ea typeface="+mn-ea"/>
                <a:cs typeface="游ゴシック"/>
              </a:rPr>
              <a:t>6.1.4.</a:t>
            </a:r>
            <a:r>
              <a:rPr lang="ja-JP" altLang="en-US" sz="700" dirty="0">
                <a:latin typeface="ＭＳ Ｐゴシック 本文ＭＳ Ｐゴシック 本文"/>
                <a:ea typeface="+mn-ea"/>
                <a:cs typeface="游ゴシック"/>
              </a:rPr>
              <a:t>文字溢れ対応</a:t>
            </a:r>
          </a:p>
        </p:txBody>
      </p:sp>
      <p:grpSp>
        <p:nvGrpSpPr>
          <p:cNvPr id="455" name="グループ化 454">
            <a:extLst>
              <a:ext uri="{FF2B5EF4-FFF2-40B4-BE49-F238E27FC236}">
                <a16:creationId xmlns:a16="http://schemas.microsoft.com/office/drawing/2014/main" id="{72756FDF-3C53-EDCB-44BF-90E11ED4FDC7}"/>
              </a:ext>
            </a:extLst>
          </p:cNvPr>
          <p:cNvGrpSpPr/>
          <p:nvPr/>
        </p:nvGrpSpPr>
        <p:grpSpPr>
          <a:xfrm>
            <a:off x="4599171" y="4059176"/>
            <a:ext cx="539750" cy="360045"/>
            <a:chOff x="1937952" y="2078355"/>
            <a:chExt cx="539750" cy="360045"/>
          </a:xfrm>
        </p:grpSpPr>
        <p:pic>
          <p:nvPicPr>
            <p:cNvPr id="456" name="object 19">
              <a:extLst>
                <a:ext uri="{FF2B5EF4-FFF2-40B4-BE49-F238E27FC236}">
                  <a16:creationId xmlns:a16="http://schemas.microsoft.com/office/drawing/2014/main" id="{40336B51-CC5C-BABD-DC80-A4FEC16A7A52}"/>
                </a:ext>
              </a:extLst>
            </p:cNvPr>
            <p:cNvPicPr/>
            <p:nvPr/>
          </p:nvPicPr>
          <p:blipFill>
            <a:blip r:embed="rId3" cstate="print"/>
            <a:stretch>
              <a:fillRect/>
            </a:stretch>
          </p:blipFill>
          <p:spPr>
            <a:xfrm>
              <a:off x="1964333" y="2084491"/>
              <a:ext cx="120395" cy="100245"/>
            </a:xfrm>
            <a:prstGeom prst="rect">
              <a:avLst/>
            </a:prstGeom>
          </p:spPr>
        </p:pic>
        <p:sp>
          <p:nvSpPr>
            <p:cNvPr id="457" name="object 17">
              <a:extLst>
                <a:ext uri="{FF2B5EF4-FFF2-40B4-BE49-F238E27FC236}">
                  <a16:creationId xmlns:a16="http://schemas.microsoft.com/office/drawing/2014/main" id="{6F59B23B-6F3C-3A72-E40C-CA2C537E9DFE}"/>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印鑑登録証</a:t>
              </a:r>
              <a:r>
                <a:rPr lang="ja-JP" altLang="en-US" sz="700" spc="-15" dirty="0">
                  <a:latin typeface="ＭＳ Ｐゴシック 本文ＭＳ Ｐゴシック 本文"/>
                  <a:ea typeface="+mn-ea"/>
                  <a:cs typeface="游ゴシック"/>
                </a:rPr>
                <a:t>確認</a:t>
              </a:r>
              <a:endParaRPr lang="zh-TW" altLang="en-US" sz="700" spc="-15" dirty="0">
                <a:latin typeface="ＭＳ Ｐゴシック 本文ＭＳ Ｐゴシック 本文"/>
                <a:ea typeface="+mn-ea"/>
                <a:cs typeface="游ゴシック"/>
              </a:endParaRPr>
            </a:p>
          </p:txBody>
        </p:sp>
        <p:sp>
          <p:nvSpPr>
            <p:cNvPr id="458" name="object 18">
              <a:extLst>
                <a:ext uri="{FF2B5EF4-FFF2-40B4-BE49-F238E27FC236}">
                  <a16:creationId xmlns:a16="http://schemas.microsoft.com/office/drawing/2014/main" id="{F9B57A5D-BB16-1242-B71B-6F24F842DA6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969293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02" name="直線矢印コネクタ 401">
            <a:extLst>
              <a:ext uri="{FF2B5EF4-FFF2-40B4-BE49-F238E27FC236}">
                <a16:creationId xmlns:a16="http://schemas.microsoft.com/office/drawing/2014/main" id="{D6CE0AC9-4D1D-B42C-59A7-24CB29FAEB08}"/>
              </a:ext>
            </a:extLst>
          </p:cNvPr>
          <p:cNvCxnSpPr>
            <a:cxnSpLocks/>
          </p:cNvCxnSpPr>
          <p:nvPr/>
        </p:nvCxnSpPr>
        <p:spPr>
          <a:xfrm>
            <a:off x="5194300" y="2257425"/>
            <a:ext cx="292645" cy="108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3" name="グループ化 22">
            <a:extLst>
              <a:ext uri="{FF2B5EF4-FFF2-40B4-BE49-F238E27FC236}">
                <a16:creationId xmlns:a16="http://schemas.microsoft.com/office/drawing/2014/main" id="{5A487A31-034E-A0B0-15F6-EAE8A40613DA}"/>
              </a:ext>
            </a:extLst>
          </p:cNvPr>
          <p:cNvGrpSpPr/>
          <p:nvPr/>
        </p:nvGrpSpPr>
        <p:grpSpPr>
          <a:xfrm>
            <a:off x="2679700" y="2157714"/>
            <a:ext cx="201600" cy="201600"/>
            <a:chOff x="11127100" y="1573060"/>
            <a:chExt cx="201600" cy="201600"/>
          </a:xfrm>
        </p:grpSpPr>
        <p:sp>
          <p:nvSpPr>
            <p:cNvPr id="305" name="フローチャート: 結合子 304">
              <a:extLst>
                <a:ext uri="{FF2B5EF4-FFF2-40B4-BE49-F238E27FC236}">
                  <a16:creationId xmlns:a16="http://schemas.microsoft.com/office/drawing/2014/main" id="{258E7655-14AA-B35F-E452-ADF1BA792CA8}"/>
                </a:ext>
              </a:extLst>
            </p:cNvPr>
            <p:cNvSpPr/>
            <p:nvPr/>
          </p:nvSpPr>
          <p:spPr>
            <a:xfrm>
              <a:off x="11136977" y="158258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6" name="正方形/長方形 305">
              <a:extLst>
                <a:ext uri="{FF2B5EF4-FFF2-40B4-BE49-F238E27FC236}">
                  <a16:creationId xmlns:a16="http://schemas.microsoft.com/office/drawing/2014/main" id="{4621EF29-A1ED-6780-19CA-4CF0CA6256D7}"/>
                </a:ext>
              </a:extLst>
            </p:cNvPr>
            <p:cNvSpPr/>
            <p:nvPr/>
          </p:nvSpPr>
          <p:spPr>
            <a:xfrm>
              <a:off x="11163977" y="162895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7" name="二等辺三角形 306">
              <a:extLst>
                <a:ext uri="{FF2B5EF4-FFF2-40B4-BE49-F238E27FC236}">
                  <a16:creationId xmlns:a16="http://schemas.microsoft.com/office/drawing/2014/main" id="{DE91F7CE-D451-1A5F-DD22-3E5E432B627A}"/>
                </a:ext>
              </a:extLst>
            </p:cNvPr>
            <p:cNvSpPr/>
            <p:nvPr/>
          </p:nvSpPr>
          <p:spPr>
            <a:xfrm rot="10800000">
              <a:off x="11163977" y="162895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8" name="フローチャート: 結合子 307">
              <a:extLst>
                <a:ext uri="{FF2B5EF4-FFF2-40B4-BE49-F238E27FC236}">
                  <a16:creationId xmlns:a16="http://schemas.microsoft.com/office/drawing/2014/main" id="{60BC55BD-2FB2-BBB5-01DB-26FB5F7760E5}"/>
                </a:ext>
              </a:extLst>
            </p:cNvPr>
            <p:cNvSpPr/>
            <p:nvPr/>
          </p:nvSpPr>
          <p:spPr>
            <a:xfrm>
              <a:off x="11127100" y="157306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357" name="object 62">
            <a:extLst>
              <a:ext uri="{FF2B5EF4-FFF2-40B4-BE49-F238E27FC236}">
                <a16:creationId xmlns:a16="http://schemas.microsoft.com/office/drawing/2014/main" id="{72A2666F-A4EC-0C26-4CF0-CDC871A5AC88}"/>
              </a:ext>
            </a:extLst>
          </p:cNvPr>
          <p:cNvSpPr txBox="1"/>
          <p:nvPr/>
        </p:nvSpPr>
        <p:spPr>
          <a:xfrm>
            <a:off x="2578826" y="182198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2600960" y="1581417"/>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2386965" y="1437399"/>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708607" y="1461137"/>
            <a:ext cx="700281" cy="241092"/>
          </a:xfrm>
          <a:prstGeom prst="rect">
            <a:avLst/>
          </a:prstGeom>
        </p:spPr>
        <p:txBody>
          <a:bodyPr vert="horz" wrap="square" lIns="0" tIns="12700" rIns="0" bIns="0" rtlCol="0">
            <a:spAutoFit/>
          </a:bodyPr>
          <a:lstStyle/>
          <a:p>
            <a:pPr marL="12700">
              <a:lnSpc>
                <a:spcPct val="100000"/>
              </a:lnSpc>
              <a:spcBef>
                <a:spcPts val="100"/>
              </a:spcBef>
            </a:pPr>
            <a:r>
              <a:rPr lang="zh-TW" altLang="en-US" sz="700" dirty="0">
                <a:latin typeface="ＭＳ Ｐゴシック 本文ＭＳ Ｐゴシック 本文"/>
                <a:ea typeface="+mn-ea"/>
                <a:cs typeface="游ゴシック"/>
              </a:rPr>
              <a:t>一時停止申請書</a:t>
            </a:r>
          </a:p>
          <a:p>
            <a:pPr marL="12700">
              <a:lnSpc>
                <a:spcPct val="100000"/>
              </a:lnSpc>
              <a:spcBef>
                <a:spcPts val="100"/>
              </a:spcBef>
            </a:pPr>
            <a:r>
              <a:rPr lang="zh-TW"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55129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5512942"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2"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2"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57277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5675373"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5619115"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5794883"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6074789" y="1521410"/>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3016152" y="3314649"/>
            <a:ext cx="135327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一時停止申請書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3409959" y="2865583"/>
            <a:ext cx="565659"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cxnSp>
        <p:nvCxnSpPr>
          <p:cNvPr id="573" name="直線矢印コネクタ 13">
            <a:extLst>
              <a:ext uri="{FF2B5EF4-FFF2-40B4-BE49-F238E27FC236}">
                <a16:creationId xmlns:a16="http://schemas.microsoft.com/office/drawing/2014/main" id="{44B85FDE-5A14-9CBF-C901-3BACA21DE5ED}"/>
              </a:ext>
            </a:extLst>
          </p:cNvPr>
          <p:cNvCxnSpPr>
            <a:cxnSpLocks/>
          </p:cNvCxnSpPr>
          <p:nvPr/>
        </p:nvCxnSpPr>
        <p:spPr>
          <a:xfrm flipV="1">
            <a:off x="3810635" y="2460198"/>
            <a:ext cx="294947" cy="256916"/>
          </a:xfrm>
          <a:prstGeom prst="bentConnector3">
            <a:avLst>
              <a:gd name="adj1" fmla="val 99948"/>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p:cNvCxnSpPr>
          <p:nvPr/>
        </p:nvCxnSpPr>
        <p:spPr>
          <a:xfrm flipV="1">
            <a:off x="3838016" y="2460198"/>
            <a:ext cx="1175995" cy="688662"/>
          </a:xfrm>
          <a:prstGeom prst="bentConnector3">
            <a:avLst>
              <a:gd name="adj1" fmla="val 10003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p:cNvCxnSpPr>
          <p:nvPr/>
        </p:nvCxnSpPr>
        <p:spPr>
          <a:xfrm rot="16200000" flipH="1">
            <a:off x="4954634" y="2713577"/>
            <a:ext cx="665606" cy="210503"/>
          </a:xfrm>
          <a:prstGeom prst="bentConnector3">
            <a:avLst>
              <a:gd name="adj1" fmla="val 100245"/>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21" name="直線矢印コネクタ 131">
            <a:extLst>
              <a:ext uri="{FF2B5EF4-FFF2-40B4-BE49-F238E27FC236}">
                <a16:creationId xmlns:a16="http://schemas.microsoft.com/office/drawing/2014/main" id="{44160F45-B511-D222-678E-16DE27ED9626}"/>
              </a:ext>
            </a:extLst>
          </p:cNvPr>
          <p:cNvCxnSpPr>
            <a:cxnSpLocks/>
            <a:stCxn id="430" idx="3"/>
            <a:endCxn id="293" idx="0"/>
          </p:cNvCxnSpPr>
          <p:nvPr/>
        </p:nvCxnSpPr>
        <p:spPr>
          <a:xfrm>
            <a:off x="5694760" y="2251040"/>
            <a:ext cx="424909" cy="1808136"/>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endCxn id="263" idx="1"/>
          </p:cNvCxnSpPr>
          <p:nvPr/>
        </p:nvCxnSpPr>
        <p:spPr>
          <a:xfrm>
            <a:off x="4435855" y="2257425"/>
            <a:ext cx="402734" cy="95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2" name="直線矢印コネクタ 671">
            <a:extLst>
              <a:ext uri="{FF2B5EF4-FFF2-40B4-BE49-F238E27FC236}">
                <a16:creationId xmlns:a16="http://schemas.microsoft.com/office/drawing/2014/main" id="{DBF48531-5427-1F70-47B2-FD64D9002300}"/>
              </a:ext>
            </a:extLst>
          </p:cNvPr>
          <p:cNvCxnSpPr>
            <a:cxnSpLocks/>
            <a:stCxn id="308" idx="6"/>
          </p:cNvCxnSpPr>
          <p:nvPr/>
        </p:nvCxnSpPr>
        <p:spPr>
          <a:xfrm flipV="1">
            <a:off x="2881300" y="2249741"/>
            <a:ext cx="1019363" cy="877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285" idx="3"/>
            <a:endCxn id="288" idx="1"/>
          </p:cNvCxnSpPr>
          <p:nvPr/>
        </p:nvCxnSpPr>
        <p:spPr>
          <a:xfrm>
            <a:off x="7244080" y="4239199"/>
            <a:ext cx="53158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25" idx="1"/>
          </p:cNvCxnSpPr>
          <p:nvPr/>
        </p:nvCxnSpPr>
        <p:spPr>
          <a:xfrm rot="5400000">
            <a:off x="7365474" y="5097527"/>
            <a:ext cx="1478933" cy="122321"/>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7300574" y="6590637"/>
            <a:ext cx="1447800" cy="482183"/>
          </a:xfrm>
          <a:prstGeom prst="rect">
            <a:avLst/>
          </a:prstGeom>
        </p:spPr>
        <p:txBody>
          <a:bodyPr vert="horz" wrap="square" lIns="0" tIns="12700" rIns="0" bIns="0" rtlCol="0">
            <a:spAutoFit/>
          </a:bodyPr>
          <a:lstStyle/>
          <a:p>
            <a:pPr marL="12700" marR="5080" algn="ctr">
              <a:spcBef>
                <a:spcPts val="100"/>
              </a:spcBef>
            </a:pPr>
            <a:r>
              <a:rPr lang="en-US" altLang="zh-TW" sz="700" dirty="0">
                <a:latin typeface="ＭＳ Ｐゴシック 本文ＭＳ Ｐゴシック 本文"/>
                <a:ea typeface="+mn-ea"/>
                <a:cs typeface="游ゴシック"/>
              </a:rPr>
              <a:t>2.1.3.</a:t>
            </a:r>
            <a:r>
              <a:rPr lang="zh-TW" altLang="en-US" sz="700" dirty="0">
                <a:latin typeface="ＭＳ Ｐゴシック 本文ＭＳ Ｐゴシック 本文"/>
                <a:ea typeface="+mn-ea"/>
                <a:cs typeface="游ゴシック"/>
              </a:rPr>
              <a:t>基本検索</a:t>
            </a:r>
          </a:p>
          <a:p>
            <a:pPr marL="12700" marR="5080" algn="ctr">
              <a:spcBef>
                <a:spcPts val="100"/>
              </a:spcBef>
            </a:pPr>
            <a:r>
              <a:rPr lang="en-US" altLang="zh-TW" sz="700" dirty="0">
                <a:latin typeface="ＭＳ Ｐゴシック 本文ＭＳ Ｐゴシック 本文"/>
                <a:ea typeface="+mn-ea"/>
                <a:cs typeface="游ゴシック"/>
              </a:rPr>
              <a:t>2.2.1.</a:t>
            </a:r>
            <a:r>
              <a:rPr lang="zh-TW" altLang="en-US" sz="700" dirty="0">
                <a:latin typeface="ＭＳ Ｐゴシック 本文ＭＳ Ｐゴシック 本文"/>
                <a:ea typeface="+mn-ea"/>
                <a:cs typeface="游ゴシック"/>
              </a:rPr>
              <a:t>登録内容照会</a:t>
            </a:r>
          </a:p>
          <a:p>
            <a:pPr marL="12700" marR="5080" algn="ctr">
              <a:spcBef>
                <a:spcPts val="100"/>
              </a:spcBef>
            </a:pPr>
            <a:r>
              <a:rPr lang="en-US" altLang="zh-TW" sz="700" dirty="0">
                <a:latin typeface="ＭＳ Ｐゴシック 本文ＭＳ Ｐゴシック 本文"/>
                <a:ea typeface="+mn-ea"/>
                <a:cs typeface="游ゴシック"/>
              </a:rPr>
              <a:t>6.2.1.</a:t>
            </a:r>
            <a:r>
              <a:rPr lang="zh-TW" altLang="en-US" sz="700" dirty="0">
                <a:latin typeface="ＭＳ Ｐゴシック 本文ＭＳ Ｐゴシック 本文"/>
                <a:ea typeface="+mn-ea"/>
                <a:cs typeface="游ゴシック"/>
              </a:rPr>
              <a:t>印鑑登録証明書交付一時停止</a:t>
            </a:r>
          </a:p>
          <a:p>
            <a:pPr marL="12700" marR="5080" algn="ctr">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endParaRPr lang="ja-JP" altLang="en-US" sz="700" dirty="0">
              <a:latin typeface="ＭＳ Ｐゴシック 本文ＭＳ Ｐゴシック 本文"/>
              <a:ea typeface="+mn-ea"/>
              <a:cs typeface="游ゴシック"/>
            </a:endParaRPr>
          </a:p>
        </p:txBody>
      </p:sp>
      <p:sp>
        <p:nvSpPr>
          <p:cNvPr id="12" name="フローチャート: 結合子 11">
            <a:extLst>
              <a:ext uri="{FF2B5EF4-FFF2-40B4-BE49-F238E27FC236}">
                <a16:creationId xmlns:a16="http://schemas.microsoft.com/office/drawing/2014/main" id="{34362723-53F2-7806-C1B8-6D9C5F8513BB}"/>
              </a:ext>
            </a:extLst>
          </p:cNvPr>
          <p:cNvSpPr/>
          <p:nvPr/>
        </p:nvSpPr>
        <p:spPr>
          <a:xfrm>
            <a:off x="1446700" y="2624625"/>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19" name="object 68">
            <a:extLst>
              <a:ext uri="{FF2B5EF4-FFF2-40B4-BE49-F238E27FC236}">
                <a16:creationId xmlns:a16="http://schemas.microsoft.com/office/drawing/2014/main" id="{B2A66E16-A73F-B4A0-380F-293069616D2B}"/>
              </a:ext>
            </a:extLst>
          </p:cNvPr>
          <p:cNvSpPr txBox="1"/>
          <p:nvPr/>
        </p:nvSpPr>
        <p:spPr>
          <a:xfrm>
            <a:off x="1402988" y="2800611"/>
            <a:ext cx="27800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cxnSp>
        <p:nvCxnSpPr>
          <p:cNvPr id="21" name="直線矢印コネクタ 20">
            <a:extLst>
              <a:ext uri="{FF2B5EF4-FFF2-40B4-BE49-F238E27FC236}">
                <a16:creationId xmlns:a16="http://schemas.microsoft.com/office/drawing/2014/main" id="{6187FEA9-B9BA-5549-0F19-0A35E944DE75}"/>
              </a:ext>
            </a:extLst>
          </p:cNvPr>
          <p:cNvCxnSpPr>
            <a:cxnSpLocks/>
            <a:stCxn id="12" idx="6"/>
            <a:endCxn id="31" idx="1"/>
          </p:cNvCxnSpPr>
          <p:nvPr/>
        </p:nvCxnSpPr>
        <p:spPr>
          <a:xfrm flipV="1">
            <a:off x="1626700" y="2711389"/>
            <a:ext cx="241703" cy="323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 name="グループ化 6">
            <a:extLst>
              <a:ext uri="{FF2B5EF4-FFF2-40B4-BE49-F238E27FC236}">
                <a16:creationId xmlns:a16="http://schemas.microsoft.com/office/drawing/2014/main" id="{F40DE0E1-7520-C7B2-332C-20B3E6C6519A}"/>
              </a:ext>
            </a:extLst>
          </p:cNvPr>
          <p:cNvGrpSpPr/>
          <p:nvPr/>
        </p:nvGrpSpPr>
        <p:grpSpPr>
          <a:xfrm>
            <a:off x="7815323" y="5898154"/>
            <a:ext cx="456911" cy="344889"/>
            <a:chOff x="6080349" y="4852187"/>
            <a:chExt cx="520944" cy="393223"/>
          </a:xfrm>
        </p:grpSpPr>
        <p:sp>
          <p:nvSpPr>
            <p:cNvPr id="25" name="フローチャート: 磁気ディスク 24">
              <a:extLst>
                <a:ext uri="{FF2B5EF4-FFF2-40B4-BE49-F238E27FC236}">
                  <a16:creationId xmlns:a16="http://schemas.microsoft.com/office/drawing/2014/main" id="{13EAA2B9-B041-89E5-6CF8-38651C51612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 name="object 17">
              <a:extLst>
                <a:ext uri="{FF2B5EF4-FFF2-40B4-BE49-F238E27FC236}">
                  <a16:creationId xmlns:a16="http://schemas.microsoft.com/office/drawing/2014/main" id="{DC255B1E-06E5-0787-438D-2F077A1EB91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7" name="直線矢印コネクタ 26">
            <a:extLst>
              <a:ext uri="{FF2B5EF4-FFF2-40B4-BE49-F238E27FC236}">
                <a16:creationId xmlns:a16="http://schemas.microsoft.com/office/drawing/2014/main" id="{69EEE4C1-CCCA-5C38-DE19-650C40B267BA}"/>
              </a:ext>
            </a:extLst>
          </p:cNvPr>
          <p:cNvCxnSpPr>
            <a:cxnSpLocks/>
            <a:stCxn id="6" idx="2"/>
          </p:cNvCxnSpPr>
          <p:nvPr/>
        </p:nvCxnSpPr>
        <p:spPr>
          <a:xfrm>
            <a:off x="2781300" y="1236814"/>
            <a:ext cx="7788" cy="91367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9208C4F5-176B-1CEA-BFCA-A0E7B5D1F295}"/>
              </a:ext>
            </a:extLst>
          </p:cNvPr>
          <p:cNvCxnSpPr>
            <a:cxnSpLocks/>
            <a:stCxn id="430" idx="0"/>
            <a:endCxn id="11" idx="2"/>
          </p:cNvCxnSpPr>
          <p:nvPr/>
        </p:nvCxnSpPr>
        <p:spPr>
          <a:xfrm flipH="1" flipV="1">
            <a:off x="5623044" y="1236814"/>
            <a:ext cx="4048" cy="96620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object 164">
            <a:extLst>
              <a:ext uri="{FF2B5EF4-FFF2-40B4-BE49-F238E27FC236}">
                <a16:creationId xmlns:a16="http://schemas.microsoft.com/office/drawing/2014/main" id="{CF46476C-1C70-CD26-92D3-3FE5BAC68A4C}"/>
              </a:ext>
            </a:extLst>
          </p:cNvPr>
          <p:cNvSpPr txBox="1"/>
          <p:nvPr/>
        </p:nvSpPr>
        <p:spPr>
          <a:xfrm>
            <a:off x="4850677" y="3314649"/>
            <a:ext cx="135327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一時停止申請書</a:t>
            </a:r>
            <a:endParaRPr sz="700" dirty="0">
              <a:latin typeface="ＭＳ Ｐゴシック 本文ＭＳ Ｐゴシック 本文"/>
              <a:ea typeface="+mn-ea"/>
              <a:cs typeface="游ゴシック"/>
            </a:endParaRPr>
          </a:p>
        </p:txBody>
      </p:sp>
      <p:grpSp>
        <p:nvGrpSpPr>
          <p:cNvPr id="15" name="グループ化 14">
            <a:extLst>
              <a:ext uri="{FF2B5EF4-FFF2-40B4-BE49-F238E27FC236}">
                <a16:creationId xmlns:a16="http://schemas.microsoft.com/office/drawing/2014/main" id="{6F057F83-AFFC-4277-6352-4D22672BB8FA}"/>
              </a:ext>
            </a:extLst>
          </p:cNvPr>
          <p:cNvGrpSpPr/>
          <p:nvPr/>
        </p:nvGrpSpPr>
        <p:grpSpPr>
          <a:xfrm>
            <a:off x="1868403" y="2553494"/>
            <a:ext cx="394319" cy="315789"/>
            <a:chOff x="1926760" y="2068831"/>
            <a:chExt cx="449580" cy="360044"/>
          </a:xfrm>
        </p:grpSpPr>
        <p:pic>
          <p:nvPicPr>
            <p:cNvPr id="16" name="object 25">
              <a:extLst>
                <a:ext uri="{FF2B5EF4-FFF2-40B4-BE49-F238E27FC236}">
                  <a16:creationId xmlns:a16="http://schemas.microsoft.com/office/drawing/2014/main" id="{BA5891EF-38ED-318C-596E-22E133F1EB5F}"/>
                </a:ext>
              </a:extLst>
            </p:cNvPr>
            <p:cNvPicPr/>
            <p:nvPr/>
          </p:nvPicPr>
          <p:blipFill>
            <a:blip r:embed="rId3" cstate="print"/>
            <a:stretch>
              <a:fillRect/>
            </a:stretch>
          </p:blipFill>
          <p:spPr>
            <a:xfrm>
              <a:off x="2038775" y="2136078"/>
              <a:ext cx="225551" cy="225551"/>
            </a:xfrm>
            <a:prstGeom prst="rect">
              <a:avLst/>
            </a:prstGeom>
          </p:spPr>
        </p:pic>
        <p:sp>
          <p:nvSpPr>
            <p:cNvPr id="31" name="ひし形 30">
              <a:extLst>
                <a:ext uri="{FF2B5EF4-FFF2-40B4-BE49-F238E27FC236}">
                  <a16:creationId xmlns:a16="http://schemas.microsoft.com/office/drawing/2014/main" id="{D1241344-0B3F-F9BD-4E3D-845EEFC88CF5}"/>
                </a:ext>
              </a:extLst>
            </p:cNvPr>
            <p:cNvSpPr/>
            <p:nvPr/>
          </p:nvSpPr>
          <p:spPr>
            <a:xfrm>
              <a:off x="1926760" y="2068831"/>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264" name="直線矢印コネクタ 131">
            <a:extLst>
              <a:ext uri="{FF2B5EF4-FFF2-40B4-BE49-F238E27FC236}">
                <a16:creationId xmlns:a16="http://schemas.microsoft.com/office/drawing/2014/main" id="{F5C14660-841B-4548-EC4E-1C27E05D7C48}"/>
              </a:ext>
            </a:extLst>
          </p:cNvPr>
          <p:cNvCxnSpPr>
            <a:cxnSpLocks/>
            <a:stCxn id="31" idx="0"/>
            <a:endCxn id="308" idx="2"/>
          </p:cNvCxnSpPr>
          <p:nvPr/>
        </p:nvCxnSpPr>
        <p:spPr>
          <a:xfrm rot="5400000" flipH="1" flipV="1">
            <a:off x="2225141" y="2098936"/>
            <a:ext cx="294980" cy="61413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9" name="直線矢印コネクタ 418">
            <a:extLst>
              <a:ext uri="{FF2B5EF4-FFF2-40B4-BE49-F238E27FC236}">
                <a16:creationId xmlns:a16="http://schemas.microsoft.com/office/drawing/2014/main" id="{8966D951-8923-A821-F646-E8F8F59AB6D5}"/>
              </a:ext>
            </a:extLst>
          </p:cNvPr>
          <p:cNvCxnSpPr>
            <a:cxnSpLocks/>
            <a:stCxn id="288" idx="3"/>
            <a:endCxn id="434" idx="1"/>
          </p:cNvCxnSpPr>
          <p:nvPr/>
        </p:nvCxnSpPr>
        <p:spPr>
          <a:xfrm flipV="1">
            <a:off x="8315414" y="4238436"/>
            <a:ext cx="352383" cy="76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20" name="グループ化 419">
            <a:extLst>
              <a:ext uri="{FF2B5EF4-FFF2-40B4-BE49-F238E27FC236}">
                <a16:creationId xmlns:a16="http://schemas.microsoft.com/office/drawing/2014/main" id="{AB7AF4E8-DD70-D901-DB7B-079C8EBA64F4}"/>
              </a:ext>
            </a:extLst>
          </p:cNvPr>
          <p:cNvGrpSpPr/>
          <p:nvPr/>
        </p:nvGrpSpPr>
        <p:grpSpPr>
          <a:xfrm>
            <a:off x="8667797" y="4128962"/>
            <a:ext cx="242953" cy="359442"/>
            <a:chOff x="4133927" y="4126104"/>
            <a:chExt cx="242953" cy="359442"/>
          </a:xfrm>
        </p:grpSpPr>
        <p:pic>
          <p:nvPicPr>
            <p:cNvPr id="434" name="object 232">
              <a:extLst>
                <a:ext uri="{FF2B5EF4-FFF2-40B4-BE49-F238E27FC236}">
                  <a16:creationId xmlns:a16="http://schemas.microsoft.com/office/drawing/2014/main" id="{98C60801-6978-3A8B-4D56-00C879FC9E32}"/>
                </a:ext>
              </a:extLst>
            </p:cNvPr>
            <p:cNvPicPr/>
            <p:nvPr/>
          </p:nvPicPr>
          <p:blipFill>
            <a:blip r:embed="rId4" cstate="print"/>
            <a:stretch>
              <a:fillRect/>
            </a:stretch>
          </p:blipFill>
          <p:spPr>
            <a:xfrm>
              <a:off x="4133927" y="4126104"/>
              <a:ext cx="219075" cy="218948"/>
            </a:xfrm>
            <a:prstGeom prst="rect">
              <a:avLst/>
            </a:prstGeom>
          </p:spPr>
        </p:pic>
        <p:sp>
          <p:nvSpPr>
            <p:cNvPr id="441" name="object 233">
              <a:extLst>
                <a:ext uri="{FF2B5EF4-FFF2-40B4-BE49-F238E27FC236}">
                  <a16:creationId xmlns:a16="http://schemas.microsoft.com/office/drawing/2014/main" id="{0A033659-D422-20EE-18AB-5B7D532E7DD6}"/>
                </a:ext>
              </a:extLst>
            </p:cNvPr>
            <p:cNvSpPr txBox="1"/>
            <p:nvPr/>
          </p:nvSpPr>
          <p:spPr>
            <a:xfrm>
              <a:off x="4164309" y="4365000"/>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grpSp>
      <p:cxnSp>
        <p:nvCxnSpPr>
          <p:cNvPr id="450" name="直線矢印コネクタ 449">
            <a:extLst>
              <a:ext uri="{FF2B5EF4-FFF2-40B4-BE49-F238E27FC236}">
                <a16:creationId xmlns:a16="http://schemas.microsoft.com/office/drawing/2014/main" id="{11B6F4AF-57ED-894F-D4DF-DC2B53BE573C}"/>
              </a:ext>
            </a:extLst>
          </p:cNvPr>
          <p:cNvCxnSpPr>
            <a:cxnSpLocks/>
            <a:stCxn id="293" idx="3"/>
            <a:endCxn id="285" idx="1"/>
          </p:cNvCxnSpPr>
          <p:nvPr/>
        </p:nvCxnSpPr>
        <p:spPr>
          <a:xfrm>
            <a:off x="6344459" y="4239198"/>
            <a:ext cx="359871"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3" name="直線矢印コネクタ 131">
            <a:extLst>
              <a:ext uri="{FF2B5EF4-FFF2-40B4-BE49-F238E27FC236}">
                <a16:creationId xmlns:a16="http://schemas.microsoft.com/office/drawing/2014/main" id="{82F1A20B-EF34-B2D9-8F16-43B5C049761B}"/>
              </a:ext>
            </a:extLst>
          </p:cNvPr>
          <p:cNvCxnSpPr>
            <a:cxnSpLocks/>
            <a:stCxn id="31" idx="2"/>
            <a:endCxn id="471" idx="2"/>
          </p:cNvCxnSpPr>
          <p:nvPr/>
        </p:nvCxnSpPr>
        <p:spPr>
          <a:xfrm rot="16200000" flipH="1">
            <a:off x="1878174" y="3056671"/>
            <a:ext cx="1369915" cy="995137"/>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57" name="グループ化 456">
            <a:extLst>
              <a:ext uri="{FF2B5EF4-FFF2-40B4-BE49-F238E27FC236}">
                <a16:creationId xmlns:a16="http://schemas.microsoft.com/office/drawing/2014/main" id="{484CBA71-68AE-74D7-B4B6-5723E3D72E60}"/>
              </a:ext>
            </a:extLst>
          </p:cNvPr>
          <p:cNvGrpSpPr/>
          <p:nvPr/>
        </p:nvGrpSpPr>
        <p:grpSpPr>
          <a:xfrm>
            <a:off x="3060700" y="4138398"/>
            <a:ext cx="201600" cy="201600"/>
            <a:chOff x="11127100" y="1573060"/>
            <a:chExt cx="201600" cy="201600"/>
          </a:xfrm>
        </p:grpSpPr>
        <p:sp>
          <p:nvSpPr>
            <p:cNvPr id="465" name="フローチャート: 結合子 464">
              <a:extLst>
                <a:ext uri="{FF2B5EF4-FFF2-40B4-BE49-F238E27FC236}">
                  <a16:creationId xmlns:a16="http://schemas.microsoft.com/office/drawing/2014/main" id="{3A110EE2-569D-7259-26ED-408220E92A29}"/>
                </a:ext>
              </a:extLst>
            </p:cNvPr>
            <p:cNvSpPr/>
            <p:nvPr/>
          </p:nvSpPr>
          <p:spPr>
            <a:xfrm>
              <a:off x="11136977" y="1582584"/>
              <a:ext cx="180000" cy="1800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66" name="正方形/長方形 465">
              <a:extLst>
                <a:ext uri="{FF2B5EF4-FFF2-40B4-BE49-F238E27FC236}">
                  <a16:creationId xmlns:a16="http://schemas.microsoft.com/office/drawing/2014/main" id="{C0BF673F-F972-38EA-A782-EA485B94A09B}"/>
                </a:ext>
              </a:extLst>
            </p:cNvPr>
            <p:cNvSpPr/>
            <p:nvPr/>
          </p:nvSpPr>
          <p:spPr>
            <a:xfrm>
              <a:off x="11163977" y="162895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70" name="二等辺三角形 469">
              <a:extLst>
                <a:ext uri="{FF2B5EF4-FFF2-40B4-BE49-F238E27FC236}">
                  <a16:creationId xmlns:a16="http://schemas.microsoft.com/office/drawing/2014/main" id="{84255B48-09D7-1B62-5D84-B4144C10F3B3}"/>
                </a:ext>
              </a:extLst>
            </p:cNvPr>
            <p:cNvSpPr/>
            <p:nvPr/>
          </p:nvSpPr>
          <p:spPr>
            <a:xfrm rot="10800000">
              <a:off x="11163977" y="162895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71" name="フローチャート: 結合子 470">
              <a:extLst>
                <a:ext uri="{FF2B5EF4-FFF2-40B4-BE49-F238E27FC236}">
                  <a16:creationId xmlns:a16="http://schemas.microsoft.com/office/drawing/2014/main" id="{5E29E13B-9D6B-6220-F42E-8312CF829EE8}"/>
                </a:ext>
              </a:extLst>
            </p:cNvPr>
            <p:cNvSpPr/>
            <p:nvPr/>
          </p:nvSpPr>
          <p:spPr>
            <a:xfrm>
              <a:off x="11127100" y="1573060"/>
              <a:ext cx="201600" cy="201600"/>
            </a:xfrm>
            <a:prstGeom prst="flowChartConnector">
              <a:avLst/>
            </a:prstGeom>
            <a:noFill/>
            <a:ln w="635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cxnSp>
        <p:nvCxnSpPr>
          <p:cNvPr id="482" name="直線矢印コネクタ 481">
            <a:extLst>
              <a:ext uri="{FF2B5EF4-FFF2-40B4-BE49-F238E27FC236}">
                <a16:creationId xmlns:a16="http://schemas.microsoft.com/office/drawing/2014/main" id="{47579720-4B77-24A3-7BBB-68979AE99FF1}"/>
              </a:ext>
            </a:extLst>
          </p:cNvPr>
          <p:cNvCxnSpPr>
            <a:cxnSpLocks/>
            <a:stCxn id="281" idx="3"/>
            <a:endCxn id="293" idx="1"/>
          </p:cNvCxnSpPr>
          <p:nvPr/>
        </p:nvCxnSpPr>
        <p:spPr>
          <a:xfrm flipV="1">
            <a:off x="4279900" y="4239198"/>
            <a:ext cx="1614979"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6" name="直線矢印コネクタ 485">
            <a:extLst>
              <a:ext uri="{FF2B5EF4-FFF2-40B4-BE49-F238E27FC236}">
                <a16:creationId xmlns:a16="http://schemas.microsoft.com/office/drawing/2014/main" id="{801C3071-CDD7-AB32-CC40-513BA244C843}"/>
              </a:ext>
            </a:extLst>
          </p:cNvPr>
          <p:cNvCxnSpPr>
            <a:cxnSpLocks/>
            <a:stCxn id="471" idx="6"/>
            <a:endCxn id="281" idx="1"/>
          </p:cNvCxnSpPr>
          <p:nvPr/>
        </p:nvCxnSpPr>
        <p:spPr>
          <a:xfrm>
            <a:off x="3262300" y="4239198"/>
            <a:ext cx="477850"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4" name="object 62">
            <a:extLst>
              <a:ext uri="{FF2B5EF4-FFF2-40B4-BE49-F238E27FC236}">
                <a16:creationId xmlns:a16="http://schemas.microsoft.com/office/drawing/2014/main" id="{C6D43428-9AF2-F427-3125-85C86E9153E5}"/>
              </a:ext>
            </a:extLst>
          </p:cNvPr>
          <p:cNvSpPr txBox="1"/>
          <p:nvPr/>
        </p:nvSpPr>
        <p:spPr>
          <a:xfrm>
            <a:off x="3185669" y="182198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電話</a:t>
            </a:r>
            <a:endParaRPr sz="700" dirty="0">
              <a:latin typeface="ＭＳ Ｐゴシック 本文ＭＳ Ｐゴシック 本文"/>
              <a:ea typeface="+mn-ea"/>
              <a:cs typeface="游ゴシック"/>
            </a:endParaRPr>
          </a:p>
        </p:txBody>
      </p:sp>
      <p:cxnSp>
        <p:nvCxnSpPr>
          <p:cNvPr id="496" name="直線矢印コネクタ 495">
            <a:extLst>
              <a:ext uri="{FF2B5EF4-FFF2-40B4-BE49-F238E27FC236}">
                <a16:creationId xmlns:a16="http://schemas.microsoft.com/office/drawing/2014/main" id="{1BB5A0BC-EB20-35CB-7834-A2978825DC7E}"/>
              </a:ext>
            </a:extLst>
          </p:cNvPr>
          <p:cNvCxnSpPr>
            <a:cxnSpLocks/>
            <a:stCxn id="9" idx="2"/>
            <a:endCxn id="471" idx="0"/>
          </p:cNvCxnSpPr>
          <p:nvPr/>
        </p:nvCxnSpPr>
        <p:spPr>
          <a:xfrm flipH="1">
            <a:off x="3161500" y="1236814"/>
            <a:ext cx="3459" cy="290158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ACAAA2BD-B10A-DFB3-CCDE-5ED913B805E8}"/>
              </a:ext>
            </a:extLst>
          </p:cNvPr>
          <p:cNvSpPr/>
          <p:nvPr/>
        </p:nvSpPr>
        <p:spPr>
          <a:xfrm>
            <a:off x="24384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 name="正方形/長方形 8">
            <a:extLst>
              <a:ext uri="{FF2B5EF4-FFF2-40B4-BE49-F238E27FC236}">
                <a16:creationId xmlns:a16="http://schemas.microsoft.com/office/drawing/2014/main" id="{1D1D8E0D-2073-D197-DF43-BE58D16D3C9B}"/>
              </a:ext>
            </a:extLst>
          </p:cNvPr>
          <p:cNvSpPr/>
          <p:nvPr/>
        </p:nvSpPr>
        <p:spPr>
          <a:xfrm>
            <a:off x="2822059"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1" name="正方形/長方形 10">
            <a:extLst>
              <a:ext uri="{FF2B5EF4-FFF2-40B4-BE49-F238E27FC236}">
                <a16:creationId xmlns:a16="http://schemas.microsoft.com/office/drawing/2014/main" id="{F5F7B0D8-2442-74D4-125B-F85857FBFB7C}"/>
              </a:ext>
            </a:extLst>
          </p:cNvPr>
          <p:cNvSpPr/>
          <p:nvPr/>
        </p:nvSpPr>
        <p:spPr>
          <a:xfrm>
            <a:off x="5280144"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object 17">
            <a:extLst>
              <a:ext uri="{FF2B5EF4-FFF2-40B4-BE49-F238E27FC236}">
                <a16:creationId xmlns:a16="http://schemas.microsoft.com/office/drawing/2014/main" id="{82974541-7808-F053-DEBE-16088B1AC69D}"/>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3" name="object 17">
            <a:extLst>
              <a:ext uri="{FF2B5EF4-FFF2-40B4-BE49-F238E27FC236}">
                <a16:creationId xmlns:a16="http://schemas.microsoft.com/office/drawing/2014/main" id="{E90179F1-1097-8F02-DBE6-410F70C37EF0}"/>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4" name="正方形/長方形 13">
            <a:extLst>
              <a:ext uri="{FF2B5EF4-FFF2-40B4-BE49-F238E27FC236}">
                <a16:creationId xmlns:a16="http://schemas.microsoft.com/office/drawing/2014/main" id="{84EC27E9-59DA-1E08-DCEB-D6FD0F0783EA}"/>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6.2</a:t>
            </a:r>
            <a:endParaRPr kumimoji="1" lang="ja-JP" altLang="en-US" sz="1100" dirty="0">
              <a:solidFill>
                <a:schemeClr val="tx1"/>
              </a:solidFill>
              <a:latin typeface="ＭＳ Ｐゴシック 本文ＭＳ Ｐゴシック 本文"/>
            </a:endParaRPr>
          </a:p>
        </p:txBody>
      </p:sp>
      <p:sp>
        <p:nvSpPr>
          <p:cNvPr id="17" name="正方形/長方形 16">
            <a:extLst>
              <a:ext uri="{FF2B5EF4-FFF2-40B4-BE49-F238E27FC236}">
                <a16:creationId xmlns:a16="http://schemas.microsoft.com/office/drawing/2014/main" id="{E81122D9-46CB-F341-A824-9F9FA98D17DB}"/>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ＭＳ Ｐゴシック 本文ＭＳ Ｐゴシック 本文"/>
              </a:rPr>
              <a:t>印鑑登録証明書交付一時停止</a:t>
            </a:r>
            <a:endParaRPr kumimoji="1" lang="ja-JP" altLang="en-US" sz="1100" dirty="0">
              <a:solidFill>
                <a:schemeClr val="tx1"/>
              </a:solidFill>
              <a:latin typeface="ＭＳ Ｐゴシック 本文ＭＳ Ｐゴシック 本文"/>
            </a:endParaRPr>
          </a:p>
        </p:txBody>
      </p:sp>
      <p:sp>
        <p:nvSpPr>
          <p:cNvPr id="18" name="正方形/長方形 17">
            <a:extLst>
              <a:ext uri="{FF2B5EF4-FFF2-40B4-BE49-F238E27FC236}">
                <a16:creationId xmlns:a16="http://schemas.microsoft.com/office/drawing/2014/main" id="{D36B3603-CE70-24F1-FA01-02C68C1242E8}"/>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ＭＳ Ｐゴシック 本文ＭＳ Ｐゴシック 本文"/>
              </a:rPr>
              <a:t>印鑑登録証明書交付一時停止</a:t>
            </a:r>
            <a:endParaRPr kumimoji="1" lang="ja-JP" altLang="en-US" sz="1100" dirty="0">
              <a:solidFill>
                <a:schemeClr val="tx1"/>
              </a:solidFill>
              <a:latin typeface="ＭＳ Ｐゴシック 本文ＭＳ Ｐゴシック 本文"/>
            </a:endParaRPr>
          </a:p>
        </p:txBody>
      </p:sp>
      <p:sp>
        <p:nvSpPr>
          <p:cNvPr id="20" name="正方形/長方形 19">
            <a:extLst>
              <a:ext uri="{FF2B5EF4-FFF2-40B4-BE49-F238E27FC236}">
                <a16:creationId xmlns:a16="http://schemas.microsoft.com/office/drawing/2014/main" id="{B7C2A594-EE5C-B9AA-4599-A6C8D3AF1E30}"/>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6.2.1</a:t>
            </a:r>
            <a:endParaRPr kumimoji="1" lang="ja-JP" altLang="en-US" sz="1100" dirty="0">
              <a:solidFill>
                <a:schemeClr val="tx1"/>
              </a:solidFill>
              <a:latin typeface="ＭＳ Ｐゴシック 本文ＭＳ Ｐゴシック 本文"/>
            </a:endParaRPr>
          </a:p>
        </p:txBody>
      </p:sp>
      <p:grpSp>
        <p:nvGrpSpPr>
          <p:cNvPr id="29" name="グループ化 28">
            <a:extLst>
              <a:ext uri="{FF2B5EF4-FFF2-40B4-BE49-F238E27FC236}">
                <a16:creationId xmlns:a16="http://schemas.microsoft.com/office/drawing/2014/main" id="{EA7544FF-D47C-0376-DEDD-01D7448B5BF7}"/>
              </a:ext>
            </a:extLst>
          </p:cNvPr>
          <p:cNvGrpSpPr/>
          <p:nvPr/>
        </p:nvGrpSpPr>
        <p:grpSpPr>
          <a:xfrm>
            <a:off x="3900170" y="2078355"/>
            <a:ext cx="539750" cy="360045"/>
            <a:chOff x="1937952" y="2078355"/>
            <a:chExt cx="539750" cy="360045"/>
          </a:xfrm>
        </p:grpSpPr>
        <p:pic>
          <p:nvPicPr>
            <p:cNvPr id="257" name="object 19">
              <a:extLst>
                <a:ext uri="{FF2B5EF4-FFF2-40B4-BE49-F238E27FC236}">
                  <a16:creationId xmlns:a16="http://schemas.microsoft.com/office/drawing/2014/main" id="{7F40D8A7-5EF5-A81F-637B-62F8D26A0677}"/>
                </a:ext>
              </a:extLst>
            </p:cNvPr>
            <p:cNvPicPr/>
            <p:nvPr/>
          </p:nvPicPr>
          <p:blipFill>
            <a:blip r:embed="rId5" cstate="print"/>
            <a:stretch>
              <a:fillRect/>
            </a:stretch>
          </p:blipFill>
          <p:spPr>
            <a:xfrm>
              <a:off x="1964333" y="2084491"/>
              <a:ext cx="120395" cy="100245"/>
            </a:xfrm>
            <a:prstGeom prst="rect">
              <a:avLst/>
            </a:prstGeom>
            <a:noFill/>
            <a:ln>
              <a:noFill/>
            </a:ln>
          </p:spPr>
        </p:pic>
        <p:sp>
          <p:nvSpPr>
            <p:cNvPr id="258" name="object 17">
              <a:extLst>
                <a:ext uri="{FF2B5EF4-FFF2-40B4-BE49-F238E27FC236}">
                  <a16:creationId xmlns:a16="http://schemas.microsoft.com/office/drawing/2014/main" id="{83D8F201-EEE3-FBC3-6520-5757C3741EE6}"/>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59" name="object 18">
              <a:extLst>
                <a:ext uri="{FF2B5EF4-FFF2-40B4-BE49-F238E27FC236}">
                  <a16:creationId xmlns:a16="http://schemas.microsoft.com/office/drawing/2014/main" id="{E7F54DF4-E89E-84EB-9712-BBEFF19DEC2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0" name="グループ化 259">
            <a:extLst>
              <a:ext uri="{FF2B5EF4-FFF2-40B4-BE49-F238E27FC236}">
                <a16:creationId xmlns:a16="http://schemas.microsoft.com/office/drawing/2014/main" id="{7F695237-71A5-16AC-2B82-DF873DFB5CE5}"/>
              </a:ext>
            </a:extLst>
          </p:cNvPr>
          <p:cNvGrpSpPr/>
          <p:nvPr/>
        </p:nvGrpSpPr>
        <p:grpSpPr>
          <a:xfrm>
            <a:off x="4838589" y="2078355"/>
            <a:ext cx="539750" cy="360045"/>
            <a:chOff x="1937952" y="2078355"/>
            <a:chExt cx="539750" cy="360045"/>
          </a:xfrm>
        </p:grpSpPr>
        <p:pic>
          <p:nvPicPr>
            <p:cNvPr id="261" name="object 19">
              <a:extLst>
                <a:ext uri="{FF2B5EF4-FFF2-40B4-BE49-F238E27FC236}">
                  <a16:creationId xmlns:a16="http://schemas.microsoft.com/office/drawing/2014/main" id="{9795A3FA-8EC1-9DC7-F5AC-571E65F1F313}"/>
                </a:ext>
              </a:extLst>
            </p:cNvPr>
            <p:cNvPicPr/>
            <p:nvPr/>
          </p:nvPicPr>
          <p:blipFill>
            <a:blip r:embed="rId5" cstate="print"/>
            <a:stretch>
              <a:fillRect/>
            </a:stretch>
          </p:blipFill>
          <p:spPr>
            <a:xfrm>
              <a:off x="1964333" y="2084491"/>
              <a:ext cx="120395" cy="100245"/>
            </a:xfrm>
            <a:prstGeom prst="rect">
              <a:avLst/>
            </a:prstGeom>
            <a:noFill/>
            <a:ln>
              <a:noFill/>
            </a:ln>
          </p:spPr>
        </p:pic>
        <p:sp>
          <p:nvSpPr>
            <p:cNvPr id="262" name="object 17">
              <a:extLst>
                <a:ext uri="{FF2B5EF4-FFF2-40B4-BE49-F238E27FC236}">
                  <a16:creationId xmlns:a16="http://schemas.microsoft.com/office/drawing/2014/main" id="{CC61E83B-7E33-6700-A049-E7047248A89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申請書記載内容確認</a:t>
              </a:r>
            </a:p>
          </p:txBody>
        </p:sp>
        <p:sp>
          <p:nvSpPr>
            <p:cNvPr id="263" name="object 18">
              <a:extLst>
                <a:ext uri="{FF2B5EF4-FFF2-40B4-BE49-F238E27FC236}">
                  <a16:creationId xmlns:a16="http://schemas.microsoft.com/office/drawing/2014/main" id="{E792E96F-CB90-4ED2-CBCA-B59BF86FBE7C}"/>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7" name="グループ化 266">
            <a:extLst>
              <a:ext uri="{FF2B5EF4-FFF2-40B4-BE49-F238E27FC236}">
                <a16:creationId xmlns:a16="http://schemas.microsoft.com/office/drawing/2014/main" id="{EA4CD091-BDD3-B787-ADA2-66C714EF53A6}"/>
              </a:ext>
            </a:extLst>
          </p:cNvPr>
          <p:cNvGrpSpPr/>
          <p:nvPr/>
        </p:nvGrpSpPr>
        <p:grpSpPr>
          <a:xfrm>
            <a:off x="3740150" y="4059176"/>
            <a:ext cx="539750" cy="360045"/>
            <a:chOff x="1937952" y="2078355"/>
            <a:chExt cx="539750" cy="360045"/>
          </a:xfrm>
        </p:grpSpPr>
        <p:pic>
          <p:nvPicPr>
            <p:cNvPr id="268" name="object 19">
              <a:extLst>
                <a:ext uri="{FF2B5EF4-FFF2-40B4-BE49-F238E27FC236}">
                  <a16:creationId xmlns:a16="http://schemas.microsoft.com/office/drawing/2014/main" id="{2AC45C54-FE1E-FB9F-8C86-01F7B63977D8}"/>
                </a:ext>
              </a:extLst>
            </p:cNvPr>
            <p:cNvPicPr/>
            <p:nvPr/>
          </p:nvPicPr>
          <p:blipFill>
            <a:blip r:embed="rId5" cstate="print"/>
            <a:stretch>
              <a:fillRect/>
            </a:stretch>
          </p:blipFill>
          <p:spPr>
            <a:xfrm>
              <a:off x="1964333" y="2084491"/>
              <a:ext cx="120395" cy="100245"/>
            </a:xfrm>
            <a:prstGeom prst="rect">
              <a:avLst/>
            </a:prstGeom>
          </p:spPr>
        </p:pic>
        <p:sp>
          <p:nvSpPr>
            <p:cNvPr id="269" name="object 17">
              <a:extLst>
                <a:ext uri="{FF2B5EF4-FFF2-40B4-BE49-F238E27FC236}">
                  <a16:creationId xmlns:a16="http://schemas.microsoft.com/office/drawing/2014/main" id="{742C5040-6C1A-E2F0-278F-0137E151425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聞取りによる</a:t>
              </a:r>
            </a:p>
            <a:p>
              <a:pPr lvl="0" algn="ctr"/>
              <a:r>
                <a:rPr lang="ja-JP" altLang="en-US" sz="600" dirty="0">
                  <a:latin typeface="+mj-ea"/>
                  <a:ea typeface="+mj-ea"/>
                </a:rPr>
                <a:t>本人確認</a:t>
              </a:r>
            </a:p>
          </p:txBody>
        </p:sp>
        <p:sp>
          <p:nvSpPr>
            <p:cNvPr id="281" name="object 18">
              <a:extLst>
                <a:ext uri="{FF2B5EF4-FFF2-40B4-BE49-F238E27FC236}">
                  <a16:creationId xmlns:a16="http://schemas.microsoft.com/office/drawing/2014/main" id="{3509CF4C-C149-DDA3-AC17-56219E048E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2" name="グループ化 281">
            <a:extLst>
              <a:ext uri="{FF2B5EF4-FFF2-40B4-BE49-F238E27FC236}">
                <a16:creationId xmlns:a16="http://schemas.microsoft.com/office/drawing/2014/main" id="{FD79216A-82DE-DC59-6A1F-5D828C27A0E7}"/>
              </a:ext>
            </a:extLst>
          </p:cNvPr>
          <p:cNvGrpSpPr/>
          <p:nvPr/>
        </p:nvGrpSpPr>
        <p:grpSpPr>
          <a:xfrm>
            <a:off x="6704330" y="4059176"/>
            <a:ext cx="539750" cy="360045"/>
            <a:chOff x="1937952" y="2078355"/>
            <a:chExt cx="539750" cy="360045"/>
          </a:xfrm>
        </p:grpSpPr>
        <p:pic>
          <p:nvPicPr>
            <p:cNvPr id="283" name="object 19">
              <a:extLst>
                <a:ext uri="{FF2B5EF4-FFF2-40B4-BE49-F238E27FC236}">
                  <a16:creationId xmlns:a16="http://schemas.microsoft.com/office/drawing/2014/main" id="{4D76D500-B2EA-8025-0F76-4EF146C4D41C}"/>
                </a:ext>
              </a:extLst>
            </p:cNvPr>
            <p:cNvPicPr/>
            <p:nvPr/>
          </p:nvPicPr>
          <p:blipFill>
            <a:blip r:embed="rId5" cstate="print"/>
            <a:stretch>
              <a:fillRect/>
            </a:stretch>
          </p:blipFill>
          <p:spPr>
            <a:xfrm>
              <a:off x="1964333" y="2084491"/>
              <a:ext cx="120395" cy="100245"/>
            </a:xfrm>
            <a:prstGeom prst="rect">
              <a:avLst/>
            </a:prstGeom>
          </p:spPr>
        </p:pic>
        <p:sp>
          <p:nvSpPr>
            <p:cNvPr id="284" name="object 17">
              <a:extLst>
                <a:ext uri="{FF2B5EF4-FFF2-40B4-BE49-F238E27FC236}">
                  <a16:creationId xmlns:a16="http://schemas.microsoft.com/office/drawing/2014/main" id="{9F0C0522-A47D-F068-DAD7-7930E7ADE9B2}"/>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85" name="object 18">
              <a:extLst>
                <a:ext uri="{FF2B5EF4-FFF2-40B4-BE49-F238E27FC236}">
                  <a16:creationId xmlns:a16="http://schemas.microsoft.com/office/drawing/2014/main" id="{638E6AFB-6F2F-984C-4E9C-A6509439CD6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6" name="グループ化 285">
            <a:extLst>
              <a:ext uri="{FF2B5EF4-FFF2-40B4-BE49-F238E27FC236}">
                <a16:creationId xmlns:a16="http://schemas.microsoft.com/office/drawing/2014/main" id="{F70380D3-FC66-0D1C-B355-DE78828D99A1}"/>
              </a:ext>
            </a:extLst>
          </p:cNvPr>
          <p:cNvGrpSpPr/>
          <p:nvPr/>
        </p:nvGrpSpPr>
        <p:grpSpPr>
          <a:xfrm>
            <a:off x="7772143" y="4059176"/>
            <a:ext cx="543271" cy="360045"/>
            <a:chOff x="4687859" y="3222625"/>
            <a:chExt cx="543271" cy="360045"/>
          </a:xfrm>
        </p:grpSpPr>
        <p:grpSp>
          <p:nvGrpSpPr>
            <p:cNvPr id="287" name="グループ化 286">
              <a:extLst>
                <a:ext uri="{FF2B5EF4-FFF2-40B4-BE49-F238E27FC236}">
                  <a16:creationId xmlns:a16="http://schemas.microsoft.com/office/drawing/2014/main" id="{8A8C1223-BFC1-683E-C19C-9AC2066104F9}"/>
                </a:ext>
              </a:extLst>
            </p:cNvPr>
            <p:cNvGrpSpPr/>
            <p:nvPr/>
          </p:nvGrpSpPr>
          <p:grpSpPr>
            <a:xfrm>
              <a:off x="4687859" y="3225072"/>
              <a:ext cx="518506" cy="339406"/>
              <a:chOff x="4687859" y="3225072"/>
              <a:chExt cx="518506" cy="339406"/>
            </a:xfrm>
          </p:grpSpPr>
          <p:pic>
            <p:nvPicPr>
              <p:cNvPr id="289" name="object 21">
                <a:extLst>
                  <a:ext uri="{FF2B5EF4-FFF2-40B4-BE49-F238E27FC236}">
                    <a16:creationId xmlns:a16="http://schemas.microsoft.com/office/drawing/2014/main" id="{F2717660-A0D3-372C-CB7C-3FD4B9D479D4}"/>
                  </a:ext>
                </a:extLst>
              </p:cNvPr>
              <p:cNvPicPr/>
              <p:nvPr/>
            </p:nvPicPr>
            <p:blipFill>
              <a:blip r:embed="rId6" cstate="print"/>
              <a:stretch>
                <a:fillRect/>
              </a:stretch>
            </p:blipFill>
            <p:spPr>
              <a:xfrm>
                <a:off x="4687859" y="3225072"/>
                <a:ext cx="133329" cy="115866"/>
              </a:xfrm>
              <a:prstGeom prst="rect">
                <a:avLst/>
              </a:prstGeom>
            </p:spPr>
          </p:pic>
          <p:sp>
            <p:nvSpPr>
              <p:cNvPr id="290" name="object 17">
                <a:extLst>
                  <a:ext uri="{FF2B5EF4-FFF2-40B4-BE49-F238E27FC236}">
                    <a16:creationId xmlns:a16="http://schemas.microsoft.com/office/drawing/2014/main" id="{75EA817D-D1EA-A882-7F1E-185886A5DF94}"/>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一時停止</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処理</a:t>
                </a:r>
                <a:endParaRPr lang="zh-TW" altLang="en-US" sz="700" dirty="0">
                  <a:latin typeface="ＭＳ Ｐゴシック 本文ＭＳ Ｐゴシック 本文"/>
                  <a:ea typeface="+mn-ea"/>
                  <a:cs typeface="游ゴシック"/>
                </a:endParaRPr>
              </a:p>
            </p:txBody>
          </p:sp>
        </p:grpSp>
        <p:sp>
          <p:nvSpPr>
            <p:cNvPr id="288" name="object 18">
              <a:extLst>
                <a:ext uri="{FF2B5EF4-FFF2-40B4-BE49-F238E27FC236}">
                  <a16:creationId xmlns:a16="http://schemas.microsoft.com/office/drawing/2014/main" id="{9FE759AB-6558-EADC-0DAC-DB90A1E8B73F}"/>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1" name="グループ化 290">
            <a:extLst>
              <a:ext uri="{FF2B5EF4-FFF2-40B4-BE49-F238E27FC236}">
                <a16:creationId xmlns:a16="http://schemas.microsoft.com/office/drawing/2014/main" id="{1110DA1E-0559-BAEA-1E33-0EB27247EEC3}"/>
              </a:ext>
            </a:extLst>
          </p:cNvPr>
          <p:cNvGrpSpPr/>
          <p:nvPr/>
        </p:nvGrpSpPr>
        <p:grpSpPr>
          <a:xfrm>
            <a:off x="5894879" y="4059176"/>
            <a:ext cx="449580" cy="360044"/>
            <a:chOff x="11109350" y="5278617"/>
            <a:chExt cx="449580" cy="360044"/>
          </a:xfrm>
        </p:grpSpPr>
        <p:pic>
          <p:nvPicPr>
            <p:cNvPr id="292" name="object 23">
              <a:extLst>
                <a:ext uri="{FF2B5EF4-FFF2-40B4-BE49-F238E27FC236}">
                  <a16:creationId xmlns:a16="http://schemas.microsoft.com/office/drawing/2014/main" id="{DAD0A427-5BDF-2089-090F-013EAA84E337}"/>
                </a:ext>
              </a:extLst>
            </p:cNvPr>
            <p:cNvPicPr/>
            <p:nvPr/>
          </p:nvPicPr>
          <p:blipFill>
            <a:blip r:embed="rId7" cstate="print"/>
            <a:stretch>
              <a:fillRect/>
            </a:stretch>
          </p:blipFill>
          <p:spPr>
            <a:xfrm>
              <a:off x="11248796" y="5372533"/>
              <a:ext cx="170688" cy="172212"/>
            </a:xfrm>
            <a:prstGeom prst="rect">
              <a:avLst/>
            </a:prstGeom>
          </p:spPr>
        </p:pic>
        <p:sp>
          <p:nvSpPr>
            <p:cNvPr id="293" name="ひし形 292">
              <a:extLst>
                <a:ext uri="{FF2B5EF4-FFF2-40B4-BE49-F238E27FC236}">
                  <a16:creationId xmlns:a16="http://schemas.microsoft.com/office/drawing/2014/main" id="{9FA09120-440F-E707-3106-77A53CF80417}"/>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1" name="直線矢印コネクタ 13">
            <a:extLst>
              <a:ext uri="{FF2B5EF4-FFF2-40B4-BE49-F238E27FC236}">
                <a16:creationId xmlns:a16="http://schemas.microsoft.com/office/drawing/2014/main" id="{777C8D73-350F-EAD7-AC3C-56AF79FF31CB}"/>
              </a:ext>
            </a:extLst>
          </p:cNvPr>
          <p:cNvCxnSpPr>
            <a:cxnSpLocks/>
            <a:stCxn id="259" idx="2"/>
            <a:endCxn id="430" idx="2"/>
          </p:cNvCxnSpPr>
          <p:nvPr/>
        </p:nvCxnSpPr>
        <p:spPr>
          <a:xfrm rot="5400000" flipH="1" flipV="1">
            <a:off x="4828896" y="1640205"/>
            <a:ext cx="139343" cy="1457047"/>
          </a:xfrm>
          <a:prstGeom prst="bentConnector3">
            <a:avLst>
              <a:gd name="adj1" fmla="val -16405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6" name="直線矢印コネクタ 13">
            <a:extLst>
              <a:ext uri="{FF2B5EF4-FFF2-40B4-BE49-F238E27FC236}">
                <a16:creationId xmlns:a16="http://schemas.microsoft.com/office/drawing/2014/main" id="{1D5BE15B-F7D1-8E0A-0E70-663841A6A13A}"/>
              </a:ext>
            </a:extLst>
          </p:cNvPr>
          <p:cNvCxnSpPr>
            <a:cxnSpLocks/>
            <a:stCxn id="2" idx="2"/>
            <a:endCxn id="288" idx="2"/>
          </p:cNvCxnSpPr>
          <p:nvPr/>
        </p:nvCxnSpPr>
        <p:spPr>
          <a:xfrm rot="16200000" flipH="1">
            <a:off x="6294413" y="2668095"/>
            <a:ext cx="984026" cy="2518225"/>
          </a:xfrm>
          <a:prstGeom prst="bentConnector3">
            <a:avLst>
              <a:gd name="adj1" fmla="val 12323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A69DB8AD-52AF-C7F1-CD1E-601AB850C626}"/>
              </a:ext>
            </a:extLst>
          </p:cNvPr>
          <p:cNvCxnSpPr>
            <a:cxnSpLocks/>
            <a:endCxn id="4" idx="1"/>
          </p:cNvCxnSpPr>
          <p:nvPr/>
        </p:nvCxnSpPr>
        <p:spPr>
          <a:xfrm>
            <a:off x="8036890" y="6241702"/>
            <a:ext cx="353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D6BDEDC3-F71C-C63A-7ADC-3AB0BF8FD61F}"/>
              </a:ext>
            </a:extLst>
          </p:cNvPr>
          <p:cNvSpPr/>
          <p:nvPr/>
        </p:nvSpPr>
        <p:spPr>
          <a:xfrm rot="5400000">
            <a:off x="801689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24" name="グループ化 23">
            <a:extLst>
              <a:ext uri="{FF2B5EF4-FFF2-40B4-BE49-F238E27FC236}">
                <a16:creationId xmlns:a16="http://schemas.microsoft.com/office/drawing/2014/main" id="{CB90A0A8-3C90-EF7E-7380-DAB23ED31737}"/>
              </a:ext>
            </a:extLst>
          </p:cNvPr>
          <p:cNvGrpSpPr/>
          <p:nvPr/>
        </p:nvGrpSpPr>
        <p:grpSpPr>
          <a:xfrm>
            <a:off x="3585209" y="2583523"/>
            <a:ext cx="216535" cy="288290"/>
            <a:chOff x="8006526" y="4197102"/>
            <a:chExt cx="216535" cy="288290"/>
          </a:xfrm>
        </p:grpSpPr>
        <p:sp>
          <p:nvSpPr>
            <p:cNvPr id="30" name="object 27">
              <a:extLst>
                <a:ext uri="{FF2B5EF4-FFF2-40B4-BE49-F238E27FC236}">
                  <a16:creationId xmlns:a16="http://schemas.microsoft.com/office/drawing/2014/main" id="{2E40F728-CA72-6499-DFF4-7672C7FEE270}"/>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65" name="正方形/長方形 264">
              <a:extLst>
                <a:ext uri="{FF2B5EF4-FFF2-40B4-BE49-F238E27FC236}">
                  <a16:creationId xmlns:a16="http://schemas.microsoft.com/office/drawing/2014/main" id="{46E05B0F-7A81-E10E-3B02-332AA8BF2E8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66" name="グループ化 265">
            <a:extLst>
              <a:ext uri="{FF2B5EF4-FFF2-40B4-BE49-F238E27FC236}">
                <a16:creationId xmlns:a16="http://schemas.microsoft.com/office/drawing/2014/main" id="{643B7116-8BD2-6516-E02C-573324732FDF}"/>
              </a:ext>
            </a:extLst>
          </p:cNvPr>
          <p:cNvGrpSpPr/>
          <p:nvPr/>
        </p:nvGrpSpPr>
        <p:grpSpPr>
          <a:xfrm>
            <a:off x="3585209" y="3032783"/>
            <a:ext cx="216535" cy="288290"/>
            <a:chOff x="8006526" y="4197102"/>
            <a:chExt cx="216535" cy="288290"/>
          </a:xfrm>
        </p:grpSpPr>
        <p:sp>
          <p:nvSpPr>
            <p:cNvPr id="270" name="object 27">
              <a:extLst>
                <a:ext uri="{FF2B5EF4-FFF2-40B4-BE49-F238E27FC236}">
                  <a16:creationId xmlns:a16="http://schemas.microsoft.com/office/drawing/2014/main" id="{EC12C3A6-3D93-BDD3-9068-112F9444BC3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1" name="正方形/長方形 270">
              <a:extLst>
                <a:ext uri="{FF2B5EF4-FFF2-40B4-BE49-F238E27FC236}">
                  <a16:creationId xmlns:a16="http://schemas.microsoft.com/office/drawing/2014/main" id="{A5913141-EC3D-5B9A-0426-05A85CC607C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72" name="グループ化 271">
            <a:extLst>
              <a:ext uri="{FF2B5EF4-FFF2-40B4-BE49-F238E27FC236}">
                <a16:creationId xmlns:a16="http://schemas.microsoft.com/office/drawing/2014/main" id="{7628ACED-C480-F965-258D-19CEC8C5C65C}"/>
              </a:ext>
            </a:extLst>
          </p:cNvPr>
          <p:cNvGrpSpPr/>
          <p:nvPr/>
        </p:nvGrpSpPr>
        <p:grpSpPr>
          <a:xfrm>
            <a:off x="5403017" y="3032783"/>
            <a:ext cx="216535" cy="288290"/>
            <a:chOff x="8006526" y="4197102"/>
            <a:chExt cx="216535" cy="288290"/>
          </a:xfrm>
        </p:grpSpPr>
        <p:sp>
          <p:nvSpPr>
            <p:cNvPr id="273" name="object 27">
              <a:extLst>
                <a:ext uri="{FF2B5EF4-FFF2-40B4-BE49-F238E27FC236}">
                  <a16:creationId xmlns:a16="http://schemas.microsoft.com/office/drawing/2014/main" id="{98ADA4D1-85BD-2331-56C2-8967B0F6A16D}"/>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4" name="正方形/長方形 273">
              <a:extLst>
                <a:ext uri="{FF2B5EF4-FFF2-40B4-BE49-F238E27FC236}">
                  <a16:creationId xmlns:a16="http://schemas.microsoft.com/office/drawing/2014/main" id="{89E271E9-9C2F-C3DE-2E5F-F55749973D2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5" name="直線矢印コネクタ 13">
            <a:extLst>
              <a:ext uri="{FF2B5EF4-FFF2-40B4-BE49-F238E27FC236}">
                <a16:creationId xmlns:a16="http://schemas.microsoft.com/office/drawing/2014/main" id="{FB638167-C51C-3D07-7573-F7323DDE98A1}"/>
              </a:ext>
            </a:extLst>
          </p:cNvPr>
          <p:cNvCxnSpPr>
            <a:cxnSpLocks/>
            <a:stCxn id="308" idx="4"/>
            <a:endCxn id="265" idx="1"/>
          </p:cNvCxnSpPr>
          <p:nvPr/>
        </p:nvCxnSpPr>
        <p:spPr>
          <a:xfrm rot="16200000" flipH="1">
            <a:off x="3001185" y="2138628"/>
            <a:ext cx="368354" cy="8097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8" name="直線矢印コネクタ 13">
            <a:extLst>
              <a:ext uri="{FF2B5EF4-FFF2-40B4-BE49-F238E27FC236}">
                <a16:creationId xmlns:a16="http://schemas.microsoft.com/office/drawing/2014/main" id="{32B93A3A-BF97-C32C-8437-638EA62179A1}"/>
              </a:ext>
            </a:extLst>
          </p:cNvPr>
          <p:cNvCxnSpPr>
            <a:cxnSpLocks/>
            <a:stCxn id="308" idx="4"/>
            <a:endCxn id="271" idx="1"/>
          </p:cNvCxnSpPr>
          <p:nvPr/>
        </p:nvCxnSpPr>
        <p:spPr>
          <a:xfrm rot="16200000" flipH="1">
            <a:off x="2776555" y="2363258"/>
            <a:ext cx="817614" cy="80972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46950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 name="object 62">
            <a:extLst>
              <a:ext uri="{FF2B5EF4-FFF2-40B4-BE49-F238E27FC236}">
                <a16:creationId xmlns:a16="http://schemas.microsoft.com/office/drawing/2014/main" id="{72A2666F-A4EC-0C26-4CF0-CDC871A5AC88}"/>
              </a:ext>
            </a:extLst>
          </p:cNvPr>
          <p:cNvSpPr txBox="1"/>
          <p:nvPr/>
        </p:nvSpPr>
        <p:spPr>
          <a:xfrm>
            <a:off x="158546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6920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411693"/>
            <a:ext cx="1558545" cy="361637"/>
          </a:xfrm>
          <a:prstGeom prst="rect">
            <a:avLst/>
          </a:prstGeom>
        </p:spPr>
        <p:txBody>
          <a:bodyPr vert="horz" wrap="square" lIns="0" tIns="12700" rIns="0" bIns="0" rtlCol="0">
            <a:spAutoFit/>
          </a:bodyPr>
          <a:lstStyle/>
          <a:p>
            <a:pPr marL="12700">
              <a:lnSpc>
                <a:spcPct val="100000"/>
              </a:lnSpc>
              <a:spcBef>
                <a:spcPts val="100"/>
              </a:spcBef>
            </a:pPr>
            <a:r>
              <a:rPr lang="zh-TW" altLang="en-US" sz="700" dirty="0">
                <a:latin typeface="ＭＳ Ｐゴシック 本文ＭＳ Ｐゴシック 本文"/>
                <a:ea typeface="+mn-ea"/>
                <a:cs typeface="游ゴシック"/>
              </a:rPr>
              <a:t>一時停止解除申請書</a:t>
            </a:r>
          </a:p>
          <a:p>
            <a:pPr marL="12700">
              <a:lnSpc>
                <a:spcPct val="100000"/>
              </a:lnSpc>
              <a:spcBef>
                <a:spcPts val="100"/>
              </a:spcBef>
            </a:pPr>
            <a:r>
              <a:rPr lang="zh-TW" altLang="en-US" sz="700" dirty="0">
                <a:latin typeface="ＭＳ Ｐゴシック 本文ＭＳ Ｐゴシック 本文"/>
                <a:ea typeface="+mn-ea"/>
                <a:cs typeface="游ゴシック"/>
              </a:rPr>
              <a:t>印鑑登録証等</a:t>
            </a:r>
          </a:p>
          <a:p>
            <a:pPr marL="12700">
              <a:lnSpc>
                <a:spcPct val="100000"/>
              </a:lnSpc>
              <a:spcBef>
                <a:spcPts val="100"/>
              </a:spcBef>
            </a:pPr>
            <a:r>
              <a:rPr lang="zh-TW"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3375735"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375735"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3"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3"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588381" y="2056268"/>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538166"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481908"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3657676"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3937582" y="1532238"/>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cxnSp>
        <p:nvCxnSpPr>
          <p:cNvPr id="621" name="直線矢印コネクタ 131">
            <a:extLst>
              <a:ext uri="{FF2B5EF4-FFF2-40B4-BE49-F238E27FC236}">
                <a16:creationId xmlns:a16="http://schemas.microsoft.com/office/drawing/2014/main" id="{44160F45-B511-D222-678E-16DE27ED9626}"/>
              </a:ext>
            </a:extLst>
          </p:cNvPr>
          <p:cNvCxnSpPr>
            <a:cxnSpLocks/>
            <a:stCxn id="430" idx="3"/>
            <a:endCxn id="282" idx="1"/>
          </p:cNvCxnSpPr>
          <p:nvPr/>
        </p:nvCxnSpPr>
        <p:spPr>
          <a:xfrm>
            <a:off x="3557553" y="2251040"/>
            <a:ext cx="844267" cy="199119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257" idx="3"/>
            <a:endCxn id="267" idx="1"/>
          </p:cNvCxnSpPr>
          <p:nvPr/>
        </p:nvCxnSpPr>
        <p:spPr>
          <a:xfrm>
            <a:off x="2501832" y="2258378"/>
            <a:ext cx="18675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2" name="直線矢印コネクタ 671">
            <a:extLst>
              <a:ext uri="{FF2B5EF4-FFF2-40B4-BE49-F238E27FC236}">
                <a16:creationId xmlns:a16="http://schemas.microsoft.com/office/drawing/2014/main" id="{DBF48531-5427-1F70-47B2-FD64D9002300}"/>
              </a:ext>
            </a:extLst>
          </p:cNvPr>
          <p:cNvCxnSpPr>
            <a:cxnSpLocks/>
            <a:stCxn id="291" idx="6"/>
            <a:endCxn id="257" idx="1"/>
          </p:cNvCxnSpPr>
          <p:nvPr/>
        </p:nvCxnSpPr>
        <p:spPr>
          <a:xfrm>
            <a:off x="1626700" y="2257386"/>
            <a:ext cx="33538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25" idx="1"/>
          </p:cNvCxnSpPr>
          <p:nvPr/>
        </p:nvCxnSpPr>
        <p:spPr>
          <a:xfrm rot="5400000">
            <a:off x="5055747" y="5099761"/>
            <a:ext cx="1468862" cy="125243"/>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4899560" y="6591950"/>
            <a:ext cx="1613699" cy="482183"/>
          </a:xfrm>
          <a:prstGeom prst="rect">
            <a:avLst/>
          </a:prstGeom>
        </p:spPr>
        <p:txBody>
          <a:bodyPr vert="horz" wrap="square" lIns="0" tIns="12700" rIns="0" bIns="0" rtlCol="0">
            <a:spAutoFit/>
          </a:bodyPr>
          <a:lstStyle/>
          <a:p>
            <a:pPr marL="12700" marR="5080" algn="ctr">
              <a:spcBef>
                <a:spcPts val="100"/>
              </a:spcBef>
            </a:pPr>
            <a:r>
              <a:rPr lang="en-US" altLang="zh-TW" sz="700" dirty="0">
                <a:latin typeface="ＭＳ Ｐゴシック 本文ＭＳ Ｐゴシック 本文"/>
                <a:ea typeface="+mn-ea"/>
                <a:cs typeface="游ゴシック"/>
              </a:rPr>
              <a:t>2.1.3.</a:t>
            </a:r>
            <a:r>
              <a:rPr lang="zh-TW" altLang="en-US" sz="700" dirty="0">
                <a:latin typeface="ＭＳ Ｐゴシック 本文ＭＳ Ｐゴシック 本文"/>
                <a:ea typeface="+mn-ea"/>
                <a:cs typeface="游ゴシック"/>
              </a:rPr>
              <a:t>基本検索</a:t>
            </a:r>
          </a:p>
          <a:p>
            <a:pPr marL="12700" marR="5080" algn="ctr">
              <a:spcBef>
                <a:spcPts val="100"/>
              </a:spcBef>
            </a:pPr>
            <a:r>
              <a:rPr lang="en-US" altLang="zh-TW" sz="700" dirty="0">
                <a:latin typeface="ＭＳ Ｐゴシック 本文ＭＳ Ｐゴシック 本文"/>
                <a:ea typeface="+mn-ea"/>
                <a:cs typeface="游ゴシック"/>
              </a:rPr>
              <a:t>2.2.1.</a:t>
            </a:r>
            <a:r>
              <a:rPr lang="zh-TW" altLang="en-US" sz="700" dirty="0">
                <a:latin typeface="ＭＳ Ｐゴシック 本文ＭＳ Ｐゴシック 本文"/>
                <a:ea typeface="+mn-ea"/>
                <a:cs typeface="游ゴシック"/>
              </a:rPr>
              <a:t>登録内容照会</a:t>
            </a:r>
          </a:p>
          <a:p>
            <a:pPr marL="12700" marR="5080" algn="ctr">
              <a:spcBef>
                <a:spcPts val="100"/>
              </a:spcBef>
            </a:pPr>
            <a:r>
              <a:rPr lang="en-US" altLang="zh-TW" sz="700" dirty="0">
                <a:latin typeface="ＭＳ Ｐゴシック 本文ＭＳ Ｐゴシック 本文"/>
                <a:ea typeface="+mn-ea"/>
                <a:cs typeface="游ゴシック"/>
              </a:rPr>
              <a:t>6.2.2.</a:t>
            </a:r>
            <a:r>
              <a:rPr lang="zh-TW" altLang="en-US" sz="700" dirty="0">
                <a:latin typeface="ＭＳ Ｐゴシック 本文ＭＳ Ｐゴシック 本文"/>
                <a:ea typeface="+mn-ea"/>
                <a:cs typeface="游ゴシック"/>
              </a:rPr>
              <a:t>印鑑登録証明書交付一時停止解除</a:t>
            </a:r>
          </a:p>
          <a:p>
            <a:pPr marL="12700" marR="5080" algn="ctr">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endParaRPr lang="ja-JP" altLang="en-US" sz="700" dirty="0">
              <a:latin typeface="ＭＳ Ｐゴシック 本文ＭＳ Ｐゴシック 本文"/>
              <a:ea typeface="+mn-ea"/>
              <a:cs typeface="游ゴシック"/>
            </a:endParaRPr>
          </a:p>
        </p:txBody>
      </p:sp>
      <p:grpSp>
        <p:nvGrpSpPr>
          <p:cNvPr id="7" name="グループ化 6">
            <a:extLst>
              <a:ext uri="{FF2B5EF4-FFF2-40B4-BE49-F238E27FC236}">
                <a16:creationId xmlns:a16="http://schemas.microsoft.com/office/drawing/2014/main" id="{F40DE0E1-7520-C7B2-332C-20B3E6C6519A}"/>
              </a:ext>
            </a:extLst>
          </p:cNvPr>
          <p:cNvGrpSpPr/>
          <p:nvPr/>
        </p:nvGrpSpPr>
        <p:grpSpPr>
          <a:xfrm>
            <a:off x="5499100" y="5896813"/>
            <a:ext cx="456911" cy="344889"/>
            <a:chOff x="6080349" y="4852187"/>
            <a:chExt cx="520944" cy="393223"/>
          </a:xfrm>
        </p:grpSpPr>
        <p:sp>
          <p:nvSpPr>
            <p:cNvPr id="25" name="フローチャート: 磁気ディスク 24">
              <a:extLst>
                <a:ext uri="{FF2B5EF4-FFF2-40B4-BE49-F238E27FC236}">
                  <a16:creationId xmlns:a16="http://schemas.microsoft.com/office/drawing/2014/main" id="{13EAA2B9-B041-89E5-6CF8-38651C51612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 name="object 17">
              <a:extLst>
                <a:ext uri="{FF2B5EF4-FFF2-40B4-BE49-F238E27FC236}">
                  <a16:creationId xmlns:a16="http://schemas.microsoft.com/office/drawing/2014/main" id="{DC255B1E-06E5-0787-438D-2F077A1EB916}"/>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27" name="直線矢印コネクタ 26">
            <a:extLst>
              <a:ext uri="{FF2B5EF4-FFF2-40B4-BE49-F238E27FC236}">
                <a16:creationId xmlns:a16="http://schemas.microsoft.com/office/drawing/2014/main" id="{69EEE4C1-CCCA-5C38-DE19-650C40B267BA}"/>
              </a:ext>
            </a:extLst>
          </p:cNvPr>
          <p:cNvCxnSpPr>
            <a:cxnSpLocks/>
            <a:stCxn id="6" idx="2"/>
            <a:endCxn id="291" idx="0"/>
          </p:cNvCxnSpPr>
          <p:nvPr/>
        </p:nvCxnSpPr>
        <p:spPr>
          <a:xfrm>
            <a:off x="1530350" y="1236814"/>
            <a:ext cx="6350"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8" name="直線矢印コネクタ 27">
            <a:extLst>
              <a:ext uri="{FF2B5EF4-FFF2-40B4-BE49-F238E27FC236}">
                <a16:creationId xmlns:a16="http://schemas.microsoft.com/office/drawing/2014/main" id="{9208C4F5-176B-1CEA-BFCA-A0E7B5D1F295}"/>
              </a:ext>
            </a:extLst>
          </p:cNvPr>
          <p:cNvCxnSpPr>
            <a:cxnSpLocks/>
            <a:endCxn id="9" idx="2"/>
          </p:cNvCxnSpPr>
          <p:nvPr/>
        </p:nvCxnSpPr>
        <p:spPr>
          <a:xfrm flipH="1" flipV="1">
            <a:off x="3483583" y="1236814"/>
            <a:ext cx="3783" cy="88520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grpSp>
        <p:nvGrpSpPr>
          <p:cNvPr id="17" name="グループ化 16">
            <a:extLst>
              <a:ext uri="{FF2B5EF4-FFF2-40B4-BE49-F238E27FC236}">
                <a16:creationId xmlns:a16="http://schemas.microsoft.com/office/drawing/2014/main" id="{42F4D420-A5A5-36E5-8652-7EF6DF806357}"/>
              </a:ext>
            </a:extLst>
          </p:cNvPr>
          <p:cNvGrpSpPr/>
          <p:nvPr/>
        </p:nvGrpSpPr>
        <p:grpSpPr>
          <a:xfrm>
            <a:off x="6653368" y="2177001"/>
            <a:ext cx="180000" cy="180000"/>
            <a:chOff x="11137900" y="1192100"/>
            <a:chExt cx="180000" cy="180000"/>
          </a:xfrm>
        </p:grpSpPr>
        <p:sp>
          <p:nvSpPr>
            <p:cNvPr id="18" name="フローチャート: 結合子 17">
              <a:extLst>
                <a:ext uri="{FF2B5EF4-FFF2-40B4-BE49-F238E27FC236}">
                  <a16:creationId xmlns:a16="http://schemas.microsoft.com/office/drawing/2014/main" id="{E8C56E81-95E1-969B-FA97-AE98CE2B68C1}"/>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29" name="正方形/長方形 28">
              <a:extLst>
                <a:ext uri="{FF2B5EF4-FFF2-40B4-BE49-F238E27FC236}">
                  <a16:creationId xmlns:a16="http://schemas.microsoft.com/office/drawing/2014/main" id="{9C20ADB0-A087-865B-2D20-9B544613C45A}"/>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258" name="二等辺三角形 257">
              <a:extLst>
                <a:ext uri="{FF2B5EF4-FFF2-40B4-BE49-F238E27FC236}">
                  <a16:creationId xmlns:a16="http://schemas.microsoft.com/office/drawing/2014/main" id="{4E1322E2-BAD4-6BAF-A645-5780357095D0}"/>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260" name="object 158">
            <a:extLst>
              <a:ext uri="{FF2B5EF4-FFF2-40B4-BE49-F238E27FC236}">
                <a16:creationId xmlns:a16="http://schemas.microsoft.com/office/drawing/2014/main" id="{02AB2DE2-142D-DCFF-2FDE-2CEE1188E5A3}"/>
              </a:ext>
            </a:extLst>
          </p:cNvPr>
          <p:cNvSpPr txBox="1"/>
          <p:nvPr/>
        </p:nvSpPr>
        <p:spPr>
          <a:xfrm>
            <a:off x="64897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263" name="object 158">
            <a:extLst>
              <a:ext uri="{FF2B5EF4-FFF2-40B4-BE49-F238E27FC236}">
                <a16:creationId xmlns:a16="http://schemas.microsoft.com/office/drawing/2014/main" id="{2FF1D55E-2D93-B1F2-C316-8478FED05B6B}"/>
              </a:ext>
            </a:extLst>
          </p:cNvPr>
          <p:cNvSpPr txBox="1"/>
          <p:nvPr/>
        </p:nvSpPr>
        <p:spPr>
          <a:xfrm>
            <a:off x="6777207" y="2028825"/>
            <a:ext cx="56659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返却して終了</a:t>
            </a:r>
            <a:endParaRPr sz="700" dirty="0">
              <a:latin typeface="ＭＳ Ｐゴシック 本文ＭＳ Ｐゴシック 本文"/>
              <a:ea typeface="+mn-ea"/>
              <a:cs typeface="游ゴシック"/>
            </a:endParaRPr>
          </a:p>
        </p:txBody>
      </p:sp>
      <p:cxnSp>
        <p:nvCxnSpPr>
          <p:cNvPr id="350" name="直線矢印コネクタ 349">
            <a:extLst>
              <a:ext uri="{FF2B5EF4-FFF2-40B4-BE49-F238E27FC236}">
                <a16:creationId xmlns:a16="http://schemas.microsoft.com/office/drawing/2014/main" id="{323888C3-B65D-721F-F249-F623FDC7A4FC}"/>
              </a:ext>
            </a:extLst>
          </p:cNvPr>
          <p:cNvCxnSpPr>
            <a:cxnSpLocks/>
            <a:endCxn id="11" idx="2"/>
          </p:cNvCxnSpPr>
          <p:nvPr/>
        </p:nvCxnSpPr>
        <p:spPr>
          <a:xfrm flipH="1" flipV="1">
            <a:off x="6743368" y="1236814"/>
            <a:ext cx="9198" cy="94018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372" name="object 162">
            <a:extLst>
              <a:ext uri="{FF2B5EF4-FFF2-40B4-BE49-F238E27FC236}">
                <a16:creationId xmlns:a16="http://schemas.microsoft.com/office/drawing/2014/main" id="{37F4CF89-6E90-E39A-F7DD-6B0847AFC87F}"/>
              </a:ext>
            </a:extLst>
          </p:cNvPr>
          <p:cNvSpPr txBox="1"/>
          <p:nvPr/>
        </p:nvSpPr>
        <p:spPr>
          <a:xfrm>
            <a:off x="7183110" y="1532238"/>
            <a:ext cx="90400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印鑑登録証等</a:t>
            </a:r>
          </a:p>
        </p:txBody>
      </p:sp>
      <p:cxnSp>
        <p:nvCxnSpPr>
          <p:cNvPr id="472" name="直線矢印コネクタ 131">
            <a:extLst>
              <a:ext uri="{FF2B5EF4-FFF2-40B4-BE49-F238E27FC236}">
                <a16:creationId xmlns:a16="http://schemas.microsoft.com/office/drawing/2014/main" id="{5C349E5F-3F37-8DCA-6CA4-79E1C4618936}"/>
              </a:ext>
            </a:extLst>
          </p:cNvPr>
          <p:cNvCxnSpPr>
            <a:cxnSpLocks/>
            <a:stCxn id="285" idx="3"/>
            <a:endCxn id="29" idx="1"/>
          </p:cNvCxnSpPr>
          <p:nvPr/>
        </p:nvCxnSpPr>
        <p:spPr>
          <a:xfrm flipV="1">
            <a:off x="5992584" y="2267001"/>
            <a:ext cx="687784" cy="1971880"/>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5" name="直線矢印コネクタ 264">
            <a:extLst>
              <a:ext uri="{FF2B5EF4-FFF2-40B4-BE49-F238E27FC236}">
                <a16:creationId xmlns:a16="http://schemas.microsoft.com/office/drawing/2014/main" id="{95BB6F61-6F8F-4D58-EFE4-6EBEF69B0754}"/>
              </a:ext>
            </a:extLst>
          </p:cNvPr>
          <p:cNvCxnSpPr>
            <a:cxnSpLocks/>
          </p:cNvCxnSpPr>
          <p:nvPr/>
        </p:nvCxnSpPr>
        <p:spPr>
          <a:xfrm flipV="1">
            <a:off x="4943401" y="4242115"/>
            <a:ext cx="491943" cy="488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79E21C0D-AA03-405D-CE8E-57E86B645EF9}"/>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9" name="正方形/長方形 8">
            <a:extLst>
              <a:ext uri="{FF2B5EF4-FFF2-40B4-BE49-F238E27FC236}">
                <a16:creationId xmlns:a16="http://schemas.microsoft.com/office/drawing/2014/main" id="{CB2E3DA3-6080-5530-9014-489660C7214D}"/>
              </a:ext>
            </a:extLst>
          </p:cNvPr>
          <p:cNvSpPr/>
          <p:nvPr/>
        </p:nvSpPr>
        <p:spPr>
          <a:xfrm>
            <a:off x="3140683"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1" name="正方形/長方形 10">
            <a:extLst>
              <a:ext uri="{FF2B5EF4-FFF2-40B4-BE49-F238E27FC236}">
                <a16:creationId xmlns:a16="http://schemas.microsoft.com/office/drawing/2014/main" id="{CB5E1AF9-0263-B43A-0C1C-8EE09AF07606}"/>
              </a:ext>
            </a:extLst>
          </p:cNvPr>
          <p:cNvSpPr/>
          <p:nvPr/>
        </p:nvSpPr>
        <p:spPr>
          <a:xfrm>
            <a:off x="6400468"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object 17">
            <a:extLst>
              <a:ext uri="{FF2B5EF4-FFF2-40B4-BE49-F238E27FC236}">
                <a16:creationId xmlns:a16="http://schemas.microsoft.com/office/drawing/2014/main" id="{5B5D10D0-4A7E-7247-2C30-297709201335}"/>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2" name="object 17">
            <a:extLst>
              <a:ext uri="{FF2B5EF4-FFF2-40B4-BE49-F238E27FC236}">
                <a16:creationId xmlns:a16="http://schemas.microsoft.com/office/drawing/2014/main" id="{36191D08-CF3D-F803-27F0-3BF0AB051F73}"/>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3" name="正方形/長方形 12">
            <a:extLst>
              <a:ext uri="{FF2B5EF4-FFF2-40B4-BE49-F238E27FC236}">
                <a16:creationId xmlns:a16="http://schemas.microsoft.com/office/drawing/2014/main" id="{2C9A018A-1A1B-9F26-D8E9-674C5F5C28C7}"/>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6.2</a:t>
            </a:r>
            <a:endParaRPr kumimoji="1" lang="ja-JP" altLang="en-US" sz="1100" dirty="0">
              <a:solidFill>
                <a:schemeClr val="tx1"/>
              </a:solidFill>
              <a:latin typeface="ＭＳ Ｐゴシック 本文ＭＳ Ｐゴシック 本文"/>
            </a:endParaRPr>
          </a:p>
        </p:txBody>
      </p:sp>
      <p:sp>
        <p:nvSpPr>
          <p:cNvPr id="14" name="正方形/長方形 13">
            <a:extLst>
              <a:ext uri="{FF2B5EF4-FFF2-40B4-BE49-F238E27FC236}">
                <a16:creationId xmlns:a16="http://schemas.microsoft.com/office/drawing/2014/main" id="{816FFD41-F94C-E7A7-8A5B-20FB276D5173}"/>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ＭＳ Ｐゴシック 本文ＭＳ Ｐゴシック 本文"/>
              </a:rPr>
              <a:t>印鑑登録証明書交付一時停止</a:t>
            </a:r>
            <a:endParaRPr kumimoji="1" lang="ja-JP" altLang="en-US" sz="1100" dirty="0">
              <a:solidFill>
                <a:schemeClr val="tx1"/>
              </a:solidFill>
              <a:latin typeface="ＭＳ Ｐゴシック 本文ＭＳ Ｐゴシック 本文"/>
            </a:endParaRPr>
          </a:p>
        </p:txBody>
      </p:sp>
      <p:sp>
        <p:nvSpPr>
          <p:cNvPr id="15" name="正方形/長方形 14">
            <a:extLst>
              <a:ext uri="{FF2B5EF4-FFF2-40B4-BE49-F238E27FC236}">
                <a16:creationId xmlns:a16="http://schemas.microsoft.com/office/drawing/2014/main" id="{2591A0FF-03E0-2CB5-4EA8-FE337DF8DA9E}"/>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1100" dirty="0">
                <a:solidFill>
                  <a:schemeClr val="tx1"/>
                </a:solidFill>
                <a:latin typeface="ＭＳ Ｐゴシック 本文ＭＳ Ｐゴシック 本文"/>
              </a:rPr>
              <a:t>印鑑登録証明書交付一時停止</a:t>
            </a:r>
            <a:r>
              <a:rPr kumimoji="1" lang="ja-JP" altLang="en-US" sz="1100" dirty="0">
                <a:solidFill>
                  <a:schemeClr val="tx1"/>
                </a:solidFill>
                <a:latin typeface="ＭＳ Ｐゴシック 本文ＭＳ Ｐゴシック 本文"/>
              </a:rPr>
              <a:t>解除</a:t>
            </a:r>
          </a:p>
        </p:txBody>
      </p:sp>
      <p:sp>
        <p:nvSpPr>
          <p:cNvPr id="16" name="正方形/長方形 15">
            <a:extLst>
              <a:ext uri="{FF2B5EF4-FFF2-40B4-BE49-F238E27FC236}">
                <a16:creationId xmlns:a16="http://schemas.microsoft.com/office/drawing/2014/main" id="{CC8F5C13-60DD-DA1C-D426-6CB7A914CBD9}"/>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6.2.2</a:t>
            </a:r>
            <a:endParaRPr kumimoji="1" lang="ja-JP" altLang="en-US" sz="1100" dirty="0">
              <a:solidFill>
                <a:schemeClr val="tx1"/>
              </a:solidFill>
              <a:latin typeface="ＭＳ Ｐゴシック 本文ＭＳ Ｐゴシック 本文"/>
            </a:endParaRPr>
          </a:p>
        </p:txBody>
      </p:sp>
      <p:grpSp>
        <p:nvGrpSpPr>
          <p:cNvPr id="20" name="グループ化 19">
            <a:extLst>
              <a:ext uri="{FF2B5EF4-FFF2-40B4-BE49-F238E27FC236}">
                <a16:creationId xmlns:a16="http://schemas.microsoft.com/office/drawing/2014/main" id="{A224F0DB-558F-41C2-34C0-D9D1DF5ADBBA}"/>
              </a:ext>
            </a:extLst>
          </p:cNvPr>
          <p:cNvGrpSpPr/>
          <p:nvPr/>
        </p:nvGrpSpPr>
        <p:grpSpPr>
          <a:xfrm>
            <a:off x="1962082" y="2078355"/>
            <a:ext cx="539750" cy="360045"/>
            <a:chOff x="1937952" y="2078355"/>
            <a:chExt cx="539750" cy="360045"/>
          </a:xfrm>
        </p:grpSpPr>
        <p:pic>
          <p:nvPicPr>
            <p:cNvPr id="21" name="object 19">
              <a:extLst>
                <a:ext uri="{FF2B5EF4-FFF2-40B4-BE49-F238E27FC236}">
                  <a16:creationId xmlns:a16="http://schemas.microsoft.com/office/drawing/2014/main" id="{C1735973-70B3-6CEB-E2EA-2F72A823244A}"/>
                </a:ext>
              </a:extLst>
            </p:cNvPr>
            <p:cNvPicPr/>
            <p:nvPr/>
          </p:nvPicPr>
          <p:blipFill>
            <a:blip r:embed="rId4" cstate="print"/>
            <a:stretch>
              <a:fillRect/>
            </a:stretch>
          </p:blipFill>
          <p:spPr>
            <a:xfrm>
              <a:off x="1964333" y="2084491"/>
              <a:ext cx="120395" cy="100245"/>
            </a:xfrm>
            <a:prstGeom prst="rect">
              <a:avLst/>
            </a:prstGeom>
            <a:noFill/>
            <a:ln>
              <a:noFill/>
            </a:ln>
          </p:spPr>
        </p:pic>
        <p:sp>
          <p:nvSpPr>
            <p:cNvPr id="31" name="object 17">
              <a:extLst>
                <a:ext uri="{FF2B5EF4-FFF2-40B4-BE49-F238E27FC236}">
                  <a16:creationId xmlns:a16="http://schemas.microsoft.com/office/drawing/2014/main" id="{F017BBD4-E3E8-24F4-0C94-78910DE6110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57" name="object 18">
              <a:extLst>
                <a:ext uri="{FF2B5EF4-FFF2-40B4-BE49-F238E27FC236}">
                  <a16:creationId xmlns:a16="http://schemas.microsoft.com/office/drawing/2014/main" id="{6BD23855-28B4-36B5-03F2-C6D714A0612F}"/>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59" name="グループ化 258">
            <a:extLst>
              <a:ext uri="{FF2B5EF4-FFF2-40B4-BE49-F238E27FC236}">
                <a16:creationId xmlns:a16="http://schemas.microsoft.com/office/drawing/2014/main" id="{12725527-09D5-0346-C1C3-466775AB02ED}"/>
              </a:ext>
            </a:extLst>
          </p:cNvPr>
          <p:cNvGrpSpPr/>
          <p:nvPr/>
        </p:nvGrpSpPr>
        <p:grpSpPr>
          <a:xfrm>
            <a:off x="2688590" y="2078355"/>
            <a:ext cx="539750" cy="360045"/>
            <a:chOff x="1937952" y="2078355"/>
            <a:chExt cx="539750" cy="360045"/>
          </a:xfrm>
        </p:grpSpPr>
        <p:pic>
          <p:nvPicPr>
            <p:cNvPr id="264" name="object 19">
              <a:extLst>
                <a:ext uri="{FF2B5EF4-FFF2-40B4-BE49-F238E27FC236}">
                  <a16:creationId xmlns:a16="http://schemas.microsoft.com/office/drawing/2014/main" id="{02BC14E5-FDE9-6399-F5B3-19F99A08D0C8}"/>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66" name="object 17">
              <a:extLst>
                <a:ext uri="{FF2B5EF4-FFF2-40B4-BE49-F238E27FC236}">
                  <a16:creationId xmlns:a16="http://schemas.microsoft.com/office/drawing/2014/main" id="{50B7DCDF-AABF-5647-0D7D-0B716581193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申請書</a:t>
              </a:r>
              <a:r>
                <a:rPr lang="zh-TW" altLang="en-US" sz="700" dirty="0">
                  <a:latin typeface="ＭＳ Ｐゴシック 本文ＭＳ Ｐゴシック 本文"/>
                  <a:ea typeface="+mn-ea"/>
                  <a:cs typeface="游ゴシック"/>
                </a:rPr>
                <a:t>記載内容確認</a:t>
              </a:r>
            </a:p>
          </p:txBody>
        </p:sp>
        <p:sp>
          <p:nvSpPr>
            <p:cNvPr id="267" name="object 18">
              <a:extLst>
                <a:ext uri="{FF2B5EF4-FFF2-40B4-BE49-F238E27FC236}">
                  <a16:creationId xmlns:a16="http://schemas.microsoft.com/office/drawing/2014/main" id="{127C7F4F-4F97-26CB-72EB-41EBD179643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8" name="グループ化 267">
            <a:extLst>
              <a:ext uri="{FF2B5EF4-FFF2-40B4-BE49-F238E27FC236}">
                <a16:creationId xmlns:a16="http://schemas.microsoft.com/office/drawing/2014/main" id="{4C4E2F89-A35C-57FC-53CA-AC7F482BFC1B}"/>
              </a:ext>
            </a:extLst>
          </p:cNvPr>
          <p:cNvGrpSpPr/>
          <p:nvPr/>
        </p:nvGrpSpPr>
        <p:grpSpPr>
          <a:xfrm>
            <a:off x="4401820" y="4062214"/>
            <a:ext cx="539750" cy="360045"/>
            <a:chOff x="1937952" y="2078355"/>
            <a:chExt cx="539750" cy="360045"/>
          </a:xfrm>
        </p:grpSpPr>
        <p:pic>
          <p:nvPicPr>
            <p:cNvPr id="269" name="object 19">
              <a:extLst>
                <a:ext uri="{FF2B5EF4-FFF2-40B4-BE49-F238E27FC236}">
                  <a16:creationId xmlns:a16="http://schemas.microsoft.com/office/drawing/2014/main" id="{198829A8-40FF-D69E-7BBA-61902655EE6E}"/>
                </a:ext>
              </a:extLst>
            </p:cNvPr>
            <p:cNvPicPr/>
            <p:nvPr/>
          </p:nvPicPr>
          <p:blipFill>
            <a:blip r:embed="rId4" cstate="print"/>
            <a:stretch>
              <a:fillRect/>
            </a:stretch>
          </p:blipFill>
          <p:spPr>
            <a:xfrm>
              <a:off x="1964333" y="2084491"/>
              <a:ext cx="120395" cy="100245"/>
            </a:xfrm>
            <a:prstGeom prst="rect">
              <a:avLst/>
            </a:prstGeom>
          </p:spPr>
        </p:pic>
        <p:sp>
          <p:nvSpPr>
            <p:cNvPr id="281" name="object 17">
              <a:extLst>
                <a:ext uri="{FF2B5EF4-FFF2-40B4-BE49-F238E27FC236}">
                  <a16:creationId xmlns:a16="http://schemas.microsoft.com/office/drawing/2014/main" id="{8C323EA9-1634-E9E7-4490-E89CAA49FB64}"/>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82" name="object 18">
              <a:extLst>
                <a:ext uri="{FF2B5EF4-FFF2-40B4-BE49-F238E27FC236}">
                  <a16:creationId xmlns:a16="http://schemas.microsoft.com/office/drawing/2014/main" id="{933C4405-6C19-5D58-6C38-06E13E706AE6}"/>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3" name="グループ化 282">
            <a:extLst>
              <a:ext uri="{FF2B5EF4-FFF2-40B4-BE49-F238E27FC236}">
                <a16:creationId xmlns:a16="http://schemas.microsoft.com/office/drawing/2014/main" id="{1F626A44-6600-1026-3959-F74D9EB89A45}"/>
              </a:ext>
            </a:extLst>
          </p:cNvPr>
          <p:cNvGrpSpPr/>
          <p:nvPr/>
        </p:nvGrpSpPr>
        <p:grpSpPr>
          <a:xfrm>
            <a:off x="5449313" y="4058858"/>
            <a:ext cx="543271" cy="360045"/>
            <a:chOff x="4687859" y="3222625"/>
            <a:chExt cx="543271" cy="360045"/>
          </a:xfrm>
        </p:grpSpPr>
        <p:grpSp>
          <p:nvGrpSpPr>
            <p:cNvPr id="284" name="グループ化 283">
              <a:extLst>
                <a:ext uri="{FF2B5EF4-FFF2-40B4-BE49-F238E27FC236}">
                  <a16:creationId xmlns:a16="http://schemas.microsoft.com/office/drawing/2014/main" id="{9885B753-03CE-F775-6E7A-8B17EDCA52F4}"/>
                </a:ext>
              </a:extLst>
            </p:cNvPr>
            <p:cNvGrpSpPr/>
            <p:nvPr/>
          </p:nvGrpSpPr>
          <p:grpSpPr>
            <a:xfrm>
              <a:off x="4687859" y="3225072"/>
              <a:ext cx="518506" cy="339406"/>
              <a:chOff x="4687859" y="3225072"/>
              <a:chExt cx="518506" cy="339406"/>
            </a:xfrm>
          </p:grpSpPr>
          <p:pic>
            <p:nvPicPr>
              <p:cNvPr id="286" name="object 21">
                <a:extLst>
                  <a:ext uri="{FF2B5EF4-FFF2-40B4-BE49-F238E27FC236}">
                    <a16:creationId xmlns:a16="http://schemas.microsoft.com/office/drawing/2014/main" id="{C107331E-D37C-0BF8-E072-30210B874770}"/>
                  </a:ext>
                </a:extLst>
              </p:cNvPr>
              <p:cNvPicPr/>
              <p:nvPr/>
            </p:nvPicPr>
            <p:blipFill>
              <a:blip r:embed="rId5" cstate="print"/>
              <a:stretch>
                <a:fillRect/>
              </a:stretch>
            </p:blipFill>
            <p:spPr>
              <a:xfrm>
                <a:off x="4687859" y="3225072"/>
                <a:ext cx="133329" cy="115866"/>
              </a:xfrm>
              <a:prstGeom prst="rect">
                <a:avLst/>
              </a:prstGeom>
            </p:spPr>
          </p:pic>
          <p:sp>
            <p:nvSpPr>
              <p:cNvPr id="287" name="object 17">
                <a:extLst>
                  <a:ext uri="{FF2B5EF4-FFF2-40B4-BE49-F238E27FC236}">
                    <a16:creationId xmlns:a16="http://schemas.microsoft.com/office/drawing/2014/main" id="{C69FBCCA-D43D-BC19-4D1B-05AD6F035875}"/>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一時停止</a:t>
                </a:r>
                <a:br>
                  <a:rPr lang="en-US" altLang="zh-TW"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解除</a:t>
                </a:r>
                <a:endParaRPr lang="zh-TW" altLang="en-US" sz="700" dirty="0">
                  <a:latin typeface="ＭＳ Ｐゴシック 本文ＭＳ Ｐゴシック 本文"/>
                  <a:ea typeface="+mn-ea"/>
                  <a:cs typeface="游ゴシック"/>
                </a:endParaRPr>
              </a:p>
            </p:txBody>
          </p:sp>
        </p:grpSp>
        <p:sp>
          <p:nvSpPr>
            <p:cNvPr id="285" name="object 18">
              <a:extLst>
                <a:ext uri="{FF2B5EF4-FFF2-40B4-BE49-F238E27FC236}">
                  <a16:creationId xmlns:a16="http://schemas.microsoft.com/office/drawing/2014/main" id="{CC9ABB22-984A-EB56-4430-13AD79FE848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0" name="グループ化 289">
            <a:extLst>
              <a:ext uri="{FF2B5EF4-FFF2-40B4-BE49-F238E27FC236}">
                <a16:creationId xmlns:a16="http://schemas.microsoft.com/office/drawing/2014/main" id="{F64A6B2A-BC9A-B407-28BA-240C49DEAD7C}"/>
              </a:ext>
            </a:extLst>
          </p:cNvPr>
          <p:cNvGrpSpPr/>
          <p:nvPr/>
        </p:nvGrpSpPr>
        <p:grpSpPr>
          <a:xfrm>
            <a:off x="1446700" y="2167386"/>
            <a:ext cx="180000" cy="180000"/>
            <a:chOff x="2679700" y="1343024"/>
            <a:chExt cx="180000" cy="180000"/>
          </a:xfrm>
        </p:grpSpPr>
        <p:sp>
          <p:nvSpPr>
            <p:cNvPr id="291" name="フローチャート: 結合子 290">
              <a:extLst>
                <a:ext uri="{FF2B5EF4-FFF2-40B4-BE49-F238E27FC236}">
                  <a16:creationId xmlns:a16="http://schemas.microsoft.com/office/drawing/2014/main" id="{F41C14E1-EB71-EFE4-FE84-10F0FFA29D5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92" name="正方形/長方形 291">
              <a:extLst>
                <a:ext uri="{FF2B5EF4-FFF2-40B4-BE49-F238E27FC236}">
                  <a16:creationId xmlns:a16="http://schemas.microsoft.com/office/drawing/2014/main" id="{87D3CB7C-F760-8D10-E829-E1E4FDC53093}"/>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293" name="二等辺三角形 292">
              <a:extLst>
                <a:ext uri="{FF2B5EF4-FFF2-40B4-BE49-F238E27FC236}">
                  <a16:creationId xmlns:a16="http://schemas.microsoft.com/office/drawing/2014/main" id="{A2F24C55-68CF-E3D4-C6FC-9937BEDE8A8A}"/>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10" name="直線矢印コネクタ 309">
            <a:extLst>
              <a:ext uri="{FF2B5EF4-FFF2-40B4-BE49-F238E27FC236}">
                <a16:creationId xmlns:a16="http://schemas.microsoft.com/office/drawing/2014/main" id="{8B81A9EC-CA65-896D-2018-ADC3A1BC5A21}"/>
              </a:ext>
            </a:extLst>
          </p:cNvPr>
          <p:cNvCxnSpPr>
            <a:cxnSpLocks/>
            <a:stCxn id="267" idx="3"/>
          </p:cNvCxnSpPr>
          <p:nvPr/>
        </p:nvCxnSpPr>
        <p:spPr>
          <a:xfrm>
            <a:off x="3228340" y="2258378"/>
            <a:ext cx="147395"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3" name="object 68">
            <a:extLst>
              <a:ext uri="{FF2B5EF4-FFF2-40B4-BE49-F238E27FC236}">
                <a16:creationId xmlns:a16="http://schemas.microsoft.com/office/drawing/2014/main" id="{6DC8B346-6BEA-0FA8-D0CC-BAE2B8BF959B}"/>
              </a:ext>
            </a:extLst>
          </p:cNvPr>
          <p:cNvSpPr txBox="1"/>
          <p:nvPr/>
        </p:nvSpPr>
        <p:spPr>
          <a:xfrm>
            <a:off x="1559364" y="2354671"/>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14" name="object 164">
            <a:extLst>
              <a:ext uri="{FF2B5EF4-FFF2-40B4-BE49-F238E27FC236}">
                <a16:creationId xmlns:a16="http://schemas.microsoft.com/office/drawing/2014/main" id="{FDD9C1C4-4B35-5B44-61B0-3541660C913C}"/>
              </a:ext>
            </a:extLst>
          </p:cNvPr>
          <p:cNvSpPr txBox="1"/>
          <p:nvPr/>
        </p:nvSpPr>
        <p:spPr>
          <a:xfrm>
            <a:off x="1399540" y="3367313"/>
            <a:ext cx="884587"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dirty="0">
                <a:latin typeface="ＭＳ Ｐゴシック 本文ＭＳ Ｐゴシック 本文"/>
                <a:ea typeface="+mn-ea"/>
                <a:cs typeface="游ゴシック"/>
              </a:rPr>
              <a:t>一時停止解除申請書</a:t>
            </a:r>
          </a:p>
        </p:txBody>
      </p:sp>
      <p:sp>
        <p:nvSpPr>
          <p:cNvPr id="315" name="object 172">
            <a:extLst>
              <a:ext uri="{FF2B5EF4-FFF2-40B4-BE49-F238E27FC236}">
                <a16:creationId xmlns:a16="http://schemas.microsoft.com/office/drawing/2014/main" id="{5F6142A7-67F3-6ACE-2D87-78B22A81509C}"/>
              </a:ext>
            </a:extLst>
          </p:cNvPr>
          <p:cNvSpPr txBox="1"/>
          <p:nvPr/>
        </p:nvSpPr>
        <p:spPr>
          <a:xfrm>
            <a:off x="1559004" y="2918831"/>
            <a:ext cx="565659"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316" name="object 181">
            <a:extLst>
              <a:ext uri="{FF2B5EF4-FFF2-40B4-BE49-F238E27FC236}">
                <a16:creationId xmlns:a16="http://schemas.microsoft.com/office/drawing/2014/main" id="{0E583209-FB69-D593-753B-EB3FFD632246}"/>
              </a:ext>
            </a:extLst>
          </p:cNvPr>
          <p:cNvSpPr txBox="1"/>
          <p:nvPr/>
        </p:nvSpPr>
        <p:spPr>
          <a:xfrm>
            <a:off x="2295128" y="2918831"/>
            <a:ext cx="573912"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317" name="object 164">
            <a:extLst>
              <a:ext uri="{FF2B5EF4-FFF2-40B4-BE49-F238E27FC236}">
                <a16:creationId xmlns:a16="http://schemas.microsoft.com/office/drawing/2014/main" id="{09C12863-07BA-222E-4AA5-4509EFAB70B7}"/>
              </a:ext>
            </a:extLst>
          </p:cNvPr>
          <p:cNvSpPr txBox="1"/>
          <p:nvPr/>
        </p:nvSpPr>
        <p:spPr>
          <a:xfrm>
            <a:off x="2833874" y="3367313"/>
            <a:ext cx="1010281" cy="120546"/>
          </a:xfrm>
          <a:prstGeom prst="rect">
            <a:avLst/>
          </a:prstGeom>
        </p:spPr>
        <p:txBody>
          <a:bodyPr vert="horz" wrap="square" lIns="0" tIns="12700" rIns="0" bIns="0" rtlCol="0">
            <a:spAutoFit/>
          </a:bodyPr>
          <a:lstStyle/>
          <a:p>
            <a:pPr marL="12700" algn="ctr">
              <a:lnSpc>
                <a:spcPct val="100000"/>
              </a:lnSpc>
              <a:spcBef>
                <a:spcPts val="100"/>
              </a:spcBef>
            </a:pPr>
            <a:r>
              <a:rPr lang="zh-TW" altLang="en-US" sz="700" dirty="0">
                <a:latin typeface="ＭＳ Ｐゴシック 本文ＭＳ Ｐゴシック 本文"/>
                <a:ea typeface="+mn-ea"/>
                <a:cs typeface="游ゴシック"/>
              </a:rPr>
              <a:t>一時停止解除申請書</a:t>
            </a:r>
          </a:p>
        </p:txBody>
      </p:sp>
      <p:cxnSp>
        <p:nvCxnSpPr>
          <p:cNvPr id="318" name="直線矢印コネクタ 13">
            <a:extLst>
              <a:ext uri="{FF2B5EF4-FFF2-40B4-BE49-F238E27FC236}">
                <a16:creationId xmlns:a16="http://schemas.microsoft.com/office/drawing/2014/main" id="{76E03CAD-3C0B-3566-6866-07A23E8C91A1}"/>
              </a:ext>
            </a:extLst>
          </p:cNvPr>
          <p:cNvCxnSpPr>
            <a:cxnSpLocks/>
            <a:endCxn id="333" idx="1"/>
          </p:cNvCxnSpPr>
          <p:nvPr/>
        </p:nvCxnSpPr>
        <p:spPr>
          <a:xfrm rot="16200000" flipH="1">
            <a:off x="2277260" y="2548130"/>
            <a:ext cx="304752" cy="1094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19" name="直線矢印コネクタ 13">
            <a:extLst>
              <a:ext uri="{FF2B5EF4-FFF2-40B4-BE49-F238E27FC236}">
                <a16:creationId xmlns:a16="http://schemas.microsoft.com/office/drawing/2014/main" id="{1F989713-B008-1DA8-2CFA-C10B0EE2F914}"/>
              </a:ext>
            </a:extLst>
          </p:cNvPr>
          <p:cNvCxnSpPr>
            <a:cxnSpLocks/>
            <a:stCxn id="291" idx="4"/>
            <a:endCxn id="330" idx="1"/>
          </p:cNvCxnSpPr>
          <p:nvPr/>
        </p:nvCxnSpPr>
        <p:spPr>
          <a:xfrm rot="16200000" flipH="1">
            <a:off x="1215681" y="2668404"/>
            <a:ext cx="849728" cy="20769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0" name="直線矢印コネクタ 13">
            <a:extLst>
              <a:ext uri="{FF2B5EF4-FFF2-40B4-BE49-F238E27FC236}">
                <a16:creationId xmlns:a16="http://schemas.microsoft.com/office/drawing/2014/main" id="{ADC7EBC6-E258-3949-29A5-7FB3590975D2}"/>
              </a:ext>
            </a:extLst>
          </p:cNvPr>
          <p:cNvCxnSpPr>
            <a:cxnSpLocks/>
            <a:stCxn id="327" idx="3"/>
            <a:endCxn id="257" idx="2"/>
          </p:cNvCxnSpPr>
          <p:nvPr/>
        </p:nvCxnSpPr>
        <p:spPr>
          <a:xfrm flipV="1">
            <a:off x="1955910" y="2438400"/>
            <a:ext cx="276047" cy="3168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1" name="直線矢印コネクタ 13">
            <a:extLst>
              <a:ext uri="{FF2B5EF4-FFF2-40B4-BE49-F238E27FC236}">
                <a16:creationId xmlns:a16="http://schemas.microsoft.com/office/drawing/2014/main" id="{D7904DDA-E833-D9DC-D0EB-5EA3095D87A5}"/>
              </a:ext>
            </a:extLst>
          </p:cNvPr>
          <p:cNvCxnSpPr>
            <a:cxnSpLocks/>
            <a:stCxn id="330" idx="3"/>
            <a:endCxn id="267" idx="2"/>
          </p:cNvCxnSpPr>
          <p:nvPr/>
        </p:nvCxnSpPr>
        <p:spPr>
          <a:xfrm flipV="1">
            <a:off x="1955910" y="2438400"/>
            <a:ext cx="1002555" cy="75871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2" name="直線矢印コネクタ 13">
            <a:extLst>
              <a:ext uri="{FF2B5EF4-FFF2-40B4-BE49-F238E27FC236}">
                <a16:creationId xmlns:a16="http://schemas.microsoft.com/office/drawing/2014/main" id="{B19F2729-8B5B-D5F1-168A-D1CB23709444}"/>
              </a:ext>
            </a:extLst>
          </p:cNvPr>
          <p:cNvCxnSpPr>
            <a:cxnSpLocks/>
            <a:stCxn id="333" idx="3"/>
            <a:endCxn id="430" idx="2"/>
          </p:cNvCxnSpPr>
          <p:nvPr/>
        </p:nvCxnSpPr>
        <p:spPr>
          <a:xfrm flipV="1">
            <a:off x="2695889" y="2299057"/>
            <a:ext cx="793996" cy="45618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3" name="直線矢印コネクタ 13">
            <a:extLst>
              <a:ext uri="{FF2B5EF4-FFF2-40B4-BE49-F238E27FC236}">
                <a16:creationId xmlns:a16="http://schemas.microsoft.com/office/drawing/2014/main" id="{A144050B-D68F-E47E-FFE4-BAD0047492C4}"/>
              </a:ext>
            </a:extLst>
          </p:cNvPr>
          <p:cNvCxnSpPr>
            <a:cxnSpLocks/>
            <a:stCxn id="291" idx="4"/>
            <a:endCxn id="327" idx="1"/>
          </p:cNvCxnSpPr>
          <p:nvPr/>
        </p:nvCxnSpPr>
        <p:spPr>
          <a:xfrm rot="16200000" flipH="1">
            <a:off x="1436618" y="2447467"/>
            <a:ext cx="407854" cy="20769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24" name="直線矢印コネクタ 13">
            <a:extLst>
              <a:ext uri="{FF2B5EF4-FFF2-40B4-BE49-F238E27FC236}">
                <a16:creationId xmlns:a16="http://schemas.microsoft.com/office/drawing/2014/main" id="{2901DA28-15E5-F3B2-0308-F654D83BE7E0}"/>
              </a:ext>
            </a:extLst>
          </p:cNvPr>
          <p:cNvCxnSpPr>
            <a:cxnSpLocks/>
            <a:endCxn id="336" idx="1"/>
          </p:cNvCxnSpPr>
          <p:nvPr/>
        </p:nvCxnSpPr>
        <p:spPr>
          <a:xfrm rot="16200000" flipH="1">
            <a:off x="2782076" y="2748969"/>
            <a:ext cx="746627" cy="14966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25" name="グループ化 324">
            <a:extLst>
              <a:ext uri="{FF2B5EF4-FFF2-40B4-BE49-F238E27FC236}">
                <a16:creationId xmlns:a16="http://schemas.microsoft.com/office/drawing/2014/main" id="{5BD03C06-EE94-DCC1-3556-65E7618DAF3C}"/>
              </a:ext>
            </a:extLst>
          </p:cNvPr>
          <p:cNvGrpSpPr/>
          <p:nvPr/>
        </p:nvGrpSpPr>
        <p:grpSpPr>
          <a:xfrm>
            <a:off x="1739375" y="2611095"/>
            <a:ext cx="216535" cy="288290"/>
            <a:chOff x="8006526" y="4197102"/>
            <a:chExt cx="216535" cy="288290"/>
          </a:xfrm>
        </p:grpSpPr>
        <p:sp>
          <p:nvSpPr>
            <p:cNvPr id="326" name="object 27">
              <a:extLst>
                <a:ext uri="{FF2B5EF4-FFF2-40B4-BE49-F238E27FC236}">
                  <a16:creationId xmlns:a16="http://schemas.microsoft.com/office/drawing/2014/main" id="{63C8BC8A-7413-9DEC-DEBE-CCE6DC8A6A8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7" name="正方形/長方形 326">
              <a:extLst>
                <a:ext uri="{FF2B5EF4-FFF2-40B4-BE49-F238E27FC236}">
                  <a16:creationId xmlns:a16="http://schemas.microsoft.com/office/drawing/2014/main" id="{AF85931C-2412-A77E-6521-DBDAA2F2860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8" name="グループ化 327">
            <a:extLst>
              <a:ext uri="{FF2B5EF4-FFF2-40B4-BE49-F238E27FC236}">
                <a16:creationId xmlns:a16="http://schemas.microsoft.com/office/drawing/2014/main" id="{7B496690-4FEC-CADA-8204-8914CB82E26A}"/>
              </a:ext>
            </a:extLst>
          </p:cNvPr>
          <p:cNvGrpSpPr/>
          <p:nvPr/>
        </p:nvGrpSpPr>
        <p:grpSpPr>
          <a:xfrm>
            <a:off x="1739375" y="3052969"/>
            <a:ext cx="216535" cy="288290"/>
            <a:chOff x="8006526" y="4197102"/>
            <a:chExt cx="216535" cy="288290"/>
          </a:xfrm>
        </p:grpSpPr>
        <p:sp>
          <p:nvSpPr>
            <p:cNvPr id="329" name="object 27">
              <a:extLst>
                <a:ext uri="{FF2B5EF4-FFF2-40B4-BE49-F238E27FC236}">
                  <a16:creationId xmlns:a16="http://schemas.microsoft.com/office/drawing/2014/main" id="{E1122EEC-6A7D-4C9E-3DFB-2269E35867A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30" name="正方形/長方形 329">
              <a:extLst>
                <a:ext uri="{FF2B5EF4-FFF2-40B4-BE49-F238E27FC236}">
                  <a16:creationId xmlns:a16="http://schemas.microsoft.com/office/drawing/2014/main" id="{FC6B65A8-FF09-A0BE-628C-7E84BF55557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1" name="グループ化 330">
            <a:extLst>
              <a:ext uri="{FF2B5EF4-FFF2-40B4-BE49-F238E27FC236}">
                <a16:creationId xmlns:a16="http://schemas.microsoft.com/office/drawing/2014/main" id="{9C6BD553-52A3-EA12-001D-01B729F600F3}"/>
              </a:ext>
            </a:extLst>
          </p:cNvPr>
          <p:cNvGrpSpPr/>
          <p:nvPr/>
        </p:nvGrpSpPr>
        <p:grpSpPr>
          <a:xfrm>
            <a:off x="2479354" y="2611095"/>
            <a:ext cx="216535" cy="288290"/>
            <a:chOff x="8006526" y="4197102"/>
            <a:chExt cx="216535" cy="288290"/>
          </a:xfrm>
        </p:grpSpPr>
        <p:sp>
          <p:nvSpPr>
            <p:cNvPr id="332" name="object 27">
              <a:extLst>
                <a:ext uri="{FF2B5EF4-FFF2-40B4-BE49-F238E27FC236}">
                  <a16:creationId xmlns:a16="http://schemas.microsoft.com/office/drawing/2014/main" id="{83D4A5D7-C070-BF6F-5832-DDD6479A5599}"/>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33" name="正方形/長方形 332">
              <a:extLst>
                <a:ext uri="{FF2B5EF4-FFF2-40B4-BE49-F238E27FC236}">
                  <a16:creationId xmlns:a16="http://schemas.microsoft.com/office/drawing/2014/main" id="{D0F2D764-0C6D-C4B8-5B4E-A27E7388AD6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4" name="グループ化 333">
            <a:extLst>
              <a:ext uri="{FF2B5EF4-FFF2-40B4-BE49-F238E27FC236}">
                <a16:creationId xmlns:a16="http://schemas.microsoft.com/office/drawing/2014/main" id="{3B625863-BF22-24E2-72AA-B62759878766}"/>
              </a:ext>
            </a:extLst>
          </p:cNvPr>
          <p:cNvGrpSpPr/>
          <p:nvPr/>
        </p:nvGrpSpPr>
        <p:grpSpPr>
          <a:xfrm>
            <a:off x="3225204" y="3052969"/>
            <a:ext cx="216535" cy="288290"/>
            <a:chOff x="8006526" y="4197102"/>
            <a:chExt cx="216535" cy="288290"/>
          </a:xfrm>
        </p:grpSpPr>
        <p:sp>
          <p:nvSpPr>
            <p:cNvPr id="335" name="object 27">
              <a:extLst>
                <a:ext uri="{FF2B5EF4-FFF2-40B4-BE49-F238E27FC236}">
                  <a16:creationId xmlns:a16="http://schemas.microsoft.com/office/drawing/2014/main" id="{B2A2DDE1-D9AA-1834-59BE-FA3B2A2F8CC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36" name="正方形/長方形 335">
              <a:extLst>
                <a:ext uri="{FF2B5EF4-FFF2-40B4-BE49-F238E27FC236}">
                  <a16:creationId xmlns:a16="http://schemas.microsoft.com/office/drawing/2014/main" id="{5701B224-7C43-ED1D-3EB4-EB2FE448AC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54" name="直線矢印コネクタ 13">
            <a:extLst>
              <a:ext uri="{FF2B5EF4-FFF2-40B4-BE49-F238E27FC236}">
                <a16:creationId xmlns:a16="http://schemas.microsoft.com/office/drawing/2014/main" id="{31A4C87C-0274-D5E1-DF47-3118C797E06C}"/>
              </a:ext>
            </a:extLst>
          </p:cNvPr>
          <p:cNvCxnSpPr>
            <a:cxnSpLocks/>
            <a:stCxn id="336" idx="3"/>
            <a:endCxn id="285" idx="2"/>
          </p:cNvCxnSpPr>
          <p:nvPr/>
        </p:nvCxnSpPr>
        <p:spPr>
          <a:xfrm>
            <a:off x="3441739" y="3197114"/>
            <a:ext cx="2280970" cy="1221789"/>
          </a:xfrm>
          <a:prstGeom prst="bentConnector4">
            <a:avLst>
              <a:gd name="adj1" fmla="val 17359"/>
              <a:gd name="adj2" fmla="val 11871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 name="直線コネクタ 1">
            <a:extLst>
              <a:ext uri="{FF2B5EF4-FFF2-40B4-BE49-F238E27FC236}">
                <a16:creationId xmlns:a16="http://schemas.microsoft.com/office/drawing/2014/main" id="{3ADC0247-B5BD-C599-F8DC-1ED2FFF41A23}"/>
              </a:ext>
            </a:extLst>
          </p:cNvPr>
          <p:cNvCxnSpPr>
            <a:cxnSpLocks/>
            <a:endCxn id="3" idx="1"/>
          </p:cNvCxnSpPr>
          <p:nvPr/>
        </p:nvCxnSpPr>
        <p:spPr>
          <a:xfrm>
            <a:off x="5706410" y="6241702"/>
            <a:ext cx="3532"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 name="左大かっこ 2">
            <a:extLst>
              <a:ext uri="{FF2B5EF4-FFF2-40B4-BE49-F238E27FC236}">
                <a16:creationId xmlns:a16="http://schemas.microsoft.com/office/drawing/2014/main" id="{99BA6DF1-E93D-72D8-84CE-62AA7F134E8D}"/>
              </a:ext>
            </a:extLst>
          </p:cNvPr>
          <p:cNvSpPr/>
          <p:nvPr/>
        </p:nvSpPr>
        <p:spPr>
          <a:xfrm rot="5400000">
            <a:off x="568641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24" name="object 160">
            <a:extLst>
              <a:ext uri="{FF2B5EF4-FFF2-40B4-BE49-F238E27FC236}">
                <a16:creationId xmlns:a16="http://schemas.microsoft.com/office/drawing/2014/main" id="{75C858E6-0FB6-43A4-EA0B-4E3DB3CC7318}"/>
              </a:ext>
            </a:extLst>
          </p:cNvPr>
          <p:cNvSpPr/>
          <p:nvPr/>
        </p:nvSpPr>
        <p:spPr>
          <a:xfrm>
            <a:off x="6767018"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0" name="object 161">
            <a:extLst>
              <a:ext uri="{FF2B5EF4-FFF2-40B4-BE49-F238E27FC236}">
                <a16:creationId xmlns:a16="http://schemas.microsoft.com/office/drawing/2014/main" id="{1FE2A085-8CEB-541E-2765-8BA841AF9698}"/>
              </a:ext>
            </a:extLst>
          </p:cNvPr>
          <p:cNvSpPr/>
          <p:nvPr/>
        </p:nvSpPr>
        <p:spPr>
          <a:xfrm>
            <a:off x="6942786"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Tree>
    <p:extLst>
      <p:ext uri="{BB962C8B-B14F-4D97-AF65-F5344CB8AC3E}">
        <p14:creationId xmlns:p14="http://schemas.microsoft.com/office/powerpoint/2010/main" val="3890707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9" name="object 17">
            <a:extLst>
              <a:ext uri="{FF2B5EF4-FFF2-40B4-BE49-F238E27FC236}">
                <a16:creationId xmlns:a16="http://schemas.microsoft.com/office/drawing/2014/main" id="{1F27B4C3-41D3-43CC-8965-44B712AB4D43}"/>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80" name="object 17">
            <a:extLst>
              <a:ext uri="{FF2B5EF4-FFF2-40B4-BE49-F238E27FC236}">
                <a16:creationId xmlns:a16="http://schemas.microsoft.com/office/drawing/2014/main" id="{7E14E431-9EAF-0E78-B215-EFE0F990E2B4}"/>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94" name="正方形/長方形 293">
            <a:extLst>
              <a:ext uri="{FF2B5EF4-FFF2-40B4-BE49-F238E27FC236}">
                <a16:creationId xmlns:a16="http://schemas.microsoft.com/office/drawing/2014/main" id="{F205109B-E6C8-20CF-8E35-C19E4060EB7D}"/>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295" name="正方形/長方形 294">
            <a:extLst>
              <a:ext uri="{FF2B5EF4-FFF2-40B4-BE49-F238E27FC236}">
                <a16:creationId xmlns:a16="http://schemas.microsoft.com/office/drawing/2014/main" id="{D627CD3A-7DDD-32B1-EBBC-678B1A11326C}"/>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296" name="正方形/長方形 295">
            <a:extLst>
              <a:ext uri="{FF2B5EF4-FFF2-40B4-BE49-F238E27FC236}">
                <a16:creationId xmlns:a16="http://schemas.microsoft.com/office/drawing/2014/main" id="{6AB4688D-2296-A54E-B652-23899605308E}"/>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即時登録（</a:t>
            </a:r>
            <a:r>
              <a:rPr kumimoji="1" lang="en-US" altLang="ja-JP" sz="1100" dirty="0">
                <a:solidFill>
                  <a:schemeClr val="tx1"/>
                </a:solidFill>
                <a:latin typeface="ＭＳ Ｐゴシック 本文ＭＳ Ｐゴシック 本文"/>
              </a:rPr>
              <a:t>1/2</a:t>
            </a:r>
            <a:r>
              <a:rPr kumimoji="1" lang="ja-JP" altLang="en-US" sz="1100" dirty="0">
                <a:solidFill>
                  <a:schemeClr val="tx1"/>
                </a:solidFill>
                <a:latin typeface="ＭＳ Ｐゴシック 本文ＭＳ Ｐゴシック 本文"/>
              </a:rPr>
              <a:t>）</a:t>
            </a:r>
          </a:p>
        </p:txBody>
      </p:sp>
      <p:sp>
        <p:nvSpPr>
          <p:cNvPr id="357" name="object 62">
            <a:extLst>
              <a:ext uri="{FF2B5EF4-FFF2-40B4-BE49-F238E27FC236}">
                <a16:creationId xmlns:a16="http://schemas.microsoft.com/office/drawing/2014/main" id="{72A2666F-A4EC-0C26-4CF0-CDC871A5AC88}"/>
              </a:ext>
            </a:extLst>
          </p:cNvPr>
          <p:cNvSpPr txBox="1"/>
          <p:nvPr/>
        </p:nvSpPr>
        <p:spPr>
          <a:xfrm>
            <a:off x="154050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598624" y="2301423"/>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277492"/>
            <a:ext cx="1558545" cy="602729"/>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p>
          <a:p>
            <a:pPr marL="12700">
              <a:lnSpc>
                <a:spcPct val="100000"/>
              </a:lnSpc>
              <a:spcBef>
                <a:spcPts val="100"/>
              </a:spcBef>
            </a:pPr>
            <a:r>
              <a:rPr lang="ja-JP" altLang="en-US" sz="700" dirty="0">
                <a:latin typeface="ＭＳ Ｐゴシック 本文ＭＳ Ｐゴシック 本文"/>
                <a:ea typeface="+mn-ea"/>
                <a:cs typeface="游ゴシック"/>
              </a:rPr>
              <a:t>登録印鑑</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p>
          <a:p>
            <a:pPr marL="12700">
              <a:lnSpc>
                <a:spcPct val="100000"/>
              </a:lnSpc>
              <a:spcBef>
                <a:spcPts val="100"/>
              </a:spcBef>
            </a:pPr>
            <a:r>
              <a:rPr lang="ja-JP" altLang="en-US" sz="700" dirty="0">
                <a:latin typeface="ＭＳ Ｐゴシック 本文ＭＳ Ｐゴシック 本文"/>
                <a:ea typeface="+mn-ea"/>
                <a:cs typeface="游ゴシック"/>
              </a:rPr>
              <a:t>（個人番号カードを印鑑登録証等として</a:t>
            </a:r>
          </a:p>
          <a:p>
            <a:pPr marL="12700">
              <a:lnSpc>
                <a:spcPct val="100000"/>
              </a:lnSpc>
              <a:spcBef>
                <a:spcPts val="100"/>
              </a:spcBef>
            </a:pPr>
            <a:r>
              <a:rPr lang="ja-JP" altLang="en-US" sz="700" dirty="0">
                <a:latin typeface="ＭＳ Ｐゴシック 本文ＭＳ Ｐゴシック 本文"/>
                <a:ea typeface="+mn-ea"/>
                <a:cs typeface="游ゴシック"/>
              </a:rPr>
              <a:t>使用する場合には個人番号カード）</a:t>
            </a:r>
            <a:endParaRPr sz="700" dirty="0">
              <a:latin typeface="ＭＳ Ｐゴシック 本文ＭＳ Ｐゴシック 本文"/>
              <a:ea typeface="+mn-ea"/>
              <a:cs typeface="游ゴシック"/>
            </a:endParaRPr>
          </a:p>
        </p:txBody>
      </p:sp>
      <p:sp>
        <p:nvSpPr>
          <p:cNvPr id="402" name="object 120">
            <a:extLst>
              <a:ext uri="{FF2B5EF4-FFF2-40B4-BE49-F238E27FC236}">
                <a16:creationId xmlns:a16="http://schemas.microsoft.com/office/drawing/2014/main" id="{52B491FD-5CA4-9D04-792D-3A7148B92331}"/>
              </a:ext>
            </a:extLst>
          </p:cNvPr>
          <p:cNvSpPr txBox="1"/>
          <p:nvPr/>
        </p:nvSpPr>
        <p:spPr>
          <a:xfrm>
            <a:off x="7130816" y="410585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6634860" y="3894408"/>
            <a:ext cx="381508"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印影は</a:t>
            </a:r>
            <a:endParaRPr lang="en-US" altLang="ja-JP" sz="700" spc="-25" dirty="0">
              <a:latin typeface="ＭＳ Ｐゴシック 本文ＭＳ Ｐゴシック 本文"/>
              <a:ea typeface="+mn-ea"/>
              <a:cs typeface="游ゴシック"/>
            </a:endParaRPr>
          </a:p>
          <a:p>
            <a:pPr marL="12700">
              <a:lnSpc>
                <a:spcPct val="100000"/>
              </a:lnSpc>
              <a:spcBef>
                <a:spcPts val="100"/>
              </a:spcBef>
            </a:pPr>
            <a:r>
              <a:rPr lang="ja-JP" altLang="en-US" sz="700" spc="-25" dirty="0">
                <a:latin typeface="ＭＳ Ｐゴシック 本文ＭＳ Ｐゴシック 本文"/>
                <a:ea typeface="+mn-ea"/>
                <a:cs typeface="游ゴシック"/>
              </a:rPr>
              <a:t>適合</a:t>
            </a:r>
            <a:endParaRPr sz="700" dirty="0">
              <a:latin typeface="ＭＳ Ｐゴシック 本文ＭＳ Ｐゴシック 本文"/>
              <a:ea typeface="+mn-ea"/>
              <a:cs typeface="游ゴシック"/>
            </a:endParaRPr>
          </a:p>
        </p:txBody>
      </p:sp>
      <p:sp>
        <p:nvSpPr>
          <p:cNvPr id="412" name="object 132">
            <a:extLst>
              <a:ext uri="{FF2B5EF4-FFF2-40B4-BE49-F238E27FC236}">
                <a16:creationId xmlns:a16="http://schemas.microsoft.com/office/drawing/2014/main" id="{4A4148E6-2F40-984E-5CC5-53422CD89331}"/>
              </a:ext>
            </a:extLst>
          </p:cNvPr>
          <p:cNvSpPr txBox="1"/>
          <p:nvPr/>
        </p:nvSpPr>
        <p:spPr>
          <a:xfrm>
            <a:off x="7356729"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13" name="object 134">
            <a:extLst>
              <a:ext uri="{FF2B5EF4-FFF2-40B4-BE49-F238E27FC236}">
                <a16:creationId xmlns:a16="http://schemas.microsoft.com/office/drawing/2014/main" id="{EEC696B3-7231-99E2-7A75-A56D7A2C9E7D}"/>
              </a:ext>
            </a:extLst>
          </p:cNvPr>
          <p:cNvSpPr/>
          <p:nvPr/>
        </p:nvSpPr>
        <p:spPr>
          <a:xfrm>
            <a:off x="7335139" y="1589659"/>
            <a:ext cx="178435" cy="0"/>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17" name="object 138">
            <a:extLst>
              <a:ext uri="{FF2B5EF4-FFF2-40B4-BE49-F238E27FC236}">
                <a16:creationId xmlns:a16="http://schemas.microsoft.com/office/drawing/2014/main" id="{8F158E45-14D8-6275-7377-C88714FCC8D5}"/>
              </a:ext>
            </a:extLst>
          </p:cNvPr>
          <p:cNvSpPr txBox="1"/>
          <p:nvPr/>
        </p:nvSpPr>
        <p:spPr>
          <a:xfrm>
            <a:off x="7774845" y="1404450"/>
            <a:ext cx="1052450" cy="348813"/>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印鑑登録申請書</a:t>
            </a:r>
            <a:endParaRPr lang="en-US" altLang="ja-JP" sz="700" spc="-15" dirty="0">
              <a:latin typeface="ＭＳ Ｐゴシック 本文ＭＳ Ｐゴシック 本文"/>
              <a:ea typeface="+mn-ea"/>
              <a:cs typeface="游ゴシック"/>
            </a:endParaRPr>
          </a:p>
          <a:p>
            <a:pPr marL="12700">
              <a:lnSpc>
                <a:spcPct val="100000"/>
              </a:lnSpc>
              <a:spcBef>
                <a:spcPts val="100"/>
              </a:spcBef>
            </a:pPr>
            <a:r>
              <a:rPr lang="ja-JP" altLang="en-US" sz="700" spc="-15" dirty="0">
                <a:latin typeface="ＭＳ Ｐゴシック 本文ＭＳ Ｐゴシック 本文"/>
                <a:ea typeface="+mn-ea"/>
                <a:cs typeface="游ゴシック"/>
              </a:rPr>
              <a:t>登録印鑑</a:t>
            </a:r>
            <a:endParaRPr lang="ja-JP" altLang="en-US" sz="700" dirty="0">
              <a:latin typeface="ＭＳ Ｐゴシック 本文ＭＳ Ｐゴシック 本文"/>
              <a:ea typeface="+mn-ea"/>
              <a:cs typeface="游ゴシック"/>
            </a:endParaRPr>
          </a:p>
          <a:p>
            <a:pPr marL="12700">
              <a:lnSpc>
                <a:spcPct val="100000"/>
              </a:lnSpc>
            </a:pPr>
            <a:r>
              <a:rPr lang="ja-JP" altLang="en-US" sz="700" dirty="0">
                <a:latin typeface="ＭＳ Ｐゴシック 本文ＭＳ Ｐゴシック 本文"/>
                <a:ea typeface="+mn-ea"/>
                <a:cs typeface="游ゴシック"/>
              </a:rPr>
              <a:t>（個人番号カード</a:t>
            </a:r>
            <a:r>
              <a:rPr lang="ja-JP" altLang="en-US" sz="700" spc="-50" dirty="0">
                <a:latin typeface="ＭＳ Ｐゴシック 本文ＭＳ Ｐゴシック 本文"/>
                <a:ea typeface="+mn-ea"/>
                <a:cs typeface="游ゴシック"/>
              </a:rPr>
              <a:t>）</a:t>
            </a:r>
            <a:endParaRPr lang="ja-JP" altLang="en-US" sz="700" dirty="0">
              <a:latin typeface="ＭＳ Ｐゴシック 本文ＭＳ Ｐゴシック 本文"/>
              <a:ea typeface="+mn-ea"/>
              <a:cs typeface="游ゴシック"/>
            </a:endParaRPr>
          </a:p>
        </p:txBody>
      </p:sp>
      <p:pic>
        <p:nvPicPr>
          <p:cNvPr id="419" name="object 141">
            <a:extLst>
              <a:ext uri="{FF2B5EF4-FFF2-40B4-BE49-F238E27FC236}">
                <a16:creationId xmlns:a16="http://schemas.microsoft.com/office/drawing/2014/main" id="{8229D0B3-FBE2-F365-1C8D-BF1FEB6440EF}"/>
              </a:ext>
            </a:extLst>
          </p:cNvPr>
          <p:cNvPicPr/>
          <p:nvPr/>
        </p:nvPicPr>
        <p:blipFill>
          <a:blip r:embed="rId2" cstate="print"/>
          <a:stretch>
            <a:fillRect/>
          </a:stretch>
        </p:blipFill>
        <p:spPr>
          <a:xfrm>
            <a:off x="10095958" y="4127018"/>
            <a:ext cx="219075" cy="219075"/>
          </a:xfrm>
          <a:prstGeom prst="rect">
            <a:avLst/>
          </a:prstGeom>
        </p:spPr>
      </p:pic>
      <p:sp>
        <p:nvSpPr>
          <p:cNvPr id="427" name="object 149">
            <a:extLst>
              <a:ext uri="{FF2B5EF4-FFF2-40B4-BE49-F238E27FC236}">
                <a16:creationId xmlns:a16="http://schemas.microsoft.com/office/drawing/2014/main" id="{C7A6694F-0257-F5C3-5A38-1ECEAA736637}"/>
              </a:ext>
            </a:extLst>
          </p:cNvPr>
          <p:cNvSpPr/>
          <p:nvPr/>
        </p:nvSpPr>
        <p:spPr>
          <a:xfrm>
            <a:off x="3379342" y="214312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379342" y="214312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3"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3"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5941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485769"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492201" y="1561931"/>
            <a:ext cx="183687"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3941189" y="1518583"/>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587931" y="3314065"/>
            <a:ext cx="68211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643937" y="2865583"/>
            <a:ext cx="565659"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334388" y="2865583"/>
            <a:ext cx="57391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90" name="object 222">
            <a:extLst>
              <a:ext uri="{FF2B5EF4-FFF2-40B4-BE49-F238E27FC236}">
                <a16:creationId xmlns:a16="http://schemas.microsoft.com/office/drawing/2014/main" id="{2DFF8A62-F5DF-E02B-C9C5-4166AB6310DC}"/>
              </a:ext>
            </a:extLst>
          </p:cNvPr>
          <p:cNvSpPr txBox="1"/>
          <p:nvPr/>
        </p:nvSpPr>
        <p:spPr>
          <a:xfrm>
            <a:off x="5546827" y="4827523"/>
            <a:ext cx="652508"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印鑑登録申請書</a:t>
            </a:r>
            <a:endParaRPr sz="700" dirty="0">
              <a:latin typeface="ＭＳ Ｐゴシック 本文ＭＳ Ｐゴシック 本文"/>
              <a:ea typeface="+mn-ea"/>
              <a:cs typeface="游ゴシック"/>
            </a:endParaRPr>
          </a:p>
        </p:txBody>
      </p:sp>
      <p:sp>
        <p:nvSpPr>
          <p:cNvPr id="495" name="object 228">
            <a:extLst>
              <a:ext uri="{FF2B5EF4-FFF2-40B4-BE49-F238E27FC236}">
                <a16:creationId xmlns:a16="http://schemas.microsoft.com/office/drawing/2014/main" id="{D6959D00-27A2-F9DA-0AFB-C629E13DC6F2}"/>
              </a:ext>
            </a:extLst>
          </p:cNvPr>
          <p:cNvSpPr txBox="1"/>
          <p:nvPr/>
        </p:nvSpPr>
        <p:spPr>
          <a:xfrm>
            <a:off x="6459472" y="4827523"/>
            <a:ext cx="584835" cy="120546"/>
          </a:xfrm>
          <a:prstGeom prst="rect">
            <a:avLst/>
          </a:prstGeom>
        </p:spPr>
        <p:txBody>
          <a:bodyPr vert="horz" wrap="square" lIns="0" tIns="12700" rIns="0" bIns="0" rtlCol="0">
            <a:spAutoFit/>
          </a:bodyPr>
          <a:lstStyle/>
          <a:p>
            <a:pPr marL="127000" marR="5080" indent="-114300" algn="ctr">
              <a:lnSpc>
                <a:spcPct val="100000"/>
              </a:lnSpc>
              <a:spcBef>
                <a:spcPts val="100"/>
              </a:spcBef>
            </a:pPr>
            <a:r>
              <a:rPr lang="ja-JP" altLang="en-US" sz="700" spc="-10" dirty="0">
                <a:latin typeface="ＭＳ Ｐゴシック 本文ＭＳ Ｐゴシック 本文"/>
                <a:ea typeface="+mn-ea"/>
                <a:cs typeface="游ゴシック"/>
              </a:rPr>
              <a:t>世帯内印影票</a:t>
            </a:r>
            <a:endParaRPr lang="zh-TW" altLang="en-US" sz="700" dirty="0">
              <a:latin typeface="ＭＳ Ｐゴシック 本文ＭＳ Ｐゴシック 本文"/>
              <a:ea typeface="+mn-ea"/>
              <a:cs typeface="游ゴシック"/>
            </a:endParaRPr>
          </a:p>
        </p:txBody>
      </p:sp>
      <p:pic>
        <p:nvPicPr>
          <p:cNvPr id="497" name="object 232">
            <a:extLst>
              <a:ext uri="{FF2B5EF4-FFF2-40B4-BE49-F238E27FC236}">
                <a16:creationId xmlns:a16="http://schemas.microsoft.com/office/drawing/2014/main" id="{14F4713A-6867-4E84-B94A-1ACA9C926C9E}"/>
              </a:ext>
            </a:extLst>
          </p:cNvPr>
          <p:cNvPicPr/>
          <p:nvPr/>
        </p:nvPicPr>
        <p:blipFill>
          <a:blip r:embed="rId4" cstate="print"/>
          <a:stretch>
            <a:fillRect/>
          </a:stretch>
        </p:blipFill>
        <p:spPr>
          <a:xfrm>
            <a:off x="7774845" y="2147255"/>
            <a:ext cx="219075" cy="218948"/>
          </a:xfrm>
          <a:prstGeom prst="rect">
            <a:avLst/>
          </a:prstGeom>
        </p:spPr>
      </p:pic>
      <p:sp>
        <p:nvSpPr>
          <p:cNvPr id="498" name="object 233">
            <a:extLst>
              <a:ext uri="{FF2B5EF4-FFF2-40B4-BE49-F238E27FC236}">
                <a16:creationId xmlns:a16="http://schemas.microsoft.com/office/drawing/2014/main" id="{F20407D7-9D1B-066E-912F-BBD5BFE81097}"/>
              </a:ext>
            </a:extLst>
          </p:cNvPr>
          <p:cNvSpPr txBox="1"/>
          <p:nvPr/>
        </p:nvSpPr>
        <p:spPr>
          <a:xfrm>
            <a:off x="7805227" y="2386151"/>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sp>
        <p:nvSpPr>
          <p:cNvPr id="504" name="object 240">
            <a:extLst>
              <a:ext uri="{FF2B5EF4-FFF2-40B4-BE49-F238E27FC236}">
                <a16:creationId xmlns:a16="http://schemas.microsoft.com/office/drawing/2014/main" id="{76B6872D-448A-8D17-084B-92929ABB50E6}"/>
              </a:ext>
            </a:extLst>
          </p:cNvPr>
          <p:cNvSpPr txBox="1"/>
          <p:nvPr/>
        </p:nvSpPr>
        <p:spPr>
          <a:xfrm>
            <a:off x="8183626" y="3948811"/>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505" name="object 241">
            <a:extLst>
              <a:ext uri="{FF2B5EF4-FFF2-40B4-BE49-F238E27FC236}">
                <a16:creationId xmlns:a16="http://schemas.microsoft.com/office/drawing/2014/main" id="{959B1403-2BD3-4F12-1E53-C830D333F205}"/>
              </a:ext>
            </a:extLst>
          </p:cNvPr>
          <p:cNvSpPr txBox="1"/>
          <p:nvPr/>
        </p:nvSpPr>
        <p:spPr>
          <a:xfrm>
            <a:off x="8559165" y="4079494"/>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506" name="object 242">
            <a:extLst>
              <a:ext uri="{FF2B5EF4-FFF2-40B4-BE49-F238E27FC236}">
                <a16:creationId xmlns:a16="http://schemas.microsoft.com/office/drawing/2014/main" id="{3550E6F4-EA91-79DA-76AD-C60B7724F7A8}"/>
              </a:ext>
            </a:extLst>
          </p:cNvPr>
          <p:cNvSpPr txBox="1"/>
          <p:nvPr/>
        </p:nvSpPr>
        <p:spPr>
          <a:xfrm>
            <a:off x="8070342" y="4451350"/>
            <a:ext cx="635000" cy="564257"/>
          </a:xfrm>
          <a:prstGeom prst="rect">
            <a:avLst/>
          </a:prstGeom>
        </p:spPr>
        <p:txBody>
          <a:bodyPr vert="horz" wrap="square" lIns="0" tIns="12700" rIns="0" bIns="0" rtlCol="0">
            <a:spAutoFit/>
          </a:bodyPr>
          <a:lstStyle/>
          <a:p>
            <a:pPr marL="50800">
              <a:lnSpc>
                <a:spcPct val="100000"/>
              </a:lnSpc>
              <a:spcBef>
                <a:spcPts val="100"/>
              </a:spcBef>
            </a:pPr>
            <a:r>
              <a:rPr lang="ja-JP" altLang="en-US" sz="700" spc="-10" dirty="0">
                <a:latin typeface="ＭＳ Ｐゴシック 本文ＭＳ Ｐゴシック 本文"/>
                <a:ea typeface="+mn-ea"/>
                <a:cs typeface="游ゴシック"/>
              </a:rPr>
              <a:t>個人番号カード</a:t>
            </a:r>
            <a:endParaRPr lang="ja-JP" altLang="en-US" sz="700" dirty="0">
              <a:latin typeface="ＭＳ Ｐゴシック 本文ＭＳ Ｐゴシック 本文"/>
              <a:ea typeface="+mn-ea"/>
              <a:cs typeface="游ゴシック"/>
            </a:endParaRPr>
          </a:p>
          <a:p>
            <a:pPr marL="12700" marR="5080">
              <a:lnSpc>
                <a:spcPct val="100000"/>
              </a:lnSpc>
            </a:pPr>
            <a:r>
              <a:rPr lang="ja-JP" altLang="en-US" sz="700" dirty="0">
                <a:latin typeface="ＭＳ Ｐゴシック 本文ＭＳ Ｐゴシック 本文"/>
                <a:ea typeface="+mn-ea"/>
                <a:cs typeface="游ゴシック"/>
              </a:rPr>
              <a:t>（</a:t>
            </a:r>
            <a:r>
              <a:rPr lang="ja-JP" altLang="en-US" sz="700" spc="-10" dirty="0">
                <a:latin typeface="ＭＳ Ｐゴシック 本文ＭＳ Ｐゴシック 本文"/>
                <a:ea typeface="+mn-ea"/>
                <a:cs typeface="游ゴシック"/>
              </a:rPr>
              <a:t>利用者証明用電</a:t>
            </a:r>
            <a:r>
              <a:rPr lang="ja-JP" altLang="en-US" sz="700" dirty="0">
                <a:latin typeface="ＭＳ Ｐゴシック 本文ＭＳ Ｐゴシック 本文"/>
                <a:ea typeface="+mn-ea"/>
                <a:cs typeface="游ゴシック"/>
              </a:rPr>
              <a:t>子証明書）</a:t>
            </a:r>
            <a:r>
              <a:rPr lang="ja-JP" altLang="en-US" sz="700" spc="-20" dirty="0">
                <a:latin typeface="ＭＳ Ｐゴシック 本文ＭＳ Ｐゴシック 本文"/>
                <a:ea typeface="+mn-ea"/>
                <a:cs typeface="游ゴシック"/>
              </a:rPr>
              <a:t>を使用</a:t>
            </a:r>
            <a:endParaRPr lang="ja-JP" altLang="en-US" sz="700" dirty="0">
              <a:latin typeface="ＭＳ Ｐゴシック 本文ＭＳ Ｐゴシック 本文"/>
              <a:ea typeface="+mn-ea"/>
              <a:cs typeface="游ゴシック"/>
            </a:endParaRPr>
          </a:p>
          <a:p>
            <a:pPr marL="50800">
              <a:lnSpc>
                <a:spcPct val="100000"/>
              </a:lnSpc>
              <a:spcBef>
                <a:spcPts val="100"/>
              </a:spcBef>
            </a:pPr>
            <a:endParaRPr sz="700" dirty="0">
              <a:latin typeface="ＭＳ Ｐゴシック 本文ＭＳ Ｐゴシック 本文"/>
              <a:ea typeface="+mn-ea"/>
              <a:cs typeface="游ゴシック"/>
            </a:endParaRPr>
          </a:p>
        </p:txBody>
      </p:sp>
      <p:sp>
        <p:nvSpPr>
          <p:cNvPr id="531" name="object 269">
            <a:extLst>
              <a:ext uri="{FF2B5EF4-FFF2-40B4-BE49-F238E27FC236}">
                <a16:creationId xmlns:a16="http://schemas.microsoft.com/office/drawing/2014/main" id="{059BC1CD-7F5C-D8D8-9ED9-39FA011C5895}"/>
              </a:ext>
            </a:extLst>
          </p:cNvPr>
          <p:cNvSpPr txBox="1"/>
          <p:nvPr/>
        </p:nvSpPr>
        <p:spPr>
          <a:xfrm>
            <a:off x="8884410" y="1827022"/>
            <a:ext cx="59118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539" name="object 278">
            <a:extLst>
              <a:ext uri="{FF2B5EF4-FFF2-40B4-BE49-F238E27FC236}">
                <a16:creationId xmlns:a16="http://schemas.microsoft.com/office/drawing/2014/main" id="{2DA4533A-E40A-BFD8-C96D-E8F693338A59}"/>
              </a:ext>
            </a:extLst>
          </p:cNvPr>
          <p:cNvSpPr/>
          <p:nvPr/>
        </p:nvSpPr>
        <p:spPr>
          <a:xfrm>
            <a:off x="9268760" y="3708360"/>
            <a:ext cx="914400" cy="53975"/>
          </a:xfrm>
          <a:custGeom>
            <a:avLst/>
            <a:gdLst/>
            <a:ahLst/>
            <a:cxnLst/>
            <a:rect l="l" t="t" r="r" b="b"/>
            <a:pathLst>
              <a:path w="914400" h="53975">
                <a:moveTo>
                  <a:pt x="0" y="0"/>
                </a:moveTo>
                <a:lnTo>
                  <a:pt x="0" y="53975"/>
                </a:lnTo>
                <a:lnTo>
                  <a:pt x="914146" y="53975"/>
                </a:lnTo>
                <a:lnTo>
                  <a:pt x="914146"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540" name="object 279">
            <a:extLst>
              <a:ext uri="{FF2B5EF4-FFF2-40B4-BE49-F238E27FC236}">
                <a16:creationId xmlns:a16="http://schemas.microsoft.com/office/drawing/2014/main" id="{CD31CA0E-F3B5-F4D5-290B-221090CFEEDC}"/>
              </a:ext>
            </a:extLst>
          </p:cNvPr>
          <p:cNvSpPr txBox="1"/>
          <p:nvPr/>
        </p:nvSpPr>
        <p:spPr>
          <a:xfrm>
            <a:off x="9371629" y="3400425"/>
            <a:ext cx="711200" cy="335989"/>
          </a:xfrm>
          <a:prstGeom prst="rect">
            <a:avLst/>
          </a:prstGeom>
        </p:spPr>
        <p:txBody>
          <a:bodyPr vert="horz" wrap="square" lIns="0" tIns="12700" rIns="0" bIns="0" rtlCol="0">
            <a:spAutoFit/>
          </a:bodyPr>
          <a:lstStyle/>
          <a:p>
            <a:pPr marL="12700" marR="5080" algn="ctr">
              <a:spcBef>
                <a:spcPts val="100"/>
              </a:spcBef>
            </a:pPr>
            <a:r>
              <a:rPr lang="ja-JP" altLang="en-US" sz="700" spc="-10" dirty="0">
                <a:latin typeface="ＭＳ Ｐゴシック 本文ＭＳ Ｐゴシック 本文"/>
                <a:ea typeface="+mn-ea"/>
                <a:cs typeface="游ゴシック"/>
              </a:rPr>
              <a:t>申請内容入力から</a:t>
            </a:r>
            <a:r>
              <a:rPr lang="ja-JP" altLang="en-US" sz="700" spc="500" dirty="0">
                <a:latin typeface="ＭＳ Ｐゴシック 本文ＭＳ Ｐゴシック 本文"/>
                <a:ea typeface="+mn-ea"/>
                <a:cs typeface="游ゴシック"/>
              </a:rPr>
              <a:t> </a:t>
            </a:r>
            <a:r>
              <a:rPr lang="ja-JP" altLang="en-US" sz="700" spc="-10" dirty="0">
                <a:latin typeface="ＭＳ Ｐゴシック 本文ＭＳ Ｐゴシック 本文"/>
                <a:ea typeface="+mn-ea"/>
                <a:cs typeface="游ゴシック"/>
              </a:rPr>
              <a:t>暗証番号設定までが一連の操作</a:t>
            </a:r>
            <a:endParaRPr lang="ja-JP" altLang="en-US" sz="700" dirty="0">
              <a:latin typeface="ＭＳ Ｐゴシック 本文ＭＳ Ｐゴシック 本文"/>
              <a:ea typeface="+mn-ea"/>
              <a:cs typeface="游ゴシック"/>
            </a:endParaRPr>
          </a:p>
        </p:txBody>
      </p:sp>
      <p:sp>
        <p:nvSpPr>
          <p:cNvPr id="554" name="object 297">
            <a:extLst>
              <a:ext uri="{FF2B5EF4-FFF2-40B4-BE49-F238E27FC236}">
                <a16:creationId xmlns:a16="http://schemas.microsoft.com/office/drawing/2014/main" id="{18B7D18D-E224-1EDB-CF9B-5779ECEB7BEB}"/>
              </a:ext>
            </a:extLst>
          </p:cNvPr>
          <p:cNvSpPr txBox="1"/>
          <p:nvPr/>
        </p:nvSpPr>
        <p:spPr>
          <a:xfrm>
            <a:off x="4428451" y="3414481"/>
            <a:ext cx="914400" cy="335989"/>
          </a:xfrm>
          <a:prstGeom prst="rect">
            <a:avLst/>
          </a:prstGeom>
        </p:spPr>
        <p:txBody>
          <a:bodyPr vert="horz" wrap="square" lIns="0" tIns="12700" rIns="0" bIns="0" rtlCol="0">
            <a:spAutoFit/>
          </a:bodyPr>
          <a:lstStyle/>
          <a:p>
            <a:pPr marL="12700">
              <a:lnSpc>
                <a:spcPct val="100000"/>
              </a:lnSpc>
              <a:spcBef>
                <a:spcPts val="100"/>
              </a:spcBef>
            </a:pPr>
            <a:r>
              <a:rPr sz="700" spc="-5" dirty="0">
                <a:latin typeface="ＭＳ Ｐゴシック 本文ＭＳ Ｐゴシック 本文"/>
                <a:ea typeface="+mn-ea"/>
                <a:cs typeface="游ゴシック"/>
              </a:rPr>
              <a:t>印影未登録確認から世帯内印影確認までが一連の操作</a:t>
            </a:r>
            <a:endParaRPr sz="700" dirty="0">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3057399" y="3314065"/>
            <a:ext cx="68211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endParaRPr sz="700" dirty="0">
              <a:latin typeface="ＭＳ Ｐゴシック 本文ＭＳ Ｐゴシック 本文"/>
              <a:ea typeface="+mn-ea"/>
              <a:cs typeface="游ゴシック"/>
            </a:endParaRPr>
          </a:p>
        </p:txBody>
      </p:sp>
      <p:cxnSp>
        <p:nvCxnSpPr>
          <p:cNvPr id="567" name="直線矢印コネクタ 13">
            <a:extLst>
              <a:ext uri="{FF2B5EF4-FFF2-40B4-BE49-F238E27FC236}">
                <a16:creationId xmlns:a16="http://schemas.microsoft.com/office/drawing/2014/main" id="{7828ACFF-9DD0-614B-CDBA-711295B129C3}"/>
              </a:ext>
            </a:extLst>
          </p:cNvPr>
          <p:cNvCxnSpPr>
            <a:cxnSpLocks/>
            <a:endCxn id="370" idx="1"/>
          </p:cNvCxnSpPr>
          <p:nvPr/>
        </p:nvCxnSpPr>
        <p:spPr>
          <a:xfrm rot="16200000" flipH="1">
            <a:off x="2336773" y="2515134"/>
            <a:ext cx="224985" cy="14873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410" idx="2"/>
            <a:endCxn id="343" idx="1"/>
          </p:cNvCxnSpPr>
          <p:nvPr/>
        </p:nvCxnSpPr>
        <p:spPr>
          <a:xfrm rot="16200000" flipH="1">
            <a:off x="1238749" y="2598963"/>
            <a:ext cx="842853" cy="24695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336" idx="3"/>
            <a:endCxn id="30" idx="2"/>
          </p:cNvCxnSpPr>
          <p:nvPr/>
        </p:nvCxnSpPr>
        <p:spPr>
          <a:xfrm flipV="1">
            <a:off x="1995170" y="2438400"/>
            <a:ext cx="227897" cy="263592"/>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a:stCxn id="343" idx="3"/>
            <a:endCxn id="282" idx="2"/>
          </p:cNvCxnSpPr>
          <p:nvPr/>
        </p:nvCxnSpPr>
        <p:spPr>
          <a:xfrm flipV="1">
            <a:off x="1995170" y="2438400"/>
            <a:ext cx="977304" cy="70546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a:endCxn id="430" idx="2"/>
          </p:cNvCxnSpPr>
          <p:nvPr/>
        </p:nvCxnSpPr>
        <p:spPr>
          <a:xfrm flipV="1">
            <a:off x="2750659" y="2305407"/>
            <a:ext cx="742833" cy="40968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410" idx="2"/>
            <a:endCxn id="336" idx="1"/>
          </p:cNvCxnSpPr>
          <p:nvPr/>
        </p:nvCxnSpPr>
        <p:spPr>
          <a:xfrm rot="16200000" flipH="1">
            <a:off x="1459686" y="2378026"/>
            <a:ext cx="400979" cy="24695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endCxn id="374" idx="1"/>
          </p:cNvCxnSpPr>
          <p:nvPr/>
        </p:nvCxnSpPr>
        <p:spPr>
          <a:xfrm rot="16200000" flipH="1">
            <a:off x="2854259" y="2728645"/>
            <a:ext cx="708974" cy="12146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30" idx="3"/>
            <a:endCxn id="282" idx="1"/>
          </p:cNvCxnSpPr>
          <p:nvPr/>
        </p:nvCxnSpPr>
        <p:spPr>
          <a:xfrm>
            <a:off x="2492942" y="2258378"/>
            <a:ext cx="209657"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6975241" y="3926765"/>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a:stCxn id="409" idx="6"/>
            <a:endCxn id="30" idx="1"/>
          </p:cNvCxnSpPr>
          <p:nvPr/>
        </p:nvCxnSpPr>
        <p:spPr>
          <a:xfrm>
            <a:off x="1626700" y="2257386"/>
            <a:ext cx="32649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305" idx="3"/>
            <a:endCxn id="325" idx="1"/>
          </p:cNvCxnSpPr>
          <p:nvPr/>
        </p:nvCxnSpPr>
        <p:spPr>
          <a:xfrm>
            <a:off x="4481896" y="4247197"/>
            <a:ext cx="1287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8" name="直線矢印コネクタ 677">
            <a:extLst>
              <a:ext uri="{FF2B5EF4-FFF2-40B4-BE49-F238E27FC236}">
                <a16:creationId xmlns:a16="http://schemas.microsoft.com/office/drawing/2014/main" id="{BA96A414-E548-D9BC-D23E-556E60E5D7B7}"/>
              </a:ext>
            </a:extLst>
          </p:cNvPr>
          <p:cNvCxnSpPr>
            <a:cxnSpLocks/>
            <a:stCxn id="325" idx="3"/>
            <a:endCxn id="332" idx="1"/>
          </p:cNvCxnSpPr>
          <p:nvPr/>
        </p:nvCxnSpPr>
        <p:spPr>
          <a:xfrm flipV="1">
            <a:off x="5150346" y="4242237"/>
            <a:ext cx="152972" cy="49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9" name="直線矢印コネクタ 678">
            <a:extLst>
              <a:ext uri="{FF2B5EF4-FFF2-40B4-BE49-F238E27FC236}">
                <a16:creationId xmlns:a16="http://schemas.microsoft.com/office/drawing/2014/main" id="{501E44A7-DE1B-D42E-DFDA-B15486E29399}"/>
              </a:ext>
            </a:extLst>
          </p:cNvPr>
          <p:cNvCxnSpPr>
            <a:cxnSpLocks/>
            <a:stCxn id="332" idx="3"/>
            <a:endCxn id="340" idx="1"/>
          </p:cNvCxnSpPr>
          <p:nvPr/>
        </p:nvCxnSpPr>
        <p:spPr>
          <a:xfrm flipV="1">
            <a:off x="5843068" y="4240054"/>
            <a:ext cx="182029" cy="21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0" name="直線矢印コネクタ 679">
            <a:extLst>
              <a:ext uri="{FF2B5EF4-FFF2-40B4-BE49-F238E27FC236}">
                <a16:creationId xmlns:a16="http://schemas.microsoft.com/office/drawing/2014/main" id="{EEA8598A-7C62-1921-9BB5-D0593E13351B}"/>
              </a:ext>
            </a:extLst>
          </p:cNvPr>
          <p:cNvCxnSpPr>
            <a:cxnSpLocks/>
            <a:stCxn id="340" idx="3"/>
            <a:endCxn id="376" idx="1"/>
          </p:cNvCxnSpPr>
          <p:nvPr/>
        </p:nvCxnSpPr>
        <p:spPr>
          <a:xfrm>
            <a:off x="6564847" y="4240054"/>
            <a:ext cx="179626" cy="51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1" name="直線矢印コネクタ 680">
            <a:extLst>
              <a:ext uri="{FF2B5EF4-FFF2-40B4-BE49-F238E27FC236}">
                <a16:creationId xmlns:a16="http://schemas.microsoft.com/office/drawing/2014/main" id="{89FC7A09-83A6-E937-DC10-FAEE5CB94B38}"/>
              </a:ext>
            </a:extLst>
          </p:cNvPr>
          <p:cNvCxnSpPr>
            <a:cxnSpLocks/>
            <a:stCxn id="376" idx="3"/>
            <a:endCxn id="16" idx="1"/>
          </p:cNvCxnSpPr>
          <p:nvPr/>
        </p:nvCxnSpPr>
        <p:spPr>
          <a:xfrm>
            <a:off x="7138792" y="4240571"/>
            <a:ext cx="328400" cy="16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2" name="直線矢印コネクタ 681">
            <a:extLst>
              <a:ext uri="{FF2B5EF4-FFF2-40B4-BE49-F238E27FC236}">
                <a16:creationId xmlns:a16="http://schemas.microsoft.com/office/drawing/2014/main" id="{FDA77968-296E-30F8-4048-4FD59AF23870}"/>
              </a:ext>
            </a:extLst>
          </p:cNvPr>
          <p:cNvCxnSpPr>
            <a:cxnSpLocks/>
            <a:stCxn id="16" idx="3"/>
            <a:endCxn id="27" idx="1"/>
          </p:cNvCxnSpPr>
          <p:nvPr/>
        </p:nvCxnSpPr>
        <p:spPr>
          <a:xfrm flipV="1">
            <a:off x="8006942" y="4238071"/>
            <a:ext cx="139399" cy="416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4" name="直線矢印コネクタ 683">
            <a:extLst>
              <a:ext uri="{FF2B5EF4-FFF2-40B4-BE49-F238E27FC236}">
                <a16:creationId xmlns:a16="http://schemas.microsoft.com/office/drawing/2014/main" id="{817EF26C-E6CF-9579-CA22-F16BB415B432}"/>
              </a:ext>
            </a:extLst>
          </p:cNvPr>
          <p:cNvCxnSpPr>
            <a:cxnSpLocks/>
          </p:cNvCxnSpPr>
          <p:nvPr/>
        </p:nvCxnSpPr>
        <p:spPr>
          <a:xfrm>
            <a:off x="9880854" y="4226272"/>
            <a:ext cx="21060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8" name="object 120">
            <a:extLst>
              <a:ext uri="{FF2B5EF4-FFF2-40B4-BE49-F238E27FC236}">
                <a16:creationId xmlns:a16="http://schemas.microsoft.com/office/drawing/2014/main" id="{87AEB2F1-4C30-35FC-0D23-F4357F48782C}"/>
              </a:ext>
            </a:extLst>
          </p:cNvPr>
          <p:cNvSpPr txBox="1"/>
          <p:nvPr/>
        </p:nvSpPr>
        <p:spPr>
          <a:xfrm>
            <a:off x="7130816" y="410572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697" name="直線矢印コネクタ 696">
            <a:extLst>
              <a:ext uri="{FF2B5EF4-FFF2-40B4-BE49-F238E27FC236}">
                <a16:creationId xmlns:a16="http://schemas.microsoft.com/office/drawing/2014/main" id="{E277B02A-A3DB-9780-A0BD-C1ED6B0E33DB}"/>
              </a:ext>
            </a:extLst>
          </p:cNvPr>
          <p:cNvCxnSpPr>
            <a:cxnSpLocks/>
            <a:stCxn id="27" idx="3"/>
            <a:endCxn id="285" idx="1"/>
          </p:cNvCxnSpPr>
          <p:nvPr/>
        </p:nvCxnSpPr>
        <p:spPr>
          <a:xfrm>
            <a:off x="8540660" y="4238071"/>
            <a:ext cx="805266" cy="19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2" name="直線矢印コネクタ 13">
            <a:extLst>
              <a:ext uri="{FF2B5EF4-FFF2-40B4-BE49-F238E27FC236}">
                <a16:creationId xmlns:a16="http://schemas.microsoft.com/office/drawing/2014/main" id="{349B020F-F8B7-D160-B0A8-E46E9DA75456}"/>
              </a:ext>
            </a:extLst>
          </p:cNvPr>
          <p:cNvCxnSpPr>
            <a:cxnSpLocks/>
            <a:stCxn id="566" idx="2"/>
            <a:endCxn id="332" idx="2"/>
          </p:cNvCxnSpPr>
          <p:nvPr/>
        </p:nvCxnSpPr>
        <p:spPr>
          <a:xfrm rot="16200000" flipH="1">
            <a:off x="3992001" y="2841067"/>
            <a:ext cx="987648" cy="2174736"/>
          </a:xfrm>
          <a:prstGeom prst="bentConnector3">
            <a:avLst>
              <a:gd name="adj1" fmla="val 12314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16" name="直線矢印コネクタ 13">
            <a:extLst>
              <a:ext uri="{FF2B5EF4-FFF2-40B4-BE49-F238E27FC236}">
                <a16:creationId xmlns:a16="http://schemas.microsoft.com/office/drawing/2014/main" id="{B1449249-5736-CEFE-46BC-40E1942424AD}"/>
              </a:ext>
            </a:extLst>
          </p:cNvPr>
          <p:cNvCxnSpPr>
            <a:cxnSpLocks/>
          </p:cNvCxnSpPr>
          <p:nvPr/>
        </p:nvCxnSpPr>
        <p:spPr>
          <a:xfrm rot="16200000" flipH="1">
            <a:off x="6415752" y="4451514"/>
            <a:ext cx="223680" cy="21964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17" name="直線矢印コネクタ 13">
            <a:extLst>
              <a:ext uri="{FF2B5EF4-FFF2-40B4-BE49-F238E27FC236}">
                <a16:creationId xmlns:a16="http://schemas.microsoft.com/office/drawing/2014/main" id="{6D54EA38-9D67-BD4F-AE18-BFE049B0B967}"/>
              </a:ext>
            </a:extLst>
          </p:cNvPr>
          <p:cNvCxnSpPr>
            <a:cxnSpLocks/>
          </p:cNvCxnSpPr>
          <p:nvPr/>
        </p:nvCxnSpPr>
        <p:spPr>
          <a:xfrm rot="16200000" flipH="1">
            <a:off x="5613810" y="4476622"/>
            <a:ext cx="250917" cy="14218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21" name="直線矢印コネクタ 13">
            <a:extLst>
              <a:ext uri="{FF2B5EF4-FFF2-40B4-BE49-F238E27FC236}">
                <a16:creationId xmlns:a16="http://schemas.microsoft.com/office/drawing/2014/main" id="{CF4D5B55-8E41-4FCF-CA27-9F8267421A02}"/>
              </a:ext>
            </a:extLst>
          </p:cNvPr>
          <p:cNvCxnSpPr>
            <a:cxnSpLocks/>
            <a:stCxn id="490" idx="2"/>
            <a:endCxn id="293" idx="2"/>
          </p:cNvCxnSpPr>
          <p:nvPr/>
        </p:nvCxnSpPr>
        <p:spPr>
          <a:xfrm rot="5400000" flipH="1" flipV="1">
            <a:off x="5347521" y="2960451"/>
            <a:ext cx="2513178" cy="1462058"/>
          </a:xfrm>
          <a:prstGeom prst="bentConnector3">
            <a:avLst>
              <a:gd name="adj1" fmla="val -909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22" name="直線矢印コネクタ 13">
            <a:extLst>
              <a:ext uri="{FF2B5EF4-FFF2-40B4-BE49-F238E27FC236}">
                <a16:creationId xmlns:a16="http://schemas.microsoft.com/office/drawing/2014/main" id="{10994709-2149-2FAB-67BF-8F8250D171D2}"/>
              </a:ext>
            </a:extLst>
          </p:cNvPr>
          <p:cNvCxnSpPr>
            <a:cxnSpLocks/>
            <a:stCxn id="490" idx="2"/>
          </p:cNvCxnSpPr>
          <p:nvPr/>
        </p:nvCxnSpPr>
        <p:spPr>
          <a:xfrm rot="5400000" flipH="1" flipV="1">
            <a:off x="7321367" y="2897807"/>
            <a:ext cx="601976" cy="3498548"/>
          </a:xfrm>
          <a:prstGeom prst="bentConnector4">
            <a:avLst>
              <a:gd name="adj1" fmla="val -37975"/>
              <a:gd name="adj2" fmla="val 8801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5" name="直線矢印コネクタ 131">
            <a:extLst>
              <a:ext uri="{FF2B5EF4-FFF2-40B4-BE49-F238E27FC236}">
                <a16:creationId xmlns:a16="http://schemas.microsoft.com/office/drawing/2014/main" id="{3C4D1C01-6FFD-DACF-868B-0EBD8CA209EA}"/>
              </a:ext>
            </a:extLst>
          </p:cNvPr>
          <p:cNvCxnSpPr>
            <a:cxnSpLocks/>
            <a:stCxn id="376" idx="0"/>
          </p:cNvCxnSpPr>
          <p:nvPr/>
        </p:nvCxnSpPr>
        <p:spPr>
          <a:xfrm rot="5400000" flipH="1" flipV="1">
            <a:off x="6089255" y="3110756"/>
            <a:ext cx="1824298" cy="11954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46" name="直線矢印コネクタ 131">
            <a:extLst>
              <a:ext uri="{FF2B5EF4-FFF2-40B4-BE49-F238E27FC236}">
                <a16:creationId xmlns:a16="http://schemas.microsoft.com/office/drawing/2014/main" id="{267ECC4A-8AE6-EA21-6483-00915BC2501C}"/>
              </a:ext>
            </a:extLst>
          </p:cNvPr>
          <p:cNvCxnSpPr>
            <a:cxnSpLocks/>
            <a:stCxn id="27" idx="0"/>
            <a:endCxn id="300" idx="1"/>
          </p:cNvCxnSpPr>
          <p:nvPr/>
        </p:nvCxnSpPr>
        <p:spPr>
          <a:xfrm rot="5400000" flipH="1" flipV="1">
            <a:off x="7526811" y="3074116"/>
            <a:ext cx="1822751" cy="189371"/>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1" name="直線矢印コネクタ 750">
            <a:extLst>
              <a:ext uri="{FF2B5EF4-FFF2-40B4-BE49-F238E27FC236}">
                <a16:creationId xmlns:a16="http://schemas.microsoft.com/office/drawing/2014/main" id="{A670917D-4408-8793-755E-C9BAFA9681B3}"/>
              </a:ext>
            </a:extLst>
          </p:cNvPr>
          <p:cNvCxnSpPr>
            <a:cxnSpLocks/>
            <a:stCxn id="305" idx="2"/>
            <a:endCxn id="259" idx="1"/>
          </p:cNvCxnSpPr>
          <p:nvPr/>
        </p:nvCxnSpPr>
        <p:spPr>
          <a:xfrm>
            <a:off x="4212021" y="4427219"/>
            <a:ext cx="6478" cy="1469594"/>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56" name="直線矢印コネクタ 755">
            <a:extLst>
              <a:ext uri="{FF2B5EF4-FFF2-40B4-BE49-F238E27FC236}">
                <a16:creationId xmlns:a16="http://schemas.microsoft.com/office/drawing/2014/main" id="{87CEEC31-A45D-CE89-3293-B5334D3A3C39}"/>
              </a:ext>
            </a:extLst>
          </p:cNvPr>
          <p:cNvCxnSpPr>
            <a:cxnSpLocks/>
            <a:stCxn id="325" idx="2"/>
            <a:endCxn id="262" idx="1"/>
          </p:cNvCxnSpPr>
          <p:nvPr/>
        </p:nvCxnSpPr>
        <p:spPr>
          <a:xfrm>
            <a:off x="4880471" y="4427219"/>
            <a:ext cx="8885" cy="1469594"/>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60" name="直線矢印コネクタ 759">
            <a:extLst>
              <a:ext uri="{FF2B5EF4-FFF2-40B4-BE49-F238E27FC236}">
                <a16:creationId xmlns:a16="http://schemas.microsoft.com/office/drawing/2014/main" id="{F92EBD38-3F49-1CEF-37E9-43673CE39991}"/>
              </a:ext>
            </a:extLst>
          </p:cNvPr>
          <p:cNvCxnSpPr>
            <a:cxnSpLocks/>
            <a:stCxn id="340" idx="2"/>
            <a:endCxn id="268" idx="1"/>
          </p:cNvCxnSpPr>
          <p:nvPr/>
        </p:nvCxnSpPr>
        <p:spPr>
          <a:xfrm flipH="1">
            <a:off x="6283838" y="4420076"/>
            <a:ext cx="11134" cy="147673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63" name="直線矢印コネクタ 762">
            <a:extLst>
              <a:ext uri="{FF2B5EF4-FFF2-40B4-BE49-F238E27FC236}">
                <a16:creationId xmlns:a16="http://schemas.microsoft.com/office/drawing/2014/main" id="{7D1996B7-D177-B766-266C-050924926FAD}"/>
              </a:ext>
            </a:extLst>
          </p:cNvPr>
          <p:cNvCxnSpPr>
            <a:cxnSpLocks/>
            <a:endCxn id="367" idx="1"/>
          </p:cNvCxnSpPr>
          <p:nvPr/>
        </p:nvCxnSpPr>
        <p:spPr>
          <a:xfrm flipH="1">
            <a:off x="8779786" y="2477007"/>
            <a:ext cx="12382" cy="3419806"/>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66" name="直線矢印コネクタ 765">
            <a:extLst>
              <a:ext uri="{FF2B5EF4-FFF2-40B4-BE49-F238E27FC236}">
                <a16:creationId xmlns:a16="http://schemas.microsoft.com/office/drawing/2014/main" id="{561E15B2-D3F3-939B-142B-B2731936E89D}"/>
              </a:ext>
            </a:extLst>
          </p:cNvPr>
          <p:cNvCxnSpPr>
            <a:cxnSpLocks/>
            <a:stCxn id="285" idx="2"/>
            <a:endCxn id="360" idx="1"/>
          </p:cNvCxnSpPr>
          <p:nvPr/>
        </p:nvCxnSpPr>
        <p:spPr>
          <a:xfrm>
            <a:off x="9615801" y="4420076"/>
            <a:ext cx="3219" cy="147673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75" name="object 279">
            <a:extLst>
              <a:ext uri="{FF2B5EF4-FFF2-40B4-BE49-F238E27FC236}">
                <a16:creationId xmlns:a16="http://schemas.microsoft.com/office/drawing/2014/main" id="{FB8EBC56-CF8A-1B78-E6AA-7E448DD03CF5}"/>
              </a:ext>
            </a:extLst>
          </p:cNvPr>
          <p:cNvSpPr txBox="1"/>
          <p:nvPr/>
        </p:nvSpPr>
        <p:spPr>
          <a:xfrm>
            <a:off x="4179651" y="6571080"/>
            <a:ext cx="1367176" cy="482183"/>
          </a:xfrm>
          <a:prstGeom prst="rect">
            <a:avLst/>
          </a:prstGeom>
        </p:spPr>
        <p:txBody>
          <a:bodyPr vert="horz" wrap="square" lIns="0" tIns="12700" rIns="0" bIns="0" rtlCol="0">
            <a:spAutoFit/>
          </a:bodyPr>
          <a:lstStyle/>
          <a:p>
            <a:pPr marL="12700" marR="5080" algn="ctr">
              <a:spcBef>
                <a:spcPts val="100"/>
              </a:spcBef>
            </a:pPr>
            <a:r>
              <a:rPr lang="en-US" altLang="zh-TW" sz="700" dirty="0">
                <a:latin typeface="ＭＳ Ｐゴシック 本文ＭＳ Ｐゴシック 本文"/>
                <a:ea typeface="+mn-ea"/>
                <a:cs typeface="游ゴシック"/>
              </a:rPr>
              <a:t>2.1.3.</a:t>
            </a:r>
            <a:r>
              <a:rPr lang="zh-TW" altLang="en-US" sz="700" dirty="0">
                <a:latin typeface="ＭＳ Ｐゴシック 本文ＭＳ Ｐゴシック 本文"/>
                <a:ea typeface="+mn-ea"/>
                <a:cs typeface="游ゴシック"/>
              </a:rPr>
              <a:t>基本検索</a:t>
            </a:r>
          </a:p>
          <a:p>
            <a:pPr marL="12700" marR="5080" algn="ctr">
              <a:spcBef>
                <a:spcPts val="100"/>
              </a:spcBef>
            </a:pPr>
            <a:r>
              <a:rPr lang="en-US" altLang="zh-TW" sz="700" dirty="0">
                <a:latin typeface="ＭＳ Ｐゴシック 本文ＭＳ Ｐゴシック 本文"/>
                <a:ea typeface="+mn-ea"/>
                <a:cs typeface="游ゴシック"/>
              </a:rPr>
              <a:t>2.2.1.</a:t>
            </a:r>
            <a:r>
              <a:rPr lang="zh-TW" altLang="en-US" sz="700" dirty="0">
                <a:latin typeface="ＭＳ Ｐゴシック 本文ＭＳ Ｐゴシック 本文"/>
                <a:ea typeface="+mn-ea"/>
                <a:cs typeface="游ゴシック"/>
              </a:rPr>
              <a:t>登録内容照会</a:t>
            </a:r>
          </a:p>
          <a:p>
            <a:pPr marL="12700" marR="5080" algn="ctr">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p>
          <a:p>
            <a:pPr marL="12700" marR="5080" algn="ctr">
              <a:spcBef>
                <a:spcPts val="100"/>
              </a:spcBef>
            </a:pPr>
            <a:endParaRPr lang="ja-JP" altLang="en-US" sz="700" dirty="0">
              <a:latin typeface="ＭＳ Ｐゴシック 本文ＭＳ Ｐゴシック 本文"/>
              <a:ea typeface="+mn-ea"/>
              <a:cs typeface="游ゴシック"/>
            </a:endParaRPr>
          </a:p>
        </p:txBody>
      </p:sp>
      <p:sp>
        <p:nvSpPr>
          <p:cNvPr id="781" name="object 279">
            <a:extLst>
              <a:ext uri="{FF2B5EF4-FFF2-40B4-BE49-F238E27FC236}">
                <a16:creationId xmlns:a16="http://schemas.microsoft.com/office/drawing/2014/main" id="{D40BB76A-3A53-DCEA-3F78-3EA6DF4B83FA}"/>
              </a:ext>
            </a:extLst>
          </p:cNvPr>
          <p:cNvSpPr txBox="1"/>
          <p:nvPr/>
        </p:nvSpPr>
        <p:spPr>
          <a:xfrm>
            <a:off x="5587708" y="6571080"/>
            <a:ext cx="1367176" cy="120546"/>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4.1.1.1.</a:t>
            </a:r>
            <a:r>
              <a:rPr lang="zh-CN" altLang="en-US" sz="700" b="0" i="0" u="none" strike="noStrike" baseline="0" dirty="0">
                <a:solidFill>
                  <a:srgbClr val="000000"/>
                </a:solidFill>
                <a:latin typeface="ＭＳ Ｐゴシック 本文ＭＳ Ｐゴシック 本文"/>
                <a:ea typeface="+mn-ea"/>
              </a:rPr>
              <a:t>世帯内印影表示</a:t>
            </a:r>
            <a:endParaRPr lang="ja-JP" altLang="en-US" sz="700" dirty="0">
              <a:latin typeface="ＭＳ Ｐゴシック 本文ＭＳ Ｐゴシック 本文"/>
              <a:ea typeface="+mn-ea"/>
              <a:cs typeface="游ゴシック"/>
            </a:endParaRPr>
          </a:p>
        </p:txBody>
      </p:sp>
      <p:sp>
        <p:nvSpPr>
          <p:cNvPr id="784" name="object 279">
            <a:extLst>
              <a:ext uri="{FF2B5EF4-FFF2-40B4-BE49-F238E27FC236}">
                <a16:creationId xmlns:a16="http://schemas.microsoft.com/office/drawing/2014/main" id="{D0FCE140-52F2-B318-32A2-107913075DE1}"/>
              </a:ext>
            </a:extLst>
          </p:cNvPr>
          <p:cNvSpPr txBox="1"/>
          <p:nvPr/>
        </p:nvSpPr>
        <p:spPr>
          <a:xfrm>
            <a:off x="8909689" y="6571080"/>
            <a:ext cx="1542411" cy="843821"/>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1.3.2.</a:t>
            </a:r>
            <a:r>
              <a:rPr lang="ja-JP" altLang="en-US" sz="700" dirty="0">
                <a:latin typeface="ＭＳ Ｐゴシック 本文ＭＳ Ｐゴシック 本文"/>
                <a:ea typeface="+mn-ea"/>
                <a:cs typeface="游ゴシック"/>
              </a:rPr>
              <a:t>印鑑登録番号付番</a:t>
            </a:r>
          </a:p>
          <a:p>
            <a:pPr marL="12700" marR="5080" algn="ctr">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marR="5080" algn="ctr">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marR="5080" algn="ctr">
              <a:spcBef>
                <a:spcPts val="100"/>
              </a:spcBef>
            </a:pPr>
            <a:r>
              <a:rPr lang="en-US" altLang="ja-JP" sz="700" dirty="0">
                <a:latin typeface="ＭＳ Ｐゴシック 本文ＭＳ Ｐゴシック 本文"/>
                <a:ea typeface="+mn-ea"/>
                <a:cs typeface="游ゴシック"/>
              </a:rPr>
              <a:t>4.1.2.1.</a:t>
            </a:r>
            <a:r>
              <a:rPr lang="ja-JP" altLang="en-US" sz="700" dirty="0">
                <a:latin typeface="ＭＳ Ｐゴシック 本文ＭＳ Ｐゴシック 本文"/>
                <a:ea typeface="+mn-ea"/>
                <a:cs typeface="游ゴシック"/>
              </a:rPr>
              <a:t>即時登録</a:t>
            </a:r>
          </a:p>
          <a:p>
            <a:pPr marL="12700" marR="5080" algn="ctr">
              <a:spcBef>
                <a:spcPts val="100"/>
              </a:spcBef>
            </a:pPr>
            <a:r>
              <a:rPr lang="en-US" altLang="ja-JP" sz="700" dirty="0">
                <a:latin typeface="ＭＳ Ｐゴシック 本文ＭＳ Ｐゴシック 本文"/>
                <a:ea typeface="+mn-ea"/>
                <a:cs typeface="游ゴシック"/>
              </a:rPr>
              <a:t>4.1.2.2.</a:t>
            </a:r>
            <a:r>
              <a:rPr lang="ja-JP" altLang="en-US" sz="700" dirty="0">
                <a:latin typeface="ＭＳ Ｐゴシック 本文ＭＳ Ｐゴシック 本文"/>
                <a:ea typeface="+mn-ea"/>
                <a:cs typeface="游ゴシック"/>
              </a:rPr>
              <a:t>印鑑登録原票確認票出力</a:t>
            </a:r>
          </a:p>
          <a:p>
            <a:pPr marL="12700" marR="5080" algn="ctr">
              <a:spcBef>
                <a:spcPts val="100"/>
              </a:spcBef>
            </a:pPr>
            <a:r>
              <a:rPr lang="en-US" altLang="ja-JP" sz="700" dirty="0">
                <a:latin typeface="ＭＳ Ｐゴシック 本文ＭＳ Ｐゴシック 本文"/>
                <a:ea typeface="+mn-ea"/>
                <a:cs typeface="游ゴシック"/>
              </a:rPr>
              <a:t>5.2.</a:t>
            </a:r>
            <a:r>
              <a:rPr lang="ja-JP" altLang="en-US" sz="700" dirty="0">
                <a:latin typeface="ＭＳ Ｐゴシック 本文ＭＳ Ｐゴシック 本文"/>
                <a:ea typeface="+mn-ea"/>
                <a:cs typeface="游ゴシック"/>
              </a:rPr>
              <a:t>印鑑登録者識別カード</a:t>
            </a:r>
          </a:p>
          <a:p>
            <a:pPr marL="12700" marR="5080" algn="ctr">
              <a:spcBef>
                <a:spcPts val="100"/>
              </a:spcBef>
            </a:pPr>
            <a:r>
              <a:rPr lang="en-US" altLang="ja-JP" sz="700" dirty="0">
                <a:latin typeface="ＭＳ Ｐゴシック 本文ＭＳ Ｐゴシック 本文"/>
                <a:ea typeface="+mn-ea"/>
                <a:cs typeface="游ゴシック"/>
              </a:rPr>
              <a:t>5.4.</a:t>
            </a:r>
            <a:r>
              <a:rPr lang="ja-JP" altLang="en-US" sz="700" dirty="0">
                <a:latin typeface="ＭＳ Ｐゴシック 本文ＭＳ Ｐゴシック 本文"/>
                <a:ea typeface="+mn-ea"/>
                <a:cs typeface="游ゴシック"/>
              </a:rPr>
              <a:t>個人番号カードの利用</a:t>
            </a:r>
          </a:p>
        </p:txBody>
      </p:sp>
      <p:sp>
        <p:nvSpPr>
          <p:cNvPr id="787" name="object 297">
            <a:extLst>
              <a:ext uri="{FF2B5EF4-FFF2-40B4-BE49-F238E27FC236}">
                <a16:creationId xmlns:a16="http://schemas.microsoft.com/office/drawing/2014/main" id="{CF6835A0-4818-223B-E130-B609428F22E7}"/>
              </a:ext>
            </a:extLst>
          </p:cNvPr>
          <p:cNvSpPr txBox="1"/>
          <p:nvPr/>
        </p:nvSpPr>
        <p:spPr>
          <a:xfrm>
            <a:off x="7335160" y="5956773"/>
            <a:ext cx="976990" cy="335989"/>
          </a:xfrm>
          <a:prstGeom prst="rect">
            <a:avLst/>
          </a:prstGeom>
        </p:spPr>
        <p:txBody>
          <a:bodyPr vert="horz" wrap="square" lIns="0" tIns="12700" rIns="0" bIns="0" rtlCol="0">
            <a:spAutoFit/>
          </a:bodyPr>
          <a:lstStyle/>
          <a:p>
            <a:pPr marL="12700" algn="l">
              <a:lnSpc>
                <a:spcPct val="100000"/>
              </a:lnSpc>
              <a:spcBef>
                <a:spcPts val="100"/>
              </a:spcBef>
            </a:pPr>
            <a:r>
              <a:rPr lang="ja-JP" altLang="en-US" sz="700" b="0" i="0" u="none" strike="noStrike" baseline="0" dirty="0">
                <a:solidFill>
                  <a:srgbClr val="000000"/>
                </a:solidFill>
                <a:latin typeface="+mn-ea"/>
                <a:ea typeface="+mn-ea"/>
              </a:rPr>
              <a:t>利用者証明用電子証明書が失効していないことの確認</a:t>
            </a:r>
            <a:endParaRPr lang="ja-JP" altLang="en-US" sz="700" dirty="0">
              <a:latin typeface="+mn-ea"/>
              <a:ea typeface="+mn-ea"/>
              <a:cs typeface="游ゴシック"/>
            </a:endParaRPr>
          </a:p>
        </p:txBody>
      </p:sp>
      <p:sp>
        <p:nvSpPr>
          <p:cNvPr id="753" name="object 297">
            <a:extLst>
              <a:ext uri="{FF2B5EF4-FFF2-40B4-BE49-F238E27FC236}">
                <a16:creationId xmlns:a16="http://schemas.microsoft.com/office/drawing/2014/main" id="{DCAADC68-80D4-A157-F815-F6891F654336}"/>
              </a:ext>
            </a:extLst>
          </p:cNvPr>
          <p:cNvSpPr txBox="1"/>
          <p:nvPr/>
        </p:nvSpPr>
        <p:spPr>
          <a:xfrm>
            <a:off x="1856605" y="5888438"/>
            <a:ext cx="1854200" cy="361637"/>
          </a:xfrm>
          <a:prstGeom prst="rect">
            <a:avLst/>
          </a:prstGeom>
        </p:spPr>
        <p:txBody>
          <a:bodyPr vert="horz" wrap="square" lIns="0" tIns="12700" rIns="0" bIns="0" rtlCol="0">
            <a:spAutoFit/>
          </a:bodyPr>
          <a:lstStyle/>
          <a:p>
            <a:pPr marL="12700" algn="r">
              <a:spcBef>
                <a:spcPts val="100"/>
              </a:spcBef>
            </a:pPr>
            <a:r>
              <a:rPr lang="en-US" altLang="ja-JP" sz="700" dirty="0">
                <a:latin typeface="ＭＳ Ｐゴシック 本文ＭＳ Ｐゴシック 本文"/>
                <a:ea typeface="+mn-ea"/>
                <a:cs typeface="游ゴシック"/>
              </a:rPr>
              <a:t>4.1.2.2.</a:t>
            </a:r>
            <a:r>
              <a:rPr lang="ja-JP" altLang="en-US" sz="700" dirty="0">
                <a:latin typeface="ＭＳ Ｐゴシック 本文ＭＳ Ｐゴシック 本文"/>
                <a:ea typeface="+mn-ea"/>
                <a:cs typeface="游ゴシック"/>
              </a:rPr>
              <a:t>印鑑登録原票確認票出力</a:t>
            </a:r>
          </a:p>
          <a:p>
            <a:pPr marL="12700" algn="r">
              <a:lnSpc>
                <a:spcPct val="100000"/>
              </a:lnSpc>
              <a:spcBef>
                <a:spcPts val="100"/>
              </a:spcBef>
            </a:pPr>
            <a:r>
              <a:rPr lang="en-US" altLang="zh-TW" sz="700" dirty="0">
                <a:latin typeface="ＭＳ Ｐゴシック 本文ＭＳ Ｐゴシック 本文"/>
                <a:ea typeface="+mn-ea"/>
                <a:cs typeface="游ゴシック"/>
              </a:rPr>
              <a:t>4.1.5.1.</a:t>
            </a:r>
            <a:r>
              <a:rPr lang="ja-JP" altLang="en-US" sz="700" dirty="0">
                <a:latin typeface="ＭＳ Ｐゴシック 本文ＭＳ Ｐゴシック 本文"/>
                <a:ea typeface="+mn-ea"/>
                <a:cs typeface="游ゴシック"/>
              </a:rPr>
              <a:t>印影読込み</a:t>
            </a:r>
            <a:endParaRPr lang="en-US" altLang="ja-JP" sz="700" dirty="0">
              <a:latin typeface="ＭＳ Ｐゴシック 本文ＭＳ Ｐゴシック 本文"/>
              <a:ea typeface="+mn-ea"/>
              <a:cs typeface="游ゴシック"/>
            </a:endParaRPr>
          </a:p>
          <a:p>
            <a:pPr marL="12700" algn="r">
              <a:lnSpc>
                <a:spcPct val="100000"/>
              </a:lnSpc>
              <a:spcBef>
                <a:spcPts val="100"/>
              </a:spcBef>
            </a:pPr>
            <a:r>
              <a:rPr lang="en-US" altLang="ja-JP" sz="700" dirty="0">
                <a:latin typeface="ＭＳ Ｐゴシック 本文ＭＳ Ｐゴシック 本文"/>
                <a:ea typeface="+mn-ea"/>
                <a:cs typeface="游ゴシック"/>
              </a:rPr>
              <a:t>4.1.5.2.</a:t>
            </a:r>
            <a:r>
              <a:rPr lang="ja-JP" altLang="en-US" sz="700" dirty="0">
                <a:latin typeface="ＭＳ Ｐゴシック 本文ＭＳ Ｐゴシック 本文"/>
                <a:ea typeface="+mn-ea"/>
                <a:cs typeface="游ゴシック"/>
              </a:rPr>
              <a:t>印影登録</a:t>
            </a:r>
            <a:endParaRPr lang="en-US" altLang="ja-JP" sz="700" dirty="0">
              <a:latin typeface="ＭＳ Ｐゴシック 本文ＭＳ Ｐゴシック 本文"/>
              <a:ea typeface="+mn-ea"/>
              <a:cs typeface="游ゴシック"/>
            </a:endParaRPr>
          </a:p>
        </p:txBody>
      </p:sp>
      <p:cxnSp>
        <p:nvCxnSpPr>
          <p:cNvPr id="7" name="直線矢印コネクタ 6">
            <a:extLst>
              <a:ext uri="{FF2B5EF4-FFF2-40B4-BE49-F238E27FC236}">
                <a16:creationId xmlns:a16="http://schemas.microsoft.com/office/drawing/2014/main" id="{042760F0-F644-993D-63F7-64E9EA3AF5A6}"/>
              </a:ext>
            </a:extLst>
          </p:cNvPr>
          <p:cNvCxnSpPr>
            <a:cxnSpLocks/>
            <a:stCxn id="289" idx="2"/>
            <a:endCxn id="409" idx="0"/>
          </p:cNvCxnSpPr>
          <p:nvPr/>
        </p:nvCxnSpPr>
        <p:spPr>
          <a:xfrm flipH="1">
            <a:off x="1536700" y="1236814"/>
            <a:ext cx="4759"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a:extLst>
              <a:ext uri="{FF2B5EF4-FFF2-40B4-BE49-F238E27FC236}">
                <a16:creationId xmlns:a16="http://schemas.microsoft.com/office/drawing/2014/main" id="{F67F6C76-D6A0-B02D-103D-BAC63B67F8E8}"/>
              </a:ext>
            </a:extLst>
          </p:cNvPr>
          <p:cNvCxnSpPr>
            <a:cxnSpLocks/>
            <a:endCxn id="292" idx="2"/>
          </p:cNvCxnSpPr>
          <p:nvPr/>
        </p:nvCxnSpPr>
        <p:spPr>
          <a:xfrm flipV="1">
            <a:off x="3490911" y="1236814"/>
            <a:ext cx="0" cy="92790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218BDD0C-EDDD-F5A2-02D7-DFF9F45F30E2}"/>
              </a:ext>
            </a:extLst>
          </p:cNvPr>
          <p:cNvCxnSpPr>
            <a:cxnSpLocks/>
            <a:stCxn id="301" idx="2"/>
          </p:cNvCxnSpPr>
          <p:nvPr/>
        </p:nvCxnSpPr>
        <p:spPr>
          <a:xfrm>
            <a:off x="8814344" y="1236814"/>
            <a:ext cx="623" cy="81132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5B3FF0FB-0CCF-6FAC-7A2E-711FD2DACE4C}"/>
              </a:ext>
            </a:extLst>
          </p:cNvPr>
          <p:cNvCxnSpPr>
            <a:cxnSpLocks/>
            <a:endCxn id="299" idx="2"/>
          </p:cNvCxnSpPr>
          <p:nvPr/>
        </p:nvCxnSpPr>
        <p:spPr>
          <a:xfrm flipH="1" flipV="1">
            <a:off x="7325426" y="1236814"/>
            <a:ext cx="5625" cy="84154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14170809-F52B-36DB-829D-77C95437B27C}"/>
              </a:ext>
            </a:extLst>
          </p:cNvPr>
          <p:cNvCxnSpPr>
            <a:cxnSpLocks/>
            <a:stCxn id="282" idx="3"/>
            <a:endCxn id="430" idx="1"/>
          </p:cNvCxnSpPr>
          <p:nvPr/>
        </p:nvCxnSpPr>
        <p:spPr>
          <a:xfrm flipV="1">
            <a:off x="3242349" y="2257390"/>
            <a:ext cx="183475" cy="98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58" name="グループ化 257">
            <a:extLst>
              <a:ext uri="{FF2B5EF4-FFF2-40B4-BE49-F238E27FC236}">
                <a16:creationId xmlns:a16="http://schemas.microsoft.com/office/drawing/2014/main" id="{56249A4E-D8AD-B287-9322-DECD5717EAB9}"/>
              </a:ext>
            </a:extLst>
          </p:cNvPr>
          <p:cNvGrpSpPr/>
          <p:nvPr/>
        </p:nvGrpSpPr>
        <p:grpSpPr>
          <a:xfrm>
            <a:off x="3990043" y="5896813"/>
            <a:ext cx="456911" cy="344889"/>
            <a:chOff x="6080349" y="4852187"/>
            <a:chExt cx="520944" cy="393223"/>
          </a:xfrm>
        </p:grpSpPr>
        <p:sp>
          <p:nvSpPr>
            <p:cNvPr id="259" name="フローチャート: 磁気ディスク 258">
              <a:extLst>
                <a:ext uri="{FF2B5EF4-FFF2-40B4-BE49-F238E27FC236}">
                  <a16:creationId xmlns:a16="http://schemas.microsoft.com/office/drawing/2014/main" id="{2DEC94E8-2801-FB8F-EE2A-2D5B9A8870E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0" name="object 17">
              <a:extLst>
                <a:ext uri="{FF2B5EF4-FFF2-40B4-BE49-F238E27FC236}">
                  <a16:creationId xmlns:a16="http://schemas.microsoft.com/office/drawing/2014/main" id="{E3D77E06-ED7D-591C-F62A-C7FC3BB81BB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61" name="グループ化 260">
            <a:extLst>
              <a:ext uri="{FF2B5EF4-FFF2-40B4-BE49-F238E27FC236}">
                <a16:creationId xmlns:a16="http://schemas.microsoft.com/office/drawing/2014/main" id="{84C0BD60-52BE-C9C9-ED56-C180D7384B0B}"/>
              </a:ext>
            </a:extLst>
          </p:cNvPr>
          <p:cNvGrpSpPr/>
          <p:nvPr/>
        </p:nvGrpSpPr>
        <p:grpSpPr>
          <a:xfrm>
            <a:off x="4660900" y="5896813"/>
            <a:ext cx="456911" cy="344889"/>
            <a:chOff x="6080349" y="4852187"/>
            <a:chExt cx="520944" cy="393223"/>
          </a:xfrm>
        </p:grpSpPr>
        <p:sp>
          <p:nvSpPr>
            <p:cNvPr id="262" name="フローチャート: 磁気ディスク 261">
              <a:extLst>
                <a:ext uri="{FF2B5EF4-FFF2-40B4-BE49-F238E27FC236}">
                  <a16:creationId xmlns:a16="http://schemas.microsoft.com/office/drawing/2014/main" id="{27731D78-B5F7-7CC0-4ED7-1CFAAE6272E5}"/>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6" name="object 17">
              <a:extLst>
                <a:ext uri="{FF2B5EF4-FFF2-40B4-BE49-F238E27FC236}">
                  <a16:creationId xmlns:a16="http://schemas.microsoft.com/office/drawing/2014/main" id="{44CCFA71-499A-8A4F-BE4B-C4B340DDA68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67" name="グループ化 266">
            <a:extLst>
              <a:ext uri="{FF2B5EF4-FFF2-40B4-BE49-F238E27FC236}">
                <a16:creationId xmlns:a16="http://schemas.microsoft.com/office/drawing/2014/main" id="{28D25FA1-AA2A-9791-5A78-6A3630699631}"/>
              </a:ext>
            </a:extLst>
          </p:cNvPr>
          <p:cNvGrpSpPr/>
          <p:nvPr/>
        </p:nvGrpSpPr>
        <p:grpSpPr>
          <a:xfrm>
            <a:off x="6055382" y="5896813"/>
            <a:ext cx="456911" cy="344889"/>
            <a:chOff x="6080349" y="4852187"/>
            <a:chExt cx="520944" cy="393223"/>
          </a:xfrm>
        </p:grpSpPr>
        <p:sp>
          <p:nvSpPr>
            <p:cNvPr id="268" name="フローチャート: 磁気ディスク 267">
              <a:extLst>
                <a:ext uri="{FF2B5EF4-FFF2-40B4-BE49-F238E27FC236}">
                  <a16:creationId xmlns:a16="http://schemas.microsoft.com/office/drawing/2014/main" id="{5CDC6D8A-5173-D64F-F698-656ABE1EC54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9" name="object 17">
              <a:extLst>
                <a:ext uri="{FF2B5EF4-FFF2-40B4-BE49-F238E27FC236}">
                  <a16:creationId xmlns:a16="http://schemas.microsoft.com/office/drawing/2014/main" id="{51F3E573-B7A4-53DC-F339-EEB44916B44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50" name="グループ化 349">
            <a:extLst>
              <a:ext uri="{FF2B5EF4-FFF2-40B4-BE49-F238E27FC236}">
                <a16:creationId xmlns:a16="http://schemas.microsoft.com/office/drawing/2014/main" id="{F3F99BE0-D7A6-85F3-1B4E-C2EA37F6943D}"/>
              </a:ext>
            </a:extLst>
          </p:cNvPr>
          <p:cNvGrpSpPr/>
          <p:nvPr/>
        </p:nvGrpSpPr>
        <p:grpSpPr>
          <a:xfrm>
            <a:off x="9390564" y="5896813"/>
            <a:ext cx="456911" cy="344889"/>
            <a:chOff x="6080349" y="4852187"/>
            <a:chExt cx="520944" cy="393223"/>
          </a:xfrm>
        </p:grpSpPr>
        <p:sp>
          <p:nvSpPr>
            <p:cNvPr id="360" name="フローチャート: 磁気ディスク 359">
              <a:extLst>
                <a:ext uri="{FF2B5EF4-FFF2-40B4-BE49-F238E27FC236}">
                  <a16:creationId xmlns:a16="http://schemas.microsoft.com/office/drawing/2014/main" id="{3D4DE36F-163C-6A74-FAF2-7E27EF4F7B4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61" name="object 17">
              <a:extLst>
                <a:ext uri="{FF2B5EF4-FFF2-40B4-BE49-F238E27FC236}">
                  <a16:creationId xmlns:a16="http://schemas.microsoft.com/office/drawing/2014/main" id="{797D937B-7E26-EC8F-3440-EC494980C1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66" name="グループ化 365">
            <a:extLst>
              <a:ext uri="{FF2B5EF4-FFF2-40B4-BE49-F238E27FC236}">
                <a16:creationId xmlns:a16="http://schemas.microsoft.com/office/drawing/2014/main" id="{9A82816C-392E-E4EA-1260-F7C9AB9672EE}"/>
              </a:ext>
            </a:extLst>
          </p:cNvPr>
          <p:cNvGrpSpPr/>
          <p:nvPr/>
        </p:nvGrpSpPr>
        <p:grpSpPr>
          <a:xfrm>
            <a:off x="8551330" y="5896813"/>
            <a:ext cx="456911" cy="344889"/>
            <a:chOff x="6080349" y="4852187"/>
            <a:chExt cx="520944" cy="393223"/>
          </a:xfrm>
        </p:grpSpPr>
        <p:sp>
          <p:nvSpPr>
            <p:cNvPr id="367" name="フローチャート: 磁気ディスク 366">
              <a:extLst>
                <a:ext uri="{FF2B5EF4-FFF2-40B4-BE49-F238E27FC236}">
                  <a16:creationId xmlns:a16="http://schemas.microsoft.com/office/drawing/2014/main" id="{40F9F5A3-CD62-9D01-91A4-7100506A12B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68" name="object 17">
              <a:extLst>
                <a:ext uri="{FF2B5EF4-FFF2-40B4-BE49-F238E27FC236}">
                  <a16:creationId xmlns:a16="http://schemas.microsoft.com/office/drawing/2014/main" id="{015B1D67-8A1B-46DF-9E16-BF946FFAF24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grpSp>
        <p:nvGrpSpPr>
          <p:cNvPr id="23" name="グループ化 22">
            <a:extLst>
              <a:ext uri="{FF2B5EF4-FFF2-40B4-BE49-F238E27FC236}">
                <a16:creationId xmlns:a16="http://schemas.microsoft.com/office/drawing/2014/main" id="{ED941031-4E2F-04BB-62DB-55E8E8106CFF}"/>
              </a:ext>
            </a:extLst>
          </p:cNvPr>
          <p:cNvGrpSpPr/>
          <p:nvPr/>
        </p:nvGrpSpPr>
        <p:grpSpPr>
          <a:xfrm>
            <a:off x="8146341" y="4080176"/>
            <a:ext cx="394319" cy="315789"/>
            <a:chOff x="11109350" y="5278617"/>
            <a:chExt cx="449580" cy="360044"/>
          </a:xfrm>
        </p:grpSpPr>
        <p:pic>
          <p:nvPicPr>
            <p:cNvPr id="26" name="object 23">
              <a:extLst>
                <a:ext uri="{FF2B5EF4-FFF2-40B4-BE49-F238E27FC236}">
                  <a16:creationId xmlns:a16="http://schemas.microsoft.com/office/drawing/2014/main" id="{EFA3BE93-5BF1-2CE4-15D3-2188810099D3}"/>
                </a:ext>
              </a:extLst>
            </p:cNvPr>
            <p:cNvPicPr/>
            <p:nvPr/>
          </p:nvPicPr>
          <p:blipFill>
            <a:blip r:embed="rId5" cstate="print"/>
            <a:stretch>
              <a:fillRect/>
            </a:stretch>
          </p:blipFill>
          <p:spPr>
            <a:xfrm>
              <a:off x="11248796" y="5372533"/>
              <a:ext cx="170688" cy="172212"/>
            </a:xfrm>
            <a:prstGeom prst="rect">
              <a:avLst/>
            </a:prstGeom>
          </p:spPr>
        </p:pic>
        <p:sp>
          <p:nvSpPr>
            <p:cNvPr id="27" name="ひし形 26">
              <a:extLst>
                <a:ext uri="{FF2B5EF4-FFF2-40B4-BE49-F238E27FC236}">
                  <a16:creationId xmlns:a16="http://schemas.microsoft.com/office/drawing/2014/main" id="{6541C935-B5A2-F884-9EAD-B366F427CF47}"/>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grpSp>
        <p:nvGrpSpPr>
          <p:cNvPr id="349" name="グループ化 348">
            <a:extLst>
              <a:ext uri="{FF2B5EF4-FFF2-40B4-BE49-F238E27FC236}">
                <a16:creationId xmlns:a16="http://schemas.microsoft.com/office/drawing/2014/main" id="{47E25868-1A93-EAE3-E6CD-4E4EC55375F4}"/>
              </a:ext>
            </a:extLst>
          </p:cNvPr>
          <p:cNvGrpSpPr/>
          <p:nvPr/>
        </p:nvGrpSpPr>
        <p:grpSpPr>
          <a:xfrm>
            <a:off x="6744473" y="4082676"/>
            <a:ext cx="394319" cy="315789"/>
            <a:chOff x="11109350" y="5278617"/>
            <a:chExt cx="449580" cy="360044"/>
          </a:xfrm>
        </p:grpSpPr>
        <p:pic>
          <p:nvPicPr>
            <p:cNvPr id="369" name="object 23">
              <a:extLst>
                <a:ext uri="{FF2B5EF4-FFF2-40B4-BE49-F238E27FC236}">
                  <a16:creationId xmlns:a16="http://schemas.microsoft.com/office/drawing/2014/main" id="{ABD0E459-B439-EABC-AFF3-92FB0B631012}"/>
                </a:ext>
              </a:extLst>
            </p:cNvPr>
            <p:cNvPicPr/>
            <p:nvPr/>
          </p:nvPicPr>
          <p:blipFill>
            <a:blip r:embed="rId5" cstate="print"/>
            <a:stretch>
              <a:fillRect/>
            </a:stretch>
          </p:blipFill>
          <p:spPr>
            <a:xfrm>
              <a:off x="11248796" y="5372533"/>
              <a:ext cx="170688" cy="172212"/>
            </a:xfrm>
            <a:prstGeom prst="rect">
              <a:avLst/>
            </a:prstGeom>
          </p:spPr>
        </p:pic>
        <p:sp>
          <p:nvSpPr>
            <p:cNvPr id="376" name="ひし形 375">
              <a:extLst>
                <a:ext uri="{FF2B5EF4-FFF2-40B4-BE49-F238E27FC236}">
                  <a16:creationId xmlns:a16="http://schemas.microsoft.com/office/drawing/2014/main" id="{D18FC0BD-F3CB-D4CE-3333-CFF0537CE03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dirty="0">
                <a:solidFill>
                  <a:srgbClr val="FFFFFF"/>
                </a:solidFill>
                <a:latin typeface="ＭＳ Ｐゴシック 本文"/>
                <a:ea typeface="游ゴシック Medium"/>
              </a:endParaRPr>
            </a:p>
          </p:txBody>
        </p:sp>
      </p:grpSp>
      <p:cxnSp>
        <p:nvCxnSpPr>
          <p:cNvPr id="393" name="直線矢印コネクタ 131">
            <a:extLst>
              <a:ext uri="{FF2B5EF4-FFF2-40B4-BE49-F238E27FC236}">
                <a16:creationId xmlns:a16="http://schemas.microsoft.com/office/drawing/2014/main" id="{9919E44A-23EB-1BFB-05C3-00709415EAD7}"/>
              </a:ext>
            </a:extLst>
          </p:cNvPr>
          <p:cNvCxnSpPr>
            <a:cxnSpLocks/>
            <a:stCxn id="300" idx="3"/>
            <a:endCxn id="285" idx="1"/>
          </p:cNvCxnSpPr>
          <p:nvPr/>
        </p:nvCxnSpPr>
        <p:spPr>
          <a:xfrm>
            <a:off x="9072622" y="2257425"/>
            <a:ext cx="273304" cy="1982629"/>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グループ化 19">
            <a:extLst>
              <a:ext uri="{FF2B5EF4-FFF2-40B4-BE49-F238E27FC236}">
                <a16:creationId xmlns:a16="http://schemas.microsoft.com/office/drawing/2014/main" id="{246C5FB0-9356-F0C0-F115-1008109EF34B}"/>
              </a:ext>
            </a:extLst>
          </p:cNvPr>
          <p:cNvGrpSpPr/>
          <p:nvPr/>
        </p:nvGrpSpPr>
        <p:grpSpPr>
          <a:xfrm>
            <a:off x="1953192" y="2078355"/>
            <a:ext cx="539750" cy="360045"/>
            <a:chOff x="1937952" y="2078355"/>
            <a:chExt cx="539750" cy="360045"/>
          </a:xfrm>
        </p:grpSpPr>
        <p:pic>
          <p:nvPicPr>
            <p:cNvPr id="21" name="object 19">
              <a:extLst>
                <a:ext uri="{FF2B5EF4-FFF2-40B4-BE49-F238E27FC236}">
                  <a16:creationId xmlns:a16="http://schemas.microsoft.com/office/drawing/2014/main" id="{BF75759C-80E3-509C-6828-220A6BA58124}"/>
                </a:ext>
              </a:extLst>
            </p:cNvPr>
            <p:cNvPicPr/>
            <p:nvPr/>
          </p:nvPicPr>
          <p:blipFill>
            <a:blip r:embed="rId6" cstate="print"/>
            <a:stretch>
              <a:fillRect/>
            </a:stretch>
          </p:blipFill>
          <p:spPr>
            <a:xfrm>
              <a:off x="1964333" y="2084491"/>
              <a:ext cx="120395" cy="100245"/>
            </a:xfrm>
            <a:prstGeom prst="rect">
              <a:avLst/>
            </a:prstGeom>
            <a:noFill/>
            <a:ln>
              <a:noFill/>
            </a:ln>
          </p:spPr>
        </p:pic>
        <p:sp>
          <p:nvSpPr>
            <p:cNvPr id="22" name="object 17">
              <a:extLst>
                <a:ext uri="{FF2B5EF4-FFF2-40B4-BE49-F238E27FC236}">
                  <a16:creationId xmlns:a16="http://schemas.microsoft.com/office/drawing/2014/main" id="{0CBEB6CC-5AAB-47C7-62E4-FE9A38B2920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30" name="object 18">
              <a:extLst>
                <a:ext uri="{FF2B5EF4-FFF2-40B4-BE49-F238E27FC236}">
                  <a16:creationId xmlns:a16="http://schemas.microsoft.com/office/drawing/2014/main" id="{A7115453-6B78-FCA2-89D3-37826AEEBB7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57" name="グループ化 256">
            <a:extLst>
              <a:ext uri="{FF2B5EF4-FFF2-40B4-BE49-F238E27FC236}">
                <a16:creationId xmlns:a16="http://schemas.microsoft.com/office/drawing/2014/main" id="{89B6484A-27E5-2FA9-8858-52B9A1705B39}"/>
              </a:ext>
            </a:extLst>
          </p:cNvPr>
          <p:cNvGrpSpPr/>
          <p:nvPr/>
        </p:nvGrpSpPr>
        <p:grpSpPr>
          <a:xfrm>
            <a:off x="2702599" y="2078355"/>
            <a:ext cx="539750" cy="360045"/>
            <a:chOff x="1937952" y="2078355"/>
            <a:chExt cx="539750" cy="360045"/>
          </a:xfrm>
        </p:grpSpPr>
        <p:pic>
          <p:nvPicPr>
            <p:cNvPr id="264" name="object 19">
              <a:extLst>
                <a:ext uri="{FF2B5EF4-FFF2-40B4-BE49-F238E27FC236}">
                  <a16:creationId xmlns:a16="http://schemas.microsoft.com/office/drawing/2014/main" id="{DC4DFA8F-6CAE-A843-55F6-FC1FB534B9F0}"/>
                </a:ext>
              </a:extLst>
            </p:cNvPr>
            <p:cNvPicPr/>
            <p:nvPr/>
          </p:nvPicPr>
          <p:blipFill>
            <a:blip r:embed="rId6" cstate="print"/>
            <a:stretch>
              <a:fillRect/>
            </a:stretch>
          </p:blipFill>
          <p:spPr>
            <a:xfrm>
              <a:off x="1964333" y="2084491"/>
              <a:ext cx="120395" cy="100245"/>
            </a:xfrm>
            <a:prstGeom prst="rect">
              <a:avLst/>
            </a:prstGeom>
          </p:spPr>
        </p:pic>
        <p:sp>
          <p:nvSpPr>
            <p:cNvPr id="281" name="object 17">
              <a:extLst>
                <a:ext uri="{FF2B5EF4-FFF2-40B4-BE49-F238E27FC236}">
                  <a16:creationId xmlns:a16="http://schemas.microsoft.com/office/drawing/2014/main" id="{153EF66D-9ED3-E682-BA9F-D1330233E2D2}"/>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申請書記載</a:t>
              </a:r>
            </a:p>
            <a:p>
              <a:pPr lvl="0" algn="ctr"/>
              <a:r>
                <a:rPr lang="zh-TW" altLang="en-US" sz="700" dirty="0">
                  <a:latin typeface="+mj-ea"/>
                  <a:ea typeface="+mj-ea"/>
                </a:rPr>
                <a:t>内容確認</a:t>
              </a:r>
            </a:p>
          </p:txBody>
        </p:sp>
        <p:sp>
          <p:nvSpPr>
            <p:cNvPr id="282" name="object 18">
              <a:extLst>
                <a:ext uri="{FF2B5EF4-FFF2-40B4-BE49-F238E27FC236}">
                  <a16:creationId xmlns:a16="http://schemas.microsoft.com/office/drawing/2014/main" id="{E6A5F97C-C8F3-1250-685B-A2E1C80E90F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
        <p:nvSpPr>
          <p:cNvPr id="289" name="正方形/長方形 288">
            <a:extLst>
              <a:ext uri="{FF2B5EF4-FFF2-40B4-BE49-F238E27FC236}">
                <a16:creationId xmlns:a16="http://schemas.microsoft.com/office/drawing/2014/main" id="{9345703C-0039-AFC2-69A2-C451B55C9FBB}"/>
              </a:ext>
            </a:extLst>
          </p:cNvPr>
          <p:cNvSpPr/>
          <p:nvPr/>
        </p:nvSpPr>
        <p:spPr>
          <a:xfrm>
            <a:off x="1198559"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292" name="正方形/長方形 291">
            <a:extLst>
              <a:ext uri="{FF2B5EF4-FFF2-40B4-BE49-F238E27FC236}">
                <a16:creationId xmlns:a16="http://schemas.microsoft.com/office/drawing/2014/main" id="{FD47B22A-0EE8-A98D-954A-CE328922664E}"/>
              </a:ext>
            </a:extLst>
          </p:cNvPr>
          <p:cNvSpPr/>
          <p:nvPr/>
        </p:nvSpPr>
        <p:spPr>
          <a:xfrm>
            <a:off x="3148011"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299" name="正方形/長方形 298">
            <a:extLst>
              <a:ext uri="{FF2B5EF4-FFF2-40B4-BE49-F238E27FC236}">
                <a16:creationId xmlns:a16="http://schemas.microsoft.com/office/drawing/2014/main" id="{2FCA8CF8-4C74-034D-3098-D751903A5416}"/>
              </a:ext>
            </a:extLst>
          </p:cNvPr>
          <p:cNvSpPr/>
          <p:nvPr/>
        </p:nvSpPr>
        <p:spPr>
          <a:xfrm>
            <a:off x="6982526"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301" name="正方形/長方形 300">
            <a:extLst>
              <a:ext uri="{FF2B5EF4-FFF2-40B4-BE49-F238E27FC236}">
                <a16:creationId xmlns:a16="http://schemas.microsoft.com/office/drawing/2014/main" id="{AADBA62B-9DE1-AF6F-3B18-14BE2E6105CC}"/>
              </a:ext>
            </a:extLst>
          </p:cNvPr>
          <p:cNvSpPr/>
          <p:nvPr/>
        </p:nvSpPr>
        <p:spPr>
          <a:xfrm>
            <a:off x="8471444"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grpSp>
        <p:nvGrpSpPr>
          <p:cNvPr id="303" name="グループ化 302">
            <a:extLst>
              <a:ext uri="{FF2B5EF4-FFF2-40B4-BE49-F238E27FC236}">
                <a16:creationId xmlns:a16="http://schemas.microsoft.com/office/drawing/2014/main" id="{B53F95E3-5C27-6C45-00CC-148426FCC33F}"/>
              </a:ext>
            </a:extLst>
          </p:cNvPr>
          <p:cNvGrpSpPr/>
          <p:nvPr/>
        </p:nvGrpSpPr>
        <p:grpSpPr>
          <a:xfrm>
            <a:off x="3938625" y="4067174"/>
            <a:ext cx="543271" cy="360045"/>
            <a:chOff x="4687859" y="3222625"/>
            <a:chExt cx="543271" cy="360045"/>
          </a:xfrm>
        </p:grpSpPr>
        <p:grpSp>
          <p:nvGrpSpPr>
            <p:cNvPr id="304" name="グループ化 303">
              <a:extLst>
                <a:ext uri="{FF2B5EF4-FFF2-40B4-BE49-F238E27FC236}">
                  <a16:creationId xmlns:a16="http://schemas.microsoft.com/office/drawing/2014/main" id="{8C7AB9EA-9E1E-C0F4-5EBC-71D6CEC94F91}"/>
                </a:ext>
              </a:extLst>
            </p:cNvPr>
            <p:cNvGrpSpPr/>
            <p:nvPr/>
          </p:nvGrpSpPr>
          <p:grpSpPr>
            <a:xfrm>
              <a:off x="4687859" y="3225072"/>
              <a:ext cx="518506" cy="339406"/>
              <a:chOff x="4687859" y="3225072"/>
              <a:chExt cx="518506" cy="339406"/>
            </a:xfrm>
          </p:grpSpPr>
          <p:pic>
            <p:nvPicPr>
              <p:cNvPr id="306" name="object 21">
                <a:extLst>
                  <a:ext uri="{FF2B5EF4-FFF2-40B4-BE49-F238E27FC236}">
                    <a16:creationId xmlns:a16="http://schemas.microsoft.com/office/drawing/2014/main" id="{B0EF0CE9-1C2D-998C-5686-9348188EF4D3}"/>
                  </a:ext>
                </a:extLst>
              </p:cNvPr>
              <p:cNvPicPr/>
              <p:nvPr/>
            </p:nvPicPr>
            <p:blipFill>
              <a:blip r:embed="rId7" cstate="print"/>
              <a:stretch>
                <a:fillRect/>
              </a:stretch>
            </p:blipFill>
            <p:spPr>
              <a:xfrm>
                <a:off x="4687859" y="3225072"/>
                <a:ext cx="133329" cy="115866"/>
              </a:xfrm>
              <a:prstGeom prst="rect">
                <a:avLst/>
              </a:prstGeom>
            </p:spPr>
          </p:pic>
          <p:sp>
            <p:nvSpPr>
              <p:cNvPr id="307" name="object 17">
                <a:extLst>
                  <a:ext uri="{FF2B5EF4-FFF2-40B4-BE49-F238E27FC236}">
                    <a16:creationId xmlns:a16="http://schemas.microsoft.com/office/drawing/2014/main" id="{9525C046-FDFC-4E95-B0F5-333193B8AD44}"/>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印影</a:t>
                </a:r>
                <a:br>
                  <a:rPr lang="en-US" altLang="ja-JP" sz="700" dirty="0">
                    <a:latin typeface="+mj-ea"/>
                    <a:ea typeface="+mj-ea"/>
                  </a:rPr>
                </a:br>
                <a:r>
                  <a:rPr lang="ja-JP" altLang="en-US" sz="700" dirty="0">
                    <a:latin typeface="+mj-ea"/>
                    <a:ea typeface="+mj-ea"/>
                  </a:rPr>
                  <a:t>登録</a:t>
                </a:r>
                <a:endParaRPr sz="700" dirty="0">
                  <a:latin typeface="+mj-ea"/>
                  <a:ea typeface="+mj-ea"/>
                </a:endParaRPr>
              </a:p>
            </p:txBody>
          </p:sp>
        </p:grpSp>
        <p:sp>
          <p:nvSpPr>
            <p:cNvPr id="305" name="object 18">
              <a:extLst>
                <a:ext uri="{FF2B5EF4-FFF2-40B4-BE49-F238E27FC236}">
                  <a16:creationId xmlns:a16="http://schemas.microsoft.com/office/drawing/2014/main" id="{5FC311E1-BCBF-5A6E-98DC-A8835F6F5819}"/>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08" name="直線矢印コネクタ 307">
            <a:extLst>
              <a:ext uri="{FF2B5EF4-FFF2-40B4-BE49-F238E27FC236}">
                <a16:creationId xmlns:a16="http://schemas.microsoft.com/office/drawing/2014/main" id="{BDB68435-F208-BB2C-0EFD-1C794184BD99}"/>
              </a:ext>
            </a:extLst>
          </p:cNvPr>
          <p:cNvCxnSpPr>
            <a:cxnSpLocks/>
            <a:stCxn id="430" idx="3"/>
            <a:endCxn id="305" idx="1"/>
          </p:cNvCxnSpPr>
          <p:nvPr/>
        </p:nvCxnSpPr>
        <p:spPr>
          <a:xfrm>
            <a:off x="3561160" y="2257390"/>
            <a:ext cx="380986" cy="198980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23" name="グループ化 322">
            <a:extLst>
              <a:ext uri="{FF2B5EF4-FFF2-40B4-BE49-F238E27FC236}">
                <a16:creationId xmlns:a16="http://schemas.microsoft.com/office/drawing/2014/main" id="{862F4824-5ADA-CAD9-FE19-38B3C0B06214}"/>
              </a:ext>
            </a:extLst>
          </p:cNvPr>
          <p:cNvGrpSpPr/>
          <p:nvPr/>
        </p:nvGrpSpPr>
        <p:grpSpPr>
          <a:xfrm>
            <a:off x="4607075" y="4067174"/>
            <a:ext cx="543271" cy="360045"/>
            <a:chOff x="4687859" y="3222625"/>
            <a:chExt cx="543271" cy="360045"/>
          </a:xfrm>
        </p:grpSpPr>
        <p:grpSp>
          <p:nvGrpSpPr>
            <p:cNvPr id="324" name="グループ化 323">
              <a:extLst>
                <a:ext uri="{FF2B5EF4-FFF2-40B4-BE49-F238E27FC236}">
                  <a16:creationId xmlns:a16="http://schemas.microsoft.com/office/drawing/2014/main" id="{3B402F2E-4E98-6921-59CF-9F8DD0A4C28D}"/>
                </a:ext>
              </a:extLst>
            </p:cNvPr>
            <p:cNvGrpSpPr/>
            <p:nvPr/>
          </p:nvGrpSpPr>
          <p:grpSpPr>
            <a:xfrm>
              <a:off x="4687859" y="3225072"/>
              <a:ext cx="518506" cy="339406"/>
              <a:chOff x="4687859" y="3225072"/>
              <a:chExt cx="518506" cy="339406"/>
            </a:xfrm>
          </p:grpSpPr>
          <p:pic>
            <p:nvPicPr>
              <p:cNvPr id="326" name="object 21">
                <a:extLst>
                  <a:ext uri="{FF2B5EF4-FFF2-40B4-BE49-F238E27FC236}">
                    <a16:creationId xmlns:a16="http://schemas.microsoft.com/office/drawing/2014/main" id="{409EF06E-3856-9BFF-6CAD-C33034404C4E}"/>
                  </a:ext>
                </a:extLst>
              </p:cNvPr>
              <p:cNvPicPr/>
              <p:nvPr/>
            </p:nvPicPr>
            <p:blipFill>
              <a:blip r:embed="rId7" cstate="print"/>
              <a:stretch>
                <a:fillRect/>
              </a:stretch>
            </p:blipFill>
            <p:spPr>
              <a:xfrm>
                <a:off x="4687859" y="3225072"/>
                <a:ext cx="133329" cy="115866"/>
              </a:xfrm>
              <a:prstGeom prst="rect">
                <a:avLst/>
              </a:prstGeom>
            </p:spPr>
          </p:pic>
          <p:sp>
            <p:nvSpPr>
              <p:cNvPr id="327" name="object 17">
                <a:extLst>
                  <a:ext uri="{FF2B5EF4-FFF2-40B4-BE49-F238E27FC236}">
                    <a16:creationId xmlns:a16="http://schemas.microsoft.com/office/drawing/2014/main" id="{D125B33C-612C-E13A-1CEE-44D0F8979735}"/>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印鑑未登録確認</a:t>
                </a:r>
                <a:endParaRPr sz="700" dirty="0">
                  <a:latin typeface="+mj-ea"/>
                  <a:ea typeface="+mj-ea"/>
                </a:endParaRPr>
              </a:p>
            </p:txBody>
          </p:sp>
        </p:grpSp>
        <p:sp>
          <p:nvSpPr>
            <p:cNvPr id="325" name="object 18">
              <a:extLst>
                <a:ext uri="{FF2B5EF4-FFF2-40B4-BE49-F238E27FC236}">
                  <a16:creationId xmlns:a16="http://schemas.microsoft.com/office/drawing/2014/main" id="{5F9A961F-B605-B5E5-BD04-AC03E32A7664}"/>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29" name="グループ化 328">
            <a:extLst>
              <a:ext uri="{FF2B5EF4-FFF2-40B4-BE49-F238E27FC236}">
                <a16:creationId xmlns:a16="http://schemas.microsoft.com/office/drawing/2014/main" id="{CB87632E-F5E2-1B02-F2CD-5B6E40C28D89}"/>
              </a:ext>
            </a:extLst>
          </p:cNvPr>
          <p:cNvGrpSpPr/>
          <p:nvPr/>
        </p:nvGrpSpPr>
        <p:grpSpPr>
          <a:xfrm>
            <a:off x="5303318" y="4062214"/>
            <a:ext cx="539750" cy="360045"/>
            <a:chOff x="1937952" y="2078355"/>
            <a:chExt cx="539750" cy="360045"/>
          </a:xfrm>
        </p:grpSpPr>
        <p:pic>
          <p:nvPicPr>
            <p:cNvPr id="330" name="object 19">
              <a:extLst>
                <a:ext uri="{FF2B5EF4-FFF2-40B4-BE49-F238E27FC236}">
                  <a16:creationId xmlns:a16="http://schemas.microsoft.com/office/drawing/2014/main" id="{3F69724D-B53F-7C86-92D1-8F06FFB1E1FB}"/>
                </a:ext>
              </a:extLst>
            </p:cNvPr>
            <p:cNvPicPr/>
            <p:nvPr/>
          </p:nvPicPr>
          <p:blipFill>
            <a:blip r:embed="rId6" cstate="print"/>
            <a:stretch>
              <a:fillRect/>
            </a:stretch>
          </p:blipFill>
          <p:spPr>
            <a:xfrm>
              <a:off x="1964333" y="2084491"/>
              <a:ext cx="120395" cy="100245"/>
            </a:xfrm>
            <a:prstGeom prst="rect">
              <a:avLst/>
            </a:prstGeom>
          </p:spPr>
        </p:pic>
        <p:sp>
          <p:nvSpPr>
            <p:cNvPr id="331" name="object 17">
              <a:extLst>
                <a:ext uri="{FF2B5EF4-FFF2-40B4-BE49-F238E27FC236}">
                  <a16:creationId xmlns:a16="http://schemas.microsoft.com/office/drawing/2014/main" id="{F71B814B-6C4C-6F70-A0F5-AAC4F4EDF50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印影審査</a:t>
              </a:r>
              <a:endParaRPr lang="zh-TW" altLang="en-US" sz="700" dirty="0">
                <a:latin typeface="+mj-ea"/>
                <a:ea typeface="+mj-ea"/>
              </a:endParaRPr>
            </a:p>
          </p:txBody>
        </p:sp>
        <p:sp>
          <p:nvSpPr>
            <p:cNvPr id="332" name="object 18">
              <a:extLst>
                <a:ext uri="{FF2B5EF4-FFF2-40B4-BE49-F238E27FC236}">
                  <a16:creationId xmlns:a16="http://schemas.microsoft.com/office/drawing/2014/main" id="{5589E0E7-1074-FFA2-6B9C-D5D9A6B0A58A}"/>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38" name="グループ化 337">
            <a:extLst>
              <a:ext uri="{FF2B5EF4-FFF2-40B4-BE49-F238E27FC236}">
                <a16:creationId xmlns:a16="http://schemas.microsoft.com/office/drawing/2014/main" id="{839025E9-0E5F-8106-84E8-9A0BCE47B9E7}"/>
              </a:ext>
            </a:extLst>
          </p:cNvPr>
          <p:cNvGrpSpPr/>
          <p:nvPr/>
        </p:nvGrpSpPr>
        <p:grpSpPr>
          <a:xfrm>
            <a:off x="6021576" y="4060031"/>
            <a:ext cx="543271" cy="360045"/>
            <a:chOff x="4687859" y="3222625"/>
            <a:chExt cx="543271" cy="360045"/>
          </a:xfrm>
        </p:grpSpPr>
        <p:grpSp>
          <p:nvGrpSpPr>
            <p:cNvPr id="339" name="グループ化 338">
              <a:extLst>
                <a:ext uri="{FF2B5EF4-FFF2-40B4-BE49-F238E27FC236}">
                  <a16:creationId xmlns:a16="http://schemas.microsoft.com/office/drawing/2014/main" id="{0D70A2D1-0E38-0C8A-57D6-C1CE750CAC57}"/>
                </a:ext>
              </a:extLst>
            </p:cNvPr>
            <p:cNvGrpSpPr/>
            <p:nvPr/>
          </p:nvGrpSpPr>
          <p:grpSpPr>
            <a:xfrm>
              <a:off x="4687859" y="3225072"/>
              <a:ext cx="518506" cy="339406"/>
              <a:chOff x="4687859" y="3225072"/>
              <a:chExt cx="518506" cy="339406"/>
            </a:xfrm>
          </p:grpSpPr>
          <p:pic>
            <p:nvPicPr>
              <p:cNvPr id="341" name="object 21">
                <a:extLst>
                  <a:ext uri="{FF2B5EF4-FFF2-40B4-BE49-F238E27FC236}">
                    <a16:creationId xmlns:a16="http://schemas.microsoft.com/office/drawing/2014/main" id="{2BFF067F-8F94-7F79-F035-0AECD042AD85}"/>
                  </a:ext>
                </a:extLst>
              </p:cNvPr>
              <p:cNvPicPr/>
              <p:nvPr/>
            </p:nvPicPr>
            <p:blipFill>
              <a:blip r:embed="rId7" cstate="print"/>
              <a:stretch>
                <a:fillRect/>
              </a:stretch>
            </p:blipFill>
            <p:spPr>
              <a:xfrm>
                <a:off x="4687859" y="3225072"/>
                <a:ext cx="133329" cy="115866"/>
              </a:xfrm>
              <a:prstGeom prst="rect">
                <a:avLst/>
              </a:prstGeom>
            </p:spPr>
          </p:pic>
          <p:sp>
            <p:nvSpPr>
              <p:cNvPr id="377" name="object 17">
                <a:extLst>
                  <a:ext uri="{FF2B5EF4-FFF2-40B4-BE49-F238E27FC236}">
                    <a16:creationId xmlns:a16="http://schemas.microsoft.com/office/drawing/2014/main" id="{FA152120-7F5F-D2A9-C3FA-DB611E1D59A7}"/>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世帯内</a:t>
                </a:r>
                <a:endParaRPr lang="en-US" altLang="ja-JP" sz="700" spc="-15" dirty="0">
                  <a:latin typeface="ＭＳ Ｐゴシック 本文ＭＳ Ｐゴシック 本文"/>
                  <a:ea typeface="+mn-ea"/>
                  <a:cs typeface="游ゴシック"/>
                </a:endParaRPr>
              </a:p>
              <a:p>
                <a:pPr marL="12700" algn="ctr">
                  <a:lnSpc>
                    <a:spcPct val="100000"/>
                  </a:lnSpc>
                  <a:spcBef>
                    <a:spcPts val="100"/>
                  </a:spcBef>
                </a:pPr>
                <a:r>
                  <a:rPr lang="ja-JP" altLang="en-US" sz="700" spc="-15" dirty="0">
                    <a:latin typeface="ＭＳ Ｐゴシック 本文ＭＳ Ｐゴシック 本文"/>
                    <a:ea typeface="+mn-ea"/>
                    <a:cs typeface="游ゴシック"/>
                  </a:rPr>
                  <a:t>印影確認</a:t>
                </a:r>
                <a:endParaRPr lang="ja-JP" altLang="en-US" sz="700" dirty="0">
                  <a:latin typeface="ＭＳ Ｐゴシック 本文ＭＳ Ｐゴシック 本文"/>
                  <a:ea typeface="+mn-ea"/>
                  <a:cs typeface="游ゴシック"/>
                </a:endParaRPr>
              </a:p>
            </p:txBody>
          </p:sp>
        </p:grpSp>
        <p:sp>
          <p:nvSpPr>
            <p:cNvPr id="340" name="object 18">
              <a:extLst>
                <a:ext uri="{FF2B5EF4-FFF2-40B4-BE49-F238E27FC236}">
                  <a16:creationId xmlns:a16="http://schemas.microsoft.com/office/drawing/2014/main" id="{6AC72FC8-2C87-FF5E-4E6F-070247AF0689}"/>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404" name="直線矢印コネクタ 403">
            <a:extLst>
              <a:ext uri="{FF2B5EF4-FFF2-40B4-BE49-F238E27FC236}">
                <a16:creationId xmlns:a16="http://schemas.microsoft.com/office/drawing/2014/main" id="{65CFB6A3-A149-CC93-B908-4DBEFC0121EA}"/>
              </a:ext>
            </a:extLst>
          </p:cNvPr>
          <p:cNvCxnSpPr>
            <a:cxnSpLocks/>
            <a:endCxn id="497" idx="1"/>
          </p:cNvCxnSpPr>
          <p:nvPr/>
        </p:nvCxnSpPr>
        <p:spPr>
          <a:xfrm flipV="1">
            <a:off x="7600926" y="2256729"/>
            <a:ext cx="173919" cy="164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正方形/長方形 11">
            <a:extLst>
              <a:ext uri="{FF2B5EF4-FFF2-40B4-BE49-F238E27FC236}">
                <a16:creationId xmlns:a16="http://schemas.microsoft.com/office/drawing/2014/main" id="{5507A0D9-0FCE-D7AC-692A-9C3284F7FEA4}"/>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4.1.2</a:t>
            </a:r>
            <a:endParaRPr kumimoji="1" lang="ja-JP" altLang="en-US" sz="1100" dirty="0">
              <a:solidFill>
                <a:schemeClr val="tx1"/>
              </a:solidFill>
              <a:latin typeface="ＭＳ Ｐゴシック 本文ＭＳ Ｐゴシック 本文"/>
            </a:endParaRPr>
          </a:p>
        </p:txBody>
      </p:sp>
      <p:grpSp>
        <p:nvGrpSpPr>
          <p:cNvPr id="13" name="グループ化 12">
            <a:extLst>
              <a:ext uri="{FF2B5EF4-FFF2-40B4-BE49-F238E27FC236}">
                <a16:creationId xmlns:a16="http://schemas.microsoft.com/office/drawing/2014/main" id="{C899E8EC-BE03-1ED7-B6A4-809A5CF533FE}"/>
              </a:ext>
            </a:extLst>
          </p:cNvPr>
          <p:cNvGrpSpPr/>
          <p:nvPr/>
        </p:nvGrpSpPr>
        <p:grpSpPr>
          <a:xfrm>
            <a:off x="7467192" y="4062214"/>
            <a:ext cx="539750" cy="360045"/>
            <a:chOff x="1937952" y="2078355"/>
            <a:chExt cx="539750" cy="360045"/>
          </a:xfrm>
        </p:grpSpPr>
        <p:pic>
          <p:nvPicPr>
            <p:cNvPr id="14" name="object 19">
              <a:extLst>
                <a:ext uri="{FF2B5EF4-FFF2-40B4-BE49-F238E27FC236}">
                  <a16:creationId xmlns:a16="http://schemas.microsoft.com/office/drawing/2014/main" id="{338AB3F7-D480-AFA8-BF27-27FFDADEB236}"/>
                </a:ext>
              </a:extLst>
            </p:cNvPr>
            <p:cNvPicPr/>
            <p:nvPr/>
          </p:nvPicPr>
          <p:blipFill>
            <a:blip r:embed="rId6" cstate="print"/>
            <a:stretch>
              <a:fillRect/>
            </a:stretch>
          </p:blipFill>
          <p:spPr>
            <a:xfrm>
              <a:off x="1964333" y="2084491"/>
              <a:ext cx="120395" cy="100245"/>
            </a:xfrm>
            <a:prstGeom prst="rect">
              <a:avLst/>
            </a:prstGeom>
          </p:spPr>
        </p:pic>
        <p:sp>
          <p:nvSpPr>
            <p:cNvPr id="15" name="object 17">
              <a:extLst>
                <a:ext uri="{FF2B5EF4-FFF2-40B4-BE49-F238E27FC236}">
                  <a16:creationId xmlns:a16="http://schemas.microsoft.com/office/drawing/2014/main" id="{EB69620D-DCE4-FBAC-67E1-88C04222AB5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16" name="object 18">
              <a:extLst>
                <a:ext uri="{FF2B5EF4-FFF2-40B4-BE49-F238E27FC236}">
                  <a16:creationId xmlns:a16="http://schemas.microsoft.com/office/drawing/2014/main" id="{CFA3C31D-0B37-5986-FB64-7398D8D4075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3" name="グループ化 282">
            <a:extLst>
              <a:ext uri="{FF2B5EF4-FFF2-40B4-BE49-F238E27FC236}">
                <a16:creationId xmlns:a16="http://schemas.microsoft.com/office/drawing/2014/main" id="{7C53BF47-F6BF-383A-3BD8-A5176D4030A3}"/>
              </a:ext>
            </a:extLst>
          </p:cNvPr>
          <p:cNvGrpSpPr/>
          <p:nvPr/>
        </p:nvGrpSpPr>
        <p:grpSpPr>
          <a:xfrm>
            <a:off x="9342405" y="4060031"/>
            <a:ext cx="543271" cy="360045"/>
            <a:chOff x="4687859" y="3222625"/>
            <a:chExt cx="543271" cy="360045"/>
          </a:xfrm>
        </p:grpSpPr>
        <p:grpSp>
          <p:nvGrpSpPr>
            <p:cNvPr id="284" name="グループ化 283">
              <a:extLst>
                <a:ext uri="{FF2B5EF4-FFF2-40B4-BE49-F238E27FC236}">
                  <a16:creationId xmlns:a16="http://schemas.microsoft.com/office/drawing/2014/main" id="{225AC098-5E80-DEB0-2AB7-817016F44A9B}"/>
                </a:ext>
              </a:extLst>
            </p:cNvPr>
            <p:cNvGrpSpPr/>
            <p:nvPr/>
          </p:nvGrpSpPr>
          <p:grpSpPr>
            <a:xfrm>
              <a:off x="4687859" y="3225072"/>
              <a:ext cx="518506" cy="339406"/>
              <a:chOff x="4687859" y="3225072"/>
              <a:chExt cx="518506" cy="339406"/>
            </a:xfrm>
          </p:grpSpPr>
          <p:pic>
            <p:nvPicPr>
              <p:cNvPr id="286" name="object 21">
                <a:extLst>
                  <a:ext uri="{FF2B5EF4-FFF2-40B4-BE49-F238E27FC236}">
                    <a16:creationId xmlns:a16="http://schemas.microsoft.com/office/drawing/2014/main" id="{90D47DD0-FB83-E419-3A9C-FAE0A5E6D64E}"/>
                  </a:ext>
                </a:extLst>
              </p:cNvPr>
              <p:cNvPicPr/>
              <p:nvPr/>
            </p:nvPicPr>
            <p:blipFill>
              <a:blip r:embed="rId7" cstate="print"/>
              <a:stretch>
                <a:fillRect/>
              </a:stretch>
            </p:blipFill>
            <p:spPr>
              <a:xfrm>
                <a:off x="4687859" y="3225072"/>
                <a:ext cx="133329" cy="115866"/>
              </a:xfrm>
              <a:prstGeom prst="rect">
                <a:avLst/>
              </a:prstGeom>
            </p:spPr>
          </p:pic>
          <p:sp>
            <p:nvSpPr>
              <p:cNvPr id="287" name="object 17">
                <a:extLst>
                  <a:ext uri="{FF2B5EF4-FFF2-40B4-BE49-F238E27FC236}">
                    <a16:creationId xmlns:a16="http://schemas.microsoft.com/office/drawing/2014/main" id="{D62BAD17-8D0E-37F4-C4E3-511F8EBBAE54}"/>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600" spc="-15" dirty="0">
                    <a:latin typeface="ＭＳ Ｐゴシック 本文ＭＳ Ｐゴシック 本文"/>
                    <a:ea typeface="+mn-ea"/>
                    <a:cs typeface="游ゴシック"/>
                  </a:rPr>
                  <a:t>申請内容</a:t>
                </a:r>
                <a:br>
                  <a:rPr lang="en-US" altLang="ja-JP" sz="600" spc="-15" dirty="0">
                    <a:latin typeface="ＭＳ Ｐゴシック 本文ＭＳ Ｐゴシック 本文"/>
                    <a:ea typeface="+mn-ea"/>
                    <a:cs typeface="游ゴシック"/>
                  </a:rPr>
                </a:br>
                <a:r>
                  <a:rPr lang="ja-JP" altLang="en-US" sz="600" spc="-15" dirty="0">
                    <a:latin typeface="ＭＳ Ｐゴシック 本文ＭＳ Ｐゴシック 本文"/>
                    <a:ea typeface="+mn-ea"/>
                    <a:cs typeface="游ゴシック"/>
                  </a:rPr>
                  <a:t>入力</a:t>
                </a:r>
                <a:br>
                  <a:rPr lang="en-US" altLang="ja-JP" sz="600" spc="-15" dirty="0">
                    <a:latin typeface="ＭＳ Ｐゴシック 本文ＭＳ Ｐゴシック 本文"/>
                    <a:ea typeface="+mn-ea"/>
                    <a:cs typeface="游ゴシック"/>
                  </a:rPr>
                </a:br>
                <a:r>
                  <a:rPr lang="ja-JP" altLang="en-US" sz="600" spc="-15" dirty="0">
                    <a:latin typeface="ＭＳ Ｐゴシック 本文ＭＳ Ｐゴシック 本文"/>
                    <a:ea typeface="+mn-ea"/>
                    <a:cs typeface="游ゴシック"/>
                  </a:rPr>
                  <a:t>（仮登録）</a:t>
                </a:r>
                <a:endParaRPr lang="ja-JP" altLang="en-US" sz="600" dirty="0">
                  <a:latin typeface="ＭＳ Ｐゴシック 本文ＭＳ Ｐゴシック 本文"/>
                  <a:ea typeface="+mn-ea"/>
                  <a:cs typeface="游ゴシック"/>
                </a:endParaRPr>
              </a:p>
            </p:txBody>
          </p:sp>
        </p:grpSp>
        <p:sp>
          <p:nvSpPr>
            <p:cNvPr id="285" name="object 18">
              <a:extLst>
                <a:ext uri="{FF2B5EF4-FFF2-40B4-BE49-F238E27FC236}">
                  <a16:creationId xmlns:a16="http://schemas.microsoft.com/office/drawing/2014/main" id="{53465320-80E3-254B-1D3F-F6162D540CF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88" name="グループ化 287">
            <a:extLst>
              <a:ext uri="{FF2B5EF4-FFF2-40B4-BE49-F238E27FC236}">
                <a16:creationId xmlns:a16="http://schemas.microsoft.com/office/drawing/2014/main" id="{B5A30148-26CB-29A8-EC4B-2894F6AB49C8}"/>
              </a:ext>
            </a:extLst>
          </p:cNvPr>
          <p:cNvGrpSpPr/>
          <p:nvPr/>
        </p:nvGrpSpPr>
        <p:grpSpPr>
          <a:xfrm>
            <a:off x="7065264" y="2074846"/>
            <a:ext cx="539750" cy="360045"/>
            <a:chOff x="1937952" y="2078355"/>
            <a:chExt cx="539750" cy="360045"/>
          </a:xfrm>
        </p:grpSpPr>
        <p:pic>
          <p:nvPicPr>
            <p:cNvPr id="290" name="object 19">
              <a:extLst>
                <a:ext uri="{FF2B5EF4-FFF2-40B4-BE49-F238E27FC236}">
                  <a16:creationId xmlns:a16="http://schemas.microsoft.com/office/drawing/2014/main" id="{64DFD852-CD54-2C49-58C4-636FB4EA4A34}"/>
                </a:ext>
              </a:extLst>
            </p:cNvPr>
            <p:cNvPicPr/>
            <p:nvPr/>
          </p:nvPicPr>
          <p:blipFill>
            <a:blip r:embed="rId6" cstate="print"/>
            <a:stretch>
              <a:fillRect/>
            </a:stretch>
          </p:blipFill>
          <p:spPr>
            <a:xfrm>
              <a:off x="1964333" y="2084491"/>
              <a:ext cx="120395" cy="100245"/>
            </a:xfrm>
            <a:prstGeom prst="rect">
              <a:avLst/>
            </a:prstGeom>
          </p:spPr>
        </p:pic>
        <p:sp>
          <p:nvSpPr>
            <p:cNvPr id="291" name="object 17">
              <a:extLst>
                <a:ext uri="{FF2B5EF4-FFF2-40B4-BE49-F238E27FC236}">
                  <a16:creationId xmlns:a16="http://schemas.microsoft.com/office/drawing/2014/main" id="{AA4BD97F-F36F-A446-FC27-F70DAB28E89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説明・返却</a:t>
              </a:r>
              <a:endParaRPr lang="zh-TW" altLang="en-US" sz="700" dirty="0">
                <a:latin typeface="+mj-ea"/>
                <a:ea typeface="+mj-ea"/>
              </a:endParaRPr>
            </a:p>
          </p:txBody>
        </p:sp>
        <p:sp>
          <p:nvSpPr>
            <p:cNvPr id="293" name="object 18">
              <a:extLst>
                <a:ext uri="{FF2B5EF4-FFF2-40B4-BE49-F238E27FC236}">
                  <a16:creationId xmlns:a16="http://schemas.microsoft.com/office/drawing/2014/main" id="{BCEED0F8-8764-1840-E13D-B7AD2ED0573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97" name="グループ化 296">
            <a:extLst>
              <a:ext uri="{FF2B5EF4-FFF2-40B4-BE49-F238E27FC236}">
                <a16:creationId xmlns:a16="http://schemas.microsoft.com/office/drawing/2014/main" id="{3C64F707-6F63-C8CB-87E3-ECE1B8DAD61E}"/>
              </a:ext>
            </a:extLst>
          </p:cNvPr>
          <p:cNvGrpSpPr/>
          <p:nvPr/>
        </p:nvGrpSpPr>
        <p:grpSpPr>
          <a:xfrm>
            <a:off x="8529351" y="2077402"/>
            <a:ext cx="543271" cy="360045"/>
            <a:chOff x="4687859" y="3222625"/>
            <a:chExt cx="543271" cy="360045"/>
          </a:xfrm>
        </p:grpSpPr>
        <p:grpSp>
          <p:nvGrpSpPr>
            <p:cNvPr id="298" name="グループ化 297">
              <a:extLst>
                <a:ext uri="{FF2B5EF4-FFF2-40B4-BE49-F238E27FC236}">
                  <a16:creationId xmlns:a16="http://schemas.microsoft.com/office/drawing/2014/main" id="{EB17B86E-E2FB-6A1D-D2E8-E42EA4BB0930}"/>
                </a:ext>
              </a:extLst>
            </p:cNvPr>
            <p:cNvGrpSpPr/>
            <p:nvPr/>
          </p:nvGrpSpPr>
          <p:grpSpPr>
            <a:xfrm>
              <a:off x="4687859" y="3225072"/>
              <a:ext cx="518506" cy="339406"/>
              <a:chOff x="4687859" y="3225072"/>
              <a:chExt cx="518506" cy="339406"/>
            </a:xfrm>
          </p:grpSpPr>
          <p:pic>
            <p:nvPicPr>
              <p:cNvPr id="302" name="object 21">
                <a:extLst>
                  <a:ext uri="{FF2B5EF4-FFF2-40B4-BE49-F238E27FC236}">
                    <a16:creationId xmlns:a16="http://schemas.microsoft.com/office/drawing/2014/main" id="{5FA134E4-5CF3-4165-B5AC-60FB8888AE49}"/>
                  </a:ext>
                </a:extLst>
              </p:cNvPr>
              <p:cNvPicPr/>
              <p:nvPr/>
            </p:nvPicPr>
            <p:blipFill>
              <a:blip r:embed="rId7" cstate="print"/>
              <a:stretch>
                <a:fillRect/>
              </a:stretch>
            </p:blipFill>
            <p:spPr>
              <a:xfrm>
                <a:off x="4687859" y="3225072"/>
                <a:ext cx="133329" cy="115866"/>
              </a:xfrm>
              <a:prstGeom prst="rect">
                <a:avLst/>
              </a:prstGeom>
            </p:spPr>
          </p:pic>
          <p:sp>
            <p:nvSpPr>
              <p:cNvPr id="309" name="object 17">
                <a:extLst>
                  <a:ext uri="{FF2B5EF4-FFF2-40B4-BE49-F238E27FC236}">
                    <a16:creationId xmlns:a16="http://schemas.microsoft.com/office/drawing/2014/main" id="{A51B63B0-B606-45CE-4A65-09FA68C53550}"/>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確認</a:t>
                </a:r>
                <a:endParaRPr lang="ja-JP" altLang="en-US" sz="700" dirty="0">
                  <a:latin typeface="ＭＳ Ｐゴシック 本文ＭＳ Ｐゴシック 本文"/>
                  <a:ea typeface="+mn-ea"/>
                  <a:cs typeface="游ゴシック"/>
                </a:endParaRPr>
              </a:p>
            </p:txBody>
          </p:sp>
        </p:grpSp>
        <p:sp>
          <p:nvSpPr>
            <p:cNvPr id="300" name="object 18">
              <a:extLst>
                <a:ext uri="{FF2B5EF4-FFF2-40B4-BE49-F238E27FC236}">
                  <a16:creationId xmlns:a16="http://schemas.microsoft.com/office/drawing/2014/main" id="{D37F9243-5B58-83BB-BD47-3B6C8335CC4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cxnSp>
        <p:nvCxnSpPr>
          <p:cNvPr id="312" name="直線コネクタ 311">
            <a:extLst>
              <a:ext uri="{FF2B5EF4-FFF2-40B4-BE49-F238E27FC236}">
                <a16:creationId xmlns:a16="http://schemas.microsoft.com/office/drawing/2014/main" id="{4FD78352-0DA7-E54F-0CF8-45A3B84872DF}"/>
              </a:ext>
            </a:extLst>
          </p:cNvPr>
          <p:cNvCxnSpPr>
            <a:cxnSpLocks/>
            <a:stCxn id="317" idx="1"/>
          </p:cNvCxnSpPr>
          <p:nvPr/>
        </p:nvCxnSpPr>
        <p:spPr>
          <a:xfrm flipH="1" flipV="1">
            <a:off x="1536699" y="1571448"/>
            <a:ext cx="201232" cy="17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15" name="グループ化 314">
            <a:extLst>
              <a:ext uri="{FF2B5EF4-FFF2-40B4-BE49-F238E27FC236}">
                <a16:creationId xmlns:a16="http://schemas.microsoft.com/office/drawing/2014/main" id="{3151B4AA-4147-4689-EE58-6DAD033FA4D8}"/>
              </a:ext>
            </a:extLst>
          </p:cNvPr>
          <p:cNvGrpSpPr/>
          <p:nvPr/>
        </p:nvGrpSpPr>
        <p:grpSpPr>
          <a:xfrm>
            <a:off x="1732915" y="1427480"/>
            <a:ext cx="216535" cy="288290"/>
            <a:chOff x="8006526" y="4197102"/>
            <a:chExt cx="216535" cy="288290"/>
          </a:xfrm>
        </p:grpSpPr>
        <p:sp>
          <p:nvSpPr>
            <p:cNvPr id="316" name="object 27">
              <a:extLst>
                <a:ext uri="{FF2B5EF4-FFF2-40B4-BE49-F238E27FC236}">
                  <a16:creationId xmlns:a16="http://schemas.microsoft.com/office/drawing/2014/main" id="{CE817701-3927-2782-FA8E-BCBE70A47A0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17" name="正方形/長方形 316">
              <a:extLst>
                <a:ext uri="{FF2B5EF4-FFF2-40B4-BE49-F238E27FC236}">
                  <a16:creationId xmlns:a16="http://schemas.microsoft.com/office/drawing/2014/main" id="{C5903168-94A4-2785-8BCC-0FC789DCA5EB}"/>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9" name="グループ化 318">
            <a:extLst>
              <a:ext uri="{FF2B5EF4-FFF2-40B4-BE49-F238E27FC236}">
                <a16:creationId xmlns:a16="http://schemas.microsoft.com/office/drawing/2014/main" id="{B4095268-CDDD-0210-8078-62EE71BDF615}"/>
              </a:ext>
            </a:extLst>
          </p:cNvPr>
          <p:cNvGrpSpPr/>
          <p:nvPr/>
        </p:nvGrpSpPr>
        <p:grpSpPr>
          <a:xfrm>
            <a:off x="3671800" y="1427480"/>
            <a:ext cx="216535" cy="288290"/>
            <a:chOff x="8006526" y="4197102"/>
            <a:chExt cx="216535" cy="288290"/>
          </a:xfrm>
        </p:grpSpPr>
        <p:sp>
          <p:nvSpPr>
            <p:cNvPr id="320" name="object 27">
              <a:extLst>
                <a:ext uri="{FF2B5EF4-FFF2-40B4-BE49-F238E27FC236}">
                  <a16:creationId xmlns:a16="http://schemas.microsoft.com/office/drawing/2014/main" id="{6B4D0A1A-2367-1224-7B46-B9E665F8520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1" name="正方形/長方形 320">
              <a:extLst>
                <a:ext uri="{FF2B5EF4-FFF2-40B4-BE49-F238E27FC236}">
                  <a16:creationId xmlns:a16="http://schemas.microsoft.com/office/drawing/2014/main" id="{7811F25A-DE0F-530B-0519-9884F8ECF07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2" name="グループ化 321">
            <a:extLst>
              <a:ext uri="{FF2B5EF4-FFF2-40B4-BE49-F238E27FC236}">
                <a16:creationId xmlns:a16="http://schemas.microsoft.com/office/drawing/2014/main" id="{4CF9C5AF-EAFB-BDF1-E35C-01394587A002}"/>
              </a:ext>
            </a:extLst>
          </p:cNvPr>
          <p:cNvGrpSpPr/>
          <p:nvPr/>
        </p:nvGrpSpPr>
        <p:grpSpPr>
          <a:xfrm>
            <a:off x="7513703" y="1427480"/>
            <a:ext cx="216535" cy="288290"/>
            <a:chOff x="8006526" y="4197102"/>
            <a:chExt cx="216535" cy="288290"/>
          </a:xfrm>
        </p:grpSpPr>
        <p:sp>
          <p:nvSpPr>
            <p:cNvPr id="328" name="object 27">
              <a:extLst>
                <a:ext uri="{FF2B5EF4-FFF2-40B4-BE49-F238E27FC236}">
                  <a16:creationId xmlns:a16="http://schemas.microsoft.com/office/drawing/2014/main" id="{EC61D026-BF07-3945-E6FD-78B7109F980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33" name="正方形/長方形 332">
              <a:extLst>
                <a:ext uri="{FF2B5EF4-FFF2-40B4-BE49-F238E27FC236}">
                  <a16:creationId xmlns:a16="http://schemas.microsoft.com/office/drawing/2014/main" id="{005BABB1-1A94-BD54-8E9D-7FAFF652F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4" name="グループ化 333">
            <a:extLst>
              <a:ext uri="{FF2B5EF4-FFF2-40B4-BE49-F238E27FC236}">
                <a16:creationId xmlns:a16="http://schemas.microsoft.com/office/drawing/2014/main" id="{C544DDC7-688C-743A-DB0A-366645AAAF4F}"/>
              </a:ext>
            </a:extLst>
          </p:cNvPr>
          <p:cNvGrpSpPr/>
          <p:nvPr/>
        </p:nvGrpSpPr>
        <p:grpSpPr>
          <a:xfrm>
            <a:off x="1778635" y="2557847"/>
            <a:ext cx="216535" cy="288290"/>
            <a:chOff x="8006526" y="4197102"/>
            <a:chExt cx="216535" cy="288290"/>
          </a:xfrm>
        </p:grpSpPr>
        <p:sp>
          <p:nvSpPr>
            <p:cNvPr id="335" name="object 27">
              <a:extLst>
                <a:ext uri="{FF2B5EF4-FFF2-40B4-BE49-F238E27FC236}">
                  <a16:creationId xmlns:a16="http://schemas.microsoft.com/office/drawing/2014/main" id="{E99DF408-4D16-9311-22EB-925913D185F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36" name="正方形/長方形 335">
              <a:extLst>
                <a:ext uri="{FF2B5EF4-FFF2-40B4-BE49-F238E27FC236}">
                  <a16:creationId xmlns:a16="http://schemas.microsoft.com/office/drawing/2014/main" id="{258D1B3F-8616-07FF-39FA-6059CA7B7A7E}"/>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7" name="グループ化 336">
            <a:extLst>
              <a:ext uri="{FF2B5EF4-FFF2-40B4-BE49-F238E27FC236}">
                <a16:creationId xmlns:a16="http://schemas.microsoft.com/office/drawing/2014/main" id="{07A2F2D9-0396-F278-0BCB-C7942DF95D0E}"/>
              </a:ext>
            </a:extLst>
          </p:cNvPr>
          <p:cNvGrpSpPr/>
          <p:nvPr/>
        </p:nvGrpSpPr>
        <p:grpSpPr>
          <a:xfrm>
            <a:off x="1778635" y="2999721"/>
            <a:ext cx="216535" cy="288290"/>
            <a:chOff x="8006526" y="4197102"/>
            <a:chExt cx="216535" cy="288290"/>
          </a:xfrm>
        </p:grpSpPr>
        <p:sp>
          <p:nvSpPr>
            <p:cNvPr id="342" name="object 27">
              <a:extLst>
                <a:ext uri="{FF2B5EF4-FFF2-40B4-BE49-F238E27FC236}">
                  <a16:creationId xmlns:a16="http://schemas.microsoft.com/office/drawing/2014/main" id="{9805AD43-82C6-669D-9D0B-7ECFB3A4C23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3" name="正方形/長方形 342">
              <a:extLst>
                <a:ext uri="{FF2B5EF4-FFF2-40B4-BE49-F238E27FC236}">
                  <a16:creationId xmlns:a16="http://schemas.microsoft.com/office/drawing/2014/main" id="{189C5563-4566-4357-DA86-49B75A6F5A5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64" name="グループ化 363">
            <a:extLst>
              <a:ext uri="{FF2B5EF4-FFF2-40B4-BE49-F238E27FC236}">
                <a16:creationId xmlns:a16="http://schemas.microsoft.com/office/drawing/2014/main" id="{F5B5ABB9-F0AA-B1F3-3C15-8E7FCD2415A7}"/>
              </a:ext>
            </a:extLst>
          </p:cNvPr>
          <p:cNvGrpSpPr/>
          <p:nvPr/>
        </p:nvGrpSpPr>
        <p:grpSpPr>
          <a:xfrm>
            <a:off x="2518614" y="2557847"/>
            <a:ext cx="216535" cy="288290"/>
            <a:chOff x="8006526" y="4197102"/>
            <a:chExt cx="216535" cy="288290"/>
          </a:xfrm>
        </p:grpSpPr>
        <p:sp>
          <p:nvSpPr>
            <p:cNvPr id="365" name="object 27">
              <a:extLst>
                <a:ext uri="{FF2B5EF4-FFF2-40B4-BE49-F238E27FC236}">
                  <a16:creationId xmlns:a16="http://schemas.microsoft.com/office/drawing/2014/main" id="{3AB09A24-FF0B-81A5-D6CE-7790B1F4213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0" name="正方形/長方形 369">
              <a:extLst>
                <a:ext uri="{FF2B5EF4-FFF2-40B4-BE49-F238E27FC236}">
                  <a16:creationId xmlns:a16="http://schemas.microsoft.com/office/drawing/2014/main" id="{004CA5E1-723A-AE33-E128-6C68F020878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72" name="グループ化 371">
            <a:extLst>
              <a:ext uri="{FF2B5EF4-FFF2-40B4-BE49-F238E27FC236}">
                <a16:creationId xmlns:a16="http://schemas.microsoft.com/office/drawing/2014/main" id="{AD3904DC-0F98-A1CD-905B-46594B632B08}"/>
              </a:ext>
            </a:extLst>
          </p:cNvPr>
          <p:cNvGrpSpPr/>
          <p:nvPr/>
        </p:nvGrpSpPr>
        <p:grpSpPr>
          <a:xfrm>
            <a:off x="3264464" y="2999721"/>
            <a:ext cx="216535" cy="288290"/>
            <a:chOff x="8006526" y="4197102"/>
            <a:chExt cx="216535" cy="288290"/>
          </a:xfrm>
        </p:grpSpPr>
        <p:sp>
          <p:nvSpPr>
            <p:cNvPr id="373" name="object 27">
              <a:extLst>
                <a:ext uri="{FF2B5EF4-FFF2-40B4-BE49-F238E27FC236}">
                  <a16:creationId xmlns:a16="http://schemas.microsoft.com/office/drawing/2014/main" id="{01947565-AB5E-947A-A472-0B806583C309}"/>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4" name="正方形/長方形 373">
              <a:extLst>
                <a:ext uri="{FF2B5EF4-FFF2-40B4-BE49-F238E27FC236}">
                  <a16:creationId xmlns:a16="http://schemas.microsoft.com/office/drawing/2014/main" id="{B36EDE47-444B-DCF5-37E6-9C49ED143C9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75" name="グループ化 374">
            <a:extLst>
              <a:ext uri="{FF2B5EF4-FFF2-40B4-BE49-F238E27FC236}">
                <a16:creationId xmlns:a16="http://schemas.microsoft.com/office/drawing/2014/main" id="{8CA29041-077E-B2A9-6C45-9D86FA324D67}"/>
              </a:ext>
            </a:extLst>
          </p:cNvPr>
          <p:cNvGrpSpPr/>
          <p:nvPr/>
        </p:nvGrpSpPr>
        <p:grpSpPr>
          <a:xfrm>
            <a:off x="5801384" y="4528367"/>
            <a:ext cx="216535" cy="288290"/>
            <a:chOff x="8006526" y="4197102"/>
            <a:chExt cx="216535" cy="288290"/>
          </a:xfrm>
        </p:grpSpPr>
        <p:sp>
          <p:nvSpPr>
            <p:cNvPr id="384" name="object 27">
              <a:extLst>
                <a:ext uri="{FF2B5EF4-FFF2-40B4-BE49-F238E27FC236}">
                  <a16:creationId xmlns:a16="http://schemas.microsoft.com/office/drawing/2014/main" id="{F8C6D52B-ECEC-E377-4E05-1D11E25D830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5" name="正方形/長方形 384">
              <a:extLst>
                <a:ext uri="{FF2B5EF4-FFF2-40B4-BE49-F238E27FC236}">
                  <a16:creationId xmlns:a16="http://schemas.microsoft.com/office/drawing/2014/main" id="{986FE373-574B-7653-D042-BB180A77A9E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92" name="グループ化 391">
            <a:extLst>
              <a:ext uri="{FF2B5EF4-FFF2-40B4-BE49-F238E27FC236}">
                <a16:creationId xmlns:a16="http://schemas.microsoft.com/office/drawing/2014/main" id="{0EDB4851-04B2-C660-40B4-45D69198377D}"/>
              </a:ext>
            </a:extLst>
          </p:cNvPr>
          <p:cNvGrpSpPr/>
          <p:nvPr/>
        </p:nvGrpSpPr>
        <p:grpSpPr>
          <a:xfrm>
            <a:off x="6624514" y="4528367"/>
            <a:ext cx="216535" cy="288290"/>
            <a:chOff x="8006526" y="4197102"/>
            <a:chExt cx="216535" cy="288290"/>
          </a:xfrm>
        </p:grpSpPr>
        <p:sp>
          <p:nvSpPr>
            <p:cNvPr id="398" name="object 27">
              <a:extLst>
                <a:ext uri="{FF2B5EF4-FFF2-40B4-BE49-F238E27FC236}">
                  <a16:creationId xmlns:a16="http://schemas.microsoft.com/office/drawing/2014/main" id="{534D746B-794D-EDEF-B972-6899AB3EA8C0}"/>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9" name="正方形/長方形 398">
              <a:extLst>
                <a:ext uri="{FF2B5EF4-FFF2-40B4-BE49-F238E27FC236}">
                  <a16:creationId xmlns:a16="http://schemas.microsoft.com/office/drawing/2014/main" id="{17956A83-4E6A-BCEF-6481-AE08378CAFD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08" name="グループ化 407">
            <a:extLst>
              <a:ext uri="{FF2B5EF4-FFF2-40B4-BE49-F238E27FC236}">
                <a16:creationId xmlns:a16="http://schemas.microsoft.com/office/drawing/2014/main" id="{AF5DEDFA-7B1A-8E82-05AC-53CD172B5DBD}"/>
              </a:ext>
            </a:extLst>
          </p:cNvPr>
          <p:cNvGrpSpPr/>
          <p:nvPr/>
        </p:nvGrpSpPr>
        <p:grpSpPr>
          <a:xfrm>
            <a:off x="1446700" y="2167386"/>
            <a:ext cx="180000" cy="180000"/>
            <a:chOff x="2679700" y="1343024"/>
            <a:chExt cx="180000" cy="180000"/>
          </a:xfrm>
        </p:grpSpPr>
        <p:sp>
          <p:nvSpPr>
            <p:cNvPr id="409" name="フローチャート: 結合子 408">
              <a:extLst>
                <a:ext uri="{FF2B5EF4-FFF2-40B4-BE49-F238E27FC236}">
                  <a16:creationId xmlns:a16="http://schemas.microsoft.com/office/drawing/2014/main" id="{AF9CE45A-B4BA-A9D8-913A-27EB081AFB75}"/>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410" name="正方形/長方形 409">
              <a:extLst>
                <a:ext uri="{FF2B5EF4-FFF2-40B4-BE49-F238E27FC236}">
                  <a16:creationId xmlns:a16="http://schemas.microsoft.com/office/drawing/2014/main" id="{A48E383E-394B-260A-C147-16E5E018789C}"/>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411" name="二等辺三角形 410">
              <a:extLst>
                <a:ext uri="{FF2B5EF4-FFF2-40B4-BE49-F238E27FC236}">
                  <a16:creationId xmlns:a16="http://schemas.microsoft.com/office/drawing/2014/main" id="{A5ABFA3D-E321-651B-CE20-E66AD2967BAA}"/>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65" name="object 278">
            <a:extLst>
              <a:ext uri="{FF2B5EF4-FFF2-40B4-BE49-F238E27FC236}">
                <a16:creationId xmlns:a16="http://schemas.microsoft.com/office/drawing/2014/main" id="{9F22A976-4F6F-E853-13B4-FF096CAC1B43}"/>
              </a:ext>
            </a:extLst>
          </p:cNvPr>
          <p:cNvSpPr/>
          <p:nvPr/>
        </p:nvSpPr>
        <p:spPr>
          <a:xfrm>
            <a:off x="4432711" y="3708360"/>
            <a:ext cx="914400" cy="53975"/>
          </a:xfrm>
          <a:custGeom>
            <a:avLst/>
            <a:gdLst/>
            <a:ahLst/>
            <a:cxnLst/>
            <a:rect l="l" t="t" r="r" b="b"/>
            <a:pathLst>
              <a:path w="914400" h="53975">
                <a:moveTo>
                  <a:pt x="0" y="0"/>
                </a:moveTo>
                <a:lnTo>
                  <a:pt x="0" y="53975"/>
                </a:lnTo>
                <a:lnTo>
                  <a:pt x="914146" y="53975"/>
                </a:lnTo>
                <a:lnTo>
                  <a:pt x="914146"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cxnSp>
        <p:nvCxnSpPr>
          <p:cNvPr id="466" name="直線コネクタ 465">
            <a:extLst>
              <a:ext uri="{FF2B5EF4-FFF2-40B4-BE49-F238E27FC236}">
                <a16:creationId xmlns:a16="http://schemas.microsoft.com/office/drawing/2014/main" id="{A7F5D98C-F913-5C12-3CB4-D28B5B4BE0E7}"/>
              </a:ext>
            </a:extLst>
          </p:cNvPr>
          <p:cNvCxnSpPr>
            <a:cxnSpLocks/>
            <a:stCxn id="325" idx="0"/>
            <a:endCxn id="554" idx="2"/>
          </p:cNvCxnSpPr>
          <p:nvPr/>
        </p:nvCxnSpPr>
        <p:spPr>
          <a:xfrm flipV="1">
            <a:off x="4880471" y="3750470"/>
            <a:ext cx="5180" cy="316704"/>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469" name="直線コネクタ 468">
            <a:extLst>
              <a:ext uri="{FF2B5EF4-FFF2-40B4-BE49-F238E27FC236}">
                <a16:creationId xmlns:a16="http://schemas.microsoft.com/office/drawing/2014/main" id="{1DBFAE56-AE3D-6865-90CC-1486BB5B7D18}"/>
              </a:ext>
            </a:extLst>
          </p:cNvPr>
          <p:cNvCxnSpPr>
            <a:cxnSpLocks/>
            <a:stCxn id="285" idx="0"/>
            <a:endCxn id="540" idx="2"/>
          </p:cNvCxnSpPr>
          <p:nvPr/>
        </p:nvCxnSpPr>
        <p:spPr>
          <a:xfrm flipV="1">
            <a:off x="9615801" y="3736414"/>
            <a:ext cx="111428" cy="32361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 name="直線コネクタ 1">
            <a:extLst>
              <a:ext uri="{FF2B5EF4-FFF2-40B4-BE49-F238E27FC236}">
                <a16:creationId xmlns:a16="http://schemas.microsoft.com/office/drawing/2014/main" id="{553D8F7E-1FFE-A9C1-8181-69115F5EBFBD}"/>
              </a:ext>
            </a:extLst>
          </p:cNvPr>
          <p:cNvCxnSpPr>
            <a:cxnSpLocks/>
            <a:stCxn id="367" idx="2"/>
            <a:endCxn id="6" idx="1"/>
          </p:cNvCxnSpPr>
          <p:nvPr/>
        </p:nvCxnSpPr>
        <p:spPr>
          <a:xfrm flipH="1" flipV="1">
            <a:off x="8316166" y="6069257"/>
            <a:ext cx="235164" cy="1"/>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6" name="左大かっこ 5">
            <a:extLst>
              <a:ext uri="{FF2B5EF4-FFF2-40B4-BE49-F238E27FC236}">
                <a16:creationId xmlns:a16="http://schemas.microsoft.com/office/drawing/2014/main" id="{150AAC80-6B74-A294-7DC9-42E9210F217F}"/>
              </a:ext>
            </a:extLst>
          </p:cNvPr>
          <p:cNvSpPr/>
          <p:nvPr/>
        </p:nvSpPr>
        <p:spPr>
          <a:xfrm rot="10800000">
            <a:off x="8270447" y="5847626"/>
            <a:ext cx="45719" cy="443262"/>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 name="直線コネクタ 4">
            <a:extLst>
              <a:ext uri="{FF2B5EF4-FFF2-40B4-BE49-F238E27FC236}">
                <a16:creationId xmlns:a16="http://schemas.microsoft.com/office/drawing/2014/main" id="{B43ADDD9-396F-4128-C38B-9CA02016F64E}"/>
              </a:ext>
            </a:extLst>
          </p:cNvPr>
          <p:cNvCxnSpPr>
            <a:cxnSpLocks/>
            <a:stCxn id="262" idx="3"/>
            <a:endCxn id="17" idx="1"/>
          </p:cNvCxnSpPr>
          <p:nvPr/>
        </p:nvCxnSpPr>
        <p:spPr>
          <a:xfrm>
            <a:off x="4889356" y="6241702"/>
            <a:ext cx="1427"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 name="左大かっこ 16">
            <a:extLst>
              <a:ext uri="{FF2B5EF4-FFF2-40B4-BE49-F238E27FC236}">
                <a16:creationId xmlns:a16="http://schemas.microsoft.com/office/drawing/2014/main" id="{C896D766-95E1-BB70-99FF-EEC9CE4BB6D1}"/>
              </a:ext>
            </a:extLst>
          </p:cNvPr>
          <p:cNvSpPr/>
          <p:nvPr/>
        </p:nvSpPr>
        <p:spPr>
          <a:xfrm rot="5400000">
            <a:off x="4867253"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8" name="直線コネクタ 27">
            <a:extLst>
              <a:ext uri="{FF2B5EF4-FFF2-40B4-BE49-F238E27FC236}">
                <a16:creationId xmlns:a16="http://schemas.microsoft.com/office/drawing/2014/main" id="{A3C88C59-0756-0DA9-A5F2-218E254A232F}"/>
              </a:ext>
            </a:extLst>
          </p:cNvPr>
          <p:cNvCxnSpPr>
            <a:cxnSpLocks/>
            <a:stCxn id="268" idx="3"/>
            <a:endCxn id="31" idx="1"/>
          </p:cNvCxnSpPr>
          <p:nvPr/>
        </p:nvCxnSpPr>
        <p:spPr>
          <a:xfrm>
            <a:off x="6283838" y="6241702"/>
            <a:ext cx="0"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 name="左大かっこ 30">
            <a:extLst>
              <a:ext uri="{FF2B5EF4-FFF2-40B4-BE49-F238E27FC236}">
                <a16:creationId xmlns:a16="http://schemas.microsoft.com/office/drawing/2014/main" id="{F998322B-39F4-9612-2784-F30F2B797DC1}"/>
              </a:ext>
            </a:extLst>
          </p:cNvPr>
          <p:cNvSpPr/>
          <p:nvPr/>
        </p:nvSpPr>
        <p:spPr>
          <a:xfrm rot="5400000">
            <a:off x="6260308"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3" name="直線コネクタ 262">
            <a:extLst>
              <a:ext uri="{FF2B5EF4-FFF2-40B4-BE49-F238E27FC236}">
                <a16:creationId xmlns:a16="http://schemas.microsoft.com/office/drawing/2014/main" id="{6D9A5AFB-C7F6-0A19-EFB7-0A86824124B8}"/>
              </a:ext>
            </a:extLst>
          </p:cNvPr>
          <p:cNvCxnSpPr>
            <a:cxnSpLocks/>
            <a:endCxn id="270" idx="1"/>
          </p:cNvCxnSpPr>
          <p:nvPr/>
        </p:nvCxnSpPr>
        <p:spPr>
          <a:xfrm>
            <a:off x="9634272" y="6241702"/>
            <a:ext cx="0" cy="29567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0" name="左大かっこ 269">
            <a:extLst>
              <a:ext uri="{FF2B5EF4-FFF2-40B4-BE49-F238E27FC236}">
                <a16:creationId xmlns:a16="http://schemas.microsoft.com/office/drawing/2014/main" id="{563A78D1-FD81-893C-F4DF-FF383966C30A}"/>
              </a:ext>
            </a:extLst>
          </p:cNvPr>
          <p:cNvSpPr/>
          <p:nvPr/>
        </p:nvSpPr>
        <p:spPr>
          <a:xfrm rot="5400000">
            <a:off x="961074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2" name="直線コネクタ 271">
            <a:extLst>
              <a:ext uri="{FF2B5EF4-FFF2-40B4-BE49-F238E27FC236}">
                <a16:creationId xmlns:a16="http://schemas.microsoft.com/office/drawing/2014/main" id="{5AFFBFA0-7C95-C110-49EE-17F1A6392491}"/>
              </a:ext>
            </a:extLst>
          </p:cNvPr>
          <p:cNvCxnSpPr>
            <a:cxnSpLocks/>
            <a:stCxn id="259" idx="2"/>
            <a:endCxn id="273" idx="1"/>
          </p:cNvCxnSpPr>
          <p:nvPr/>
        </p:nvCxnSpPr>
        <p:spPr>
          <a:xfrm flipH="1" flipV="1">
            <a:off x="3743971" y="6069257"/>
            <a:ext cx="246072" cy="1"/>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3" name="左大かっこ 272">
            <a:extLst>
              <a:ext uri="{FF2B5EF4-FFF2-40B4-BE49-F238E27FC236}">
                <a16:creationId xmlns:a16="http://schemas.microsoft.com/office/drawing/2014/main" id="{9751072B-F2A5-F697-0FF7-622643AADCA9}"/>
              </a:ext>
            </a:extLst>
          </p:cNvPr>
          <p:cNvSpPr/>
          <p:nvPr/>
        </p:nvSpPr>
        <p:spPr>
          <a:xfrm rot="10800000">
            <a:off x="3698252" y="5847626"/>
            <a:ext cx="45719" cy="443262"/>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Tree>
    <p:extLst>
      <p:ext uri="{BB962C8B-B14F-4D97-AF65-F5344CB8AC3E}">
        <p14:creationId xmlns:p14="http://schemas.microsoft.com/office/powerpoint/2010/main" val="270248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6" name="object 162">
            <a:extLst>
              <a:ext uri="{FF2B5EF4-FFF2-40B4-BE49-F238E27FC236}">
                <a16:creationId xmlns:a16="http://schemas.microsoft.com/office/drawing/2014/main" id="{3E89EA9F-31A8-FA26-CAD2-6987771ED6BD}"/>
              </a:ext>
            </a:extLst>
          </p:cNvPr>
          <p:cNvSpPr txBox="1"/>
          <p:nvPr/>
        </p:nvSpPr>
        <p:spPr>
          <a:xfrm>
            <a:off x="8938494" y="1473310"/>
            <a:ext cx="904006"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個人番号カード</a:t>
            </a:r>
          </a:p>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grpSp>
        <p:nvGrpSpPr>
          <p:cNvPr id="707" name="グループ化 706">
            <a:extLst>
              <a:ext uri="{FF2B5EF4-FFF2-40B4-BE49-F238E27FC236}">
                <a16:creationId xmlns:a16="http://schemas.microsoft.com/office/drawing/2014/main" id="{37C407C5-7C30-AD1B-8B85-FBB9B87F4134}"/>
              </a:ext>
            </a:extLst>
          </p:cNvPr>
          <p:cNvGrpSpPr/>
          <p:nvPr/>
        </p:nvGrpSpPr>
        <p:grpSpPr>
          <a:xfrm>
            <a:off x="9523568" y="2177001"/>
            <a:ext cx="180000" cy="180000"/>
            <a:chOff x="11137900" y="1192100"/>
            <a:chExt cx="180000" cy="180000"/>
          </a:xfrm>
        </p:grpSpPr>
        <p:sp>
          <p:nvSpPr>
            <p:cNvPr id="302" name="フローチャート: 結合子 301">
              <a:extLst>
                <a:ext uri="{FF2B5EF4-FFF2-40B4-BE49-F238E27FC236}">
                  <a16:creationId xmlns:a16="http://schemas.microsoft.com/office/drawing/2014/main" id="{EA8FDF20-BA90-72B7-F340-54CBD5F4874B}"/>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3" name="正方形/長方形 302">
              <a:extLst>
                <a:ext uri="{FF2B5EF4-FFF2-40B4-BE49-F238E27FC236}">
                  <a16:creationId xmlns:a16="http://schemas.microsoft.com/office/drawing/2014/main" id="{713AA9E4-52A9-B04D-94C1-6B41175F9266}"/>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4" name="二等辺三角形 303">
              <a:extLst>
                <a:ext uri="{FF2B5EF4-FFF2-40B4-BE49-F238E27FC236}">
                  <a16:creationId xmlns:a16="http://schemas.microsoft.com/office/drawing/2014/main" id="{A94396B8-B069-A23F-9797-8E539C40AFC2}"/>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pic>
        <p:nvPicPr>
          <p:cNvPr id="6" name="object 58">
            <a:extLst>
              <a:ext uri="{FF2B5EF4-FFF2-40B4-BE49-F238E27FC236}">
                <a16:creationId xmlns:a16="http://schemas.microsoft.com/office/drawing/2014/main" id="{28B54117-96D0-F491-A6C2-5E751E5FFC6B}"/>
              </a:ext>
            </a:extLst>
          </p:cNvPr>
          <p:cNvPicPr/>
          <p:nvPr/>
        </p:nvPicPr>
        <p:blipFill>
          <a:blip r:embed="rId2" cstate="print"/>
          <a:stretch>
            <a:fillRect/>
          </a:stretch>
        </p:blipFill>
        <p:spPr>
          <a:xfrm>
            <a:off x="1422464" y="4133840"/>
            <a:ext cx="219075" cy="219075"/>
          </a:xfrm>
          <a:prstGeom prst="rect">
            <a:avLst/>
          </a:prstGeom>
        </p:spPr>
      </p:pic>
      <p:cxnSp>
        <p:nvCxnSpPr>
          <p:cNvPr id="7" name="直線矢印コネクタ 6">
            <a:extLst>
              <a:ext uri="{FF2B5EF4-FFF2-40B4-BE49-F238E27FC236}">
                <a16:creationId xmlns:a16="http://schemas.microsoft.com/office/drawing/2014/main" id="{A5D1CF2B-C879-8417-30CB-314BC54130FA}"/>
              </a:ext>
            </a:extLst>
          </p:cNvPr>
          <p:cNvCxnSpPr>
            <a:cxnSpLocks/>
          </p:cNvCxnSpPr>
          <p:nvPr/>
        </p:nvCxnSpPr>
        <p:spPr>
          <a:xfrm flipV="1">
            <a:off x="1641539" y="4237403"/>
            <a:ext cx="128259" cy="32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8FD747EC-2247-F5F6-73EE-551080AD2790}"/>
              </a:ext>
            </a:extLst>
          </p:cNvPr>
          <p:cNvCxnSpPr>
            <a:cxnSpLocks/>
          </p:cNvCxnSpPr>
          <p:nvPr/>
        </p:nvCxnSpPr>
        <p:spPr>
          <a:xfrm>
            <a:off x="2298700" y="4240629"/>
            <a:ext cx="15240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object 240">
            <a:extLst>
              <a:ext uri="{FF2B5EF4-FFF2-40B4-BE49-F238E27FC236}">
                <a16:creationId xmlns:a16="http://schemas.microsoft.com/office/drawing/2014/main" id="{E85A6F70-EBD1-705A-EC78-566D26ED6FC3}"/>
              </a:ext>
            </a:extLst>
          </p:cNvPr>
          <p:cNvSpPr txBox="1"/>
          <p:nvPr/>
        </p:nvSpPr>
        <p:spPr>
          <a:xfrm>
            <a:off x="2755900" y="4433090"/>
            <a:ext cx="159924"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19" name="object 241">
            <a:extLst>
              <a:ext uri="{FF2B5EF4-FFF2-40B4-BE49-F238E27FC236}">
                <a16:creationId xmlns:a16="http://schemas.microsoft.com/office/drawing/2014/main" id="{33BF624C-3D5B-2A82-243E-F30ACC95E93D}"/>
              </a:ext>
            </a:extLst>
          </p:cNvPr>
          <p:cNvSpPr txBox="1"/>
          <p:nvPr/>
        </p:nvSpPr>
        <p:spPr>
          <a:xfrm>
            <a:off x="2862591" y="4089867"/>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256" name="直線矢印コネクタ 255">
            <a:extLst>
              <a:ext uri="{FF2B5EF4-FFF2-40B4-BE49-F238E27FC236}">
                <a16:creationId xmlns:a16="http://schemas.microsoft.com/office/drawing/2014/main" id="{A116C3AB-31B4-1C66-F060-6967B9F17232}"/>
              </a:ext>
            </a:extLst>
          </p:cNvPr>
          <p:cNvCxnSpPr>
            <a:cxnSpLocks/>
          </p:cNvCxnSpPr>
          <p:nvPr/>
        </p:nvCxnSpPr>
        <p:spPr>
          <a:xfrm flipV="1">
            <a:off x="2881638" y="4237403"/>
            <a:ext cx="128259" cy="32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8" name="object 240">
            <a:extLst>
              <a:ext uri="{FF2B5EF4-FFF2-40B4-BE49-F238E27FC236}">
                <a16:creationId xmlns:a16="http://schemas.microsoft.com/office/drawing/2014/main" id="{C2FD0781-0C9D-7857-D45E-849520E3C9D3}"/>
              </a:ext>
            </a:extLst>
          </p:cNvPr>
          <p:cNvSpPr txBox="1"/>
          <p:nvPr/>
        </p:nvSpPr>
        <p:spPr>
          <a:xfrm>
            <a:off x="3443769" y="4107583"/>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259" name="object 241">
            <a:extLst>
              <a:ext uri="{FF2B5EF4-FFF2-40B4-BE49-F238E27FC236}">
                <a16:creationId xmlns:a16="http://schemas.microsoft.com/office/drawing/2014/main" id="{3D6E80A9-3D3D-CC6D-43AB-0C610339E8DD}"/>
              </a:ext>
            </a:extLst>
          </p:cNvPr>
          <p:cNvSpPr txBox="1"/>
          <p:nvPr/>
        </p:nvSpPr>
        <p:spPr>
          <a:xfrm>
            <a:off x="3096099" y="3926589"/>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263" name="object 297">
            <a:extLst>
              <a:ext uri="{FF2B5EF4-FFF2-40B4-BE49-F238E27FC236}">
                <a16:creationId xmlns:a16="http://schemas.microsoft.com/office/drawing/2014/main" id="{5673DA37-359C-859F-A31B-66F16D658A47}"/>
              </a:ext>
            </a:extLst>
          </p:cNvPr>
          <p:cNvSpPr txBox="1"/>
          <p:nvPr/>
        </p:nvSpPr>
        <p:spPr>
          <a:xfrm>
            <a:off x="2153667" y="4444950"/>
            <a:ext cx="459596" cy="335989"/>
          </a:xfrm>
          <a:prstGeom prst="rect">
            <a:avLst/>
          </a:prstGeom>
        </p:spPr>
        <p:txBody>
          <a:bodyPr vert="horz" wrap="square" lIns="0" tIns="12700" rIns="0" bIns="0" rtlCol="0">
            <a:spAutoFit/>
          </a:bodyPr>
          <a:lstStyle/>
          <a:p>
            <a:pPr marL="12700">
              <a:lnSpc>
                <a:spcPct val="100000"/>
              </a:lnSpc>
              <a:spcBef>
                <a:spcPts val="100"/>
              </a:spcBef>
            </a:pPr>
            <a:r>
              <a:rPr lang="ja-JP" altLang="en-US" sz="700" spc="-5" dirty="0">
                <a:latin typeface="ＭＳ Ｐゴシック 本文ＭＳ Ｐゴシック 本文"/>
                <a:ea typeface="+mn-ea"/>
                <a:cs typeface="游ゴシック"/>
              </a:rPr>
              <a:t>印鑑登録専用の印鑑登録証を使用</a:t>
            </a:r>
            <a:endParaRPr sz="700" dirty="0">
              <a:latin typeface="ＭＳ Ｐゴシック 本文ＭＳ Ｐゴシック 本文"/>
              <a:ea typeface="+mn-ea"/>
              <a:cs typeface="游ゴシック"/>
            </a:endParaRPr>
          </a:p>
        </p:txBody>
      </p:sp>
      <p:cxnSp>
        <p:nvCxnSpPr>
          <p:cNvPr id="269" name="直線矢印コネクタ 131">
            <a:extLst>
              <a:ext uri="{FF2B5EF4-FFF2-40B4-BE49-F238E27FC236}">
                <a16:creationId xmlns:a16="http://schemas.microsoft.com/office/drawing/2014/main" id="{69295BA5-4B49-3952-8BCD-91E88B46BF8E}"/>
              </a:ext>
            </a:extLst>
          </p:cNvPr>
          <p:cNvCxnSpPr>
            <a:cxnSpLocks/>
            <a:stCxn id="335" idx="0"/>
            <a:endCxn id="281" idx="1"/>
          </p:cNvCxnSpPr>
          <p:nvPr/>
        </p:nvCxnSpPr>
        <p:spPr>
          <a:xfrm rot="5400000" flipH="1" flipV="1">
            <a:off x="2419226" y="3058340"/>
            <a:ext cx="1809777" cy="193542"/>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直線矢印コネクタ 318">
            <a:extLst>
              <a:ext uri="{FF2B5EF4-FFF2-40B4-BE49-F238E27FC236}">
                <a16:creationId xmlns:a16="http://schemas.microsoft.com/office/drawing/2014/main" id="{7C7E0667-838D-0303-3192-043D69978962}"/>
              </a:ext>
            </a:extLst>
          </p:cNvPr>
          <p:cNvCxnSpPr>
            <a:cxnSpLocks/>
            <a:stCxn id="348" idx="1"/>
            <a:endCxn id="287" idx="2"/>
          </p:cNvCxnSpPr>
          <p:nvPr/>
        </p:nvCxnSpPr>
        <p:spPr>
          <a:xfrm flipV="1">
            <a:off x="2026535" y="4356270"/>
            <a:ext cx="1783" cy="154351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393" name="直線矢印コネクタ 392">
            <a:extLst>
              <a:ext uri="{FF2B5EF4-FFF2-40B4-BE49-F238E27FC236}">
                <a16:creationId xmlns:a16="http://schemas.microsoft.com/office/drawing/2014/main" id="{AC3EEB39-7780-E3C3-82C8-75D5C20C5623}"/>
              </a:ext>
            </a:extLst>
          </p:cNvPr>
          <p:cNvCxnSpPr>
            <a:cxnSpLocks/>
            <a:stCxn id="351" idx="1"/>
            <a:endCxn id="281" idx="2"/>
          </p:cNvCxnSpPr>
          <p:nvPr/>
        </p:nvCxnSpPr>
        <p:spPr>
          <a:xfrm flipH="1" flipV="1">
            <a:off x="3690760" y="2430244"/>
            <a:ext cx="10101" cy="3469536"/>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400" name="object 172">
            <a:extLst>
              <a:ext uri="{FF2B5EF4-FFF2-40B4-BE49-F238E27FC236}">
                <a16:creationId xmlns:a16="http://schemas.microsoft.com/office/drawing/2014/main" id="{A321D5A0-ACD4-C360-DC63-B3F2065CCC41}"/>
              </a:ext>
            </a:extLst>
          </p:cNvPr>
          <p:cNvSpPr txBox="1"/>
          <p:nvPr/>
        </p:nvSpPr>
        <p:spPr>
          <a:xfrm>
            <a:off x="3964375" y="2872378"/>
            <a:ext cx="500072"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印鑑登録者識別カード</a:t>
            </a:r>
            <a:endParaRPr sz="700" dirty="0">
              <a:latin typeface="ＭＳ Ｐゴシック 本文ＭＳ Ｐゴシック 本文"/>
              <a:ea typeface="+mn-ea"/>
              <a:cs typeface="游ゴシック"/>
            </a:endParaRPr>
          </a:p>
        </p:txBody>
      </p:sp>
      <p:cxnSp>
        <p:nvCxnSpPr>
          <p:cNvPr id="401" name="直線矢印コネクタ 13">
            <a:extLst>
              <a:ext uri="{FF2B5EF4-FFF2-40B4-BE49-F238E27FC236}">
                <a16:creationId xmlns:a16="http://schemas.microsoft.com/office/drawing/2014/main" id="{31B5BC97-F0A2-F988-96E4-DCFF5722A66E}"/>
              </a:ext>
            </a:extLst>
          </p:cNvPr>
          <p:cNvCxnSpPr>
            <a:cxnSpLocks/>
          </p:cNvCxnSpPr>
          <p:nvPr/>
        </p:nvCxnSpPr>
        <p:spPr>
          <a:xfrm rot="5400000" flipH="1" flipV="1">
            <a:off x="4186339" y="2451969"/>
            <a:ext cx="352323" cy="203891"/>
          </a:xfrm>
          <a:prstGeom prst="bentConnector3">
            <a:avLst>
              <a:gd name="adj1" fmla="val 314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4" name="直線矢印コネクタ 13">
            <a:extLst>
              <a:ext uri="{FF2B5EF4-FFF2-40B4-BE49-F238E27FC236}">
                <a16:creationId xmlns:a16="http://schemas.microsoft.com/office/drawing/2014/main" id="{DE21619A-2FBE-1799-6A6C-B7E8AC877DF4}"/>
              </a:ext>
            </a:extLst>
          </p:cNvPr>
          <p:cNvCxnSpPr>
            <a:cxnSpLocks/>
            <a:endCxn id="324" idx="1"/>
          </p:cNvCxnSpPr>
          <p:nvPr/>
        </p:nvCxnSpPr>
        <p:spPr>
          <a:xfrm rot="16200000" flipH="1">
            <a:off x="3797079" y="2483601"/>
            <a:ext cx="282048" cy="18000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58" name="object 158">
            <a:extLst>
              <a:ext uri="{FF2B5EF4-FFF2-40B4-BE49-F238E27FC236}">
                <a16:creationId xmlns:a16="http://schemas.microsoft.com/office/drawing/2014/main" id="{A83A6AA4-DB4A-0272-918A-A77D3B954F55}"/>
              </a:ext>
            </a:extLst>
          </p:cNvPr>
          <p:cNvSpPr txBox="1"/>
          <p:nvPr/>
        </p:nvSpPr>
        <p:spPr>
          <a:xfrm>
            <a:off x="44831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59" name="object 160">
            <a:extLst>
              <a:ext uri="{FF2B5EF4-FFF2-40B4-BE49-F238E27FC236}">
                <a16:creationId xmlns:a16="http://schemas.microsoft.com/office/drawing/2014/main" id="{F8CE0CBB-9916-8239-9B32-A7FC2EC3ED76}"/>
              </a:ext>
            </a:extLst>
          </p:cNvPr>
          <p:cNvSpPr/>
          <p:nvPr/>
        </p:nvSpPr>
        <p:spPr>
          <a:xfrm>
            <a:off x="4442086" y="1586467"/>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64" name="object 162">
            <a:extLst>
              <a:ext uri="{FF2B5EF4-FFF2-40B4-BE49-F238E27FC236}">
                <a16:creationId xmlns:a16="http://schemas.microsoft.com/office/drawing/2014/main" id="{67D6691C-44DD-7EFC-6BBE-4768F5AA0FB0}"/>
              </a:ext>
            </a:extLst>
          </p:cNvPr>
          <p:cNvSpPr txBox="1"/>
          <p:nvPr/>
        </p:nvSpPr>
        <p:spPr>
          <a:xfrm>
            <a:off x="4897760" y="1473310"/>
            <a:ext cx="904006"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印鑑登録者識別カード</a:t>
            </a:r>
          </a:p>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sp>
        <p:nvSpPr>
          <p:cNvPr id="487" name="object 158">
            <a:extLst>
              <a:ext uri="{FF2B5EF4-FFF2-40B4-BE49-F238E27FC236}">
                <a16:creationId xmlns:a16="http://schemas.microsoft.com/office/drawing/2014/main" id="{49703423-0779-C1CD-42C6-184E93D876D9}"/>
              </a:ext>
            </a:extLst>
          </p:cNvPr>
          <p:cNvSpPr txBox="1"/>
          <p:nvPr/>
        </p:nvSpPr>
        <p:spPr>
          <a:xfrm>
            <a:off x="3710375"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cxnSp>
        <p:nvCxnSpPr>
          <p:cNvPr id="491" name="直線矢印コネクタ 490">
            <a:extLst>
              <a:ext uri="{FF2B5EF4-FFF2-40B4-BE49-F238E27FC236}">
                <a16:creationId xmlns:a16="http://schemas.microsoft.com/office/drawing/2014/main" id="{E8528668-FAD5-00E4-4A94-708070AB016B}"/>
              </a:ext>
            </a:extLst>
          </p:cNvPr>
          <p:cNvCxnSpPr>
            <a:cxnSpLocks/>
          </p:cNvCxnSpPr>
          <p:nvPr/>
        </p:nvCxnSpPr>
        <p:spPr>
          <a:xfrm>
            <a:off x="3454464" y="4237403"/>
            <a:ext cx="1498880"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96" name="object 240">
            <a:extLst>
              <a:ext uri="{FF2B5EF4-FFF2-40B4-BE49-F238E27FC236}">
                <a16:creationId xmlns:a16="http://schemas.microsoft.com/office/drawing/2014/main" id="{C8D3B1BE-750D-A088-6B4D-0B052A575AA5}"/>
              </a:ext>
            </a:extLst>
          </p:cNvPr>
          <p:cNvSpPr txBox="1"/>
          <p:nvPr/>
        </p:nvSpPr>
        <p:spPr>
          <a:xfrm>
            <a:off x="5387216" y="4107583"/>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99" name="object 241">
            <a:extLst>
              <a:ext uri="{FF2B5EF4-FFF2-40B4-BE49-F238E27FC236}">
                <a16:creationId xmlns:a16="http://schemas.microsoft.com/office/drawing/2014/main" id="{C3F02012-276A-0309-346F-B5DAC2316DFF}"/>
              </a:ext>
            </a:extLst>
          </p:cNvPr>
          <p:cNvSpPr txBox="1"/>
          <p:nvPr/>
        </p:nvSpPr>
        <p:spPr>
          <a:xfrm>
            <a:off x="5039546" y="3926589"/>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515" name="object 158">
            <a:extLst>
              <a:ext uri="{FF2B5EF4-FFF2-40B4-BE49-F238E27FC236}">
                <a16:creationId xmlns:a16="http://schemas.microsoft.com/office/drawing/2014/main" id="{3CA115DB-622F-7655-2686-39DDA5301763}"/>
              </a:ext>
            </a:extLst>
          </p:cNvPr>
          <p:cNvSpPr txBox="1"/>
          <p:nvPr/>
        </p:nvSpPr>
        <p:spPr>
          <a:xfrm>
            <a:off x="4584700" y="2029157"/>
            <a:ext cx="566594"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交付及び返却して終了</a:t>
            </a:r>
            <a:endParaRPr sz="700" dirty="0">
              <a:latin typeface="ＭＳ Ｐゴシック 本文ＭＳ Ｐゴシック 本文"/>
              <a:ea typeface="+mn-ea"/>
              <a:cs typeface="游ゴシック"/>
            </a:endParaRPr>
          </a:p>
        </p:txBody>
      </p:sp>
      <p:cxnSp>
        <p:nvCxnSpPr>
          <p:cNvPr id="519" name="直線矢印コネクタ 518">
            <a:extLst>
              <a:ext uri="{FF2B5EF4-FFF2-40B4-BE49-F238E27FC236}">
                <a16:creationId xmlns:a16="http://schemas.microsoft.com/office/drawing/2014/main" id="{AA07986E-B7D8-D107-4453-C9B10BE97F2A}"/>
              </a:ext>
            </a:extLst>
          </p:cNvPr>
          <p:cNvCxnSpPr>
            <a:cxnSpLocks/>
          </p:cNvCxnSpPr>
          <p:nvPr/>
        </p:nvCxnSpPr>
        <p:spPr>
          <a:xfrm>
            <a:off x="5385347" y="4240629"/>
            <a:ext cx="25514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2" name="object 158">
            <a:extLst>
              <a:ext uri="{FF2B5EF4-FFF2-40B4-BE49-F238E27FC236}">
                <a16:creationId xmlns:a16="http://schemas.microsoft.com/office/drawing/2014/main" id="{1C079CC9-E42B-887B-1A27-5B6547D73D74}"/>
              </a:ext>
            </a:extLst>
          </p:cNvPr>
          <p:cNvSpPr txBox="1"/>
          <p:nvPr/>
        </p:nvSpPr>
        <p:spPr>
          <a:xfrm>
            <a:off x="83947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594" name="object 160">
            <a:extLst>
              <a:ext uri="{FF2B5EF4-FFF2-40B4-BE49-F238E27FC236}">
                <a16:creationId xmlns:a16="http://schemas.microsoft.com/office/drawing/2014/main" id="{F57BE1DD-A412-E2E9-E9E4-04FE2E525BD6}"/>
              </a:ext>
            </a:extLst>
          </p:cNvPr>
          <p:cNvSpPr/>
          <p:nvPr/>
        </p:nvSpPr>
        <p:spPr>
          <a:xfrm>
            <a:off x="8633087" y="1586466"/>
            <a:ext cx="66414" cy="68351"/>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601" name="object 158">
            <a:extLst>
              <a:ext uri="{FF2B5EF4-FFF2-40B4-BE49-F238E27FC236}">
                <a16:creationId xmlns:a16="http://schemas.microsoft.com/office/drawing/2014/main" id="{2C25EAD5-BBBD-61AC-6A68-587E42366A1C}"/>
              </a:ext>
            </a:extLst>
          </p:cNvPr>
          <p:cNvSpPr txBox="1"/>
          <p:nvPr/>
        </p:nvSpPr>
        <p:spPr>
          <a:xfrm>
            <a:off x="8775700" y="2029157"/>
            <a:ext cx="357493"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返却して終了</a:t>
            </a:r>
            <a:endParaRPr sz="700" dirty="0">
              <a:latin typeface="ＭＳ Ｐゴシック 本文ＭＳ Ｐゴシック 本文"/>
              <a:ea typeface="+mn-ea"/>
              <a:cs typeface="游ゴシック"/>
            </a:endParaRPr>
          </a:p>
        </p:txBody>
      </p:sp>
      <p:sp>
        <p:nvSpPr>
          <p:cNvPr id="613" name="object 158">
            <a:extLst>
              <a:ext uri="{FF2B5EF4-FFF2-40B4-BE49-F238E27FC236}">
                <a16:creationId xmlns:a16="http://schemas.microsoft.com/office/drawing/2014/main" id="{26E9B431-A776-98BC-F9AD-264DD75505B4}"/>
              </a:ext>
            </a:extLst>
          </p:cNvPr>
          <p:cNvSpPr txBox="1"/>
          <p:nvPr/>
        </p:nvSpPr>
        <p:spPr>
          <a:xfrm>
            <a:off x="9664700"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614" name="object 160">
            <a:extLst>
              <a:ext uri="{FF2B5EF4-FFF2-40B4-BE49-F238E27FC236}">
                <a16:creationId xmlns:a16="http://schemas.microsoft.com/office/drawing/2014/main" id="{D6C021BA-7514-C274-A1AB-E8B7D0C7EC4F}"/>
              </a:ext>
            </a:extLst>
          </p:cNvPr>
          <p:cNvSpPr/>
          <p:nvPr/>
        </p:nvSpPr>
        <p:spPr>
          <a:xfrm flipV="1">
            <a:off x="9613901" y="1586466"/>
            <a:ext cx="88264"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616" name="object 162">
            <a:extLst>
              <a:ext uri="{FF2B5EF4-FFF2-40B4-BE49-F238E27FC236}">
                <a16:creationId xmlns:a16="http://schemas.microsoft.com/office/drawing/2014/main" id="{196EF37E-7DEA-92E5-D0E4-7776261D174A}"/>
              </a:ext>
            </a:extLst>
          </p:cNvPr>
          <p:cNvSpPr txBox="1"/>
          <p:nvPr/>
        </p:nvSpPr>
        <p:spPr>
          <a:xfrm>
            <a:off x="9929094" y="1473310"/>
            <a:ext cx="904006"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印鑑登録証</a:t>
            </a:r>
          </a:p>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sp>
        <p:nvSpPr>
          <p:cNvPr id="620" name="object 158">
            <a:extLst>
              <a:ext uri="{FF2B5EF4-FFF2-40B4-BE49-F238E27FC236}">
                <a16:creationId xmlns:a16="http://schemas.microsoft.com/office/drawing/2014/main" id="{0CDBF365-5C74-65E6-F60E-EF8C4DFE6E0D}"/>
              </a:ext>
            </a:extLst>
          </p:cNvPr>
          <p:cNvSpPr txBox="1"/>
          <p:nvPr/>
        </p:nvSpPr>
        <p:spPr>
          <a:xfrm>
            <a:off x="9733106" y="2029157"/>
            <a:ext cx="566594"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交付及び返却して終了</a:t>
            </a:r>
            <a:endParaRPr sz="700" dirty="0">
              <a:latin typeface="ＭＳ Ｐゴシック 本文ＭＳ Ｐゴシック 本文"/>
              <a:ea typeface="+mn-ea"/>
              <a:cs typeface="游ゴシック"/>
            </a:endParaRPr>
          </a:p>
        </p:txBody>
      </p:sp>
      <p:cxnSp>
        <p:nvCxnSpPr>
          <p:cNvPr id="638" name="直線矢印コネクタ 13">
            <a:extLst>
              <a:ext uri="{FF2B5EF4-FFF2-40B4-BE49-F238E27FC236}">
                <a16:creationId xmlns:a16="http://schemas.microsoft.com/office/drawing/2014/main" id="{BFAB2EB3-132B-0457-88A5-99F361835E63}"/>
              </a:ext>
            </a:extLst>
          </p:cNvPr>
          <p:cNvCxnSpPr>
            <a:cxnSpLocks/>
            <a:stCxn id="332" idx="2"/>
            <a:endCxn id="311" idx="1"/>
          </p:cNvCxnSpPr>
          <p:nvPr/>
        </p:nvCxnSpPr>
        <p:spPr>
          <a:xfrm rot="16200000" flipH="1">
            <a:off x="4767925" y="2310280"/>
            <a:ext cx="644903" cy="4864427"/>
          </a:xfrm>
          <a:prstGeom prst="bentConnector2">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sp>
        <p:nvSpPr>
          <p:cNvPr id="642" name="object 158">
            <a:extLst>
              <a:ext uri="{FF2B5EF4-FFF2-40B4-BE49-F238E27FC236}">
                <a16:creationId xmlns:a16="http://schemas.microsoft.com/office/drawing/2014/main" id="{1456A665-AA05-7CA6-7A74-C8E0060C9228}"/>
              </a:ext>
            </a:extLst>
          </p:cNvPr>
          <p:cNvSpPr txBox="1"/>
          <p:nvPr/>
        </p:nvSpPr>
        <p:spPr>
          <a:xfrm>
            <a:off x="3710376"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643" name="object 158">
            <a:extLst>
              <a:ext uri="{FF2B5EF4-FFF2-40B4-BE49-F238E27FC236}">
                <a16:creationId xmlns:a16="http://schemas.microsoft.com/office/drawing/2014/main" id="{894C6A8A-785A-E878-1D3C-E0A84D2931C9}"/>
              </a:ext>
            </a:extLst>
          </p:cNvPr>
          <p:cNvSpPr txBox="1"/>
          <p:nvPr/>
        </p:nvSpPr>
        <p:spPr>
          <a:xfrm>
            <a:off x="6966843"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cxnSp>
        <p:nvCxnSpPr>
          <p:cNvPr id="644" name="直線矢印コネクタ 643">
            <a:extLst>
              <a:ext uri="{FF2B5EF4-FFF2-40B4-BE49-F238E27FC236}">
                <a16:creationId xmlns:a16="http://schemas.microsoft.com/office/drawing/2014/main" id="{DD087D9E-1207-2AC4-BE1C-C0211B0C80FB}"/>
              </a:ext>
            </a:extLst>
          </p:cNvPr>
          <p:cNvCxnSpPr>
            <a:cxnSpLocks/>
            <a:stCxn id="354" idx="1"/>
            <a:endCxn id="290" idx="2"/>
          </p:cNvCxnSpPr>
          <p:nvPr/>
        </p:nvCxnSpPr>
        <p:spPr>
          <a:xfrm flipV="1">
            <a:off x="5945454" y="4361230"/>
            <a:ext cx="1760" cy="1538550"/>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645" name="直線矢印コネクタ 644">
            <a:extLst>
              <a:ext uri="{FF2B5EF4-FFF2-40B4-BE49-F238E27FC236}">
                <a16:creationId xmlns:a16="http://schemas.microsoft.com/office/drawing/2014/main" id="{92A67CA2-EDC4-A4BB-BF9E-1B37AB407BBB}"/>
              </a:ext>
            </a:extLst>
          </p:cNvPr>
          <p:cNvCxnSpPr>
            <a:cxnSpLocks/>
            <a:stCxn id="357" idx="1"/>
            <a:endCxn id="305" idx="2"/>
          </p:cNvCxnSpPr>
          <p:nvPr/>
        </p:nvCxnSpPr>
        <p:spPr>
          <a:xfrm flipV="1">
            <a:off x="6934653" y="2437447"/>
            <a:ext cx="1760" cy="3462333"/>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652" name="object 172">
            <a:extLst>
              <a:ext uri="{FF2B5EF4-FFF2-40B4-BE49-F238E27FC236}">
                <a16:creationId xmlns:a16="http://schemas.microsoft.com/office/drawing/2014/main" id="{2E003A2A-A90E-33AF-D15E-252698DBD8AA}"/>
              </a:ext>
            </a:extLst>
          </p:cNvPr>
          <p:cNvSpPr txBox="1"/>
          <p:nvPr/>
        </p:nvSpPr>
        <p:spPr>
          <a:xfrm>
            <a:off x="8307320" y="5518363"/>
            <a:ext cx="50007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a:t>
            </a:r>
            <a:endParaRPr sz="700" dirty="0">
              <a:latin typeface="ＭＳ Ｐゴシック 本文ＭＳ Ｐゴシック 本文"/>
              <a:ea typeface="+mn-ea"/>
              <a:cs typeface="游ゴシック"/>
            </a:endParaRPr>
          </a:p>
        </p:txBody>
      </p:sp>
      <p:cxnSp>
        <p:nvCxnSpPr>
          <p:cNvPr id="653" name="直線矢印コネクタ 13">
            <a:extLst>
              <a:ext uri="{FF2B5EF4-FFF2-40B4-BE49-F238E27FC236}">
                <a16:creationId xmlns:a16="http://schemas.microsoft.com/office/drawing/2014/main" id="{CD3915A2-5B02-0B95-7773-2215CA1A6AC1}"/>
              </a:ext>
            </a:extLst>
          </p:cNvPr>
          <p:cNvCxnSpPr>
            <a:cxnSpLocks/>
            <a:stCxn id="327" idx="3"/>
            <a:endCxn id="302" idx="4"/>
          </p:cNvCxnSpPr>
          <p:nvPr/>
        </p:nvCxnSpPr>
        <p:spPr>
          <a:xfrm flipV="1">
            <a:off x="8647694" y="2357001"/>
            <a:ext cx="965874" cy="299865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58" name="直線矢印コネクタ 13">
            <a:extLst>
              <a:ext uri="{FF2B5EF4-FFF2-40B4-BE49-F238E27FC236}">
                <a16:creationId xmlns:a16="http://schemas.microsoft.com/office/drawing/2014/main" id="{2E449C23-72B8-1292-E50B-594844A09D1F}"/>
              </a:ext>
            </a:extLst>
          </p:cNvPr>
          <p:cNvCxnSpPr>
            <a:cxnSpLocks/>
            <a:endCxn id="327" idx="1"/>
          </p:cNvCxnSpPr>
          <p:nvPr/>
        </p:nvCxnSpPr>
        <p:spPr>
          <a:xfrm>
            <a:off x="7863154" y="5272263"/>
            <a:ext cx="573021" cy="83391"/>
          </a:xfrm>
          <a:prstGeom prst="bentConnector3">
            <a:avLst>
              <a:gd name="adj1" fmla="val -6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673" name="object 279">
            <a:extLst>
              <a:ext uri="{FF2B5EF4-FFF2-40B4-BE49-F238E27FC236}">
                <a16:creationId xmlns:a16="http://schemas.microsoft.com/office/drawing/2014/main" id="{E596AC88-8AD3-2372-7EA4-ECEB5F043915}"/>
              </a:ext>
            </a:extLst>
          </p:cNvPr>
          <p:cNvSpPr txBox="1"/>
          <p:nvPr/>
        </p:nvSpPr>
        <p:spPr>
          <a:xfrm>
            <a:off x="1364120" y="6570768"/>
            <a:ext cx="1367176" cy="120546"/>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4.1.2.1.</a:t>
            </a:r>
            <a:r>
              <a:rPr lang="ja-JP" altLang="en-US" sz="700" b="0" i="0" u="none" strike="noStrike" baseline="0" dirty="0">
                <a:solidFill>
                  <a:srgbClr val="000000"/>
                </a:solidFill>
                <a:latin typeface="ＭＳ Ｐゴシック 本文ＭＳ Ｐゴシック 本文"/>
                <a:ea typeface="+mn-ea"/>
              </a:rPr>
              <a:t>即時登録</a:t>
            </a:r>
            <a:endParaRPr lang="ja-JP" altLang="en-US" sz="700" dirty="0">
              <a:latin typeface="ＭＳ Ｐゴシック 本文ＭＳ Ｐゴシック 本文"/>
              <a:ea typeface="+mn-ea"/>
              <a:cs typeface="游ゴシック"/>
            </a:endParaRPr>
          </a:p>
        </p:txBody>
      </p:sp>
      <p:sp>
        <p:nvSpPr>
          <p:cNvPr id="685" name="object 279">
            <a:extLst>
              <a:ext uri="{FF2B5EF4-FFF2-40B4-BE49-F238E27FC236}">
                <a16:creationId xmlns:a16="http://schemas.microsoft.com/office/drawing/2014/main" id="{CED0DBA5-D713-5833-4298-5361F61A261F}"/>
              </a:ext>
            </a:extLst>
          </p:cNvPr>
          <p:cNvSpPr txBox="1"/>
          <p:nvPr/>
        </p:nvSpPr>
        <p:spPr>
          <a:xfrm>
            <a:off x="3012745" y="6570768"/>
            <a:ext cx="1367176" cy="120546"/>
          </a:xfrm>
          <a:prstGeom prst="rect">
            <a:avLst/>
          </a:prstGeom>
        </p:spPr>
        <p:txBody>
          <a:bodyPr vert="horz" wrap="square" lIns="0" tIns="12700" rIns="0" bIns="0" rtlCol="0">
            <a:spAutoFit/>
          </a:bodyPr>
          <a:lstStyle/>
          <a:p>
            <a:pPr marL="12700" marR="5080" algn="ctr">
              <a:spcBef>
                <a:spcPts val="100"/>
              </a:spcBef>
            </a:pPr>
            <a:r>
              <a:rPr lang="en-US" altLang="zh-TW" sz="700" b="0" i="0" u="none" strike="noStrike" baseline="0" dirty="0">
                <a:solidFill>
                  <a:srgbClr val="000000"/>
                </a:solidFill>
                <a:latin typeface="ＭＳ Ｐゴシック 本文ＭＳ Ｐゴシック 本文"/>
                <a:ea typeface="+mn-ea"/>
              </a:rPr>
              <a:t>5.2.4.</a:t>
            </a:r>
            <a:r>
              <a:rPr lang="zh-TW" altLang="en-US" sz="700" b="0" i="0" u="none" strike="noStrike" baseline="0" dirty="0">
                <a:solidFill>
                  <a:srgbClr val="000000"/>
                </a:solidFill>
                <a:latin typeface="ＭＳ Ｐゴシック 本文ＭＳ Ｐゴシック 本文"/>
                <a:ea typeface="+mn-ea"/>
              </a:rPr>
              <a:t>登録者暗証番号設定</a:t>
            </a:r>
            <a:endParaRPr lang="ja-JP" altLang="en-US" sz="700" dirty="0">
              <a:latin typeface="ＭＳ Ｐゴシック 本文ＭＳ Ｐゴシック 本文"/>
              <a:ea typeface="+mn-ea"/>
              <a:cs typeface="游ゴシック"/>
            </a:endParaRPr>
          </a:p>
        </p:txBody>
      </p:sp>
      <p:sp>
        <p:nvSpPr>
          <p:cNvPr id="689" name="object 278">
            <a:extLst>
              <a:ext uri="{FF2B5EF4-FFF2-40B4-BE49-F238E27FC236}">
                <a16:creationId xmlns:a16="http://schemas.microsoft.com/office/drawing/2014/main" id="{C3A2016C-53E8-A9BB-42DB-38934E3E5C40}"/>
              </a:ext>
            </a:extLst>
          </p:cNvPr>
          <p:cNvSpPr/>
          <p:nvPr/>
        </p:nvSpPr>
        <p:spPr>
          <a:xfrm rot="5400000">
            <a:off x="4219802" y="6623282"/>
            <a:ext cx="313667" cy="45719"/>
          </a:xfrm>
          <a:custGeom>
            <a:avLst/>
            <a:gdLst/>
            <a:ahLst/>
            <a:cxnLst/>
            <a:rect l="l" t="t" r="r" b="b"/>
            <a:pathLst>
              <a:path w="914400" h="53975">
                <a:moveTo>
                  <a:pt x="0" y="0"/>
                </a:moveTo>
                <a:lnTo>
                  <a:pt x="0" y="53975"/>
                </a:lnTo>
                <a:lnTo>
                  <a:pt x="914146" y="53975"/>
                </a:lnTo>
                <a:lnTo>
                  <a:pt x="914146"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690" name="object 279">
            <a:extLst>
              <a:ext uri="{FF2B5EF4-FFF2-40B4-BE49-F238E27FC236}">
                <a16:creationId xmlns:a16="http://schemas.microsoft.com/office/drawing/2014/main" id="{DD9400DE-8BFB-807D-66B4-FA3BDF4FF2D9}"/>
              </a:ext>
            </a:extLst>
          </p:cNvPr>
          <p:cNvSpPr txBox="1"/>
          <p:nvPr/>
        </p:nvSpPr>
        <p:spPr>
          <a:xfrm>
            <a:off x="4357299" y="6479070"/>
            <a:ext cx="1613414" cy="335989"/>
          </a:xfrm>
          <a:prstGeom prst="rect">
            <a:avLst/>
          </a:prstGeom>
        </p:spPr>
        <p:txBody>
          <a:bodyPr vert="horz" wrap="square" lIns="0" tIns="12700" rIns="0" bIns="0" rtlCol="0">
            <a:spAutoFit/>
          </a:bodyPr>
          <a:lstStyle/>
          <a:p>
            <a:pPr marL="12700" marR="5080" algn="ctr">
              <a:spcBef>
                <a:spcPts val="100"/>
              </a:spcBef>
            </a:pPr>
            <a:r>
              <a:rPr lang="ja-JP" altLang="en-US" sz="700" dirty="0">
                <a:latin typeface="ＭＳ Ｐゴシック 本文ＭＳ Ｐゴシック 本文"/>
                <a:ea typeface="+mn-ea"/>
                <a:cs typeface="游ゴシック"/>
              </a:rPr>
              <a:t>印鑑登録者識別カードを印鑑登録システム以外のシステムで管理する場合は、当該カードを管理するシステムで操作する</a:t>
            </a:r>
          </a:p>
        </p:txBody>
      </p:sp>
      <p:sp>
        <p:nvSpPr>
          <p:cNvPr id="695" name="object 295">
            <a:extLst>
              <a:ext uri="{FF2B5EF4-FFF2-40B4-BE49-F238E27FC236}">
                <a16:creationId xmlns:a16="http://schemas.microsoft.com/office/drawing/2014/main" id="{A6F68348-2D3F-8112-F856-4CEE0F42A7F6}"/>
              </a:ext>
            </a:extLst>
          </p:cNvPr>
          <p:cNvSpPr/>
          <p:nvPr/>
        </p:nvSpPr>
        <p:spPr>
          <a:xfrm flipH="1" flipV="1">
            <a:off x="3915265" y="6260708"/>
            <a:ext cx="426356" cy="253870"/>
          </a:xfrm>
          <a:custGeom>
            <a:avLst/>
            <a:gdLst/>
            <a:ahLst/>
            <a:cxnLst/>
            <a:rect l="l" t="t" r="r" b="b"/>
            <a:pathLst>
              <a:path w="241935" h="340995">
                <a:moveTo>
                  <a:pt x="0" y="0"/>
                </a:moveTo>
                <a:lnTo>
                  <a:pt x="241680" y="340994"/>
                </a:lnTo>
              </a:path>
            </a:pathLst>
          </a:custGeom>
          <a:ln w="9143">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702" name="object 279">
            <a:extLst>
              <a:ext uri="{FF2B5EF4-FFF2-40B4-BE49-F238E27FC236}">
                <a16:creationId xmlns:a16="http://schemas.microsoft.com/office/drawing/2014/main" id="{A59359C4-A699-8B89-9B43-678899BC658A}"/>
              </a:ext>
            </a:extLst>
          </p:cNvPr>
          <p:cNvSpPr txBox="1"/>
          <p:nvPr/>
        </p:nvSpPr>
        <p:spPr>
          <a:xfrm>
            <a:off x="8012108" y="6157070"/>
            <a:ext cx="838837" cy="456535"/>
          </a:xfrm>
          <a:prstGeom prst="rect">
            <a:avLst/>
          </a:prstGeom>
        </p:spPr>
        <p:txBody>
          <a:bodyPr vert="horz" wrap="square" lIns="0" tIns="12700" rIns="0" bIns="0" rtlCol="0">
            <a:spAutoFit/>
          </a:bodyPr>
          <a:lstStyle/>
          <a:p>
            <a:pPr marL="12700" marR="5080" algn="ctr">
              <a:spcBef>
                <a:spcPts val="100"/>
              </a:spcBef>
            </a:pPr>
            <a:r>
              <a:rPr lang="ja-JP" altLang="en-US" sz="700" b="0" i="0" u="none" strike="noStrike" baseline="0" dirty="0">
                <a:solidFill>
                  <a:srgbClr val="000000"/>
                </a:solidFill>
                <a:latin typeface="ＭＳ Ｐゴシック 本文ＭＳ Ｐゴシック 本文"/>
                <a:ea typeface="+mn-ea"/>
              </a:rPr>
              <a:t>あらかじめ印鑑登録番号を表記していない印鑑登録証を使用する場合</a:t>
            </a:r>
            <a:endParaRPr lang="ja-JP" altLang="en-US" sz="700" dirty="0">
              <a:latin typeface="ＭＳ Ｐゴシック 本文ＭＳ Ｐゴシック 本文"/>
              <a:ea typeface="+mn-ea"/>
              <a:cs typeface="游ゴシック"/>
            </a:endParaRPr>
          </a:p>
        </p:txBody>
      </p:sp>
      <p:sp>
        <p:nvSpPr>
          <p:cNvPr id="705" name="object 297">
            <a:extLst>
              <a:ext uri="{FF2B5EF4-FFF2-40B4-BE49-F238E27FC236}">
                <a16:creationId xmlns:a16="http://schemas.microsoft.com/office/drawing/2014/main" id="{26C18B0E-CD58-CEF5-0876-62C2030912B6}"/>
              </a:ext>
            </a:extLst>
          </p:cNvPr>
          <p:cNvSpPr txBox="1"/>
          <p:nvPr/>
        </p:nvSpPr>
        <p:spPr>
          <a:xfrm>
            <a:off x="3015135" y="4405568"/>
            <a:ext cx="655165"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個人番号カードを兼用</a:t>
            </a:r>
            <a:endParaRPr sz="700" dirty="0">
              <a:latin typeface="ＭＳ Ｐゴシック 本文ＭＳ Ｐゴシック 本文"/>
              <a:ea typeface="+mn-ea"/>
              <a:cs typeface="游ゴシック"/>
            </a:endParaRPr>
          </a:p>
        </p:txBody>
      </p:sp>
      <p:sp>
        <p:nvSpPr>
          <p:cNvPr id="706" name="object 297">
            <a:extLst>
              <a:ext uri="{FF2B5EF4-FFF2-40B4-BE49-F238E27FC236}">
                <a16:creationId xmlns:a16="http://schemas.microsoft.com/office/drawing/2014/main" id="{8FE61366-91BC-FEB7-1DC5-B23CB67B0D03}"/>
              </a:ext>
            </a:extLst>
          </p:cNvPr>
          <p:cNvSpPr txBox="1"/>
          <p:nvPr/>
        </p:nvSpPr>
        <p:spPr>
          <a:xfrm>
            <a:off x="4908489" y="4405568"/>
            <a:ext cx="655165"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条例等利用領域を利用</a:t>
            </a:r>
            <a:endParaRPr sz="700" dirty="0">
              <a:latin typeface="ＭＳ Ｐゴシック 本文ＭＳ Ｐゴシック 本文"/>
              <a:ea typeface="+mn-ea"/>
              <a:cs typeface="游ゴシック"/>
            </a:endParaRPr>
          </a:p>
        </p:txBody>
      </p:sp>
      <p:grpSp>
        <p:nvGrpSpPr>
          <p:cNvPr id="709" name="グループ化 708">
            <a:extLst>
              <a:ext uri="{FF2B5EF4-FFF2-40B4-BE49-F238E27FC236}">
                <a16:creationId xmlns:a16="http://schemas.microsoft.com/office/drawing/2014/main" id="{F84A96C6-DB03-A6EF-B8E3-AF57E85D6A52}"/>
              </a:ext>
            </a:extLst>
          </p:cNvPr>
          <p:cNvGrpSpPr/>
          <p:nvPr/>
        </p:nvGrpSpPr>
        <p:grpSpPr>
          <a:xfrm>
            <a:off x="8564360" y="2177001"/>
            <a:ext cx="180000" cy="180000"/>
            <a:chOff x="11137900" y="1192100"/>
            <a:chExt cx="180000" cy="180000"/>
          </a:xfrm>
        </p:grpSpPr>
        <p:sp>
          <p:nvSpPr>
            <p:cNvPr id="710" name="フローチャート: 結合子 709">
              <a:extLst>
                <a:ext uri="{FF2B5EF4-FFF2-40B4-BE49-F238E27FC236}">
                  <a16:creationId xmlns:a16="http://schemas.microsoft.com/office/drawing/2014/main" id="{AF9158E9-02E3-7841-2EE6-6BC6C2DA0704}"/>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1" name="正方形/長方形 710">
              <a:extLst>
                <a:ext uri="{FF2B5EF4-FFF2-40B4-BE49-F238E27FC236}">
                  <a16:creationId xmlns:a16="http://schemas.microsoft.com/office/drawing/2014/main" id="{7B571E00-3450-86DA-955C-84B90EE3B81F}"/>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3" name="二等辺三角形 712">
              <a:extLst>
                <a:ext uri="{FF2B5EF4-FFF2-40B4-BE49-F238E27FC236}">
                  <a16:creationId xmlns:a16="http://schemas.microsoft.com/office/drawing/2014/main" id="{168C298D-CCAF-47D2-17DE-9254F5CD9899}"/>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grpSp>
        <p:nvGrpSpPr>
          <p:cNvPr id="714" name="グループ化 713">
            <a:extLst>
              <a:ext uri="{FF2B5EF4-FFF2-40B4-BE49-F238E27FC236}">
                <a16:creationId xmlns:a16="http://schemas.microsoft.com/office/drawing/2014/main" id="{BD8716A4-EBCD-2DCB-AF97-E7F8CE6DDAD5}"/>
              </a:ext>
            </a:extLst>
          </p:cNvPr>
          <p:cNvGrpSpPr/>
          <p:nvPr/>
        </p:nvGrpSpPr>
        <p:grpSpPr>
          <a:xfrm>
            <a:off x="4360881" y="2177001"/>
            <a:ext cx="180000" cy="180000"/>
            <a:chOff x="11137900" y="1192100"/>
            <a:chExt cx="180000" cy="180000"/>
          </a:xfrm>
        </p:grpSpPr>
        <p:sp>
          <p:nvSpPr>
            <p:cNvPr id="715" name="フローチャート: 結合子 714">
              <a:extLst>
                <a:ext uri="{FF2B5EF4-FFF2-40B4-BE49-F238E27FC236}">
                  <a16:creationId xmlns:a16="http://schemas.microsoft.com/office/drawing/2014/main" id="{B01BF45A-C528-A1F2-16C0-F136DA5C0E77}"/>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8" name="正方形/長方形 717">
              <a:extLst>
                <a:ext uri="{FF2B5EF4-FFF2-40B4-BE49-F238E27FC236}">
                  <a16:creationId xmlns:a16="http://schemas.microsoft.com/office/drawing/2014/main" id="{BDDB0F0D-64EE-EB75-0B4E-BFD6310EEC8D}"/>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9" name="二等辺三角形 718">
              <a:extLst>
                <a:ext uri="{FF2B5EF4-FFF2-40B4-BE49-F238E27FC236}">
                  <a16:creationId xmlns:a16="http://schemas.microsoft.com/office/drawing/2014/main" id="{EB9AFCC8-DA44-90D5-9A17-59BDC62C3884}"/>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grpSp>
        <p:nvGrpSpPr>
          <p:cNvPr id="347" name="グループ化 346">
            <a:extLst>
              <a:ext uri="{FF2B5EF4-FFF2-40B4-BE49-F238E27FC236}">
                <a16:creationId xmlns:a16="http://schemas.microsoft.com/office/drawing/2014/main" id="{F511A1DE-14E4-FE70-C765-E526CF4768F8}"/>
              </a:ext>
            </a:extLst>
          </p:cNvPr>
          <p:cNvGrpSpPr/>
          <p:nvPr/>
        </p:nvGrpSpPr>
        <p:grpSpPr>
          <a:xfrm>
            <a:off x="1798079" y="5899780"/>
            <a:ext cx="456911" cy="344889"/>
            <a:chOff x="6080349" y="4852187"/>
            <a:chExt cx="520944" cy="393223"/>
          </a:xfrm>
        </p:grpSpPr>
        <p:sp>
          <p:nvSpPr>
            <p:cNvPr id="348" name="フローチャート: 磁気ディスク 347">
              <a:extLst>
                <a:ext uri="{FF2B5EF4-FFF2-40B4-BE49-F238E27FC236}">
                  <a16:creationId xmlns:a16="http://schemas.microsoft.com/office/drawing/2014/main" id="{82674A35-5A15-C970-F7FE-46FA2973AA5C}"/>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49" name="object 17">
              <a:extLst>
                <a:ext uri="{FF2B5EF4-FFF2-40B4-BE49-F238E27FC236}">
                  <a16:creationId xmlns:a16="http://schemas.microsoft.com/office/drawing/2014/main" id="{4D7A82BB-BC65-9A63-18FB-B4B16375966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50" name="グループ化 349">
            <a:extLst>
              <a:ext uri="{FF2B5EF4-FFF2-40B4-BE49-F238E27FC236}">
                <a16:creationId xmlns:a16="http://schemas.microsoft.com/office/drawing/2014/main" id="{BB3110C4-E960-DCF2-71EF-9F19CF099DE5}"/>
              </a:ext>
            </a:extLst>
          </p:cNvPr>
          <p:cNvGrpSpPr/>
          <p:nvPr/>
        </p:nvGrpSpPr>
        <p:grpSpPr>
          <a:xfrm>
            <a:off x="3472405" y="5899780"/>
            <a:ext cx="456911" cy="344889"/>
            <a:chOff x="6080349" y="4852187"/>
            <a:chExt cx="520944" cy="393223"/>
          </a:xfrm>
        </p:grpSpPr>
        <p:sp>
          <p:nvSpPr>
            <p:cNvPr id="351" name="フローチャート: 磁気ディスク 350">
              <a:extLst>
                <a:ext uri="{FF2B5EF4-FFF2-40B4-BE49-F238E27FC236}">
                  <a16:creationId xmlns:a16="http://schemas.microsoft.com/office/drawing/2014/main" id="{B8857158-0A99-B417-F697-552F49B5FD5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52" name="object 17">
              <a:extLst>
                <a:ext uri="{FF2B5EF4-FFF2-40B4-BE49-F238E27FC236}">
                  <a16:creationId xmlns:a16="http://schemas.microsoft.com/office/drawing/2014/main" id="{385CC893-7522-8D9C-63DF-280C4CB53ADD}"/>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53" name="グループ化 352">
            <a:extLst>
              <a:ext uri="{FF2B5EF4-FFF2-40B4-BE49-F238E27FC236}">
                <a16:creationId xmlns:a16="http://schemas.microsoft.com/office/drawing/2014/main" id="{D42CBA26-9FAE-E78E-2C4B-717DC5D269D4}"/>
              </a:ext>
            </a:extLst>
          </p:cNvPr>
          <p:cNvGrpSpPr/>
          <p:nvPr/>
        </p:nvGrpSpPr>
        <p:grpSpPr>
          <a:xfrm>
            <a:off x="5716998" y="5899780"/>
            <a:ext cx="456911" cy="344889"/>
            <a:chOff x="6080349" y="4852187"/>
            <a:chExt cx="520944" cy="393223"/>
          </a:xfrm>
        </p:grpSpPr>
        <p:sp>
          <p:nvSpPr>
            <p:cNvPr id="354" name="フローチャート: 磁気ディスク 353">
              <a:extLst>
                <a:ext uri="{FF2B5EF4-FFF2-40B4-BE49-F238E27FC236}">
                  <a16:creationId xmlns:a16="http://schemas.microsoft.com/office/drawing/2014/main" id="{81B68FB3-22F6-D588-69E4-D7EF2F6F63F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55" name="object 17">
              <a:extLst>
                <a:ext uri="{FF2B5EF4-FFF2-40B4-BE49-F238E27FC236}">
                  <a16:creationId xmlns:a16="http://schemas.microsoft.com/office/drawing/2014/main" id="{AB51CF55-7286-0E9C-D244-DF5FB00CDC3A}"/>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grpSp>
        <p:nvGrpSpPr>
          <p:cNvPr id="356" name="グループ化 355">
            <a:extLst>
              <a:ext uri="{FF2B5EF4-FFF2-40B4-BE49-F238E27FC236}">
                <a16:creationId xmlns:a16="http://schemas.microsoft.com/office/drawing/2014/main" id="{EC01DF7E-B939-B2A0-4C77-CF64EB3998CB}"/>
              </a:ext>
            </a:extLst>
          </p:cNvPr>
          <p:cNvGrpSpPr/>
          <p:nvPr/>
        </p:nvGrpSpPr>
        <p:grpSpPr>
          <a:xfrm>
            <a:off x="6706197" y="5899780"/>
            <a:ext cx="456911" cy="344889"/>
            <a:chOff x="6080349" y="4852187"/>
            <a:chExt cx="520944" cy="393223"/>
          </a:xfrm>
        </p:grpSpPr>
        <p:sp>
          <p:nvSpPr>
            <p:cNvPr id="357" name="フローチャート: 磁気ディスク 356">
              <a:extLst>
                <a:ext uri="{FF2B5EF4-FFF2-40B4-BE49-F238E27FC236}">
                  <a16:creationId xmlns:a16="http://schemas.microsoft.com/office/drawing/2014/main" id="{A68F7B46-1B1E-3725-B084-E34E3B5DC23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58" name="object 17">
              <a:extLst>
                <a:ext uri="{FF2B5EF4-FFF2-40B4-BE49-F238E27FC236}">
                  <a16:creationId xmlns:a16="http://schemas.microsoft.com/office/drawing/2014/main" id="{6A61E916-DCD2-1FDF-F057-9F4498552099}"/>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cxnSp>
        <p:nvCxnSpPr>
          <p:cNvPr id="360" name="直線矢印コネクタ 359">
            <a:extLst>
              <a:ext uri="{FF2B5EF4-FFF2-40B4-BE49-F238E27FC236}">
                <a16:creationId xmlns:a16="http://schemas.microsoft.com/office/drawing/2014/main" id="{EF8E079E-C69D-73D1-B914-2D0D79C11D5E}"/>
              </a:ext>
            </a:extLst>
          </p:cNvPr>
          <p:cNvCxnSpPr>
            <a:cxnSpLocks/>
            <a:stCxn id="9" idx="2"/>
          </p:cNvCxnSpPr>
          <p:nvPr/>
        </p:nvCxnSpPr>
        <p:spPr>
          <a:xfrm>
            <a:off x="3670300" y="1236814"/>
            <a:ext cx="0" cy="84039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62" name="直線矢印コネクタ 361">
            <a:extLst>
              <a:ext uri="{FF2B5EF4-FFF2-40B4-BE49-F238E27FC236}">
                <a16:creationId xmlns:a16="http://schemas.microsoft.com/office/drawing/2014/main" id="{F77D56B1-A90F-95B5-8E98-DF973EE5AF5C}"/>
              </a:ext>
            </a:extLst>
          </p:cNvPr>
          <p:cNvCxnSpPr>
            <a:cxnSpLocks/>
            <a:stCxn id="715" idx="0"/>
            <a:endCxn id="10" idx="2"/>
          </p:cNvCxnSpPr>
          <p:nvPr/>
        </p:nvCxnSpPr>
        <p:spPr>
          <a:xfrm flipV="1">
            <a:off x="4450881" y="1236814"/>
            <a:ext cx="13565" cy="94018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4" name="直線矢印コネクタ 373">
            <a:extLst>
              <a:ext uri="{FF2B5EF4-FFF2-40B4-BE49-F238E27FC236}">
                <a16:creationId xmlns:a16="http://schemas.microsoft.com/office/drawing/2014/main" id="{0F11AF0E-0465-53D7-5E9B-37F2011F0995}"/>
              </a:ext>
            </a:extLst>
          </p:cNvPr>
          <p:cNvCxnSpPr>
            <a:cxnSpLocks/>
            <a:stCxn id="11" idx="2"/>
          </p:cNvCxnSpPr>
          <p:nvPr/>
        </p:nvCxnSpPr>
        <p:spPr>
          <a:xfrm>
            <a:off x="6908343" y="1236814"/>
            <a:ext cx="13370" cy="84039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9" name="直線矢印コネクタ 378">
            <a:extLst>
              <a:ext uri="{FF2B5EF4-FFF2-40B4-BE49-F238E27FC236}">
                <a16:creationId xmlns:a16="http://schemas.microsoft.com/office/drawing/2014/main" id="{D6019B7B-BB30-67FE-0E1B-4BF5E9452790}"/>
              </a:ext>
            </a:extLst>
          </p:cNvPr>
          <p:cNvCxnSpPr>
            <a:cxnSpLocks/>
            <a:endCxn id="12" idx="2"/>
          </p:cNvCxnSpPr>
          <p:nvPr/>
        </p:nvCxnSpPr>
        <p:spPr>
          <a:xfrm flipH="1" flipV="1">
            <a:off x="8633087" y="1236814"/>
            <a:ext cx="7520" cy="94018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80" name="直線矢印コネクタ 379">
            <a:extLst>
              <a:ext uri="{FF2B5EF4-FFF2-40B4-BE49-F238E27FC236}">
                <a16:creationId xmlns:a16="http://schemas.microsoft.com/office/drawing/2014/main" id="{C83D7153-F808-2251-F7AD-0D851FB08FD6}"/>
              </a:ext>
            </a:extLst>
          </p:cNvPr>
          <p:cNvCxnSpPr>
            <a:cxnSpLocks/>
            <a:endCxn id="20" idx="2"/>
          </p:cNvCxnSpPr>
          <p:nvPr/>
        </p:nvCxnSpPr>
        <p:spPr>
          <a:xfrm flipH="1" flipV="1">
            <a:off x="9607550" y="1236814"/>
            <a:ext cx="15512" cy="940187"/>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 name="直線矢印コネクタ 1">
            <a:extLst>
              <a:ext uri="{FF2B5EF4-FFF2-40B4-BE49-F238E27FC236}">
                <a16:creationId xmlns:a16="http://schemas.microsoft.com/office/drawing/2014/main" id="{2BA39242-EF2C-9869-44E8-189068BD7296}"/>
              </a:ext>
            </a:extLst>
          </p:cNvPr>
          <p:cNvCxnSpPr>
            <a:cxnSpLocks/>
            <a:endCxn id="718" idx="1"/>
          </p:cNvCxnSpPr>
          <p:nvPr/>
        </p:nvCxnSpPr>
        <p:spPr>
          <a:xfrm>
            <a:off x="3972232" y="2246560"/>
            <a:ext cx="41564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正方形/長方形 8">
            <a:extLst>
              <a:ext uri="{FF2B5EF4-FFF2-40B4-BE49-F238E27FC236}">
                <a16:creationId xmlns:a16="http://schemas.microsoft.com/office/drawing/2014/main" id="{74861FD4-13D4-8E88-B780-B6BA48BFED1C}"/>
              </a:ext>
            </a:extLst>
          </p:cNvPr>
          <p:cNvSpPr/>
          <p:nvPr/>
        </p:nvSpPr>
        <p:spPr>
          <a:xfrm>
            <a:off x="33274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正方形/長方形 9">
            <a:extLst>
              <a:ext uri="{FF2B5EF4-FFF2-40B4-BE49-F238E27FC236}">
                <a16:creationId xmlns:a16="http://schemas.microsoft.com/office/drawing/2014/main" id="{A9ACB1AF-25AE-8EF3-7040-C2719662D534}"/>
              </a:ext>
            </a:extLst>
          </p:cNvPr>
          <p:cNvSpPr/>
          <p:nvPr/>
        </p:nvSpPr>
        <p:spPr>
          <a:xfrm>
            <a:off x="4121546"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1" name="正方形/長方形 10">
            <a:extLst>
              <a:ext uri="{FF2B5EF4-FFF2-40B4-BE49-F238E27FC236}">
                <a16:creationId xmlns:a16="http://schemas.microsoft.com/office/drawing/2014/main" id="{CF812CD1-D2AC-CA2B-F33C-610C412AFB58}"/>
              </a:ext>
            </a:extLst>
          </p:cNvPr>
          <p:cNvSpPr/>
          <p:nvPr/>
        </p:nvSpPr>
        <p:spPr>
          <a:xfrm>
            <a:off x="6565443"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2" name="正方形/長方形 11">
            <a:extLst>
              <a:ext uri="{FF2B5EF4-FFF2-40B4-BE49-F238E27FC236}">
                <a16:creationId xmlns:a16="http://schemas.microsoft.com/office/drawing/2014/main" id="{3B3DDFD2-1BEF-751E-A9DB-1111CEA483DA}"/>
              </a:ext>
            </a:extLst>
          </p:cNvPr>
          <p:cNvSpPr/>
          <p:nvPr/>
        </p:nvSpPr>
        <p:spPr>
          <a:xfrm>
            <a:off x="8290187"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20" name="正方形/長方形 19">
            <a:extLst>
              <a:ext uri="{FF2B5EF4-FFF2-40B4-BE49-F238E27FC236}">
                <a16:creationId xmlns:a16="http://schemas.microsoft.com/office/drawing/2014/main" id="{6DA69550-2273-3FCE-652E-5FBFDBE1F3B2}"/>
              </a:ext>
            </a:extLst>
          </p:cNvPr>
          <p:cNvSpPr/>
          <p:nvPr/>
        </p:nvSpPr>
        <p:spPr>
          <a:xfrm>
            <a:off x="92646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21" name="object 17">
            <a:extLst>
              <a:ext uri="{FF2B5EF4-FFF2-40B4-BE49-F238E27FC236}">
                <a16:creationId xmlns:a16="http://schemas.microsoft.com/office/drawing/2014/main" id="{10EE7E0C-E05A-4F9F-EE68-31F8040D7602}"/>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2" name="object 17">
            <a:extLst>
              <a:ext uri="{FF2B5EF4-FFF2-40B4-BE49-F238E27FC236}">
                <a16:creationId xmlns:a16="http://schemas.microsoft.com/office/drawing/2014/main" id="{44F02DE1-5767-B21D-F163-F5DEAA462FDB}"/>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3" name="正方形/長方形 22">
            <a:extLst>
              <a:ext uri="{FF2B5EF4-FFF2-40B4-BE49-F238E27FC236}">
                <a16:creationId xmlns:a16="http://schemas.microsoft.com/office/drawing/2014/main" id="{7E27834A-D92B-D7F9-2EAB-1A5C6825462F}"/>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24" name="正方形/長方形 23">
            <a:extLst>
              <a:ext uri="{FF2B5EF4-FFF2-40B4-BE49-F238E27FC236}">
                <a16:creationId xmlns:a16="http://schemas.microsoft.com/office/drawing/2014/main" id="{07844B23-2337-9884-9548-39889C65EAF6}"/>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25" name="正方形/長方形 24">
            <a:extLst>
              <a:ext uri="{FF2B5EF4-FFF2-40B4-BE49-F238E27FC236}">
                <a16:creationId xmlns:a16="http://schemas.microsoft.com/office/drawing/2014/main" id="{766D7E46-4735-8D7D-C376-063869A585B2}"/>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即時登録（</a:t>
            </a:r>
            <a:r>
              <a:rPr kumimoji="1" lang="en-US" altLang="ja-JP" sz="1100" dirty="0">
                <a:solidFill>
                  <a:schemeClr val="tx1"/>
                </a:solidFill>
                <a:latin typeface="ＭＳ Ｐゴシック 本文ＭＳ Ｐゴシック 本文"/>
              </a:rPr>
              <a:t>2/2</a:t>
            </a:r>
            <a:r>
              <a:rPr kumimoji="1" lang="ja-JP" altLang="en-US" sz="1100" dirty="0">
                <a:solidFill>
                  <a:schemeClr val="tx1"/>
                </a:solidFill>
                <a:latin typeface="ＭＳ Ｐゴシック 本文ＭＳ Ｐゴシック 本文"/>
              </a:rPr>
              <a:t>）</a:t>
            </a:r>
          </a:p>
        </p:txBody>
      </p:sp>
      <p:sp>
        <p:nvSpPr>
          <p:cNvPr id="26" name="正方形/長方形 25">
            <a:extLst>
              <a:ext uri="{FF2B5EF4-FFF2-40B4-BE49-F238E27FC236}">
                <a16:creationId xmlns:a16="http://schemas.microsoft.com/office/drawing/2014/main" id="{E21AB715-FCCE-B609-405C-1F94AAC6539C}"/>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4.1.2</a:t>
            </a:r>
            <a:endParaRPr kumimoji="1" lang="ja-JP" altLang="en-US" sz="1100" dirty="0">
              <a:solidFill>
                <a:schemeClr val="tx1"/>
              </a:solidFill>
              <a:latin typeface="ＭＳ Ｐゴシック 本文ＭＳ Ｐゴシック 本文"/>
            </a:endParaRPr>
          </a:p>
        </p:txBody>
      </p:sp>
      <p:grpSp>
        <p:nvGrpSpPr>
          <p:cNvPr id="27" name="グループ化 26">
            <a:extLst>
              <a:ext uri="{FF2B5EF4-FFF2-40B4-BE49-F238E27FC236}">
                <a16:creationId xmlns:a16="http://schemas.microsoft.com/office/drawing/2014/main" id="{E3F13A89-246B-21FA-9B0B-8651F5132012}"/>
              </a:ext>
            </a:extLst>
          </p:cNvPr>
          <p:cNvGrpSpPr/>
          <p:nvPr/>
        </p:nvGrpSpPr>
        <p:grpSpPr>
          <a:xfrm>
            <a:off x="3417364" y="2070199"/>
            <a:ext cx="543271" cy="360045"/>
            <a:chOff x="4687859" y="3222625"/>
            <a:chExt cx="543271" cy="360045"/>
          </a:xfrm>
        </p:grpSpPr>
        <p:grpSp>
          <p:nvGrpSpPr>
            <p:cNvPr id="28" name="グループ化 27">
              <a:extLst>
                <a:ext uri="{FF2B5EF4-FFF2-40B4-BE49-F238E27FC236}">
                  <a16:creationId xmlns:a16="http://schemas.microsoft.com/office/drawing/2014/main" id="{62967CD8-F177-85BB-BCCB-4323B1DA5835}"/>
                </a:ext>
              </a:extLst>
            </p:cNvPr>
            <p:cNvGrpSpPr/>
            <p:nvPr/>
          </p:nvGrpSpPr>
          <p:grpSpPr>
            <a:xfrm>
              <a:off x="4687859" y="3225072"/>
              <a:ext cx="518506" cy="339406"/>
              <a:chOff x="4687859" y="3225072"/>
              <a:chExt cx="518506" cy="339406"/>
            </a:xfrm>
          </p:grpSpPr>
          <p:pic>
            <p:nvPicPr>
              <p:cNvPr id="282" name="object 21">
                <a:extLst>
                  <a:ext uri="{FF2B5EF4-FFF2-40B4-BE49-F238E27FC236}">
                    <a16:creationId xmlns:a16="http://schemas.microsoft.com/office/drawing/2014/main" id="{38877FE6-C079-9C75-124C-7FCD1C879902}"/>
                  </a:ext>
                </a:extLst>
              </p:cNvPr>
              <p:cNvPicPr/>
              <p:nvPr/>
            </p:nvPicPr>
            <p:blipFill>
              <a:blip r:embed="rId3" cstate="print"/>
              <a:stretch>
                <a:fillRect/>
              </a:stretch>
            </p:blipFill>
            <p:spPr>
              <a:xfrm>
                <a:off x="4687859" y="3225072"/>
                <a:ext cx="133329" cy="115866"/>
              </a:xfrm>
              <a:prstGeom prst="rect">
                <a:avLst/>
              </a:prstGeom>
            </p:spPr>
          </p:pic>
          <p:sp>
            <p:nvSpPr>
              <p:cNvPr id="283" name="object 17">
                <a:extLst>
                  <a:ext uri="{FF2B5EF4-FFF2-40B4-BE49-F238E27FC236}">
                    <a16:creationId xmlns:a16="http://schemas.microsoft.com/office/drawing/2014/main" id="{847382FE-ACC5-4498-07D0-FB961C8860FD}"/>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設定</a:t>
                </a:r>
                <a:endParaRPr lang="ja-JP" altLang="en-US" sz="700" dirty="0">
                  <a:latin typeface="ＭＳ Ｐゴシック 本文ＭＳ Ｐゴシック 本文"/>
                  <a:ea typeface="+mn-ea"/>
                  <a:cs typeface="游ゴシック"/>
                </a:endParaRPr>
              </a:p>
            </p:txBody>
          </p:sp>
        </p:grpSp>
        <p:sp>
          <p:nvSpPr>
            <p:cNvPr id="281" name="object 18">
              <a:extLst>
                <a:ext uri="{FF2B5EF4-FFF2-40B4-BE49-F238E27FC236}">
                  <a16:creationId xmlns:a16="http://schemas.microsoft.com/office/drawing/2014/main" id="{9286A140-50C6-D9C2-092F-EEB834497847}"/>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84" name="グループ化 283">
            <a:extLst>
              <a:ext uri="{FF2B5EF4-FFF2-40B4-BE49-F238E27FC236}">
                <a16:creationId xmlns:a16="http://schemas.microsoft.com/office/drawing/2014/main" id="{671C4E7D-4A6A-1D12-67E4-86DF0496CB18}"/>
              </a:ext>
            </a:extLst>
          </p:cNvPr>
          <p:cNvGrpSpPr/>
          <p:nvPr/>
        </p:nvGrpSpPr>
        <p:grpSpPr>
          <a:xfrm>
            <a:off x="1758443" y="3996225"/>
            <a:ext cx="539750" cy="360045"/>
            <a:chOff x="1937952" y="2078355"/>
            <a:chExt cx="539750" cy="360045"/>
          </a:xfrm>
        </p:grpSpPr>
        <p:pic>
          <p:nvPicPr>
            <p:cNvPr id="285" name="object 19">
              <a:extLst>
                <a:ext uri="{FF2B5EF4-FFF2-40B4-BE49-F238E27FC236}">
                  <a16:creationId xmlns:a16="http://schemas.microsoft.com/office/drawing/2014/main" id="{6162FF97-BD54-B77C-632A-DC76C40AB76E}"/>
                </a:ext>
              </a:extLst>
            </p:cNvPr>
            <p:cNvPicPr/>
            <p:nvPr/>
          </p:nvPicPr>
          <p:blipFill>
            <a:blip r:embed="rId4" cstate="print"/>
            <a:stretch>
              <a:fillRect/>
            </a:stretch>
          </p:blipFill>
          <p:spPr>
            <a:xfrm>
              <a:off x="1964333" y="2084491"/>
              <a:ext cx="120395" cy="100245"/>
            </a:xfrm>
            <a:prstGeom prst="rect">
              <a:avLst/>
            </a:prstGeom>
          </p:spPr>
        </p:pic>
        <p:sp>
          <p:nvSpPr>
            <p:cNvPr id="286" name="object 17">
              <a:extLst>
                <a:ext uri="{FF2B5EF4-FFF2-40B4-BE49-F238E27FC236}">
                  <a16:creationId xmlns:a16="http://schemas.microsoft.com/office/drawing/2014/main" id="{0BBE58B3-3A62-B8C5-EA39-5FFCCBF229DE}"/>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確認・決裁</a:t>
              </a:r>
              <a:br>
                <a:rPr lang="en-US" altLang="ja-JP" sz="700" dirty="0">
                  <a:latin typeface="+mj-ea"/>
                  <a:ea typeface="+mj-ea"/>
                </a:rPr>
              </a:br>
              <a:r>
                <a:rPr lang="ja-JP" altLang="en-US" sz="700" dirty="0">
                  <a:latin typeface="+mj-ea"/>
                  <a:ea typeface="+mj-ea"/>
                </a:rPr>
                <a:t>（本登録）</a:t>
              </a:r>
              <a:endParaRPr lang="zh-TW" altLang="en-US" sz="700" dirty="0">
                <a:latin typeface="+mj-ea"/>
                <a:ea typeface="+mj-ea"/>
              </a:endParaRPr>
            </a:p>
          </p:txBody>
        </p:sp>
        <p:sp>
          <p:nvSpPr>
            <p:cNvPr id="287" name="object 18">
              <a:extLst>
                <a:ext uri="{FF2B5EF4-FFF2-40B4-BE49-F238E27FC236}">
                  <a16:creationId xmlns:a16="http://schemas.microsoft.com/office/drawing/2014/main" id="{92B5E3A8-6C75-B383-9155-DF2DE4F74AC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8" name="グループ化 287">
            <a:extLst>
              <a:ext uri="{FF2B5EF4-FFF2-40B4-BE49-F238E27FC236}">
                <a16:creationId xmlns:a16="http://schemas.microsoft.com/office/drawing/2014/main" id="{EC134205-C4E0-EB2D-8853-5EF6110A7788}"/>
              </a:ext>
            </a:extLst>
          </p:cNvPr>
          <p:cNvGrpSpPr/>
          <p:nvPr/>
        </p:nvGrpSpPr>
        <p:grpSpPr>
          <a:xfrm>
            <a:off x="5673818" y="4001185"/>
            <a:ext cx="543271" cy="360045"/>
            <a:chOff x="4687859" y="3222625"/>
            <a:chExt cx="543271" cy="360045"/>
          </a:xfrm>
        </p:grpSpPr>
        <p:grpSp>
          <p:nvGrpSpPr>
            <p:cNvPr id="289" name="グループ化 288">
              <a:extLst>
                <a:ext uri="{FF2B5EF4-FFF2-40B4-BE49-F238E27FC236}">
                  <a16:creationId xmlns:a16="http://schemas.microsoft.com/office/drawing/2014/main" id="{C946C277-FCEE-2509-9C62-5C74E43E4EB4}"/>
                </a:ext>
              </a:extLst>
            </p:cNvPr>
            <p:cNvGrpSpPr/>
            <p:nvPr/>
          </p:nvGrpSpPr>
          <p:grpSpPr>
            <a:xfrm>
              <a:off x="4687859" y="3225072"/>
              <a:ext cx="518506" cy="339406"/>
              <a:chOff x="4687859" y="3225072"/>
              <a:chExt cx="518506" cy="339406"/>
            </a:xfrm>
          </p:grpSpPr>
          <p:pic>
            <p:nvPicPr>
              <p:cNvPr id="291" name="object 21">
                <a:extLst>
                  <a:ext uri="{FF2B5EF4-FFF2-40B4-BE49-F238E27FC236}">
                    <a16:creationId xmlns:a16="http://schemas.microsoft.com/office/drawing/2014/main" id="{EA1CA20D-211C-B362-6231-366C5E9CDBEF}"/>
                  </a:ext>
                </a:extLst>
              </p:cNvPr>
              <p:cNvPicPr/>
              <p:nvPr/>
            </p:nvPicPr>
            <p:blipFill>
              <a:blip r:embed="rId3" cstate="print"/>
              <a:stretch>
                <a:fillRect/>
              </a:stretch>
            </p:blipFill>
            <p:spPr>
              <a:xfrm>
                <a:off x="4687859" y="3225072"/>
                <a:ext cx="133329" cy="115866"/>
              </a:xfrm>
              <a:prstGeom prst="rect">
                <a:avLst/>
              </a:prstGeom>
            </p:spPr>
          </p:pic>
          <p:sp>
            <p:nvSpPr>
              <p:cNvPr id="292" name="object 17">
                <a:extLst>
                  <a:ext uri="{FF2B5EF4-FFF2-40B4-BE49-F238E27FC236}">
                    <a16:creationId xmlns:a16="http://schemas.microsoft.com/office/drawing/2014/main" id="{D98852A2-A68E-7205-CF1D-BF6749F15178}"/>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必要事項記録</a:t>
                </a:r>
                <a:endParaRPr lang="en-US" altLang="ja-JP" sz="700" dirty="0">
                  <a:latin typeface="ＭＳ Ｐゴシック 本文ＭＳ Ｐゴシック 本文"/>
                  <a:ea typeface="+mn-ea"/>
                  <a:cs typeface="游ゴシック"/>
                </a:endParaRPr>
              </a:p>
            </p:txBody>
          </p:sp>
        </p:grpSp>
        <p:sp>
          <p:nvSpPr>
            <p:cNvPr id="290" name="object 18">
              <a:extLst>
                <a:ext uri="{FF2B5EF4-FFF2-40B4-BE49-F238E27FC236}">
                  <a16:creationId xmlns:a16="http://schemas.microsoft.com/office/drawing/2014/main" id="{19E61431-CB42-4EC0-9A6A-44939FF0B49F}"/>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3" name="グループ化 292">
            <a:extLst>
              <a:ext uri="{FF2B5EF4-FFF2-40B4-BE49-F238E27FC236}">
                <a16:creationId xmlns:a16="http://schemas.microsoft.com/office/drawing/2014/main" id="{DB6A2BB2-AD77-A6DD-DD94-C5CA25C98488}"/>
              </a:ext>
            </a:extLst>
          </p:cNvPr>
          <p:cNvGrpSpPr/>
          <p:nvPr/>
        </p:nvGrpSpPr>
        <p:grpSpPr>
          <a:xfrm>
            <a:off x="7522590" y="3996225"/>
            <a:ext cx="539750" cy="360045"/>
            <a:chOff x="1937952" y="2078355"/>
            <a:chExt cx="539750" cy="360045"/>
          </a:xfrm>
        </p:grpSpPr>
        <p:pic>
          <p:nvPicPr>
            <p:cNvPr id="297" name="object 19">
              <a:extLst>
                <a:ext uri="{FF2B5EF4-FFF2-40B4-BE49-F238E27FC236}">
                  <a16:creationId xmlns:a16="http://schemas.microsoft.com/office/drawing/2014/main" id="{AA66B07D-8DC8-3746-11BC-25688C66E1B4}"/>
                </a:ext>
              </a:extLst>
            </p:cNvPr>
            <p:cNvPicPr/>
            <p:nvPr/>
          </p:nvPicPr>
          <p:blipFill>
            <a:blip r:embed="rId4" cstate="print"/>
            <a:stretch>
              <a:fillRect/>
            </a:stretch>
          </p:blipFill>
          <p:spPr>
            <a:xfrm>
              <a:off x="1964333" y="2084491"/>
              <a:ext cx="120395" cy="100245"/>
            </a:xfrm>
            <a:prstGeom prst="rect">
              <a:avLst/>
            </a:prstGeom>
          </p:spPr>
        </p:pic>
        <p:sp>
          <p:nvSpPr>
            <p:cNvPr id="298" name="object 17">
              <a:extLst>
                <a:ext uri="{FF2B5EF4-FFF2-40B4-BE49-F238E27FC236}">
                  <a16:creationId xmlns:a16="http://schemas.microsoft.com/office/drawing/2014/main" id="{3273C59D-A7B2-5BF6-32F2-444779A9CDD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印鑑登録番号記載又は貼付</a:t>
              </a:r>
            </a:p>
          </p:txBody>
        </p:sp>
        <p:sp>
          <p:nvSpPr>
            <p:cNvPr id="299" name="object 18">
              <a:extLst>
                <a:ext uri="{FF2B5EF4-FFF2-40B4-BE49-F238E27FC236}">
                  <a16:creationId xmlns:a16="http://schemas.microsoft.com/office/drawing/2014/main" id="{C05E4560-CC2A-13E7-2601-3B2E4363673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00" name="グループ化 299">
            <a:extLst>
              <a:ext uri="{FF2B5EF4-FFF2-40B4-BE49-F238E27FC236}">
                <a16:creationId xmlns:a16="http://schemas.microsoft.com/office/drawing/2014/main" id="{A004DEBE-FAFB-B22C-1679-A7D1805054FA}"/>
              </a:ext>
            </a:extLst>
          </p:cNvPr>
          <p:cNvGrpSpPr/>
          <p:nvPr/>
        </p:nvGrpSpPr>
        <p:grpSpPr>
          <a:xfrm>
            <a:off x="6663017" y="2077402"/>
            <a:ext cx="543271" cy="360045"/>
            <a:chOff x="4687859" y="3222625"/>
            <a:chExt cx="543271" cy="360045"/>
          </a:xfrm>
        </p:grpSpPr>
        <p:grpSp>
          <p:nvGrpSpPr>
            <p:cNvPr id="301" name="グループ化 300">
              <a:extLst>
                <a:ext uri="{FF2B5EF4-FFF2-40B4-BE49-F238E27FC236}">
                  <a16:creationId xmlns:a16="http://schemas.microsoft.com/office/drawing/2014/main" id="{5747924C-F93C-16A3-E0A3-7A176D259D43}"/>
                </a:ext>
              </a:extLst>
            </p:cNvPr>
            <p:cNvGrpSpPr/>
            <p:nvPr/>
          </p:nvGrpSpPr>
          <p:grpSpPr>
            <a:xfrm>
              <a:off x="4687859" y="3225072"/>
              <a:ext cx="518506" cy="339406"/>
              <a:chOff x="4687859" y="3225072"/>
              <a:chExt cx="518506" cy="339406"/>
            </a:xfrm>
          </p:grpSpPr>
          <p:pic>
            <p:nvPicPr>
              <p:cNvPr id="306" name="object 21">
                <a:extLst>
                  <a:ext uri="{FF2B5EF4-FFF2-40B4-BE49-F238E27FC236}">
                    <a16:creationId xmlns:a16="http://schemas.microsoft.com/office/drawing/2014/main" id="{E68FBF22-B95F-F75A-F109-79DF9256CFFA}"/>
                  </a:ext>
                </a:extLst>
              </p:cNvPr>
              <p:cNvPicPr/>
              <p:nvPr/>
            </p:nvPicPr>
            <p:blipFill>
              <a:blip r:embed="rId3" cstate="print"/>
              <a:stretch>
                <a:fillRect/>
              </a:stretch>
            </p:blipFill>
            <p:spPr>
              <a:xfrm>
                <a:off x="4687859" y="3225072"/>
                <a:ext cx="133329" cy="115866"/>
              </a:xfrm>
              <a:prstGeom prst="rect">
                <a:avLst/>
              </a:prstGeom>
            </p:spPr>
          </p:pic>
          <p:sp>
            <p:nvSpPr>
              <p:cNvPr id="307" name="object 17">
                <a:extLst>
                  <a:ext uri="{FF2B5EF4-FFF2-40B4-BE49-F238E27FC236}">
                    <a16:creationId xmlns:a16="http://schemas.microsoft.com/office/drawing/2014/main" id="{F7F1B10A-16EB-94E5-75F8-C039D6F95C75}"/>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設定</a:t>
                </a:r>
                <a:endParaRPr lang="ja-JP" altLang="en-US" sz="700" dirty="0">
                  <a:latin typeface="ＭＳ Ｐゴシック 本文ＭＳ Ｐゴシック 本文"/>
                  <a:ea typeface="+mn-ea"/>
                  <a:cs typeface="游ゴシック"/>
                </a:endParaRPr>
              </a:p>
            </p:txBody>
          </p:sp>
        </p:grpSp>
        <p:sp>
          <p:nvSpPr>
            <p:cNvPr id="305" name="object 18">
              <a:extLst>
                <a:ext uri="{FF2B5EF4-FFF2-40B4-BE49-F238E27FC236}">
                  <a16:creationId xmlns:a16="http://schemas.microsoft.com/office/drawing/2014/main" id="{CEF4525B-8131-78DB-D54A-0030D53B655E}"/>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08" name="グループ化 307">
            <a:extLst>
              <a:ext uri="{FF2B5EF4-FFF2-40B4-BE49-F238E27FC236}">
                <a16:creationId xmlns:a16="http://schemas.microsoft.com/office/drawing/2014/main" id="{CC4F4A5B-7597-AE53-7189-8B37237A02E0}"/>
              </a:ext>
            </a:extLst>
          </p:cNvPr>
          <p:cNvGrpSpPr/>
          <p:nvPr/>
        </p:nvGrpSpPr>
        <p:grpSpPr>
          <a:xfrm>
            <a:off x="7522590" y="4884923"/>
            <a:ext cx="539750" cy="360045"/>
            <a:chOff x="1937952" y="2078355"/>
            <a:chExt cx="539750" cy="360045"/>
          </a:xfrm>
        </p:grpSpPr>
        <p:pic>
          <p:nvPicPr>
            <p:cNvPr id="309" name="object 19">
              <a:extLst>
                <a:ext uri="{FF2B5EF4-FFF2-40B4-BE49-F238E27FC236}">
                  <a16:creationId xmlns:a16="http://schemas.microsoft.com/office/drawing/2014/main" id="{381742D5-9365-B2C8-3D10-3C4F592605E0}"/>
                </a:ext>
              </a:extLst>
            </p:cNvPr>
            <p:cNvPicPr/>
            <p:nvPr/>
          </p:nvPicPr>
          <p:blipFill>
            <a:blip r:embed="rId4" cstate="print"/>
            <a:stretch>
              <a:fillRect/>
            </a:stretch>
          </p:blipFill>
          <p:spPr>
            <a:xfrm>
              <a:off x="1964333" y="2084491"/>
              <a:ext cx="120395" cy="100245"/>
            </a:xfrm>
            <a:prstGeom prst="rect">
              <a:avLst/>
            </a:prstGeom>
          </p:spPr>
        </p:pic>
        <p:sp>
          <p:nvSpPr>
            <p:cNvPr id="310" name="object 17">
              <a:extLst>
                <a:ext uri="{FF2B5EF4-FFF2-40B4-BE49-F238E27FC236}">
                  <a16:creationId xmlns:a16="http://schemas.microsoft.com/office/drawing/2014/main" id="{3065F406-7E1C-EF2A-42F4-214F68E830D8}"/>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印鑑登録番号記載又は貼付</a:t>
              </a:r>
            </a:p>
          </p:txBody>
        </p:sp>
        <p:sp>
          <p:nvSpPr>
            <p:cNvPr id="311" name="object 18">
              <a:extLst>
                <a:ext uri="{FF2B5EF4-FFF2-40B4-BE49-F238E27FC236}">
                  <a16:creationId xmlns:a16="http://schemas.microsoft.com/office/drawing/2014/main" id="{11E72A51-F654-82E3-2EB4-2B25E0895E99}"/>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12" name="グループ化 311">
            <a:extLst>
              <a:ext uri="{FF2B5EF4-FFF2-40B4-BE49-F238E27FC236}">
                <a16:creationId xmlns:a16="http://schemas.microsoft.com/office/drawing/2014/main" id="{591B40E2-064B-F971-1E07-1BD1F49961C4}"/>
              </a:ext>
            </a:extLst>
          </p:cNvPr>
          <p:cNvGrpSpPr/>
          <p:nvPr/>
        </p:nvGrpSpPr>
        <p:grpSpPr>
          <a:xfrm>
            <a:off x="4636095" y="1427480"/>
            <a:ext cx="216535" cy="288290"/>
            <a:chOff x="8006526" y="4197102"/>
            <a:chExt cx="216535" cy="288290"/>
          </a:xfrm>
        </p:grpSpPr>
        <p:sp>
          <p:nvSpPr>
            <p:cNvPr id="313" name="object 27">
              <a:extLst>
                <a:ext uri="{FF2B5EF4-FFF2-40B4-BE49-F238E27FC236}">
                  <a16:creationId xmlns:a16="http://schemas.microsoft.com/office/drawing/2014/main" id="{F220BE4F-A725-970F-897A-67C0AEE671C3}"/>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14" name="正方形/長方形 313">
              <a:extLst>
                <a:ext uri="{FF2B5EF4-FFF2-40B4-BE49-F238E27FC236}">
                  <a16:creationId xmlns:a16="http://schemas.microsoft.com/office/drawing/2014/main" id="{3B4BB9DC-736F-84C7-0883-CE0BCE9386F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5" name="グループ化 314">
            <a:extLst>
              <a:ext uri="{FF2B5EF4-FFF2-40B4-BE49-F238E27FC236}">
                <a16:creationId xmlns:a16="http://schemas.microsoft.com/office/drawing/2014/main" id="{EA738240-5DDE-65B3-18E9-0372EA892E69}"/>
              </a:ext>
            </a:extLst>
          </p:cNvPr>
          <p:cNvGrpSpPr/>
          <p:nvPr/>
        </p:nvGrpSpPr>
        <p:grpSpPr>
          <a:xfrm>
            <a:off x="8705852" y="1427480"/>
            <a:ext cx="216535" cy="288290"/>
            <a:chOff x="8006526" y="4197102"/>
            <a:chExt cx="216535" cy="288290"/>
          </a:xfrm>
        </p:grpSpPr>
        <p:sp>
          <p:nvSpPr>
            <p:cNvPr id="316" name="object 27">
              <a:extLst>
                <a:ext uri="{FF2B5EF4-FFF2-40B4-BE49-F238E27FC236}">
                  <a16:creationId xmlns:a16="http://schemas.microsoft.com/office/drawing/2014/main" id="{C9E278CF-2346-EE4C-AD31-E01469EFF6C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17" name="正方形/長方形 316">
              <a:extLst>
                <a:ext uri="{FF2B5EF4-FFF2-40B4-BE49-F238E27FC236}">
                  <a16:creationId xmlns:a16="http://schemas.microsoft.com/office/drawing/2014/main" id="{02990C62-1E13-7A35-7CB7-180EAC005A5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8" name="グループ化 317">
            <a:extLst>
              <a:ext uri="{FF2B5EF4-FFF2-40B4-BE49-F238E27FC236}">
                <a16:creationId xmlns:a16="http://schemas.microsoft.com/office/drawing/2014/main" id="{8439819D-2031-3505-2E0D-C3E240EE672D}"/>
              </a:ext>
            </a:extLst>
          </p:cNvPr>
          <p:cNvGrpSpPr/>
          <p:nvPr/>
        </p:nvGrpSpPr>
        <p:grpSpPr>
          <a:xfrm>
            <a:off x="9702165" y="1427480"/>
            <a:ext cx="216535" cy="288290"/>
            <a:chOff x="8006526" y="4197102"/>
            <a:chExt cx="216535" cy="288290"/>
          </a:xfrm>
        </p:grpSpPr>
        <p:sp>
          <p:nvSpPr>
            <p:cNvPr id="320" name="object 27">
              <a:extLst>
                <a:ext uri="{FF2B5EF4-FFF2-40B4-BE49-F238E27FC236}">
                  <a16:creationId xmlns:a16="http://schemas.microsoft.com/office/drawing/2014/main" id="{5596A1F3-34E1-7DA9-9DE4-B198E20C5CA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1" name="正方形/長方形 320">
              <a:extLst>
                <a:ext uri="{FF2B5EF4-FFF2-40B4-BE49-F238E27FC236}">
                  <a16:creationId xmlns:a16="http://schemas.microsoft.com/office/drawing/2014/main" id="{0EE62BEF-2BF1-D25E-D786-5A4ABF90A4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2" name="グループ化 321">
            <a:extLst>
              <a:ext uri="{FF2B5EF4-FFF2-40B4-BE49-F238E27FC236}">
                <a16:creationId xmlns:a16="http://schemas.microsoft.com/office/drawing/2014/main" id="{B532EC3E-9CD2-5E26-258D-0B0E3A621AC8}"/>
              </a:ext>
            </a:extLst>
          </p:cNvPr>
          <p:cNvGrpSpPr/>
          <p:nvPr/>
        </p:nvGrpSpPr>
        <p:grpSpPr>
          <a:xfrm>
            <a:off x="4023087" y="2570480"/>
            <a:ext cx="216535" cy="288290"/>
            <a:chOff x="8006526" y="4197102"/>
            <a:chExt cx="216535" cy="288290"/>
          </a:xfrm>
        </p:grpSpPr>
        <p:sp>
          <p:nvSpPr>
            <p:cNvPr id="323" name="object 27">
              <a:extLst>
                <a:ext uri="{FF2B5EF4-FFF2-40B4-BE49-F238E27FC236}">
                  <a16:creationId xmlns:a16="http://schemas.microsoft.com/office/drawing/2014/main" id="{A2D6099B-0B02-62A1-85F8-549D4AAA6C3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4" name="正方形/長方形 323">
              <a:extLst>
                <a:ext uri="{FF2B5EF4-FFF2-40B4-BE49-F238E27FC236}">
                  <a16:creationId xmlns:a16="http://schemas.microsoft.com/office/drawing/2014/main" id="{F44C858C-D39A-C850-F0E7-21954E24CDF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5" name="グループ化 324">
            <a:extLst>
              <a:ext uri="{FF2B5EF4-FFF2-40B4-BE49-F238E27FC236}">
                <a16:creationId xmlns:a16="http://schemas.microsoft.com/office/drawing/2014/main" id="{5D6D818E-DE9B-4289-F924-64B6C15882AB}"/>
              </a:ext>
            </a:extLst>
          </p:cNvPr>
          <p:cNvGrpSpPr/>
          <p:nvPr/>
        </p:nvGrpSpPr>
        <p:grpSpPr>
          <a:xfrm>
            <a:off x="8431159" y="5211509"/>
            <a:ext cx="216535" cy="288290"/>
            <a:chOff x="8006526" y="4197102"/>
            <a:chExt cx="216535" cy="288290"/>
          </a:xfrm>
        </p:grpSpPr>
        <p:sp>
          <p:nvSpPr>
            <p:cNvPr id="326" name="object 27">
              <a:extLst>
                <a:ext uri="{FF2B5EF4-FFF2-40B4-BE49-F238E27FC236}">
                  <a16:creationId xmlns:a16="http://schemas.microsoft.com/office/drawing/2014/main" id="{D4917761-C8A3-9E11-EAAE-5F5D090E842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7" name="正方形/長方形 326">
              <a:extLst>
                <a:ext uri="{FF2B5EF4-FFF2-40B4-BE49-F238E27FC236}">
                  <a16:creationId xmlns:a16="http://schemas.microsoft.com/office/drawing/2014/main" id="{768E0CAF-572C-C370-2798-AC616B2AD7D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0" name="グループ化 329">
            <a:extLst>
              <a:ext uri="{FF2B5EF4-FFF2-40B4-BE49-F238E27FC236}">
                <a16:creationId xmlns:a16="http://schemas.microsoft.com/office/drawing/2014/main" id="{A9EAFDAB-05CA-B502-4E9E-89C246FC3244}"/>
              </a:ext>
            </a:extLst>
          </p:cNvPr>
          <p:cNvGrpSpPr/>
          <p:nvPr/>
        </p:nvGrpSpPr>
        <p:grpSpPr>
          <a:xfrm>
            <a:off x="2433373" y="4059999"/>
            <a:ext cx="449580" cy="360044"/>
            <a:chOff x="11109350" y="5278617"/>
            <a:chExt cx="449580" cy="360044"/>
          </a:xfrm>
        </p:grpSpPr>
        <p:pic>
          <p:nvPicPr>
            <p:cNvPr id="331" name="object 23">
              <a:extLst>
                <a:ext uri="{FF2B5EF4-FFF2-40B4-BE49-F238E27FC236}">
                  <a16:creationId xmlns:a16="http://schemas.microsoft.com/office/drawing/2014/main" id="{E88C2DBE-0050-9DAA-5025-16A2D0CDF233}"/>
                </a:ext>
              </a:extLst>
            </p:cNvPr>
            <p:cNvPicPr/>
            <p:nvPr/>
          </p:nvPicPr>
          <p:blipFill>
            <a:blip r:embed="rId5" cstate="print"/>
            <a:stretch>
              <a:fillRect/>
            </a:stretch>
          </p:blipFill>
          <p:spPr>
            <a:xfrm>
              <a:off x="11248796" y="5372533"/>
              <a:ext cx="170688" cy="172212"/>
            </a:xfrm>
            <a:prstGeom prst="rect">
              <a:avLst/>
            </a:prstGeom>
          </p:spPr>
        </p:pic>
        <p:sp>
          <p:nvSpPr>
            <p:cNvPr id="332" name="ひし形 331">
              <a:extLst>
                <a:ext uri="{FF2B5EF4-FFF2-40B4-BE49-F238E27FC236}">
                  <a16:creationId xmlns:a16="http://schemas.microsoft.com/office/drawing/2014/main" id="{09EDACAE-7024-0DF2-E57D-C1F0DF8890B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3" name="グループ化 332">
            <a:extLst>
              <a:ext uri="{FF2B5EF4-FFF2-40B4-BE49-F238E27FC236}">
                <a16:creationId xmlns:a16="http://schemas.microsoft.com/office/drawing/2014/main" id="{ACC4A6F3-54EE-DC89-E1CB-A798C2035701}"/>
              </a:ext>
            </a:extLst>
          </p:cNvPr>
          <p:cNvGrpSpPr/>
          <p:nvPr/>
        </p:nvGrpSpPr>
        <p:grpSpPr>
          <a:xfrm>
            <a:off x="3002553" y="4059999"/>
            <a:ext cx="449580" cy="360044"/>
            <a:chOff x="11109350" y="5278617"/>
            <a:chExt cx="449580" cy="360044"/>
          </a:xfrm>
        </p:grpSpPr>
        <p:pic>
          <p:nvPicPr>
            <p:cNvPr id="334" name="object 23">
              <a:extLst>
                <a:ext uri="{FF2B5EF4-FFF2-40B4-BE49-F238E27FC236}">
                  <a16:creationId xmlns:a16="http://schemas.microsoft.com/office/drawing/2014/main" id="{31BCEB08-83DB-F5CC-0A68-FAFF1DB1DAF7}"/>
                </a:ext>
              </a:extLst>
            </p:cNvPr>
            <p:cNvPicPr/>
            <p:nvPr/>
          </p:nvPicPr>
          <p:blipFill>
            <a:blip r:embed="rId5" cstate="print"/>
            <a:stretch>
              <a:fillRect/>
            </a:stretch>
          </p:blipFill>
          <p:spPr>
            <a:xfrm>
              <a:off x="11248796" y="5372533"/>
              <a:ext cx="170688" cy="172212"/>
            </a:xfrm>
            <a:prstGeom prst="rect">
              <a:avLst/>
            </a:prstGeom>
          </p:spPr>
        </p:pic>
        <p:sp>
          <p:nvSpPr>
            <p:cNvPr id="335" name="ひし形 334">
              <a:extLst>
                <a:ext uri="{FF2B5EF4-FFF2-40B4-BE49-F238E27FC236}">
                  <a16:creationId xmlns:a16="http://schemas.microsoft.com/office/drawing/2014/main" id="{D5059137-7061-C245-BB95-338504D6F56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6" name="グループ化 335">
            <a:extLst>
              <a:ext uri="{FF2B5EF4-FFF2-40B4-BE49-F238E27FC236}">
                <a16:creationId xmlns:a16="http://schemas.microsoft.com/office/drawing/2014/main" id="{B7BCA165-1317-1647-A0CB-4826D3834772}"/>
              </a:ext>
            </a:extLst>
          </p:cNvPr>
          <p:cNvGrpSpPr/>
          <p:nvPr/>
        </p:nvGrpSpPr>
        <p:grpSpPr>
          <a:xfrm>
            <a:off x="4961667" y="4059999"/>
            <a:ext cx="449580" cy="360044"/>
            <a:chOff x="11109350" y="5278617"/>
            <a:chExt cx="449580" cy="360044"/>
          </a:xfrm>
        </p:grpSpPr>
        <p:pic>
          <p:nvPicPr>
            <p:cNvPr id="337" name="object 23">
              <a:extLst>
                <a:ext uri="{FF2B5EF4-FFF2-40B4-BE49-F238E27FC236}">
                  <a16:creationId xmlns:a16="http://schemas.microsoft.com/office/drawing/2014/main" id="{8AAFAC4F-19C5-30DE-B8BC-9BE2964D9EE7}"/>
                </a:ext>
              </a:extLst>
            </p:cNvPr>
            <p:cNvPicPr/>
            <p:nvPr/>
          </p:nvPicPr>
          <p:blipFill>
            <a:blip r:embed="rId5" cstate="print"/>
            <a:stretch>
              <a:fillRect/>
            </a:stretch>
          </p:blipFill>
          <p:spPr>
            <a:xfrm>
              <a:off x="11248796" y="5372533"/>
              <a:ext cx="170688" cy="172212"/>
            </a:xfrm>
            <a:prstGeom prst="rect">
              <a:avLst/>
            </a:prstGeom>
          </p:spPr>
        </p:pic>
        <p:sp>
          <p:nvSpPr>
            <p:cNvPr id="338" name="ひし形 337">
              <a:extLst>
                <a:ext uri="{FF2B5EF4-FFF2-40B4-BE49-F238E27FC236}">
                  <a16:creationId xmlns:a16="http://schemas.microsoft.com/office/drawing/2014/main" id="{0C962211-D326-758A-4A3D-EBDE0316345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59" name="直線コネクタ 358">
            <a:extLst>
              <a:ext uri="{FF2B5EF4-FFF2-40B4-BE49-F238E27FC236}">
                <a16:creationId xmlns:a16="http://schemas.microsoft.com/office/drawing/2014/main" id="{0AF17A13-7382-5543-1F89-F78081D57EBA}"/>
              </a:ext>
            </a:extLst>
          </p:cNvPr>
          <p:cNvCxnSpPr>
            <a:cxnSpLocks/>
            <a:stCxn id="17" idx="1"/>
            <a:endCxn id="311" idx="2"/>
          </p:cNvCxnSpPr>
          <p:nvPr/>
        </p:nvCxnSpPr>
        <p:spPr>
          <a:xfrm rot="16200000" flipV="1">
            <a:off x="7669988" y="5367445"/>
            <a:ext cx="872956" cy="628002"/>
          </a:xfrm>
          <a:prstGeom prst="bentConnector3">
            <a:avLst>
              <a:gd name="adj1" fmla="val 50000"/>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F8867FDE-B8A3-AA6E-26E9-5CF742586971}"/>
              </a:ext>
            </a:extLst>
          </p:cNvPr>
          <p:cNvCxnSpPr>
            <a:cxnSpLocks/>
            <a:stCxn id="348" idx="3"/>
            <a:endCxn id="4" idx="1"/>
          </p:cNvCxnSpPr>
          <p:nvPr/>
        </p:nvCxnSpPr>
        <p:spPr>
          <a:xfrm>
            <a:off x="2026535" y="6244669"/>
            <a:ext cx="9222" cy="292703"/>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5138C50A-D886-8496-13F5-882C48C49F70}"/>
              </a:ext>
            </a:extLst>
          </p:cNvPr>
          <p:cNvSpPr/>
          <p:nvPr/>
        </p:nvSpPr>
        <p:spPr>
          <a:xfrm rot="5400000">
            <a:off x="201222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 name="直線コネクタ 4">
            <a:extLst>
              <a:ext uri="{FF2B5EF4-FFF2-40B4-BE49-F238E27FC236}">
                <a16:creationId xmlns:a16="http://schemas.microsoft.com/office/drawing/2014/main" id="{4CC41AC1-0053-6206-E1F3-84251F644044}"/>
              </a:ext>
            </a:extLst>
          </p:cNvPr>
          <p:cNvCxnSpPr>
            <a:cxnSpLocks/>
            <a:stCxn id="351" idx="3"/>
            <a:endCxn id="8" idx="1"/>
          </p:cNvCxnSpPr>
          <p:nvPr/>
        </p:nvCxnSpPr>
        <p:spPr>
          <a:xfrm flipH="1">
            <a:off x="3694926" y="6244669"/>
            <a:ext cx="5935" cy="292703"/>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 name="左大かっこ 7">
            <a:extLst>
              <a:ext uri="{FF2B5EF4-FFF2-40B4-BE49-F238E27FC236}">
                <a16:creationId xmlns:a16="http://schemas.microsoft.com/office/drawing/2014/main" id="{A4D7A4D4-FC5A-7EB1-F79D-CB3D1125A64A}"/>
              </a:ext>
            </a:extLst>
          </p:cNvPr>
          <p:cNvSpPr/>
          <p:nvPr/>
        </p:nvSpPr>
        <p:spPr>
          <a:xfrm rot="5400000">
            <a:off x="3671396"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sp>
        <p:nvSpPr>
          <p:cNvPr id="17" name="左大かっこ 16">
            <a:extLst>
              <a:ext uri="{FF2B5EF4-FFF2-40B4-BE49-F238E27FC236}">
                <a16:creationId xmlns:a16="http://schemas.microsoft.com/office/drawing/2014/main" id="{A2829860-44F0-8DD1-C262-E98BACC121F6}"/>
              </a:ext>
            </a:extLst>
          </p:cNvPr>
          <p:cNvSpPr/>
          <p:nvPr/>
        </p:nvSpPr>
        <p:spPr>
          <a:xfrm rot="5400000">
            <a:off x="8396937" y="5710977"/>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5" name="直線矢印コネクタ 13">
            <a:extLst>
              <a:ext uri="{FF2B5EF4-FFF2-40B4-BE49-F238E27FC236}">
                <a16:creationId xmlns:a16="http://schemas.microsoft.com/office/drawing/2014/main" id="{A17BB5BE-74A5-17B6-6C2D-6263B9D9CE6F}"/>
              </a:ext>
            </a:extLst>
          </p:cNvPr>
          <p:cNvCxnSpPr>
            <a:cxnSpLocks/>
            <a:stCxn id="311" idx="3"/>
            <a:endCxn id="302" idx="2"/>
          </p:cNvCxnSpPr>
          <p:nvPr/>
        </p:nvCxnSpPr>
        <p:spPr>
          <a:xfrm flipV="1">
            <a:off x="8062340" y="2267001"/>
            <a:ext cx="1461228" cy="2797945"/>
          </a:xfrm>
          <a:prstGeom prst="bentConnector3">
            <a:avLst>
              <a:gd name="adj1" fmla="val 79448"/>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cxnSp>
        <p:nvCxnSpPr>
          <p:cNvPr id="257" name="直線矢印コネクタ 13">
            <a:extLst>
              <a:ext uri="{FF2B5EF4-FFF2-40B4-BE49-F238E27FC236}">
                <a16:creationId xmlns:a16="http://schemas.microsoft.com/office/drawing/2014/main" id="{CEC34319-1C9F-A0ED-82EB-54DF024DA24E}"/>
              </a:ext>
            </a:extLst>
          </p:cNvPr>
          <p:cNvCxnSpPr>
            <a:cxnSpLocks/>
            <a:stCxn id="299" idx="3"/>
            <a:endCxn id="710" idx="2"/>
          </p:cNvCxnSpPr>
          <p:nvPr/>
        </p:nvCxnSpPr>
        <p:spPr>
          <a:xfrm flipV="1">
            <a:off x="8062340" y="2267001"/>
            <a:ext cx="502020" cy="1909247"/>
          </a:xfrm>
          <a:prstGeom prst="bentConnector3">
            <a:avLst>
              <a:gd name="adj1" fmla="val 50000"/>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cxnSp>
        <p:nvCxnSpPr>
          <p:cNvPr id="262" name="直線矢印コネクタ 13">
            <a:extLst>
              <a:ext uri="{FF2B5EF4-FFF2-40B4-BE49-F238E27FC236}">
                <a16:creationId xmlns:a16="http://schemas.microsoft.com/office/drawing/2014/main" id="{0A020877-13C2-8570-B67C-07087B9E9280}"/>
              </a:ext>
            </a:extLst>
          </p:cNvPr>
          <p:cNvCxnSpPr>
            <a:cxnSpLocks/>
            <a:stCxn id="305" idx="3"/>
            <a:endCxn id="299" idx="1"/>
          </p:cNvCxnSpPr>
          <p:nvPr/>
        </p:nvCxnSpPr>
        <p:spPr>
          <a:xfrm>
            <a:off x="7206288" y="2257425"/>
            <a:ext cx="316302" cy="1918823"/>
          </a:xfrm>
          <a:prstGeom prst="bentConnector3">
            <a:avLst>
              <a:gd name="adj1" fmla="val 50000"/>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cxnSp>
        <p:nvCxnSpPr>
          <p:cNvPr id="266" name="直線矢印コネクタ 13">
            <a:extLst>
              <a:ext uri="{FF2B5EF4-FFF2-40B4-BE49-F238E27FC236}">
                <a16:creationId xmlns:a16="http://schemas.microsoft.com/office/drawing/2014/main" id="{BA2F5812-0064-1E47-615F-F0C148AA529E}"/>
              </a:ext>
            </a:extLst>
          </p:cNvPr>
          <p:cNvCxnSpPr>
            <a:cxnSpLocks/>
            <a:stCxn id="290" idx="3"/>
            <a:endCxn id="305" idx="1"/>
          </p:cNvCxnSpPr>
          <p:nvPr/>
        </p:nvCxnSpPr>
        <p:spPr>
          <a:xfrm flipV="1">
            <a:off x="6217089" y="2257425"/>
            <a:ext cx="449449" cy="1923783"/>
          </a:xfrm>
          <a:prstGeom prst="bentConnector3">
            <a:avLst>
              <a:gd name="adj1" fmla="val 50000"/>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cxnSp>
        <p:nvCxnSpPr>
          <p:cNvPr id="270" name="直線矢印コネクタ 13">
            <a:extLst>
              <a:ext uri="{FF2B5EF4-FFF2-40B4-BE49-F238E27FC236}">
                <a16:creationId xmlns:a16="http://schemas.microsoft.com/office/drawing/2014/main" id="{319964EC-DF31-F444-AEC9-632EE5D735A3}"/>
              </a:ext>
            </a:extLst>
          </p:cNvPr>
          <p:cNvCxnSpPr>
            <a:cxnSpLocks/>
            <a:stCxn id="338" idx="0"/>
            <a:endCxn id="305" idx="1"/>
          </p:cNvCxnSpPr>
          <p:nvPr/>
        </p:nvCxnSpPr>
        <p:spPr>
          <a:xfrm rot="5400000" flipH="1" flipV="1">
            <a:off x="5025210" y="2418672"/>
            <a:ext cx="1802574" cy="1480081"/>
          </a:xfrm>
          <a:prstGeom prst="bentConnector2">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088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00" name="直線矢印コネクタ 399">
            <a:extLst>
              <a:ext uri="{FF2B5EF4-FFF2-40B4-BE49-F238E27FC236}">
                <a16:creationId xmlns:a16="http://schemas.microsoft.com/office/drawing/2014/main" id="{4CEF0F13-C7D0-81E0-A958-E24F704ABBDD}"/>
              </a:ext>
            </a:extLst>
          </p:cNvPr>
          <p:cNvCxnSpPr>
            <a:cxnSpLocks/>
            <a:stCxn id="371" idx="3"/>
            <a:endCxn id="419" idx="1"/>
          </p:cNvCxnSpPr>
          <p:nvPr/>
        </p:nvCxnSpPr>
        <p:spPr>
          <a:xfrm flipV="1">
            <a:off x="9749378" y="4236556"/>
            <a:ext cx="346580" cy="568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6" name="直線矢印コネクタ 405">
            <a:extLst>
              <a:ext uri="{FF2B5EF4-FFF2-40B4-BE49-F238E27FC236}">
                <a16:creationId xmlns:a16="http://schemas.microsoft.com/office/drawing/2014/main" id="{49365BB7-13C0-EB2A-4884-75D6DDAAB4B3}"/>
              </a:ext>
            </a:extLst>
          </p:cNvPr>
          <p:cNvCxnSpPr>
            <a:cxnSpLocks/>
            <a:stCxn id="349" idx="3"/>
            <a:endCxn id="371" idx="1"/>
          </p:cNvCxnSpPr>
          <p:nvPr/>
        </p:nvCxnSpPr>
        <p:spPr>
          <a:xfrm>
            <a:off x="8830474" y="4240054"/>
            <a:ext cx="379154" cy="21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7" name="object 62">
            <a:extLst>
              <a:ext uri="{FF2B5EF4-FFF2-40B4-BE49-F238E27FC236}">
                <a16:creationId xmlns:a16="http://schemas.microsoft.com/office/drawing/2014/main" id="{72A2666F-A4EC-0C26-4CF0-CDC871A5AC88}"/>
              </a:ext>
            </a:extLst>
          </p:cNvPr>
          <p:cNvSpPr txBox="1"/>
          <p:nvPr/>
        </p:nvSpPr>
        <p:spPr>
          <a:xfrm>
            <a:off x="154050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598624" y="2301423"/>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323946"/>
            <a:ext cx="1558545" cy="482183"/>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p>
          <a:p>
            <a:pPr marL="12700">
              <a:lnSpc>
                <a:spcPct val="100000"/>
              </a:lnSpc>
              <a:spcBef>
                <a:spcPts val="100"/>
              </a:spcBef>
            </a:pPr>
            <a:r>
              <a:rPr lang="ja-JP" altLang="en-US" sz="700" dirty="0">
                <a:latin typeface="ＭＳ Ｐゴシック 本文ＭＳ Ｐゴシック 本文"/>
                <a:ea typeface="+mn-ea"/>
                <a:cs typeface="游ゴシック"/>
              </a:rPr>
              <a:t>登録印鑑</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a:p>
            <a:pPr marL="12700">
              <a:lnSpc>
                <a:spcPct val="100000"/>
              </a:lnSpc>
              <a:spcBef>
                <a:spcPts val="100"/>
              </a:spcBef>
            </a:pPr>
            <a:r>
              <a:rPr lang="ja-JP" altLang="en-US" sz="700" dirty="0">
                <a:latin typeface="ＭＳ Ｐゴシック 本文ＭＳ Ｐゴシック 本文"/>
                <a:ea typeface="+mn-ea"/>
                <a:cs typeface="游ゴシック"/>
              </a:rPr>
              <a:t>委任状</a:t>
            </a:r>
          </a:p>
        </p:txBody>
      </p:sp>
      <p:sp>
        <p:nvSpPr>
          <p:cNvPr id="402" name="object 120">
            <a:extLst>
              <a:ext uri="{FF2B5EF4-FFF2-40B4-BE49-F238E27FC236}">
                <a16:creationId xmlns:a16="http://schemas.microsoft.com/office/drawing/2014/main" id="{52B491FD-5CA4-9D04-792D-3A7148B92331}"/>
              </a:ext>
            </a:extLst>
          </p:cNvPr>
          <p:cNvSpPr txBox="1"/>
          <p:nvPr/>
        </p:nvSpPr>
        <p:spPr>
          <a:xfrm>
            <a:off x="6445016" y="410585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5949060" y="3894408"/>
            <a:ext cx="381508"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印影は</a:t>
            </a:r>
            <a:endParaRPr lang="en-US" altLang="ja-JP" sz="700" spc="-25" dirty="0">
              <a:latin typeface="ＭＳ Ｐゴシック 本文ＭＳ Ｐゴシック 本文"/>
              <a:ea typeface="+mn-ea"/>
              <a:cs typeface="游ゴシック"/>
            </a:endParaRPr>
          </a:p>
          <a:p>
            <a:pPr marL="12700">
              <a:lnSpc>
                <a:spcPct val="100000"/>
              </a:lnSpc>
              <a:spcBef>
                <a:spcPts val="100"/>
              </a:spcBef>
            </a:pPr>
            <a:r>
              <a:rPr lang="ja-JP" altLang="en-US" sz="700" spc="-25" dirty="0">
                <a:latin typeface="ＭＳ Ｐゴシック 本文ＭＳ Ｐゴシック 本文"/>
                <a:ea typeface="+mn-ea"/>
                <a:cs typeface="游ゴシック"/>
              </a:rPr>
              <a:t>適合</a:t>
            </a:r>
            <a:endParaRPr sz="700" dirty="0">
              <a:latin typeface="ＭＳ Ｐゴシック 本文ＭＳ Ｐゴシック 本文"/>
              <a:ea typeface="+mn-ea"/>
              <a:cs typeface="游ゴシック"/>
            </a:endParaRPr>
          </a:p>
        </p:txBody>
      </p:sp>
      <p:sp>
        <p:nvSpPr>
          <p:cNvPr id="412" name="object 132">
            <a:extLst>
              <a:ext uri="{FF2B5EF4-FFF2-40B4-BE49-F238E27FC236}">
                <a16:creationId xmlns:a16="http://schemas.microsoft.com/office/drawing/2014/main" id="{4A4148E6-2F40-984E-5CC5-53422CD89331}"/>
              </a:ext>
            </a:extLst>
          </p:cNvPr>
          <p:cNvSpPr txBox="1"/>
          <p:nvPr/>
        </p:nvSpPr>
        <p:spPr>
          <a:xfrm>
            <a:off x="6670929"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13" name="object 134">
            <a:extLst>
              <a:ext uri="{FF2B5EF4-FFF2-40B4-BE49-F238E27FC236}">
                <a16:creationId xmlns:a16="http://schemas.microsoft.com/office/drawing/2014/main" id="{EEC696B3-7231-99E2-7A75-A56D7A2C9E7D}"/>
              </a:ext>
            </a:extLst>
          </p:cNvPr>
          <p:cNvSpPr/>
          <p:nvPr/>
        </p:nvSpPr>
        <p:spPr>
          <a:xfrm>
            <a:off x="6649339" y="1589659"/>
            <a:ext cx="178435" cy="0"/>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17" name="object 138">
            <a:extLst>
              <a:ext uri="{FF2B5EF4-FFF2-40B4-BE49-F238E27FC236}">
                <a16:creationId xmlns:a16="http://schemas.microsoft.com/office/drawing/2014/main" id="{8F158E45-14D8-6275-7377-C88714FCC8D5}"/>
              </a:ext>
            </a:extLst>
          </p:cNvPr>
          <p:cNvSpPr txBox="1"/>
          <p:nvPr/>
        </p:nvSpPr>
        <p:spPr>
          <a:xfrm>
            <a:off x="7089045" y="1444491"/>
            <a:ext cx="1052450"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印鑑登録申請書</a:t>
            </a:r>
            <a:endParaRPr lang="en-US" altLang="ja-JP" sz="700" spc="-15" dirty="0">
              <a:latin typeface="ＭＳ Ｐゴシック 本文ＭＳ Ｐゴシック 本文"/>
              <a:ea typeface="+mn-ea"/>
              <a:cs typeface="游ゴシック"/>
            </a:endParaRPr>
          </a:p>
          <a:p>
            <a:pPr marL="12700">
              <a:lnSpc>
                <a:spcPct val="100000"/>
              </a:lnSpc>
              <a:spcBef>
                <a:spcPts val="100"/>
              </a:spcBef>
            </a:pPr>
            <a:r>
              <a:rPr lang="ja-JP" altLang="en-US" sz="700" spc="-15" dirty="0">
                <a:latin typeface="ＭＳ Ｐゴシック 本文ＭＳ Ｐゴシック 本文"/>
                <a:ea typeface="+mn-ea"/>
                <a:cs typeface="游ゴシック"/>
              </a:rPr>
              <a:t>登録印鑑</a:t>
            </a:r>
            <a:endParaRPr lang="ja-JP" altLang="en-US" sz="700" strike="sngStrike" dirty="0">
              <a:solidFill>
                <a:srgbClr val="FF0000"/>
              </a:solidFill>
              <a:highlight>
                <a:srgbClr val="FFFF00"/>
              </a:highlight>
              <a:latin typeface="ＭＳ Ｐゴシック 本文ＭＳ Ｐゴシック 本文"/>
              <a:ea typeface="+mn-ea"/>
              <a:cs typeface="游ゴシック"/>
            </a:endParaRPr>
          </a:p>
        </p:txBody>
      </p:sp>
      <p:pic>
        <p:nvPicPr>
          <p:cNvPr id="419" name="object 141">
            <a:extLst>
              <a:ext uri="{FF2B5EF4-FFF2-40B4-BE49-F238E27FC236}">
                <a16:creationId xmlns:a16="http://schemas.microsoft.com/office/drawing/2014/main" id="{8229D0B3-FBE2-F365-1C8D-BF1FEB6440EF}"/>
              </a:ext>
            </a:extLst>
          </p:cNvPr>
          <p:cNvPicPr/>
          <p:nvPr/>
        </p:nvPicPr>
        <p:blipFill>
          <a:blip r:embed="rId2" cstate="print"/>
          <a:stretch>
            <a:fillRect/>
          </a:stretch>
        </p:blipFill>
        <p:spPr>
          <a:xfrm>
            <a:off x="10095958" y="4127018"/>
            <a:ext cx="219075" cy="219075"/>
          </a:xfrm>
          <a:prstGeom prst="rect">
            <a:avLst/>
          </a:prstGeom>
        </p:spPr>
      </p:pic>
      <p:sp>
        <p:nvSpPr>
          <p:cNvPr id="427" name="object 149">
            <a:extLst>
              <a:ext uri="{FF2B5EF4-FFF2-40B4-BE49-F238E27FC236}">
                <a16:creationId xmlns:a16="http://schemas.microsoft.com/office/drawing/2014/main" id="{C7A6694F-0257-F5C3-5A38-1ECEAA736637}"/>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379342"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3"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3"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5941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485769"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485515"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3941189" y="1504764"/>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503915" y="3331995"/>
            <a:ext cx="68211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562144" y="2847653"/>
            <a:ext cx="565659"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334388" y="2847653"/>
            <a:ext cx="57391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grpSp>
        <p:nvGrpSpPr>
          <p:cNvPr id="742" name="グループ化 741">
            <a:extLst>
              <a:ext uri="{FF2B5EF4-FFF2-40B4-BE49-F238E27FC236}">
                <a16:creationId xmlns:a16="http://schemas.microsoft.com/office/drawing/2014/main" id="{DF9462D3-DC4D-72EA-CA5E-73E563ABF80A}"/>
              </a:ext>
            </a:extLst>
          </p:cNvPr>
          <p:cNvGrpSpPr/>
          <p:nvPr/>
        </p:nvGrpSpPr>
        <p:grpSpPr>
          <a:xfrm>
            <a:off x="3220465" y="2212848"/>
            <a:ext cx="159004" cy="64135"/>
            <a:chOff x="3220465" y="2212848"/>
            <a:chExt cx="159004" cy="64135"/>
          </a:xfrm>
        </p:grpSpPr>
        <p:sp>
          <p:nvSpPr>
            <p:cNvPr id="468" name="object 197">
              <a:extLst>
                <a:ext uri="{FF2B5EF4-FFF2-40B4-BE49-F238E27FC236}">
                  <a16:creationId xmlns:a16="http://schemas.microsoft.com/office/drawing/2014/main" id="{5F6CA6A5-EECC-8A48-5694-41ECD27D1E2D}"/>
                </a:ext>
              </a:extLst>
            </p:cNvPr>
            <p:cNvSpPr/>
            <p:nvPr/>
          </p:nvSpPr>
          <p:spPr>
            <a:xfrm>
              <a:off x="3220465" y="2244852"/>
              <a:ext cx="102870" cy="0"/>
            </a:xfrm>
            <a:custGeom>
              <a:avLst/>
              <a:gdLst/>
              <a:ahLst/>
              <a:cxnLst/>
              <a:rect l="l" t="t" r="r" b="b"/>
              <a:pathLst>
                <a:path w="102870">
                  <a:moveTo>
                    <a:pt x="0" y="0"/>
                  </a:moveTo>
                  <a:lnTo>
                    <a:pt x="102869"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69" name="object 198">
              <a:extLst>
                <a:ext uri="{FF2B5EF4-FFF2-40B4-BE49-F238E27FC236}">
                  <a16:creationId xmlns:a16="http://schemas.microsoft.com/office/drawing/2014/main" id="{627462DF-F7BD-4D9E-C07F-8136881D605D}"/>
                </a:ext>
              </a:extLst>
            </p:cNvPr>
            <p:cNvSpPr/>
            <p:nvPr/>
          </p:nvSpPr>
          <p:spPr>
            <a:xfrm>
              <a:off x="3315334" y="2212848"/>
              <a:ext cx="64135" cy="64135"/>
            </a:xfrm>
            <a:custGeom>
              <a:avLst/>
              <a:gdLst/>
              <a:ahLst/>
              <a:cxnLst/>
              <a:rect l="l" t="t" r="r" b="b"/>
              <a:pathLst>
                <a:path w="64135" h="64135">
                  <a:moveTo>
                    <a:pt x="0" y="0"/>
                  </a:moveTo>
                  <a:lnTo>
                    <a:pt x="0" y="64007"/>
                  </a:lnTo>
                  <a:lnTo>
                    <a:pt x="64007" y="32003"/>
                  </a:lnTo>
                  <a:lnTo>
                    <a:pt x="0" y="0"/>
                  </a:lnTo>
                  <a:close/>
                </a:path>
              </a:pathLst>
            </a:custGeom>
            <a:solidFill>
              <a:srgbClr val="000000"/>
            </a:solidFill>
          </p:spPr>
          <p:txBody>
            <a:bodyPr wrap="square" lIns="0" tIns="0" rIns="0" bIns="0" rtlCol="0"/>
            <a:lstStyle/>
            <a:p>
              <a:endParaRPr sz="700">
                <a:latin typeface="ＭＳ Ｐゴシック 本文ＭＳ Ｐゴシック 本文"/>
                <a:ea typeface="+mn-ea"/>
              </a:endParaRPr>
            </a:p>
          </p:txBody>
        </p:sp>
      </p:grpSp>
      <p:sp>
        <p:nvSpPr>
          <p:cNvPr id="490" name="object 222">
            <a:extLst>
              <a:ext uri="{FF2B5EF4-FFF2-40B4-BE49-F238E27FC236}">
                <a16:creationId xmlns:a16="http://schemas.microsoft.com/office/drawing/2014/main" id="{2DFF8A62-F5DF-E02B-C9C5-4166AB6310DC}"/>
              </a:ext>
            </a:extLst>
          </p:cNvPr>
          <p:cNvSpPr txBox="1"/>
          <p:nvPr/>
        </p:nvSpPr>
        <p:spPr>
          <a:xfrm>
            <a:off x="4965699" y="4827523"/>
            <a:ext cx="685793"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印鑑登録</a:t>
            </a:r>
            <a:r>
              <a:rPr lang="ja-JP" altLang="en-US" sz="700" spc="-10" dirty="0">
                <a:latin typeface="ＭＳ Ｐゴシック 本文ＭＳ Ｐゴシック 本文"/>
                <a:ea typeface="+mn-ea"/>
              </a:rPr>
              <a:t>申請書</a:t>
            </a:r>
            <a:endParaRPr sz="700" spc="-10" dirty="0">
              <a:latin typeface="ＭＳ Ｐゴシック 本文ＭＳ Ｐゴシック 本文"/>
              <a:ea typeface="+mn-ea"/>
            </a:endParaRPr>
          </a:p>
        </p:txBody>
      </p:sp>
      <p:sp>
        <p:nvSpPr>
          <p:cNvPr id="495" name="object 228">
            <a:extLst>
              <a:ext uri="{FF2B5EF4-FFF2-40B4-BE49-F238E27FC236}">
                <a16:creationId xmlns:a16="http://schemas.microsoft.com/office/drawing/2014/main" id="{D6959D00-27A2-F9DA-0AFB-C629E13DC6F2}"/>
              </a:ext>
            </a:extLst>
          </p:cNvPr>
          <p:cNvSpPr txBox="1"/>
          <p:nvPr/>
        </p:nvSpPr>
        <p:spPr>
          <a:xfrm>
            <a:off x="5709770" y="4827523"/>
            <a:ext cx="584835" cy="120546"/>
          </a:xfrm>
          <a:prstGeom prst="rect">
            <a:avLst/>
          </a:prstGeom>
        </p:spPr>
        <p:txBody>
          <a:bodyPr vert="horz" wrap="square" lIns="0" tIns="12700" rIns="0" bIns="0" rtlCol="0">
            <a:spAutoFit/>
          </a:bodyPr>
          <a:lstStyle/>
          <a:p>
            <a:pPr marL="127000" marR="5080" indent="-114300" algn="ctr">
              <a:lnSpc>
                <a:spcPct val="100000"/>
              </a:lnSpc>
              <a:spcBef>
                <a:spcPts val="100"/>
              </a:spcBef>
            </a:pPr>
            <a:r>
              <a:rPr lang="ja-JP" altLang="en-US" sz="700" spc="-10" dirty="0">
                <a:latin typeface="ＭＳ Ｐゴシック 本文ＭＳ Ｐゴシック 本文"/>
                <a:ea typeface="+mn-ea"/>
                <a:cs typeface="游ゴシック"/>
              </a:rPr>
              <a:t>世帯内印影票</a:t>
            </a:r>
            <a:endParaRPr lang="zh-TW" altLang="en-US" sz="700" dirty="0">
              <a:latin typeface="ＭＳ Ｐゴシック 本文ＭＳ Ｐゴシック 本文"/>
              <a:ea typeface="+mn-ea"/>
              <a:cs typeface="游ゴシック"/>
            </a:endParaRPr>
          </a:p>
        </p:txBody>
      </p:sp>
      <p:pic>
        <p:nvPicPr>
          <p:cNvPr id="497" name="object 232">
            <a:extLst>
              <a:ext uri="{FF2B5EF4-FFF2-40B4-BE49-F238E27FC236}">
                <a16:creationId xmlns:a16="http://schemas.microsoft.com/office/drawing/2014/main" id="{14F4713A-6867-4E84-B94A-1ACA9C926C9E}"/>
              </a:ext>
            </a:extLst>
          </p:cNvPr>
          <p:cNvPicPr/>
          <p:nvPr/>
        </p:nvPicPr>
        <p:blipFill>
          <a:blip r:embed="rId4" cstate="print"/>
          <a:stretch>
            <a:fillRect/>
          </a:stretch>
        </p:blipFill>
        <p:spPr>
          <a:xfrm>
            <a:off x="7089045" y="2166303"/>
            <a:ext cx="219075" cy="218948"/>
          </a:xfrm>
          <a:prstGeom prst="rect">
            <a:avLst/>
          </a:prstGeom>
        </p:spPr>
      </p:pic>
      <p:sp>
        <p:nvSpPr>
          <p:cNvPr id="498" name="object 233">
            <a:extLst>
              <a:ext uri="{FF2B5EF4-FFF2-40B4-BE49-F238E27FC236}">
                <a16:creationId xmlns:a16="http://schemas.microsoft.com/office/drawing/2014/main" id="{F20407D7-9D1B-066E-912F-BBD5BFE81097}"/>
              </a:ext>
            </a:extLst>
          </p:cNvPr>
          <p:cNvSpPr txBox="1"/>
          <p:nvPr/>
        </p:nvSpPr>
        <p:spPr>
          <a:xfrm>
            <a:off x="7119427" y="2405199"/>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sp>
        <p:nvSpPr>
          <p:cNvPr id="540" name="object 279">
            <a:extLst>
              <a:ext uri="{FF2B5EF4-FFF2-40B4-BE49-F238E27FC236}">
                <a16:creationId xmlns:a16="http://schemas.microsoft.com/office/drawing/2014/main" id="{CD31CA0E-F3B5-F4D5-290B-221090CFEEDC}"/>
              </a:ext>
            </a:extLst>
          </p:cNvPr>
          <p:cNvSpPr txBox="1"/>
          <p:nvPr/>
        </p:nvSpPr>
        <p:spPr>
          <a:xfrm>
            <a:off x="7321550" y="3388485"/>
            <a:ext cx="806632" cy="335989"/>
          </a:xfrm>
          <a:prstGeom prst="rect">
            <a:avLst/>
          </a:prstGeom>
        </p:spPr>
        <p:txBody>
          <a:bodyPr vert="horz" wrap="square" lIns="0" tIns="12700" rIns="0" bIns="0" rtlCol="0">
            <a:spAutoFit/>
          </a:bodyPr>
          <a:lstStyle/>
          <a:p>
            <a:pPr marL="12700" marR="5080" algn="ctr">
              <a:spcBef>
                <a:spcPts val="100"/>
              </a:spcBef>
            </a:pPr>
            <a:r>
              <a:rPr lang="ja-JP" altLang="en-US" sz="700" spc="-10" dirty="0">
                <a:latin typeface="ＭＳ Ｐゴシック 本文ＭＳ Ｐゴシック 本文"/>
                <a:ea typeface="+mn-ea"/>
                <a:cs typeface="游ゴシック"/>
              </a:rPr>
              <a:t>申請内容入力から</a:t>
            </a:r>
            <a:r>
              <a:rPr lang="ja-JP" altLang="en-US" sz="700" spc="500" dirty="0">
                <a:latin typeface="ＭＳ Ｐゴシック 本文ＭＳ Ｐゴシック 本文"/>
                <a:ea typeface="+mn-ea"/>
                <a:cs typeface="游ゴシック"/>
              </a:rPr>
              <a:t> </a:t>
            </a:r>
            <a:r>
              <a:rPr lang="ja-JP" altLang="en-US" sz="700" spc="-10" dirty="0">
                <a:latin typeface="ＭＳ Ｐゴシック 本文ＭＳ Ｐゴシック 本文"/>
                <a:ea typeface="+mn-ea"/>
                <a:cs typeface="游ゴシック"/>
              </a:rPr>
              <a:t>印影登録までが</a:t>
            </a:r>
            <a:br>
              <a:rPr lang="en-US" altLang="ja-JP" sz="700" spc="-10" dirty="0">
                <a:latin typeface="ＭＳ Ｐゴシック 本文ＭＳ Ｐゴシック 本文"/>
                <a:ea typeface="+mn-ea"/>
                <a:cs typeface="游ゴシック"/>
              </a:rPr>
            </a:br>
            <a:r>
              <a:rPr lang="ja-JP" altLang="en-US" sz="700" spc="-10" dirty="0">
                <a:latin typeface="ＭＳ Ｐゴシック 本文ＭＳ Ｐゴシック 本文"/>
                <a:ea typeface="+mn-ea"/>
                <a:cs typeface="游ゴシック"/>
              </a:rPr>
              <a:t>一連の操作</a:t>
            </a:r>
            <a:endParaRPr lang="ja-JP" altLang="en-US" sz="700" dirty="0">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3033009" y="3331995"/>
            <a:ext cx="68211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印鑑登録申請書</a:t>
            </a:r>
            <a:endParaRPr sz="700" dirty="0">
              <a:latin typeface="ＭＳ Ｐゴシック 本文ＭＳ Ｐゴシック 本文"/>
              <a:ea typeface="+mn-ea"/>
              <a:cs typeface="游ゴシック"/>
            </a:endParaRPr>
          </a:p>
        </p:txBody>
      </p:sp>
      <p:cxnSp>
        <p:nvCxnSpPr>
          <p:cNvPr id="567" name="直線矢印コネクタ 13">
            <a:extLst>
              <a:ext uri="{FF2B5EF4-FFF2-40B4-BE49-F238E27FC236}">
                <a16:creationId xmlns:a16="http://schemas.microsoft.com/office/drawing/2014/main" id="{7828ACFF-9DD0-614B-CDBA-711295B129C3}"/>
              </a:ext>
            </a:extLst>
          </p:cNvPr>
          <p:cNvCxnSpPr>
            <a:cxnSpLocks/>
            <a:endCxn id="411" idx="1"/>
          </p:cNvCxnSpPr>
          <p:nvPr/>
        </p:nvCxnSpPr>
        <p:spPr>
          <a:xfrm rot="16200000" flipH="1">
            <a:off x="2312933" y="2504708"/>
            <a:ext cx="206481" cy="16357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481" idx="4"/>
            <a:endCxn id="408" idx="1"/>
          </p:cNvCxnSpPr>
          <p:nvPr/>
        </p:nvCxnSpPr>
        <p:spPr>
          <a:xfrm rot="16200000" flipH="1">
            <a:off x="1226048" y="2658037"/>
            <a:ext cx="822534"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404" idx="3"/>
          </p:cNvCxnSpPr>
          <p:nvPr/>
        </p:nvCxnSpPr>
        <p:spPr>
          <a:xfrm flipV="1">
            <a:off x="1949450" y="2438400"/>
            <a:ext cx="150518" cy="25133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a:stCxn id="408" idx="3"/>
            <a:endCxn id="311" idx="2"/>
          </p:cNvCxnSpPr>
          <p:nvPr/>
        </p:nvCxnSpPr>
        <p:spPr>
          <a:xfrm flipV="1">
            <a:off x="1949450" y="2438400"/>
            <a:ext cx="1023024" cy="73152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p:cNvCxnSpPr>
          <p:nvPr/>
        </p:nvCxnSpPr>
        <p:spPr>
          <a:xfrm flipV="1">
            <a:off x="2750659" y="2367362"/>
            <a:ext cx="752968" cy="347734"/>
          </a:xfrm>
          <a:prstGeom prst="bentConnector3">
            <a:avLst>
              <a:gd name="adj1" fmla="val 10003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481" idx="4"/>
            <a:endCxn id="404" idx="1"/>
          </p:cNvCxnSpPr>
          <p:nvPr/>
        </p:nvCxnSpPr>
        <p:spPr>
          <a:xfrm rot="16200000" flipH="1">
            <a:off x="1466141" y="2417944"/>
            <a:ext cx="342348"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endCxn id="277" idx="1"/>
          </p:cNvCxnSpPr>
          <p:nvPr/>
        </p:nvCxnSpPr>
        <p:spPr>
          <a:xfrm rot="16200000" flipH="1">
            <a:off x="2853689" y="2743410"/>
            <a:ext cx="709722" cy="14329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p:cNvCxnSpPr>
          <p:nvPr/>
        </p:nvCxnSpPr>
        <p:spPr>
          <a:xfrm>
            <a:off x="2530855" y="2257425"/>
            <a:ext cx="17056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6289441" y="3926765"/>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p:cNvCxnSpPr>
          <p:nvPr/>
        </p:nvCxnSpPr>
        <p:spPr>
          <a:xfrm>
            <a:off x="1586688" y="2254194"/>
            <a:ext cx="399537" cy="323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p:cNvCxnSpPr>
          <p:nvPr/>
        </p:nvCxnSpPr>
        <p:spPr>
          <a:xfrm flipV="1">
            <a:off x="4481335" y="4233747"/>
            <a:ext cx="128259" cy="32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9" name="直線矢印コネクタ 678">
            <a:extLst>
              <a:ext uri="{FF2B5EF4-FFF2-40B4-BE49-F238E27FC236}">
                <a16:creationId xmlns:a16="http://schemas.microsoft.com/office/drawing/2014/main" id="{501E44A7-DE1B-D42E-DFDA-B15486E29399}"/>
              </a:ext>
            </a:extLst>
          </p:cNvPr>
          <p:cNvCxnSpPr>
            <a:cxnSpLocks/>
          </p:cNvCxnSpPr>
          <p:nvPr/>
        </p:nvCxnSpPr>
        <p:spPr>
          <a:xfrm flipV="1">
            <a:off x="5218441" y="4230521"/>
            <a:ext cx="128259" cy="32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0" name="直線矢印コネクタ 679">
            <a:extLst>
              <a:ext uri="{FF2B5EF4-FFF2-40B4-BE49-F238E27FC236}">
                <a16:creationId xmlns:a16="http://schemas.microsoft.com/office/drawing/2014/main" id="{EEA8598A-7C62-1921-9BB5-D0593E13351B}"/>
              </a:ext>
            </a:extLst>
          </p:cNvPr>
          <p:cNvCxnSpPr>
            <a:cxnSpLocks/>
          </p:cNvCxnSpPr>
          <p:nvPr/>
        </p:nvCxnSpPr>
        <p:spPr>
          <a:xfrm flipV="1">
            <a:off x="5904241" y="4228908"/>
            <a:ext cx="128259" cy="322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2" name="直線矢印コネクタ 681">
            <a:extLst>
              <a:ext uri="{FF2B5EF4-FFF2-40B4-BE49-F238E27FC236}">
                <a16:creationId xmlns:a16="http://schemas.microsoft.com/office/drawing/2014/main" id="{FDA77968-296E-30F8-4048-4FD59AF23870}"/>
              </a:ext>
            </a:extLst>
          </p:cNvPr>
          <p:cNvCxnSpPr>
            <a:cxnSpLocks/>
            <a:stCxn id="334" idx="3"/>
            <a:endCxn id="337" idx="1"/>
          </p:cNvCxnSpPr>
          <p:nvPr/>
        </p:nvCxnSpPr>
        <p:spPr>
          <a:xfrm flipV="1">
            <a:off x="7292626" y="4240054"/>
            <a:ext cx="162304" cy="2183"/>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8" name="object 120">
            <a:extLst>
              <a:ext uri="{FF2B5EF4-FFF2-40B4-BE49-F238E27FC236}">
                <a16:creationId xmlns:a16="http://schemas.microsoft.com/office/drawing/2014/main" id="{87AEB2F1-4C30-35FC-0D23-F4357F48782C}"/>
              </a:ext>
            </a:extLst>
          </p:cNvPr>
          <p:cNvSpPr txBox="1"/>
          <p:nvPr/>
        </p:nvSpPr>
        <p:spPr>
          <a:xfrm>
            <a:off x="6445016" y="410572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697" name="直線矢印コネクタ 696">
            <a:extLst>
              <a:ext uri="{FF2B5EF4-FFF2-40B4-BE49-F238E27FC236}">
                <a16:creationId xmlns:a16="http://schemas.microsoft.com/office/drawing/2014/main" id="{E277B02A-A3DB-9780-A0BD-C1ED6B0E33DB}"/>
              </a:ext>
            </a:extLst>
          </p:cNvPr>
          <p:cNvCxnSpPr>
            <a:cxnSpLocks/>
            <a:stCxn id="337" idx="3"/>
            <a:endCxn id="349" idx="1"/>
          </p:cNvCxnSpPr>
          <p:nvPr/>
        </p:nvCxnSpPr>
        <p:spPr>
          <a:xfrm>
            <a:off x="7994680" y="4240054"/>
            <a:ext cx="296044"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6" name="直線矢印コネクタ 13">
            <a:extLst>
              <a:ext uri="{FF2B5EF4-FFF2-40B4-BE49-F238E27FC236}">
                <a16:creationId xmlns:a16="http://schemas.microsoft.com/office/drawing/2014/main" id="{B1449249-5736-CEFE-46BC-40E1942424AD}"/>
              </a:ext>
            </a:extLst>
          </p:cNvPr>
          <p:cNvCxnSpPr>
            <a:cxnSpLocks/>
            <a:endCxn id="432" idx="1"/>
          </p:cNvCxnSpPr>
          <p:nvPr/>
        </p:nvCxnSpPr>
        <p:spPr>
          <a:xfrm rot="16200000" flipH="1">
            <a:off x="5713400" y="4481132"/>
            <a:ext cx="218223" cy="15466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17" name="直線矢印コネクタ 13">
            <a:extLst>
              <a:ext uri="{FF2B5EF4-FFF2-40B4-BE49-F238E27FC236}">
                <a16:creationId xmlns:a16="http://schemas.microsoft.com/office/drawing/2014/main" id="{6D54EA38-9D67-BD4F-AE18-BFE049B0B967}"/>
              </a:ext>
            </a:extLst>
          </p:cNvPr>
          <p:cNvCxnSpPr>
            <a:cxnSpLocks/>
            <a:endCxn id="287" idx="1"/>
          </p:cNvCxnSpPr>
          <p:nvPr/>
        </p:nvCxnSpPr>
        <p:spPr>
          <a:xfrm rot="16200000" flipH="1">
            <a:off x="4988495" y="4482277"/>
            <a:ext cx="222862" cy="14773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21" name="直線矢印コネクタ 13">
            <a:extLst>
              <a:ext uri="{FF2B5EF4-FFF2-40B4-BE49-F238E27FC236}">
                <a16:creationId xmlns:a16="http://schemas.microsoft.com/office/drawing/2014/main" id="{CF4D5B55-8E41-4FCF-CA27-9F8267421A02}"/>
              </a:ext>
            </a:extLst>
          </p:cNvPr>
          <p:cNvCxnSpPr>
            <a:cxnSpLocks/>
            <a:stCxn id="490" idx="2"/>
          </p:cNvCxnSpPr>
          <p:nvPr/>
        </p:nvCxnSpPr>
        <p:spPr>
          <a:xfrm rot="5400000" flipH="1" flipV="1">
            <a:off x="4719843" y="3048949"/>
            <a:ext cx="2487873" cy="1310368"/>
          </a:xfrm>
          <a:prstGeom prst="bentConnector3">
            <a:avLst>
              <a:gd name="adj1" fmla="val -918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22" name="直線矢印コネクタ 13">
            <a:extLst>
              <a:ext uri="{FF2B5EF4-FFF2-40B4-BE49-F238E27FC236}">
                <a16:creationId xmlns:a16="http://schemas.microsoft.com/office/drawing/2014/main" id="{10994709-2149-2FAB-67BF-8F8250D171D2}"/>
              </a:ext>
            </a:extLst>
          </p:cNvPr>
          <p:cNvCxnSpPr>
            <a:cxnSpLocks/>
            <a:stCxn id="490" idx="2"/>
            <a:endCxn id="337" idx="2"/>
          </p:cNvCxnSpPr>
          <p:nvPr/>
        </p:nvCxnSpPr>
        <p:spPr>
          <a:xfrm rot="5400000" flipH="1" flipV="1">
            <a:off x="6252703" y="3475968"/>
            <a:ext cx="527993" cy="2416209"/>
          </a:xfrm>
          <a:prstGeom prst="bentConnector3">
            <a:avLst>
              <a:gd name="adj1" fmla="val -4329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735" name="直線矢印コネクタ 131">
            <a:extLst>
              <a:ext uri="{FF2B5EF4-FFF2-40B4-BE49-F238E27FC236}">
                <a16:creationId xmlns:a16="http://schemas.microsoft.com/office/drawing/2014/main" id="{3C4D1C01-6FFD-DACF-868B-0EBD8CA209EA}"/>
              </a:ext>
            </a:extLst>
          </p:cNvPr>
          <p:cNvCxnSpPr>
            <a:cxnSpLocks/>
          </p:cNvCxnSpPr>
          <p:nvPr/>
        </p:nvCxnSpPr>
        <p:spPr>
          <a:xfrm rot="5400000" flipH="1" flipV="1">
            <a:off x="5401163" y="3094671"/>
            <a:ext cx="1801658" cy="110498"/>
          </a:xfrm>
          <a:prstGeom prst="bentConnector3">
            <a:avLst>
              <a:gd name="adj1" fmla="val 100283"/>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743" name="グループ化 742">
            <a:extLst>
              <a:ext uri="{FF2B5EF4-FFF2-40B4-BE49-F238E27FC236}">
                <a16:creationId xmlns:a16="http://schemas.microsoft.com/office/drawing/2014/main" id="{BC479571-2E36-442C-A385-AEA0B788E656}"/>
              </a:ext>
            </a:extLst>
          </p:cNvPr>
          <p:cNvGrpSpPr/>
          <p:nvPr/>
        </p:nvGrpSpPr>
        <p:grpSpPr>
          <a:xfrm>
            <a:off x="6904736" y="2223863"/>
            <a:ext cx="159004" cy="64135"/>
            <a:chOff x="3220465" y="2212848"/>
            <a:chExt cx="159004" cy="64135"/>
          </a:xfrm>
        </p:grpSpPr>
        <p:sp>
          <p:nvSpPr>
            <p:cNvPr id="744" name="object 197">
              <a:extLst>
                <a:ext uri="{FF2B5EF4-FFF2-40B4-BE49-F238E27FC236}">
                  <a16:creationId xmlns:a16="http://schemas.microsoft.com/office/drawing/2014/main" id="{B5B72D4A-4F54-0167-637E-76B14FC0C8DC}"/>
                </a:ext>
              </a:extLst>
            </p:cNvPr>
            <p:cNvSpPr/>
            <p:nvPr/>
          </p:nvSpPr>
          <p:spPr>
            <a:xfrm>
              <a:off x="3220465" y="2244852"/>
              <a:ext cx="102870" cy="0"/>
            </a:xfrm>
            <a:custGeom>
              <a:avLst/>
              <a:gdLst/>
              <a:ahLst/>
              <a:cxnLst/>
              <a:rect l="l" t="t" r="r" b="b"/>
              <a:pathLst>
                <a:path w="102870">
                  <a:moveTo>
                    <a:pt x="0" y="0"/>
                  </a:moveTo>
                  <a:lnTo>
                    <a:pt x="102869"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745" name="object 198">
              <a:extLst>
                <a:ext uri="{FF2B5EF4-FFF2-40B4-BE49-F238E27FC236}">
                  <a16:creationId xmlns:a16="http://schemas.microsoft.com/office/drawing/2014/main" id="{50F6E4CF-1BB1-F618-0EDC-975313AB9C8B}"/>
                </a:ext>
              </a:extLst>
            </p:cNvPr>
            <p:cNvSpPr/>
            <p:nvPr/>
          </p:nvSpPr>
          <p:spPr>
            <a:xfrm>
              <a:off x="3315334" y="2212848"/>
              <a:ext cx="64135" cy="64135"/>
            </a:xfrm>
            <a:custGeom>
              <a:avLst/>
              <a:gdLst/>
              <a:ahLst/>
              <a:cxnLst/>
              <a:rect l="l" t="t" r="r" b="b"/>
              <a:pathLst>
                <a:path w="64135" h="64135">
                  <a:moveTo>
                    <a:pt x="0" y="0"/>
                  </a:moveTo>
                  <a:lnTo>
                    <a:pt x="0" y="64007"/>
                  </a:lnTo>
                  <a:lnTo>
                    <a:pt x="64007" y="32003"/>
                  </a:lnTo>
                  <a:lnTo>
                    <a:pt x="0" y="0"/>
                  </a:lnTo>
                  <a:close/>
                </a:path>
              </a:pathLst>
            </a:custGeom>
            <a:solidFill>
              <a:srgbClr val="000000"/>
            </a:solidFill>
          </p:spPr>
          <p:txBody>
            <a:bodyPr wrap="square" lIns="0" tIns="0" rIns="0" bIns="0" rtlCol="0"/>
            <a:lstStyle/>
            <a:p>
              <a:endParaRPr sz="700">
                <a:latin typeface="ＭＳ Ｐゴシック 本文ＭＳ Ｐゴシック 本文"/>
                <a:ea typeface="+mn-ea"/>
              </a:endParaRPr>
            </a:p>
          </p:txBody>
        </p:sp>
      </p:grpSp>
      <p:cxnSp>
        <p:nvCxnSpPr>
          <p:cNvPr id="756" name="直線矢印コネクタ 755">
            <a:extLst>
              <a:ext uri="{FF2B5EF4-FFF2-40B4-BE49-F238E27FC236}">
                <a16:creationId xmlns:a16="http://schemas.microsoft.com/office/drawing/2014/main" id="{87CEEC31-A45D-CE89-3293-B5334D3A3C39}"/>
              </a:ext>
            </a:extLst>
          </p:cNvPr>
          <p:cNvCxnSpPr>
            <a:cxnSpLocks/>
            <a:stCxn id="314" idx="2"/>
            <a:endCxn id="10" idx="1"/>
          </p:cNvCxnSpPr>
          <p:nvPr/>
        </p:nvCxnSpPr>
        <p:spPr>
          <a:xfrm>
            <a:off x="4203903" y="4427219"/>
            <a:ext cx="5661" cy="1461974"/>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60" name="直線矢印コネクタ 759">
            <a:extLst>
              <a:ext uri="{FF2B5EF4-FFF2-40B4-BE49-F238E27FC236}">
                <a16:creationId xmlns:a16="http://schemas.microsoft.com/office/drawing/2014/main" id="{F92EBD38-3F49-1CEF-37E9-43673CE39991}"/>
              </a:ext>
            </a:extLst>
          </p:cNvPr>
          <p:cNvCxnSpPr>
            <a:cxnSpLocks/>
            <a:stCxn id="324" idx="2"/>
            <a:endCxn id="20" idx="1"/>
          </p:cNvCxnSpPr>
          <p:nvPr/>
        </p:nvCxnSpPr>
        <p:spPr>
          <a:xfrm flipH="1">
            <a:off x="5612473" y="4420076"/>
            <a:ext cx="5931" cy="1469117"/>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766" name="直線矢印コネクタ 765">
            <a:extLst>
              <a:ext uri="{FF2B5EF4-FFF2-40B4-BE49-F238E27FC236}">
                <a16:creationId xmlns:a16="http://schemas.microsoft.com/office/drawing/2014/main" id="{561E15B2-D3F3-939B-142B-B2731936E89D}"/>
              </a:ext>
            </a:extLst>
          </p:cNvPr>
          <p:cNvCxnSpPr>
            <a:cxnSpLocks/>
            <a:endCxn id="23" idx="1"/>
          </p:cNvCxnSpPr>
          <p:nvPr/>
        </p:nvCxnSpPr>
        <p:spPr>
          <a:xfrm rot="5400000">
            <a:off x="7074090" y="5076175"/>
            <a:ext cx="1461974" cy="164063"/>
          </a:xfrm>
          <a:prstGeom prst="bentConnector3">
            <a:avLst>
              <a:gd name="adj1" fmla="val 7514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781" name="object 279">
            <a:extLst>
              <a:ext uri="{FF2B5EF4-FFF2-40B4-BE49-F238E27FC236}">
                <a16:creationId xmlns:a16="http://schemas.microsoft.com/office/drawing/2014/main" id="{D40BB76A-3A53-DCEA-3F78-3EA6DF4B83FA}"/>
              </a:ext>
            </a:extLst>
          </p:cNvPr>
          <p:cNvSpPr txBox="1"/>
          <p:nvPr/>
        </p:nvSpPr>
        <p:spPr>
          <a:xfrm>
            <a:off x="4914103" y="6575100"/>
            <a:ext cx="1367176" cy="120546"/>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4.1.1.1.</a:t>
            </a:r>
            <a:r>
              <a:rPr lang="zh-CN" altLang="en-US" sz="700" b="0" i="0" u="none" strike="noStrike" baseline="0" dirty="0">
                <a:solidFill>
                  <a:srgbClr val="000000"/>
                </a:solidFill>
                <a:latin typeface="ＭＳ Ｐゴシック 本文ＭＳ Ｐゴシック 本文"/>
                <a:ea typeface="+mn-ea"/>
              </a:rPr>
              <a:t>世帯内印影表示</a:t>
            </a:r>
            <a:endParaRPr lang="ja-JP" altLang="en-US" sz="700" dirty="0">
              <a:latin typeface="ＭＳ Ｐゴシック 本文ＭＳ Ｐゴシック 本文"/>
              <a:ea typeface="+mn-ea"/>
              <a:cs typeface="游ゴシック"/>
            </a:endParaRPr>
          </a:p>
        </p:txBody>
      </p:sp>
      <p:sp>
        <p:nvSpPr>
          <p:cNvPr id="753" name="object 297">
            <a:extLst>
              <a:ext uri="{FF2B5EF4-FFF2-40B4-BE49-F238E27FC236}">
                <a16:creationId xmlns:a16="http://schemas.microsoft.com/office/drawing/2014/main" id="{DCAADC68-80D4-A157-F815-F6891F654336}"/>
              </a:ext>
            </a:extLst>
          </p:cNvPr>
          <p:cNvSpPr txBox="1"/>
          <p:nvPr/>
        </p:nvSpPr>
        <p:spPr>
          <a:xfrm>
            <a:off x="3281680" y="6575100"/>
            <a:ext cx="1854200" cy="361637"/>
          </a:xfrm>
          <a:prstGeom prst="rect">
            <a:avLst/>
          </a:prstGeom>
        </p:spPr>
        <p:txBody>
          <a:bodyPr vert="horz" wrap="square" lIns="0" tIns="12700" rIns="0" bIns="0" rtlCol="0">
            <a:spAutoFit/>
          </a:bodyPr>
          <a:lstStyle/>
          <a:p>
            <a:pPr marL="12700" algn="ctr">
              <a:lnSpc>
                <a:spcPct val="100000"/>
              </a:lnSpc>
              <a:spcBef>
                <a:spcPts val="100"/>
              </a:spcBef>
            </a:pPr>
            <a:r>
              <a:rPr lang="en-US" altLang="zh-TW" sz="700" dirty="0">
                <a:latin typeface="ＭＳ Ｐゴシック 本文ＭＳ Ｐゴシック 本文"/>
                <a:ea typeface="+mn-ea"/>
                <a:cs typeface="游ゴシック"/>
              </a:rPr>
              <a:t>2.1.3.</a:t>
            </a:r>
            <a:r>
              <a:rPr lang="zh-TW" altLang="en-US" sz="700" dirty="0">
                <a:latin typeface="ＭＳ Ｐゴシック 本文ＭＳ Ｐゴシック 本文"/>
                <a:ea typeface="+mn-ea"/>
                <a:cs typeface="游ゴシック"/>
              </a:rPr>
              <a:t>基本検索</a:t>
            </a:r>
          </a:p>
          <a:p>
            <a:pPr marL="12700" algn="ctr">
              <a:lnSpc>
                <a:spcPct val="100000"/>
              </a:lnSpc>
              <a:spcBef>
                <a:spcPts val="100"/>
              </a:spcBef>
            </a:pPr>
            <a:r>
              <a:rPr lang="en-US" altLang="zh-TW" sz="700" dirty="0">
                <a:latin typeface="ＭＳ Ｐゴシック 本文ＭＳ Ｐゴシック 本文"/>
                <a:ea typeface="+mn-ea"/>
                <a:cs typeface="游ゴシック"/>
              </a:rPr>
              <a:t>2.2.1.</a:t>
            </a:r>
            <a:r>
              <a:rPr lang="zh-TW" altLang="en-US" sz="700" dirty="0">
                <a:latin typeface="ＭＳ Ｐゴシック 本文ＭＳ Ｐゴシック 本文"/>
                <a:ea typeface="+mn-ea"/>
                <a:cs typeface="游ゴシック"/>
              </a:rPr>
              <a:t>登録内容照会</a:t>
            </a:r>
          </a:p>
          <a:p>
            <a:pPr marL="12700" algn="ctr">
              <a:lnSpc>
                <a:spcPct val="100000"/>
              </a:lnSpc>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endParaRPr lang="ja-JP" altLang="en-US" sz="700" dirty="0">
              <a:latin typeface="ＭＳ Ｐゴシック 本文ＭＳ Ｐゴシック 本文"/>
              <a:ea typeface="+mn-ea"/>
              <a:cs typeface="游ゴシック"/>
            </a:endParaRPr>
          </a:p>
        </p:txBody>
      </p:sp>
      <p:cxnSp>
        <p:nvCxnSpPr>
          <p:cNvPr id="31" name="直線矢印コネクタ 30">
            <a:extLst>
              <a:ext uri="{FF2B5EF4-FFF2-40B4-BE49-F238E27FC236}">
                <a16:creationId xmlns:a16="http://schemas.microsoft.com/office/drawing/2014/main" id="{2CAF6CDE-E43E-C741-3213-42776F76CDC9}"/>
              </a:ext>
            </a:extLst>
          </p:cNvPr>
          <p:cNvCxnSpPr>
            <a:cxnSpLocks/>
          </p:cNvCxnSpPr>
          <p:nvPr/>
        </p:nvCxnSpPr>
        <p:spPr>
          <a:xfrm flipV="1">
            <a:off x="6473176" y="4232134"/>
            <a:ext cx="276332" cy="649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5" name="直線矢印コネクタ 414">
            <a:extLst>
              <a:ext uri="{FF2B5EF4-FFF2-40B4-BE49-F238E27FC236}">
                <a16:creationId xmlns:a16="http://schemas.microsoft.com/office/drawing/2014/main" id="{9837D63D-DB7C-2510-2D7E-F391DD21F968}"/>
              </a:ext>
            </a:extLst>
          </p:cNvPr>
          <p:cNvCxnSpPr>
            <a:cxnSpLocks/>
            <a:stCxn id="371" idx="2"/>
            <a:endCxn id="269" idx="1"/>
          </p:cNvCxnSpPr>
          <p:nvPr/>
        </p:nvCxnSpPr>
        <p:spPr>
          <a:xfrm rot="16200000" flipH="1">
            <a:off x="8995172" y="4906589"/>
            <a:ext cx="1447046" cy="478385"/>
          </a:xfrm>
          <a:prstGeom prst="bentConnector3">
            <a:avLst>
              <a:gd name="adj1" fmla="val 8407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18" name="object 279">
            <a:extLst>
              <a:ext uri="{FF2B5EF4-FFF2-40B4-BE49-F238E27FC236}">
                <a16:creationId xmlns:a16="http://schemas.microsoft.com/office/drawing/2014/main" id="{4D69CB7E-CBE9-AE79-E517-2EC6AF62DBE9}"/>
              </a:ext>
            </a:extLst>
          </p:cNvPr>
          <p:cNvSpPr txBox="1"/>
          <p:nvPr/>
        </p:nvSpPr>
        <p:spPr>
          <a:xfrm>
            <a:off x="9274299" y="6575100"/>
            <a:ext cx="1367176" cy="361637"/>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4.1.4.1.</a:t>
            </a:r>
            <a:r>
              <a:rPr lang="ja-JP" altLang="en-US" sz="700" dirty="0">
                <a:latin typeface="ＭＳ Ｐゴシック 本文ＭＳ Ｐゴシック 本文"/>
                <a:ea typeface="+mn-ea"/>
                <a:cs typeface="游ゴシック"/>
              </a:rPr>
              <a:t>照会中</a:t>
            </a:r>
          </a:p>
          <a:p>
            <a:pPr marL="12700" marR="5080" algn="ctr">
              <a:spcBef>
                <a:spcPts val="100"/>
              </a:spcBef>
            </a:pPr>
            <a:r>
              <a:rPr lang="en-US" altLang="ja-JP" sz="700" dirty="0">
                <a:latin typeface="ＭＳ Ｐゴシック 本文ＭＳ Ｐゴシック 本文"/>
                <a:ea typeface="+mn-ea"/>
                <a:cs typeface="游ゴシック"/>
              </a:rPr>
              <a:t>4.1.4.2.</a:t>
            </a:r>
            <a:r>
              <a:rPr lang="ja-JP" altLang="en-US" sz="700" dirty="0">
                <a:latin typeface="ＭＳ Ｐゴシック 本文ＭＳ Ｐゴシック 本文"/>
                <a:ea typeface="+mn-ea"/>
                <a:cs typeface="游ゴシック"/>
              </a:rPr>
              <a:t>印鑑の登録に関する</a:t>
            </a:r>
          </a:p>
          <a:p>
            <a:pPr marL="12700" marR="5080" algn="ctr">
              <a:spcBef>
                <a:spcPts val="100"/>
              </a:spcBef>
            </a:pPr>
            <a:r>
              <a:rPr lang="ja-JP" altLang="en-US" sz="700" dirty="0">
                <a:latin typeface="ＭＳ Ｐゴシック 本文ＭＳ Ｐゴシック 本文"/>
                <a:ea typeface="+mn-ea"/>
                <a:cs typeface="游ゴシック"/>
              </a:rPr>
              <a:t>照会書発行</a:t>
            </a:r>
          </a:p>
        </p:txBody>
      </p:sp>
      <p:sp>
        <p:nvSpPr>
          <p:cNvPr id="450" name="object 297">
            <a:extLst>
              <a:ext uri="{FF2B5EF4-FFF2-40B4-BE49-F238E27FC236}">
                <a16:creationId xmlns:a16="http://schemas.microsoft.com/office/drawing/2014/main" id="{CC8B3D52-9440-B219-019A-4A7ABD0C57CC}"/>
              </a:ext>
            </a:extLst>
          </p:cNvPr>
          <p:cNvSpPr txBox="1"/>
          <p:nvPr/>
        </p:nvSpPr>
        <p:spPr>
          <a:xfrm>
            <a:off x="6135600" y="6564267"/>
            <a:ext cx="1854200" cy="482183"/>
          </a:xfrm>
          <a:prstGeom prst="rect">
            <a:avLst/>
          </a:prstGeom>
        </p:spPr>
        <p:txBody>
          <a:bodyPr vert="horz" wrap="square" lIns="0" tIns="12700" rIns="0" bIns="0" rtlCol="0">
            <a:spAutoFit/>
          </a:bodyPr>
          <a:lstStyle/>
          <a:p>
            <a:pPr marL="12700" algn="ctr">
              <a:lnSpc>
                <a:spcPct val="100000"/>
              </a:lnSpc>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algn="ctr">
              <a:lnSpc>
                <a:spcPct val="100000"/>
              </a:lnSpc>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algn="ctr">
              <a:lnSpc>
                <a:spcPct val="100000"/>
              </a:lnSpc>
              <a:spcBef>
                <a:spcPts val="100"/>
              </a:spcBef>
            </a:pPr>
            <a:r>
              <a:rPr lang="en-US" altLang="ja-JP" sz="700" dirty="0">
                <a:latin typeface="ＭＳ Ｐゴシック 本文ＭＳ Ｐゴシック 本文"/>
                <a:ea typeface="+mn-ea"/>
                <a:cs typeface="游ゴシック"/>
              </a:rPr>
              <a:t>4.1.4.1.</a:t>
            </a:r>
            <a:r>
              <a:rPr lang="ja-JP" altLang="en-US" sz="700" dirty="0">
                <a:latin typeface="ＭＳ Ｐゴシック 本文ＭＳ Ｐゴシック 本文"/>
                <a:ea typeface="+mn-ea"/>
                <a:cs typeface="游ゴシック"/>
              </a:rPr>
              <a:t>照会中</a:t>
            </a:r>
          </a:p>
          <a:p>
            <a:pPr marL="12700" algn="ctr">
              <a:lnSpc>
                <a:spcPct val="100000"/>
              </a:lnSpc>
              <a:spcBef>
                <a:spcPts val="100"/>
              </a:spcBef>
            </a:pPr>
            <a:r>
              <a:rPr lang="en-US" altLang="ja-JP" sz="700" dirty="0">
                <a:latin typeface="ＭＳ Ｐゴシック 本文ＭＳ Ｐゴシック 本文"/>
                <a:ea typeface="+mn-ea"/>
                <a:cs typeface="游ゴシック"/>
              </a:rPr>
              <a:t>4.1.4.2.</a:t>
            </a:r>
            <a:r>
              <a:rPr lang="ja-JP" altLang="en-US" sz="700" dirty="0">
                <a:latin typeface="ＭＳ Ｐゴシック 本文ＭＳ Ｐゴシック 本文"/>
                <a:ea typeface="+mn-ea"/>
                <a:cs typeface="游ゴシック"/>
              </a:rPr>
              <a:t>印鑑の登録に関する照会書発行</a:t>
            </a:r>
          </a:p>
        </p:txBody>
      </p:sp>
      <p:cxnSp>
        <p:nvCxnSpPr>
          <p:cNvPr id="456" name="直線矢印コネクタ 455">
            <a:extLst>
              <a:ext uri="{FF2B5EF4-FFF2-40B4-BE49-F238E27FC236}">
                <a16:creationId xmlns:a16="http://schemas.microsoft.com/office/drawing/2014/main" id="{A25C6B94-61DF-DB4F-8672-EAD8484C174D}"/>
              </a:ext>
            </a:extLst>
          </p:cNvPr>
          <p:cNvCxnSpPr>
            <a:cxnSpLocks/>
            <a:stCxn id="349" idx="2"/>
            <a:endCxn id="256" idx="1"/>
          </p:cNvCxnSpPr>
          <p:nvPr/>
        </p:nvCxnSpPr>
        <p:spPr>
          <a:xfrm flipH="1">
            <a:off x="8558839" y="4420076"/>
            <a:ext cx="1760" cy="1469117"/>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64" name="object 279">
            <a:extLst>
              <a:ext uri="{FF2B5EF4-FFF2-40B4-BE49-F238E27FC236}">
                <a16:creationId xmlns:a16="http://schemas.microsoft.com/office/drawing/2014/main" id="{E303E5C2-CAEE-BBBA-B120-BD30BBCB941F}"/>
              </a:ext>
            </a:extLst>
          </p:cNvPr>
          <p:cNvSpPr txBox="1"/>
          <p:nvPr/>
        </p:nvSpPr>
        <p:spPr>
          <a:xfrm>
            <a:off x="7875250" y="6575100"/>
            <a:ext cx="1367176" cy="361637"/>
          </a:xfrm>
          <a:prstGeom prst="rect">
            <a:avLst/>
          </a:prstGeom>
        </p:spPr>
        <p:txBody>
          <a:bodyPr vert="horz" wrap="square" lIns="0" tIns="12700" rIns="0" bIns="0" rtlCol="0">
            <a:spAutoFit/>
          </a:bodyPr>
          <a:lstStyle/>
          <a:p>
            <a:pPr marL="12700" marR="5080" algn="ctr">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p>
          <a:p>
            <a:pPr marL="12700" marR="5080" algn="ctr">
              <a:spcBef>
                <a:spcPts val="100"/>
              </a:spcBef>
            </a:pPr>
            <a:r>
              <a:rPr lang="en-US" altLang="zh-TW" sz="700" dirty="0">
                <a:latin typeface="ＭＳ Ｐゴシック 本文ＭＳ Ｐゴシック 本文"/>
                <a:ea typeface="+mn-ea"/>
                <a:cs typeface="游ゴシック"/>
              </a:rPr>
              <a:t>4.1.5.1.</a:t>
            </a:r>
            <a:r>
              <a:rPr lang="zh-TW" altLang="en-US" sz="700" dirty="0">
                <a:latin typeface="ＭＳ Ｐゴシック 本文ＭＳ Ｐゴシック 本文"/>
                <a:ea typeface="+mn-ea"/>
                <a:cs typeface="游ゴシック"/>
              </a:rPr>
              <a:t>印影読込</a:t>
            </a:r>
            <a:r>
              <a:rPr lang="ja-JP" altLang="en-US" sz="700" dirty="0">
                <a:latin typeface="ＭＳ Ｐゴシック 本文ＭＳ Ｐゴシック 本文"/>
                <a:ea typeface="+mn-ea"/>
                <a:cs typeface="游ゴシック"/>
              </a:rPr>
              <a:t>み</a:t>
            </a:r>
            <a:endParaRPr lang="zh-TW" altLang="en-US" sz="700" dirty="0">
              <a:latin typeface="ＭＳ Ｐゴシック 本文ＭＳ Ｐゴシック 本文"/>
              <a:ea typeface="+mn-ea"/>
              <a:cs typeface="游ゴシック"/>
            </a:endParaRPr>
          </a:p>
          <a:p>
            <a:pPr marL="12700" marR="5080" algn="ctr">
              <a:spcBef>
                <a:spcPts val="100"/>
              </a:spcBef>
            </a:pPr>
            <a:r>
              <a:rPr lang="en-US" altLang="zh-TW" sz="700" dirty="0">
                <a:latin typeface="ＭＳ Ｐゴシック 本文ＭＳ Ｐゴシック 本文"/>
                <a:ea typeface="+mn-ea"/>
                <a:cs typeface="游ゴシック"/>
              </a:rPr>
              <a:t>4.1.5.2.</a:t>
            </a:r>
            <a:r>
              <a:rPr lang="zh-TW" altLang="en-US" sz="700" dirty="0">
                <a:latin typeface="ＭＳ Ｐゴシック 本文ＭＳ Ｐゴシック 本文"/>
                <a:ea typeface="+mn-ea"/>
                <a:cs typeface="游ゴシック"/>
              </a:rPr>
              <a:t>印影登録</a:t>
            </a:r>
            <a:endParaRPr lang="ja-JP" altLang="en-US" sz="700" dirty="0">
              <a:latin typeface="ＭＳ Ｐゴシック 本文ＭＳ Ｐゴシック 本文"/>
              <a:ea typeface="+mn-ea"/>
              <a:cs typeface="游ゴシック"/>
            </a:endParaRPr>
          </a:p>
        </p:txBody>
      </p:sp>
      <p:grpSp>
        <p:nvGrpSpPr>
          <p:cNvPr id="9" name="グループ化 8">
            <a:extLst>
              <a:ext uri="{FF2B5EF4-FFF2-40B4-BE49-F238E27FC236}">
                <a16:creationId xmlns:a16="http://schemas.microsoft.com/office/drawing/2014/main" id="{BBCF0CA2-4837-775B-2C0B-48104B6D72BA}"/>
              </a:ext>
            </a:extLst>
          </p:cNvPr>
          <p:cNvGrpSpPr/>
          <p:nvPr/>
        </p:nvGrpSpPr>
        <p:grpSpPr>
          <a:xfrm>
            <a:off x="3981108" y="5889193"/>
            <a:ext cx="456911" cy="344889"/>
            <a:chOff x="6080349" y="4852187"/>
            <a:chExt cx="520944" cy="393223"/>
          </a:xfrm>
        </p:grpSpPr>
        <p:sp>
          <p:nvSpPr>
            <p:cNvPr id="10" name="フローチャート: 磁気ディスク 9">
              <a:extLst>
                <a:ext uri="{FF2B5EF4-FFF2-40B4-BE49-F238E27FC236}">
                  <a16:creationId xmlns:a16="http://schemas.microsoft.com/office/drawing/2014/main" id="{CE59DCD5-7A3C-6C5F-739F-8EF6D088AA9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1" name="object 17">
              <a:extLst>
                <a:ext uri="{FF2B5EF4-FFF2-40B4-BE49-F238E27FC236}">
                  <a16:creationId xmlns:a16="http://schemas.microsoft.com/office/drawing/2014/main" id="{7C98E3B7-79B1-AAA5-7182-FFAC4671BCD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2" name="グループ化 11">
            <a:extLst>
              <a:ext uri="{FF2B5EF4-FFF2-40B4-BE49-F238E27FC236}">
                <a16:creationId xmlns:a16="http://schemas.microsoft.com/office/drawing/2014/main" id="{A703F273-5FF3-03C4-F392-788CF0ABC18A}"/>
              </a:ext>
            </a:extLst>
          </p:cNvPr>
          <p:cNvGrpSpPr/>
          <p:nvPr/>
        </p:nvGrpSpPr>
        <p:grpSpPr>
          <a:xfrm>
            <a:off x="5384017" y="5889193"/>
            <a:ext cx="456911" cy="344889"/>
            <a:chOff x="6080349" y="4852187"/>
            <a:chExt cx="520944" cy="393223"/>
          </a:xfrm>
        </p:grpSpPr>
        <p:sp>
          <p:nvSpPr>
            <p:cNvPr id="20" name="フローチャート: 磁気ディスク 19">
              <a:extLst>
                <a:ext uri="{FF2B5EF4-FFF2-40B4-BE49-F238E27FC236}">
                  <a16:creationId xmlns:a16="http://schemas.microsoft.com/office/drawing/2014/main" id="{A5EE9494-FC23-F1B1-3E18-61A3B05DA7A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1" name="object 17">
              <a:extLst>
                <a:ext uri="{FF2B5EF4-FFF2-40B4-BE49-F238E27FC236}">
                  <a16:creationId xmlns:a16="http://schemas.microsoft.com/office/drawing/2014/main" id="{BE96C628-B2A3-D930-8B12-BF069814CEE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2" name="グループ化 21">
            <a:extLst>
              <a:ext uri="{FF2B5EF4-FFF2-40B4-BE49-F238E27FC236}">
                <a16:creationId xmlns:a16="http://schemas.microsoft.com/office/drawing/2014/main" id="{43175496-7881-5346-9602-C04F77DA83FB}"/>
              </a:ext>
            </a:extLst>
          </p:cNvPr>
          <p:cNvGrpSpPr/>
          <p:nvPr/>
        </p:nvGrpSpPr>
        <p:grpSpPr>
          <a:xfrm>
            <a:off x="7494589" y="5889193"/>
            <a:ext cx="456911" cy="344889"/>
            <a:chOff x="6080349" y="4852187"/>
            <a:chExt cx="520944" cy="393223"/>
          </a:xfrm>
        </p:grpSpPr>
        <p:sp>
          <p:nvSpPr>
            <p:cNvPr id="23" name="フローチャート: 磁気ディスク 22">
              <a:extLst>
                <a:ext uri="{FF2B5EF4-FFF2-40B4-BE49-F238E27FC236}">
                  <a16:creationId xmlns:a16="http://schemas.microsoft.com/office/drawing/2014/main" id="{8538C2C5-E533-ED1F-401C-DED25EFD99DD}"/>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4" name="object 17">
              <a:extLst>
                <a:ext uri="{FF2B5EF4-FFF2-40B4-BE49-F238E27FC236}">
                  <a16:creationId xmlns:a16="http://schemas.microsoft.com/office/drawing/2014/main" id="{38231590-E1B3-DE73-BEA4-7BA621945C2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0" name="グループ化 29">
            <a:extLst>
              <a:ext uri="{FF2B5EF4-FFF2-40B4-BE49-F238E27FC236}">
                <a16:creationId xmlns:a16="http://schemas.microsoft.com/office/drawing/2014/main" id="{F04A02DC-88AB-7D4E-4C86-50E9FEBDFB76}"/>
              </a:ext>
            </a:extLst>
          </p:cNvPr>
          <p:cNvGrpSpPr/>
          <p:nvPr/>
        </p:nvGrpSpPr>
        <p:grpSpPr>
          <a:xfrm>
            <a:off x="8330383" y="5889193"/>
            <a:ext cx="456911" cy="344889"/>
            <a:chOff x="6080349" y="4852187"/>
            <a:chExt cx="520944" cy="393223"/>
          </a:xfrm>
        </p:grpSpPr>
        <p:sp>
          <p:nvSpPr>
            <p:cNvPr id="256" name="フローチャート: 磁気ディスク 255">
              <a:extLst>
                <a:ext uri="{FF2B5EF4-FFF2-40B4-BE49-F238E27FC236}">
                  <a16:creationId xmlns:a16="http://schemas.microsoft.com/office/drawing/2014/main" id="{61CE0336-B0A4-2B1D-F8FD-EB8A1CA8640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65" name="object 17">
              <a:extLst>
                <a:ext uri="{FF2B5EF4-FFF2-40B4-BE49-F238E27FC236}">
                  <a16:creationId xmlns:a16="http://schemas.microsoft.com/office/drawing/2014/main" id="{8763CAA4-3C96-D7F8-7690-8F1E2C58F274}"/>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68" name="グループ化 267">
            <a:extLst>
              <a:ext uri="{FF2B5EF4-FFF2-40B4-BE49-F238E27FC236}">
                <a16:creationId xmlns:a16="http://schemas.microsoft.com/office/drawing/2014/main" id="{D0F051A7-E066-3705-BE02-276B51EF8B0D}"/>
              </a:ext>
            </a:extLst>
          </p:cNvPr>
          <p:cNvGrpSpPr/>
          <p:nvPr/>
        </p:nvGrpSpPr>
        <p:grpSpPr>
          <a:xfrm>
            <a:off x="9729432" y="5869305"/>
            <a:ext cx="456911" cy="344889"/>
            <a:chOff x="6080349" y="4852187"/>
            <a:chExt cx="520944" cy="393223"/>
          </a:xfrm>
        </p:grpSpPr>
        <p:sp>
          <p:nvSpPr>
            <p:cNvPr id="269" name="フローチャート: 磁気ディスク 268">
              <a:extLst>
                <a:ext uri="{FF2B5EF4-FFF2-40B4-BE49-F238E27FC236}">
                  <a16:creationId xmlns:a16="http://schemas.microsoft.com/office/drawing/2014/main" id="{1C6A1382-DE9B-6E9A-DF33-243D79B7437B}"/>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19" name="object 17">
              <a:extLst>
                <a:ext uri="{FF2B5EF4-FFF2-40B4-BE49-F238E27FC236}">
                  <a16:creationId xmlns:a16="http://schemas.microsoft.com/office/drawing/2014/main" id="{F4765901-2D7B-EA8D-CB3C-904A596DC7F5}"/>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350" name="直線矢印コネクタ 349">
            <a:extLst>
              <a:ext uri="{FF2B5EF4-FFF2-40B4-BE49-F238E27FC236}">
                <a16:creationId xmlns:a16="http://schemas.microsoft.com/office/drawing/2014/main" id="{4C61B506-B2E0-695A-9606-E3CEA19CC936}"/>
              </a:ext>
            </a:extLst>
          </p:cNvPr>
          <p:cNvCxnSpPr>
            <a:cxnSpLocks/>
            <a:stCxn id="13" idx="2"/>
          </p:cNvCxnSpPr>
          <p:nvPr/>
        </p:nvCxnSpPr>
        <p:spPr>
          <a:xfrm flipH="1">
            <a:off x="1529817" y="1236814"/>
            <a:ext cx="533" cy="983576"/>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61" name="直線矢印コネクタ 360">
            <a:extLst>
              <a:ext uri="{FF2B5EF4-FFF2-40B4-BE49-F238E27FC236}">
                <a16:creationId xmlns:a16="http://schemas.microsoft.com/office/drawing/2014/main" id="{26C28FC7-886C-C128-1096-34279824C484}"/>
              </a:ext>
            </a:extLst>
          </p:cNvPr>
          <p:cNvCxnSpPr>
            <a:cxnSpLocks/>
            <a:endCxn id="14" idx="2"/>
          </p:cNvCxnSpPr>
          <p:nvPr/>
        </p:nvCxnSpPr>
        <p:spPr>
          <a:xfrm flipH="1" flipV="1">
            <a:off x="3479800" y="1236814"/>
            <a:ext cx="12598" cy="885909"/>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66" name="直線矢印コネクタ 365">
            <a:extLst>
              <a:ext uri="{FF2B5EF4-FFF2-40B4-BE49-F238E27FC236}">
                <a16:creationId xmlns:a16="http://schemas.microsoft.com/office/drawing/2014/main" id="{7C2A6690-E8CB-EDF0-BD21-01E56C4DAB5D}"/>
              </a:ext>
            </a:extLst>
          </p:cNvPr>
          <p:cNvCxnSpPr>
            <a:cxnSpLocks/>
            <a:stCxn id="330" idx="0"/>
            <a:endCxn id="15" idx="2"/>
          </p:cNvCxnSpPr>
          <p:nvPr/>
        </p:nvCxnSpPr>
        <p:spPr>
          <a:xfrm flipV="1">
            <a:off x="6614170" y="1236814"/>
            <a:ext cx="2089" cy="84154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6D317306-597D-DBD9-E710-A671975BE14B}"/>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4" name="正方形/長方形 13">
            <a:extLst>
              <a:ext uri="{FF2B5EF4-FFF2-40B4-BE49-F238E27FC236}">
                <a16:creationId xmlns:a16="http://schemas.microsoft.com/office/drawing/2014/main" id="{EDECB342-E753-141F-645C-4F180FD4B4C8}"/>
              </a:ext>
            </a:extLst>
          </p:cNvPr>
          <p:cNvSpPr/>
          <p:nvPr/>
        </p:nvSpPr>
        <p:spPr>
          <a:xfrm>
            <a:off x="31369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5" name="正方形/長方形 14">
            <a:extLst>
              <a:ext uri="{FF2B5EF4-FFF2-40B4-BE49-F238E27FC236}">
                <a16:creationId xmlns:a16="http://schemas.microsoft.com/office/drawing/2014/main" id="{902C5554-201B-DA52-CF20-FB58FAAE7FCE}"/>
              </a:ext>
            </a:extLst>
          </p:cNvPr>
          <p:cNvSpPr/>
          <p:nvPr/>
        </p:nvSpPr>
        <p:spPr>
          <a:xfrm>
            <a:off x="6273359"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7" name="object 17">
            <a:extLst>
              <a:ext uri="{FF2B5EF4-FFF2-40B4-BE49-F238E27FC236}">
                <a16:creationId xmlns:a16="http://schemas.microsoft.com/office/drawing/2014/main" id="{03D115E9-8A58-BF27-8BC8-3E234F6EA34E}"/>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6" name="object 17">
            <a:extLst>
              <a:ext uri="{FF2B5EF4-FFF2-40B4-BE49-F238E27FC236}">
                <a16:creationId xmlns:a16="http://schemas.microsoft.com/office/drawing/2014/main" id="{79E76591-464F-330B-1F9D-C4DE9F010970}"/>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7" name="正方形/長方形 16">
            <a:extLst>
              <a:ext uri="{FF2B5EF4-FFF2-40B4-BE49-F238E27FC236}">
                <a16:creationId xmlns:a16="http://schemas.microsoft.com/office/drawing/2014/main" id="{381AA63B-CD97-8E82-33B8-51CF3FC0E4F2}"/>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18" name="正方形/長方形 17">
            <a:extLst>
              <a:ext uri="{FF2B5EF4-FFF2-40B4-BE49-F238E27FC236}">
                <a16:creationId xmlns:a16="http://schemas.microsoft.com/office/drawing/2014/main" id="{F2CFDFD5-6F92-CD01-96C1-6015F5309D28}"/>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19" name="正方形/長方形 18">
            <a:extLst>
              <a:ext uri="{FF2B5EF4-FFF2-40B4-BE49-F238E27FC236}">
                <a16:creationId xmlns:a16="http://schemas.microsoft.com/office/drawing/2014/main" id="{2C9A0B9B-FE1C-E2F0-E340-DC87BB322A5E}"/>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印鑑の登録に関する照会書発行（</a:t>
            </a:r>
            <a:r>
              <a:rPr kumimoji="1" lang="en-US" altLang="ja-JP" sz="1100" dirty="0">
                <a:solidFill>
                  <a:schemeClr val="tx1"/>
                </a:solidFill>
                <a:latin typeface="ＭＳ Ｐゴシック 本文ＭＳ Ｐゴシック 本文"/>
              </a:rPr>
              <a:t>1/2</a:t>
            </a:r>
            <a:r>
              <a:rPr kumimoji="1" lang="ja-JP" altLang="en-US" sz="1100" dirty="0">
                <a:solidFill>
                  <a:schemeClr val="tx1"/>
                </a:solidFill>
                <a:latin typeface="ＭＳ Ｐゴシック 本文ＭＳ Ｐゴシック 本文"/>
              </a:rPr>
              <a:t>）</a:t>
            </a:r>
          </a:p>
        </p:txBody>
      </p:sp>
      <p:sp>
        <p:nvSpPr>
          <p:cNvPr id="25" name="正方形/長方形 24">
            <a:extLst>
              <a:ext uri="{FF2B5EF4-FFF2-40B4-BE49-F238E27FC236}">
                <a16:creationId xmlns:a16="http://schemas.microsoft.com/office/drawing/2014/main" id="{CF759966-1EBB-B4EB-E5B4-8850945D4DF0}"/>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4.1.4.2</a:t>
            </a:r>
            <a:endParaRPr kumimoji="1" lang="ja-JP" altLang="en-US" sz="1100" dirty="0">
              <a:solidFill>
                <a:schemeClr val="tx1"/>
              </a:solidFill>
              <a:latin typeface="ＭＳ Ｐゴシック 本文ＭＳ Ｐゴシック 本文"/>
            </a:endParaRPr>
          </a:p>
        </p:txBody>
      </p:sp>
      <p:grpSp>
        <p:nvGrpSpPr>
          <p:cNvPr id="304" name="グループ化 303">
            <a:extLst>
              <a:ext uri="{FF2B5EF4-FFF2-40B4-BE49-F238E27FC236}">
                <a16:creationId xmlns:a16="http://schemas.microsoft.com/office/drawing/2014/main" id="{3C7EC2BD-1381-AEDD-978F-97F4A5512384}"/>
              </a:ext>
            </a:extLst>
          </p:cNvPr>
          <p:cNvGrpSpPr/>
          <p:nvPr/>
        </p:nvGrpSpPr>
        <p:grpSpPr>
          <a:xfrm>
            <a:off x="1953192" y="2078355"/>
            <a:ext cx="539750" cy="360045"/>
            <a:chOff x="1937952" y="2078355"/>
            <a:chExt cx="539750" cy="360045"/>
          </a:xfrm>
        </p:grpSpPr>
        <p:pic>
          <p:nvPicPr>
            <p:cNvPr id="305" name="object 19">
              <a:extLst>
                <a:ext uri="{FF2B5EF4-FFF2-40B4-BE49-F238E27FC236}">
                  <a16:creationId xmlns:a16="http://schemas.microsoft.com/office/drawing/2014/main" id="{FC18C291-E1E4-00AE-A937-BC2AAD016D1B}"/>
                </a:ext>
              </a:extLst>
            </p:cNvPr>
            <p:cNvPicPr/>
            <p:nvPr/>
          </p:nvPicPr>
          <p:blipFill>
            <a:blip r:embed="rId5" cstate="print"/>
            <a:stretch>
              <a:fillRect/>
            </a:stretch>
          </p:blipFill>
          <p:spPr>
            <a:xfrm>
              <a:off x="1964333" y="2084491"/>
              <a:ext cx="120395" cy="100245"/>
            </a:xfrm>
            <a:prstGeom prst="rect">
              <a:avLst/>
            </a:prstGeom>
            <a:noFill/>
            <a:ln>
              <a:noFill/>
            </a:ln>
          </p:spPr>
        </p:pic>
        <p:sp>
          <p:nvSpPr>
            <p:cNvPr id="306" name="object 17">
              <a:extLst>
                <a:ext uri="{FF2B5EF4-FFF2-40B4-BE49-F238E27FC236}">
                  <a16:creationId xmlns:a16="http://schemas.microsoft.com/office/drawing/2014/main" id="{433F4094-8C3E-4F32-828E-ABEB43F9BC5C}"/>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307" name="object 18">
              <a:extLst>
                <a:ext uri="{FF2B5EF4-FFF2-40B4-BE49-F238E27FC236}">
                  <a16:creationId xmlns:a16="http://schemas.microsoft.com/office/drawing/2014/main" id="{E215B634-A02E-7FA9-B499-5338C1C90BE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08" name="グループ化 307">
            <a:extLst>
              <a:ext uri="{FF2B5EF4-FFF2-40B4-BE49-F238E27FC236}">
                <a16:creationId xmlns:a16="http://schemas.microsoft.com/office/drawing/2014/main" id="{E1028FF5-E1BF-AC76-6ED6-0EC82383AD88}"/>
              </a:ext>
            </a:extLst>
          </p:cNvPr>
          <p:cNvGrpSpPr/>
          <p:nvPr/>
        </p:nvGrpSpPr>
        <p:grpSpPr>
          <a:xfrm>
            <a:off x="2702599" y="2078355"/>
            <a:ext cx="539750" cy="360045"/>
            <a:chOff x="1937952" y="2078355"/>
            <a:chExt cx="539750" cy="360045"/>
          </a:xfrm>
        </p:grpSpPr>
        <p:pic>
          <p:nvPicPr>
            <p:cNvPr id="309" name="object 19">
              <a:extLst>
                <a:ext uri="{FF2B5EF4-FFF2-40B4-BE49-F238E27FC236}">
                  <a16:creationId xmlns:a16="http://schemas.microsoft.com/office/drawing/2014/main" id="{E3519D54-CC24-C3F4-ED7A-874803F93D09}"/>
                </a:ext>
              </a:extLst>
            </p:cNvPr>
            <p:cNvPicPr/>
            <p:nvPr/>
          </p:nvPicPr>
          <p:blipFill>
            <a:blip r:embed="rId5" cstate="print"/>
            <a:stretch>
              <a:fillRect/>
            </a:stretch>
          </p:blipFill>
          <p:spPr>
            <a:xfrm>
              <a:off x="1964333" y="2084491"/>
              <a:ext cx="120395" cy="100245"/>
            </a:xfrm>
            <a:prstGeom prst="rect">
              <a:avLst/>
            </a:prstGeom>
          </p:spPr>
        </p:pic>
        <p:sp>
          <p:nvSpPr>
            <p:cNvPr id="310" name="object 17">
              <a:extLst>
                <a:ext uri="{FF2B5EF4-FFF2-40B4-BE49-F238E27FC236}">
                  <a16:creationId xmlns:a16="http://schemas.microsoft.com/office/drawing/2014/main" id="{45C048FF-6B66-E45B-8E71-EC04E8514D2B}"/>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申請書記載</a:t>
              </a:r>
            </a:p>
            <a:p>
              <a:pPr lvl="0" algn="ctr"/>
              <a:r>
                <a:rPr lang="zh-TW" altLang="en-US" sz="700" dirty="0">
                  <a:latin typeface="+mj-ea"/>
                  <a:ea typeface="+mj-ea"/>
                </a:rPr>
                <a:t>内容確認</a:t>
              </a:r>
            </a:p>
          </p:txBody>
        </p:sp>
        <p:sp>
          <p:nvSpPr>
            <p:cNvPr id="311" name="object 18">
              <a:extLst>
                <a:ext uri="{FF2B5EF4-FFF2-40B4-BE49-F238E27FC236}">
                  <a16:creationId xmlns:a16="http://schemas.microsoft.com/office/drawing/2014/main" id="{91EA38E8-BB3E-9160-C5F6-C0FE66B2E023}"/>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12" name="グループ化 311">
            <a:extLst>
              <a:ext uri="{FF2B5EF4-FFF2-40B4-BE49-F238E27FC236}">
                <a16:creationId xmlns:a16="http://schemas.microsoft.com/office/drawing/2014/main" id="{056C5EEE-81CE-97EE-4D28-B8FA4D7B1E86}"/>
              </a:ext>
            </a:extLst>
          </p:cNvPr>
          <p:cNvGrpSpPr/>
          <p:nvPr/>
        </p:nvGrpSpPr>
        <p:grpSpPr>
          <a:xfrm>
            <a:off x="3930507" y="4067174"/>
            <a:ext cx="543271" cy="360045"/>
            <a:chOff x="4687859" y="3222625"/>
            <a:chExt cx="543271" cy="360045"/>
          </a:xfrm>
        </p:grpSpPr>
        <p:grpSp>
          <p:nvGrpSpPr>
            <p:cNvPr id="313" name="グループ化 312">
              <a:extLst>
                <a:ext uri="{FF2B5EF4-FFF2-40B4-BE49-F238E27FC236}">
                  <a16:creationId xmlns:a16="http://schemas.microsoft.com/office/drawing/2014/main" id="{B94DD0BD-D761-7164-7539-6788F1D6EACF}"/>
                </a:ext>
              </a:extLst>
            </p:cNvPr>
            <p:cNvGrpSpPr/>
            <p:nvPr/>
          </p:nvGrpSpPr>
          <p:grpSpPr>
            <a:xfrm>
              <a:off x="4687859" y="3225072"/>
              <a:ext cx="518506" cy="339406"/>
              <a:chOff x="4687859" y="3225072"/>
              <a:chExt cx="518506" cy="339406"/>
            </a:xfrm>
          </p:grpSpPr>
          <p:pic>
            <p:nvPicPr>
              <p:cNvPr id="315" name="object 21">
                <a:extLst>
                  <a:ext uri="{FF2B5EF4-FFF2-40B4-BE49-F238E27FC236}">
                    <a16:creationId xmlns:a16="http://schemas.microsoft.com/office/drawing/2014/main" id="{2FC35E80-DC41-881B-80BA-2D13FECF8F8E}"/>
                  </a:ext>
                </a:extLst>
              </p:cNvPr>
              <p:cNvPicPr/>
              <p:nvPr/>
            </p:nvPicPr>
            <p:blipFill>
              <a:blip r:embed="rId6" cstate="print"/>
              <a:stretch>
                <a:fillRect/>
              </a:stretch>
            </p:blipFill>
            <p:spPr>
              <a:xfrm>
                <a:off x="4687859" y="3225072"/>
                <a:ext cx="133329" cy="115866"/>
              </a:xfrm>
              <a:prstGeom prst="rect">
                <a:avLst/>
              </a:prstGeom>
            </p:spPr>
          </p:pic>
          <p:sp>
            <p:nvSpPr>
              <p:cNvPr id="316" name="object 17">
                <a:extLst>
                  <a:ext uri="{FF2B5EF4-FFF2-40B4-BE49-F238E27FC236}">
                    <a16:creationId xmlns:a16="http://schemas.microsoft.com/office/drawing/2014/main" id="{EF17E2B9-9F59-D5CD-A874-A8C6F6F1477A}"/>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ja-JP" altLang="en-US" sz="700" dirty="0">
                    <a:latin typeface="+mj-ea"/>
                    <a:ea typeface="+mj-ea"/>
                  </a:rPr>
                  <a:t>印鑑未登録確認</a:t>
                </a:r>
                <a:endParaRPr sz="700" dirty="0">
                  <a:latin typeface="+mj-ea"/>
                  <a:ea typeface="+mj-ea"/>
                </a:endParaRPr>
              </a:p>
            </p:txBody>
          </p:sp>
        </p:grpSp>
        <p:sp>
          <p:nvSpPr>
            <p:cNvPr id="314" name="object 18">
              <a:extLst>
                <a:ext uri="{FF2B5EF4-FFF2-40B4-BE49-F238E27FC236}">
                  <a16:creationId xmlns:a16="http://schemas.microsoft.com/office/drawing/2014/main" id="{9AEDECA8-02F0-29FA-711C-8B972078A642}"/>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17" name="グループ化 316">
            <a:extLst>
              <a:ext uri="{FF2B5EF4-FFF2-40B4-BE49-F238E27FC236}">
                <a16:creationId xmlns:a16="http://schemas.microsoft.com/office/drawing/2014/main" id="{5F8D8DA7-AD31-7612-BD4A-A7DCA61C364C}"/>
              </a:ext>
            </a:extLst>
          </p:cNvPr>
          <p:cNvGrpSpPr/>
          <p:nvPr/>
        </p:nvGrpSpPr>
        <p:grpSpPr>
          <a:xfrm>
            <a:off x="4626750" y="4062214"/>
            <a:ext cx="539750" cy="360045"/>
            <a:chOff x="1937952" y="2078355"/>
            <a:chExt cx="539750" cy="360045"/>
          </a:xfrm>
        </p:grpSpPr>
        <p:pic>
          <p:nvPicPr>
            <p:cNvPr id="318" name="object 19">
              <a:extLst>
                <a:ext uri="{FF2B5EF4-FFF2-40B4-BE49-F238E27FC236}">
                  <a16:creationId xmlns:a16="http://schemas.microsoft.com/office/drawing/2014/main" id="{1BF03CA5-0FF1-82F6-892F-C6BB62C1B7B6}"/>
                </a:ext>
              </a:extLst>
            </p:cNvPr>
            <p:cNvPicPr/>
            <p:nvPr/>
          </p:nvPicPr>
          <p:blipFill>
            <a:blip r:embed="rId5" cstate="print"/>
            <a:stretch>
              <a:fillRect/>
            </a:stretch>
          </p:blipFill>
          <p:spPr>
            <a:xfrm>
              <a:off x="1964333" y="2084491"/>
              <a:ext cx="120395" cy="100245"/>
            </a:xfrm>
            <a:prstGeom prst="rect">
              <a:avLst/>
            </a:prstGeom>
          </p:spPr>
        </p:pic>
        <p:sp>
          <p:nvSpPr>
            <p:cNvPr id="320" name="object 17">
              <a:extLst>
                <a:ext uri="{FF2B5EF4-FFF2-40B4-BE49-F238E27FC236}">
                  <a16:creationId xmlns:a16="http://schemas.microsoft.com/office/drawing/2014/main" id="{6DCC5952-1A97-AD42-B995-95D90B984FB3}"/>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印影審査</a:t>
              </a:r>
              <a:endParaRPr lang="zh-TW" altLang="en-US" sz="700" dirty="0">
                <a:latin typeface="+mj-ea"/>
                <a:ea typeface="+mj-ea"/>
              </a:endParaRPr>
            </a:p>
          </p:txBody>
        </p:sp>
        <p:sp>
          <p:nvSpPr>
            <p:cNvPr id="321" name="object 18">
              <a:extLst>
                <a:ext uri="{FF2B5EF4-FFF2-40B4-BE49-F238E27FC236}">
                  <a16:creationId xmlns:a16="http://schemas.microsoft.com/office/drawing/2014/main" id="{38E6E5A2-F029-5E6E-82D8-BD4882BB40C9}"/>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22" name="グループ化 321">
            <a:extLst>
              <a:ext uri="{FF2B5EF4-FFF2-40B4-BE49-F238E27FC236}">
                <a16:creationId xmlns:a16="http://schemas.microsoft.com/office/drawing/2014/main" id="{3AB1DF85-1443-B9FD-7B92-116843A9F74C}"/>
              </a:ext>
            </a:extLst>
          </p:cNvPr>
          <p:cNvGrpSpPr/>
          <p:nvPr/>
        </p:nvGrpSpPr>
        <p:grpSpPr>
          <a:xfrm>
            <a:off x="5345008" y="4060031"/>
            <a:ext cx="543271" cy="360045"/>
            <a:chOff x="4687859" y="3222625"/>
            <a:chExt cx="543271" cy="360045"/>
          </a:xfrm>
        </p:grpSpPr>
        <p:grpSp>
          <p:nvGrpSpPr>
            <p:cNvPr id="323" name="グループ化 322">
              <a:extLst>
                <a:ext uri="{FF2B5EF4-FFF2-40B4-BE49-F238E27FC236}">
                  <a16:creationId xmlns:a16="http://schemas.microsoft.com/office/drawing/2014/main" id="{F8FBC8BD-5345-C3B5-EAD3-B8F389EB7507}"/>
                </a:ext>
              </a:extLst>
            </p:cNvPr>
            <p:cNvGrpSpPr/>
            <p:nvPr/>
          </p:nvGrpSpPr>
          <p:grpSpPr>
            <a:xfrm>
              <a:off x="4687859" y="3225072"/>
              <a:ext cx="518506" cy="339406"/>
              <a:chOff x="4687859" y="3225072"/>
              <a:chExt cx="518506" cy="339406"/>
            </a:xfrm>
          </p:grpSpPr>
          <p:pic>
            <p:nvPicPr>
              <p:cNvPr id="325" name="object 21">
                <a:extLst>
                  <a:ext uri="{FF2B5EF4-FFF2-40B4-BE49-F238E27FC236}">
                    <a16:creationId xmlns:a16="http://schemas.microsoft.com/office/drawing/2014/main" id="{071DF9B3-F87C-5051-5155-6DE84AF238B6}"/>
                  </a:ext>
                </a:extLst>
              </p:cNvPr>
              <p:cNvPicPr/>
              <p:nvPr/>
            </p:nvPicPr>
            <p:blipFill>
              <a:blip r:embed="rId6" cstate="print"/>
              <a:stretch>
                <a:fillRect/>
              </a:stretch>
            </p:blipFill>
            <p:spPr>
              <a:xfrm>
                <a:off x="4687859" y="3225072"/>
                <a:ext cx="133329" cy="115866"/>
              </a:xfrm>
              <a:prstGeom prst="rect">
                <a:avLst/>
              </a:prstGeom>
            </p:spPr>
          </p:pic>
          <p:sp>
            <p:nvSpPr>
              <p:cNvPr id="326" name="object 17">
                <a:extLst>
                  <a:ext uri="{FF2B5EF4-FFF2-40B4-BE49-F238E27FC236}">
                    <a16:creationId xmlns:a16="http://schemas.microsoft.com/office/drawing/2014/main" id="{3789DD68-218F-103D-BD21-924E85305014}"/>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世帯内</a:t>
                </a:r>
                <a:endParaRPr lang="en-US" altLang="ja-JP" sz="700" spc="-15" dirty="0">
                  <a:latin typeface="ＭＳ Ｐゴシック 本文ＭＳ Ｐゴシック 本文"/>
                  <a:ea typeface="+mn-ea"/>
                  <a:cs typeface="游ゴシック"/>
                </a:endParaRPr>
              </a:p>
              <a:p>
                <a:pPr marL="12700" algn="ctr">
                  <a:lnSpc>
                    <a:spcPct val="100000"/>
                  </a:lnSpc>
                  <a:spcBef>
                    <a:spcPts val="100"/>
                  </a:spcBef>
                </a:pPr>
                <a:r>
                  <a:rPr lang="ja-JP" altLang="en-US" sz="700" spc="-15" dirty="0">
                    <a:latin typeface="ＭＳ Ｐゴシック 本文ＭＳ Ｐゴシック 本文"/>
                    <a:ea typeface="+mn-ea"/>
                    <a:cs typeface="游ゴシック"/>
                  </a:rPr>
                  <a:t>印影確認</a:t>
                </a:r>
                <a:endParaRPr lang="ja-JP" altLang="en-US" sz="700" dirty="0">
                  <a:latin typeface="ＭＳ Ｐゴシック 本文ＭＳ Ｐゴシック 本文"/>
                  <a:ea typeface="+mn-ea"/>
                  <a:cs typeface="游ゴシック"/>
                </a:endParaRPr>
              </a:p>
            </p:txBody>
          </p:sp>
        </p:grpSp>
        <p:sp>
          <p:nvSpPr>
            <p:cNvPr id="324" name="object 18">
              <a:extLst>
                <a:ext uri="{FF2B5EF4-FFF2-40B4-BE49-F238E27FC236}">
                  <a16:creationId xmlns:a16="http://schemas.microsoft.com/office/drawing/2014/main" id="{3559A9FC-4841-7F1E-E9A6-EB37FB073829}"/>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27" name="グループ化 326">
            <a:extLst>
              <a:ext uri="{FF2B5EF4-FFF2-40B4-BE49-F238E27FC236}">
                <a16:creationId xmlns:a16="http://schemas.microsoft.com/office/drawing/2014/main" id="{75E308BC-B81B-C02D-40D4-6EB35F13EA3C}"/>
              </a:ext>
            </a:extLst>
          </p:cNvPr>
          <p:cNvGrpSpPr/>
          <p:nvPr/>
        </p:nvGrpSpPr>
        <p:grpSpPr>
          <a:xfrm>
            <a:off x="6344295" y="2078355"/>
            <a:ext cx="539750" cy="360045"/>
            <a:chOff x="1937952" y="2078355"/>
            <a:chExt cx="539750" cy="360045"/>
          </a:xfrm>
        </p:grpSpPr>
        <p:pic>
          <p:nvPicPr>
            <p:cNvPr id="328" name="object 19">
              <a:extLst>
                <a:ext uri="{FF2B5EF4-FFF2-40B4-BE49-F238E27FC236}">
                  <a16:creationId xmlns:a16="http://schemas.microsoft.com/office/drawing/2014/main" id="{BB3E143D-59AC-89D9-886E-D0FCF7901263}"/>
                </a:ext>
              </a:extLst>
            </p:cNvPr>
            <p:cNvPicPr/>
            <p:nvPr/>
          </p:nvPicPr>
          <p:blipFill>
            <a:blip r:embed="rId5" cstate="print"/>
            <a:stretch>
              <a:fillRect/>
            </a:stretch>
          </p:blipFill>
          <p:spPr>
            <a:xfrm>
              <a:off x="1964333" y="2084491"/>
              <a:ext cx="120395" cy="100245"/>
            </a:xfrm>
            <a:prstGeom prst="rect">
              <a:avLst/>
            </a:prstGeom>
          </p:spPr>
        </p:pic>
        <p:sp>
          <p:nvSpPr>
            <p:cNvPr id="329" name="object 17">
              <a:extLst>
                <a:ext uri="{FF2B5EF4-FFF2-40B4-BE49-F238E27FC236}">
                  <a16:creationId xmlns:a16="http://schemas.microsoft.com/office/drawing/2014/main" id="{0B0BDD27-29F4-A600-70F6-5903FFDF99CF}"/>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説明・返却</a:t>
              </a:r>
            </a:p>
          </p:txBody>
        </p:sp>
        <p:sp>
          <p:nvSpPr>
            <p:cNvPr id="330" name="object 18">
              <a:extLst>
                <a:ext uri="{FF2B5EF4-FFF2-40B4-BE49-F238E27FC236}">
                  <a16:creationId xmlns:a16="http://schemas.microsoft.com/office/drawing/2014/main" id="{B110CB7C-256D-72AE-7972-A9B4A582B180}"/>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31" name="グループ化 330">
            <a:extLst>
              <a:ext uri="{FF2B5EF4-FFF2-40B4-BE49-F238E27FC236}">
                <a16:creationId xmlns:a16="http://schemas.microsoft.com/office/drawing/2014/main" id="{0BEAAFB0-8CB8-24FF-F54C-1A0FD1AF77D1}"/>
              </a:ext>
            </a:extLst>
          </p:cNvPr>
          <p:cNvGrpSpPr/>
          <p:nvPr/>
        </p:nvGrpSpPr>
        <p:grpSpPr>
          <a:xfrm>
            <a:off x="6752876" y="4062214"/>
            <a:ext cx="539750" cy="360045"/>
            <a:chOff x="1937952" y="2078355"/>
            <a:chExt cx="539750" cy="360045"/>
          </a:xfrm>
        </p:grpSpPr>
        <p:pic>
          <p:nvPicPr>
            <p:cNvPr id="332" name="object 19">
              <a:extLst>
                <a:ext uri="{FF2B5EF4-FFF2-40B4-BE49-F238E27FC236}">
                  <a16:creationId xmlns:a16="http://schemas.microsoft.com/office/drawing/2014/main" id="{D06865FC-507A-FEC5-A6DA-E3360A98C7F0}"/>
                </a:ext>
              </a:extLst>
            </p:cNvPr>
            <p:cNvPicPr/>
            <p:nvPr/>
          </p:nvPicPr>
          <p:blipFill>
            <a:blip r:embed="rId5" cstate="print"/>
            <a:stretch>
              <a:fillRect/>
            </a:stretch>
          </p:blipFill>
          <p:spPr>
            <a:xfrm>
              <a:off x="1964333" y="2084491"/>
              <a:ext cx="120395" cy="100245"/>
            </a:xfrm>
            <a:prstGeom prst="rect">
              <a:avLst/>
            </a:prstGeom>
          </p:spPr>
        </p:pic>
        <p:sp>
          <p:nvSpPr>
            <p:cNvPr id="333" name="object 17">
              <a:extLst>
                <a:ext uri="{FF2B5EF4-FFF2-40B4-BE49-F238E27FC236}">
                  <a16:creationId xmlns:a16="http://schemas.microsoft.com/office/drawing/2014/main" id="{0C06CD86-8E35-BC1F-445D-D29B2F2A5524}"/>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334" name="object 18">
              <a:extLst>
                <a:ext uri="{FF2B5EF4-FFF2-40B4-BE49-F238E27FC236}">
                  <a16:creationId xmlns:a16="http://schemas.microsoft.com/office/drawing/2014/main" id="{6383CB1F-78EE-766D-2238-2AD83B23DEF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35" name="グループ化 334">
            <a:extLst>
              <a:ext uri="{FF2B5EF4-FFF2-40B4-BE49-F238E27FC236}">
                <a16:creationId xmlns:a16="http://schemas.microsoft.com/office/drawing/2014/main" id="{E97B3D21-51FA-D230-90E6-5D0B379D32C4}"/>
              </a:ext>
            </a:extLst>
          </p:cNvPr>
          <p:cNvGrpSpPr/>
          <p:nvPr/>
        </p:nvGrpSpPr>
        <p:grpSpPr>
          <a:xfrm>
            <a:off x="7451409" y="4060031"/>
            <a:ext cx="543271" cy="360045"/>
            <a:chOff x="4687859" y="3222625"/>
            <a:chExt cx="543271" cy="360045"/>
          </a:xfrm>
        </p:grpSpPr>
        <p:grpSp>
          <p:nvGrpSpPr>
            <p:cNvPr id="336" name="グループ化 335">
              <a:extLst>
                <a:ext uri="{FF2B5EF4-FFF2-40B4-BE49-F238E27FC236}">
                  <a16:creationId xmlns:a16="http://schemas.microsoft.com/office/drawing/2014/main" id="{67A426FE-225B-0AE1-BBC6-7F5D4A013841}"/>
                </a:ext>
              </a:extLst>
            </p:cNvPr>
            <p:cNvGrpSpPr/>
            <p:nvPr/>
          </p:nvGrpSpPr>
          <p:grpSpPr>
            <a:xfrm>
              <a:off x="4687859" y="3225072"/>
              <a:ext cx="518506" cy="339406"/>
              <a:chOff x="4687859" y="3225072"/>
              <a:chExt cx="518506" cy="339406"/>
            </a:xfrm>
          </p:grpSpPr>
          <p:pic>
            <p:nvPicPr>
              <p:cNvPr id="338" name="object 21">
                <a:extLst>
                  <a:ext uri="{FF2B5EF4-FFF2-40B4-BE49-F238E27FC236}">
                    <a16:creationId xmlns:a16="http://schemas.microsoft.com/office/drawing/2014/main" id="{FA1DF238-EC2D-429E-C37E-4AEA819F3FFC}"/>
                  </a:ext>
                </a:extLst>
              </p:cNvPr>
              <p:cNvPicPr/>
              <p:nvPr/>
            </p:nvPicPr>
            <p:blipFill>
              <a:blip r:embed="rId6" cstate="print"/>
              <a:stretch>
                <a:fillRect/>
              </a:stretch>
            </p:blipFill>
            <p:spPr>
              <a:xfrm>
                <a:off x="4687859" y="3225072"/>
                <a:ext cx="133329" cy="115866"/>
              </a:xfrm>
              <a:prstGeom prst="rect">
                <a:avLst/>
              </a:prstGeom>
            </p:spPr>
          </p:pic>
          <p:sp>
            <p:nvSpPr>
              <p:cNvPr id="339" name="object 17">
                <a:extLst>
                  <a:ext uri="{FF2B5EF4-FFF2-40B4-BE49-F238E27FC236}">
                    <a16:creationId xmlns:a16="http://schemas.microsoft.com/office/drawing/2014/main" id="{718A414B-C431-EFC3-DAFF-07FD46446FB5}"/>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600" spc="-15" dirty="0">
                    <a:latin typeface="ＭＳ Ｐゴシック 本文ＭＳ Ｐゴシック 本文"/>
                    <a:ea typeface="+mn-ea"/>
                    <a:cs typeface="游ゴシック"/>
                  </a:rPr>
                  <a:t>申請内容</a:t>
                </a:r>
                <a:br>
                  <a:rPr lang="en-US" altLang="ja-JP" sz="600" spc="-15" dirty="0">
                    <a:latin typeface="ＭＳ Ｐゴシック 本文ＭＳ Ｐゴシック 本文"/>
                    <a:ea typeface="+mn-ea"/>
                    <a:cs typeface="游ゴシック"/>
                  </a:rPr>
                </a:br>
                <a:r>
                  <a:rPr lang="ja-JP" altLang="en-US" sz="600" spc="-15" dirty="0">
                    <a:latin typeface="ＭＳ Ｐゴシック 本文ＭＳ Ｐゴシック 本文"/>
                    <a:ea typeface="+mn-ea"/>
                    <a:cs typeface="游ゴシック"/>
                  </a:rPr>
                  <a:t>入力</a:t>
                </a:r>
                <a:br>
                  <a:rPr lang="en-US" altLang="ja-JP" sz="600" spc="-15" dirty="0">
                    <a:latin typeface="ＭＳ Ｐゴシック 本文ＭＳ Ｐゴシック 本文"/>
                    <a:ea typeface="+mn-ea"/>
                    <a:cs typeface="游ゴシック"/>
                  </a:rPr>
                </a:br>
                <a:r>
                  <a:rPr lang="ja-JP" altLang="en-US" sz="600" spc="-15" dirty="0">
                    <a:latin typeface="ＭＳ Ｐゴシック 本文ＭＳ Ｐゴシック 本文"/>
                    <a:ea typeface="+mn-ea"/>
                    <a:cs typeface="游ゴシック"/>
                  </a:rPr>
                  <a:t>（照会中）</a:t>
                </a:r>
                <a:endParaRPr lang="ja-JP" altLang="en-US" sz="600" dirty="0">
                  <a:latin typeface="ＭＳ Ｐゴシック 本文ＭＳ Ｐゴシック 本文"/>
                  <a:ea typeface="+mn-ea"/>
                  <a:cs typeface="游ゴシック"/>
                </a:endParaRPr>
              </a:p>
            </p:txBody>
          </p:sp>
        </p:grpSp>
        <p:sp>
          <p:nvSpPr>
            <p:cNvPr id="337" name="object 18">
              <a:extLst>
                <a:ext uri="{FF2B5EF4-FFF2-40B4-BE49-F238E27FC236}">
                  <a16:creationId xmlns:a16="http://schemas.microsoft.com/office/drawing/2014/main" id="{1F403356-BDC1-8706-45F7-46B90DF79E8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40" name="グループ化 339">
            <a:extLst>
              <a:ext uri="{FF2B5EF4-FFF2-40B4-BE49-F238E27FC236}">
                <a16:creationId xmlns:a16="http://schemas.microsoft.com/office/drawing/2014/main" id="{055133F0-D144-DBB8-CE43-10A95D032FD5}"/>
              </a:ext>
            </a:extLst>
          </p:cNvPr>
          <p:cNvGrpSpPr/>
          <p:nvPr/>
        </p:nvGrpSpPr>
        <p:grpSpPr>
          <a:xfrm>
            <a:off x="8287203" y="4060031"/>
            <a:ext cx="543271" cy="360045"/>
            <a:chOff x="4687859" y="3222625"/>
            <a:chExt cx="543271" cy="360045"/>
          </a:xfrm>
        </p:grpSpPr>
        <p:grpSp>
          <p:nvGrpSpPr>
            <p:cNvPr id="341" name="グループ化 340">
              <a:extLst>
                <a:ext uri="{FF2B5EF4-FFF2-40B4-BE49-F238E27FC236}">
                  <a16:creationId xmlns:a16="http://schemas.microsoft.com/office/drawing/2014/main" id="{A9F51868-688B-1E01-DEEF-6543DB722C13}"/>
                </a:ext>
              </a:extLst>
            </p:cNvPr>
            <p:cNvGrpSpPr/>
            <p:nvPr/>
          </p:nvGrpSpPr>
          <p:grpSpPr>
            <a:xfrm>
              <a:off x="4687859" y="3225072"/>
              <a:ext cx="518506" cy="339406"/>
              <a:chOff x="4687859" y="3225072"/>
              <a:chExt cx="518506" cy="339406"/>
            </a:xfrm>
          </p:grpSpPr>
          <p:pic>
            <p:nvPicPr>
              <p:cNvPr id="356" name="object 21">
                <a:extLst>
                  <a:ext uri="{FF2B5EF4-FFF2-40B4-BE49-F238E27FC236}">
                    <a16:creationId xmlns:a16="http://schemas.microsoft.com/office/drawing/2014/main" id="{6DE5A6A5-51B1-B2ED-FCA6-3D0E10A42BB6}"/>
                  </a:ext>
                </a:extLst>
              </p:cNvPr>
              <p:cNvPicPr/>
              <p:nvPr/>
            </p:nvPicPr>
            <p:blipFill>
              <a:blip r:embed="rId6" cstate="print"/>
              <a:stretch>
                <a:fillRect/>
              </a:stretch>
            </p:blipFill>
            <p:spPr>
              <a:xfrm>
                <a:off x="4687859" y="3225072"/>
                <a:ext cx="133329" cy="115866"/>
              </a:xfrm>
              <a:prstGeom prst="rect">
                <a:avLst/>
              </a:prstGeom>
            </p:spPr>
          </p:pic>
          <p:sp>
            <p:nvSpPr>
              <p:cNvPr id="367" name="object 17">
                <a:extLst>
                  <a:ext uri="{FF2B5EF4-FFF2-40B4-BE49-F238E27FC236}">
                    <a16:creationId xmlns:a16="http://schemas.microsoft.com/office/drawing/2014/main" id="{F05BBC61-9E11-2917-7E69-871A2E7F41F5}"/>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印影登録</a:t>
                </a:r>
                <a:endParaRPr lang="ja-JP" altLang="en-US" sz="700" dirty="0">
                  <a:latin typeface="ＭＳ Ｐゴシック 本文ＭＳ Ｐゴシック 本文"/>
                  <a:ea typeface="+mn-ea"/>
                  <a:cs typeface="游ゴシック"/>
                </a:endParaRPr>
              </a:p>
            </p:txBody>
          </p:sp>
        </p:grpSp>
        <p:sp>
          <p:nvSpPr>
            <p:cNvPr id="349" name="object 18">
              <a:extLst>
                <a:ext uri="{FF2B5EF4-FFF2-40B4-BE49-F238E27FC236}">
                  <a16:creationId xmlns:a16="http://schemas.microsoft.com/office/drawing/2014/main" id="{02701A61-56B9-6A53-7714-27712DCD58F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68" name="グループ化 367">
            <a:extLst>
              <a:ext uri="{FF2B5EF4-FFF2-40B4-BE49-F238E27FC236}">
                <a16:creationId xmlns:a16="http://schemas.microsoft.com/office/drawing/2014/main" id="{A231DE32-B013-BA42-E1FE-23EA1193EF16}"/>
              </a:ext>
            </a:extLst>
          </p:cNvPr>
          <p:cNvGrpSpPr/>
          <p:nvPr/>
        </p:nvGrpSpPr>
        <p:grpSpPr>
          <a:xfrm>
            <a:off x="9209628" y="4062214"/>
            <a:ext cx="539750" cy="360045"/>
            <a:chOff x="1937952" y="2078355"/>
            <a:chExt cx="539750" cy="360045"/>
          </a:xfrm>
        </p:grpSpPr>
        <p:pic>
          <p:nvPicPr>
            <p:cNvPr id="369" name="object 19">
              <a:extLst>
                <a:ext uri="{FF2B5EF4-FFF2-40B4-BE49-F238E27FC236}">
                  <a16:creationId xmlns:a16="http://schemas.microsoft.com/office/drawing/2014/main" id="{4C0021F4-89FF-E5EF-F1C7-25A17189E8DD}"/>
                </a:ext>
              </a:extLst>
            </p:cNvPr>
            <p:cNvPicPr/>
            <p:nvPr/>
          </p:nvPicPr>
          <p:blipFill>
            <a:blip r:embed="rId5" cstate="print"/>
            <a:stretch>
              <a:fillRect/>
            </a:stretch>
          </p:blipFill>
          <p:spPr>
            <a:xfrm>
              <a:off x="1964333" y="2084491"/>
              <a:ext cx="120395" cy="100245"/>
            </a:xfrm>
            <a:prstGeom prst="rect">
              <a:avLst/>
            </a:prstGeom>
          </p:spPr>
        </p:pic>
        <p:sp>
          <p:nvSpPr>
            <p:cNvPr id="370" name="object 17">
              <a:extLst>
                <a:ext uri="{FF2B5EF4-FFF2-40B4-BE49-F238E27FC236}">
                  <a16:creationId xmlns:a16="http://schemas.microsoft.com/office/drawing/2014/main" id="{F131C078-197C-7A00-D3E3-1E7C20BFB99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確認・決裁</a:t>
              </a:r>
              <a:br>
                <a:rPr lang="en-US" altLang="ja-JP" sz="700" dirty="0">
                  <a:latin typeface="+mj-ea"/>
                  <a:ea typeface="+mj-ea"/>
                </a:rPr>
              </a:br>
              <a:r>
                <a:rPr lang="ja-JP" altLang="en-US" sz="700" dirty="0">
                  <a:latin typeface="+mj-ea"/>
                  <a:ea typeface="+mj-ea"/>
                </a:rPr>
                <a:t>（本登録）</a:t>
              </a:r>
              <a:endParaRPr lang="zh-TW" altLang="en-US" sz="700" dirty="0">
                <a:latin typeface="+mj-ea"/>
                <a:ea typeface="+mj-ea"/>
              </a:endParaRPr>
            </a:p>
          </p:txBody>
        </p:sp>
        <p:sp>
          <p:nvSpPr>
            <p:cNvPr id="371" name="object 18">
              <a:extLst>
                <a:ext uri="{FF2B5EF4-FFF2-40B4-BE49-F238E27FC236}">
                  <a16:creationId xmlns:a16="http://schemas.microsoft.com/office/drawing/2014/main" id="{EAF7EA26-7223-886D-F3AF-1DACDD97491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72" name="グループ化 371">
            <a:extLst>
              <a:ext uri="{FF2B5EF4-FFF2-40B4-BE49-F238E27FC236}">
                <a16:creationId xmlns:a16="http://schemas.microsoft.com/office/drawing/2014/main" id="{B36DD416-1E01-8E57-EC72-EF4222F97E60}"/>
              </a:ext>
            </a:extLst>
          </p:cNvPr>
          <p:cNvGrpSpPr/>
          <p:nvPr/>
        </p:nvGrpSpPr>
        <p:grpSpPr>
          <a:xfrm>
            <a:off x="1732915" y="1427480"/>
            <a:ext cx="216535" cy="288290"/>
            <a:chOff x="8006526" y="4197102"/>
            <a:chExt cx="216535" cy="288290"/>
          </a:xfrm>
        </p:grpSpPr>
        <p:sp>
          <p:nvSpPr>
            <p:cNvPr id="373" name="object 27">
              <a:extLst>
                <a:ext uri="{FF2B5EF4-FFF2-40B4-BE49-F238E27FC236}">
                  <a16:creationId xmlns:a16="http://schemas.microsoft.com/office/drawing/2014/main" id="{EB3EC3CE-F5C8-D0DE-D813-DE6BDBCAEE1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4" name="正方形/長方形 373">
              <a:extLst>
                <a:ext uri="{FF2B5EF4-FFF2-40B4-BE49-F238E27FC236}">
                  <a16:creationId xmlns:a16="http://schemas.microsoft.com/office/drawing/2014/main" id="{D9950000-EE9D-245F-D113-EBF426F069D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75" name="グループ化 374">
            <a:extLst>
              <a:ext uri="{FF2B5EF4-FFF2-40B4-BE49-F238E27FC236}">
                <a16:creationId xmlns:a16="http://schemas.microsoft.com/office/drawing/2014/main" id="{910013A9-BF3E-8133-B648-63B17421BB63}"/>
              </a:ext>
            </a:extLst>
          </p:cNvPr>
          <p:cNvGrpSpPr/>
          <p:nvPr/>
        </p:nvGrpSpPr>
        <p:grpSpPr>
          <a:xfrm>
            <a:off x="3671800" y="1427480"/>
            <a:ext cx="216535" cy="288290"/>
            <a:chOff x="8006526" y="4197102"/>
            <a:chExt cx="216535" cy="288290"/>
          </a:xfrm>
        </p:grpSpPr>
        <p:sp>
          <p:nvSpPr>
            <p:cNvPr id="376" name="object 27">
              <a:extLst>
                <a:ext uri="{FF2B5EF4-FFF2-40B4-BE49-F238E27FC236}">
                  <a16:creationId xmlns:a16="http://schemas.microsoft.com/office/drawing/2014/main" id="{E79ACBFD-88C3-BC70-9B7D-ABB8136EFE9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7" name="正方形/長方形 376">
              <a:extLst>
                <a:ext uri="{FF2B5EF4-FFF2-40B4-BE49-F238E27FC236}">
                  <a16:creationId xmlns:a16="http://schemas.microsoft.com/office/drawing/2014/main" id="{F8D0BC25-4BA3-EF4F-E71B-96D1A0D8DB18}"/>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84" name="グループ化 383">
            <a:extLst>
              <a:ext uri="{FF2B5EF4-FFF2-40B4-BE49-F238E27FC236}">
                <a16:creationId xmlns:a16="http://schemas.microsoft.com/office/drawing/2014/main" id="{50869E2C-83CC-E119-C09A-00F7CED94E84}"/>
              </a:ext>
            </a:extLst>
          </p:cNvPr>
          <p:cNvGrpSpPr/>
          <p:nvPr/>
        </p:nvGrpSpPr>
        <p:grpSpPr>
          <a:xfrm>
            <a:off x="6850142" y="1427480"/>
            <a:ext cx="216535" cy="288290"/>
            <a:chOff x="8006526" y="4197102"/>
            <a:chExt cx="216535" cy="288290"/>
          </a:xfrm>
        </p:grpSpPr>
        <p:sp>
          <p:nvSpPr>
            <p:cNvPr id="385" name="object 27">
              <a:extLst>
                <a:ext uri="{FF2B5EF4-FFF2-40B4-BE49-F238E27FC236}">
                  <a16:creationId xmlns:a16="http://schemas.microsoft.com/office/drawing/2014/main" id="{DBA47BF0-3A35-A4F9-4D53-C02176D3A750}"/>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92" name="正方形/長方形 391">
              <a:extLst>
                <a:ext uri="{FF2B5EF4-FFF2-40B4-BE49-F238E27FC236}">
                  <a16:creationId xmlns:a16="http://schemas.microsoft.com/office/drawing/2014/main" id="{6BDE6542-6B9F-2782-0FDF-8E27B301469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99" name="グループ化 398">
            <a:extLst>
              <a:ext uri="{FF2B5EF4-FFF2-40B4-BE49-F238E27FC236}">
                <a16:creationId xmlns:a16="http://schemas.microsoft.com/office/drawing/2014/main" id="{78E5D393-CDE9-C176-1B10-3CBA21D2C1C2}"/>
              </a:ext>
            </a:extLst>
          </p:cNvPr>
          <p:cNvGrpSpPr/>
          <p:nvPr/>
        </p:nvGrpSpPr>
        <p:grpSpPr>
          <a:xfrm>
            <a:off x="1732915" y="2545589"/>
            <a:ext cx="216535" cy="288290"/>
            <a:chOff x="8006526" y="4197102"/>
            <a:chExt cx="216535" cy="288290"/>
          </a:xfrm>
        </p:grpSpPr>
        <p:sp>
          <p:nvSpPr>
            <p:cNvPr id="401" name="object 27">
              <a:extLst>
                <a:ext uri="{FF2B5EF4-FFF2-40B4-BE49-F238E27FC236}">
                  <a16:creationId xmlns:a16="http://schemas.microsoft.com/office/drawing/2014/main" id="{B60193B5-48F9-A4BC-ECE1-F2522A733F7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4" name="正方形/長方形 403">
              <a:extLst>
                <a:ext uri="{FF2B5EF4-FFF2-40B4-BE49-F238E27FC236}">
                  <a16:creationId xmlns:a16="http://schemas.microsoft.com/office/drawing/2014/main" id="{E816D210-5313-FB93-DB60-786639D27FD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05" name="グループ化 404">
            <a:extLst>
              <a:ext uri="{FF2B5EF4-FFF2-40B4-BE49-F238E27FC236}">
                <a16:creationId xmlns:a16="http://schemas.microsoft.com/office/drawing/2014/main" id="{C46BF462-915E-93A5-91D7-F35A1C2414F4}"/>
              </a:ext>
            </a:extLst>
          </p:cNvPr>
          <p:cNvGrpSpPr/>
          <p:nvPr/>
        </p:nvGrpSpPr>
        <p:grpSpPr>
          <a:xfrm>
            <a:off x="1732915" y="3025775"/>
            <a:ext cx="216535" cy="288290"/>
            <a:chOff x="8006526" y="4197102"/>
            <a:chExt cx="216535" cy="288290"/>
          </a:xfrm>
        </p:grpSpPr>
        <p:sp>
          <p:nvSpPr>
            <p:cNvPr id="407" name="object 27">
              <a:extLst>
                <a:ext uri="{FF2B5EF4-FFF2-40B4-BE49-F238E27FC236}">
                  <a16:creationId xmlns:a16="http://schemas.microsoft.com/office/drawing/2014/main" id="{49E2076C-37BD-8497-9AB9-4809DEA08744}"/>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08" name="正方形/長方形 407">
              <a:extLst>
                <a:ext uri="{FF2B5EF4-FFF2-40B4-BE49-F238E27FC236}">
                  <a16:creationId xmlns:a16="http://schemas.microsoft.com/office/drawing/2014/main" id="{F968A40C-D4E1-9238-5036-66749E2B154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09" name="グループ化 408">
            <a:extLst>
              <a:ext uri="{FF2B5EF4-FFF2-40B4-BE49-F238E27FC236}">
                <a16:creationId xmlns:a16="http://schemas.microsoft.com/office/drawing/2014/main" id="{DC1A9F49-B1BC-8A2D-F794-5F535878B2F9}"/>
              </a:ext>
            </a:extLst>
          </p:cNvPr>
          <p:cNvGrpSpPr/>
          <p:nvPr/>
        </p:nvGrpSpPr>
        <p:grpSpPr>
          <a:xfrm>
            <a:off x="2492942" y="2545589"/>
            <a:ext cx="216535" cy="288290"/>
            <a:chOff x="8006526" y="4197102"/>
            <a:chExt cx="216535" cy="288290"/>
          </a:xfrm>
        </p:grpSpPr>
        <p:sp>
          <p:nvSpPr>
            <p:cNvPr id="410" name="object 27">
              <a:extLst>
                <a:ext uri="{FF2B5EF4-FFF2-40B4-BE49-F238E27FC236}">
                  <a16:creationId xmlns:a16="http://schemas.microsoft.com/office/drawing/2014/main" id="{50365643-8307-33F6-025E-DD839C24911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11" name="正方形/長方形 410">
              <a:extLst>
                <a:ext uri="{FF2B5EF4-FFF2-40B4-BE49-F238E27FC236}">
                  <a16:creationId xmlns:a16="http://schemas.microsoft.com/office/drawing/2014/main" id="{3E5EDC42-5F35-29D0-752A-A32DFD53EA8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20" name="グループ化 419">
            <a:extLst>
              <a:ext uri="{FF2B5EF4-FFF2-40B4-BE49-F238E27FC236}">
                <a16:creationId xmlns:a16="http://schemas.microsoft.com/office/drawing/2014/main" id="{56A3E6A5-FF15-DD2F-6196-D2FE137DFE02}"/>
              </a:ext>
            </a:extLst>
          </p:cNvPr>
          <p:cNvGrpSpPr/>
          <p:nvPr/>
        </p:nvGrpSpPr>
        <p:grpSpPr>
          <a:xfrm>
            <a:off x="5894829" y="4523433"/>
            <a:ext cx="216535" cy="288290"/>
            <a:chOff x="8006526" y="4197102"/>
            <a:chExt cx="216535" cy="288290"/>
          </a:xfrm>
        </p:grpSpPr>
        <p:sp>
          <p:nvSpPr>
            <p:cNvPr id="421" name="object 27">
              <a:extLst>
                <a:ext uri="{FF2B5EF4-FFF2-40B4-BE49-F238E27FC236}">
                  <a16:creationId xmlns:a16="http://schemas.microsoft.com/office/drawing/2014/main" id="{9F39F308-A004-0DE6-C252-72FA7A5D91D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432" name="正方形/長方形 431">
              <a:extLst>
                <a:ext uri="{FF2B5EF4-FFF2-40B4-BE49-F238E27FC236}">
                  <a16:creationId xmlns:a16="http://schemas.microsoft.com/office/drawing/2014/main" id="{F2EF46EA-E08C-943E-C672-EA9BE65F2299}"/>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72" name="グループ化 471">
            <a:extLst>
              <a:ext uri="{FF2B5EF4-FFF2-40B4-BE49-F238E27FC236}">
                <a16:creationId xmlns:a16="http://schemas.microsoft.com/office/drawing/2014/main" id="{AA6B813E-B005-32E0-05C7-ED24D2A77287}"/>
              </a:ext>
            </a:extLst>
          </p:cNvPr>
          <p:cNvGrpSpPr/>
          <p:nvPr/>
        </p:nvGrpSpPr>
        <p:grpSpPr>
          <a:xfrm>
            <a:off x="6024007" y="4056138"/>
            <a:ext cx="449580" cy="360044"/>
            <a:chOff x="11109350" y="5278617"/>
            <a:chExt cx="449580" cy="360044"/>
          </a:xfrm>
        </p:grpSpPr>
        <p:pic>
          <p:nvPicPr>
            <p:cNvPr id="473" name="object 23">
              <a:extLst>
                <a:ext uri="{FF2B5EF4-FFF2-40B4-BE49-F238E27FC236}">
                  <a16:creationId xmlns:a16="http://schemas.microsoft.com/office/drawing/2014/main" id="{AE042CA9-677E-F2D6-0618-35C6162B3338}"/>
                </a:ext>
              </a:extLst>
            </p:cNvPr>
            <p:cNvPicPr/>
            <p:nvPr/>
          </p:nvPicPr>
          <p:blipFill>
            <a:blip r:embed="rId7" cstate="print"/>
            <a:stretch>
              <a:fillRect/>
            </a:stretch>
          </p:blipFill>
          <p:spPr>
            <a:xfrm>
              <a:off x="11248796" y="5372533"/>
              <a:ext cx="170688" cy="172212"/>
            </a:xfrm>
            <a:prstGeom prst="rect">
              <a:avLst/>
            </a:prstGeom>
          </p:spPr>
        </p:pic>
        <p:sp>
          <p:nvSpPr>
            <p:cNvPr id="474" name="ひし形 473">
              <a:extLst>
                <a:ext uri="{FF2B5EF4-FFF2-40B4-BE49-F238E27FC236}">
                  <a16:creationId xmlns:a16="http://schemas.microsoft.com/office/drawing/2014/main" id="{306E8051-5516-E46A-1994-3BBAFAFDB4A5}"/>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475" name="グループ化 474">
            <a:extLst>
              <a:ext uri="{FF2B5EF4-FFF2-40B4-BE49-F238E27FC236}">
                <a16:creationId xmlns:a16="http://schemas.microsoft.com/office/drawing/2014/main" id="{5F505ADB-4E75-2B3E-7295-872E8B43A073}"/>
              </a:ext>
            </a:extLst>
          </p:cNvPr>
          <p:cNvGrpSpPr/>
          <p:nvPr/>
        </p:nvGrpSpPr>
        <p:grpSpPr>
          <a:xfrm>
            <a:off x="1446700" y="2167386"/>
            <a:ext cx="180000" cy="180000"/>
            <a:chOff x="2679700" y="1343024"/>
            <a:chExt cx="180000" cy="180000"/>
          </a:xfrm>
        </p:grpSpPr>
        <p:sp>
          <p:nvSpPr>
            <p:cNvPr id="481" name="フローチャート: 結合子 480">
              <a:extLst>
                <a:ext uri="{FF2B5EF4-FFF2-40B4-BE49-F238E27FC236}">
                  <a16:creationId xmlns:a16="http://schemas.microsoft.com/office/drawing/2014/main" id="{F9109217-4162-9364-B698-57152D326D21}"/>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483" name="正方形/長方形 482">
              <a:extLst>
                <a:ext uri="{FF2B5EF4-FFF2-40B4-BE49-F238E27FC236}">
                  <a16:creationId xmlns:a16="http://schemas.microsoft.com/office/drawing/2014/main" id="{18B3CCF1-8D51-1FA9-D241-01EA08D19A28}"/>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484" name="二等辺三角形 483">
              <a:extLst>
                <a:ext uri="{FF2B5EF4-FFF2-40B4-BE49-F238E27FC236}">
                  <a16:creationId xmlns:a16="http://schemas.microsoft.com/office/drawing/2014/main" id="{E1A9D02E-C183-A724-16A0-E1D8347C6B54}"/>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485" name="object 297">
            <a:extLst>
              <a:ext uri="{FF2B5EF4-FFF2-40B4-BE49-F238E27FC236}">
                <a16:creationId xmlns:a16="http://schemas.microsoft.com/office/drawing/2014/main" id="{D3945DEE-C7AF-2466-9FDA-06361A8B3AEA}"/>
              </a:ext>
            </a:extLst>
          </p:cNvPr>
          <p:cNvSpPr txBox="1"/>
          <p:nvPr/>
        </p:nvSpPr>
        <p:spPr>
          <a:xfrm>
            <a:off x="3760675" y="3388485"/>
            <a:ext cx="914400" cy="335989"/>
          </a:xfrm>
          <a:prstGeom prst="rect">
            <a:avLst/>
          </a:prstGeom>
        </p:spPr>
        <p:txBody>
          <a:bodyPr vert="horz" wrap="square" lIns="0" tIns="12700" rIns="0" bIns="0" rtlCol="0">
            <a:spAutoFit/>
          </a:bodyPr>
          <a:lstStyle/>
          <a:p>
            <a:pPr marL="12700" algn="ctr">
              <a:lnSpc>
                <a:spcPct val="100000"/>
              </a:lnSpc>
              <a:spcBef>
                <a:spcPts val="100"/>
              </a:spcBef>
            </a:pPr>
            <a:r>
              <a:rPr sz="700" spc="-5" dirty="0" err="1">
                <a:latin typeface="ＭＳ Ｐゴシック 本文ＭＳ Ｐゴシック 本文"/>
                <a:ea typeface="+mn-ea"/>
                <a:cs typeface="游ゴシック"/>
              </a:rPr>
              <a:t>印影未登録確認から</a:t>
            </a:r>
            <a:br>
              <a:rPr lang="en-US" sz="700" spc="-5" dirty="0">
                <a:latin typeface="ＭＳ Ｐゴシック 本文ＭＳ Ｐゴシック 本文"/>
                <a:ea typeface="+mn-ea"/>
                <a:cs typeface="游ゴシック"/>
              </a:rPr>
            </a:br>
            <a:r>
              <a:rPr sz="700" spc="-5" dirty="0" err="1">
                <a:latin typeface="ＭＳ Ｐゴシック 本文ＭＳ Ｐゴシック 本文"/>
                <a:ea typeface="+mn-ea"/>
                <a:cs typeface="游ゴシック"/>
              </a:rPr>
              <a:t>世帯内印影確認までが</a:t>
            </a:r>
            <a:br>
              <a:rPr lang="en-US" sz="700" spc="-5" dirty="0">
                <a:latin typeface="ＭＳ Ｐゴシック 本文ＭＳ Ｐゴシック 本文"/>
                <a:ea typeface="+mn-ea"/>
                <a:cs typeface="游ゴシック"/>
              </a:rPr>
            </a:br>
            <a:r>
              <a:rPr sz="700" spc="-5" dirty="0" err="1">
                <a:latin typeface="ＭＳ Ｐゴシック 本文ＭＳ Ｐゴシック 本文"/>
                <a:ea typeface="+mn-ea"/>
                <a:cs typeface="游ゴシック"/>
              </a:rPr>
              <a:t>一連の操作</a:t>
            </a:r>
            <a:endParaRPr sz="700" dirty="0">
              <a:latin typeface="ＭＳ Ｐゴシック 本文ＭＳ Ｐゴシック 本文"/>
              <a:ea typeface="+mn-ea"/>
              <a:cs typeface="游ゴシック"/>
            </a:endParaRPr>
          </a:p>
        </p:txBody>
      </p:sp>
      <p:cxnSp>
        <p:nvCxnSpPr>
          <p:cNvPr id="499" name="直線矢印コネクタ 131">
            <a:extLst>
              <a:ext uri="{FF2B5EF4-FFF2-40B4-BE49-F238E27FC236}">
                <a16:creationId xmlns:a16="http://schemas.microsoft.com/office/drawing/2014/main" id="{ED015217-815D-7610-119F-C8FB3F8F03CE}"/>
              </a:ext>
            </a:extLst>
          </p:cNvPr>
          <p:cNvCxnSpPr>
            <a:cxnSpLocks/>
            <a:stCxn id="430" idx="3"/>
            <a:endCxn id="314" idx="1"/>
          </p:cNvCxnSpPr>
          <p:nvPr/>
        </p:nvCxnSpPr>
        <p:spPr>
          <a:xfrm>
            <a:off x="3561160" y="2251040"/>
            <a:ext cx="372868" cy="199615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ABECB0AE-C94F-78FC-43FA-1BACE20B8ADB}"/>
              </a:ext>
            </a:extLst>
          </p:cNvPr>
          <p:cNvCxnSpPr>
            <a:cxnSpLocks/>
            <a:stCxn id="20" idx="3"/>
            <a:endCxn id="4" idx="1"/>
          </p:cNvCxnSpPr>
          <p:nvPr/>
        </p:nvCxnSpPr>
        <p:spPr>
          <a:xfrm flipH="1">
            <a:off x="5612318" y="6234082"/>
            <a:ext cx="155" cy="30329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05BAAF2F-F990-ED68-AC63-27E056DB41FC}"/>
              </a:ext>
            </a:extLst>
          </p:cNvPr>
          <p:cNvSpPr/>
          <p:nvPr/>
        </p:nvSpPr>
        <p:spPr>
          <a:xfrm rot="5400000">
            <a:off x="5588788"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 name="直線コネクタ 25">
            <a:extLst>
              <a:ext uri="{FF2B5EF4-FFF2-40B4-BE49-F238E27FC236}">
                <a16:creationId xmlns:a16="http://schemas.microsoft.com/office/drawing/2014/main" id="{8A853DA8-B888-19C7-12AF-15FB27502283}"/>
              </a:ext>
            </a:extLst>
          </p:cNvPr>
          <p:cNvCxnSpPr>
            <a:cxnSpLocks/>
            <a:stCxn id="10" idx="3"/>
            <a:endCxn id="27" idx="1"/>
          </p:cNvCxnSpPr>
          <p:nvPr/>
        </p:nvCxnSpPr>
        <p:spPr>
          <a:xfrm flipH="1">
            <a:off x="4201722" y="6234082"/>
            <a:ext cx="7842" cy="30329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 name="左大かっこ 26">
            <a:extLst>
              <a:ext uri="{FF2B5EF4-FFF2-40B4-BE49-F238E27FC236}">
                <a16:creationId xmlns:a16="http://schemas.microsoft.com/office/drawing/2014/main" id="{E9C7C729-22C0-3F66-2CE9-9DC6D160A88F}"/>
              </a:ext>
            </a:extLst>
          </p:cNvPr>
          <p:cNvSpPr/>
          <p:nvPr/>
        </p:nvSpPr>
        <p:spPr>
          <a:xfrm rot="5400000">
            <a:off x="417819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57" name="直線コネクタ 256">
            <a:extLst>
              <a:ext uri="{FF2B5EF4-FFF2-40B4-BE49-F238E27FC236}">
                <a16:creationId xmlns:a16="http://schemas.microsoft.com/office/drawing/2014/main" id="{7AA5D06C-977B-5ED7-9F3B-7800E13F3617}"/>
              </a:ext>
            </a:extLst>
          </p:cNvPr>
          <p:cNvCxnSpPr>
            <a:cxnSpLocks/>
          </p:cNvCxnSpPr>
          <p:nvPr/>
        </p:nvCxnSpPr>
        <p:spPr>
          <a:xfrm>
            <a:off x="8557934" y="6234082"/>
            <a:ext cx="694" cy="30329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8" name="左大かっこ 257">
            <a:extLst>
              <a:ext uri="{FF2B5EF4-FFF2-40B4-BE49-F238E27FC236}">
                <a16:creationId xmlns:a16="http://schemas.microsoft.com/office/drawing/2014/main" id="{B0B820BF-117B-A5EA-71F1-36E58FB87F2D}"/>
              </a:ext>
            </a:extLst>
          </p:cNvPr>
          <p:cNvSpPr/>
          <p:nvPr/>
        </p:nvSpPr>
        <p:spPr>
          <a:xfrm rot="5400000">
            <a:off x="8535308"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1" name="直線コネクタ 260">
            <a:extLst>
              <a:ext uri="{FF2B5EF4-FFF2-40B4-BE49-F238E27FC236}">
                <a16:creationId xmlns:a16="http://schemas.microsoft.com/office/drawing/2014/main" id="{A8F672E9-FE70-1272-0A81-12FE23533578}"/>
              </a:ext>
            </a:extLst>
          </p:cNvPr>
          <p:cNvCxnSpPr>
            <a:cxnSpLocks/>
            <a:stCxn id="24" idx="1"/>
            <a:endCxn id="262" idx="1"/>
          </p:cNvCxnSpPr>
          <p:nvPr/>
        </p:nvCxnSpPr>
        <p:spPr>
          <a:xfrm rot="10800000" flipV="1">
            <a:off x="7062700" y="6108400"/>
            <a:ext cx="449818" cy="428971"/>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2" name="左大かっこ 261">
            <a:extLst>
              <a:ext uri="{FF2B5EF4-FFF2-40B4-BE49-F238E27FC236}">
                <a16:creationId xmlns:a16="http://schemas.microsoft.com/office/drawing/2014/main" id="{4D50AD76-2925-7542-D738-D04E88DA12C8}"/>
              </a:ext>
            </a:extLst>
          </p:cNvPr>
          <p:cNvSpPr/>
          <p:nvPr/>
        </p:nvSpPr>
        <p:spPr>
          <a:xfrm rot="5400000">
            <a:off x="7039170"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92" name="直線コネクタ 291">
            <a:extLst>
              <a:ext uri="{FF2B5EF4-FFF2-40B4-BE49-F238E27FC236}">
                <a16:creationId xmlns:a16="http://schemas.microsoft.com/office/drawing/2014/main" id="{1FF9CD2A-E94A-CF21-7009-E27374B9543F}"/>
              </a:ext>
            </a:extLst>
          </p:cNvPr>
          <p:cNvCxnSpPr>
            <a:cxnSpLocks/>
            <a:stCxn id="269" idx="3"/>
          </p:cNvCxnSpPr>
          <p:nvPr/>
        </p:nvCxnSpPr>
        <p:spPr>
          <a:xfrm>
            <a:off x="9957888" y="6214194"/>
            <a:ext cx="2397" cy="323178"/>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3" name="左大かっこ 292">
            <a:extLst>
              <a:ext uri="{FF2B5EF4-FFF2-40B4-BE49-F238E27FC236}">
                <a16:creationId xmlns:a16="http://schemas.microsoft.com/office/drawing/2014/main" id="{B3C77B42-9C14-C390-F67F-499E1948EBA6}"/>
              </a:ext>
            </a:extLst>
          </p:cNvPr>
          <p:cNvSpPr/>
          <p:nvPr/>
        </p:nvSpPr>
        <p:spPr>
          <a:xfrm rot="5400000">
            <a:off x="9936965"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96" name="直線コネクタ 295">
            <a:extLst>
              <a:ext uri="{FF2B5EF4-FFF2-40B4-BE49-F238E27FC236}">
                <a16:creationId xmlns:a16="http://schemas.microsoft.com/office/drawing/2014/main" id="{096D4EC5-5F2F-C0DC-A866-90B87D5B6148}"/>
              </a:ext>
            </a:extLst>
          </p:cNvPr>
          <p:cNvCxnSpPr>
            <a:cxnSpLocks/>
            <a:stCxn id="297" idx="1"/>
            <a:endCxn id="314" idx="0"/>
          </p:cNvCxnSpPr>
          <p:nvPr/>
        </p:nvCxnSpPr>
        <p:spPr>
          <a:xfrm>
            <a:off x="4203604" y="3746477"/>
            <a:ext cx="299" cy="32069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97" name="左大かっこ 296">
            <a:extLst>
              <a:ext uri="{FF2B5EF4-FFF2-40B4-BE49-F238E27FC236}">
                <a16:creationId xmlns:a16="http://schemas.microsoft.com/office/drawing/2014/main" id="{10233C24-8543-875F-9155-4B273BB6416F}"/>
              </a:ext>
            </a:extLst>
          </p:cNvPr>
          <p:cNvSpPr/>
          <p:nvPr/>
        </p:nvSpPr>
        <p:spPr>
          <a:xfrm rot="16200000">
            <a:off x="4180073" y="3292469"/>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00" name="直線コネクタ 299">
            <a:extLst>
              <a:ext uri="{FF2B5EF4-FFF2-40B4-BE49-F238E27FC236}">
                <a16:creationId xmlns:a16="http://schemas.microsoft.com/office/drawing/2014/main" id="{FBC6886D-834D-292F-5E57-977677569EB5}"/>
              </a:ext>
            </a:extLst>
          </p:cNvPr>
          <p:cNvCxnSpPr>
            <a:cxnSpLocks/>
            <a:stCxn id="301" idx="1"/>
            <a:endCxn id="337" idx="0"/>
          </p:cNvCxnSpPr>
          <p:nvPr/>
        </p:nvCxnSpPr>
        <p:spPr>
          <a:xfrm>
            <a:off x="7717368" y="3746477"/>
            <a:ext cx="7437" cy="313554"/>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01" name="左大かっこ 300">
            <a:extLst>
              <a:ext uri="{FF2B5EF4-FFF2-40B4-BE49-F238E27FC236}">
                <a16:creationId xmlns:a16="http://schemas.microsoft.com/office/drawing/2014/main" id="{32F75E1B-BFF7-DABF-80E6-A597B253C587}"/>
              </a:ext>
            </a:extLst>
          </p:cNvPr>
          <p:cNvSpPr/>
          <p:nvPr/>
        </p:nvSpPr>
        <p:spPr>
          <a:xfrm rot="16200000">
            <a:off x="7693837" y="3292469"/>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275" name="グループ化 274">
            <a:extLst>
              <a:ext uri="{FF2B5EF4-FFF2-40B4-BE49-F238E27FC236}">
                <a16:creationId xmlns:a16="http://schemas.microsoft.com/office/drawing/2014/main" id="{1760F836-107E-7DB5-B283-AC405D46EBF0}"/>
              </a:ext>
            </a:extLst>
          </p:cNvPr>
          <p:cNvGrpSpPr/>
          <p:nvPr/>
        </p:nvGrpSpPr>
        <p:grpSpPr>
          <a:xfrm>
            <a:off x="3275183" y="3025775"/>
            <a:ext cx="216535" cy="288290"/>
            <a:chOff x="8006526" y="4197102"/>
            <a:chExt cx="216535" cy="288290"/>
          </a:xfrm>
        </p:grpSpPr>
        <p:sp>
          <p:nvSpPr>
            <p:cNvPr id="276" name="object 27">
              <a:extLst>
                <a:ext uri="{FF2B5EF4-FFF2-40B4-BE49-F238E27FC236}">
                  <a16:creationId xmlns:a16="http://schemas.microsoft.com/office/drawing/2014/main" id="{DDDCC704-9E8F-C095-92BD-4452E36F0AD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7" name="正方形/長方形 276">
              <a:extLst>
                <a:ext uri="{FF2B5EF4-FFF2-40B4-BE49-F238E27FC236}">
                  <a16:creationId xmlns:a16="http://schemas.microsoft.com/office/drawing/2014/main" id="{2D919B93-21C5-D665-27DD-8165236017F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80" name="直線矢印コネクタ 13">
            <a:extLst>
              <a:ext uri="{FF2B5EF4-FFF2-40B4-BE49-F238E27FC236}">
                <a16:creationId xmlns:a16="http://schemas.microsoft.com/office/drawing/2014/main" id="{8AEF3EDB-28B5-BEAE-983E-2930B7127CA1}"/>
              </a:ext>
            </a:extLst>
          </p:cNvPr>
          <p:cNvCxnSpPr>
            <a:cxnSpLocks/>
            <a:stCxn id="566" idx="2"/>
            <a:endCxn id="321" idx="2"/>
          </p:cNvCxnSpPr>
          <p:nvPr/>
        </p:nvCxnSpPr>
        <p:spPr>
          <a:xfrm rot="16200000" flipH="1">
            <a:off x="3650487" y="3176121"/>
            <a:ext cx="969718" cy="1522558"/>
          </a:xfrm>
          <a:prstGeom prst="bentConnector3">
            <a:avLst>
              <a:gd name="adj1" fmla="val 12357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85" name="グループ化 284">
            <a:extLst>
              <a:ext uri="{FF2B5EF4-FFF2-40B4-BE49-F238E27FC236}">
                <a16:creationId xmlns:a16="http://schemas.microsoft.com/office/drawing/2014/main" id="{C5FCEFBD-1A26-D1A3-E82C-A114DB49453A}"/>
              </a:ext>
            </a:extLst>
          </p:cNvPr>
          <p:cNvGrpSpPr/>
          <p:nvPr/>
        </p:nvGrpSpPr>
        <p:grpSpPr>
          <a:xfrm>
            <a:off x="5168780" y="4523433"/>
            <a:ext cx="216535" cy="288290"/>
            <a:chOff x="8006526" y="4197102"/>
            <a:chExt cx="216535" cy="288290"/>
          </a:xfrm>
        </p:grpSpPr>
        <p:sp>
          <p:nvSpPr>
            <p:cNvPr id="286" name="object 27">
              <a:extLst>
                <a:ext uri="{FF2B5EF4-FFF2-40B4-BE49-F238E27FC236}">
                  <a16:creationId xmlns:a16="http://schemas.microsoft.com/office/drawing/2014/main" id="{05381D46-5A7B-54A5-E33B-D1D2263B3311}"/>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87" name="正方形/長方形 286">
              <a:extLst>
                <a:ext uri="{FF2B5EF4-FFF2-40B4-BE49-F238E27FC236}">
                  <a16:creationId xmlns:a16="http://schemas.microsoft.com/office/drawing/2014/main" id="{79609844-C3AC-F210-386A-8D8551BB281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345" name="object 228">
            <a:extLst>
              <a:ext uri="{FF2B5EF4-FFF2-40B4-BE49-F238E27FC236}">
                <a16:creationId xmlns:a16="http://schemas.microsoft.com/office/drawing/2014/main" id="{C4FB7A0C-5A14-1DF9-7C63-2331D82275BF}"/>
              </a:ext>
            </a:extLst>
          </p:cNvPr>
          <p:cNvSpPr txBox="1"/>
          <p:nvPr/>
        </p:nvSpPr>
        <p:spPr>
          <a:xfrm>
            <a:off x="9590156" y="4827523"/>
            <a:ext cx="584835"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印鑑の登録に関する照会書</a:t>
            </a:r>
            <a:endParaRPr lang="ja-JP" altLang="en-US" sz="700" dirty="0">
              <a:latin typeface="ＭＳ Ｐゴシック 本文ＭＳ Ｐゴシック 本文"/>
              <a:ea typeface="+mn-ea"/>
              <a:cs typeface="游ゴシック"/>
            </a:endParaRPr>
          </a:p>
        </p:txBody>
      </p:sp>
      <p:cxnSp>
        <p:nvCxnSpPr>
          <p:cNvPr id="346" name="直線矢印コネクタ 13">
            <a:extLst>
              <a:ext uri="{FF2B5EF4-FFF2-40B4-BE49-F238E27FC236}">
                <a16:creationId xmlns:a16="http://schemas.microsoft.com/office/drawing/2014/main" id="{75E7B0D8-CE84-028F-EFD8-B0B8D2E1FBF9}"/>
              </a:ext>
            </a:extLst>
          </p:cNvPr>
          <p:cNvCxnSpPr>
            <a:cxnSpLocks/>
            <a:endCxn id="351" idx="1"/>
          </p:cNvCxnSpPr>
          <p:nvPr/>
        </p:nvCxnSpPr>
        <p:spPr>
          <a:xfrm rot="16200000" flipH="1">
            <a:off x="9593786" y="4481132"/>
            <a:ext cx="218223" cy="15466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347" name="グループ化 346">
            <a:extLst>
              <a:ext uri="{FF2B5EF4-FFF2-40B4-BE49-F238E27FC236}">
                <a16:creationId xmlns:a16="http://schemas.microsoft.com/office/drawing/2014/main" id="{308C4ED3-9780-8B91-C1BC-2364506B3773}"/>
              </a:ext>
            </a:extLst>
          </p:cNvPr>
          <p:cNvGrpSpPr/>
          <p:nvPr/>
        </p:nvGrpSpPr>
        <p:grpSpPr>
          <a:xfrm>
            <a:off x="9775215" y="4523433"/>
            <a:ext cx="216535" cy="288290"/>
            <a:chOff x="8006526" y="4197102"/>
            <a:chExt cx="216535" cy="288290"/>
          </a:xfrm>
        </p:grpSpPr>
        <p:sp>
          <p:nvSpPr>
            <p:cNvPr id="348" name="object 27">
              <a:extLst>
                <a:ext uri="{FF2B5EF4-FFF2-40B4-BE49-F238E27FC236}">
                  <a16:creationId xmlns:a16="http://schemas.microsoft.com/office/drawing/2014/main" id="{B0E2E271-5A0C-5479-7D20-7E3F09552DB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51" name="正方形/長方形 350">
              <a:extLst>
                <a:ext uri="{FF2B5EF4-FFF2-40B4-BE49-F238E27FC236}">
                  <a16:creationId xmlns:a16="http://schemas.microsoft.com/office/drawing/2014/main" id="{130B8A0C-838A-C1A7-B225-C93A57070B7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Tree>
    <p:extLst>
      <p:ext uri="{BB962C8B-B14F-4D97-AF65-F5344CB8AC3E}">
        <p14:creationId xmlns:p14="http://schemas.microsoft.com/office/powerpoint/2010/main" val="73507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object 58">
            <a:extLst>
              <a:ext uri="{FF2B5EF4-FFF2-40B4-BE49-F238E27FC236}">
                <a16:creationId xmlns:a16="http://schemas.microsoft.com/office/drawing/2014/main" id="{28B54117-96D0-F491-A6C2-5E751E5FFC6B}"/>
              </a:ext>
            </a:extLst>
          </p:cNvPr>
          <p:cNvPicPr/>
          <p:nvPr/>
        </p:nvPicPr>
        <p:blipFill>
          <a:blip r:embed="rId2" cstate="print"/>
          <a:stretch>
            <a:fillRect/>
          </a:stretch>
        </p:blipFill>
        <p:spPr>
          <a:xfrm>
            <a:off x="1422464" y="4199829"/>
            <a:ext cx="219075" cy="219075"/>
          </a:xfrm>
          <a:prstGeom prst="rect">
            <a:avLst/>
          </a:prstGeom>
        </p:spPr>
      </p:pic>
      <p:grpSp>
        <p:nvGrpSpPr>
          <p:cNvPr id="443" name="グループ化 442">
            <a:extLst>
              <a:ext uri="{FF2B5EF4-FFF2-40B4-BE49-F238E27FC236}">
                <a16:creationId xmlns:a16="http://schemas.microsoft.com/office/drawing/2014/main" id="{CA4C7197-FA08-EAA4-1569-4E439289B8E5}"/>
              </a:ext>
            </a:extLst>
          </p:cNvPr>
          <p:cNvGrpSpPr/>
          <p:nvPr/>
        </p:nvGrpSpPr>
        <p:grpSpPr>
          <a:xfrm>
            <a:off x="2148434" y="2143489"/>
            <a:ext cx="216535" cy="216535"/>
            <a:chOff x="3379342" y="2136775"/>
            <a:chExt cx="216535" cy="216535"/>
          </a:xfrm>
        </p:grpSpPr>
        <p:sp>
          <p:nvSpPr>
            <p:cNvPr id="444" name="object 144">
              <a:extLst>
                <a:ext uri="{FF2B5EF4-FFF2-40B4-BE49-F238E27FC236}">
                  <a16:creationId xmlns:a16="http://schemas.microsoft.com/office/drawing/2014/main" id="{91AAC069-981F-DF2B-821F-A3007CA7EE8B}"/>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48" name="object 145">
              <a:extLst>
                <a:ext uri="{FF2B5EF4-FFF2-40B4-BE49-F238E27FC236}">
                  <a16:creationId xmlns:a16="http://schemas.microsoft.com/office/drawing/2014/main" id="{7179DABD-1509-4A61-D98A-1918229F7D9C}"/>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49" name="object 146">
              <a:extLst>
                <a:ext uri="{FF2B5EF4-FFF2-40B4-BE49-F238E27FC236}">
                  <a16:creationId xmlns:a16="http://schemas.microsoft.com/office/drawing/2014/main" id="{03E2B51E-873F-D39D-C235-6B9549AA2952}"/>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50" name="object 147">
              <a:extLst>
                <a:ext uri="{FF2B5EF4-FFF2-40B4-BE49-F238E27FC236}">
                  <a16:creationId xmlns:a16="http://schemas.microsoft.com/office/drawing/2014/main" id="{5A30B15D-3E04-01BD-3D86-277079079753}"/>
                </a:ext>
              </a:extLst>
            </p:cNvPr>
            <p:cNvPicPr/>
            <p:nvPr/>
          </p:nvPicPr>
          <p:blipFill>
            <a:blip r:embed="rId3" cstate="print"/>
            <a:stretch>
              <a:fillRect/>
            </a:stretch>
          </p:blipFill>
          <p:spPr>
            <a:xfrm>
              <a:off x="3425824" y="2203023"/>
              <a:ext cx="135336" cy="96034"/>
            </a:xfrm>
            <a:prstGeom prst="rect">
              <a:avLst/>
            </a:prstGeom>
          </p:spPr>
        </p:pic>
        <p:sp>
          <p:nvSpPr>
            <p:cNvPr id="451" name="object 148">
              <a:extLst>
                <a:ext uri="{FF2B5EF4-FFF2-40B4-BE49-F238E27FC236}">
                  <a16:creationId xmlns:a16="http://schemas.microsoft.com/office/drawing/2014/main" id="{A60A0F6A-4BDC-E5F9-DAD4-A3670CD7AD10}"/>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52" name="object 150">
              <a:extLst>
                <a:ext uri="{FF2B5EF4-FFF2-40B4-BE49-F238E27FC236}">
                  <a16:creationId xmlns:a16="http://schemas.microsoft.com/office/drawing/2014/main" id="{6E938A6E-EEF2-8AC9-1051-FBACC470D05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56" name="object 151">
              <a:extLst>
                <a:ext uri="{FF2B5EF4-FFF2-40B4-BE49-F238E27FC236}">
                  <a16:creationId xmlns:a16="http://schemas.microsoft.com/office/drawing/2014/main" id="{3EACFE7D-EFE1-F67F-A527-6E0E87B0288D}"/>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57" name="object 152">
              <a:extLst>
                <a:ext uri="{FF2B5EF4-FFF2-40B4-BE49-F238E27FC236}">
                  <a16:creationId xmlns:a16="http://schemas.microsoft.com/office/drawing/2014/main" id="{25AB26EB-7CB4-BB35-2144-179DE3FC9E3D}"/>
                </a:ext>
              </a:extLst>
            </p:cNvPr>
            <p:cNvPicPr/>
            <p:nvPr/>
          </p:nvPicPr>
          <p:blipFill>
            <a:blip r:embed="rId3" cstate="print"/>
            <a:stretch>
              <a:fillRect/>
            </a:stretch>
          </p:blipFill>
          <p:spPr>
            <a:xfrm>
              <a:off x="3425824" y="2203023"/>
              <a:ext cx="135336" cy="96034"/>
            </a:xfrm>
            <a:prstGeom prst="rect">
              <a:avLst/>
            </a:prstGeom>
          </p:spPr>
        </p:pic>
      </p:grpSp>
      <p:sp>
        <p:nvSpPr>
          <p:cNvPr id="458" name="object 158">
            <a:extLst>
              <a:ext uri="{FF2B5EF4-FFF2-40B4-BE49-F238E27FC236}">
                <a16:creationId xmlns:a16="http://schemas.microsoft.com/office/drawing/2014/main" id="{A83A6AA4-DB4A-0272-918A-A77D3B954F55}"/>
              </a:ext>
            </a:extLst>
          </p:cNvPr>
          <p:cNvSpPr txBox="1"/>
          <p:nvPr/>
        </p:nvSpPr>
        <p:spPr>
          <a:xfrm>
            <a:off x="2275434"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59" name="object 160">
            <a:extLst>
              <a:ext uri="{FF2B5EF4-FFF2-40B4-BE49-F238E27FC236}">
                <a16:creationId xmlns:a16="http://schemas.microsoft.com/office/drawing/2014/main" id="{F8CE0CBB-9916-8239-9B32-A7FC2EC3ED76}"/>
              </a:ext>
            </a:extLst>
          </p:cNvPr>
          <p:cNvSpPr/>
          <p:nvPr/>
        </p:nvSpPr>
        <p:spPr>
          <a:xfrm>
            <a:off x="2234420" y="1586467"/>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64" name="object 162">
            <a:extLst>
              <a:ext uri="{FF2B5EF4-FFF2-40B4-BE49-F238E27FC236}">
                <a16:creationId xmlns:a16="http://schemas.microsoft.com/office/drawing/2014/main" id="{67D6691C-44DD-7EFC-6BBE-4768F5AA0FB0}"/>
              </a:ext>
            </a:extLst>
          </p:cNvPr>
          <p:cNvSpPr txBox="1"/>
          <p:nvPr/>
        </p:nvSpPr>
        <p:spPr>
          <a:xfrm>
            <a:off x="2690094" y="1536065"/>
            <a:ext cx="904006"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sp>
        <p:nvSpPr>
          <p:cNvPr id="515" name="object 158">
            <a:extLst>
              <a:ext uri="{FF2B5EF4-FFF2-40B4-BE49-F238E27FC236}">
                <a16:creationId xmlns:a16="http://schemas.microsoft.com/office/drawing/2014/main" id="{3CA115DB-622F-7655-2686-39DDA5301763}"/>
              </a:ext>
            </a:extLst>
          </p:cNvPr>
          <p:cNvSpPr txBox="1"/>
          <p:nvPr/>
        </p:nvSpPr>
        <p:spPr>
          <a:xfrm>
            <a:off x="2377034" y="2136879"/>
            <a:ext cx="56659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341" name="object 160">
            <a:extLst>
              <a:ext uri="{FF2B5EF4-FFF2-40B4-BE49-F238E27FC236}">
                <a16:creationId xmlns:a16="http://schemas.microsoft.com/office/drawing/2014/main" id="{E21CAAB1-3537-6843-2039-CB9657A54F37}"/>
              </a:ext>
            </a:extLst>
          </p:cNvPr>
          <p:cNvSpPr/>
          <p:nvPr/>
        </p:nvSpPr>
        <p:spPr>
          <a:xfrm>
            <a:off x="4097664" y="1586467"/>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43" name="object 162">
            <a:extLst>
              <a:ext uri="{FF2B5EF4-FFF2-40B4-BE49-F238E27FC236}">
                <a16:creationId xmlns:a16="http://schemas.microsoft.com/office/drawing/2014/main" id="{B66344F6-006B-A48A-9D6F-C074D56C1D72}"/>
              </a:ext>
            </a:extLst>
          </p:cNvPr>
          <p:cNvSpPr txBox="1"/>
          <p:nvPr/>
        </p:nvSpPr>
        <p:spPr>
          <a:xfrm>
            <a:off x="4553337" y="1536065"/>
            <a:ext cx="1145895"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印鑑の登録に関する照会書</a:t>
            </a:r>
            <a:endParaRPr lang="ja-JP" altLang="en-US" sz="700" dirty="0">
              <a:latin typeface="ＭＳ Ｐゴシック 本文ＭＳ Ｐゴシック 本文"/>
              <a:ea typeface="+mn-ea"/>
              <a:cs typeface="游ゴシック"/>
            </a:endParaRPr>
          </a:p>
        </p:txBody>
      </p:sp>
      <p:sp>
        <p:nvSpPr>
          <p:cNvPr id="347" name="object 158">
            <a:extLst>
              <a:ext uri="{FF2B5EF4-FFF2-40B4-BE49-F238E27FC236}">
                <a16:creationId xmlns:a16="http://schemas.microsoft.com/office/drawing/2014/main" id="{60D21FF3-3C5A-3595-9FAE-78E7512B61F3}"/>
              </a:ext>
            </a:extLst>
          </p:cNvPr>
          <p:cNvSpPr txBox="1"/>
          <p:nvPr/>
        </p:nvSpPr>
        <p:spPr>
          <a:xfrm>
            <a:off x="4263715" y="4128390"/>
            <a:ext cx="56659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郵送して終了</a:t>
            </a:r>
            <a:endParaRPr sz="700" dirty="0">
              <a:latin typeface="ＭＳ Ｐゴシック 本文ＭＳ Ｐゴシック 本文"/>
              <a:ea typeface="+mn-ea"/>
              <a:cs typeface="游ゴシック"/>
            </a:endParaRPr>
          </a:p>
        </p:txBody>
      </p:sp>
      <p:grpSp>
        <p:nvGrpSpPr>
          <p:cNvPr id="362" name="グループ化 361">
            <a:extLst>
              <a:ext uri="{FF2B5EF4-FFF2-40B4-BE49-F238E27FC236}">
                <a16:creationId xmlns:a16="http://schemas.microsoft.com/office/drawing/2014/main" id="{A6C4D426-7092-A96F-27BE-B70C28F7D2D6}"/>
              </a:ext>
            </a:extLst>
          </p:cNvPr>
          <p:cNvGrpSpPr/>
          <p:nvPr/>
        </p:nvGrpSpPr>
        <p:grpSpPr>
          <a:xfrm>
            <a:off x="4019262" y="4228242"/>
            <a:ext cx="180000" cy="180000"/>
            <a:chOff x="11137900" y="1192100"/>
            <a:chExt cx="180000" cy="180000"/>
          </a:xfrm>
        </p:grpSpPr>
        <p:sp>
          <p:nvSpPr>
            <p:cNvPr id="363" name="フローチャート: 結合子 362">
              <a:extLst>
                <a:ext uri="{FF2B5EF4-FFF2-40B4-BE49-F238E27FC236}">
                  <a16:creationId xmlns:a16="http://schemas.microsoft.com/office/drawing/2014/main" id="{F0297B6A-09F7-FABC-08E6-372CC2F8F0F0}"/>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64" name="正方形/長方形 363">
              <a:extLst>
                <a:ext uri="{FF2B5EF4-FFF2-40B4-BE49-F238E27FC236}">
                  <a16:creationId xmlns:a16="http://schemas.microsoft.com/office/drawing/2014/main" id="{96AC2967-B825-4138-9ED3-31E5871AC992}"/>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65" name="二等辺三角形 364">
              <a:extLst>
                <a:ext uri="{FF2B5EF4-FFF2-40B4-BE49-F238E27FC236}">
                  <a16:creationId xmlns:a16="http://schemas.microsoft.com/office/drawing/2014/main" id="{DB530E3B-0747-6755-8083-1690042901A6}"/>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370" name="object 158">
            <a:extLst>
              <a:ext uri="{FF2B5EF4-FFF2-40B4-BE49-F238E27FC236}">
                <a16:creationId xmlns:a16="http://schemas.microsoft.com/office/drawing/2014/main" id="{E86E6927-973E-87FC-816E-766185AF7F8B}"/>
              </a:ext>
            </a:extLst>
          </p:cNvPr>
          <p:cNvSpPr txBox="1"/>
          <p:nvPr/>
        </p:nvSpPr>
        <p:spPr>
          <a:xfrm>
            <a:off x="4154395"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郵送</a:t>
            </a:r>
            <a:endParaRPr sz="700" dirty="0">
              <a:latin typeface="ＭＳ Ｐゴシック 本文ＭＳ Ｐゴシック 本文"/>
              <a:ea typeface="+mn-ea"/>
              <a:cs typeface="游ゴシック"/>
            </a:endParaRPr>
          </a:p>
        </p:txBody>
      </p:sp>
      <p:sp>
        <p:nvSpPr>
          <p:cNvPr id="372" name="object 164">
            <a:extLst>
              <a:ext uri="{FF2B5EF4-FFF2-40B4-BE49-F238E27FC236}">
                <a16:creationId xmlns:a16="http://schemas.microsoft.com/office/drawing/2014/main" id="{B8A78898-F42B-8237-ED82-B848C67D945B}"/>
              </a:ext>
            </a:extLst>
          </p:cNvPr>
          <p:cNvSpPr txBox="1"/>
          <p:nvPr/>
        </p:nvSpPr>
        <p:spPr>
          <a:xfrm>
            <a:off x="3054390" y="4854575"/>
            <a:ext cx="1377910"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印鑑の登録に関する照会書</a:t>
            </a:r>
            <a:endParaRPr sz="700" dirty="0">
              <a:latin typeface="ＭＳ Ｐゴシック 本文ＭＳ Ｐゴシック 本文"/>
              <a:ea typeface="+mn-ea"/>
              <a:cs typeface="游ゴシック"/>
            </a:endParaRPr>
          </a:p>
        </p:txBody>
      </p:sp>
      <p:cxnSp>
        <p:nvCxnSpPr>
          <p:cNvPr id="373" name="直線矢印コネクタ 13">
            <a:extLst>
              <a:ext uri="{FF2B5EF4-FFF2-40B4-BE49-F238E27FC236}">
                <a16:creationId xmlns:a16="http://schemas.microsoft.com/office/drawing/2014/main" id="{7B682C92-EA36-8A6D-2C50-D9C29EEC8213}"/>
              </a:ext>
            </a:extLst>
          </p:cNvPr>
          <p:cNvCxnSpPr>
            <a:cxnSpLocks/>
            <a:stCxn id="25" idx="3"/>
            <a:endCxn id="363" idx="4"/>
          </p:cNvCxnSpPr>
          <p:nvPr/>
        </p:nvCxnSpPr>
        <p:spPr>
          <a:xfrm flipV="1">
            <a:off x="3851613" y="4408242"/>
            <a:ext cx="257649" cy="27932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a:extLst>
              <a:ext uri="{FF2B5EF4-FFF2-40B4-BE49-F238E27FC236}">
                <a16:creationId xmlns:a16="http://schemas.microsoft.com/office/drawing/2014/main" id="{09459441-8C57-3278-605C-A68BC2600773}"/>
              </a:ext>
            </a:extLst>
          </p:cNvPr>
          <p:cNvCxnSpPr>
            <a:cxnSpLocks/>
          </p:cNvCxnSpPr>
          <p:nvPr/>
        </p:nvCxnSpPr>
        <p:spPr>
          <a:xfrm flipV="1">
            <a:off x="2253259" y="1266788"/>
            <a:ext cx="0" cy="89829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11" name="直線矢印コネクタ 10">
            <a:extLst>
              <a:ext uri="{FF2B5EF4-FFF2-40B4-BE49-F238E27FC236}">
                <a16:creationId xmlns:a16="http://schemas.microsoft.com/office/drawing/2014/main" id="{A15A7348-64FB-4F81-48A4-9EC33AD90875}"/>
              </a:ext>
            </a:extLst>
          </p:cNvPr>
          <p:cNvCxnSpPr>
            <a:cxnSpLocks/>
            <a:stCxn id="363" idx="0"/>
          </p:cNvCxnSpPr>
          <p:nvPr/>
        </p:nvCxnSpPr>
        <p:spPr>
          <a:xfrm flipH="1" flipV="1">
            <a:off x="4097664" y="1245870"/>
            <a:ext cx="11598" cy="29823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2B471E36-85CE-F9AE-3DA4-918D8FA45A5E}"/>
              </a:ext>
            </a:extLst>
          </p:cNvPr>
          <p:cNvSpPr/>
          <p:nvPr/>
        </p:nvSpPr>
        <p:spPr>
          <a:xfrm>
            <a:off x="19050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8" name="正方形/長方形 7">
            <a:extLst>
              <a:ext uri="{FF2B5EF4-FFF2-40B4-BE49-F238E27FC236}">
                <a16:creationId xmlns:a16="http://schemas.microsoft.com/office/drawing/2014/main" id="{2BA4F74B-BE21-9E49-6B68-209CE16B7410}"/>
              </a:ext>
            </a:extLst>
          </p:cNvPr>
          <p:cNvSpPr/>
          <p:nvPr/>
        </p:nvSpPr>
        <p:spPr>
          <a:xfrm>
            <a:off x="37465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0" name="object 17">
            <a:extLst>
              <a:ext uri="{FF2B5EF4-FFF2-40B4-BE49-F238E27FC236}">
                <a16:creationId xmlns:a16="http://schemas.microsoft.com/office/drawing/2014/main" id="{A81F4E7F-A210-E18A-986B-45B288FC7042}"/>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2" name="object 17">
            <a:extLst>
              <a:ext uri="{FF2B5EF4-FFF2-40B4-BE49-F238E27FC236}">
                <a16:creationId xmlns:a16="http://schemas.microsoft.com/office/drawing/2014/main" id="{AB7CD8D1-87FA-1217-1301-0D1A069E9884}"/>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3" name="正方形/長方形 12">
            <a:extLst>
              <a:ext uri="{FF2B5EF4-FFF2-40B4-BE49-F238E27FC236}">
                <a16:creationId xmlns:a16="http://schemas.microsoft.com/office/drawing/2014/main" id="{8DACF054-E679-FEC3-F40A-E939CD953B90}"/>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14" name="正方形/長方形 13">
            <a:extLst>
              <a:ext uri="{FF2B5EF4-FFF2-40B4-BE49-F238E27FC236}">
                <a16:creationId xmlns:a16="http://schemas.microsoft.com/office/drawing/2014/main" id="{95001703-C400-42EC-1AF7-DE53485A1E24}"/>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15" name="正方形/長方形 14">
            <a:extLst>
              <a:ext uri="{FF2B5EF4-FFF2-40B4-BE49-F238E27FC236}">
                <a16:creationId xmlns:a16="http://schemas.microsoft.com/office/drawing/2014/main" id="{0E0B5BD4-045A-7288-B9BE-825311AE9B61}"/>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印鑑の登録に関する照会書発行（</a:t>
            </a:r>
            <a:r>
              <a:rPr kumimoji="1" lang="en-US" altLang="ja-JP" sz="1100" dirty="0">
                <a:solidFill>
                  <a:schemeClr val="tx1"/>
                </a:solidFill>
                <a:latin typeface="ＭＳ Ｐゴシック 本文ＭＳ Ｐゴシック 本文"/>
              </a:rPr>
              <a:t>2/2</a:t>
            </a:r>
            <a:r>
              <a:rPr kumimoji="1" lang="ja-JP" altLang="en-US" sz="1100" dirty="0">
                <a:solidFill>
                  <a:schemeClr val="tx1"/>
                </a:solidFill>
                <a:latin typeface="ＭＳ Ｐゴシック 本文ＭＳ Ｐゴシック 本文"/>
              </a:rPr>
              <a:t>）</a:t>
            </a:r>
          </a:p>
        </p:txBody>
      </p:sp>
      <p:sp>
        <p:nvSpPr>
          <p:cNvPr id="16" name="正方形/長方形 15">
            <a:extLst>
              <a:ext uri="{FF2B5EF4-FFF2-40B4-BE49-F238E27FC236}">
                <a16:creationId xmlns:a16="http://schemas.microsoft.com/office/drawing/2014/main" id="{E07827BD-5B2F-A6FB-BB65-A6D6BE8AFF05}"/>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4.1.4.2</a:t>
            </a:r>
            <a:endParaRPr kumimoji="1" lang="ja-JP" altLang="en-US" sz="1100" dirty="0">
              <a:solidFill>
                <a:schemeClr val="tx1"/>
              </a:solidFill>
              <a:latin typeface="ＭＳ Ｐゴシック 本文ＭＳ Ｐゴシック 本文"/>
            </a:endParaRPr>
          </a:p>
        </p:txBody>
      </p:sp>
      <p:grpSp>
        <p:nvGrpSpPr>
          <p:cNvPr id="17" name="グループ化 16">
            <a:extLst>
              <a:ext uri="{FF2B5EF4-FFF2-40B4-BE49-F238E27FC236}">
                <a16:creationId xmlns:a16="http://schemas.microsoft.com/office/drawing/2014/main" id="{4E9FF689-8CEE-874F-7466-92C03D8298FD}"/>
              </a:ext>
            </a:extLst>
          </p:cNvPr>
          <p:cNvGrpSpPr/>
          <p:nvPr/>
        </p:nvGrpSpPr>
        <p:grpSpPr>
          <a:xfrm>
            <a:off x="2443480" y="1427480"/>
            <a:ext cx="216535" cy="288290"/>
            <a:chOff x="8006526" y="4197102"/>
            <a:chExt cx="216535" cy="288290"/>
          </a:xfrm>
        </p:grpSpPr>
        <p:sp>
          <p:nvSpPr>
            <p:cNvPr id="18" name="object 27">
              <a:extLst>
                <a:ext uri="{FF2B5EF4-FFF2-40B4-BE49-F238E27FC236}">
                  <a16:creationId xmlns:a16="http://schemas.microsoft.com/office/drawing/2014/main" id="{3C02003C-3D7A-1CED-1BEF-C402F850472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19" name="正方形/長方形 18">
              <a:extLst>
                <a:ext uri="{FF2B5EF4-FFF2-40B4-BE49-F238E27FC236}">
                  <a16:creationId xmlns:a16="http://schemas.microsoft.com/office/drawing/2014/main" id="{55D48931-6783-A7F4-190B-D4E2ED08F222}"/>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0" name="グループ化 19">
            <a:extLst>
              <a:ext uri="{FF2B5EF4-FFF2-40B4-BE49-F238E27FC236}">
                <a16:creationId xmlns:a16="http://schemas.microsoft.com/office/drawing/2014/main" id="{AAA66F97-3AAA-5076-FF6D-5CFAA9B5DBBF}"/>
              </a:ext>
            </a:extLst>
          </p:cNvPr>
          <p:cNvGrpSpPr/>
          <p:nvPr/>
        </p:nvGrpSpPr>
        <p:grpSpPr>
          <a:xfrm>
            <a:off x="4291965" y="1427480"/>
            <a:ext cx="216535" cy="288290"/>
            <a:chOff x="8006526" y="4197102"/>
            <a:chExt cx="216535" cy="288290"/>
          </a:xfrm>
        </p:grpSpPr>
        <p:sp>
          <p:nvSpPr>
            <p:cNvPr id="21" name="object 27">
              <a:extLst>
                <a:ext uri="{FF2B5EF4-FFF2-40B4-BE49-F238E27FC236}">
                  <a16:creationId xmlns:a16="http://schemas.microsoft.com/office/drawing/2014/main" id="{0C44B2FD-E100-E3A5-7F62-166810F0710F}"/>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2" name="正方形/長方形 21">
              <a:extLst>
                <a:ext uri="{FF2B5EF4-FFF2-40B4-BE49-F238E27FC236}">
                  <a16:creationId xmlns:a16="http://schemas.microsoft.com/office/drawing/2014/main" id="{9AD9F34F-08C3-DD65-FD11-292DCE8D69D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3" name="グループ化 22">
            <a:extLst>
              <a:ext uri="{FF2B5EF4-FFF2-40B4-BE49-F238E27FC236}">
                <a16:creationId xmlns:a16="http://schemas.microsoft.com/office/drawing/2014/main" id="{312DC61F-39C0-DDC0-2F2F-3FA3C63A4612}"/>
              </a:ext>
            </a:extLst>
          </p:cNvPr>
          <p:cNvGrpSpPr/>
          <p:nvPr/>
        </p:nvGrpSpPr>
        <p:grpSpPr>
          <a:xfrm>
            <a:off x="3635078" y="4543425"/>
            <a:ext cx="216535" cy="288290"/>
            <a:chOff x="8006526" y="4197102"/>
            <a:chExt cx="216535" cy="288290"/>
          </a:xfrm>
        </p:grpSpPr>
        <p:sp>
          <p:nvSpPr>
            <p:cNvPr id="24" name="object 27">
              <a:extLst>
                <a:ext uri="{FF2B5EF4-FFF2-40B4-BE49-F238E27FC236}">
                  <a16:creationId xmlns:a16="http://schemas.microsoft.com/office/drawing/2014/main" id="{B0C9C8E6-5E5F-F746-6DAC-79C142F33DE0}"/>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pPr algn="ctr"/>
              <a:endParaRPr/>
            </a:p>
          </p:txBody>
        </p:sp>
        <p:sp>
          <p:nvSpPr>
            <p:cNvPr id="25" name="正方形/長方形 24">
              <a:extLst>
                <a:ext uri="{FF2B5EF4-FFF2-40B4-BE49-F238E27FC236}">
                  <a16:creationId xmlns:a16="http://schemas.microsoft.com/office/drawing/2014/main" id="{14B00AB3-097D-81E2-43CF-629DF8E76EC5}"/>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6" name="直線矢印コネクタ 131">
            <a:extLst>
              <a:ext uri="{FF2B5EF4-FFF2-40B4-BE49-F238E27FC236}">
                <a16:creationId xmlns:a16="http://schemas.microsoft.com/office/drawing/2014/main" id="{516F3023-D180-5C86-F67B-06E4A762D108}"/>
              </a:ext>
            </a:extLst>
          </p:cNvPr>
          <p:cNvCxnSpPr>
            <a:cxnSpLocks/>
            <a:stCxn id="6" idx="3"/>
            <a:endCxn id="457" idx="1"/>
          </p:cNvCxnSpPr>
          <p:nvPr/>
        </p:nvCxnSpPr>
        <p:spPr>
          <a:xfrm flipV="1">
            <a:off x="1641539" y="2257754"/>
            <a:ext cx="553377" cy="2051613"/>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131">
            <a:extLst>
              <a:ext uri="{FF2B5EF4-FFF2-40B4-BE49-F238E27FC236}">
                <a16:creationId xmlns:a16="http://schemas.microsoft.com/office/drawing/2014/main" id="{9E3A9F1C-F966-4621-D755-EC35A8AB1D3F}"/>
              </a:ext>
            </a:extLst>
          </p:cNvPr>
          <p:cNvCxnSpPr>
            <a:cxnSpLocks/>
            <a:stCxn id="457" idx="3"/>
            <a:endCxn id="363" idx="2"/>
          </p:cNvCxnSpPr>
          <p:nvPr/>
        </p:nvCxnSpPr>
        <p:spPr>
          <a:xfrm>
            <a:off x="2330252" y="2257754"/>
            <a:ext cx="1689010" cy="2060488"/>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3356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41" name="直線矢印コネクタ 340">
            <a:extLst>
              <a:ext uri="{FF2B5EF4-FFF2-40B4-BE49-F238E27FC236}">
                <a16:creationId xmlns:a16="http://schemas.microsoft.com/office/drawing/2014/main" id="{BE5E2DBE-8796-0E6D-BDDB-54200855BAF7}"/>
              </a:ext>
            </a:extLst>
          </p:cNvPr>
          <p:cNvCxnSpPr>
            <a:cxnSpLocks/>
            <a:stCxn id="286" idx="3"/>
            <a:endCxn id="315" idx="1"/>
          </p:cNvCxnSpPr>
          <p:nvPr/>
        </p:nvCxnSpPr>
        <p:spPr>
          <a:xfrm flipV="1">
            <a:off x="6746734" y="4236160"/>
            <a:ext cx="377796" cy="607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7" name="object 62">
            <a:extLst>
              <a:ext uri="{FF2B5EF4-FFF2-40B4-BE49-F238E27FC236}">
                <a16:creationId xmlns:a16="http://schemas.microsoft.com/office/drawing/2014/main" id="{72A2666F-A4EC-0C26-4CF0-CDC871A5AC88}"/>
              </a:ext>
            </a:extLst>
          </p:cNvPr>
          <p:cNvSpPr txBox="1"/>
          <p:nvPr/>
        </p:nvSpPr>
        <p:spPr>
          <a:xfrm>
            <a:off x="1567404" y="1835987"/>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持参</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598624" y="2301423"/>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277492"/>
            <a:ext cx="1558545" cy="602729"/>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印鑑の登録に関する照会書（回答書）</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p>
          <a:p>
            <a:pPr marL="12700">
              <a:lnSpc>
                <a:spcPct val="100000"/>
              </a:lnSpc>
              <a:spcBef>
                <a:spcPts val="100"/>
              </a:spcBef>
            </a:pPr>
            <a:r>
              <a:rPr lang="ja-JP" altLang="en-US" sz="700" dirty="0">
                <a:latin typeface="ＭＳ Ｐゴシック 本文ＭＳ Ｐゴシック 本文"/>
                <a:ea typeface="+mn-ea"/>
                <a:cs typeface="游ゴシック"/>
              </a:rPr>
              <a:t>（個人番号カードを印鑑登録証等として</a:t>
            </a:r>
          </a:p>
          <a:p>
            <a:pPr marL="12700">
              <a:lnSpc>
                <a:spcPct val="100000"/>
              </a:lnSpc>
              <a:spcBef>
                <a:spcPts val="100"/>
              </a:spcBef>
            </a:pPr>
            <a:r>
              <a:rPr lang="ja-JP" altLang="en-US" sz="700" dirty="0">
                <a:latin typeface="ＭＳ Ｐゴシック 本文ＭＳ Ｐゴシック 本文"/>
                <a:ea typeface="+mn-ea"/>
                <a:cs typeface="游ゴシック"/>
              </a:rPr>
              <a:t>使用する場合には個人番号カード）</a:t>
            </a:r>
          </a:p>
          <a:p>
            <a:pPr marL="12700">
              <a:lnSpc>
                <a:spcPct val="100000"/>
              </a:lnSpc>
              <a:spcBef>
                <a:spcPts val="100"/>
              </a:spcBef>
            </a:pPr>
            <a:r>
              <a:rPr lang="ja-JP" altLang="en-US" sz="700" dirty="0">
                <a:latin typeface="ＭＳ Ｐゴシック 本文ＭＳ Ｐゴシック 本文"/>
                <a:ea typeface="+mn-ea"/>
                <a:cs typeface="游ゴシック"/>
              </a:rPr>
              <a:t>委任状</a:t>
            </a:r>
          </a:p>
        </p:txBody>
      </p:sp>
      <p:sp>
        <p:nvSpPr>
          <p:cNvPr id="402" name="object 120">
            <a:extLst>
              <a:ext uri="{FF2B5EF4-FFF2-40B4-BE49-F238E27FC236}">
                <a16:creationId xmlns:a16="http://schemas.microsoft.com/office/drawing/2014/main" id="{52B491FD-5CA4-9D04-792D-3A7148B92331}"/>
              </a:ext>
            </a:extLst>
          </p:cNvPr>
          <p:cNvSpPr txBox="1"/>
          <p:nvPr/>
        </p:nvSpPr>
        <p:spPr>
          <a:xfrm>
            <a:off x="7562363" y="4105856"/>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7256827" y="4426598"/>
            <a:ext cx="830263" cy="361637"/>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個人番号カード</a:t>
            </a:r>
          </a:p>
          <a:p>
            <a:pPr marL="12700">
              <a:lnSpc>
                <a:spcPct val="100000"/>
              </a:lnSpc>
              <a:spcBef>
                <a:spcPts val="100"/>
              </a:spcBef>
            </a:pPr>
            <a:r>
              <a:rPr lang="ja-JP" altLang="en-US" sz="700" dirty="0">
                <a:latin typeface="ＭＳ Ｐゴシック 本文ＭＳ Ｐゴシック 本文"/>
                <a:ea typeface="+mn-ea"/>
                <a:cs typeface="游ゴシック"/>
              </a:rPr>
              <a:t>（利用者証明用電</a:t>
            </a:r>
          </a:p>
          <a:p>
            <a:pPr marL="12700">
              <a:lnSpc>
                <a:spcPct val="100000"/>
              </a:lnSpc>
              <a:spcBef>
                <a:spcPts val="100"/>
              </a:spcBef>
            </a:pPr>
            <a:r>
              <a:rPr lang="ja-JP" altLang="en-US" sz="700" dirty="0">
                <a:latin typeface="ＭＳ Ｐゴシック 本文ＭＳ Ｐゴシック 本文"/>
                <a:ea typeface="+mn-ea"/>
                <a:cs typeface="游ゴシック"/>
              </a:rPr>
              <a:t>子証明書）を使用</a:t>
            </a:r>
            <a:endParaRPr sz="700" dirty="0">
              <a:latin typeface="ＭＳ Ｐゴシック 本文ＭＳ Ｐゴシック 本文"/>
              <a:ea typeface="+mn-ea"/>
              <a:cs typeface="游ゴシック"/>
            </a:endParaRPr>
          </a:p>
        </p:txBody>
      </p:sp>
      <p:pic>
        <p:nvPicPr>
          <p:cNvPr id="419" name="object 141">
            <a:extLst>
              <a:ext uri="{FF2B5EF4-FFF2-40B4-BE49-F238E27FC236}">
                <a16:creationId xmlns:a16="http://schemas.microsoft.com/office/drawing/2014/main" id="{8229D0B3-FBE2-F365-1C8D-BF1FEB6440EF}"/>
              </a:ext>
            </a:extLst>
          </p:cNvPr>
          <p:cNvPicPr/>
          <p:nvPr/>
        </p:nvPicPr>
        <p:blipFill>
          <a:blip r:embed="rId2" cstate="print"/>
          <a:stretch>
            <a:fillRect/>
          </a:stretch>
        </p:blipFill>
        <p:spPr>
          <a:xfrm>
            <a:off x="9043311" y="4127018"/>
            <a:ext cx="219075" cy="219075"/>
          </a:xfrm>
          <a:prstGeom prst="rect">
            <a:avLst/>
          </a:prstGeom>
        </p:spPr>
      </p:pic>
      <p:sp>
        <p:nvSpPr>
          <p:cNvPr id="427" name="object 149">
            <a:extLst>
              <a:ext uri="{FF2B5EF4-FFF2-40B4-BE49-F238E27FC236}">
                <a16:creationId xmlns:a16="http://schemas.microsoft.com/office/drawing/2014/main" id="{C7A6694F-0257-F5C3-5A38-1ECEAA736637}"/>
              </a:ext>
            </a:extLst>
          </p:cNvPr>
          <p:cNvSpPr/>
          <p:nvPr/>
        </p:nvSpPr>
        <p:spPr>
          <a:xfrm>
            <a:off x="3760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760342"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3"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3"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9751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866769"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871675" y="1569974"/>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4322189" y="1466596"/>
            <a:ext cx="1019309"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lang="en-US" altLang="ja-JP" sz="700" spc="-10" dirty="0">
              <a:latin typeface="ＭＳ Ｐゴシック 本文ＭＳ Ｐゴシック 本文"/>
              <a:ea typeface="+mn-ea"/>
              <a:cs typeface="游ゴシック"/>
            </a:endParaRPr>
          </a:p>
          <a:p>
            <a:pPr marL="12700">
              <a:lnSpc>
                <a:spcPct val="100000"/>
              </a:lnSpc>
              <a:spcBef>
                <a:spcPts val="100"/>
              </a:spcBef>
            </a:pPr>
            <a:r>
              <a:rPr lang="ja-JP" altLang="en-US" sz="700" spc="-10" dirty="0">
                <a:latin typeface="ＭＳ Ｐゴシック 本文ＭＳ Ｐゴシック 本文"/>
                <a:ea typeface="+mn-ea"/>
                <a:cs typeface="游ゴシック"/>
              </a:rPr>
              <a:t>（個人番号カード）</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496360" y="3314065"/>
            <a:ext cx="682116"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回答書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554589" y="2865583"/>
            <a:ext cx="565659"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334388" y="2865583"/>
            <a:ext cx="573912"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3414805" y="3314065"/>
            <a:ext cx="682116"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回答書</a:t>
            </a:r>
            <a:endParaRPr sz="700" dirty="0">
              <a:latin typeface="ＭＳ Ｐゴシック 本文ＭＳ Ｐゴシック 本文"/>
              <a:ea typeface="+mn-ea"/>
              <a:cs typeface="游ゴシック"/>
            </a:endParaRPr>
          </a:p>
        </p:txBody>
      </p:sp>
      <p:cxnSp>
        <p:nvCxnSpPr>
          <p:cNvPr id="567" name="直線矢印コネクタ 13">
            <a:extLst>
              <a:ext uri="{FF2B5EF4-FFF2-40B4-BE49-F238E27FC236}">
                <a16:creationId xmlns:a16="http://schemas.microsoft.com/office/drawing/2014/main" id="{7828ACFF-9DD0-614B-CDBA-711295B129C3}"/>
              </a:ext>
            </a:extLst>
          </p:cNvPr>
          <p:cNvCxnSpPr>
            <a:cxnSpLocks/>
            <a:endCxn id="309" idx="1"/>
          </p:cNvCxnSpPr>
          <p:nvPr/>
        </p:nvCxnSpPr>
        <p:spPr>
          <a:xfrm rot="16200000" flipH="1">
            <a:off x="2308114" y="2486475"/>
            <a:ext cx="241793" cy="18924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317" idx="4"/>
            <a:endCxn id="306" idx="1"/>
          </p:cNvCxnSpPr>
          <p:nvPr/>
        </p:nvCxnSpPr>
        <p:spPr>
          <a:xfrm rot="16200000" flipH="1">
            <a:off x="1239075" y="2645010"/>
            <a:ext cx="796480"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303" idx="3"/>
          </p:cNvCxnSpPr>
          <p:nvPr/>
        </p:nvCxnSpPr>
        <p:spPr>
          <a:xfrm flipV="1">
            <a:off x="1949450" y="2460197"/>
            <a:ext cx="150518" cy="24179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a:stCxn id="309" idx="3"/>
            <a:endCxn id="430" idx="2"/>
          </p:cNvCxnSpPr>
          <p:nvPr/>
        </p:nvCxnSpPr>
        <p:spPr>
          <a:xfrm flipV="1">
            <a:off x="2735149" y="2299057"/>
            <a:ext cx="1139343" cy="402935"/>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318" idx="2"/>
            <a:endCxn id="303" idx="1"/>
          </p:cNvCxnSpPr>
          <p:nvPr/>
        </p:nvCxnSpPr>
        <p:spPr>
          <a:xfrm rot="16200000" flipH="1">
            <a:off x="1436826" y="2400886"/>
            <a:ext cx="400979"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p:cNvCxnSpPr>
          <p:nvPr/>
        </p:nvCxnSpPr>
        <p:spPr>
          <a:xfrm rot="16200000" flipH="1">
            <a:off x="3118357" y="2656969"/>
            <a:ext cx="676905" cy="335018"/>
          </a:xfrm>
          <a:prstGeom prst="bentConnector3">
            <a:avLst>
              <a:gd name="adj1" fmla="val 99719"/>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26" idx="3"/>
            <a:endCxn id="257" idx="1"/>
          </p:cNvCxnSpPr>
          <p:nvPr/>
        </p:nvCxnSpPr>
        <p:spPr>
          <a:xfrm>
            <a:off x="2492942" y="2258378"/>
            <a:ext cx="381907"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7175500" y="3926765"/>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a:stCxn id="317" idx="6"/>
            <a:endCxn id="26" idx="1"/>
          </p:cNvCxnSpPr>
          <p:nvPr/>
        </p:nvCxnSpPr>
        <p:spPr>
          <a:xfrm>
            <a:off x="1626700" y="2257386"/>
            <a:ext cx="32649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260" idx="3"/>
            <a:endCxn id="282" idx="1"/>
          </p:cNvCxnSpPr>
          <p:nvPr/>
        </p:nvCxnSpPr>
        <p:spPr>
          <a:xfrm flipV="1">
            <a:off x="4874093" y="4242237"/>
            <a:ext cx="398360" cy="49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5" name="直線矢印コネクタ 131">
            <a:extLst>
              <a:ext uri="{FF2B5EF4-FFF2-40B4-BE49-F238E27FC236}">
                <a16:creationId xmlns:a16="http://schemas.microsoft.com/office/drawing/2014/main" id="{3C4D1C01-6FFD-DACF-868B-0EBD8CA209EA}"/>
              </a:ext>
            </a:extLst>
          </p:cNvPr>
          <p:cNvCxnSpPr>
            <a:cxnSpLocks/>
            <a:stCxn id="315" idx="0"/>
            <a:endCxn id="289" idx="1"/>
          </p:cNvCxnSpPr>
          <p:nvPr/>
        </p:nvCxnSpPr>
        <p:spPr>
          <a:xfrm rot="5400000" flipH="1" flipV="1">
            <a:off x="6646892" y="2952650"/>
            <a:ext cx="1805916" cy="401060"/>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6" name="直線矢印コネクタ 755">
            <a:extLst>
              <a:ext uri="{FF2B5EF4-FFF2-40B4-BE49-F238E27FC236}">
                <a16:creationId xmlns:a16="http://schemas.microsoft.com/office/drawing/2014/main" id="{87CEEC31-A45D-CE89-3293-B5334D3A3C39}"/>
              </a:ext>
            </a:extLst>
          </p:cNvPr>
          <p:cNvCxnSpPr>
            <a:cxnSpLocks/>
            <a:stCxn id="260" idx="2"/>
            <a:endCxn id="10" idx="1"/>
          </p:cNvCxnSpPr>
          <p:nvPr/>
        </p:nvCxnSpPr>
        <p:spPr>
          <a:xfrm flipH="1">
            <a:off x="4602458" y="4427219"/>
            <a:ext cx="1760" cy="1468163"/>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753" name="object 297">
            <a:extLst>
              <a:ext uri="{FF2B5EF4-FFF2-40B4-BE49-F238E27FC236}">
                <a16:creationId xmlns:a16="http://schemas.microsoft.com/office/drawing/2014/main" id="{DCAADC68-80D4-A157-F815-F6891F654336}"/>
              </a:ext>
            </a:extLst>
          </p:cNvPr>
          <p:cNvSpPr txBox="1"/>
          <p:nvPr/>
        </p:nvSpPr>
        <p:spPr>
          <a:xfrm>
            <a:off x="3670300" y="6596274"/>
            <a:ext cx="1854200" cy="361637"/>
          </a:xfrm>
          <a:prstGeom prst="rect">
            <a:avLst/>
          </a:prstGeom>
        </p:spPr>
        <p:txBody>
          <a:bodyPr vert="horz" wrap="square" lIns="0" tIns="12700" rIns="0" bIns="0" rtlCol="0">
            <a:spAutoFit/>
          </a:bodyPr>
          <a:lstStyle/>
          <a:p>
            <a:pPr marL="12700" algn="ctr">
              <a:lnSpc>
                <a:spcPct val="100000"/>
              </a:lnSpc>
              <a:spcBef>
                <a:spcPts val="100"/>
              </a:spcBef>
            </a:pPr>
            <a:r>
              <a:rPr lang="en-US" altLang="zh-TW" sz="700" dirty="0">
                <a:latin typeface="ＭＳ Ｐゴシック 本文ＭＳ Ｐゴシック 本文"/>
                <a:ea typeface="+mn-ea"/>
                <a:cs typeface="游ゴシック"/>
              </a:rPr>
              <a:t>2.1.3.</a:t>
            </a:r>
            <a:r>
              <a:rPr lang="zh-TW" altLang="en-US" sz="700" dirty="0">
                <a:latin typeface="ＭＳ Ｐゴシック 本文ＭＳ Ｐゴシック 本文"/>
                <a:ea typeface="+mn-ea"/>
                <a:cs typeface="游ゴシック"/>
              </a:rPr>
              <a:t>基本検索</a:t>
            </a:r>
          </a:p>
          <a:p>
            <a:pPr marL="12700" algn="ctr">
              <a:lnSpc>
                <a:spcPct val="100000"/>
              </a:lnSpc>
              <a:spcBef>
                <a:spcPts val="100"/>
              </a:spcBef>
            </a:pPr>
            <a:r>
              <a:rPr lang="en-US" altLang="zh-TW" sz="700" dirty="0">
                <a:latin typeface="ＭＳ Ｐゴシック 本文ＭＳ Ｐゴシック 本文"/>
                <a:ea typeface="+mn-ea"/>
                <a:cs typeface="游ゴシック"/>
              </a:rPr>
              <a:t>2.2.1.</a:t>
            </a:r>
            <a:r>
              <a:rPr lang="zh-TW" altLang="en-US" sz="700" dirty="0">
                <a:latin typeface="ＭＳ Ｐゴシック 本文ＭＳ Ｐゴシック 本文"/>
                <a:ea typeface="+mn-ea"/>
                <a:cs typeface="游ゴシック"/>
              </a:rPr>
              <a:t>登録内容照会</a:t>
            </a:r>
          </a:p>
          <a:p>
            <a:pPr marL="12700" algn="ctr">
              <a:lnSpc>
                <a:spcPct val="100000"/>
              </a:lnSpc>
              <a:spcBef>
                <a:spcPts val="100"/>
              </a:spcBef>
            </a:pPr>
            <a:r>
              <a:rPr lang="en-US" altLang="zh-TW" sz="700" dirty="0">
                <a:latin typeface="ＭＳ Ｐゴシック 本文ＭＳ Ｐゴシック 本文"/>
                <a:ea typeface="+mn-ea"/>
                <a:cs typeface="游ゴシック"/>
              </a:rPr>
              <a:t>4.1.2.2.</a:t>
            </a:r>
            <a:r>
              <a:rPr lang="zh-TW" altLang="en-US" sz="700" dirty="0">
                <a:latin typeface="ＭＳ Ｐゴシック 本文ＭＳ Ｐゴシック 本文"/>
                <a:ea typeface="+mn-ea"/>
                <a:cs typeface="游ゴシック"/>
              </a:rPr>
              <a:t>印鑑登録原票確認票出力</a:t>
            </a:r>
            <a:endParaRPr lang="ja-JP" altLang="en-US" sz="700" dirty="0">
              <a:latin typeface="ＭＳ Ｐゴシック 本文ＭＳ Ｐゴシック 本文"/>
              <a:ea typeface="+mn-ea"/>
              <a:cs typeface="游ゴシック"/>
            </a:endParaRPr>
          </a:p>
        </p:txBody>
      </p:sp>
      <p:cxnSp>
        <p:nvCxnSpPr>
          <p:cNvPr id="593" name="直線矢印コネクタ 13">
            <a:extLst>
              <a:ext uri="{FF2B5EF4-FFF2-40B4-BE49-F238E27FC236}">
                <a16:creationId xmlns:a16="http://schemas.microsoft.com/office/drawing/2014/main" id="{B46D539D-7F58-EE62-F938-B733B2E861A8}"/>
              </a:ext>
            </a:extLst>
          </p:cNvPr>
          <p:cNvCxnSpPr>
            <a:cxnSpLocks/>
            <a:stCxn id="306" idx="3"/>
            <a:endCxn id="257" idx="2"/>
          </p:cNvCxnSpPr>
          <p:nvPr/>
        </p:nvCxnSpPr>
        <p:spPr>
          <a:xfrm flipV="1">
            <a:off x="1949450" y="2438400"/>
            <a:ext cx="1195274" cy="705466"/>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69" name="直線矢印コネクタ 268">
            <a:extLst>
              <a:ext uri="{FF2B5EF4-FFF2-40B4-BE49-F238E27FC236}">
                <a16:creationId xmlns:a16="http://schemas.microsoft.com/office/drawing/2014/main" id="{56161147-282A-C343-B792-8697A142BD6D}"/>
              </a:ext>
            </a:extLst>
          </p:cNvPr>
          <p:cNvCxnSpPr>
            <a:cxnSpLocks/>
            <a:stCxn id="282" idx="3"/>
            <a:endCxn id="286" idx="1"/>
          </p:cNvCxnSpPr>
          <p:nvPr/>
        </p:nvCxnSpPr>
        <p:spPr>
          <a:xfrm>
            <a:off x="5812203" y="4242237"/>
            <a:ext cx="39478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76" name="object 158">
            <a:extLst>
              <a:ext uri="{FF2B5EF4-FFF2-40B4-BE49-F238E27FC236}">
                <a16:creationId xmlns:a16="http://schemas.microsoft.com/office/drawing/2014/main" id="{8C3BE4D1-D17B-42A5-97E4-380E17BA8DEA}"/>
              </a:ext>
            </a:extLst>
          </p:cNvPr>
          <p:cNvSpPr txBox="1"/>
          <p:nvPr/>
        </p:nvSpPr>
        <p:spPr>
          <a:xfrm>
            <a:off x="8125416"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cxnSp>
        <p:nvCxnSpPr>
          <p:cNvPr id="445" name="直線矢印コネクタ 444">
            <a:extLst>
              <a:ext uri="{FF2B5EF4-FFF2-40B4-BE49-F238E27FC236}">
                <a16:creationId xmlns:a16="http://schemas.microsoft.com/office/drawing/2014/main" id="{E30A2BCB-4A03-C4D4-8A9D-D227F230A837}"/>
              </a:ext>
            </a:extLst>
          </p:cNvPr>
          <p:cNvCxnSpPr>
            <a:cxnSpLocks/>
            <a:stCxn id="289" idx="2"/>
            <a:endCxn id="20" idx="1"/>
          </p:cNvCxnSpPr>
          <p:nvPr/>
        </p:nvCxnSpPr>
        <p:spPr>
          <a:xfrm>
            <a:off x="8020255" y="2430244"/>
            <a:ext cx="12444" cy="3465138"/>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474" name="object 297">
            <a:extLst>
              <a:ext uri="{FF2B5EF4-FFF2-40B4-BE49-F238E27FC236}">
                <a16:creationId xmlns:a16="http://schemas.microsoft.com/office/drawing/2014/main" id="{60E64BDD-5B9F-B432-35AF-CD7D790E1839}"/>
              </a:ext>
            </a:extLst>
          </p:cNvPr>
          <p:cNvSpPr txBox="1"/>
          <p:nvPr/>
        </p:nvSpPr>
        <p:spPr>
          <a:xfrm>
            <a:off x="6365489" y="5953693"/>
            <a:ext cx="1158493" cy="228268"/>
          </a:xfrm>
          <a:prstGeom prst="rect">
            <a:avLst/>
          </a:prstGeom>
        </p:spPr>
        <p:txBody>
          <a:bodyPr vert="horz" wrap="square" lIns="0" tIns="12700" rIns="0" bIns="0" rtlCol="0">
            <a:spAutoFit/>
          </a:bodyPr>
          <a:lstStyle/>
          <a:p>
            <a:pPr marL="12700" algn="l">
              <a:lnSpc>
                <a:spcPct val="100000"/>
              </a:lnSpc>
              <a:spcBef>
                <a:spcPts val="100"/>
              </a:spcBef>
            </a:pPr>
            <a:r>
              <a:rPr lang="ja-JP" altLang="en-US" sz="700" dirty="0">
                <a:latin typeface="ＭＳ Ｐゴシック 本文ＭＳ Ｐゴシック 本文"/>
                <a:ea typeface="+mn-ea"/>
                <a:cs typeface="游ゴシック"/>
              </a:rPr>
              <a:t>利用者証明用電子証明書が</a:t>
            </a:r>
            <a:br>
              <a:rPr lang="en-US" altLang="ja-JP" sz="700" dirty="0">
                <a:latin typeface="ＭＳ Ｐゴシック 本文ＭＳ Ｐゴシック 本文"/>
                <a:ea typeface="+mn-ea"/>
                <a:cs typeface="游ゴシック"/>
              </a:rPr>
            </a:br>
            <a:r>
              <a:rPr lang="ja-JP" altLang="en-US" sz="700" dirty="0">
                <a:latin typeface="ＭＳ Ｐゴシック 本文ＭＳ Ｐゴシック 本文"/>
                <a:ea typeface="+mn-ea"/>
                <a:cs typeface="游ゴシック"/>
              </a:rPr>
              <a:t>失効していないことの確認</a:t>
            </a:r>
          </a:p>
        </p:txBody>
      </p:sp>
      <p:grpSp>
        <p:nvGrpSpPr>
          <p:cNvPr id="9" name="グループ化 8">
            <a:extLst>
              <a:ext uri="{FF2B5EF4-FFF2-40B4-BE49-F238E27FC236}">
                <a16:creationId xmlns:a16="http://schemas.microsoft.com/office/drawing/2014/main" id="{36E2809F-83D8-4197-3948-99E96318972B}"/>
              </a:ext>
            </a:extLst>
          </p:cNvPr>
          <p:cNvGrpSpPr/>
          <p:nvPr/>
        </p:nvGrpSpPr>
        <p:grpSpPr>
          <a:xfrm>
            <a:off x="4374002" y="5895382"/>
            <a:ext cx="456911" cy="344889"/>
            <a:chOff x="6080349" y="4852187"/>
            <a:chExt cx="520944" cy="393223"/>
          </a:xfrm>
        </p:grpSpPr>
        <p:sp>
          <p:nvSpPr>
            <p:cNvPr id="10" name="フローチャート: 磁気ディスク 9">
              <a:extLst>
                <a:ext uri="{FF2B5EF4-FFF2-40B4-BE49-F238E27FC236}">
                  <a16:creationId xmlns:a16="http://schemas.microsoft.com/office/drawing/2014/main" id="{52520931-4B36-5C20-9986-737D4385AC6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1" name="object 17">
              <a:extLst>
                <a:ext uri="{FF2B5EF4-FFF2-40B4-BE49-F238E27FC236}">
                  <a16:creationId xmlns:a16="http://schemas.microsoft.com/office/drawing/2014/main" id="{90B534F7-CE57-F222-B865-DE89A87331FC}"/>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2" name="グループ化 11">
            <a:extLst>
              <a:ext uri="{FF2B5EF4-FFF2-40B4-BE49-F238E27FC236}">
                <a16:creationId xmlns:a16="http://schemas.microsoft.com/office/drawing/2014/main" id="{1A6AB029-5973-0DA7-EA26-637B7AD70E6E}"/>
              </a:ext>
            </a:extLst>
          </p:cNvPr>
          <p:cNvGrpSpPr/>
          <p:nvPr/>
        </p:nvGrpSpPr>
        <p:grpSpPr>
          <a:xfrm>
            <a:off x="7804243" y="5895382"/>
            <a:ext cx="456911" cy="344889"/>
            <a:chOff x="6080349" y="4852187"/>
            <a:chExt cx="520944" cy="393223"/>
          </a:xfrm>
        </p:grpSpPr>
        <p:sp>
          <p:nvSpPr>
            <p:cNvPr id="20" name="フローチャート: 磁気ディスク 19">
              <a:extLst>
                <a:ext uri="{FF2B5EF4-FFF2-40B4-BE49-F238E27FC236}">
                  <a16:creationId xmlns:a16="http://schemas.microsoft.com/office/drawing/2014/main" id="{4154DB36-1CB9-D212-A436-ED388EC3E36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1" name="object 17">
              <a:extLst>
                <a:ext uri="{FF2B5EF4-FFF2-40B4-BE49-F238E27FC236}">
                  <a16:creationId xmlns:a16="http://schemas.microsoft.com/office/drawing/2014/main" id="{6B47E96D-8510-A866-BE79-B370B8708BD6}"/>
                </a:ext>
              </a:extLst>
            </p:cNvPr>
            <p:cNvSpPr/>
            <p:nvPr/>
          </p:nvSpPr>
          <p:spPr>
            <a:xfrm>
              <a:off x="6100800"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cxnSp>
        <p:nvCxnSpPr>
          <p:cNvPr id="29" name="直線矢印コネクタ 28">
            <a:extLst>
              <a:ext uri="{FF2B5EF4-FFF2-40B4-BE49-F238E27FC236}">
                <a16:creationId xmlns:a16="http://schemas.microsoft.com/office/drawing/2014/main" id="{F38603DC-A36E-4E31-1B3D-5CFB4D7783BA}"/>
              </a:ext>
            </a:extLst>
          </p:cNvPr>
          <p:cNvCxnSpPr>
            <a:cxnSpLocks/>
            <a:stCxn id="2" idx="2"/>
            <a:endCxn id="317" idx="0"/>
          </p:cNvCxnSpPr>
          <p:nvPr/>
        </p:nvCxnSpPr>
        <p:spPr>
          <a:xfrm>
            <a:off x="1530350" y="1236814"/>
            <a:ext cx="6350" cy="930572"/>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CB6E1B6-332F-26B6-B17B-DEC8FC5BB8DF}"/>
              </a:ext>
            </a:extLst>
          </p:cNvPr>
          <p:cNvCxnSpPr>
            <a:cxnSpLocks/>
            <a:endCxn id="13" idx="2"/>
          </p:cNvCxnSpPr>
          <p:nvPr/>
        </p:nvCxnSpPr>
        <p:spPr>
          <a:xfrm flipV="1">
            <a:off x="3868950" y="1236814"/>
            <a:ext cx="0" cy="92155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1AA22B0E-971F-D3DB-F570-7D6705AE9C6D}"/>
              </a:ext>
            </a:extLst>
          </p:cNvPr>
          <p:cNvCxnSpPr>
            <a:cxnSpLocks/>
            <a:stCxn id="15" idx="2"/>
            <a:endCxn id="289" idx="0"/>
          </p:cNvCxnSpPr>
          <p:nvPr/>
        </p:nvCxnSpPr>
        <p:spPr>
          <a:xfrm flipH="1">
            <a:off x="8020255" y="1236814"/>
            <a:ext cx="5165" cy="83338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51386B7-C67B-89DD-C783-3F72E69F0C41}"/>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3" name="正方形/長方形 12">
            <a:extLst>
              <a:ext uri="{FF2B5EF4-FFF2-40B4-BE49-F238E27FC236}">
                <a16:creationId xmlns:a16="http://schemas.microsoft.com/office/drawing/2014/main" id="{2ECA4DAB-053E-33F5-9AC6-29697095343F}"/>
              </a:ext>
            </a:extLst>
          </p:cNvPr>
          <p:cNvSpPr/>
          <p:nvPr/>
        </p:nvSpPr>
        <p:spPr>
          <a:xfrm>
            <a:off x="35260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5" name="正方形/長方形 14">
            <a:extLst>
              <a:ext uri="{FF2B5EF4-FFF2-40B4-BE49-F238E27FC236}">
                <a16:creationId xmlns:a16="http://schemas.microsoft.com/office/drawing/2014/main" id="{42F2E966-998C-B745-1DAB-1704B1DE0E3D}"/>
              </a:ext>
            </a:extLst>
          </p:cNvPr>
          <p:cNvSpPr/>
          <p:nvPr/>
        </p:nvSpPr>
        <p:spPr>
          <a:xfrm>
            <a:off x="768252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7" name="object 17">
            <a:extLst>
              <a:ext uri="{FF2B5EF4-FFF2-40B4-BE49-F238E27FC236}">
                <a16:creationId xmlns:a16="http://schemas.microsoft.com/office/drawing/2014/main" id="{7B5CBE29-5F23-3F19-C2CF-77B09A2BA11C}"/>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6" name="object 17">
            <a:extLst>
              <a:ext uri="{FF2B5EF4-FFF2-40B4-BE49-F238E27FC236}">
                <a16:creationId xmlns:a16="http://schemas.microsoft.com/office/drawing/2014/main" id="{ED318392-6EC8-1951-4D18-C7F447A03887}"/>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7" name="正方形/長方形 16">
            <a:extLst>
              <a:ext uri="{FF2B5EF4-FFF2-40B4-BE49-F238E27FC236}">
                <a16:creationId xmlns:a16="http://schemas.microsoft.com/office/drawing/2014/main" id="{546F5C1B-FB4B-8049-CAB2-39E3E42C6DE4}"/>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18" name="正方形/長方形 17">
            <a:extLst>
              <a:ext uri="{FF2B5EF4-FFF2-40B4-BE49-F238E27FC236}">
                <a16:creationId xmlns:a16="http://schemas.microsoft.com/office/drawing/2014/main" id="{72CC222F-C4BC-2E70-35C6-DB963FD0DE1C}"/>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19" name="正方形/長方形 18">
            <a:extLst>
              <a:ext uri="{FF2B5EF4-FFF2-40B4-BE49-F238E27FC236}">
                <a16:creationId xmlns:a16="http://schemas.microsoft.com/office/drawing/2014/main" id="{6E457438-DE7A-C316-EE51-B8B4B1F4E7CD}"/>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回答登録（</a:t>
            </a:r>
            <a:r>
              <a:rPr kumimoji="1" lang="en-US" altLang="ja-JP" sz="1100" dirty="0">
                <a:solidFill>
                  <a:schemeClr val="tx1"/>
                </a:solidFill>
                <a:latin typeface="ＭＳ Ｐゴシック 本文ＭＳ Ｐゴシック 本文"/>
              </a:rPr>
              <a:t>1/2</a:t>
            </a:r>
            <a:r>
              <a:rPr kumimoji="1" lang="ja-JP" altLang="en-US" sz="1100" dirty="0">
                <a:solidFill>
                  <a:schemeClr val="tx1"/>
                </a:solidFill>
                <a:latin typeface="ＭＳ Ｐゴシック 本文ＭＳ Ｐゴシック 本文"/>
              </a:rPr>
              <a:t>）</a:t>
            </a:r>
          </a:p>
        </p:txBody>
      </p:sp>
      <p:sp>
        <p:nvSpPr>
          <p:cNvPr id="22" name="正方形/長方形 21">
            <a:extLst>
              <a:ext uri="{FF2B5EF4-FFF2-40B4-BE49-F238E27FC236}">
                <a16:creationId xmlns:a16="http://schemas.microsoft.com/office/drawing/2014/main" id="{1D8553C8-C3F5-7514-FD7C-232D091DF942}"/>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4.1.4.6</a:t>
            </a:r>
            <a:endParaRPr kumimoji="1" lang="ja-JP" altLang="en-US" sz="1100" dirty="0">
              <a:solidFill>
                <a:schemeClr val="tx1"/>
              </a:solidFill>
              <a:latin typeface="ＭＳ Ｐゴシック 本文ＭＳ Ｐゴシック 本文"/>
            </a:endParaRPr>
          </a:p>
        </p:txBody>
      </p:sp>
      <p:grpSp>
        <p:nvGrpSpPr>
          <p:cNvPr id="23" name="グループ化 22">
            <a:extLst>
              <a:ext uri="{FF2B5EF4-FFF2-40B4-BE49-F238E27FC236}">
                <a16:creationId xmlns:a16="http://schemas.microsoft.com/office/drawing/2014/main" id="{84E3A7F9-0699-22FB-924E-7FE8861C9A50}"/>
              </a:ext>
            </a:extLst>
          </p:cNvPr>
          <p:cNvGrpSpPr/>
          <p:nvPr/>
        </p:nvGrpSpPr>
        <p:grpSpPr>
          <a:xfrm>
            <a:off x="1953192" y="2078355"/>
            <a:ext cx="539750" cy="360045"/>
            <a:chOff x="1937952" y="2078355"/>
            <a:chExt cx="539750" cy="360045"/>
          </a:xfrm>
        </p:grpSpPr>
        <p:pic>
          <p:nvPicPr>
            <p:cNvPr id="24" name="object 19">
              <a:extLst>
                <a:ext uri="{FF2B5EF4-FFF2-40B4-BE49-F238E27FC236}">
                  <a16:creationId xmlns:a16="http://schemas.microsoft.com/office/drawing/2014/main" id="{77C0809E-39F5-1D5E-A0EC-4358CF69160A}"/>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5" name="object 17">
              <a:extLst>
                <a:ext uri="{FF2B5EF4-FFF2-40B4-BE49-F238E27FC236}">
                  <a16:creationId xmlns:a16="http://schemas.microsoft.com/office/drawing/2014/main" id="{7576320B-F36E-0155-8E6B-A8C3251322E9}"/>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6" name="object 18">
              <a:extLst>
                <a:ext uri="{FF2B5EF4-FFF2-40B4-BE49-F238E27FC236}">
                  <a16:creationId xmlns:a16="http://schemas.microsoft.com/office/drawing/2014/main" id="{C70A1DBA-7E09-C224-076F-087C43B32EB0}"/>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7" name="グループ化 26">
            <a:extLst>
              <a:ext uri="{FF2B5EF4-FFF2-40B4-BE49-F238E27FC236}">
                <a16:creationId xmlns:a16="http://schemas.microsoft.com/office/drawing/2014/main" id="{2A0122D7-1B86-598B-0FA4-E23C5300F1D4}"/>
              </a:ext>
            </a:extLst>
          </p:cNvPr>
          <p:cNvGrpSpPr/>
          <p:nvPr/>
        </p:nvGrpSpPr>
        <p:grpSpPr>
          <a:xfrm>
            <a:off x="2874849" y="2078355"/>
            <a:ext cx="539750" cy="360045"/>
            <a:chOff x="1937952" y="2078355"/>
            <a:chExt cx="539750" cy="360045"/>
          </a:xfrm>
        </p:grpSpPr>
        <p:pic>
          <p:nvPicPr>
            <p:cNvPr id="28" name="object 19">
              <a:extLst>
                <a:ext uri="{FF2B5EF4-FFF2-40B4-BE49-F238E27FC236}">
                  <a16:creationId xmlns:a16="http://schemas.microsoft.com/office/drawing/2014/main" id="{7790A974-CA01-FC6B-38A7-1F531D6AD8EE}"/>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56" name="object 17">
              <a:extLst>
                <a:ext uri="{FF2B5EF4-FFF2-40B4-BE49-F238E27FC236}">
                  <a16:creationId xmlns:a16="http://schemas.microsoft.com/office/drawing/2014/main" id="{F3347910-43CB-2477-6013-0248E3BA5080}"/>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回答書記載内容確認</a:t>
              </a:r>
              <a:endParaRPr lang="zh-TW" altLang="en-US" sz="700" dirty="0">
                <a:latin typeface="+mj-ea"/>
                <a:ea typeface="+mj-ea"/>
              </a:endParaRPr>
            </a:p>
          </p:txBody>
        </p:sp>
        <p:sp>
          <p:nvSpPr>
            <p:cNvPr id="257" name="object 18">
              <a:extLst>
                <a:ext uri="{FF2B5EF4-FFF2-40B4-BE49-F238E27FC236}">
                  <a16:creationId xmlns:a16="http://schemas.microsoft.com/office/drawing/2014/main" id="{B44FE0BB-72C6-90D5-E5B1-91663138CCDB}"/>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58" name="グループ化 257">
            <a:extLst>
              <a:ext uri="{FF2B5EF4-FFF2-40B4-BE49-F238E27FC236}">
                <a16:creationId xmlns:a16="http://schemas.microsoft.com/office/drawing/2014/main" id="{5AF70535-D7E3-39D4-33F7-BCE123393F95}"/>
              </a:ext>
            </a:extLst>
          </p:cNvPr>
          <p:cNvGrpSpPr/>
          <p:nvPr/>
        </p:nvGrpSpPr>
        <p:grpSpPr>
          <a:xfrm>
            <a:off x="4330822" y="4067174"/>
            <a:ext cx="543271" cy="360045"/>
            <a:chOff x="4687859" y="3222625"/>
            <a:chExt cx="543271" cy="360045"/>
          </a:xfrm>
        </p:grpSpPr>
        <p:grpSp>
          <p:nvGrpSpPr>
            <p:cNvPr id="259" name="グループ化 258">
              <a:extLst>
                <a:ext uri="{FF2B5EF4-FFF2-40B4-BE49-F238E27FC236}">
                  <a16:creationId xmlns:a16="http://schemas.microsoft.com/office/drawing/2014/main" id="{129B18E7-7746-11FF-3B83-216B90C1DF71}"/>
                </a:ext>
              </a:extLst>
            </p:cNvPr>
            <p:cNvGrpSpPr/>
            <p:nvPr/>
          </p:nvGrpSpPr>
          <p:grpSpPr>
            <a:xfrm>
              <a:off x="4687859" y="3225072"/>
              <a:ext cx="518506" cy="339406"/>
              <a:chOff x="4687859" y="3225072"/>
              <a:chExt cx="518506" cy="339406"/>
            </a:xfrm>
          </p:grpSpPr>
          <p:pic>
            <p:nvPicPr>
              <p:cNvPr id="261" name="object 21">
                <a:extLst>
                  <a:ext uri="{FF2B5EF4-FFF2-40B4-BE49-F238E27FC236}">
                    <a16:creationId xmlns:a16="http://schemas.microsoft.com/office/drawing/2014/main" id="{20B8653C-71FA-537B-36F4-AE675B2B9886}"/>
                  </a:ext>
                </a:extLst>
              </p:cNvPr>
              <p:cNvPicPr/>
              <p:nvPr/>
            </p:nvPicPr>
            <p:blipFill>
              <a:blip r:embed="rId5" cstate="print"/>
              <a:stretch>
                <a:fillRect/>
              </a:stretch>
            </p:blipFill>
            <p:spPr>
              <a:xfrm>
                <a:off x="4687859" y="3225072"/>
                <a:ext cx="133329" cy="115866"/>
              </a:xfrm>
              <a:prstGeom prst="rect">
                <a:avLst/>
              </a:prstGeom>
            </p:spPr>
          </p:pic>
          <p:sp>
            <p:nvSpPr>
              <p:cNvPr id="262" name="object 17">
                <a:extLst>
                  <a:ext uri="{FF2B5EF4-FFF2-40B4-BE49-F238E27FC236}">
                    <a16:creationId xmlns:a16="http://schemas.microsoft.com/office/drawing/2014/main" id="{ABF88FEC-0E9F-B9A3-8163-BBD0D2AC532B}"/>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zh-TW" altLang="en-US" sz="700" dirty="0">
                    <a:latin typeface="+mj-ea"/>
                    <a:ea typeface="+mj-ea"/>
                  </a:rPr>
                  <a:t>申請</a:t>
                </a:r>
              </a:p>
              <a:p>
                <a:pPr lvl="0" algn="ctr"/>
                <a:r>
                  <a:rPr lang="zh-TW" altLang="en-US" sz="700" dirty="0">
                    <a:latin typeface="+mj-ea"/>
                    <a:ea typeface="+mj-ea"/>
                  </a:rPr>
                  <a:t>内容呼出</a:t>
                </a:r>
              </a:p>
            </p:txBody>
          </p:sp>
        </p:grpSp>
        <p:sp>
          <p:nvSpPr>
            <p:cNvPr id="260" name="object 18">
              <a:extLst>
                <a:ext uri="{FF2B5EF4-FFF2-40B4-BE49-F238E27FC236}">
                  <a16:creationId xmlns:a16="http://schemas.microsoft.com/office/drawing/2014/main" id="{346A231A-FE2C-E873-69B6-0A6D14E6A52B}"/>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67" name="グループ化 266">
            <a:extLst>
              <a:ext uri="{FF2B5EF4-FFF2-40B4-BE49-F238E27FC236}">
                <a16:creationId xmlns:a16="http://schemas.microsoft.com/office/drawing/2014/main" id="{7E4D9901-E4F7-CE3D-6905-EF1A86621A66}"/>
              </a:ext>
            </a:extLst>
          </p:cNvPr>
          <p:cNvGrpSpPr/>
          <p:nvPr/>
        </p:nvGrpSpPr>
        <p:grpSpPr>
          <a:xfrm>
            <a:off x="5272453" y="4062214"/>
            <a:ext cx="539750" cy="360045"/>
            <a:chOff x="1937952" y="2078355"/>
            <a:chExt cx="539750" cy="360045"/>
          </a:xfrm>
        </p:grpSpPr>
        <p:pic>
          <p:nvPicPr>
            <p:cNvPr id="268" name="object 19">
              <a:extLst>
                <a:ext uri="{FF2B5EF4-FFF2-40B4-BE49-F238E27FC236}">
                  <a16:creationId xmlns:a16="http://schemas.microsoft.com/office/drawing/2014/main" id="{558CEE5D-46D6-F09B-E30F-78E80E3C520C}"/>
                </a:ext>
              </a:extLst>
            </p:cNvPr>
            <p:cNvPicPr/>
            <p:nvPr/>
          </p:nvPicPr>
          <p:blipFill>
            <a:blip r:embed="rId4" cstate="print"/>
            <a:stretch>
              <a:fillRect/>
            </a:stretch>
          </p:blipFill>
          <p:spPr>
            <a:xfrm>
              <a:off x="1964333" y="2084491"/>
              <a:ext cx="120395" cy="100245"/>
            </a:xfrm>
            <a:prstGeom prst="rect">
              <a:avLst/>
            </a:prstGeom>
          </p:spPr>
        </p:pic>
        <p:sp>
          <p:nvSpPr>
            <p:cNvPr id="281" name="object 17">
              <a:extLst>
                <a:ext uri="{FF2B5EF4-FFF2-40B4-BE49-F238E27FC236}">
                  <a16:creationId xmlns:a16="http://schemas.microsoft.com/office/drawing/2014/main" id="{87774482-F48B-71D3-E28F-84FF4B1D3FA6}"/>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回答待ちの</a:t>
              </a:r>
              <a:br>
                <a:rPr lang="en-US" altLang="ja-JP" sz="600" dirty="0">
                  <a:latin typeface="+mj-ea"/>
                  <a:ea typeface="+mj-ea"/>
                </a:rPr>
              </a:br>
              <a:r>
                <a:rPr lang="ja-JP" altLang="en-US" sz="600" dirty="0">
                  <a:latin typeface="+mj-ea"/>
                  <a:ea typeface="+mj-ea"/>
                </a:rPr>
                <a:t>原票と回答書を照合</a:t>
              </a:r>
            </a:p>
          </p:txBody>
        </p:sp>
        <p:sp>
          <p:nvSpPr>
            <p:cNvPr id="282" name="object 18">
              <a:extLst>
                <a:ext uri="{FF2B5EF4-FFF2-40B4-BE49-F238E27FC236}">
                  <a16:creationId xmlns:a16="http://schemas.microsoft.com/office/drawing/2014/main" id="{AB362419-0295-0EED-510E-4DB726C616A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3" name="グループ化 282">
            <a:extLst>
              <a:ext uri="{FF2B5EF4-FFF2-40B4-BE49-F238E27FC236}">
                <a16:creationId xmlns:a16="http://schemas.microsoft.com/office/drawing/2014/main" id="{AB7DA7AC-25C2-B944-480E-3DE31975CFC8}"/>
              </a:ext>
            </a:extLst>
          </p:cNvPr>
          <p:cNvGrpSpPr/>
          <p:nvPr/>
        </p:nvGrpSpPr>
        <p:grpSpPr>
          <a:xfrm>
            <a:off x="6206984" y="4062214"/>
            <a:ext cx="539750" cy="360045"/>
            <a:chOff x="1937952" y="2078355"/>
            <a:chExt cx="539750" cy="360045"/>
          </a:xfrm>
        </p:grpSpPr>
        <p:pic>
          <p:nvPicPr>
            <p:cNvPr id="284" name="object 19">
              <a:extLst>
                <a:ext uri="{FF2B5EF4-FFF2-40B4-BE49-F238E27FC236}">
                  <a16:creationId xmlns:a16="http://schemas.microsoft.com/office/drawing/2014/main" id="{096F9815-72FC-1294-00DE-8786FD8EA4BA}"/>
                </a:ext>
              </a:extLst>
            </p:cNvPr>
            <p:cNvPicPr/>
            <p:nvPr/>
          </p:nvPicPr>
          <p:blipFill>
            <a:blip r:embed="rId4" cstate="print"/>
            <a:stretch>
              <a:fillRect/>
            </a:stretch>
          </p:blipFill>
          <p:spPr>
            <a:xfrm>
              <a:off x="1964333" y="2084491"/>
              <a:ext cx="120395" cy="100245"/>
            </a:xfrm>
            <a:prstGeom prst="rect">
              <a:avLst/>
            </a:prstGeom>
          </p:spPr>
        </p:pic>
        <p:sp>
          <p:nvSpPr>
            <p:cNvPr id="285" name="object 17">
              <a:extLst>
                <a:ext uri="{FF2B5EF4-FFF2-40B4-BE49-F238E27FC236}">
                  <a16:creationId xmlns:a16="http://schemas.microsoft.com/office/drawing/2014/main" id="{DAB9E053-FCBA-96AA-F995-6C7BF3F09E5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回答書</a:t>
              </a:r>
              <a:br>
                <a:rPr lang="en-US" altLang="ja-JP" sz="700" dirty="0">
                  <a:latin typeface="+mj-ea"/>
                  <a:ea typeface="+mj-ea"/>
                </a:rPr>
              </a:br>
              <a:r>
                <a:rPr lang="ja-JP" altLang="en-US" sz="700" dirty="0">
                  <a:latin typeface="+mj-ea"/>
                  <a:ea typeface="+mj-ea"/>
                </a:rPr>
                <a:t>を受理</a:t>
              </a:r>
            </a:p>
          </p:txBody>
        </p:sp>
        <p:sp>
          <p:nvSpPr>
            <p:cNvPr id="286" name="object 18">
              <a:extLst>
                <a:ext uri="{FF2B5EF4-FFF2-40B4-BE49-F238E27FC236}">
                  <a16:creationId xmlns:a16="http://schemas.microsoft.com/office/drawing/2014/main" id="{2F3D89B3-4524-EF4D-34E4-1AB75560401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7" name="グループ化 286">
            <a:extLst>
              <a:ext uri="{FF2B5EF4-FFF2-40B4-BE49-F238E27FC236}">
                <a16:creationId xmlns:a16="http://schemas.microsoft.com/office/drawing/2014/main" id="{4BE5D740-9BD6-CC80-CBC1-56641198B841}"/>
              </a:ext>
            </a:extLst>
          </p:cNvPr>
          <p:cNvGrpSpPr/>
          <p:nvPr/>
        </p:nvGrpSpPr>
        <p:grpSpPr>
          <a:xfrm>
            <a:off x="7746859" y="2070199"/>
            <a:ext cx="543271" cy="360045"/>
            <a:chOff x="4687859" y="3222625"/>
            <a:chExt cx="543271" cy="360045"/>
          </a:xfrm>
        </p:grpSpPr>
        <p:grpSp>
          <p:nvGrpSpPr>
            <p:cNvPr id="288" name="グループ化 287">
              <a:extLst>
                <a:ext uri="{FF2B5EF4-FFF2-40B4-BE49-F238E27FC236}">
                  <a16:creationId xmlns:a16="http://schemas.microsoft.com/office/drawing/2014/main" id="{C461C41A-3F70-A785-A8DF-558921616371}"/>
                </a:ext>
              </a:extLst>
            </p:cNvPr>
            <p:cNvGrpSpPr/>
            <p:nvPr/>
          </p:nvGrpSpPr>
          <p:grpSpPr>
            <a:xfrm>
              <a:off x="4687859" y="3225072"/>
              <a:ext cx="518506" cy="339406"/>
              <a:chOff x="4687859" y="3225072"/>
              <a:chExt cx="518506" cy="339406"/>
            </a:xfrm>
          </p:grpSpPr>
          <p:pic>
            <p:nvPicPr>
              <p:cNvPr id="290" name="object 21">
                <a:extLst>
                  <a:ext uri="{FF2B5EF4-FFF2-40B4-BE49-F238E27FC236}">
                    <a16:creationId xmlns:a16="http://schemas.microsoft.com/office/drawing/2014/main" id="{6E12D350-FECD-930E-8740-9B0ACBEF89AE}"/>
                  </a:ext>
                </a:extLst>
              </p:cNvPr>
              <p:cNvPicPr/>
              <p:nvPr/>
            </p:nvPicPr>
            <p:blipFill>
              <a:blip r:embed="rId5" cstate="print"/>
              <a:stretch>
                <a:fillRect/>
              </a:stretch>
            </p:blipFill>
            <p:spPr>
              <a:xfrm>
                <a:off x="4687859" y="3225072"/>
                <a:ext cx="133329" cy="115866"/>
              </a:xfrm>
              <a:prstGeom prst="rect">
                <a:avLst/>
              </a:prstGeom>
            </p:spPr>
          </p:pic>
          <p:sp>
            <p:nvSpPr>
              <p:cNvPr id="291" name="object 17">
                <a:extLst>
                  <a:ext uri="{FF2B5EF4-FFF2-40B4-BE49-F238E27FC236}">
                    <a16:creationId xmlns:a16="http://schemas.microsoft.com/office/drawing/2014/main" id="{62B2B821-4D84-652A-0147-19147CE24587}"/>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確認</a:t>
                </a:r>
                <a:endParaRPr lang="ja-JP" altLang="en-US" sz="700" dirty="0">
                  <a:latin typeface="ＭＳ Ｐゴシック 本文ＭＳ Ｐゴシック 本文"/>
                  <a:ea typeface="+mn-ea"/>
                  <a:cs typeface="游ゴシック"/>
                </a:endParaRPr>
              </a:p>
            </p:txBody>
          </p:sp>
        </p:grpSp>
        <p:sp>
          <p:nvSpPr>
            <p:cNvPr id="289" name="object 18">
              <a:extLst>
                <a:ext uri="{FF2B5EF4-FFF2-40B4-BE49-F238E27FC236}">
                  <a16:creationId xmlns:a16="http://schemas.microsoft.com/office/drawing/2014/main" id="{A2F62162-85FE-0AFE-682C-DE18264B3231}"/>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2" name="グループ化 291">
            <a:extLst>
              <a:ext uri="{FF2B5EF4-FFF2-40B4-BE49-F238E27FC236}">
                <a16:creationId xmlns:a16="http://schemas.microsoft.com/office/drawing/2014/main" id="{103B5BA8-D961-7B80-B13A-C24C545A30CC}"/>
              </a:ext>
            </a:extLst>
          </p:cNvPr>
          <p:cNvGrpSpPr/>
          <p:nvPr/>
        </p:nvGrpSpPr>
        <p:grpSpPr>
          <a:xfrm>
            <a:off x="1734820" y="1427480"/>
            <a:ext cx="216535" cy="288290"/>
            <a:chOff x="8006526" y="4197102"/>
            <a:chExt cx="216535" cy="288290"/>
          </a:xfrm>
        </p:grpSpPr>
        <p:sp>
          <p:nvSpPr>
            <p:cNvPr id="293" name="object 27">
              <a:extLst>
                <a:ext uri="{FF2B5EF4-FFF2-40B4-BE49-F238E27FC236}">
                  <a16:creationId xmlns:a16="http://schemas.microsoft.com/office/drawing/2014/main" id="{00882A64-5248-92FC-CA05-1749D007006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7" name="正方形/長方形 296">
              <a:extLst>
                <a:ext uri="{FF2B5EF4-FFF2-40B4-BE49-F238E27FC236}">
                  <a16:creationId xmlns:a16="http://schemas.microsoft.com/office/drawing/2014/main" id="{D51585A6-7E64-6573-1417-77652668C60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298" name="グループ化 297">
            <a:extLst>
              <a:ext uri="{FF2B5EF4-FFF2-40B4-BE49-F238E27FC236}">
                <a16:creationId xmlns:a16="http://schemas.microsoft.com/office/drawing/2014/main" id="{B579C7BC-9F88-77EB-7665-69CD393ED11F}"/>
              </a:ext>
            </a:extLst>
          </p:cNvPr>
          <p:cNvGrpSpPr/>
          <p:nvPr/>
        </p:nvGrpSpPr>
        <p:grpSpPr>
          <a:xfrm>
            <a:off x="4074225" y="1427480"/>
            <a:ext cx="216535" cy="288290"/>
            <a:chOff x="8006526" y="4197102"/>
            <a:chExt cx="216535" cy="288290"/>
          </a:xfrm>
        </p:grpSpPr>
        <p:sp>
          <p:nvSpPr>
            <p:cNvPr id="299" name="object 27">
              <a:extLst>
                <a:ext uri="{FF2B5EF4-FFF2-40B4-BE49-F238E27FC236}">
                  <a16:creationId xmlns:a16="http://schemas.microsoft.com/office/drawing/2014/main" id="{25AA56D3-3EFE-4303-A30F-2BAACFC02D7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0" name="正方形/長方形 299">
              <a:extLst>
                <a:ext uri="{FF2B5EF4-FFF2-40B4-BE49-F238E27FC236}">
                  <a16:creationId xmlns:a16="http://schemas.microsoft.com/office/drawing/2014/main" id="{EC3AFF4A-09F1-532D-24BB-DB0BD768E71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1" name="グループ化 300">
            <a:extLst>
              <a:ext uri="{FF2B5EF4-FFF2-40B4-BE49-F238E27FC236}">
                <a16:creationId xmlns:a16="http://schemas.microsoft.com/office/drawing/2014/main" id="{11B27B48-C56D-19E1-D982-B49FAA92FD1B}"/>
              </a:ext>
            </a:extLst>
          </p:cNvPr>
          <p:cNvGrpSpPr/>
          <p:nvPr/>
        </p:nvGrpSpPr>
        <p:grpSpPr>
          <a:xfrm>
            <a:off x="1732915" y="2557847"/>
            <a:ext cx="216535" cy="288290"/>
            <a:chOff x="8006526" y="4197102"/>
            <a:chExt cx="216535" cy="288290"/>
          </a:xfrm>
        </p:grpSpPr>
        <p:sp>
          <p:nvSpPr>
            <p:cNvPr id="302" name="object 27">
              <a:extLst>
                <a:ext uri="{FF2B5EF4-FFF2-40B4-BE49-F238E27FC236}">
                  <a16:creationId xmlns:a16="http://schemas.microsoft.com/office/drawing/2014/main" id="{672FEBD7-A693-B5CF-C424-7925C38719D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3" name="正方形/長方形 302">
              <a:extLst>
                <a:ext uri="{FF2B5EF4-FFF2-40B4-BE49-F238E27FC236}">
                  <a16:creationId xmlns:a16="http://schemas.microsoft.com/office/drawing/2014/main" id="{772B54A8-AE19-1245-0B54-3F9B2BC1AFC1}"/>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4" name="グループ化 303">
            <a:extLst>
              <a:ext uri="{FF2B5EF4-FFF2-40B4-BE49-F238E27FC236}">
                <a16:creationId xmlns:a16="http://schemas.microsoft.com/office/drawing/2014/main" id="{BBEAEAF8-78A8-8085-722F-482DD597632F}"/>
              </a:ext>
            </a:extLst>
          </p:cNvPr>
          <p:cNvGrpSpPr/>
          <p:nvPr/>
        </p:nvGrpSpPr>
        <p:grpSpPr>
          <a:xfrm>
            <a:off x="1732915" y="2999721"/>
            <a:ext cx="216535" cy="288290"/>
            <a:chOff x="8006526" y="4197102"/>
            <a:chExt cx="216535" cy="288290"/>
          </a:xfrm>
        </p:grpSpPr>
        <p:sp>
          <p:nvSpPr>
            <p:cNvPr id="305" name="object 27">
              <a:extLst>
                <a:ext uri="{FF2B5EF4-FFF2-40B4-BE49-F238E27FC236}">
                  <a16:creationId xmlns:a16="http://schemas.microsoft.com/office/drawing/2014/main" id="{E4FDA53D-EB6E-F091-5379-CB372491033E}"/>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6" name="正方形/長方形 305">
              <a:extLst>
                <a:ext uri="{FF2B5EF4-FFF2-40B4-BE49-F238E27FC236}">
                  <a16:creationId xmlns:a16="http://schemas.microsoft.com/office/drawing/2014/main" id="{98CE3240-1FF2-9713-6142-75409B2375B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07" name="グループ化 306">
            <a:extLst>
              <a:ext uri="{FF2B5EF4-FFF2-40B4-BE49-F238E27FC236}">
                <a16:creationId xmlns:a16="http://schemas.microsoft.com/office/drawing/2014/main" id="{AE7FF685-D4E1-2CAB-511F-A8888ED07751}"/>
              </a:ext>
            </a:extLst>
          </p:cNvPr>
          <p:cNvGrpSpPr/>
          <p:nvPr/>
        </p:nvGrpSpPr>
        <p:grpSpPr>
          <a:xfrm>
            <a:off x="2518614" y="2557847"/>
            <a:ext cx="216535" cy="288290"/>
            <a:chOff x="8006526" y="4197102"/>
            <a:chExt cx="216535" cy="288290"/>
          </a:xfrm>
        </p:grpSpPr>
        <p:sp>
          <p:nvSpPr>
            <p:cNvPr id="308" name="object 27">
              <a:extLst>
                <a:ext uri="{FF2B5EF4-FFF2-40B4-BE49-F238E27FC236}">
                  <a16:creationId xmlns:a16="http://schemas.microsoft.com/office/drawing/2014/main" id="{12B0F909-014F-70CF-B16B-8F098262138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9" name="正方形/長方形 308">
              <a:extLst>
                <a:ext uri="{FF2B5EF4-FFF2-40B4-BE49-F238E27FC236}">
                  <a16:creationId xmlns:a16="http://schemas.microsoft.com/office/drawing/2014/main" id="{B91C9DFC-F2D8-F765-185A-B8645EAE50AB}"/>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0" name="グループ化 309">
            <a:extLst>
              <a:ext uri="{FF2B5EF4-FFF2-40B4-BE49-F238E27FC236}">
                <a16:creationId xmlns:a16="http://schemas.microsoft.com/office/drawing/2014/main" id="{F044BEA6-DEF0-8546-58CA-9624A8340D4D}"/>
              </a:ext>
            </a:extLst>
          </p:cNvPr>
          <p:cNvGrpSpPr/>
          <p:nvPr/>
        </p:nvGrpSpPr>
        <p:grpSpPr>
          <a:xfrm>
            <a:off x="3644265" y="2999721"/>
            <a:ext cx="216535" cy="288290"/>
            <a:chOff x="8006526" y="4197102"/>
            <a:chExt cx="216535" cy="288290"/>
          </a:xfrm>
        </p:grpSpPr>
        <p:sp>
          <p:nvSpPr>
            <p:cNvPr id="311" name="object 27">
              <a:extLst>
                <a:ext uri="{FF2B5EF4-FFF2-40B4-BE49-F238E27FC236}">
                  <a16:creationId xmlns:a16="http://schemas.microsoft.com/office/drawing/2014/main" id="{64B5E2B4-BB15-86BE-AC23-D267EF73BFD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12" name="正方形/長方形 311">
              <a:extLst>
                <a:ext uri="{FF2B5EF4-FFF2-40B4-BE49-F238E27FC236}">
                  <a16:creationId xmlns:a16="http://schemas.microsoft.com/office/drawing/2014/main" id="{8D7EE7A8-1875-19DB-223C-F3EA3199109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3" name="グループ化 312">
            <a:extLst>
              <a:ext uri="{FF2B5EF4-FFF2-40B4-BE49-F238E27FC236}">
                <a16:creationId xmlns:a16="http://schemas.microsoft.com/office/drawing/2014/main" id="{2CC0926D-0F92-3F18-8209-65FB8739278C}"/>
              </a:ext>
            </a:extLst>
          </p:cNvPr>
          <p:cNvGrpSpPr/>
          <p:nvPr/>
        </p:nvGrpSpPr>
        <p:grpSpPr>
          <a:xfrm>
            <a:off x="7124530" y="4056138"/>
            <a:ext cx="449580" cy="360044"/>
            <a:chOff x="11109350" y="5278617"/>
            <a:chExt cx="449580" cy="360044"/>
          </a:xfrm>
        </p:grpSpPr>
        <p:pic>
          <p:nvPicPr>
            <p:cNvPr id="314" name="object 23">
              <a:extLst>
                <a:ext uri="{FF2B5EF4-FFF2-40B4-BE49-F238E27FC236}">
                  <a16:creationId xmlns:a16="http://schemas.microsoft.com/office/drawing/2014/main" id="{4F7599B3-772D-894C-2582-BE41042E84C2}"/>
                </a:ext>
              </a:extLst>
            </p:cNvPr>
            <p:cNvPicPr/>
            <p:nvPr/>
          </p:nvPicPr>
          <p:blipFill>
            <a:blip r:embed="rId6" cstate="print"/>
            <a:stretch>
              <a:fillRect/>
            </a:stretch>
          </p:blipFill>
          <p:spPr>
            <a:xfrm>
              <a:off x="11248796" y="5372533"/>
              <a:ext cx="170688" cy="172212"/>
            </a:xfrm>
            <a:prstGeom prst="rect">
              <a:avLst/>
            </a:prstGeom>
          </p:spPr>
        </p:pic>
        <p:sp>
          <p:nvSpPr>
            <p:cNvPr id="315" name="ひし形 314">
              <a:extLst>
                <a:ext uri="{FF2B5EF4-FFF2-40B4-BE49-F238E27FC236}">
                  <a16:creationId xmlns:a16="http://schemas.microsoft.com/office/drawing/2014/main" id="{3DDE8A62-1CF3-E5E6-40E5-68BEA87D5AFC}"/>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6" name="グループ化 315">
            <a:extLst>
              <a:ext uri="{FF2B5EF4-FFF2-40B4-BE49-F238E27FC236}">
                <a16:creationId xmlns:a16="http://schemas.microsoft.com/office/drawing/2014/main" id="{5BA5F9A0-31FC-5546-63BE-D7F7A008437A}"/>
              </a:ext>
            </a:extLst>
          </p:cNvPr>
          <p:cNvGrpSpPr/>
          <p:nvPr/>
        </p:nvGrpSpPr>
        <p:grpSpPr>
          <a:xfrm>
            <a:off x="1446700" y="2167386"/>
            <a:ext cx="180000" cy="180000"/>
            <a:chOff x="2679700" y="1343024"/>
            <a:chExt cx="180000" cy="180000"/>
          </a:xfrm>
        </p:grpSpPr>
        <p:sp>
          <p:nvSpPr>
            <p:cNvPr id="317" name="フローチャート: 結合子 316">
              <a:extLst>
                <a:ext uri="{FF2B5EF4-FFF2-40B4-BE49-F238E27FC236}">
                  <a16:creationId xmlns:a16="http://schemas.microsoft.com/office/drawing/2014/main" id="{91604015-2F79-9974-1E8C-666B1F8CD558}"/>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18" name="正方形/長方形 317">
              <a:extLst>
                <a:ext uri="{FF2B5EF4-FFF2-40B4-BE49-F238E27FC236}">
                  <a16:creationId xmlns:a16="http://schemas.microsoft.com/office/drawing/2014/main" id="{C2977F1D-F26C-9944-A11A-E1709147930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19" name="二等辺三角形 318">
              <a:extLst>
                <a:ext uri="{FF2B5EF4-FFF2-40B4-BE49-F238E27FC236}">
                  <a16:creationId xmlns:a16="http://schemas.microsoft.com/office/drawing/2014/main" id="{9ED53891-28D3-2AA9-A2A7-863F7E4AC7D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37" name="直線矢印コネクタ 336">
            <a:extLst>
              <a:ext uri="{FF2B5EF4-FFF2-40B4-BE49-F238E27FC236}">
                <a16:creationId xmlns:a16="http://schemas.microsoft.com/office/drawing/2014/main" id="{CC583E02-E3E5-1F6C-FC51-281E25668FAB}"/>
              </a:ext>
            </a:extLst>
          </p:cNvPr>
          <p:cNvCxnSpPr>
            <a:cxnSpLocks/>
            <a:stCxn id="315" idx="3"/>
            <a:endCxn id="419" idx="1"/>
          </p:cNvCxnSpPr>
          <p:nvPr/>
        </p:nvCxnSpPr>
        <p:spPr>
          <a:xfrm>
            <a:off x="7574110" y="4236160"/>
            <a:ext cx="1469201" cy="396"/>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6" name="直線矢印コネクタ 131">
            <a:extLst>
              <a:ext uri="{FF2B5EF4-FFF2-40B4-BE49-F238E27FC236}">
                <a16:creationId xmlns:a16="http://schemas.microsoft.com/office/drawing/2014/main" id="{610AB5F0-1B79-E02B-4B59-A6A6F423CF5B}"/>
              </a:ext>
            </a:extLst>
          </p:cNvPr>
          <p:cNvCxnSpPr>
            <a:cxnSpLocks/>
            <a:stCxn id="289" idx="3"/>
            <a:endCxn id="419" idx="1"/>
          </p:cNvCxnSpPr>
          <p:nvPr/>
        </p:nvCxnSpPr>
        <p:spPr>
          <a:xfrm>
            <a:off x="8290130" y="2250222"/>
            <a:ext cx="753181" cy="1986334"/>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9" name="直線矢印コネクタ 131">
            <a:extLst>
              <a:ext uri="{FF2B5EF4-FFF2-40B4-BE49-F238E27FC236}">
                <a16:creationId xmlns:a16="http://schemas.microsoft.com/office/drawing/2014/main" id="{8F7A5624-8D49-ACD5-974A-725229C28AAC}"/>
              </a:ext>
            </a:extLst>
          </p:cNvPr>
          <p:cNvCxnSpPr>
            <a:cxnSpLocks/>
            <a:stCxn id="430" idx="3"/>
            <a:endCxn id="260" idx="1"/>
          </p:cNvCxnSpPr>
          <p:nvPr/>
        </p:nvCxnSpPr>
        <p:spPr>
          <a:xfrm>
            <a:off x="3942160" y="2251040"/>
            <a:ext cx="392183" cy="1996157"/>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0" name="直線矢印コネクタ 13">
            <a:extLst>
              <a:ext uri="{FF2B5EF4-FFF2-40B4-BE49-F238E27FC236}">
                <a16:creationId xmlns:a16="http://schemas.microsoft.com/office/drawing/2014/main" id="{AA7CFB86-B7AF-CA8B-81B3-3C2F7F0989E4}"/>
              </a:ext>
            </a:extLst>
          </p:cNvPr>
          <p:cNvCxnSpPr>
            <a:cxnSpLocks/>
            <a:stCxn id="312" idx="3"/>
            <a:endCxn id="282" idx="2"/>
          </p:cNvCxnSpPr>
          <p:nvPr/>
        </p:nvCxnSpPr>
        <p:spPr>
          <a:xfrm>
            <a:off x="3860800" y="3143866"/>
            <a:ext cx="1681528" cy="1278393"/>
          </a:xfrm>
          <a:prstGeom prst="bentConnector4">
            <a:avLst>
              <a:gd name="adj1" fmla="val 9348"/>
              <a:gd name="adj2" fmla="val 11788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7903976D-D796-0DC8-2827-CE0DE3CBFBF6}"/>
              </a:ext>
            </a:extLst>
          </p:cNvPr>
          <p:cNvCxnSpPr>
            <a:cxnSpLocks/>
            <a:stCxn id="10" idx="3"/>
            <a:endCxn id="4" idx="1"/>
          </p:cNvCxnSpPr>
          <p:nvPr/>
        </p:nvCxnSpPr>
        <p:spPr>
          <a:xfrm flipH="1">
            <a:off x="4602457" y="6240271"/>
            <a:ext cx="1" cy="297101"/>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C7F0FFA2-A97A-7C0A-372B-ABD56C67BED6}"/>
              </a:ext>
            </a:extLst>
          </p:cNvPr>
          <p:cNvSpPr/>
          <p:nvPr/>
        </p:nvSpPr>
        <p:spPr>
          <a:xfrm rot="5400000">
            <a:off x="457892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70" name="直線コネクタ 269">
            <a:extLst>
              <a:ext uri="{FF2B5EF4-FFF2-40B4-BE49-F238E27FC236}">
                <a16:creationId xmlns:a16="http://schemas.microsoft.com/office/drawing/2014/main" id="{A1714AA0-1AB0-1A6F-3DB5-76DB61B46326}"/>
              </a:ext>
            </a:extLst>
          </p:cNvPr>
          <p:cNvCxnSpPr>
            <a:cxnSpLocks/>
            <a:stCxn id="20" idx="2"/>
            <a:endCxn id="271" idx="1"/>
          </p:cNvCxnSpPr>
          <p:nvPr/>
        </p:nvCxnSpPr>
        <p:spPr>
          <a:xfrm flipH="1">
            <a:off x="7551728" y="6067827"/>
            <a:ext cx="252515" cy="143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1" name="左大かっこ 270">
            <a:extLst>
              <a:ext uri="{FF2B5EF4-FFF2-40B4-BE49-F238E27FC236}">
                <a16:creationId xmlns:a16="http://schemas.microsoft.com/office/drawing/2014/main" id="{729E17DA-025D-3828-1218-432CBA025F45}"/>
              </a:ext>
            </a:extLst>
          </p:cNvPr>
          <p:cNvSpPr/>
          <p:nvPr/>
        </p:nvSpPr>
        <p:spPr>
          <a:xfrm rot="10800000">
            <a:off x="7506009" y="5847626"/>
            <a:ext cx="45719" cy="443262"/>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14" name="直線矢印コネクタ 13">
            <a:extLst>
              <a:ext uri="{FF2B5EF4-FFF2-40B4-BE49-F238E27FC236}">
                <a16:creationId xmlns:a16="http://schemas.microsoft.com/office/drawing/2014/main" id="{5D2D2864-76B6-419C-D4E7-B44F5FEFE5AA}"/>
              </a:ext>
            </a:extLst>
          </p:cNvPr>
          <p:cNvCxnSpPr>
            <a:cxnSpLocks/>
            <a:stCxn id="257" idx="3"/>
            <a:endCxn id="430" idx="1"/>
          </p:cNvCxnSpPr>
          <p:nvPr/>
        </p:nvCxnSpPr>
        <p:spPr>
          <a:xfrm flipV="1">
            <a:off x="3414599" y="2251040"/>
            <a:ext cx="392225" cy="73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27266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91" name="直線矢印コネクタ 490">
            <a:extLst>
              <a:ext uri="{FF2B5EF4-FFF2-40B4-BE49-F238E27FC236}">
                <a16:creationId xmlns:a16="http://schemas.microsoft.com/office/drawing/2014/main" id="{E8528668-FAD5-00E4-4A94-708070AB016B}"/>
              </a:ext>
            </a:extLst>
          </p:cNvPr>
          <p:cNvCxnSpPr>
            <a:cxnSpLocks/>
            <a:stCxn id="332" idx="3"/>
            <a:endCxn id="335" idx="1"/>
          </p:cNvCxnSpPr>
          <p:nvPr/>
        </p:nvCxnSpPr>
        <p:spPr>
          <a:xfrm>
            <a:off x="4239825" y="4236160"/>
            <a:ext cx="667329"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7" name="直線矢印コネクタ 346">
            <a:extLst>
              <a:ext uri="{FF2B5EF4-FFF2-40B4-BE49-F238E27FC236}">
                <a16:creationId xmlns:a16="http://schemas.microsoft.com/office/drawing/2014/main" id="{9A0B541E-14E6-EF71-7F21-491C4BB9CD68}"/>
              </a:ext>
            </a:extLst>
          </p:cNvPr>
          <p:cNvCxnSpPr>
            <a:cxnSpLocks/>
            <a:stCxn id="297" idx="3"/>
            <a:endCxn id="310" idx="1"/>
          </p:cNvCxnSpPr>
          <p:nvPr/>
        </p:nvCxnSpPr>
        <p:spPr>
          <a:xfrm>
            <a:off x="2299045" y="4247197"/>
            <a:ext cx="226841"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6" name="object 162">
            <a:extLst>
              <a:ext uri="{FF2B5EF4-FFF2-40B4-BE49-F238E27FC236}">
                <a16:creationId xmlns:a16="http://schemas.microsoft.com/office/drawing/2014/main" id="{3E89EA9F-31A8-FA26-CAD2-6987771ED6BD}"/>
              </a:ext>
            </a:extLst>
          </p:cNvPr>
          <p:cNvSpPr txBox="1"/>
          <p:nvPr/>
        </p:nvSpPr>
        <p:spPr>
          <a:xfrm>
            <a:off x="8090445" y="1639813"/>
            <a:ext cx="904006"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個人番号カード</a:t>
            </a:r>
          </a:p>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grpSp>
        <p:nvGrpSpPr>
          <p:cNvPr id="707" name="グループ化 706">
            <a:extLst>
              <a:ext uri="{FF2B5EF4-FFF2-40B4-BE49-F238E27FC236}">
                <a16:creationId xmlns:a16="http://schemas.microsoft.com/office/drawing/2014/main" id="{37C407C5-7C30-AD1B-8B85-FBB9B87F4134}"/>
              </a:ext>
            </a:extLst>
          </p:cNvPr>
          <p:cNvGrpSpPr/>
          <p:nvPr/>
        </p:nvGrpSpPr>
        <p:grpSpPr>
          <a:xfrm>
            <a:off x="9637868" y="2177001"/>
            <a:ext cx="180000" cy="180000"/>
            <a:chOff x="11137900" y="1192100"/>
            <a:chExt cx="180000" cy="180000"/>
          </a:xfrm>
        </p:grpSpPr>
        <p:sp>
          <p:nvSpPr>
            <p:cNvPr id="302" name="フローチャート: 結合子 301">
              <a:extLst>
                <a:ext uri="{FF2B5EF4-FFF2-40B4-BE49-F238E27FC236}">
                  <a16:creationId xmlns:a16="http://schemas.microsoft.com/office/drawing/2014/main" id="{EA8FDF20-BA90-72B7-F340-54CBD5F4874B}"/>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3" name="正方形/長方形 302">
              <a:extLst>
                <a:ext uri="{FF2B5EF4-FFF2-40B4-BE49-F238E27FC236}">
                  <a16:creationId xmlns:a16="http://schemas.microsoft.com/office/drawing/2014/main" id="{713AA9E4-52A9-B04D-94C1-6B41175F9266}"/>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304" name="二等辺三角形 303">
              <a:extLst>
                <a:ext uri="{FF2B5EF4-FFF2-40B4-BE49-F238E27FC236}">
                  <a16:creationId xmlns:a16="http://schemas.microsoft.com/office/drawing/2014/main" id="{A94396B8-B069-A23F-9797-8E539C40AFC2}"/>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pic>
        <p:nvPicPr>
          <p:cNvPr id="6" name="object 58">
            <a:extLst>
              <a:ext uri="{FF2B5EF4-FFF2-40B4-BE49-F238E27FC236}">
                <a16:creationId xmlns:a16="http://schemas.microsoft.com/office/drawing/2014/main" id="{28B54117-96D0-F491-A6C2-5E751E5FFC6B}"/>
              </a:ext>
            </a:extLst>
          </p:cNvPr>
          <p:cNvPicPr/>
          <p:nvPr/>
        </p:nvPicPr>
        <p:blipFill>
          <a:blip r:embed="rId3" cstate="print"/>
          <a:stretch>
            <a:fillRect/>
          </a:stretch>
        </p:blipFill>
        <p:spPr>
          <a:xfrm>
            <a:off x="1422464" y="4130675"/>
            <a:ext cx="219075" cy="219075"/>
          </a:xfrm>
          <a:prstGeom prst="rect">
            <a:avLst/>
          </a:prstGeom>
        </p:spPr>
      </p:pic>
      <p:cxnSp>
        <p:nvCxnSpPr>
          <p:cNvPr id="16" name="直線矢印コネクタ 15">
            <a:extLst>
              <a:ext uri="{FF2B5EF4-FFF2-40B4-BE49-F238E27FC236}">
                <a16:creationId xmlns:a16="http://schemas.microsoft.com/office/drawing/2014/main" id="{8FD747EC-2247-F5F6-73EE-551080AD2790}"/>
              </a:ext>
            </a:extLst>
          </p:cNvPr>
          <p:cNvCxnSpPr>
            <a:cxnSpLocks/>
            <a:stCxn id="310" idx="3"/>
            <a:endCxn id="329" idx="1"/>
          </p:cNvCxnSpPr>
          <p:nvPr/>
        </p:nvCxnSpPr>
        <p:spPr>
          <a:xfrm flipV="1">
            <a:off x="3065636" y="4236160"/>
            <a:ext cx="124662" cy="1103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object 240">
            <a:extLst>
              <a:ext uri="{FF2B5EF4-FFF2-40B4-BE49-F238E27FC236}">
                <a16:creationId xmlns:a16="http://schemas.microsoft.com/office/drawing/2014/main" id="{E85A6F70-EBD1-705A-EC78-566D26ED6FC3}"/>
              </a:ext>
            </a:extLst>
          </p:cNvPr>
          <p:cNvSpPr txBox="1"/>
          <p:nvPr/>
        </p:nvSpPr>
        <p:spPr>
          <a:xfrm>
            <a:off x="3441094" y="4402677"/>
            <a:ext cx="159924"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19" name="object 241">
            <a:extLst>
              <a:ext uri="{FF2B5EF4-FFF2-40B4-BE49-F238E27FC236}">
                <a16:creationId xmlns:a16="http://schemas.microsoft.com/office/drawing/2014/main" id="{33BF624C-3D5B-2A82-243E-F30ACC95E93D}"/>
              </a:ext>
            </a:extLst>
          </p:cNvPr>
          <p:cNvSpPr txBox="1"/>
          <p:nvPr/>
        </p:nvSpPr>
        <p:spPr>
          <a:xfrm>
            <a:off x="3624591" y="4086225"/>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256" name="直線矢印コネクタ 255">
            <a:extLst>
              <a:ext uri="{FF2B5EF4-FFF2-40B4-BE49-F238E27FC236}">
                <a16:creationId xmlns:a16="http://schemas.microsoft.com/office/drawing/2014/main" id="{A116C3AB-31B4-1C66-F060-6967B9F17232}"/>
              </a:ext>
            </a:extLst>
          </p:cNvPr>
          <p:cNvCxnSpPr>
            <a:cxnSpLocks/>
            <a:stCxn id="329" idx="3"/>
            <a:endCxn id="332" idx="1"/>
          </p:cNvCxnSpPr>
          <p:nvPr/>
        </p:nvCxnSpPr>
        <p:spPr>
          <a:xfrm>
            <a:off x="3639878" y="4236160"/>
            <a:ext cx="150367"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8" name="object 240">
            <a:extLst>
              <a:ext uri="{FF2B5EF4-FFF2-40B4-BE49-F238E27FC236}">
                <a16:creationId xmlns:a16="http://schemas.microsoft.com/office/drawing/2014/main" id="{C2FD0781-0C9D-7857-D45E-849520E3C9D3}"/>
              </a:ext>
            </a:extLst>
          </p:cNvPr>
          <p:cNvSpPr txBox="1"/>
          <p:nvPr/>
        </p:nvSpPr>
        <p:spPr>
          <a:xfrm>
            <a:off x="4213970" y="4110679"/>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259" name="object 241">
            <a:extLst>
              <a:ext uri="{FF2B5EF4-FFF2-40B4-BE49-F238E27FC236}">
                <a16:creationId xmlns:a16="http://schemas.microsoft.com/office/drawing/2014/main" id="{3D6E80A9-3D3D-CC6D-43AB-0C610339E8DD}"/>
              </a:ext>
            </a:extLst>
          </p:cNvPr>
          <p:cNvSpPr txBox="1"/>
          <p:nvPr/>
        </p:nvSpPr>
        <p:spPr>
          <a:xfrm>
            <a:off x="4022522" y="3967179"/>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263" name="object 297">
            <a:extLst>
              <a:ext uri="{FF2B5EF4-FFF2-40B4-BE49-F238E27FC236}">
                <a16:creationId xmlns:a16="http://schemas.microsoft.com/office/drawing/2014/main" id="{5673DA37-359C-859F-A31B-66F16D658A47}"/>
              </a:ext>
            </a:extLst>
          </p:cNvPr>
          <p:cNvSpPr txBox="1"/>
          <p:nvPr/>
        </p:nvSpPr>
        <p:spPr>
          <a:xfrm>
            <a:off x="3210704" y="3714745"/>
            <a:ext cx="459596" cy="335989"/>
          </a:xfrm>
          <a:prstGeom prst="rect">
            <a:avLst/>
          </a:prstGeom>
        </p:spPr>
        <p:txBody>
          <a:bodyPr vert="horz" wrap="square" lIns="0" tIns="12700" rIns="0" bIns="0" rtlCol="0">
            <a:spAutoFit/>
          </a:bodyPr>
          <a:lstStyle/>
          <a:p>
            <a:pPr marL="12700">
              <a:lnSpc>
                <a:spcPct val="100000"/>
              </a:lnSpc>
              <a:spcBef>
                <a:spcPts val="100"/>
              </a:spcBef>
            </a:pPr>
            <a:r>
              <a:rPr lang="ja-JP" altLang="en-US" sz="700" spc="-5" dirty="0">
                <a:latin typeface="ＭＳ Ｐゴシック 本文ＭＳ Ｐゴシック 本文"/>
                <a:ea typeface="+mn-ea"/>
                <a:cs typeface="游ゴシック"/>
              </a:rPr>
              <a:t>印鑑登録専用の印鑑登録証を使用</a:t>
            </a:r>
            <a:endParaRPr sz="700" dirty="0">
              <a:latin typeface="ＭＳ Ｐゴシック 本文ＭＳ Ｐゴシック 本文"/>
              <a:ea typeface="+mn-ea"/>
              <a:cs typeface="游ゴシック"/>
            </a:endParaRPr>
          </a:p>
        </p:txBody>
      </p:sp>
      <p:cxnSp>
        <p:nvCxnSpPr>
          <p:cNvPr id="269" name="直線矢印コネクタ 131">
            <a:extLst>
              <a:ext uri="{FF2B5EF4-FFF2-40B4-BE49-F238E27FC236}">
                <a16:creationId xmlns:a16="http://schemas.microsoft.com/office/drawing/2014/main" id="{69295BA5-4B49-3952-8BCD-91E88B46BF8E}"/>
              </a:ext>
            </a:extLst>
          </p:cNvPr>
          <p:cNvCxnSpPr>
            <a:cxnSpLocks/>
            <a:stCxn id="332" idx="0"/>
            <a:endCxn id="284" idx="1"/>
          </p:cNvCxnSpPr>
          <p:nvPr/>
        </p:nvCxnSpPr>
        <p:spPr>
          <a:xfrm rot="5400000" flipH="1" flipV="1">
            <a:off x="3204036" y="3068425"/>
            <a:ext cx="1798713" cy="17671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9" name="直線矢印コネクタ 318">
            <a:extLst>
              <a:ext uri="{FF2B5EF4-FFF2-40B4-BE49-F238E27FC236}">
                <a16:creationId xmlns:a16="http://schemas.microsoft.com/office/drawing/2014/main" id="{7C7E0667-838D-0303-3192-043D69978962}"/>
              </a:ext>
            </a:extLst>
          </p:cNvPr>
          <p:cNvCxnSpPr>
            <a:cxnSpLocks/>
            <a:stCxn id="26" idx="1"/>
            <a:endCxn id="297" idx="2"/>
          </p:cNvCxnSpPr>
          <p:nvPr/>
        </p:nvCxnSpPr>
        <p:spPr>
          <a:xfrm flipH="1" flipV="1">
            <a:off x="2029170" y="4427219"/>
            <a:ext cx="2314" cy="147144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393" name="直線矢印コネクタ 392">
            <a:extLst>
              <a:ext uri="{FF2B5EF4-FFF2-40B4-BE49-F238E27FC236}">
                <a16:creationId xmlns:a16="http://schemas.microsoft.com/office/drawing/2014/main" id="{AC3EEB39-7780-E3C3-82C8-75D5C20C5623}"/>
              </a:ext>
            </a:extLst>
          </p:cNvPr>
          <p:cNvCxnSpPr>
            <a:cxnSpLocks/>
            <a:stCxn id="353" idx="1"/>
            <a:endCxn id="284" idx="2"/>
          </p:cNvCxnSpPr>
          <p:nvPr/>
        </p:nvCxnSpPr>
        <p:spPr>
          <a:xfrm flipH="1" flipV="1">
            <a:off x="4461624" y="2437447"/>
            <a:ext cx="19057" cy="3461214"/>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400" name="object 172">
            <a:extLst>
              <a:ext uri="{FF2B5EF4-FFF2-40B4-BE49-F238E27FC236}">
                <a16:creationId xmlns:a16="http://schemas.microsoft.com/office/drawing/2014/main" id="{A321D5A0-ACD4-C360-DC63-B3F2065CCC41}"/>
              </a:ext>
            </a:extLst>
          </p:cNvPr>
          <p:cNvSpPr txBox="1"/>
          <p:nvPr/>
        </p:nvSpPr>
        <p:spPr>
          <a:xfrm>
            <a:off x="4587548" y="2872378"/>
            <a:ext cx="500072"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印鑑登録者識別カード</a:t>
            </a:r>
            <a:endParaRPr sz="700" dirty="0">
              <a:latin typeface="ＭＳ Ｐゴシック 本文ＭＳ Ｐゴシック 本文"/>
              <a:ea typeface="+mn-ea"/>
              <a:cs typeface="游ゴシック"/>
            </a:endParaRPr>
          </a:p>
        </p:txBody>
      </p:sp>
      <p:cxnSp>
        <p:nvCxnSpPr>
          <p:cNvPr id="404" name="直線矢印コネクタ 13">
            <a:extLst>
              <a:ext uri="{FF2B5EF4-FFF2-40B4-BE49-F238E27FC236}">
                <a16:creationId xmlns:a16="http://schemas.microsoft.com/office/drawing/2014/main" id="{DE21619A-2FBE-1799-6A6C-B7E8AC877DF4}"/>
              </a:ext>
            </a:extLst>
          </p:cNvPr>
          <p:cNvCxnSpPr>
            <a:cxnSpLocks/>
            <a:endCxn id="382" idx="1"/>
          </p:cNvCxnSpPr>
          <p:nvPr/>
        </p:nvCxnSpPr>
        <p:spPr>
          <a:xfrm rot="16200000" flipH="1">
            <a:off x="4517035" y="2507959"/>
            <a:ext cx="277178" cy="13615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487" name="object 158">
            <a:extLst>
              <a:ext uri="{FF2B5EF4-FFF2-40B4-BE49-F238E27FC236}">
                <a16:creationId xmlns:a16="http://schemas.microsoft.com/office/drawing/2014/main" id="{49703423-0779-C1CD-42C6-184E93D876D9}"/>
              </a:ext>
            </a:extLst>
          </p:cNvPr>
          <p:cNvSpPr txBox="1"/>
          <p:nvPr/>
        </p:nvSpPr>
        <p:spPr>
          <a:xfrm>
            <a:off x="4472375"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496" name="object 240">
            <a:extLst>
              <a:ext uri="{FF2B5EF4-FFF2-40B4-BE49-F238E27FC236}">
                <a16:creationId xmlns:a16="http://schemas.microsoft.com/office/drawing/2014/main" id="{C8D3B1BE-750D-A088-6B4D-0B052A575AA5}"/>
              </a:ext>
            </a:extLst>
          </p:cNvPr>
          <p:cNvSpPr txBox="1"/>
          <p:nvPr/>
        </p:nvSpPr>
        <p:spPr>
          <a:xfrm>
            <a:off x="5335757" y="4101675"/>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519" name="直線矢印コネクタ 518">
            <a:extLst>
              <a:ext uri="{FF2B5EF4-FFF2-40B4-BE49-F238E27FC236}">
                <a16:creationId xmlns:a16="http://schemas.microsoft.com/office/drawing/2014/main" id="{AA07986E-B7D8-D107-4453-C9B10BE97F2A}"/>
              </a:ext>
            </a:extLst>
          </p:cNvPr>
          <p:cNvCxnSpPr>
            <a:cxnSpLocks/>
            <a:stCxn id="335" idx="3"/>
            <a:endCxn id="315" idx="1"/>
          </p:cNvCxnSpPr>
          <p:nvPr/>
        </p:nvCxnSpPr>
        <p:spPr>
          <a:xfrm>
            <a:off x="5356734" y="4236160"/>
            <a:ext cx="183151" cy="4687"/>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92" name="object 158">
            <a:extLst>
              <a:ext uri="{FF2B5EF4-FFF2-40B4-BE49-F238E27FC236}">
                <a16:creationId xmlns:a16="http://schemas.microsoft.com/office/drawing/2014/main" id="{1C079CC9-E42B-887B-1A27-5B6547D73D74}"/>
              </a:ext>
            </a:extLst>
          </p:cNvPr>
          <p:cNvSpPr txBox="1"/>
          <p:nvPr/>
        </p:nvSpPr>
        <p:spPr>
          <a:xfrm>
            <a:off x="7764538"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594" name="object 160">
            <a:extLst>
              <a:ext uri="{FF2B5EF4-FFF2-40B4-BE49-F238E27FC236}">
                <a16:creationId xmlns:a16="http://schemas.microsoft.com/office/drawing/2014/main" id="{F57BE1DD-A412-E2E9-E9E4-04FE2E525BD6}"/>
              </a:ext>
            </a:extLst>
          </p:cNvPr>
          <p:cNvSpPr/>
          <p:nvPr/>
        </p:nvSpPr>
        <p:spPr>
          <a:xfrm>
            <a:off x="8086438" y="1419794"/>
            <a:ext cx="80794" cy="68351"/>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595" name="object 161">
            <a:extLst>
              <a:ext uri="{FF2B5EF4-FFF2-40B4-BE49-F238E27FC236}">
                <a16:creationId xmlns:a16="http://schemas.microsoft.com/office/drawing/2014/main" id="{D280BD64-9E66-FD3C-6342-EBD81DBE844D}"/>
              </a:ext>
            </a:extLst>
          </p:cNvPr>
          <p:cNvSpPr/>
          <p:nvPr/>
        </p:nvSpPr>
        <p:spPr>
          <a:xfrm>
            <a:off x="8174106" y="1338952"/>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601" name="object 158">
            <a:extLst>
              <a:ext uri="{FF2B5EF4-FFF2-40B4-BE49-F238E27FC236}">
                <a16:creationId xmlns:a16="http://schemas.microsoft.com/office/drawing/2014/main" id="{2C25EAD5-BBBD-61AC-6A68-587E42366A1C}"/>
              </a:ext>
            </a:extLst>
          </p:cNvPr>
          <p:cNvSpPr txBox="1"/>
          <p:nvPr/>
        </p:nvSpPr>
        <p:spPr>
          <a:xfrm>
            <a:off x="8189607" y="2029157"/>
            <a:ext cx="357493"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返却して終了</a:t>
            </a:r>
            <a:endParaRPr sz="700" dirty="0">
              <a:latin typeface="ＭＳ Ｐゴシック 本文ＭＳ Ｐゴシック 本文"/>
              <a:ea typeface="+mn-ea"/>
              <a:cs typeface="游ゴシック"/>
            </a:endParaRPr>
          </a:p>
        </p:txBody>
      </p:sp>
      <p:sp>
        <p:nvSpPr>
          <p:cNvPr id="613" name="object 158">
            <a:extLst>
              <a:ext uri="{FF2B5EF4-FFF2-40B4-BE49-F238E27FC236}">
                <a16:creationId xmlns:a16="http://schemas.microsoft.com/office/drawing/2014/main" id="{26E9B431-A776-98BC-F9AD-264DD75505B4}"/>
              </a:ext>
            </a:extLst>
          </p:cNvPr>
          <p:cNvSpPr txBox="1"/>
          <p:nvPr/>
        </p:nvSpPr>
        <p:spPr>
          <a:xfrm>
            <a:off x="9450875"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614" name="object 160">
            <a:extLst>
              <a:ext uri="{FF2B5EF4-FFF2-40B4-BE49-F238E27FC236}">
                <a16:creationId xmlns:a16="http://schemas.microsoft.com/office/drawing/2014/main" id="{D6C021BA-7514-C274-A1AB-E8B7D0C7EC4F}"/>
              </a:ext>
            </a:extLst>
          </p:cNvPr>
          <p:cNvSpPr/>
          <p:nvPr/>
        </p:nvSpPr>
        <p:spPr>
          <a:xfrm flipV="1">
            <a:off x="9737166" y="1419794"/>
            <a:ext cx="88264"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615" name="object 161">
            <a:extLst>
              <a:ext uri="{FF2B5EF4-FFF2-40B4-BE49-F238E27FC236}">
                <a16:creationId xmlns:a16="http://schemas.microsoft.com/office/drawing/2014/main" id="{854F3EFC-DD31-55EC-7038-3B9BC0502EFC}"/>
              </a:ext>
            </a:extLst>
          </p:cNvPr>
          <p:cNvSpPr/>
          <p:nvPr/>
        </p:nvSpPr>
        <p:spPr>
          <a:xfrm>
            <a:off x="9825430" y="1338540"/>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616" name="object 162">
            <a:extLst>
              <a:ext uri="{FF2B5EF4-FFF2-40B4-BE49-F238E27FC236}">
                <a16:creationId xmlns:a16="http://schemas.microsoft.com/office/drawing/2014/main" id="{196EF37E-7DEA-92E5-D0E4-7776261D174A}"/>
              </a:ext>
            </a:extLst>
          </p:cNvPr>
          <p:cNvSpPr txBox="1"/>
          <p:nvPr/>
        </p:nvSpPr>
        <p:spPr>
          <a:xfrm>
            <a:off x="9803603" y="1639813"/>
            <a:ext cx="481952"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印鑑登録証登録印鑑</a:t>
            </a:r>
            <a:endParaRPr sz="700" dirty="0">
              <a:latin typeface="ＭＳ Ｐゴシック 本文ＭＳ Ｐゴシック 本文"/>
              <a:ea typeface="+mn-ea"/>
              <a:cs typeface="游ゴシック"/>
            </a:endParaRPr>
          </a:p>
        </p:txBody>
      </p:sp>
      <p:sp>
        <p:nvSpPr>
          <p:cNvPr id="620" name="object 158">
            <a:extLst>
              <a:ext uri="{FF2B5EF4-FFF2-40B4-BE49-F238E27FC236}">
                <a16:creationId xmlns:a16="http://schemas.microsoft.com/office/drawing/2014/main" id="{0CDBF365-5C74-65E6-F60E-EF8C4DFE6E0D}"/>
              </a:ext>
            </a:extLst>
          </p:cNvPr>
          <p:cNvSpPr txBox="1"/>
          <p:nvPr/>
        </p:nvSpPr>
        <p:spPr>
          <a:xfrm>
            <a:off x="9761707" y="1970015"/>
            <a:ext cx="566594"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交付及び返却して終了</a:t>
            </a:r>
            <a:endParaRPr sz="700" dirty="0">
              <a:latin typeface="ＭＳ Ｐゴシック 本文ＭＳ Ｐゴシック 本文"/>
              <a:ea typeface="+mn-ea"/>
              <a:cs typeface="游ゴシック"/>
            </a:endParaRPr>
          </a:p>
        </p:txBody>
      </p:sp>
      <p:cxnSp>
        <p:nvCxnSpPr>
          <p:cNvPr id="638" name="直線矢印コネクタ 13">
            <a:extLst>
              <a:ext uri="{FF2B5EF4-FFF2-40B4-BE49-F238E27FC236}">
                <a16:creationId xmlns:a16="http://schemas.microsoft.com/office/drawing/2014/main" id="{BFAB2EB3-132B-0457-88A5-99F361835E63}"/>
              </a:ext>
            </a:extLst>
          </p:cNvPr>
          <p:cNvCxnSpPr>
            <a:cxnSpLocks/>
            <a:stCxn id="329" idx="2"/>
            <a:endCxn id="326" idx="1"/>
          </p:cNvCxnSpPr>
          <p:nvPr/>
        </p:nvCxnSpPr>
        <p:spPr>
          <a:xfrm rot="16200000" flipH="1">
            <a:off x="5535204" y="2296066"/>
            <a:ext cx="672071" cy="4912302"/>
          </a:xfrm>
          <a:prstGeom prst="bentConnector2">
            <a:avLst/>
          </a:prstGeom>
          <a:ln w="12700">
            <a:solidFill>
              <a:schemeClr val="tx1"/>
            </a:solidFill>
            <a:prstDash val="solid"/>
            <a:headEnd type="none"/>
            <a:tailEnd type="arrow"/>
          </a:ln>
        </p:spPr>
        <p:style>
          <a:lnRef idx="1">
            <a:schemeClr val="accent1"/>
          </a:lnRef>
          <a:fillRef idx="0">
            <a:schemeClr val="accent1"/>
          </a:fillRef>
          <a:effectRef idx="0">
            <a:schemeClr val="accent1"/>
          </a:effectRef>
          <a:fontRef idx="minor">
            <a:schemeClr val="tx1"/>
          </a:fontRef>
        </p:style>
      </p:cxnSp>
      <p:sp>
        <p:nvSpPr>
          <p:cNvPr id="642" name="object 158">
            <a:extLst>
              <a:ext uri="{FF2B5EF4-FFF2-40B4-BE49-F238E27FC236}">
                <a16:creationId xmlns:a16="http://schemas.microsoft.com/office/drawing/2014/main" id="{1456A665-AA05-7CA6-7A74-C8E0060C9228}"/>
              </a:ext>
            </a:extLst>
          </p:cNvPr>
          <p:cNvSpPr txBox="1"/>
          <p:nvPr/>
        </p:nvSpPr>
        <p:spPr>
          <a:xfrm>
            <a:off x="4472376"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sp>
        <p:nvSpPr>
          <p:cNvPr id="643" name="object 158">
            <a:extLst>
              <a:ext uri="{FF2B5EF4-FFF2-40B4-BE49-F238E27FC236}">
                <a16:creationId xmlns:a16="http://schemas.microsoft.com/office/drawing/2014/main" id="{894C6A8A-785A-E878-1D3C-E0A84D2931C9}"/>
              </a:ext>
            </a:extLst>
          </p:cNvPr>
          <p:cNvSpPr txBox="1"/>
          <p:nvPr/>
        </p:nvSpPr>
        <p:spPr>
          <a:xfrm>
            <a:off x="6707372" y="1833736"/>
            <a:ext cx="5921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暗証番号入力</a:t>
            </a:r>
            <a:endParaRPr sz="700" dirty="0">
              <a:latin typeface="ＭＳ Ｐゴシック 本文ＭＳ Ｐゴシック 本文"/>
              <a:ea typeface="+mn-ea"/>
              <a:cs typeface="游ゴシック"/>
            </a:endParaRPr>
          </a:p>
        </p:txBody>
      </p:sp>
      <p:cxnSp>
        <p:nvCxnSpPr>
          <p:cNvPr id="644" name="直線矢印コネクタ 643">
            <a:extLst>
              <a:ext uri="{FF2B5EF4-FFF2-40B4-BE49-F238E27FC236}">
                <a16:creationId xmlns:a16="http://schemas.microsoft.com/office/drawing/2014/main" id="{DD087D9E-1207-2AC4-BE1C-C0211B0C80FB}"/>
              </a:ext>
            </a:extLst>
          </p:cNvPr>
          <p:cNvCxnSpPr>
            <a:cxnSpLocks/>
            <a:stCxn id="359" idx="1"/>
            <a:endCxn id="315" idx="2"/>
          </p:cNvCxnSpPr>
          <p:nvPr/>
        </p:nvCxnSpPr>
        <p:spPr>
          <a:xfrm flipH="1" flipV="1">
            <a:off x="5809760" y="4420869"/>
            <a:ext cx="8585" cy="1465581"/>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cxnSp>
        <p:nvCxnSpPr>
          <p:cNvPr id="645" name="直線矢印コネクタ 644">
            <a:extLst>
              <a:ext uri="{FF2B5EF4-FFF2-40B4-BE49-F238E27FC236}">
                <a16:creationId xmlns:a16="http://schemas.microsoft.com/office/drawing/2014/main" id="{92A67CA2-EDC4-A4BB-BF9E-1B37AB407BBB}"/>
              </a:ext>
            </a:extLst>
          </p:cNvPr>
          <p:cNvCxnSpPr>
            <a:cxnSpLocks/>
            <a:stCxn id="356" idx="1"/>
            <a:endCxn id="289" idx="2"/>
          </p:cNvCxnSpPr>
          <p:nvPr/>
        </p:nvCxnSpPr>
        <p:spPr>
          <a:xfrm flipV="1">
            <a:off x="6641956" y="2437447"/>
            <a:ext cx="22076" cy="3449003"/>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652" name="object 172">
            <a:extLst>
              <a:ext uri="{FF2B5EF4-FFF2-40B4-BE49-F238E27FC236}">
                <a16:creationId xmlns:a16="http://schemas.microsoft.com/office/drawing/2014/main" id="{2E003A2A-A90E-33AF-D15E-252698DBD8AA}"/>
              </a:ext>
            </a:extLst>
          </p:cNvPr>
          <p:cNvSpPr txBox="1"/>
          <p:nvPr/>
        </p:nvSpPr>
        <p:spPr>
          <a:xfrm>
            <a:off x="8858250" y="5541114"/>
            <a:ext cx="50007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a:t>
            </a:r>
            <a:endParaRPr sz="700" dirty="0">
              <a:latin typeface="ＭＳ Ｐゴシック 本文ＭＳ Ｐゴシック 本文"/>
              <a:ea typeface="+mn-ea"/>
              <a:cs typeface="游ゴシック"/>
            </a:endParaRPr>
          </a:p>
        </p:txBody>
      </p:sp>
      <p:sp>
        <p:nvSpPr>
          <p:cNvPr id="673" name="object 279">
            <a:extLst>
              <a:ext uri="{FF2B5EF4-FFF2-40B4-BE49-F238E27FC236}">
                <a16:creationId xmlns:a16="http://schemas.microsoft.com/office/drawing/2014/main" id="{E596AC88-8AD3-2372-7EA4-ECEB5F043915}"/>
              </a:ext>
            </a:extLst>
          </p:cNvPr>
          <p:cNvSpPr txBox="1"/>
          <p:nvPr/>
        </p:nvSpPr>
        <p:spPr>
          <a:xfrm>
            <a:off x="972894" y="6596649"/>
            <a:ext cx="1367176" cy="602729"/>
          </a:xfrm>
          <a:prstGeom prst="rect">
            <a:avLst/>
          </a:prstGeom>
        </p:spPr>
        <p:txBody>
          <a:bodyPr vert="horz" wrap="square" lIns="0" tIns="12700" rIns="0" bIns="0" rtlCol="0">
            <a:spAutoFit/>
          </a:bodyPr>
          <a:lstStyle/>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1.3.2.</a:t>
            </a:r>
            <a:r>
              <a:rPr lang="zh-CN" altLang="en-US" sz="700" b="0" i="0" u="none" strike="noStrike" baseline="0" dirty="0">
                <a:solidFill>
                  <a:srgbClr val="000000"/>
                </a:solidFill>
                <a:latin typeface="ＭＳ Ｐゴシック 本文ＭＳ Ｐゴシック 本文"/>
                <a:ea typeface="+mn-ea"/>
              </a:rPr>
              <a:t>印鑑登録番号付番</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2.1.3.</a:t>
            </a:r>
            <a:r>
              <a:rPr lang="zh-CN" altLang="en-US" sz="700" b="0" i="0" u="none" strike="noStrike" baseline="0" dirty="0">
                <a:solidFill>
                  <a:srgbClr val="000000"/>
                </a:solidFill>
                <a:latin typeface="ＭＳ Ｐゴシック 本文ＭＳ Ｐゴシック 本文"/>
                <a:ea typeface="+mn-ea"/>
              </a:rPr>
              <a:t>基本検索</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2.2.1.</a:t>
            </a:r>
            <a:r>
              <a:rPr lang="zh-CN" altLang="en-US" sz="700" b="0" i="0" u="none" strike="noStrike" baseline="0" dirty="0">
                <a:solidFill>
                  <a:srgbClr val="000000"/>
                </a:solidFill>
                <a:latin typeface="ＭＳ Ｐゴシック 本文ＭＳ Ｐゴシック 本文"/>
                <a:ea typeface="+mn-ea"/>
              </a:rPr>
              <a:t>登録内容照会</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4.1.4.6.</a:t>
            </a:r>
            <a:r>
              <a:rPr lang="zh-CN" altLang="en-US" sz="700" b="0" i="0" u="none" strike="noStrike" baseline="0" dirty="0">
                <a:solidFill>
                  <a:srgbClr val="000000"/>
                </a:solidFill>
                <a:latin typeface="ＭＳ Ｐゴシック 本文ＭＳ Ｐゴシック 本文"/>
                <a:ea typeface="+mn-ea"/>
              </a:rPr>
              <a:t>回答登録</a:t>
            </a:r>
          </a:p>
          <a:p>
            <a:pPr marL="12700" marR="5080" algn="ctr">
              <a:spcBef>
                <a:spcPts val="100"/>
              </a:spcBef>
            </a:pPr>
            <a:r>
              <a:rPr lang="en-US" altLang="zh-CN" sz="700" b="0" i="0" u="none" strike="noStrike" baseline="0" dirty="0">
                <a:solidFill>
                  <a:srgbClr val="000000"/>
                </a:solidFill>
                <a:latin typeface="ＭＳ Ｐゴシック 本文ＭＳ Ｐゴシック 本文"/>
                <a:ea typeface="+mn-ea"/>
              </a:rPr>
              <a:t>5.2.2.</a:t>
            </a:r>
            <a:r>
              <a:rPr lang="zh-CN" altLang="en-US" sz="700" b="0" i="0" u="none" strike="noStrike" baseline="0" dirty="0">
                <a:solidFill>
                  <a:srgbClr val="000000"/>
                </a:solidFill>
                <a:latin typeface="ＭＳ Ｐゴシック 本文ＭＳ Ｐゴシック 本文"/>
                <a:ea typeface="+mn-ea"/>
              </a:rPr>
              <a:t>必要事項登録</a:t>
            </a:r>
            <a:endParaRPr lang="ja-JP" altLang="en-US" sz="700" dirty="0">
              <a:latin typeface="ＭＳ Ｐゴシック 本文ＭＳ Ｐゴシック 本文"/>
              <a:ea typeface="+mn-ea"/>
              <a:cs typeface="游ゴシック"/>
            </a:endParaRPr>
          </a:p>
        </p:txBody>
      </p:sp>
      <p:sp>
        <p:nvSpPr>
          <p:cNvPr id="690" name="object 279">
            <a:extLst>
              <a:ext uri="{FF2B5EF4-FFF2-40B4-BE49-F238E27FC236}">
                <a16:creationId xmlns:a16="http://schemas.microsoft.com/office/drawing/2014/main" id="{DD9400DE-8BFB-807D-66B4-FA3BDF4FF2D9}"/>
              </a:ext>
            </a:extLst>
          </p:cNvPr>
          <p:cNvSpPr txBox="1"/>
          <p:nvPr/>
        </p:nvSpPr>
        <p:spPr>
          <a:xfrm>
            <a:off x="4534883" y="6950636"/>
            <a:ext cx="1613414" cy="335989"/>
          </a:xfrm>
          <a:prstGeom prst="rect">
            <a:avLst/>
          </a:prstGeom>
        </p:spPr>
        <p:txBody>
          <a:bodyPr vert="horz" wrap="square" lIns="0" tIns="12700" rIns="0" bIns="0" rtlCol="0">
            <a:spAutoFit/>
          </a:bodyPr>
          <a:lstStyle/>
          <a:p>
            <a:pPr marL="12700" marR="5080" algn="ctr">
              <a:spcBef>
                <a:spcPts val="100"/>
              </a:spcBef>
            </a:pPr>
            <a:r>
              <a:rPr lang="ja-JP" altLang="en-US" sz="700" dirty="0">
                <a:latin typeface="ＭＳ Ｐゴシック 本文ＭＳ Ｐゴシック 本文"/>
                <a:ea typeface="+mn-ea"/>
                <a:cs typeface="游ゴシック"/>
              </a:rPr>
              <a:t>印鑑登録者識別カードを印鑑登録システム以外のシステムで管理する場合は、当該カードを管理するシステムで操作する</a:t>
            </a:r>
          </a:p>
        </p:txBody>
      </p:sp>
      <p:sp>
        <p:nvSpPr>
          <p:cNvPr id="705" name="object 297">
            <a:extLst>
              <a:ext uri="{FF2B5EF4-FFF2-40B4-BE49-F238E27FC236}">
                <a16:creationId xmlns:a16="http://schemas.microsoft.com/office/drawing/2014/main" id="{26C18B0E-CD58-CEF5-0876-62C2030912B6}"/>
              </a:ext>
            </a:extLst>
          </p:cNvPr>
          <p:cNvSpPr txBox="1"/>
          <p:nvPr/>
        </p:nvSpPr>
        <p:spPr>
          <a:xfrm>
            <a:off x="3679893" y="4465899"/>
            <a:ext cx="508335"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個人番号カードを兼用</a:t>
            </a:r>
            <a:endParaRPr sz="700" dirty="0">
              <a:latin typeface="ＭＳ Ｐゴシック 本文ＭＳ Ｐゴシック 本文"/>
              <a:ea typeface="+mn-ea"/>
              <a:cs typeface="游ゴシック"/>
            </a:endParaRPr>
          </a:p>
        </p:txBody>
      </p:sp>
      <p:sp>
        <p:nvSpPr>
          <p:cNvPr id="706" name="object 297">
            <a:extLst>
              <a:ext uri="{FF2B5EF4-FFF2-40B4-BE49-F238E27FC236}">
                <a16:creationId xmlns:a16="http://schemas.microsoft.com/office/drawing/2014/main" id="{8FE61366-91BC-FEB7-1DC5-B23CB67B0D03}"/>
              </a:ext>
            </a:extLst>
          </p:cNvPr>
          <p:cNvSpPr txBox="1"/>
          <p:nvPr/>
        </p:nvSpPr>
        <p:spPr>
          <a:xfrm>
            <a:off x="4538296" y="3887588"/>
            <a:ext cx="495286"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条例等利用領域を利用</a:t>
            </a:r>
            <a:endParaRPr sz="700" dirty="0">
              <a:latin typeface="ＭＳ Ｐゴシック 本文ＭＳ Ｐゴシック 本文"/>
              <a:ea typeface="+mn-ea"/>
              <a:cs typeface="游ゴシック"/>
            </a:endParaRPr>
          </a:p>
        </p:txBody>
      </p:sp>
      <p:grpSp>
        <p:nvGrpSpPr>
          <p:cNvPr id="709" name="グループ化 708">
            <a:extLst>
              <a:ext uri="{FF2B5EF4-FFF2-40B4-BE49-F238E27FC236}">
                <a16:creationId xmlns:a16="http://schemas.microsoft.com/office/drawing/2014/main" id="{F84A96C6-DB03-A6EF-B8E3-AF57E85D6A52}"/>
              </a:ext>
            </a:extLst>
          </p:cNvPr>
          <p:cNvGrpSpPr/>
          <p:nvPr/>
        </p:nvGrpSpPr>
        <p:grpSpPr>
          <a:xfrm>
            <a:off x="7978267" y="2177001"/>
            <a:ext cx="180000" cy="180000"/>
            <a:chOff x="11137900" y="1192100"/>
            <a:chExt cx="180000" cy="180000"/>
          </a:xfrm>
        </p:grpSpPr>
        <p:sp>
          <p:nvSpPr>
            <p:cNvPr id="710" name="フローチャート: 結合子 709">
              <a:extLst>
                <a:ext uri="{FF2B5EF4-FFF2-40B4-BE49-F238E27FC236}">
                  <a16:creationId xmlns:a16="http://schemas.microsoft.com/office/drawing/2014/main" id="{AF9158E9-02E3-7841-2EE6-6BC6C2DA0704}"/>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1" name="正方形/長方形 710">
              <a:extLst>
                <a:ext uri="{FF2B5EF4-FFF2-40B4-BE49-F238E27FC236}">
                  <a16:creationId xmlns:a16="http://schemas.microsoft.com/office/drawing/2014/main" id="{7B571E00-3450-86DA-955C-84B90EE3B81F}"/>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713" name="二等辺三角形 712">
              <a:extLst>
                <a:ext uri="{FF2B5EF4-FFF2-40B4-BE49-F238E27FC236}">
                  <a16:creationId xmlns:a16="http://schemas.microsoft.com/office/drawing/2014/main" id="{168C298D-CCAF-47D2-17DE-9254F5CD9899}"/>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cxnSp>
        <p:nvCxnSpPr>
          <p:cNvPr id="7" name="直線矢印コネクタ 6">
            <a:extLst>
              <a:ext uri="{FF2B5EF4-FFF2-40B4-BE49-F238E27FC236}">
                <a16:creationId xmlns:a16="http://schemas.microsoft.com/office/drawing/2014/main" id="{A5D1CF2B-C879-8417-30CB-314BC54130FA}"/>
              </a:ext>
            </a:extLst>
          </p:cNvPr>
          <p:cNvCxnSpPr>
            <a:cxnSpLocks/>
            <a:stCxn id="6" idx="3"/>
            <a:endCxn id="297" idx="1"/>
          </p:cNvCxnSpPr>
          <p:nvPr/>
        </p:nvCxnSpPr>
        <p:spPr>
          <a:xfrm>
            <a:off x="1641539" y="4240213"/>
            <a:ext cx="117756" cy="6984"/>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3" name="object 172">
            <a:extLst>
              <a:ext uri="{FF2B5EF4-FFF2-40B4-BE49-F238E27FC236}">
                <a16:creationId xmlns:a16="http://schemas.microsoft.com/office/drawing/2014/main" id="{11FC9D34-25D6-36CC-8950-B893FA8FF264}"/>
              </a:ext>
            </a:extLst>
          </p:cNvPr>
          <p:cNvSpPr txBox="1"/>
          <p:nvPr/>
        </p:nvSpPr>
        <p:spPr>
          <a:xfrm>
            <a:off x="2103441" y="5005311"/>
            <a:ext cx="565659" cy="241092"/>
          </a:xfrm>
          <a:prstGeom prst="rect">
            <a:avLst/>
          </a:prstGeom>
        </p:spPr>
        <p:txBody>
          <a:bodyPr vert="horz" wrap="square" lIns="0" tIns="12700" rIns="0" bIns="0" rtlCol="0">
            <a:spAutoFit/>
          </a:bodyPr>
          <a:lstStyle/>
          <a:p>
            <a:pPr marL="12700">
              <a:lnSpc>
                <a:spcPct val="100000"/>
              </a:lnSpc>
              <a:spcBef>
                <a:spcPts val="100"/>
              </a:spcBef>
            </a:pPr>
            <a:r>
              <a:rPr lang="zh-TW" altLang="en-US" sz="700" spc="-10" dirty="0">
                <a:latin typeface="ＭＳ Ｐゴシック 本文ＭＳ Ｐゴシック 本文"/>
                <a:ea typeface="+mn-ea"/>
                <a:cs typeface="游ゴシック"/>
              </a:rPr>
              <a:t>印鑑登録原票</a:t>
            </a:r>
          </a:p>
          <a:p>
            <a:pPr marL="12700" algn="ctr">
              <a:lnSpc>
                <a:spcPct val="100000"/>
              </a:lnSpc>
              <a:spcBef>
                <a:spcPts val="100"/>
              </a:spcBef>
            </a:pPr>
            <a:r>
              <a:rPr lang="zh-TW" altLang="en-US" sz="700" spc="-10" dirty="0">
                <a:latin typeface="ＭＳ Ｐゴシック 本文ＭＳ Ｐゴシック 本文"/>
                <a:ea typeface="+mn-ea"/>
                <a:cs typeface="游ゴシック"/>
              </a:rPr>
              <a:t>確認票</a:t>
            </a:r>
            <a:endParaRPr sz="700" dirty="0">
              <a:latin typeface="ＭＳ Ｐゴシック 本文ＭＳ Ｐゴシック 本文"/>
              <a:ea typeface="+mn-ea"/>
              <a:cs typeface="游ゴシック"/>
            </a:endParaRPr>
          </a:p>
        </p:txBody>
      </p:sp>
      <p:cxnSp>
        <p:nvCxnSpPr>
          <p:cNvPr id="364" name="直線矢印コネクタ 13">
            <a:extLst>
              <a:ext uri="{FF2B5EF4-FFF2-40B4-BE49-F238E27FC236}">
                <a16:creationId xmlns:a16="http://schemas.microsoft.com/office/drawing/2014/main" id="{359B58C9-16FC-61FF-AD8A-D4D473FFB50E}"/>
              </a:ext>
            </a:extLst>
          </p:cNvPr>
          <p:cNvCxnSpPr>
            <a:cxnSpLocks/>
            <a:stCxn id="29" idx="3"/>
          </p:cNvCxnSpPr>
          <p:nvPr/>
        </p:nvCxnSpPr>
        <p:spPr>
          <a:xfrm flipV="1">
            <a:off x="2498647" y="4427219"/>
            <a:ext cx="157047" cy="42926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65" name="直線矢印コネクタ 13">
            <a:extLst>
              <a:ext uri="{FF2B5EF4-FFF2-40B4-BE49-F238E27FC236}">
                <a16:creationId xmlns:a16="http://schemas.microsoft.com/office/drawing/2014/main" id="{F2BB93C2-70E8-3656-8C8C-77ADF8E35109}"/>
              </a:ext>
            </a:extLst>
          </p:cNvPr>
          <p:cNvCxnSpPr>
            <a:cxnSpLocks/>
            <a:endCxn id="29" idx="1"/>
          </p:cNvCxnSpPr>
          <p:nvPr/>
        </p:nvCxnSpPr>
        <p:spPr>
          <a:xfrm rot="16200000" flipH="1">
            <a:off x="1998287" y="4567638"/>
            <a:ext cx="408893" cy="16878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89" name="object 279">
            <a:extLst>
              <a:ext uri="{FF2B5EF4-FFF2-40B4-BE49-F238E27FC236}">
                <a16:creationId xmlns:a16="http://schemas.microsoft.com/office/drawing/2014/main" id="{F98B7C08-EAFB-6DD1-E867-5CA1E1045529}"/>
              </a:ext>
            </a:extLst>
          </p:cNvPr>
          <p:cNvSpPr txBox="1"/>
          <p:nvPr/>
        </p:nvSpPr>
        <p:spPr>
          <a:xfrm>
            <a:off x="1490550" y="3453223"/>
            <a:ext cx="1129865" cy="228268"/>
          </a:xfrm>
          <a:prstGeom prst="rect">
            <a:avLst/>
          </a:prstGeom>
        </p:spPr>
        <p:txBody>
          <a:bodyPr vert="horz" wrap="square" lIns="0" tIns="12700" rIns="0" bIns="0" rtlCol="0">
            <a:spAutoFit/>
          </a:bodyPr>
          <a:lstStyle/>
          <a:p>
            <a:pPr marL="12700" marR="5080" algn="ctr">
              <a:spcBef>
                <a:spcPts val="100"/>
              </a:spcBef>
            </a:pPr>
            <a:r>
              <a:rPr lang="ja-JP" altLang="en-US" sz="700" b="0" i="0" u="none" strike="noStrike" baseline="0" dirty="0">
                <a:solidFill>
                  <a:srgbClr val="000000"/>
                </a:solidFill>
                <a:latin typeface="ＭＳ Ｐゴシック 本文ＭＳ Ｐゴシック 本文"/>
                <a:ea typeface="+mn-ea"/>
              </a:rPr>
              <a:t>申請内容入力から暗証番号設定までが一連の操作</a:t>
            </a:r>
            <a:endParaRPr lang="ja-JP" altLang="en-US" sz="700" dirty="0">
              <a:latin typeface="ＭＳ Ｐゴシック 本文ＭＳ Ｐゴシック 本文"/>
              <a:ea typeface="+mn-ea"/>
              <a:cs typeface="游ゴシック"/>
            </a:endParaRPr>
          </a:p>
        </p:txBody>
      </p:sp>
      <p:cxnSp>
        <p:nvCxnSpPr>
          <p:cNvPr id="392" name="直線矢印コネクタ 391">
            <a:extLst>
              <a:ext uri="{FF2B5EF4-FFF2-40B4-BE49-F238E27FC236}">
                <a16:creationId xmlns:a16="http://schemas.microsoft.com/office/drawing/2014/main" id="{98DB10F3-F1A9-2D7A-FE9D-07E8D06E4A35}"/>
              </a:ext>
            </a:extLst>
          </p:cNvPr>
          <p:cNvCxnSpPr>
            <a:cxnSpLocks/>
            <a:stCxn id="23" idx="1"/>
            <a:endCxn id="310" idx="2"/>
          </p:cNvCxnSpPr>
          <p:nvPr/>
        </p:nvCxnSpPr>
        <p:spPr>
          <a:xfrm flipH="1" flipV="1">
            <a:off x="2795761" y="4427219"/>
            <a:ext cx="1948" cy="1471442"/>
          </a:xfrm>
          <a:prstGeom prst="straightConnector1">
            <a:avLst/>
          </a:prstGeom>
          <a:ln w="12700">
            <a:solidFill>
              <a:schemeClr val="tx1"/>
            </a:solidFill>
            <a:prstDash val="sysDot"/>
            <a:headEnd type="arrow"/>
            <a:tailEnd type="none"/>
          </a:ln>
        </p:spPr>
        <p:style>
          <a:lnRef idx="1">
            <a:schemeClr val="accent1"/>
          </a:lnRef>
          <a:fillRef idx="0">
            <a:schemeClr val="accent1"/>
          </a:fillRef>
          <a:effectRef idx="0">
            <a:schemeClr val="accent1"/>
          </a:effectRef>
          <a:fontRef idx="minor">
            <a:schemeClr val="tx1"/>
          </a:fontRef>
        </p:style>
      </p:cxnSp>
      <p:sp>
        <p:nvSpPr>
          <p:cNvPr id="398" name="object 279">
            <a:extLst>
              <a:ext uri="{FF2B5EF4-FFF2-40B4-BE49-F238E27FC236}">
                <a16:creationId xmlns:a16="http://schemas.microsoft.com/office/drawing/2014/main" id="{FAC11734-1117-4EAF-9C89-2B56927AEAC7}"/>
              </a:ext>
            </a:extLst>
          </p:cNvPr>
          <p:cNvSpPr txBox="1"/>
          <p:nvPr/>
        </p:nvSpPr>
        <p:spPr>
          <a:xfrm>
            <a:off x="2118339" y="6596649"/>
            <a:ext cx="1367176" cy="120546"/>
          </a:xfrm>
          <a:prstGeom prst="rect">
            <a:avLst/>
          </a:prstGeom>
        </p:spPr>
        <p:txBody>
          <a:bodyPr vert="horz" wrap="square" lIns="0" tIns="12700" rIns="0" bIns="0" rtlCol="0">
            <a:spAutoFit/>
          </a:bodyPr>
          <a:lstStyle/>
          <a:p>
            <a:pPr marL="12700" marR="5080" algn="ctr">
              <a:spcBef>
                <a:spcPts val="100"/>
              </a:spcBef>
            </a:pPr>
            <a:r>
              <a:rPr lang="en-US" altLang="ja-JP" sz="700" b="0" i="0" u="none" strike="noStrike" baseline="0" dirty="0">
                <a:solidFill>
                  <a:srgbClr val="000000"/>
                </a:solidFill>
                <a:latin typeface="ＭＳ Ｐゴシック 本文ＭＳ Ｐゴシック 本文"/>
                <a:ea typeface="+mn-ea"/>
              </a:rPr>
              <a:t>4.1.4.6.</a:t>
            </a:r>
            <a:r>
              <a:rPr lang="ja-JP" altLang="en-US" sz="700" b="0" i="0" u="none" strike="noStrike" baseline="0" dirty="0">
                <a:solidFill>
                  <a:srgbClr val="000000"/>
                </a:solidFill>
                <a:latin typeface="ＭＳ Ｐゴシック 本文ＭＳ Ｐゴシック 本文"/>
                <a:ea typeface="+mn-ea"/>
              </a:rPr>
              <a:t>回答登録</a:t>
            </a:r>
            <a:endParaRPr lang="ja-JP" altLang="en-US" sz="700" dirty="0">
              <a:latin typeface="ＭＳ Ｐゴシック 本文ＭＳ Ｐゴシック 本文"/>
              <a:ea typeface="+mn-ea"/>
              <a:cs typeface="游ゴシック"/>
            </a:endParaRPr>
          </a:p>
        </p:txBody>
      </p:sp>
      <p:sp>
        <p:nvSpPr>
          <p:cNvPr id="410" name="object 279">
            <a:extLst>
              <a:ext uri="{FF2B5EF4-FFF2-40B4-BE49-F238E27FC236}">
                <a16:creationId xmlns:a16="http://schemas.microsoft.com/office/drawing/2014/main" id="{5D37F044-FA9E-8179-C108-F6F70F69D0C1}"/>
              </a:ext>
            </a:extLst>
          </p:cNvPr>
          <p:cNvSpPr txBox="1"/>
          <p:nvPr/>
        </p:nvSpPr>
        <p:spPr>
          <a:xfrm>
            <a:off x="3746500" y="6596649"/>
            <a:ext cx="1367176" cy="120546"/>
          </a:xfrm>
          <a:prstGeom prst="rect">
            <a:avLst/>
          </a:prstGeom>
        </p:spPr>
        <p:txBody>
          <a:bodyPr vert="horz" wrap="square" lIns="0" tIns="12700" rIns="0" bIns="0" rtlCol="0">
            <a:spAutoFit/>
          </a:bodyPr>
          <a:lstStyle/>
          <a:p>
            <a:pPr marL="12700" marR="5080" algn="ctr">
              <a:spcBef>
                <a:spcPts val="100"/>
              </a:spcBef>
            </a:pPr>
            <a:r>
              <a:rPr lang="en-US" altLang="zh-TW" sz="700" b="0" i="0" u="none" strike="noStrike" baseline="0" dirty="0">
                <a:solidFill>
                  <a:srgbClr val="000000"/>
                </a:solidFill>
                <a:latin typeface="ＭＳ Ｐゴシック 本文ＭＳ Ｐゴシック 本文"/>
                <a:ea typeface="+mn-ea"/>
              </a:rPr>
              <a:t>5.2.4.</a:t>
            </a:r>
            <a:r>
              <a:rPr lang="zh-TW" altLang="en-US" sz="700" b="0" i="0" u="none" strike="noStrike" baseline="0" dirty="0">
                <a:solidFill>
                  <a:srgbClr val="000000"/>
                </a:solidFill>
                <a:latin typeface="ＭＳ Ｐゴシック 本文ＭＳ Ｐゴシック 本文"/>
                <a:ea typeface="+mn-ea"/>
              </a:rPr>
              <a:t>登録者暗証番号設定</a:t>
            </a:r>
            <a:endParaRPr lang="ja-JP" altLang="en-US" sz="700" dirty="0">
              <a:latin typeface="ＭＳ Ｐゴシック 本文ＭＳ Ｐゴシック 本文"/>
              <a:ea typeface="+mn-ea"/>
              <a:cs typeface="游ゴシック"/>
            </a:endParaRPr>
          </a:p>
        </p:txBody>
      </p:sp>
      <p:grpSp>
        <p:nvGrpSpPr>
          <p:cNvPr id="455" name="グループ化 454">
            <a:extLst>
              <a:ext uri="{FF2B5EF4-FFF2-40B4-BE49-F238E27FC236}">
                <a16:creationId xmlns:a16="http://schemas.microsoft.com/office/drawing/2014/main" id="{E0F0E02E-5570-39DB-8BD8-6C954B68E73D}"/>
              </a:ext>
            </a:extLst>
          </p:cNvPr>
          <p:cNvGrpSpPr/>
          <p:nvPr/>
        </p:nvGrpSpPr>
        <p:grpSpPr>
          <a:xfrm>
            <a:off x="8739004" y="2177001"/>
            <a:ext cx="180000" cy="180000"/>
            <a:chOff x="11137900" y="1192100"/>
            <a:chExt cx="180000" cy="180000"/>
          </a:xfrm>
        </p:grpSpPr>
        <p:sp>
          <p:nvSpPr>
            <p:cNvPr id="456" name="フローチャート: 結合子 455">
              <a:extLst>
                <a:ext uri="{FF2B5EF4-FFF2-40B4-BE49-F238E27FC236}">
                  <a16:creationId xmlns:a16="http://schemas.microsoft.com/office/drawing/2014/main" id="{5DE03891-B47D-0580-3F29-9106E3D41888}"/>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57" name="正方形/長方形 456">
              <a:extLst>
                <a:ext uri="{FF2B5EF4-FFF2-40B4-BE49-F238E27FC236}">
                  <a16:creationId xmlns:a16="http://schemas.microsoft.com/office/drawing/2014/main" id="{4154D000-6C97-065D-9305-7E8142571613}"/>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61" name="二等辺三角形 460">
              <a:extLst>
                <a:ext uri="{FF2B5EF4-FFF2-40B4-BE49-F238E27FC236}">
                  <a16:creationId xmlns:a16="http://schemas.microsoft.com/office/drawing/2014/main" id="{55C7FE9E-1B00-5ADB-0E44-9B7C16D6FC60}"/>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sp>
        <p:nvSpPr>
          <p:cNvPr id="462" name="object 158">
            <a:extLst>
              <a:ext uri="{FF2B5EF4-FFF2-40B4-BE49-F238E27FC236}">
                <a16:creationId xmlns:a16="http://schemas.microsoft.com/office/drawing/2014/main" id="{1B9CE356-572C-5AFF-3DB2-C57E7F92C26E}"/>
              </a:ext>
            </a:extLst>
          </p:cNvPr>
          <p:cNvSpPr txBox="1"/>
          <p:nvPr/>
        </p:nvSpPr>
        <p:spPr>
          <a:xfrm>
            <a:off x="8556764" y="1833736"/>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63" name="object 160">
            <a:extLst>
              <a:ext uri="{FF2B5EF4-FFF2-40B4-BE49-F238E27FC236}">
                <a16:creationId xmlns:a16="http://schemas.microsoft.com/office/drawing/2014/main" id="{2D947595-8102-EAE0-3E52-040EC246DD54}"/>
              </a:ext>
            </a:extLst>
          </p:cNvPr>
          <p:cNvSpPr/>
          <p:nvPr/>
        </p:nvSpPr>
        <p:spPr>
          <a:xfrm flipV="1">
            <a:off x="8842799" y="1419794"/>
            <a:ext cx="88264" cy="45719"/>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65" name="object 161">
            <a:extLst>
              <a:ext uri="{FF2B5EF4-FFF2-40B4-BE49-F238E27FC236}">
                <a16:creationId xmlns:a16="http://schemas.microsoft.com/office/drawing/2014/main" id="{68A963F6-6ED8-2C21-3BF3-D5DA6C43B7BE}"/>
              </a:ext>
            </a:extLst>
          </p:cNvPr>
          <p:cNvSpPr/>
          <p:nvPr/>
        </p:nvSpPr>
        <p:spPr>
          <a:xfrm>
            <a:off x="8949130" y="1338540"/>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66" name="object 162">
            <a:extLst>
              <a:ext uri="{FF2B5EF4-FFF2-40B4-BE49-F238E27FC236}">
                <a16:creationId xmlns:a16="http://schemas.microsoft.com/office/drawing/2014/main" id="{DA50AE43-B4F8-72E6-E182-528DBF6F9E25}"/>
              </a:ext>
            </a:extLst>
          </p:cNvPr>
          <p:cNvSpPr txBox="1"/>
          <p:nvPr/>
        </p:nvSpPr>
        <p:spPr>
          <a:xfrm>
            <a:off x="8838835" y="1639813"/>
            <a:ext cx="1308465"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印鑑登録者識別カード</a:t>
            </a:r>
          </a:p>
          <a:p>
            <a:pPr marL="12700">
              <a:lnSpc>
                <a:spcPct val="100000"/>
              </a:lnSpc>
              <a:spcBef>
                <a:spcPts val="100"/>
              </a:spcBef>
            </a:pPr>
            <a:r>
              <a:rPr lang="ja-JP" altLang="en-US" sz="700" spc="-10" dirty="0">
                <a:latin typeface="ＭＳ Ｐゴシック 本文ＭＳ Ｐゴシック 本文"/>
                <a:ea typeface="+mn-ea"/>
                <a:cs typeface="游ゴシック"/>
              </a:rPr>
              <a:t>登録印鑑</a:t>
            </a:r>
            <a:endParaRPr sz="700" dirty="0">
              <a:latin typeface="ＭＳ Ｐゴシック 本文ＭＳ Ｐゴシック 本文"/>
              <a:ea typeface="+mn-ea"/>
              <a:cs typeface="游ゴシック"/>
            </a:endParaRPr>
          </a:p>
        </p:txBody>
      </p:sp>
      <p:sp>
        <p:nvSpPr>
          <p:cNvPr id="467" name="object 158">
            <a:extLst>
              <a:ext uri="{FF2B5EF4-FFF2-40B4-BE49-F238E27FC236}">
                <a16:creationId xmlns:a16="http://schemas.microsoft.com/office/drawing/2014/main" id="{AB96AFFA-8D0C-7E01-7546-C93646CC63DA}"/>
              </a:ext>
            </a:extLst>
          </p:cNvPr>
          <p:cNvSpPr txBox="1"/>
          <p:nvPr/>
        </p:nvSpPr>
        <p:spPr>
          <a:xfrm>
            <a:off x="8894906" y="1970015"/>
            <a:ext cx="566594" cy="228268"/>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交付及び返却して終了</a:t>
            </a:r>
            <a:endParaRPr sz="700" dirty="0">
              <a:latin typeface="ＭＳ Ｐゴシック 本文ＭＳ Ｐゴシック 本文"/>
              <a:ea typeface="+mn-ea"/>
              <a:cs typeface="游ゴシック"/>
            </a:endParaRPr>
          </a:p>
        </p:txBody>
      </p:sp>
      <p:cxnSp>
        <p:nvCxnSpPr>
          <p:cNvPr id="473" name="直線矢印コネクタ 13">
            <a:extLst>
              <a:ext uri="{FF2B5EF4-FFF2-40B4-BE49-F238E27FC236}">
                <a16:creationId xmlns:a16="http://schemas.microsoft.com/office/drawing/2014/main" id="{FFEAD9E3-E61B-F097-60E1-67857B55CC56}"/>
              </a:ext>
            </a:extLst>
          </p:cNvPr>
          <p:cNvCxnSpPr>
            <a:cxnSpLocks/>
            <a:stCxn id="382" idx="3"/>
            <a:endCxn id="456" idx="4"/>
          </p:cNvCxnSpPr>
          <p:nvPr/>
        </p:nvCxnSpPr>
        <p:spPr>
          <a:xfrm flipV="1">
            <a:off x="4935220" y="2357001"/>
            <a:ext cx="3893784" cy="35762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505" name="グループ化 504">
            <a:extLst>
              <a:ext uri="{FF2B5EF4-FFF2-40B4-BE49-F238E27FC236}">
                <a16:creationId xmlns:a16="http://schemas.microsoft.com/office/drawing/2014/main" id="{C415556A-CB20-A4FE-EE16-9676AC6FFCF9}"/>
              </a:ext>
            </a:extLst>
          </p:cNvPr>
          <p:cNvGrpSpPr/>
          <p:nvPr/>
        </p:nvGrpSpPr>
        <p:grpSpPr>
          <a:xfrm>
            <a:off x="4757886" y="2250043"/>
            <a:ext cx="3972315" cy="302396"/>
            <a:chOff x="4739032" y="2250043"/>
            <a:chExt cx="3972315" cy="302396"/>
          </a:xfrm>
        </p:grpSpPr>
        <p:cxnSp>
          <p:nvCxnSpPr>
            <p:cNvPr id="478" name="直線矢印コネクタ 131">
              <a:extLst>
                <a:ext uri="{FF2B5EF4-FFF2-40B4-BE49-F238E27FC236}">
                  <a16:creationId xmlns:a16="http://schemas.microsoft.com/office/drawing/2014/main" id="{CE444D3B-0CFA-8861-5B9A-24ABAA20836D}"/>
                </a:ext>
              </a:extLst>
            </p:cNvPr>
            <p:cNvCxnSpPr>
              <a:cxnSpLocks/>
            </p:cNvCxnSpPr>
            <p:nvPr/>
          </p:nvCxnSpPr>
          <p:spPr>
            <a:xfrm rot="5400000" flipH="1" flipV="1">
              <a:off x="8425025" y="2266116"/>
              <a:ext cx="302396" cy="270249"/>
            </a:xfrm>
            <a:prstGeom prst="bentConnector3">
              <a:avLst>
                <a:gd name="adj1" fmla="val 100397"/>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79" name="直線矢印コネクタ 478">
              <a:extLst>
                <a:ext uri="{FF2B5EF4-FFF2-40B4-BE49-F238E27FC236}">
                  <a16:creationId xmlns:a16="http://schemas.microsoft.com/office/drawing/2014/main" id="{29D726D2-68DB-F507-E573-CF6B8E2B26AA}"/>
                </a:ext>
              </a:extLst>
            </p:cNvPr>
            <p:cNvCxnSpPr>
              <a:cxnSpLocks/>
            </p:cNvCxnSpPr>
            <p:nvPr/>
          </p:nvCxnSpPr>
          <p:spPr>
            <a:xfrm>
              <a:off x="4915604" y="2549663"/>
              <a:ext cx="3525494" cy="0"/>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86" name="直線矢印コネクタ 485">
              <a:extLst>
                <a:ext uri="{FF2B5EF4-FFF2-40B4-BE49-F238E27FC236}">
                  <a16:creationId xmlns:a16="http://schemas.microsoft.com/office/drawing/2014/main" id="{9198027C-B916-0778-E4D9-90DBDCA039BE}"/>
                </a:ext>
              </a:extLst>
            </p:cNvPr>
            <p:cNvCxnSpPr>
              <a:cxnSpLocks/>
            </p:cNvCxnSpPr>
            <p:nvPr/>
          </p:nvCxnSpPr>
          <p:spPr>
            <a:xfrm flipV="1">
              <a:off x="4739032" y="2254559"/>
              <a:ext cx="184381" cy="2866"/>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90" name="直線矢印コネクタ 489">
              <a:extLst>
                <a:ext uri="{FF2B5EF4-FFF2-40B4-BE49-F238E27FC236}">
                  <a16:creationId xmlns:a16="http://schemas.microsoft.com/office/drawing/2014/main" id="{EC0ED103-6FF3-E0FE-0368-21E80D44B178}"/>
                </a:ext>
              </a:extLst>
            </p:cNvPr>
            <p:cNvCxnSpPr>
              <a:cxnSpLocks/>
            </p:cNvCxnSpPr>
            <p:nvPr/>
          </p:nvCxnSpPr>
          <p:spPr>
            <a:xfrm>
              <a:off x="4914057" y="2257564"/>
              <a:ext cx="5911" cy="293317"/>
            </a:xfrm>
            <a:prstGeom prst="straightConnector1">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15" name="グループ化 14">
            <a:extLst>
              <a:ext uri="{FF2B5EF4-FFF2-40B4-BE49-F238E27FC236}">
                <a16:creationId xmlns:a16="http://schemas.microsoft.com/office/drawing/2014/main" id="{C3B3F8F2-957D-D9EC-E1E4-CCC2BF12D6C6}"/>
              </a:ext>
            </a:extLst>
          </p:cNvPr>
          <p:cNvGrpSpPr/>
          <p:nvPr/>
        </p:nvGrpSpPr>
        <p:grpSpPr>
          <a:xfrm>
            <a:off x="2569253" y="5898661"/>
            <a:ext cx="456911" cy="344889"/>
            <a:chOff x="6080349" y="4852187"/>
            <a:chExt cx="520944" cy="393223"/>
          </a:xfrm>
        </p:grpSpPr>
        <p:sp>
          <p:nvSpPr>
            <p:cNvPr id="23" name="フローチャート: 磁気ディスク 22">
              <a:extLst>
                <a:ext uri="{FF2B5EF4-FFF2-40B4-BE49-F238E27FC236}">
                  <a16:creationId xmlns:a16="http://schemas.microsoft.com/office/drawing/2014/main" id="{5CE6F708-2DD8-D6C9-806B-7F7D58605376}"/>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4" name="object 17">
              <a:extLst>
                <a:ext uri="{FF2B5EF4-FFF2-40B4-BE49-F238E27FC236}">
                  <a16:creationId xmlns:a16="http://schemas.microsoft.com/office/drawing/2014/main" id="{672E3477-420A-0558-D265-AE625E56BEF7}"/>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5" name="グループ化 24">
            <a:extLst>
              <a:ext uri="{FF2B5EF4-FFF2-40B4-BE49-F238E27FC236}">
                <a16:creationId xmlns:a16="http://schemas.microsoft.com/office/drawing/2014/main" id="{1E79CDAF-9C11-9983-4C0A-A3200C02FDC6}"/>
              </a:ext>
            </a:extLst>
          </p:cNvPr>
          <p:cNvGrpSpPr/>
          <p:nvPr/>
        </p:nvGrpSpPr>
        <p:grpSpPr>
          <a:xfrm>
            <a:off x="1803028" y="5898661"/>
            <a:ext cx="456911" cy="344889"/>
            <a:chOff x="6080349" y="4852187"/>
            <a:chExt cx="520944" cy="393223"/>
          </a:xfrm>
        </p:grpSpPr>
        <p:sp>
          <p:nvSpPr>
            <p:cNvPr id="26" name="フローチャート: 磁気ディスク 25">
              <a:extLst>
                <a:ext uri="{FF2B5EF4-FFF2-40B4-BE49-F238E27FC236}">
                  <a16:creationId xmlns:a16="http://schemas.microsoft.com/office/drawing/2014/main" id="{1087176E-AE92-0280-159F-4074131F97C1}"/>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48" name="object 17">
              <a:extLst>
                <a:ext uri="{FF2B5EF4-FFF2-40B4-BE49-F238E27FC236}">
                  <a16:creationId xmlns:a16="http://schemas.microsoft.com/office/drawing/2014/main" id="{3E271B28-1A9E-A26B-DD34-902C7A525F18}"/>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49" name="グループ化 348">
            <a:extLst>
              <a:ext uri="{FF2B5EF4-FFF2-40B4-BE49-F238E27FC236}">
                <a16:creationId xmlns:a16="http://schemas.microsoft.com/office/drawing/2014/main" id="{6D3417AD-28EA-D7B4-F658-E3B721755362}"/>
              </a:ext>
            </a:extLst>
          </p:cNvPr>
          <p:cNvGrpSpPr/>
          <p:nvPr/>
        </p:nvGrpSpPr>
        <p:grpSpPr>
          <a:xfrm>
            <a:off x="4252225" y="5898661"/>
            <a:ext cx="456911" cy="344889"/>
            <a:chOff x="6080349" y="4852187"/>
            <a:chExt cx="520944" cy="393223"/>
          </a:xfrm>
        </p:grpSpPr>
        <p:sp>
          <p:nvSpPr>
            <p:cNvPr id="353" name="フローチャート: 磁気ディスク 352">
              <a:extLst>
                <a:ext uri="{FF2B5EF4-FFF2-40B4-BE49-F238E27FC236}">
                  <a16:creationId xmlns:a16="http://schemas.microsoft.com/office/drawing/2014/main" id="{47BF9CBA-980D-B0AF-CFD1-2A30AB4127EA}"/>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54" name="object 17">
              <a:extLst>
                <a:ext uri="{FF2B5EF4-FFF2-40B4-BE49-F238E27FC236}">
                  <a16:creationId xmlns:a16="http://schemas.microsoft.com/office/drawing/2014/main" id="{FC29973D-19E8-752B-4B8F-353FB244BBEF}"/>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355" name="グループ化 354">
            <a:extLst>
              <a:ext uri="{FF2B5EF4-FFF2-40B4-BE49-F238E27FC236}">
                <a16:creationId xmlns:a16="http://schemas.microsoft.com/office/drawing/2014/main" id="{D786EA2B-8E13-3B8A-5BBB-ABFD5B0B3812}"/>
              </a:ext>
            </a:extLst>
          </p:cNvPr>
          <p:cNvGrpSpPr/>
          <p:nvPr/>
        </p:nvGrpSpPr>
        <p:grpSpPr>
          <a:xfrm>
            <a:off x="6413500" y="5886450"/>
            <a:ext cx="456911" cy="344889"/>
            <a:chOff x="6080349" y="4852187"/>
            <a:chExt cx="520944" cy="393223"/>
          </a:xfrm>
        </p:grpSpPr>
        <p:sp>
          <p:nvSpPr>
            <p:cNvPr id="356" name="フローチャート: 磁気ディスク 355">
              <a:extLst>
                <a:ext uri="{FF2B5EF4-FFF2-40B4-BE49-F238E27FC236}">
                  <a16:creationId xmlns:a16="http://schemas.microsoft.com/office/drawing/2014/main" id="{F55EF286-350D-0A1A-EEDD-5DD946AF8A8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57" name="object 17">
              <a:extLst>
                <a:ext uri="{FF2B5EF4-FFF2-40B4-BE49-F238E27FC236}">
                  <a16:creationId xmlns:a16="http://schemas.microsoft.com/office/drawing/2014/main" id="{979D990A-415B-0091-0072-688F4ECD65CB}"/>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grpSp>
        <p:nvGrpSpPr>
          <p:cNvPr id="358" name="グループ化 357">
            <a:extLst>
              <a:ext uri="{FF2B5EF4-FFF2-40B4-BE49-F238E27FC236}">
                <a16:creationId xmlns:a16="http://schemas.microsoft.com/office/drawing/2014/main" id="{2266A69B-9190-176C-66C3-2D4A82A10C89}"/>
              </a:ext>
            </a:extLst>
          </p:cNvPr>
          <p:cNvGrpSpPr/>
          <p:nvPr/>
        </p:nvGrpSpPr>
        <p:grpSpPr>
          <a:xfrm>
            <a:off x="5589889" y="5886450"/>
            <a:ext cx="456911" cy="344889"/>
            <a:chOff x="6080349" y="4852187"/>
            <a:chExt cx="520944" cy="393223"/>
          </a:xfrm>
        </p:grpSpPr>
        <p:sp>
          <p:nvSpPr>
            <p:cNvPr id="359" name="フローチャート: 磁気ディスク 358">
              <a:extLst>
                <a:ext uri="{FF2B5EF4-FFF2-40B4-BE49-F238E27FC236}">
                  <a16:creationId xmlns:a16="http://schemas.microsoft.com/office/drawing/2014/main" id="{DDA34107-CC4D-3911-E2FE-70B887F9A344}"/>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68" name="object 17">
              <a:extLst>
                <a:ext uri="{FF2B5EF4-FFF2-40B4-BE49-F238E27FC236}">
                  <a16:creationId xmlns:a16="http://schemas.microsoft.com/office/drawing/2014/main" id="{D5B2315D-D4D7-89F6-0B1A-7CB5D13CA42E}"/>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cxnSp>
        <p:nvCxnSpPr>
          <p:cNvPr id="369" name="直線矢印コネクタ 368">
            <a:extLst>
              <a:ext uri="{FF2B5EF4-FFF2-40B4-BE49-F238E27FC236}">
                <a16:creationId xmlns:a16="http://schemas.microsoft.com/office/drawing/2014/main" id="{4F3C467A-F3C7-A966-1FDC-54918063AD26}"/>
              </a:ext>
            </a:extLst>
          </p:cNvPr>
          <p:cNvCxnSpPr>
            <a:cxnSpLocks/>
          </p:cNvCxnSpPr>
          <p:nvPr/>
        </p:nvCxnSpPr>
        <p:spPr>
          <a:xfrm>
            <a:off x="4430304" y="1270806"/>
            <a:ext cx="1996" cy="80640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0" name="直線矢印コネクタ 369">
            <a:extLst>
              <a:ext uri="{FF2B5EF4-FFF2-40B4-BE49-F238E27FC236}">
                <a16:creationId xmlns:a16="http://schemas.microsoft.com/office/drawing/2014/main" id="{11165AF2-0DCF-E138-4ADA-25CA0E171F7E}"/>
              </a:ext>
            </a:extLst>
          </p:cNvPr>
          <p:cNvCxnSpPr>
            <a:cxnSpLocks/>
          </p:cNvCxnSpPr>
          <p:nvPr/>
        </p:nvCxnSpPr>
        <p:spPr>
          <a:xfrm>
            <a:off x="6666837" y="1270806"/>
            <a:ext cx="1996" cy="806403"/>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1" name="直線矢印コネクタ 370">
            <a:extLst>
              <a:ext uri="{FF2B5EF4-FFF2-40B4-BE49-F238E27FC236}">
                <a16:creationId xmlns:a16="http://schemas.microsoft.com/office/drawing/2014/main" id="{09C42824-23D9-F861-BEDE-970463A93A60}"/>
              </a:ext>
            </a:extLst>
          </p:cNvPr>
          <p:cNvCxnSpPr>
            <a:cxnSpLocks/>
            <a:stCxn id="710" idx="0"/>
          </p:cNvCxnSpPr>
          <p:nvPr/>
        </p:nvCxnSpPr>
        <p:spPr>
          <a:xfrm flipH="1" flipV="1">
            <a:off x="8059229" y="1266367"/>
            <a:ext cx="9038" cy="910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4" name="直線矢印コネクタ 373">
            <a:extLst>
              <a:ext uri="{FF2B5EF4-FFF2-40B4-BE49-F238E27FC236}">
                <a16:creationId xmlns:a16="http://schemas.microsoft.com/office/drawing/2014/main" id="{F106E0A6-EFE9-5964-07A1-03A00146E234}"/>
              </a:ext>
            </a:extLst>
          </p:cNvPr>
          <p:cNvCxnSpPr>
            <a:cxnSpLocks/>
          </p:cNvCxnSpPr>
          <p:nvPr/>
        </p:nvCxnSpPr>
        <p:spPr>
          <a:xfrm flipH="1" flipV="1">
            <a:off x="8819630" y="1266367"/>
            <a:ext cx="9038" cy="910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5" name="直線矢印コネクタ 374">
            <a:extLst>
              <a:ext uri="{FF2B5EF4-FFF2-40B4-BE49-F238E27FC236}">
                <a16:creationId xmlns:a16="http://schemas.microsoft.com/office/drawing/2014/main" id="{8EB5BAA3-FDD5-F6A1-BD2B-E693F3824201}"/>
              </a:ext>
            </a:extLst>
          </p:cNvPr>
          <p:cNvCxnSpPr>
            <a:cxnSpLocks/>
          </p:cNvCxnSpPr>
          <p:nvPr/>
        </p:nvCxnSpPr>
        <p:spPr>
          <a:xfrm flipH="1" flipV="1">
            <a:off x="9728028" y="1266367"/>
            <a:ext cx="9038" cy="91063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C3E1C7F0-E21B-860A-1881-D44AE2BA40EC}"/>
              </a:ext>
            </a:extLst>
          </p:cNvPr>
          <p:cNvSpPr/>
          <p:nvPr/>
        </p:nvSpPr>
        <p:spPr>
          <a:xfrm>
            <a:off x="40830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1" name="正方形/長方形 10">
            <a:extLst>
              <a:ext uri="{FF2B5EF4-FFF2-40B4-BE49-F238E27FC236}">
                <a16:creationId xmlns:a16="http://schemas.microsoft.com/office/drawing/2014/main" id="{9A486AC3-A461-B3A8-4EAF-1ACB87E31532}"/>
              </a:ext>
            </a:extLst>
          </p:cNvPr>
          <p:cNvSpPr/>
          <p:nvPr/>
        </p:nvSpPr>
        <p:spPr>
          <a:xfrm>
            <a:off x="6312091"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a:t>
            </a:r>
          </a:p>
        </p:txBody>
      </p:sp>
      <p:sp>
        <p:nvSpPr>
          <p:cNvPr id="12" name="正方形/長方形 11">
            <a:extLst>
              <a:ext uri="{FF2B5EF4-FFF2-40B4-BE49-F238E27FC236}">
                <a16:creationId xmlns:a16="http://schemas.microsoft.com/office/drawing/2014/main" id="{7BE78033-D758-1E92-1341-42DC3522243B}"/>
              </a:ext>
            </a:extLst>
          </p:cNvPr>
          <p:cNvSpPr/>
          <p:nvPr/>
        </p:nvSpPr>
        <p:spPr>
          <a:xfrm>
            <a:off x="77089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20" name="正方形/長方形 19">
            <a:extLst>
              <a:ext uri="{FF2B5EF4-FFF2-40B4-BE49-F238E27FC236}">
                <a16:creationId xmlns:a16="http://schemas.microsoft.com/office/drawing/2014/main" id="{2D732BD6-A913-A347-B18D-0FBD4917BC54}"/>
              </a:ext>
            </a:extLst>
          </p:cNvPr>
          <p:cNvSpPr/>
          <p:nvPr/>
        </p:nvSpPr>
        <p:spPr>
          <a:xfrm>
            <a:off x="84709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21" name="正方形/長方形 20">
            <a:extLst>
              <a:ext uri="{FF2B5EF4-FFF2-40B4-BE49-F238E27FC236}">
                <a16:creationId xmlns:a16="http://schemas.microsoft.com/office/drawing/2014/main" id="{DED9BD24-494E-31E6-8D44-3BF78FBC038B}"/>
              </a:ext>
            </a:extLst>
          </p:cNvPr>
          <p:cNvSpPr/>
          <p:nvPr/>
        </p:nvSpPr>
        <p:spPr>
          <a:xfrm>
            <a:off x="9384968"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9" name="object 17">
            <a:extLst>
              <a:ext uri="{FF2B5EF4-FFF2-40B4-BE49-F238E27FC236}">
                <a16:creationId xmlns:a16="http://schemas.microsoft.com/office/drawing/2014/main" id="{AE6EAD5A-52EB-4843-FB66-4A89CCE92B88}"/>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0" name="object 17">
            <a:extLst>
              <a:ext uri="{FF2B5EF4-FFF2-40B4-BE49-F238E27FC236}">
                <a16:creationId xmlns:a16="http://schemas.microsoft.com/office/drawing/2014/main" id="{BE260373-278E-7E13-7958-794F4044E9BF}"/>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22" name="正方形/長方形 21">
            <a:extLst>
              <a:ext uri="{FF2B5EF4-FFF2-40B4-BE49-F238E27FC236}">
                <a16:creationId xmlns:a16="http://schemas.microsoft.com/office/drawing/2014/main" id="{7E938CC1-D935-34E7-A11A-661BD3457321}"/>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a:t>
            </a:r>
            <a:endParaRPr kumimoji="1" lang="ja-JP" altLang="en-US" sz="1100" dirty="0">
              <a:solidFill>
                <a:schemeClr val="tx1"/>
              </a:solidFill>
              <a:latin typeface="ＭＳ Ｐゴシック 本文ＭＳ Ｐゴシック 本文"/>
            </a:endParaRPr>
          </a:p>
        </p:txBody>
      </p:sp>
      <p:sp>
        <p:nvSpPr>
          <p:cNvPr id="27" name="正方形/長方形 26">
            <a:extLst>
              <a:ext uri="{FF2B5EF4-FFF2-40B4-BE49-F238E27FC236}">
                <a16:creationId xmlns:a16="http://schemas.microsoft.com/office/drawing/2014/main" id="{F0E77BDA-C51D-197E-D78D-5491EA1789E5}"/>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28" name="正方形/長方形 27">
            <a:extLst>
              <a:ext uri="{FF2B5EF4-FFF2-40B4-BE49-F238E27FC236}">
                <a16:creationId xmlns:a16="http://schemas.microsoft.com/office/drawing/2014/main" id="{826959A9-F8D0-7326-643E-FD21D0F65AD8}"/>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回答登録（</a:t>
            </a:r>
            <a:r>
              <a:rPr kumimoji="1" lang="en-US" altLang="ja-JP" sz="1100" dirty="0">
                <a:solidFill>
                  <a:schemeClr val="tx1"/>
                </a:solidFill>
                <a:latin typeface="ＭＳ Ｐゴシック 本文ＭＳ Ｐゴシック 本文"/>
              </a:rPr>
              <a:t>2/2</a:t>
            </a:r>
            <a:r>
              <a:rPr kumimoji="1" lang="ja-JP" altLang="en-US" sz="1100" dirty="0">
                <a:solidFill>
                  <a:schemeClr val="tx1"/>
                </a:solidFill>
                <a:latin typeface="ＭＳ Ｐゴシック 本文ＭＳ Ｐゴシック 本文"/>
              </a:rPr>
              <a:t>）</a:t>
            </a:r>
          </a:p>
        </p:txBody>
      </p:sp>
      <p:sp>
        <p:nvSpPr>
          <p:cNvPr id="281" name="正方形/長方形 280">
            <a:extLst>
              <a:ext uri="{FF2B5EF4-FFF2-40B4-BE49-F238E27FC236}">
                <a16:creationId xmlns:a16="http://schemas.microsoft.com/office/drawing/2014/main" id="{33F68945-03D5-7F5E-DCE6-98F0DB4C5A1A}"/>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4.1.4.6</a:t>
            </a:r>
            <a:endParaRPr kumimoji="1" lang="ja-JP" altLang="en-US" sz="1100" dirty="0">
              <a:solidFill>
                <a:schemeClr val="tx1"/>
              </a:solidFill>
              <a:latin typeface="ＭＳ Ｐゴシック 本文ＭＳ Ｐゴシック 本文"/>
            </a:endParaRPr>
          </a:p>
        </p:txBody>
      </p:sp>
      <p:grpSp>
        <p:nvGrpSpPr>
          <p:cNvPr id="282" name="グループ化 281">
            <a:extLst>
              <a:ext uri="{FF2B5EF4-FFF2-40B4-BE49-F238E27FC236}">
                <a16:creationId xmlns:a16="http://schemas.microsoft.com/office/drawing/2014/main" id="{FFB17914-1441-EE42-E903-3D9A83D92C9B}"/>
              </a:ext>
            </a:extLst>
          </p:cNvPr>
          <p:cNvGrpSpPr/>
          <p:nvPr/>
        </p:nvGrpSpPr>
        <p:grpSpPr>
          <a:xfrm>
            <a:off x="4188228" y="2077402"/>
            <a:ext cx="543271" cy="360045"/>
            <a:chOff x="4687859" y="3222625"/>
            <a:chExt cx="543271" cy="360045"/>
          </a:xfrm>
        </p:grpSpPr>
        <p:grpSp>
          <p:nvGrpSpPr>
            <p:cNvPr id="283" name="グループ化 282">
              <a:extLst>
                <a:ext uri="{FF2B5EF4-FFF2-40B4-BE49-F238E27FC236}">
                  <a16:creationId xmlns:a16="http://schemas.microsoft.com/office/drawing/2014/main" id="{149C2B22-B980-3EFF-6DFE-D86EE73E04DC}"/>
                </a:ext>
              </a:extLst>
            </p:cNvPr>
            <p:cNvGrpSpPr/>
            <p:nvPr/>
          </p:nvGrpSpPr>
          <p:grpSpPr>
            <a:xfrm>
              <a:off x="4687859" y="3225072"/>
              <a:ext cx="518506" cy="339406"/>
              <a:chOff x="4687859" y="3225072"/>
              <a:chExt cx="518506" cy="339406"/>
            </a:xfrm>
          </p:grpSpPr>
          <p:pic>
            <p:nvPicPr>
              <p:cNvPr id="285" name="object 21">
                <a:extLst>
                  <a:ext uri="{FF2B5EF4-FFF2-40B4-BE49-F238E27FC236}">
                    <a16:creationId xmlns:a16="http://schemas.microsoft.com/office/drawing/2014/main" id="{46695E78-A2D1-38A5-8636-58755681D08C}"/>
                  </a:ext>
                </a:extLst>
              </p:cNvPr>
              <p:cNvPicPr/>
              <p:nvPr/>
            </p:nvPicPr>
            <p:blipFill>
              <a:blip r:embed="rId4" cstate="print"/>
              <a:stretch>
                <a:fillRect/>
              </a:stretch>
            </p:blipFill>
            <p:spPr>
              <a:xfrm>
                <a:off x="4687859" y="3225072"/>
                <a:ext cx="133329" cy="115866"/>
              </a:xfrm>
              <a:prstGeom prst="rect">
                <a:avLst/>
              </a:prstGeom>
            </p:spPr>
          </p:pic>
          <p:sp>
            <p:nvSpPr>
              <p:cNvPr id="286" name="object 17">
                <a:extLst>
                  <a:ext uri="{FF2B5EF4-FFF2-40B4-BE49-F238E27FC236}">
                    <a16:creationId xmlns:a16="http://schemas.microsoft.com/office/drawing/2014/main" id="{AC9C57A6-ED62-892E-AF8D-DC6B4555DA66}"/>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設定</a:t>
                </a:r>
                <a:endParaRPr lang="ja-JP" altLang="en-US" sz="700" dirty="0">
                  <a:latin typeface="ＭＳ Ｐゴシック 本文ＭＳ Ｐゴシック 本文"/>
                  <a:ea typeface="+mn-ea"/>
                  <a:cs typeface="游ゴシック"/>
                </a:endParaRPr>
              </a:p>
            </p:txBody>
          </p:sp>
        </p:grpSp>
        <p:sp>
          <p:nvSpPr>
            <p:cNvPr id="284" name="object 18">
              <a:extLst>
                <a:ext uri="{FF2B5EF4-FFF2-40B4-BE49-F238E27FC236}">
                  <a16:creationId xmlns:a16="http://schemas.microsoft.com/office/drawing/2014/main" id="{0C0C5EBE-F23F-D352-C124-2C7A91E27BDC}"/>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87" name="グループ化 286">
            <a:extLst>
              <a:ext uri="{FF2B5EF4-FFF2-40B4-BE49-F238E27FC236}">
                <a16:creationId xmlns:a16="http://schemas.microsoft.com/office/drawing/2014/main" id="{367EC4AB-576E-0F26-CBD4-28EE4228C976}"/>
              </a:ext>
            </a:extLst>
          </p:cNvPr>
          <p:cNvGrpSpPr/>
          <p:nvPr/>
        </p:nvGrpSpPr>
        <p:grpSpPr>
          <a:xfrm>
            <a:off x="6390636" y="2077402"/>
            <a:ext cx="543271" cy="360045"/>
            <a:chOff x="4687859" y="3222625"/>
            <a:chExt cx="543271" cy="360045"/>
          </a:xfrm>
        </p:grpSpPr>
        <p:grpSp>
          <p:nvGrpSpPr>
            <p:cNvPr id="288" name="グループ化 287">
              <a:extLst>
                <a:ext uri="{FF2B5EF4-FFF2-40B4-BE49-F238E27FC236}">
                  <a16:creationId xmlns:a16="http://schemas.microsoft.com/office/drawing/2014/main" id="{01BE8433-5C89-ECB6-F4DA-C62BBC383D3D}"/>
                </a:ext>
              </a:extLst>
            </p:cNvPr>
            <p:cNvGrpSpPr/>
            <p:nvPr/>
          </p:nvGrpSpPr>
          <p:grpSpPr>
            <a:xfrm>
              <a:off x="4687859" y="3225072"/>
              <a:ext cx="518506" cy="339406"/>
              <a:chOff x="4687859" y="3225072"/>
              <a:chExt cx="518506" cy="339406"/>
            </a:xfrm>
          </p:grpSpPr>
          <p:pic>
            <p:nvPicPr>
              <p:cNvPr id="290" name="object 21">
                <a:extLst>
                  <a:ext uri="{FF2B5EF4-FFF2-40B4-BE49-F238E27FC236}">
                    <a16:creationId xmlns:a16="http://schemas.microsoft.com/office/drawing/2014/main" id="{E0971077-297D-A328-D1DF-0B44FE764BA6}"/>
                  </a:ext>
                </a:extLst>
              </p:cNvPr>
              <p:cNvPicPr/>
              <p:nvPr/>
            </p:nvPicPr>
            <p:blipFill>
              <a:blip r:embed="rId4" cstate="print"/>
              <a:stretch>
                <a:fillRect/>
              </a:stretch>
            </p:blipFill>
            <p:spPr>
              <a:xfrm>
                <a:off x="4687859" y="3225072"/>
                <a:ext cx="133329" cy="115866"/>
              </a:xfrm>
              <a:prstGeom prst="rect">
                <a:avLst/>
              </a:prstGeom>
            </p:spPr>
          </p:pic>
          <p:sp>
            <p:nvSpPr>
              <p:cNvPr id="291" name="object 17">
                <a:extLst>
                  <a:ext uri="{FF2B5EF4-FFF2-40B4-BE49-F238E27FC236}">
                    <a16:creationId xmlns:a16="http://schemas.microsoft.com/office/drawing/2014/main" id="{5093FC6D-458D-9129-EDDC-56680171D776}"/>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spc="-15" dirty="0">
                    <a:latin typeface="ＭＳ Ｐゴシック 本文ＭＳ Ｐゴシック 本文"/>
                    <a:ea typeface="+mn-ea"/>
                    <a:cs typeface="游ゴシック"/>
                  </a:rPr>
                  <a:t>暗証番号</a:t>
                </a:r>
                <a:br>
                  <a:rPr lang="en-US" altLang="ja-JP" sz="700" spc="-15" dirty="0">
                    <a:latin typeface="ＭＳ Ｐゴシック 本文ＭＳ Ｐゴシック 本文"/>
                    <a:ea typeface="+mn-ea"/>
                    <a:cs typeface="游ゴシック"/>
                  </a:rPr>
                </a:br>
                <a:r>
                  <a:rPr lang="ja-JP" altLang="en-US" sz="700" spc="-15" dirty="0">
                    <a:latin typeface="ＭＳ Ｐゴシック 本文ＭＳ Ｐゴシック 本文"/>
                    <a:ea typeface="+mn-ea"/>
                    <a:cs typeface="游ゴシック"/>
                  </a:rPr>
                  <a:t>設定</a:t>
                </a:r>
                <a:endParaRPr lang="ja-JP" altLang="en-US" sz="700" dirty="0">
                  <a:latin typeface="ＭＳ Ｐゴシック 本文ＭＳ Ｐゴシック 本文"/>
                  <a:ea typeface="+mn-ea"/>
                  <a:cs typeface="游ゴシック"/>
                </a:endParaRPr>
              </a:p>
            </p:txBody>
          </p:sp>
        </p:grpSp>
        <p:sp>
          <p:nvSpPr>
            <p:cNvPr id="289" name="object 18">
              <a:extLst>
                <a:ext uri="{FF2B5EF4-FFF2-40B4-BE49-F238E27FC236}">
                  <a16:creationId xmlns:a16="http://schemas.microsoft.com/office/drawing/2014/main" id="{D5B451A1-5BBA-DB89-E27E-4C451D2340A2}"/>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292" name="グループ化 291">
            <a:extLst>
              <a:ext uri="{FF2B5EF4-FFF2-40B4-BE49-F238E27FC236}">
                <a16:creationId xmlns:a16="http://schemas.microsoft.com/office/drawing/2014/main" id="{36964474-5AF1-B03B-72D6-7BBCD690CC18}"/>
              </a:ext>
            </a:extLst>
          </p:cNvPr>
          <p:cNvGrpSpPr/>
          <p:nvPr/>
        </p:nvGrpSpPr>
        <p:grpSpPr>
          <a:xfrm>
            <a:off x="1755774" y="4067174"/>
            <a:ext cx="543271" cy="360045"/>
            <a:chOff x="4687859" y="3222625"/>
            <a:chExt cx="543271" cy="360045"/>
          </a:xfrm>
        </p:grpSpPr>
        <p:grpSp>
          <p:nvGrpSpPr>
            <p:cNvPr id="293" name="グループ化 292">
              <a:extLst>
                <a:ext uri="{FF2B5EF4-FFF2-40B4-BE49-F238E27FC236}">
                  <a16:creationId xmlns:a16="http://schemas.microsoft.com/office/drawing/2014/main" id="{9CCCD724-242E-D50F-84F9-7C93C1EC22B2}"/>
                </a:ext>
              </a:extLst>
            </p:cNvPr>
            <p:cNvGrpSpPr/>
            <p:nvPr/>
          </p:nvGrpSpPr>
          <p:grpSpPr>
            <a:xfrm>
              <a:off x="4687859" y="3225072"/>
              <a:ext cx="518506" cy="339406"/>
              <a:chOff x="4687859" y="3225072"/>
              <a:chExt cx="518506" cy="339406"/>
            </a:xfrm>
          </p:grpSpPr>
          <p:pic>
            <p:nvPicPr>
              <p:cNvPr id="298" name="object 21">
                <a:extLst>
                  <a:ext uri="{FF2B5EF4-FFF2-40B4-BE49-F238E27FC236}">
                    <a16:creationId xmlns:a16="http://schemas.microsoft.com/office/drawing/2014/main" id="{001BF6CA-BF7F-5129-5383-A9051BC569EE}"/>
                  </a:ext>
                </a:extLst>
              </p:cNvPr>
              <p:cNvPicPr/>
              <p:nvPr/>
            </p:nvPicPr>
            <p:blipFill>
              <a:blip r:embed="rId4" cstate="print"/>
              <a:stretch>
                <a:fillRect/>
              </a:stretch>
            </p:blipFill>
            <p:spPr>
              <a:xfrm>
                <a:off x="4687859" y="3225072"/>
                <a:ext cx="133329" cy="115866"/>
              </a:xfrm>
              <a:prstGeom prst="rect">
                <a:avLst/>
              </a:prstGeom>
            </p:spPr>
          </p:pic>
          <p:sp>
            <p:nvSpPr>
              <p:cNvPr id="299" name="object 17">
                <a:extLst>
                  <a:ext uri="{FF2B5EF4-FFF2-40B4-BE49-F238E27FC236}">
                    <a16:creationId xmlns:a16="http://schemas.microsoft.com/office/drawing/2014/main" id="{7089FB4E-50E6-69EA-FBAF-85BEDEE352D9}"/>
                  </a:ext>
                </a:extLst>
              </p:cNvPr>
              <p:cNvSpPr/>
              <p:nvPr/>
            </p:nvSpPr>
            <p:spPr>
              <a:xfrm>
                <a:off x="4726305" y="3259678"/>
                <a:ext cx="480060" cy="304800"/>
              </a:xfrm>
              <a:prstGeom prst="roundRect">
                <a:avLst/>
              </a:prstGeom>
              <a:ln w="9525">
                <a:noFill/>
              </a:ln>
            </p:spPr>
            <p:txBody>
              <a:bodyPr wrap="square" lIns="0" tIns="0" rIns="0" bIns="0" rtlCol="0" anchor="ctr"/>
              <a:lstStyle/>
              <a:p>
                <a:pPr lvl="0" algn="ctr"/>
                <a:r>
                  <a:rPr lang="zh-TW" altLang="en-US" sz="600" dirty="0">
                    <a:latin typeface="+mj-ea"/>
                    <a:ea typeface="+mj-ea"/>
                  </a:rPr>
                  <a:t>回答書申請内容入力</a:t>
                </a:r>
              </a:p>
              <a:p>
                <a:pPr lvl="0" algn="ctr"/>
                <a:r>
                  <a:rPr lang="zh-TW" altLang="en-US" sz="600" dirty="0">
                    <a:latin typeface="+mj-ea"/>
                    <a:ea typeface="+mj-ea"/>
                  </a:rPr>
                  <a:t>（回答）</a:t>
                </a:r>
              </a:p>
            </p:txBody>
          </p:sp>
        </p:grpSp>
        <p:sp>
          <p:nvSpPr>
            <p:cNvPr id="297" name="object 18">
              <a:extLst>
                <a:ext uri="{FF2B5EF4-FFF2-40B4-BE49-F238E27FC236}">
                  <a16:creationId xmlns:a16="http://schemas.microsoft.com/office/drawing/2014/main" id="{FEEC2C78-0ABB-BDC9-F814-991C64039CA0}"/>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08" name="グループ化 307">
            <a:extLst>
              <a:ext uri="{FF2B5EF4-FFF2-40B4-BE49-F238E27FC236}">
                <a16:creationId xmlns:a16="http://schemas.microsoft.com/office/drawing/2014/main" id="{1433C46A-C99E-E47D-ABC0-249AE2CF9D57}"/>
              </a:ext>
            </a:extLst>
          </p:cNvPr>
          <p:cNvGrpSpPr/>
          <p:nvPr/>
        </p:nvGrpSpPr>
        <p:grpSpPr>
          <a:xfrm>
            <a:off x="2522365" y="4067174"/>
            <a:ext cx="543271" cy="360045"/>
            <a:chOff x="4687859" y="3222625"/>
            <a:chExt cx="543271" cy="360045"/>
          </a:xfrm>
        </p:grpSpPr>
        <p:grpSp>
          <p:nvGrpSpPr>
            <p:cNvPr id="309" name="グループ化 308">
              <a:extLst>
                <a:ext uri="{FF2B5EF4-FFF2-40B4-BE49-F238E27FC236}">
                  <a16:creationId xmlns:a16="http://schemas.microsoft.com/office/drawing/2014/main" id="{A805C225-2499-30C7-319D-167D603DBF77}"/>
                </a:ext>
              </a:extLst>
            </p:cNvPr>
            <p:cNvGrpSpPr/>
            <p:nvPr/>
          </p:nvGrpSpPr>
          <p:grpSpPr>
            <a:xfrm>
              <a:off x="4687859" y="3225072"/>
              <a:ext cx="518506" cy="339406"/>
              <a:chOff x="4687859" y="3225072"/>
              <a:chExt cx="518506" cy="339406"/>
            </a:xfrm>
          </p:grpSpPr>
          <p:pic>
            <p:nvPicPr>
              <p:cNvPr id="311" name="object 21">
                <a:extLst>
                  <a:ext uri="{FF2B5EF4-FFF2-40B4-BE49-F238E27FC236}">
                    <a16:creationId xmlns:a16="http://schemas.microsoft.com/office/drawing/2014/main" id="{090CCBC4-6ED3-A6F2-A5D7-DDB2D0E5D27B}"/>
                  </a:ext>
                </a:extLst>
              </p:cNvPr>
              <p:cNvPicPr/>
              <p:nvPr/>
            </p:nvPicPr>
            <p:blipFill>
              <a:blip r:embed="rId4" cstate="print"/>
              <a:stretch>
                <a:fillRect/>
              </a:stretch>
            </p:blipFill>
            <p:spPr>
              <a:xfrm>
                <a:off x="4687859" y="3225072"/>
                <a:ext cx="133329" cy="115866"/>
              </a:xfrm>
              <a:prstGeom prst="rect">
                <a:avLst/>
              </a:prstGeom>
            </p:spPr>
          </p:pic>
          <p:sp>
            <p:nvSpPr>
              <p:cNvPr id="312" name="object 17">
                <a:extLst>
                  <a:ext uri="{FF2B5EF4-FFF2-40B4-BE49-F238E27FC236}">
                    <a16:creationId xmlns:a16="http://schemas.microsoft.com/office/drawing/2014/main" id="{A152D12E-793F-0776-D931-1854BFAF7DB6}"/>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確認・決裁</a:t>
                </a:r>
              </a:p>
              <a:p>
                <a:pPr marL="12700" algn="ctr">
                  <a:lnSpc>
                    <a:spcPct val="100000"/>
                  </a:lnSpc>
                  <a:spcBef>
                    <a:spcPts val="100"/>
                  </a:spcBef>
                </a:pPr>
                <a:r>
                  <a:rPr lang="ja-JP" altLang="en-US" sz="700" dirty="0">
                    <a:latin typeface="ＭＳ Ｐゴシック 本文ＭＳ Ｐゴシック 本文"/>
                    <a:ea typeface="+mn-ea"/>
                    <a:cs typeface="游ゴシック"/>
                  </a:rPr>
                  <a:t>（本登録）</a:t>
                </a:r>
                <a:endParaRPr lang="en-US" altLang="ja-JP" sz="700" dirty="0">
                  <a:latin typeface="ＭＳ Ｐゴシック 本文ＭＳ Ｐゴシック 本文"/>
                  <a:ea typeface="+mn-ea"/>
                  <a:cs typeface="游ゴシック"/>
                </a:endParaRPr>
              </a:p>
            </p:txBody>
          </p:sp>
        </p:grpSp>
        <p:sp>
          <p:nvSpPr>
            <p:cNvPr id="310" name="object 18">
              <a:extLst>
                <a:ext uri="{FF2B5EF4-FFF2-40B4-BE49-F238E27FC236}">
                  <a16:creationId xmlns:a16="http://schemas.microsoft.com/office/drawing/2014/main" id="{AD2B8F4A-C6EA-6EC4-5CE3-D089FF03F6D5}"/>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13" name="グループ化 312">
            <a:extLst>
              <a:ext uri="{FF2B5EF4-FFF2-40B4-BE49-F238E27FC236}">
                <a16:creationId xmlns:a16="http://schemas.microsoft.com/office/drawing/2014/main" id="{56506B90-6175-9A57-B41A-DD05C61292C9}"/>
              </a:ext>
            </a:extLst>
          </p:cNvPr>
          <p:cNvGrpSpPr/>
          <p:nvPr/>
        </p:nvGrpSpPr>
        <p:grpSpPr>
          <a:xfrm>
            <a:off x="5536364" y="4060824"/>
            <a:ext cx="543271" cy="360045"/>
            <a:chOff x="4687859" y="3222625"/>
            <a:chExt cx="543271" cy="360045"/>
          </a:xfrm>
        </p:grpSpPr>
        <p:grpSp>
          <p:nvGrpSpPr>
            <p:cNvPr id="314" name="グループ化 313">
              <a:extLst>
                <a:ext uri="{FF2B5EF4-FFF2-40B4-BE49-F238E27FC236}">
                  <a16:creationId xmlns:a16="http://schemas.microsoft.com/office/drawing/2014/main" id="{2D8CD84F-9F65-73E4-2058-B542324E0718}"/>
                </a:ext>
              </a:extLst>
            </p:cNvPr>
            <p:cNvGrpSpPr/>
            <p:nvPr/>
          </p:nvGrpSpPr>
          <p:grpSpPr>
            <a:xfrm>
              <a:off x="4687859" y="3225072"/>
              <a:ext cx="518506" cy="339406"/>
              <a:chOff x="4687859" y="3225072"/>
              <a:chExt cx="518506" cy="339406"/>
            </a:xfrm>
          </p:grpSpPr>
          <p:pic>
            <p:nvPicPr>
              <p:cNvPr id="316" name="object 21">
                <a:extLst>
                  <a:ext uri="{FF2B5EF4-FFF2-40B4-BE49-F238E27FC236}">
                    <a16:creationId xmlns:a16="http://schemas.microsoft.com/office/drawing/2014/main" id="{B7272532-EB0F-0D7A-91AC-60F5B9E0BDAD}"/>
                  </a:ext>
                </a:extLst>
              </p:cNvPr>
              <p:cNvPicPr/>
              <p:nvPr/>
            </p:nvPicPr>
            <p:blipFill>
              <a:blip r:embed="rId4" cstate="print"/>
              <a:stretch>
                <a:fillRect/>
              </a:stretch>
            </p:blipFill>
            <p:spPr>
              <a:xfrm>
                <a:off x="4687859" y="3225072"/>
                <a:ext cx="133329" cy="115866"/>
              </a:xfrm>
              <a:prstGeom prst="rect">
                <a:avLst/>
              </a:prstGeom>
            </p:spPr>
          </p:pic>
          <p:sp>
            <p:nvSpPr>
              <p:cNvPr id="317" name="object 17">
                <a:extLst>
                  <a:ext uri="{FF2B5EF4-FFF2-40B4-BE49-F238E27FC236}">
                    <a16:creationId xmlns:a16="http://schemas.microsoft.com/office/drawing/2014/main" id="{170B62DB-E0AA-734E-A818-FC9C293B9095}"/>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600" dirty="0">
                    <a:latin typeface="ＭＳ Ｐゴシック 本文ＭＳ Ｐゴシック 本文"/>
                    <a:ea typeface="+mn-ea"/>
                    <a:cs typeface="游ゴシック"/>
                  </a:rPr>
                  <a:t>必要事項</a:t>
                </a:r>
                <a:br>
                  <a:rPr lang="en-US" altLang="ja-JP" sz="600" dirty="0">
                    <a:latin typeface="ＭＳ Ｐゴシック 本文ＭＳ Ｐゴシック 本文"/>
                    <a:ea typeface="+mn-ea"/>
                    <a:cs typeface="游ゴシック"/>
                  </a:rPr>
                </a:br>
                <a:r>
                  <a:rPr lang="ja-JP" altLang="en-US" sz="600" dirty="0">
                    <a:latin typeface="ＭＳ Ｐゴシック 本文ＭＳ Ｐゴシック 本文"/>
                    <a:ea typeface="+mn-ea"/>
                    <a:cs typeface="游ゴシック"/>
                  </a:rPr>
                  <a:t>記録</a:t>
                </a:r>
                <a:endParaRPr lang="en-US" altLang="ja-JP" sz="600" dirty="0">
                  <a:latin typeface="ＭＳ Ｐゴシック 本文ＭＳ Ｐゴシック 本文"/>
                  <a:ea typeface="+mn-ea"/>
                  <a:cs typeface="游ゴシック"/>
                </a:endParaRPr>
              </a:p>
            </p:txBody>
          </p:sp>
        </p:grpSp>
        <p:sp>
          <p:nvSpPr>
            <p:cNvPr id="315" name="object 18">
              <a:extLst>
                <a:ext uri="{FF2B5EF4-FFF2-40B4-BE49-F238E27FC236}">
                  <a16:creationId xmlns:a16="http://schemas.microsoft.com/office/drawing/2014/main" id="{F067A536-F9F9-5E5B-6BA7-0EFA4CA5370D}"/>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18" name="グループ化 317">
            <a:extLst>
              <a:ext uri="{FF2B5EF4-FFF2-40B4-BE49-F238E27FC236}">
                <a16:creationId xmlns:a16="http://schemas.microsoft.com/office/drawing/2014/main" id="{874BAD87-7A64-FD6E-938F-BB5DF1ECB69E}"/>
              </a:ext>
            </a:extLst>
          </p:cNvPr>
          <p:cNvGrpSpPr/>
          <p:nvPr/>
        </p:nvGrpSpPr>
        <p:grpSpPr>
          <a:xfrm>
            <a:off x="7163946" y="4062214"/>
            <a:ext cx="539750" cy="360045"/>
            <a:chOff x="1937952" y="2078355"/>
            <a:chExt cx="539750" cy="360045"/>
          </a:xfrm>
        </p:grpSpPr>
        <p:pic>
          <p:nvPicPr>
            <p:cNvPr id="320" name="object 19">
              <a:extLst>
                <a:ext uri="{FF2B5EF4-FFF2-40B4-BE49-F238E27FC236}">
                  <a16:creationId xmlns:a16="http://schemas.microsoft.com/office/drawing/2014/main" id="{0D9EC68F-F64D-62B9-D4F6-751B890631E8}"/>
                </a:ext>
              </a:extLst>
            </p:cNvPr>
            <p:cNvPicPr/>
            <p:nvPr/>
          </p:nvPicPr>
          <p:blipFill>
            <a:blip r:embed="rId5" cstate="print"/>
            <a:stretch>
              <a:fillRect/>
            </a:stretch>
          </p:blipFill>
          <p:spPr>
            <a:xfrm>
              <a:off x="1964333" y="2084491"/>
              <a:ext cx="120395" cy="100245"/>
            </a:xfrm>
            <a:prstGeom prst="rect">
              <a:avLst/>
            </a:prstGeom>
          </p:spPr>
        </p:pic>
        <p:sp>
          <p:nvSpPr>
            <p:cNvPr id="321" name="object 17">
              <a:extLst>
                <a:ext uri="{FF2B5EF4-FFF2-40B4-BE49-F238E27FC236}">
                  <a16:creationId xmlns:a16="http://schemas.microsoft.com/office/drawing/2014/main" id="{029EAE44-EC06-B9F3-31D5-F4AC4446FE2F}"/>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印鑑登録番号記載又は貼付</a:t>
              </a:r>
            </a:p>
          </p:txBody>
        </p:sp>
        <p:sp>
          <p:nvSpPr>
            <p:cNvPr id="322" name="object 18">
              <a:extLst>
                <a:ext uri="{FF2B5EF4-FFF2-40B4-BE49-F238E27FC236}">
                  <a16:creationId xmlns:a16="http://schemas.microsoft.com/office/drawing/2014/main" id="{230879E3-D382-5BA5-F0DE-2F3538C859C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23" name="グループ化 322">
            <a:extLst>
              <a:ext uri="{FF2B5EF4-FFF2-40B4-BE49-F238E27FC236}">
                <a16:creationId xmlns:a16="http://schemas.microsoft.com/office/drawing/2014/main" id="{DAFB0EF8-E926-0941-AD88-8AB20E0AEA7C}"/>
              </a:ext>
            </a:extLst>
          </p:cNvPr>
          <p:cNvGrpSpPr/>
          <p:nvPr/>
        </p:nvGrpSpPr>
        <p:grpSpPr>
          <a:xfrm>
            <a:off x="8327390" y="4908230"/>
            <a:ext cx="539750" cy="360045"/>
            <a:chOff x="1937952" y="2078355"/>
            <a:chExt cx="539750" cy="360045"/>
          </a:xfrm>
        </p:grpSpPr>
        <p:pic>
          <p:nvPicPr>
            <p:cNvPr id="324" name="object 19">
              <a:extLst>
                <a:ext uri="{FF2B5EF4-FFF2-40B4-BE49-F238E27FC236}">
                  <a16:creationId xmlns:a16="http://schemas.microsoft.com/office/drawing/2014/main" id="{5B9BCC51-1A6B-93F9-194E-3F1676D39737}"/>
                </a:ext>
              </a:extLst>
            </p:cNvPr>
            <p:cNvPicPr/>
            <p:nvPr/>
          </p:nvPicPr>
          <p:blipFill>
            <a:blip r:embed="rId5" cstate="print"/>
            <a:stretch>
              <a:fillRect/>
            </a:stretch>
          </p:blipFill>
          <p:spPr>
            <a:xfrm>
              <a:off x="1964333" y="2084491"/>
              <a:ext cx="120395" cy="100245"/>
            </a:xfrm>
            <a:prstGeom prst="rect">
              <a:avLst/>
            </a:prstGeom>
          </p:spPr>
        </p:pic>
        <p:sp>
          <p:nvSpPr>
            <p:cNvPr id="325" name="object 17">
              <a:extLst>
                <a:ext uri="{FF2B5EF4-FFF2-40B4-BE49-F238E27FC236}">
                  <a16:creationId xmlns:a16="http://schemas.microsoft.com/office/drawing/2014/main" id="{B8F3F692-31EB-DCF1-435B-34DA14D12D07}"/>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600" dirty="0">
                  <a:latin typeface="+mj-ea"/>
                  <a:ea typeface="+mj-ea"/>
                </a:rPr>
                <a:t>印鑑登録番号記載又は貼付</a:t>
              </a:r>
            </a:p>
          </p:txBody>
        </p:sp>
        <p:sp>
          <p:nvSpPr>
            <p:cNvPr id="326" name="object 18">
              <a:extLst>
                <a:ext uri="{FF2B5EF4-FFF2-40B4-BE49-F238E27FC236}">
                  <a16:creationId xmlns:a16="http://schemas.microsoft.com/office/drawing/2014/main" id="{CB7D6371-4419-A1B7-4204-B4ECFF129DF0}"/>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27" name="グループ化 326">
            <a:extLst>
              <a:ext uri="{FF2B5EF4-FFF2-40B4-BE49-F238E27FC236}">
                <a16:creationId xmlns:a16="http://schemas.microsoft.com/office/drawing/2014/main" id="{1825A25F-DC40-932B-75EE-EF77C3E4C679}"/>
              </a:ext>
            </a:extLst>
          </p:cNvPr>
          <p:cNvGrpSpPr/>
          <p:nvPr/>
        </p:nvGrpSpPr>
        <p:grpSpPr>
          <a:xfrm>
            <a:off x="3190298" y="4056138"/>
            <a:ext cx="449580" cy="360044"/>
            <a:chOff x="11109350" y="5278617"/>
            <a:chExt cx="449580" cy="360044"/>
          </a:xfrm>
        </p:grpSpPr>
        <p:pic>
          <p:nvPicPr>
            <p:cNvPr id="328" name="object 23">
              <a:extLst>
                <a:ext uri="{FF2B5EF4-FFF2-40B4-BE49-F238E27FC236}">
                  <a16:creationId xmlns:a16="http://schemas.microsoft.com/office/drawing/2014/main" id="{5C3341BB-6176-6FA4-695E-0059AC951B8D}"/>
                </a:ext>
              </a:extLst>
            </p:cNvPr>
            <p:cNvPicPr/>
            <p:nvPr/>
          </p:nvPicPr>
          <p:blipFill>
            <a:blip r:embed="rId6" cstate="print"/>
            <a:stretch>
              <a:fillRect/>
            </a:stretch>
          </p:blipFill>
          <p:spPr>
            <a:xfrm>
              <a:off x="11248796" y="5372533"/>
              <a:ext cx="170688" cy="172212"/>
            </a:xfrm>
            <a:prstGeom prst="rect">
              <a:avLst/>
            </a:prstGeom>
          </p:spPr>
        </p:pic>
        <p:sp>
          <p:nvSpPr>
            <p:cNvPr id="329" name="ひし形 328">
              <a:extLst>
                <a:ext uri="{FF2B5EF4-FFF2-40B4-BE49-F238E27FC236}">
                  <a16:creationId xmlns:a16="http://schemas.microsoft.com/office/drawing/2014/main" id="{6E6B8979-7224-249F-8DA7-89934C3D89D1}"/>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0" name="グループ化 329">
            <a:extLst>
              <a:ext uri="{FF2B5EF4-FFF2-40B4-BE49-F238E27FC236}">
                <a16:creationId xmlns:a16="http://schemas.microsoft.com/office/drawing/2014/main" id="{CEE41F63-F7B5-47AF-DC5C-404C75A44CC1}"/>
              </a:ext>
            </a:extLst>
          </p:cNvPr>
          <p:cNvGrpSpPr/>
          <p:nvPr/>
        </p:nvGrpSpPr>
        <p:grpSpPr>
          <a:xfrm>
            <a:off x="3790245" y="4056138"/>
            <a:ext cx="449580" cy="360044"/>
            <a:chOff x="11109350" y="5278617"/>
            <a:chExt cx="449580" cy="360044"/>
          </a:xfrm>
        </p:grpSpPr>
        <p:pic>
          <p:nvPicPr>
            <p:cNvPr id="331" name="object 23">
              <a:extLst>
                <a:ext uri="{FF2B5EF4-FFF2-40B4-BE49-F238E27FC236}">
                  <a16:creationId xmlns:a16="http://schemas.microsoft.com/office/drawing/2014/main" id="{E0320B64-8BCB-7C4B-72D7-EA5B5D844CDC}"/>
                </a:ext>
              </a:extLst>
            </p:cNvPr>
            <p:cNvPicPr/>
            <p:nvPr/>
          </p:nvPicPr>
          <p:blipFill>
            <a:blip r:embed="rId6" cstate="print"/>
            <a:stretch>
              <a:fillRect/>
            </a:stretch>
          </p:blipFill>
          <p:spPr>
            <a:xfrm>
              <a:off x="11248796" y="5372533"/>
              <a:ext cx="170688" cy="172212"/>
            </a:xfrm>
            <a:prstGeom prst="rect">
              <a:avLst/>
            </a:prstGeom>
          </p:spPr>
        </p:pic>
        <p:sp>
          <p:nvSpPr>
            <p:cNvPr id="332" name="ひし形 331">
              <a:extLst>
                <a:ext uri="{FF2B5EF4-FFF2-40B4-BE49-F238E27FC236}">
                  <a16:creationId xmlns:a16="http://schemas.microsoft.com/office/drawing/2014/main" id="{EE9D3736-F229-EA95-7663-672C5AEDCC6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3" name="グループ化 332">
            <a:extLst>
              <a:ext uri="{FF2B5EF4-FFF2-40B4-BE49-F238E27FC236}">
                <a16:creationId xmlns:a16="http://schemas.microsoft.com/office/drawing/2014/main" id="{61065C84-607A-4F3F-FE6E-58E21E4DBBAA}"/>
              </a:ext>
            </a:extLst>
          </p:cNvPr>
          <p:cNvGrpSpPr/>
          <p:nvPr/>
        </p:nvGrpSpPr>
        <p:grpSpPr>
          <a:xfrm>
            <a:off x="4907154" y="4056138"/>
            <a:ext cx="449580" cy="360044"/>
            <a:chOff x="11109350" y="5278617"/>
            <a:chExt cx="449580" cy="360044"/>
          </a:xfrm>
        </p:grpSpPr>
        <p:pic>
          <p:nvPicPr>
            <p:cNvPr id="334" name="object 23">
              <a:extLst>
                <a:ext uri="{FF2B5EF4-FFF2-40B4-BE49-F238E27FC236}">
                  <a16:creationId xmlns:a16="http://schemas.microsoft.com/office/drawing/2014/main" id="{A1D933FB-44B7-C404-0E1F-1F5F81149C33}"/>
                </a:ext>
              </a:extLst>
            </p:cNvPr>
            <p:cNvPicPr/>
            <p:nvPr/>
          </p:nvPicPr>
          <p:blipFill>
            <a:blip r:embed="rId6" cstate="print"/>
            <a:stretch>
              <a:fillRect/>
            </a:stretch>
          </p:blipFill>
          <p:spPr>
            <a:xfrm>
              <a:off x="11248796" y="5372533"/>
              <a:ext cx="170688" cy="172212"/>
            </a:xfrm>
            <a:prstGeom prst="rect">
              <a:avLst/>
            </a:prstGeom>
          </p:spPr>
        </p:pic>
        <p:sp>
          <p:nvSpPr>
            <p:cNvPr id="335" name="ひし形 334">
              <a:extLst>
                <a:ext uri="{FF2B5EF4-FFF2-40B4-BE49-F238E27FC236}">
                  <a16:creationId xmlns:a16="http://schemas.microsoft.com/office/drawing/2014/main" id="{5386BECA-6EA2-B896-42E8-91EBFEC30E5A}"/>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46" name="直線コネクタ 358">
            <a:extLst>
              <a:ext uri="{FF2B5EF4-FFF2-40B4-BE49-F238E27FC236}">
                <a16:creationId xmlns:a16="http://schemas.microsoft.com/office/drawing/2014/main" id="{FCEC6B0F-212C-C7FA-CDD7-F1D49E171D56}"/>
              </a:ext>
            </a:extLst>
          </p:cNvPr>
          <p:cNvCxnSpPr>
            <a:cxnSpLocks/>
            <a:stCxn id="690" idx="0"/>
            <a:endCxn id="353" idx="4"/>
          </p:cNvCxnSpPr>
          <p:nvPr/>
        </p:nvCxnSpPr>
        <p:spPr>
          <a:xfrm rot="16200000" flipV="1">
            <a:off x="4585598" y="6194644"/>
            <a:ext cx="879530" cy="632454"/>
          </a:xfrm>
          <a:prstGeom prst="bentConnector2">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72" name="object 278">
            <a:extLst>
              <a:ext uri="{FF2B5EF4-FFF2-40B4-BE49-F238E27FC236}">
                <a16:creationId xmlns:a16="http://schemas.microsoft.com/office/drawing/2014/main" id="{4234CC64-9ED7-1CEF-4596-1A312FB7F275}"/>
              </a:ext>
            </a:extLst>
          </p:cNvPr>
          <p:cNvSpPr/>
          <p:nvPr/>
        </p:nvSpPr>
        <p:spPr>
          <a:xfrm rot="10800000">
            <a:off x="4525011" y="6934761"/>
            <a:ext cx="1642756" cy="45719"/>
          </a:xfrm>
          <a:custGeom>
            <a:avLst/>
            <a:gdLst/>
            <a:ahLst/>
            <a:cxnLst/>
            <a:rect l="l" t="t" r="r" b="b"/>
            <a:pathLst>
              <a:path w="914400" h="53975">
                <a:moveTo>
                  <a:pt x="0" y="0"/>
                </a:moveTo>
                <a:lnTo>
                  <a:pt x="0" y="53975"/>
                </a:lnTo>
                <a:lnTo>
                  <a:pt x="914146" y="53975"/>
                </a:lnTo>
                <a:lnTo>
                  <a:pt x="914146"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380" name="グループ化 379">
            <a:extLst>
              <a:ext uri="{FF2B5EF4-FFF2-40B4-BE49-F238E27FC236}">
                <a16:creationId xmlns:a16="http://schemas.microsoft.com/office/drawing/2014/main" id="{9D85D1A9-023D-992E-57E1-01D619BF3F71}"/>
              </a:ext>
            </a:extLst>
          </p:cNvPr>
          <p:cNvGrpSpPr/>
          <p:nvPr/>
        </p:nvGrpSpPr>
        <p:grpSpPr>
          <a:xfrm>
            <a:off x="4718685" y="2570480"/>
            <a:ext cx="216535" cy="288290"/>
            <a:chOff x="8006526" y="4197102"/>
            <a:chExt cx="216535" cy="288290"/>
          </a:xfrm>
        </p:grpSpPr>
        <p:sp>
          <p:nvSpPr>
            <p:cNvPr id="381" name="object 27">
              <a:extLst>
                <a:ext uri="{FF2B5EF4-FFF2-40B4-BE49-F238E27FC236}">
                  <a16:creationId xmlns:a16="http://schemas.microsoft.com/office/drawing/2014/main" id="{12D7402F-042C-E191-6237-908194DECCC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2" name="正方形/長方形 381">
              <a:extLst>
                <a:ext uri="{FF2B5EF4-FFF2-40B4-BE49-F238E27FC236}">
                  <a16:creationId xmlns:a16="http://schemas.microsoft.com/office/drawing/2014/main" id="{CFDD4A10-F887-D8F2-F9EB-DDD4CAF4517B}"/>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91" name="直線矢印コネクタ 131">
            <a:extLst>
              <a:ext uri="{FF2B5EF4-FFF2-40B4-BE49-F238E27FC236}">
                <a16:creationId xmlns:a16="http://schemas.microsoft.com/office/drawing/2014/main" id="{3A68C2DF-FC72-CC13-F9E2-211BE354E4E3}"/>
              </a:ext>
            </a:extLst>
          </p:cNvPr>
          <p:cNvCxnSpPr>
            <a:cxnSpLocks/>
            <a:stCxn id="289" idx="3"/>
            <a:endCxn id="322" idx="1"/>
          </p:cNvCxnSpPr>
          <p:nvPr/>
        </p:nvCxnSpPr>
        <p:spPr>
          <a:xfrm>
            <a:off x="6933907" y="2257425"/>
            <a:ext cx="230039" cy="198481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6" name="直線矢印コネクタ 131">
            <a:extLst>
              <a:ext uri="{FF2B5EF4-FFF2-40B4-BE49-F238E27FC236}">
                <a16:creationId xmlns:a16="http://schemas.microsoft.com/office/drawing/2014/main" id="{7B0E3A72-6857-EEF7-1EA7-53E4AE87AB1F}"/>
              </a:ext>
            </a:extLst>
          </p:cNvPr>
          <p:cNvCxnSpPr>
            <a:cxnSpLocks/>
            <a:stCxn id="322" idx="3"/>
            <a:endCxn id="711" idx="1"/>
          </p:cNvCxnSpPr>
          <p:nvPr/>
        </p:nvCxnSpPr>
        <p:spPr>
          <a:xfrm flipV="1">
            <a:off x="7703696" y="2267001"/>
            <a:ext cx="301571" cy="1975236"/>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3" name="直線矢印コネクタ 131">
            <a:extLst>
              <a:ext uri="{FF2B5EF4-FFF2-40B4-BE49-F238E27FC236}">
                <a16:creationId xmlns:a16="http://schemas.microsoft.com/office/drawing/2014/main" id="{287C341E-010D-C1C3-379B-64F34FDBE4DC}"/>
              </a:ext>
            </a:extLst>
          </p:cNvPr>
          <p:cNvCxnSpPr>
            <a:cxnSpLocks/>
            <a:stCxn id="326" idx="3"/>
            <a:endCxn id="302" idx="2"/>
          </p:cNvCxnSpPr>
          <p:nvPr/>
        </p:nvCxnSpPr>
        <p:spPr>
          <a:xfrm flipV="1">
            <a:off x="8867140" y="2267001"/>
            <a:ext cx="770728" cy="282125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1" name="直線矢印コネクタ 131">
            <a:extLst>
              <a:ext uri="{FF2B5EF4-FFF2-40B4-BE49-F238E27FC236}">
                <a16:creationId xmlns:a16="http://schemas.microsoft.com/office/drawing/2014/main" id="{BE620D82-581D-752E-22E5-D703E452AFF1}"/>
              </a:ext>
            </a:extLst>
          </p:cNvPr>
          <p:cNvCxnSpPr>
            <a:cxnSpLocks/>
            <a:stCxn id="315" idx="3"/>
            <a:endCxn id="289" idx="1"/>
          </p:cNvCxnSpPr>
          <p:nvPr/>
        </p:nvCxnSpPr>
        <p:spPr>
          <a:xfrm flipV="1">
            <a:off x="6079635" y="2257425"/>
            <a:ext cx="314522" cy="1983422"/>
          </a:xfrm>
          <a:prstGeom prst="bentConnector3">
            <a:avLst>
              <a:gd name="adj1" fmla="val 5000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14" name="直線矢印コネクタ 131">
            <a:extLst>
              <a:ext uri="{FF2B5EF4-FFF2-40B4-BE49-F238E27FC236}">
                <a16:creationId xmlns:a16="http://schemas.microsoft.com/office/drawing/2014/main" id="{CD4F79B0-DB0A-5BA6-7676-8630A543CB11}"/>
              </a:ext>
            </a:extLst>
          </p:cNvPr>
          <p:cNvCxnSpPr>
            <a:cxnSpLocks/>
            <a:stCxn id="335" idx="0"/>
            <a:endCxn id="289" idx="1"/>
          </p:cNvCxnSpPr>
          <p:nvPr/>
        </p:nvCxnSpPr>
        <p:spPr>
          <a:xfrm rot="5400000" flipH="1" flipV="1">
            <a:off x="4863694" y="2525676"/>
            <a:ext cx="1798713" cy="1262213"/>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90E9CF98-39C7-3E24-1F34-D82BB9F668D6}"/>
              </a:ext>
            </a:extLst>
          </p:cNvPr>
          <p:cNvCxnSpPr>
            <a:cxnSpLocks/>
            <a:stCxn id="354" idx="2"/>
            <a:endCxn id="4" idx="1"/>
          </p:cNvCxnSpPr>
          <p:nvPr/>
        </p:nvCxnSpPr>
        <p:spPr>
          <a:xfrm>
            <a:off x="4480680" y="6229258"/>
            <a:ext cx="1097" cy="308114"/>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290094D1-E288-45B4-0C5B-795C2C258741}"/>
              </a:ext>
            </a:extLst>
          </p:cNvPr>
          <p:cNvSpPr/>
          <p:nvPr/>
        </p:nvSpPr>
        <p:spPr>
          <a:xfrm rot="5400000">
            <a:off x="445824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8" name="直線コネクタ 7">
            <a:extLst>
              <a:ext uri="{FF2B5EF4-FFF2-40B4-BE49-F238E27FC236}">
                <a16:creationId xmlns:a16="http://schemas.microsoft.com/office/drawing/2014/main" id="{AC34B93E-0B67-D516-D9ED-7DA3251844C5}"/>
              </a:ext>
            </a:extLst>
          </p:cNvPr>
          <p:cNvCxnSpPr>
            <a:cxnSpLocks/>
            <a:stCxn id="23" idx="3"/>
            <a:endCxn id="13" idx="1"/>
          </p:cNvCxnSpPr>
          <p:nvPr/>
        </p:nvCxnSpPr>
        <p:spPr>
          <a:xfrm flipH="1">
            <a:off x="2797134" y="6243550"/>
            <a:ext cx="575" cy="293822"/>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3" name="左大かっこ 12">
            <a:extLst>
              <a:ext uri="{FF2B5EF4-FFF2-40B4-BE49-F238E27FC236}">
                <a16:creationId xmlns:a16="http://schemas.microsoft.com/office/drawing/2014/main" id="{3169C04B-71D4-449A-4536-3BF743404FD7}"/>
              </a:ext>
            </a:extLst>
          </p:cNvPr>
          <p:cNvSpPr/>
          <p:nvPr/>
        </p:nvSpPr>
        <p:spPr>
          <a:xfrm rot="5400000">
            <a:off x="2773604"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30" name="直線コネクタ 29">
            <a:extLst>
              <a:ext uri="{FF2B5EF4-FFF2-40B4-BE49-F238E27FC236}">
                <a16:creationId xmlns:a16="http://schemas.microsoft.com/office/drawing/2014/main" id="{86484F1A-B8E5-93D1-B67C-433BB9333650}"/>
              </a:ext>
            </a:extLst>
          </p:cNvPr>
          <p:cNvCxnSpPr>
            <a:cxnSpLocks/>
            <a:stCxn id="26" idx="3"/>
            <a:endCxn id="31" idx="1"/>
          </p:cNvCxnSpPr>
          <p:nvPr/>
        </p:nvCxnSpPr>
        <p:spPr>
          <a:xfrm rot="5400000">
            <a:off x="1697072" y="6202960"/>
            <a:ext cx="293822" cy="375002"/>
          </a:xfrm>
          <a:prstGeom prst="bentConnector5">
            <a:avLst>
              <a:gd name="adj1" fmla="val 23340"/>
              <a:gd name="adj2" fmla="val 77323"/>
              <a:gd name="adj3" fmla="val 22198"/>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 name="左大かっこ 30">
            <a:extLst>
              <a:ext uri="{FF2B5EF4-FFF2-40B4-BE49-F238E27FC236}">
                <a16:creationId xmlns:a16="http://schemas.microsoft.com/office/drawing/2014/main" id="{ADAC61E5-5112-D5D0-CF14-C0E061B862C6}"/>
              </a:ext>
            </a:extLst>
          </p:cNvPr>
          <p:cNvSpPr/>
          <p:nvPr/>
        </p:nvSpPr>
        <p:spPr>
          <a:xfrm rot="5400000">
            <a:off x="1632952"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1" name="直線コネクタ 260">
            <a:extLst>
              <a:ext uri="{FF2B5EF4-FFF2-40B4-BE49-F238E27FC236}">
                <a16:creationId xmlns:a16="http://schemas.microsoft.com/office/drawing/2014/main" id="{08C475FB-3B11-9AC5-AED8-EB1B10F42A12}"/>
              </a:ext>
            </a:extLst>
          </p:cNvPr>
          <p:cNvCxnSpPr>
            <a:cxnSpLocks/>
            <a:stCxn id="262" idx="1"/>
          </p:cNvCxnSpPr>
          <p:nvPr/>
        </p:nvCxnSpPr>
        <p:spPr>
          <a:xfrm>
            <a:off x="2029588" y="3746477"/>
            <a:ext cx="299" cy="320697"/>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62" name="左大かっこ 261">
            <a:extLst>
              <a:ext uri="{FF2B5EF4-FFF2-40B4-BE49-F238E27FC236}">
                <a16:creationId xmlns:a16="http://schemas.microsoft.com/office/drawing/2014/main" id="{3067B545-D66F-1869-433D-44661F779991}"/>
              </a:ext>
            </a:extLst>
          </p:cNvPr>
          <p:cNvSpPr/>
          <p:nvPr/>
        </p:nvSpPr>
        <p:spPr>
          <a:xfrm rot="16200000">
            <a:off x="2006057" y="3292469"/>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14" name="グループ化 13">
            <a:extLst>
              <a:ext uri="{FF2B5EF4-FFF2-40B4-BE49-F238E27FC236}">
                <a16:creationId xmlns:a16="http://schemas.microsoft.com/office/drawing/2014/main" id="{6BC149DA-ABFE-6E0F-42A5-C70790A31589}"/>
              </a:ext>
            </a:extLst>
          </p:cNvPr>
          <p:cNvGrpSpPr/>
          <p:nvPr/>
        </p:nvGrpSpPr>
        <p:grpSpPr>
          <a:xfrm>
            <a:off x="2282112" y="4712335"/>
            <a:ext cx="216535" cy="288290"/>
            <a:chOff x="8006526" y="4197102"/>
            <a:chExt cx="216535" cy="288290"/>
          </a:xfrm>
        </p:grpSpPr>
        <p:sp>
          <p:nvSpPr>
            <p:cNvPr id="17" name="object 27">
              <a:extLst>
                <a:ext uri="{FF2B5EF4-FFF2-40B4-BE49-F238E27FC236}">
                  <a16:creationId xmlns:a16="http://schemas.microsoft.com/office/drawing/2014/main" id="{293F72DE-2AE6-7696-6D10-AE6BB45E67BC}"/>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9" name="正方形/長方形 28">
              <a:extLst>
                <a:ext uri="{FF2B5EF4-FFF2-40B4-BE49-F238E27FC236}">
                  <a16:creationId xmlns:a16="http://schemas.microsoft.com/office/drawing/2014/main" id="{6C5405CE-6A36-C954-0FBF-F7A20143EE9D}"/>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sp>
        <p:nvSpPr>
          <p:cNvPr id="266" name="object 241">
            <a:extLst>
              <a:ext uri="{FF2B5EF4-FFF2-40B4-BE49-F238E27FC236}">
                <a16:creationId xmlns:a16="http://schemas.microsoft.com/office/drawing/2014/main" id="{BC7C1F62-C58A-C34A-D9BE-9518E9D86254}"/>
              </a:ext>
            </a:extLst>
          </p:cNvPr>
          <p:cNvSpPr txBox="1"/>
          <p:nvPr/>
        </p:nvSpPr>
        <p:spPr>
          <a:xfrm>
            <a:off x="5134641" y="3967179"/>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grpSp>
        <p:nvGrpSpPr>
          <p:cNvPr id="272" name="グループ化 271">
            <a:extLst>
              <a:ext uri="{FF2B5EF4-FFF2-40B4-BE49-F238E27FC236}">
                <a16:creationId xmlns:a16="http://schemas.microsoft.com/office/drawing/2014/main" id="{6540089E-9B3A-90DB-988D-2BF985F2A70D}"/>
              </a:ext>
            </a:extLst>
          </p:cNvPr>
          <p:cNvGrpSpPr/>
          <p:nvPr/>
        </p:nvGrpSpPr>
        <p:grpSpPr>
          <a:xfrm>
            <a:off x="8993669" y="5241623"/>
            <a:ext cx="216535" cy="288290"/>
            <a:chOff x="8006526" y="4197102"/>
            <a:chExt cx="216535" cy="288290"/>
          </a:xfrm>
        </p:grpSpPr>
        <p:sp>
          <p:nvSpPr>
            <p:cNvPr id="273" name="object 27">
              <a:extLst>
                <a:ext uri="{FF2B5EF4-FFF2-40B4-BE49-F238E27FC236}">
                  <a16:creationId xmlns:a16="http://schemas.microsoft.com/office/drawing/2014/main" id="{2A981982-49CD-E9BD-9AAB-03FFC4866AC0}"/>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274" name="正方形/長方形 273">
              <a:extLst>
                <a:ext uri="{FF2B5EF4-FFF2-40B4-BE49-F238E27FC236}">
                  <a16:creationId xmlns:a16="http://schemas.microsoft.com/office/drawing/2014/main" id="{BA524B27-2CC4-0A66-2E41-302EC6944D6F}"/>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5" name="直線矢印コネクタ 13">
            <a:extLst>
              <a:ext uri="{FF2B5EF4-FFF2-40B4-BE49-F238E27FC236}">
                <a16:creationId xmlns:a16="http://schemas.microsoft.com/office/drawing/2014/main" id="{42ECB5D0-5C63-29C5-01E0-6F95C221B629}"/>
              </a:ext>
            </a:extLst>
          </p:cNvPr>
          <p:cNvCxnSpPr>
            <a:cxnSpLocks/>
            <a:stCxn id="326" idx="2"/>
            <a:endCxn id="274" idx="1"/>
          </p:cNvCxnSpPr>
          <p:nvPr/>
        </p:nvCxnSpPr>
        <p:spPr>
          <a:xfrm rot="16200000" flipH="1">
            <a:off x="8739229" y="5126311"/>
            <a:ext cx="117493" cy="40142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278" name="直線矢印コネクタ 13">
            <a:extLst>
              <a:ext uri="{FF2B5EF4-FFF2-40B4-BE49-F238E27FC236}">
                <a16:creationId xmlns:a16="http://schemas.microsoft.com/office/drawing/2014/main" id="{78DD82CC-75B7-E4E7-2280-8B9EF09578DD}"/>
              </a:ext>
            </a:extLst>
          </p:cNvPr>
          <p:cNvCxnSpPr>
            <a:cxnSpLocks/>
            <a:stCxn id="274" idx="3"/>
            <a:endCxn id="302" idx="4"/>
          </p:cNvCxnSpPr>
          <p:nvPr/>
        </p:nvCxnSpPr>
        <p:spPr>
          <a:xfrm flipV="1">
            <a:off x="9210204" y="2357001"/>
            <a:ext cx="517664" cy="3028767"/>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6007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 name="object 62">
            <a:extLst>
              <a:ext uri="{FF2B5EF4-FFF2-40B4-BE49-F238E27FC236}">
                <a16:creationId xmlns:a16="http://schemas.microsoft.com/office/drawing/2014/main" id="{72A2666F-A4EC-0C26-4CF0-CDC871A5AC88}"/>
              </a:ext>
            </a:extLst>
          </p:cNvPr>
          <p:cNvSpPr txBox="1"/>
          <p:nvPr/>
        </p:nvSpPr>
        <p:spPr>
          <a:xfrm>
            <a:off x="154050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申請</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6920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598624" y="2301423"/>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393763"/>
            <a:ext cx="1558545" cy="361637"/>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rPr>
              <a:t>印鑑登録廃止申請書</a:t>
            </a:r>
          </a:p>
          <a:p>
            <a:pPr marL="12700">
              <a:lnSpc>
                <a:spcPct val="100000"/>
              </a:lnSpc>
              <a:spcBef>
                <a:spcPts val="100"/>
              </a:spcBef>
            </a:pPr>
            <a:r>
              <a:rPr lang="ja-JP" altLang="en-US" sz="700" dirty="0">
                <a:latin typeface="ＭＳ Ｐゴシック 本文ＭＳ Ｐゴシック 本文"/>
                <a:ea typeface="+mn-ea"/>
              </a:rPr>
              <a:t>印鑑登録証等</a:t>
            </a:r>
          </a:p>
          <a:p>
            <a:pPr marL="12700">
              <a:lnSpc>
                <a:spcPct val="100000"/>
              </a:lnSpc>
              <a:spcBef>
                <a:spcPts val="100"/>
              </a:spcBef>
            </a:pPr>
            <a:r>
              <a:rPr lang="ja-JP" altLang="en-US" sz="700" dirty="0">
                <a:latin typeface="ＭＳ Ｐゴシック 本文ＭＳ Ｐゴシック 本文"/>
                <a:ea typeface="+mn-ea"/>
              </a:rPr>
              <a:t>本人確認書類</a:t>
            </a:r>
            <a:endParaRPr lang="en-US" altLang="ja-JP" sz="700" dirty="0">
              <a:latin typeface="ＭＳ Ｐゴシック 本文ＭＳ Ｐゴシック 本文"/>
              <a:ea typeface="+mn-ea"/>
            </a:endParaRPr>
          </a:p>
        </p:txBody>
      </p:sp>
      <p:sp>
        <p:nvSpPr>
          <p:cNvPr id="402" name="object 120">
            <a:extLst>
              <a:ext uri="{FF2B5EF4-FFF2-40B4-BE49-F238E27FC236}">
                <a16:creationId xmlns:a16="http://schemas.microsoft.com/office/drawing/2014/main" id="{52B491FD-5CA4-9D04-792D-3A7148B92331}"/>
              </a:ext>
            </a:extLst>
          </p:cNvPr>
          <p:cNvSpPr txBox="1"/>
          <p:nvPr/>
        </p:nvSpPr>
        <p:spPr>
          <a:xfrm>
            <a:off x="6698221" y="410585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03" name="object 121">
            <a:extLst>
              <a:ext uri="{FF2B5EF4-FFF2-40B4-BE49-F238E27FC236}">
                <a16:creationId xmlns:a16="http://schemas.microsoft.com/office/drawing/2014/main" id="{8C20EFD0-6FC8-5B18-05A6-3A5AD190451F}"/>
              </a:ext>
            </a:extLst>
          </p:cNvPr>
          <p:cNvSpPr txBox="1"/>
          <p:nvPr/>
        </p:nvSpPr>
        <p:spPr>
          <a:xfrm>
            <a:off x="6028478" y="3861452"/>
            <a:ext cx="629980"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25" dirty="0">
                <a:latin typeface="ＭＳ Ｐゴシック 本文ＭＳ Ｐゴシック 本文"/>
                <a:ea typeface="+mn-ea"/>
                <a:cs typeface="游ゴシック"/>
              </a:rPr>
              <a:t>個人番号カードを兼用</a:t>
            </a:r>
            <a:endParaRPr lang="en-US" altLang="ja-JP" sz="700" spc="-25" dirty="0">
              <a:latin typeface="ＭＳ Ｐゴシック 本文ＭＳ Ｐゴシック 本文"/>
              <a:ea typeface="+mn-ea"/>
              <a:cs typeface="游ゴシック"/>
            </a:endParaRPr>
          </a:p>
        </p:txBody>
      </p:sp>
      <p:sp>
        <p:nvSpPr>
          <p:cNvPr id="412" name="object 132">
            <a:extLst>
              <a:ext uri="{FF2B5EF4-FFF2-40B4-BE49-F238E27FC236}">
                <a16:creationId xmlns:a16="http://schemas.microsoft.com/office/drawing/2014/main" id="{4A4148E6-2F40-984E-5CC5-53422CD89331}"/>
              </a:ext>
            </a:extLst>
          </p:cNvPr>
          <p:cNvSpPr txBox="1"/>
          <p:nvPr/>
        </p:nvSpPr>
        <p:spPr>
          <a:xfrm>
            <a:off x="8775700"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13" name="object 134">
            <a:extLst>
              <a:ext uri="{FF2B5EF4-FFF2-40B4-BE49-F238E27FC236}">
                <a16:creationId xmlns:a16="http://schemas.microsoft.com/office/drawing/2014/main" id="{EEC696B3-7231-99E2-7A75-A56D7A2C9E7D}"/>
              </a:ext>
            </a:extLst>
          </p:cNvPr>
          <p:cNvSpPr/>
          <p:nvPr/>
        </p:nvSpPr>
        <p:spPr>
          <a:xfrm flipV="1">
            <a:off x="8726703" y="1589658"/>
            <a:ext cx="201398" cy="45719"/>
          </a:xfrm>
          <a:custGeom>
            <a:avLst/>
            <a:gdLst/>
            <a:ahLst/>
            <a:cxnLst/>
            <a:rect l="l" t="t" r="r" b="b"/>
            <a:pathLst>
              <a:path w="178434">
                <a:moveTo>
                  <a:pt x="178307"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14" name="object 135">
            <a:extLst>
              <a:ext uri="{FF2B5EF4-FFF2-40B4-BE49-F238E27FC236}">
                <a16:creationId xmlns:a16="http://schemas.microsoft.com/office/drawing/2014/main" id="{7B1F50A7-CF29-7F4F-D243-0648AB81A881}"/>
              </a:ext>
            </a:extLst>
          </p:cNvPr>
          <p:cNvSpPr/>
          <p:nvPr/>
        </p:nvSpPr>
        <p:spPr>
          <a:xfrm>
            <a:off x="8928100" y="1445641"/>
            <a:ext cx="215900" cy="288290"/>
          </a:xfrm>
          <a:custGeom>
            <a:avLst/>
            <a:gdLst/>
            <a:ahLst/>
            <a:cxnLst/>
            <a:rect l="l" t="t" r="r" b="b"/>
            <a:pathLst>
              <a:path w="215900" h="288289">
                <a:moveTo>
                  <a:pt x="215900" y="82931"/>
                </a:moveTo>
                <a:lnTo>
                  <a:pt x="138175" y="82931"/>
                </a:lnTo>
                <a:lnTo>
                  <a:pt x="138175" y="0"/>
                </a:lnTo>
                <a:lnTo>
                  <a:pt x="0" y="0"/>
                </a:lnTo>
                <a:lnTo>
                  <a:pt x="0" y="288036"/>
                </a:lnTo>
                <a:lnTo>
                  <a:pt x="215900" y="288036"/>
                </a:lnTo>
                <a:lnTo>
                  <a:pt x="215900" y="82931"/>
                </a:lnTo>
                <a:close/>
              </a:path>
              <a:path w="215900" h="288289">
                <a:moveTo>
                  <a:pt x="215900" y="76073"/>
                </a:moveTo>
                <a:lnTo>
                  <a:pt x="138175" y="0"/>
                </a:lnTo>
                <a:lnTo>
                  <a:pt x="138175" y="82931"/>
                </a:lnTo>
                <a:lnTo>
                  <a:pt x="215900" y="82931"/>
                </a:lnTo>
                <a:lnTo>
                  <a:pt x="215900"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17" name="object 138">
            <a:extLst>
              <a:ext uri="{FF2B5EF4-FFF2-40B4-BE49-F238E27FC236}">
                <a16:creationId xmlns:a16="http://schemas.microsoft.com/office/drawing/2014/main" id="{8F158E45-14D8-6275-7377-C88714FCC8D5}"/>
              </a:ext>
            </a:extLst>
          </p:cNvPr>
          <p:cNvSpPr txBox="1"/>
          <p:nvPr/>
        </p:nvSpPr>
        <p:spPr>
          <a:xfrm>
            <a:off x="9232900" y="1514308"/>
            <a:ext cx="105245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5" dirty="0">
                <a:latin typeface="ＭＳ Ｐゴシック 本文ＭＳ Ｐゴシック 本文"/>
                <a:ea typeface="+mn-ea"/>
                <a:cs typeface="游ゴシック"/>
              </a:rPr>
              <a:t>個人番号カード</a:t>
            </a:r>
            <a:endParaRPr sz="700"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379342"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2"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2"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5941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485769"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485515"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3661283"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3941189" y="1514308"/>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343960" y="3323029"/>
            <a:ext cx="974727"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印鑑登録廃止申請書</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548494" y="2892478"/>
            <a:ext cx="565659"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334388" y="2892478"/>
            <a:ext cx="573912" cy="120546"/>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grpSp>
        <p:nvGrpSpPr>
          <p:cNvPr id="742" name="グループ化 741">
            <a:extLst>
              <a:ext uri="{FF2B5EF4-FFF2-40B4-BE49-F238E27FC236}">
                <a16:creationId xmlns:a16="http://schemas.microsoft.com/office/drawing/2014/main" id="{DF9462D3-DC4D-72EA-CA5E-73E563ABF80A}"/>
              </a:ext>
            </a:extLst>
          </p:cNvPr>
          <p:cNvGrpSpPr/>
          <p:nvPr/>
        </p:nvGrpSpPr>
        <p:grpSpPr>
          <a:xfrm>
            <a:off x="3220465" y="2212848"/>
            <a:ext cx="159004" cy="64135"/>
            <a:chOff x="3220465" y="2212848"/>
            <a:chExt cx="159004" cy="64135"/>
          </a:xfrm>
        </p:grpSpPr>
        <p:sp>
          <p:nvSpPr>
            <p:cNvPr id="468" name="object 197">
              <a:extLst>
                <a:ext uri="{FF2B5EF4-FFF2-40B4-BE49-F238E27FC236}">
                  <a16:creationId xmlns:a16="http://schemas.microsoft.com/office/drawing/2014/main" id="{5F6CA6A5-EECC-8A48-5694-41ECD27D1E2D}"/>
                </a:ext>
              </a:extLst>
            </p:cNvPr>
            <p:cNvSpPr/>
            <p:nvPr/>
          </p:nvSpPr>
          <p:spPr>
            <a:xfrm>
              <a:off x="3220465" y="2244852"/>
              <a:ext cx="102870" cy="0"/>
            </a:xfrm>
            <a:custGeom>
              <a:avLst/>
              <a:gdLst/>
              <a:ahLst/>
              <a:cxnLst/>
              <a:rect l="l" t="t" r="r" b="b"/>
              <a:pathLst>
                <a:path w="102870">
                  <a:moveTo>
                    <a:pt x="0" y="0"/>
                  </a:moveTo>
                  <a:lnTo>
                    <a:pt x="102869" y="0"/>
                  </a:lnTo>
                </a:path>
              </a:pathLst>
            </a:custGeom>
            <a:ln w="9144">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69" name="object 198">
              <a:extLst>
                <a:ext uri="{FF2B5EF4-FFF2-40B4-BE49-F238E27FC236}">
                  <a16:creationId xmlns:a16="http://schemas.microsoft.com/office/drawing/2014/main" id="{627462DF-F7BD-4D9E-C07F-8136881D605D}"/>
                </a:ext>
              </a:extLst>
            </p:cNvPr>
            <p:cNvSpPr/>
            <p:nvPr/>
          </p:nvSpPr>
          <p:spPr>
            <a:xfrm>
              <a:off x="3315334" y="2212848"/>
              <a:ext cx="64135" cy="64135"/>
            </a:xfrm>
            <a:custGeom>
              <a:avLst/>
              <a:gdLst/>
              <a:ahLst/>
              <a:cxnLst/>
              <a:rect l="l" t="t" r="r" b="b"/>
              <a:pathLst>
                <a:path w="64135" h="64135">
                  <a:moveTo>
                    <a:pt x="0" y="0"/>
                  </a:moveTo>
                  <a:lnTo>
                    <a:pt x="0" y="64007"/>
                  </a:lnTo>
                  <a:lnTo>
                    <a:pt x="64007" y="32003"/>
                  </a:lnTo>
                  <a:lnTo>
                    <a:pt x="0" y="0"/>
                  </a:lnTo>
                  <a:close/>
                </a:path>
              </a:pathLst>
            </a:custGeom>
            <a:solidFill>
              <a:srgbClr val="000000"/>
            </a:solidFill>
          </p:spPr>
          <p:txBody>
            <a:bodyPr wrap="square" lIns="0" tIns="0" rIns="0" bIns="0" rtlCol="0"/>
            <a:lstStyle/>
            <a:p>
              <a:endParaRPr sz="700">
                <a:latin typeface="ＭＳ Ｐゴシック 本文ＭＳ Ｐゴシック 本文"/>
                <a:ea typeface="+mn-ea"/>
              </a:endParaRPr>
            </a:p>
          </p:txBody>
        </p:sp>
      </p:grpSp>
      <p:sp>
        <p:nvSpPr>
          <p:cNvPr id="498" name="object 233">
            <a:extLst>
              <a:ext uri="{FF2B5EF4-FFF2-40B4-BE49-F238E27FC236}">
                <a16:creationId xmlns:a16="http://schemas.microsoft.com/office/drawing/2014/main" id="{F20407D7-9D1B-066E-912F-BBD5BFE81097}"/>
              </a:ext>
            </a:extLst>
          </p:cNvPr>
          <p:cNvSpPr txBox="1"/>
          <p:nvPr/>
        </p:nvSpPr>
        <p:spPr>
          <a:xfrm>
            <a:off x="8847933" y="2114311"/>
            <a:ext cx="76596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返却して終了</a:t>
            </a:r>
            <a:endParaRPr sz="700" dirty="0">
              <a:latin typeface="ＭＳ Ｐゴシック 本文ＭＳ Ｐゴシック 本文"/>
              <a:ea typeface="+mn-ea"/>
              <a:cs typeface="游ゴシック"/>
            </a:endParaRPr>
          </a:p>
        </p:txBody>
      </p:sp>
      <p:sp>
        <p:nvSpPr>
          <p:cNvPr id="554" name="object 297">
            <a:extLst>
              <a:ext uri="{FF2B5EF4-FFF2-40B4-BE49-F238E27FC236}">
                <a16:creationId xmlns:a16="http://schemas.microsoft.com/office/drawing/2014/main" id="{18B7D18D-E224-1EDB-CF9B-5779ECEB7BEB}"/>
              </a:ext>
            </a:extLst>
          </p:cNvPr>
          <p:cNvSpPr txBox="1"/>
          <p:nvPr/>
        </p:nvSpPr>
        <p:spPr>
          <a:xfrm>
            <a:off x="4499959" y="3445848"/>
            <a:ext cx="1022824"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spc="-5" dirty="0">
                <a:solidFill>
                  <a:schemeClr val="tx1"/>
                </a:solidFill>
                <a:latin typeface="ＭＳ Ｐゴシック 本文ＭＳ Ｐゴシック 本文"/>
                <a:ea typeface="+mn-ea"/>
                <a:cs typeface="游ゴシック"/>
              </a:rPr>
              <a:t>印鑑登録抹消から暗証番号廃止までが一連の操作</a:t>
            </a:r>
            <a:endParaRPr sz="700" dirty="0">
              <a:solidFill>
                <a:schemeClr val="tx1"/>
              </a:solidFill>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2926230" y="3340959"/>
            <a:ext cx="833755"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印鑑登録</a:t>
            </a:r>
            <a:br>
              <a:rPr lang="en-US" altLang="ja-JP" sz="700" dirty="0">
                <a:latin typeface="ＭＳ Ｐゴシック 本文ＭＳ Ｐゴシック 本文"/>
                <a:ea typeface="+mn-ea"/>
                <a:cs typeface="游ゴシック"/>
              </a:rPr>
            </a:br>
            <a:r>
              <a:rPr lang="ja-JP" altLang="en-US" sz="700" dirty="0">
                <a:latin typeface="ＭＳ Ｐゴシック 本文ＭＳ Ｐゴシック 本文"/>
                <a:ea typeface="+mn-ea"/>
                <a:cs typeface="游ゴシック"/>
              </a:rPr>
              <a:t>廃止申請書</a:t>
            </a:r>
            <a:endParaRPr sz="700" dirty="0">
              <a:latin typeface="ＭＳ Ｐゴシック 本文ＭＳ Ｐゴシック 本文"/>
              <a:ea typeface="+mn-ea"/>
              <a:cs typeface="游ゴシック"/>
            </a:endParaRPr>
          </a:p>
        </p:txBody>
      </p:sp>
      <p:cxnSp>
        <p:nvCxnSpPr>
          <p:cNvPr id="567" name="直線矢印コネクタ 13">
            <a:extLst>
              <a:ext uri="{FF2B5EF4-FFF2-40B4-BE49-F238E27FC236}">
                <a16:creationId xmlns:a16="http://schemas.microsoft.com/office/drawing/2014/main" id="{7828ACFF-9DD0-614B-CDBA-711295B129C3}"/>
              </a:ext>
            </a:extLst>
          </p:cNvPr>
          <p:cNvCxnSpPr>
            <a:cxnSpLocks/>
            <a:endCxn id="373" idx="1"/>
          </p:cNvCxnSpPr>
          <p:nvPr/>
        </p:nvCxnSpPr>
        <p:spPr>
          <a:xfrm rot="16200000" flipH="1">
            <a:off x="2271528" y="2501259"/>
            <a:ext cx="300039" cy="17431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330" idx="4"/>
            <a:endCxn id="342" idx="1"/>
          </p:cNvCxnSpPr>
          <p:nvPr/>
        </p:nvCxnSpPr>
        <p:spPr>
          <a:xfrm rot="16200000" flipH="1">
            <a:off x="1226048" y="2658037"/>
            <a:ext cx="822534"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a:stCxn id="360" idx="3"/>
          </p:cNvCxnSpPr>
          <p:nvPr/>
        </p:nvCxnSpPr>
        <p:spPr>
          <a:xfrm flipV="1">
            <a:off x="1949450" y="2421969"/>
            <a:ext cx="150518" cy="316469"/>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a:stCxn id="342" idx="3"/>
            <a:endCxn id="285" idx="2"/>
          </p:cNvCxnSpPr>
          <p:nvPr/>
        </p:nvCxnSpPr>
        <p:spPr>
          <a:xfrm flipV="1">
            <a:off x="1949450" y="2438400"/>
            <a:ext cx="1000125" cy="73152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a:stCxn id="373" idx="3"/>
            <a:endCxn id="430" idx="2"/>
          </p:cNvCxnSpPr>
          <p:nvPr/>
        </p:nvCxnSpPr>
        <p:spPr>
          <a:xfrm flipV="1">
            <a:off x="2720225" y="2299057"/>
            <a:ext cx="773267" cy="43938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stCxn id="330" idx="4"/>
            <a:endCxn id="360" idx="1"/>
          </p:cNvCxnSpPr>
          <p:nvPr/>
        </p:nvCxnSpPr>
        <p:spPr>
          <a:xfrm rot="16200000" flipH="1">
            <a:off x="1441789" y="2442296"/>
            <a:ext cx="391052" cy="201231"/>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endCxn id="382" idx="1"/>
          </p:cNvCxnSpPr>
          <p:nvPr/>
        </p:nvCxnSpPr>
        <p:spPr>
          <a:xfrm rot="16200000" flipH="1">
            <a:off x="2784196" y="2714903"/>
            <a:ext cx="731520" cy="17851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281" idx="3"/>
            <a:endCxn id="285" idx="1"/>
          </p:cNvCxnSpPr>
          <p:nvPr/>
        </p:nvCxnSpPr>
        <p:spPr>
          <a:xfrm>
            <a:off x="2492942" y="2258378"/>
            <a:ext cx="18675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70" name="object 120">
            <a:extLst>
              <a:ext uri="{FF2B5EF4-FFF2-40B4-BE49-F238E27FC236}">
                <a16:creationId xmlns:a16="http://schemas.microsoft.com/office/drawing/2014/main" id="{4BE91541-561F-179F-7120-D31CF5D4075E}"/>
              </a:ext>
            </a:extLst>
          </p:cNvPr>
          <p:cNvSpPr txBox="1"/>
          <p:nvPr/>
        </p:nvSpPr>
        <p:spPr>
          <a:xfrm>
            <a:off x="6560210" y="4378438"/>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672" name="直線矢印コネクタ 671">
            <a:extLst>
              <a:ext uri="{FF2B5EF4-FFF2-40B4-BE49-F238E27FC236}">
                <a16:creationId xmlns:a16="http://schemas.microsoft.com/office/drawing/2014/main" id="{DBF48531-5427-1F70-47B2-FD64D9002300}"/>
              </a:ext>
            </a:extLst>
          </p:cNvPr>
          <p:cNvCxnSpPr>
            <a:cxnSpLocks/>
            <a:stCxn id="330" idx="6"/>
            <a:endCxn id="281" idx="1"/>
          </p:cNvCxnSpPr>
          <p:nvPr/>
        </p:nvCxnSpPr>
        <p:spPr>
          <a:xfrm>
            <a:off x="1626700" y="2257386"/>
            <a:ext cx="32649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p:cNvCxnSpPr>
          <p:nvPr/>
        </p:nvCxnSpPr>
        <p:spPr>
          <a:xfrm>
            <a:off x="4469130" y="4239198"/>
            <a:ext cx="227366" cy="496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80" name="直線矢印コネクタ 679">
            <a:extLst>
              <a:ext uri="{FF2B5EF4-FFF2-40B4-BE49-F238E27FC236}">
                <a16:creationId xmlns:a16="http://schemas.microsoft.com/office/drawing/2014/main" id="{EEA8598A-7C62-1921-9BB5-D0593E13351B}"/>
              </a:ext>
            </a:extLst>
          </p:cNvPr>
          <p:cNvCxnSpPr>
            <a:cxnSpLocks/>
            <a:endCxn id="325" idx="1"/>
          </p:cNvCxnSpPr>
          <p:nvPr/>
        </p:nvCxnSpPr>
        <p:spPr>
          <a:xfrm flipV="1">
            <a:off x="6028159" y="4241678"/>
            <a:ext cx="254547" cy="5519"/>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8" name="object 120">
            <a:extLst>
              <a:ext uri="{FF2B5EF4-FFF2-40B4-BE49-F238E27FC236}">
                <a16:creationId xmlns:a16="http://schemas.microsoft.com/office/drawing/2014/main" id="{87AEB2F1-4C30-35FC-0D23-F4357F48782C}"/>
              </a:ext>
            </a:extLst>
          </p:cNvPr>
          <p:cNvSpPr txBox="1"/>
          <p:nvPr/>
        </p:nvSpPr>
        <p:spPr>
          <a:xfrm>
            <a:off x="6698221" y="410572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735" name="直線矢印コネクタ 131">
            <a:extLst>
              <a:ext uri="{FF2B5EF4-FFF2-40B4-BE49-F238E27FC236}">
                <a16:creationId xmlns:a16="http://schemas.microsoft.com/office/drawing/2014/main" id="{3C4D1C01-6FFD-DACF-868B-0EBD8CA209EA}"/>
              </a:ext>
            </a:extLst>
          </p:cNvPr>
          <p:cNvCxnSpPr>
            <a:cxnSpLocks/>
            <a:stCxn id="325" idx="2"/>
            <a:endCxn id="317" idx="1"/>
          </p:cNvCxnSpPr>
          <p:nvPr/>
        </p:nvCxnSpPr>
        <p:spPr>
          <a:xfrm rot="16200000" flipH="1">
            <a:off x="7164400" y="3764796"/>
            <a:ext cx="643246" cy="1957054"/>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2CAF6CDE-E43E-C741-3213-42776F76CDC9}"/>
              </a:ext>
            </a:extLst>
          </p:cNvPr>
          <p:cNvCxnSpPr>
            <a:cxnSpLocks/>
            <a:stCxn id="325" idx="3"/>
            <a:endCxn id="328" idx="1"/>
          </p:cNvCxnSpPr>
          <p:nvPr/>
        </p:nvCxnSpPr>
        <p:spPr>
          <a:xfrm>
            <a:off x="6732286" y="4241678"/>
            <a:ext cx="260703"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F655DF39-84A7-AB95-6178-763C387C0F56}"/>
              </a:ext>
            </a:extLst>
          </p:cNvPr>
          <p:cNvCxnSpPr>
            <a:cxnSpLocks/>
            <a:stCxn id="292" idx="3"/>
          </p:cNvCxnSpPr>
          <p:nvPr/>
        </p:nvCxnSpPr>
        <p:spPr>
          <a:xfrm>
            <a:off x="5236246" y="4241679"/>
            <a:ext cx="252163" cy="551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21" idx="1"/>
          </p:cNvCxnSpPr>
          <p:nvPr/>
        </p:nvCxnSpPr>
        <p:spPr>
          <a:xfrm>
            <a:off x="5041787" y="4427219"/>
            <a:ext cx="12908" cy="147751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4371106" y="6584433"/>
            <a:ext cx="1367176" cy="589905"/>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marR="5080" algn="ctr">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marR="5080" algn="ctr">
              <a:spcBef>
                <a:spcPts val="100"/>
              </a:spcBef>
            </a:pPr>
            <a:r>
              <a:rPr lang="en-US" altLang="ja-JP" sz="700" dirty="0">
                <a:latin typeface="ＭＳ Ｐゴシック 本文ＭＳ Ｐゴシック 本文"/>
                <a:ea typeface="+mn-ea"/>
                <a:cs typeface="游ゴシック"/>
              </a:rPr>
              <a:t>4.4.1.1.</a:t>
            </a:r>
            <a:r>
              <a:rPr lang="ja-JP" altLang="en-US" sz="700" dirty="0">
                <a:latin typeface="ＭＳ Ｐゴシック 本文ＭＳ Ｐゴシック 本文"/>
                <a:ea typeface="+mn-ea"/>
                <a:cs typeface="游ゴシック"/>
              </a:rPr>
              <a:t>廃止の申請</a:t>
            </a:r>
          </a:p>
          <a:p>
            <a:pPr marL="12700" marR="5080" algn="ctr">
              <a:spcBef>
                <a:spcPts val="100"/>
              </a:spcBef>
            </a:pPr>
            <a:r>
              <a:rPr lang="en-US" altLang="ja-JP" sz="700" dirty="0">
                <a:latin typeface="ＭＳ Ｐゴシック 本文ＭＳ Ｐゴシック 本文"/>
                <a:ea typeface="+mn-ea"/>
                <a:cs typeface="游ゴシック"/>
              </a:rPr>
              <a:t>4.4.1.3.</a:t>
            </a:r>
            <a:r>
              <a:rPr lang="ja-JP" altLang="en-US" sz="700" dirty="0">
                <a:latin typeface="ＭＳ Ｐゴシック 本文ＭＳ Ｐゴシック 本文"/>
                <a:ea typeface="+mn-ea"/>
                <a:cs typeface="游ゴシック"/>
              </a:rPr>
              <a:t>印鑑登録原票（除票）確認票出力</a:t>
            </a:r>
          </a:p>
        </p:txBody>
      </p:sp>
      <p:cxnSp>
        <p:nvCxnSpPr>
          <p:cNvPr id="269" name="直線矢印コネクタ 268">
            <a:extLst>
              <a:ext uri="{FF2B5EF4-FFF2-40B4-BE49-F238E27FC236}">
                <a16:creationId xmlns:a16="http://schemas.microsoft.com/office/drawing/2014/main" id="{4D82E136-C2E5-2A86-5ADC-D2F90753A650}"/>
              </a:ext>
            </a:extLst>
          </p:cNvPr>
          <p:cNvCxnSpPr>
            <a:cxnSpLocks/>
            <a:endCxn id="11" idx="1"/>
          </p:cNvCxnSpPr>
          <p:nvPr/>
        </p:nvCxnSpPr>
        <p:spPr>
          <a:xfrm>
            <a:off x="5894564" y="4427219"/>
            <a:ext cx="23781" cy="147751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1" name="object 279">
            <a:extLst>
              <a:ext uri="{FF2B5EF4-FFF2-40B4-BE49-F238E27FC236}">
                <a16:creationId xmlns:a16="http://schemas.microsoft.com/office/drawing/2014/main" id="{58690B70-156C-ED98-E41B-A29C0D1ED42D}"/>
              </a:ext>
            </a:extLst>
          </p:cNvPr>
          <p:cNvSpPr txBox="1"/>
          <p:nvPr/>
        </p:nvSpPr>
        <p:spPr>
          <a:xfrm>
            <a:off x="5484888" y="6589951"/>
            <a:ext cx="1367176" cy="120546"/>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4.4.1.1.</a:t>
            </a:r>
            <a:r>
              <a:rPr lang="ja-JP" altLang="en-US" sz="700" dirty="0">
                <a:latin typeface="ＭＳ Ｐゴシック 本文ＭＳ Ｐゴシック 本文"/>
                <a:ea typeface="+mn-ea"/>
                <a:cs typeface="游ゴシック"/>
              </a:rPr>
              <a:t>廃止の申請</a:t>
            </a:r>
          </a:p>
        </p:txBody>
      </p:sp>
      <p:sp>
        <p:nvSpPr>
          <p:cNvPr id="368" name="object 171">
            <a:extLst>
              <a:ext uri="{FF2B5EF4-FFF2-40B4-BE49-F238E27FC236}">
                <a16:creationId xmlns:a16="http://schemas.microsoft.com/office/drawing/2014/main" id="{C4334C4D-C380-997B-0FA1-46F187B0BA70}"/>
              </a:ext>
            </a:extLst>
          </p:cNvPr>
          <p:cNvSpPr/>
          <p:nvPr/>
        </p:nvSpPr>
        <p:spPr>
          <a:xfrm>
            <a:off x="5359013" y="4521001"/>
            <a:ext cx="216535" cy="288290"/>
          </a:xfrm>
          <a:custGeom>
            <a:avLst/>
            <a:gdLst/>
            <a:ahLst/>
            <a:cxnLst/>
            <a:rect l="l" t="t" r="r" b="b"/>
            <a:pathLst>
              <a:path w="216535" h="288289">
                <a:moveTo>
                  <a:pt x="216026" y="82930"/>
                </a:moveTo>
                <a:lnTo>
                  <a:pt x="138175" y="82930"/>
                </a:lnTo>
                <a:lnTo>
                  <a:pt x="138175" y="0"/>
                </a:lnTo>
                <a:lnTo>
                  <a:pt x="0" y="0"/>
                </a:lnTo>
                <a:lnTo>
                  <a:pt x="0" y="288035"/>
                </a:lnTo>
                <a:lnTo>
                  <a:pt x="216026" y="288035"/>
                </a:lnTo>
                <a:lnTo>
                  <a:pt x="216026" y="82930"/>
                </a:lnTo>
                <a:close/>
              </a:path>
              <a:path w="216535" h="288289">
                <a:moveTo>
                  <a:pt x="216026" y="76072"/>
                </a:moveTo>
                <a:lnTo>
                  <a:pt x="138175" y="0"/>
                </a:lnTo>
                <a:lnTo>
                  <a:pt x="138175" y="82930"/>
                </a:lnTo>
                <a:lnTo>
                  <a:pt x="216026" y="82930"/>
                </a:lnTo>
                <a:lnTo>
                  <a:pt x="216026" y="76072"/>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cxnSp>
        <p:nvCxnSpPr>
          <p:cNvPr id="369" name="直線矢印コネクタ 13">
            <a:extLst>
              <a:ext uri="{FF2B5EF4-FFF2-40B4-BE49-F238E27FC236}">
                <a16:creationId xmlns:a16="http://schemas.microsoft.com/office/drawing/2014/main" id="{04FE24C7-7C46-67B5-EA33-425D296670C1}"/>
              </a:ext>
            </a:extLst>
          </p:cNvPr>
          <p:cNvCxnSpPr>
            <a:cxnSpLocks/>
          </p:cNvCxnSpPr>
          <p:nvPr/>
        </p:nvCxnSpPr>
        <p:spPr>
          <a:xfrm rot="5400000" flipH="1" flipV="1">
            <a:off x="5538481" y="4470396"/>
            <a:ext cx="235909" cy="150309"/>
          </a:xfrm>
          <a:prstGeom prst="bentConnector3">
            <a:avLst>
              <a:gd name="adj1" fmla="val 65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70" name="直線矢印コネクタ 13">
            <a:extLst>
              <a:ext uri="{FF2B5EF4-FFF2-40B4-BE49-F238E27FC236}">
                <a16:creationId xmlns:a16="http://schemas.microsoft.com/office/drawing/2014/main" id="{90C3F5A1-5C91-A39A-265C-D5A49D4766DD}"/>
              </a:ext>
            </a:extLst>
          </p:cNvPr>
          <p:cNvCxnSpPr>
            <a:cxnSpLocks/>
          </p:cNvCxnSpPr>
          <p:nvPr/>
        </p:nvCxnSpPr>
        <p:spPr>
          <a:xfrm>
            <a:off x="5101137" y="4433778"/>
            <a:ext cx="245563" cy="217859"/>
          </a:xfrm>
          <a:prstGeom prst="bentConnector3">
            <a:avLst>
              <a:gd name="adj1" fmla="val 4316"/>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77" name="object 172">
            <a:extLst>
              <a:ext uri="{FF2B5EF4-FFF2-40B4-BE49-F238E27FC236}">
                <a16:creationId xmlns:a16="http://schemas.microsoft.com/office/drawing/2014/main" id="{950D2252-EC90-6814-F039-0407498BEB1F}"/>
              </a:ext>
            </a:extLst>
          </p:cNvPr>
          <p:cNvSpPr txBox="1"/>
          <p:nvPr/>
        </p:nvSpPr>
        <p:spPr>
          <a:xfrm>
            <a:off x="5193093" y="4823722"/>
            <a:ext cx="565659" cy="241092"/>
          </a:xfrm>
          <a:prstGeom prst="rect">
            <a:avLst/>
          </a:prstGeom>
        </p:spPr>
        <p:txBody>
          <a:bodyPr vert="horz" wrap="square" lIns="0" tIns="12700" rIns="0" bIns="0" rtlCol="0">
            <a:spAutoFit/>
          </a:bodyP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印鑑登録原票</a:t>
            </a:r>
          </a:p>
          <a:p>
            <a:pPr marL="12700" algn="ctr">
              <a:lnSpc>
                <a:spcPct val="100000"/>
              </a:lnSpc>
              <a:spcBef>
                <a:spcPts val="100"/>
              </a:spcBef>
            </a:pPr>
            <a:r>
              <a:rPr lang="zh-TW" altLang="en-US" sz="700" spc="-10" dirty="0">
                <a:latin typeface="ＭＳ Ｐゴシック 本文ＭＳ Ｐゴシック 本文"/>
                <a:ea typeface="+mn-ea"/>
                <a:cs typeface="游ゴシック"/>
              </a:rPr>
              <a:t>（除票）確認票</a:t>
            </a:r>
            <a:endParaRPr sz="700" dirty="0">
              <a:latin typeface="ＭＳ Ｐゴシック 本文ＭＳ Ｐゴシック 本文"/>
              <a:ea typeface="+mn-ea"/>
              <a:cs typeface="游ゴシック"/>
            </a:endParaRPr>
          </a:p>
        </p:txBody>
      </p:sp>
      <p:sp>
        <p:nvSpPr>
          <p:cNvPr id="407" name="object 240">
            <a:extLst>
              <a:ext uri="{FF2B5EF4-FFF2-40B4-BE49-F238E27FC236}">
                <a16:creationId xmlns:a16="http://schemas.microsoft.com/office/drawing/2014/main" id="{6E08D76E-6283-7973-C948-E2678328E10C}"/>
              </a:ext>
            </a:extLst>
          </p:cNvPr>
          <p:cNvSpPr txBox="1"/>
          <p:nvPr/>
        </p:nvSpPr>
        <p:spPr>
          <a:xfrm>
            <a:off x="7425627" y="4093372"/>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sp>
        <p:nvSpPr>
          <p:cNvPr id="409" name="object 241">
            <a:extLst>
              <a:ext uri="{FF2B5EF4-FFF2-40B4-BE49-F238E27FC236}">
                <a16:creationId xmlns:a16="http://schemas.microsoft.com/office/drawing/2014/main" id="{1AEBC745-6EF5-BA41-A705-04673F0A4F4D}"/>
              </a:ext>
            </a:extLst>
          </p:cNvPr>
          <p:cNvSpPr txBox="1"/>
          <p:nvPr/>
        </p:nvSpPr>
        <p:spPr>
          <a:xfrm>
            <a:off x="7077957" y="3912378"/>
            <a:ext cx="124460"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cxnSp>
        <p:nvCxnSpPr>
          <p:cNvPr id="475" name="直線矢印コネクタ 131">
            <a:extLst>
              <a:ext uri="{FF2B5EF4-FFF2-40B4-BE49-F238E27FC236}">
                <a16:creationId xmlns:a16="http://schemas.microsoft.com/office/drawing/2014/main" id="{77D9B671-E8E3-80FE-B27D-C1E291D69241}"/>
              </a:ext>
            </a:extLst>
          </p:cNvPr>
          <p:cNvCxnSpPr>
            <a:cxnSpLocks/>
            <a:endCxn id="491" idx="2"/>
          </p:cNvCxnSpPr>
          <p:nvPr/>
        </p:nvCxnSpPr>
        <p:spPr>
          <a:xfrm rot="5400000" flipH="1" flipV="1">
            <a:off x="7026895" y="2459833"/>
            <a:ext cx="1801886" cy="1397546"/>
          </a:xfrm>
          <a:prstGeom prst="bentConnector2">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83" name="object 297">
            <a:extLst>
              <a:ext uri="{FF2B5EF4-FFF2-40B4-BE49-F238E27FC236}">
                <a16:creationId xmlns:a16="http://schemas.microsoft.com/office/drawing/2014/main" id="{8B96B2FA-39BE-620B-DE00-1CB7012B957F}"/>
              </a:ext>
            </a:extLst>
          </p:cNvPr>
          <p:cNvSpPr txBox="1"/>
          <p:nvPr/>
        </p:nvSpPr>
        <p:spPr>
          <a:xfrm>
            <a:off x="6946900" y="4391357"/>
            <a:ext cx="655165" cy="228268"/>
          </a:xfrm>
          <a:prstGeom prst="rect">
            <a:avLst/>
          </a:prstGeom>
        </p:spPr>
        <p:txBody>
          <a:bodyPr vert="horz" wrap="square" lIns="0" tIns="12700" rIns="0" bIns="0" rtlCol="0">
            <a:spAutoFit/>
          </a:bodyPr>
          <a:lstStyle/>
          <a:p>
            <a:pPr marL="12700" algn="ctr">
              <a:lnSpc>
                <a:spcPct val="100000"/>
              </a:lnSpc>
              <a:spcBef>
                <a:spcPts val="100"/>
              </a:spcBef>
            </a:pPr>
            <a:r>
              <a:rPr lang="ja-JP" altLang="en-US" sz="700" dirty="0">
                <a:latin typeface="ＭＳ Ｐゴシック 本文ＭＳ Ｐゴシック 本文"/>
                <a:ea typeface="+mn-ea"/>
                <a:cs typeface="游ゴシック"/>
              </a:rPr>
              <a:t>条例等利用領域を利用</a:t>
            </a:r>
            <a:endParaRPr sz="700" dirty="0">
              <a:latin typeface="ＭＳ Ｐゴシック 本文ＭＳ Ｐゴシック 本文"/>
              <a:ea typeface="+mn-ea"/>
              <a:cs typeface="游ゴシック"/>
            </a:endParaRPr>
          </a:p>
        </p:txBody>
      </p:sp>
      <p:cxnSp>
        <p:nvCxnSpPr>
          <p:cNvPr id="484" name="直線矢印コネクタ 483">
            <a:extLst>
              <a:ext uri="{FF2B5EF4-FFF2-40B4-BE49-F238E27FC236}">
                <a16:creationId xmlns:a16="http://schemas.microsoft.com/office/drawing/2014/main" id="{51A84237-99CC-A402-AD24-228CA465A8AD}"/>
              </a:ext>
            </a:extLst>
          </p:cNvPr>
          <p:cNvCxnSpPr>
            <a:cxnSpLocks/>
            <a:stCxn id="328" idx="3"/>
            <a:endCxn id="311" idx="1"/>
          </p:cNvCxnSpPr>
          <p:nvPr/>
        </p:nvCxnSpPr>
        <p:spPr>
          <a:xfrm>
            <a:off x="7442569" y="4241678"/>
            <a:ext cx="210765"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487" name="グループ化 486">
            <a:extLst>
              <a:ext uri="{FF2B5EF4-FFF2-40B4-BE49-F238E27FC236}">
                <a16:creationId xmlns:a16="http://schemas.microsoft.com/office/drawing/2014/main" id="{248105EA-BCCD-A50C-5C07-F0049919E8DB}"/>
              </a:ext>
            </a:extLst>
          </p:cNvPr>
          <p:cNvGrpSpPr/>
          <p:nvPr/>
        </p:nvGrpSpPr>
        <p:grpSpPr>
          <a:xfrm>
            <a:off x="8626611" y="2167663"/>
            <a:ext cx="180000" cy="180000"/>
            <a:chOff x="11137900" y="1192100"/>
            <a:chExt cx="180000" cy="180000"/>
          </a:xfrm>
        </p:grpSpPr>
        <p:sp>
          <p:nvSpPr>
            <p:cNvPr id="491" name="フローチャート: 結合子 490">
              <a:extLst>
                <a:ext uri="{FF2B5EF4-FFF2-40B4-BE49-F238E27FC236}">
                  <a16:creationId xmlns:a16="http://schemas.microsoft.com/office/drawing/2014/main" id="{93FA91CB-2393-CF17-9D99-50ABC570A198}"/>
                </a:ext>
              </a:extLst>
            </p:cNvPr>
            <p:cNvSpPr/>
            <p:nvPr/>
          </p:nvSpPr>
          <p:spPr>
            <a:xfrm>
              <a:off x="11137900" y="1192100"/>
              <a:ext cx="180000" cy="180000"/>
            </a:xfrm>
            <a:prstGeom prst="flowChartConnector">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92" name="正方形/長方形 491">
              <a:extLst>
                <a:ext uri="{FF2B5EF4-FFF2-40B4-BE49-F238E27FC236}">
                  <a16:creationId xmlns:a16="http://schemas.microsoft.com/office/drawing/2014/main" id="{4B14177F-1178-D210-2B6F-B79C5B8684C1}"/>
                </a:ext>
              </a:extLst>
            </p:cNvPr>
            <p:cNvSpPr/>
            <p:nvPr/>
          </p:nvSpPr>
          <p:spPr>
            <a:xfrm>
              <a:off x="11164900" y="1238473"/>
              <a:ext cx="126000" cy="87254"/>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sp>
          <p:nvSpPr>
            <p:cNvPr id="496" name="二等辺三角形 495">
              <a:extLst>
                <a:ext uri="{FF2B5EF4-FFF2-40B4-BE49-F238E27FC236}">
                  <a16:creationId xmlns:a16="http://schemas.microsoft.com/office/drawing/2014/main" id="{F85CB906-7EE3-73A3-38AA-BEEB65B2B01E}"/>
                </a:ext>
              </a:extLst>
            </p:cNvPr>
            <p:cNvSpPr/>
            <p:nvPr/>
          </p:nvSpPr>
          <p:spPr>
            <a:xfrm rot="10800000">
              <a:off x="11164900" y="1238473"/>
              <a:ext cx="126000" cy="46373"/>
            </a:xfrm>
            <a:prstGeom prst="triangle">
              <a:avLst/>
            </a:prstGeom>
            <a:solidFill>
              <a:schemeClr val="tx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Ｐゴシック 本文ＭＳ Ｐゴシック 本文"/>
              </a:endParaRPr>
            </a:p>
          </p:txBody>
        </p:sp>
      </p:grpSp>
      <p:pic>
        <p:nvPicPr>
          <p:cNvPr id="507" name="object 232">
            <a:extLst>
              <a:ext uri="{FF2B5EF4-FFF2-40B4-BE49-F238E27FC236}">
                <a16:creationId xmlns:a16="http://schemas.microsoft.com/office/drawing/2014/main" id="{8E36EFB1-C9A9-89A5-55CB-00B050C861D3}"/>
              </a:ext>
            </a:extLst>
          </p:cNvPr>
          <p:cNvPicPr/>
          <p:nvPr/>
        </p:nvPicPr>
        <p:blipFill>
          <a:blip r:embed="rId3" cstate="print"/>
          <a:stretch>
            <a:fillRect/>
          </a:stretch>
        </p:blipFill>
        <p:spPr>
          <a:xfrm>
            <a:off x="9218547" y="4955471"/>
            <a:ext cx="219075" cy="218948"/>
          </a:xfrm>
          <a:prstGeom prst="rect">
            <a:avLst/>
          </a:prstGeom>
        </p:spPr>
      </p:pic>
      <p:sp>
        <p:nvSpPr>
          <p:cNvPr id="508" name="object 233">
            <a:extLst>
              <a:ext uri="{FF2B5EF4-FFF2-40B4-BE49-F238E27FC236}">
                <a16:creationId xmlns:a16="http://schemas.microsoft.com/office/drawing/2014/main" id="{3AAD7D6C-5A1A-4575-14FD-6C4AB8939493}"/>
              </a:ext>
            </a:extLst>
          </p:cNvPr>
          <p:cNvSpPr txBox="1"/>
          <p:nvPr/>
        </p:nvSpPr>
        <p:spPr>
          <a:xfrm>
            <a:off x="9248929" y="5225235"/>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cxnSp>
        <p:nvCxnSpPr>
          <p:cNvPr id="515" name="直線矢印コネクタ 514">
            <a:extLst>
              <a:ext uri="{FF2B5EF4-FFF2-40B4-BE49-F238E27FC236}">
                <a16:creationId xmlns:a16="http://schemas.microsoft.com/office/drawing/2014/main" id="{B9E9015E-B893-87DF-5DAA-2018B9E3ACB4}"/>
              </a:ext>
            </a:extLst>
          </p:cNvPr>
          <p:cNvCxnSpPr>
            <a:cxnSpLocks/>
            <a:stCxn id="311" idx="2"/>
            <a:endCxn id="26" idx="1"/>
          </p:cNvCxnSpPr>
          <p:nvPr/>
        </p:nvCxnSpPr>
        <p:spPr>
          <a:xfrm>
            <a:off x="7923209" y="4421701"/>
            <a:ext cx="14436" cy="1483031"/>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740FBCD4-5B3F-8A56-7BCD-6A9F87C9F0F7}"/>
              </a:ext>
            </a:extLst>
          </p:cNvPr>
          <p:cNvGrpSpPr/>
          <p:nvPr/>
        </p:nvGrpSpPr>
        <p:grpSpPr>
          <a:xfrm>
            <a:off x="5689889" y="5904732"/>
            <a:ext cx="456911" cy="344889"/>
            <a:chOff x="6080349" y="4852187"/>
            <a:chExt cx="520944" cy="393223"/>
          </a:xfrm>
        </p:grpSpPr>
        <p:sp>
          <p:nvSpPr>
            <p:cNvPr id="11" name="フローチャート: 磁気ディスク 10">
              <a:extLst>
                <a:ext uri="{FF2B5EF4-FFF2-40B4-BE49-F238E27FC236}">
                  <a16:creationId xmlns:a16="http://schemas.microsoft.com/office/drawing/2014/main" id="{8F46FA65-B2D4-376F-3168-B3A8DC9CE349}"/>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12" name="object 17">
              <a:extLst>
                <a:ext uri="{FF2B5EF4-FFF2-40B4-BE49-F238E27FC236}">
                  <a16:creationId xmlns:a16="http://schemas.microsoft.com/office/drawing/2014/main" id="{FAE79364-D51D-D6B6-87BC-7DE1E871E841}"/>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19" name="グループ化 18">
            <a:extLst>
              <a:ext uri="{FF2B5EF4-FFF2-40B4-BE49-F238E27FC236}">
                <a16:creationId xmlns:a16="http://schemas.microsoft.com/office/drawing/2014/main" id="{2F47A468-8929-3ED6-B15E-2F8F0F722906}"/>
              </a:ext>
            </a:extLst>
          </p:cNvPr>
          <p:cNvGrpSpPr/>
          <p:nvPr/>
        </p:nvGrpSpPr>
        <p:grpSpPr>
          <a:xfrm>
            <a:off x="4826239" y="5904732"/>
            <a:ext cx="456911" cy="344889"/>
            <a:chOff x="6080349" y="4852187"/>
            <a:chExt cx="520944" cy="393223"/>
          </a:xfrm>
        </p:grpSpPr>
        <p:sp>
          <p:nvSpPr>
            <p:cNvPr id="21" name="フローチャート: 磁気ディスク 20">
              <a:extLst>
                <a:ext uri="{FF2B5EF4-FFF2-40B4-BE49-F238E27FC236}">
                  <a16:creationId xmlns:a16="http://schemas.microsoft.com/office/drawing/2014/main" id="{3CFA32A6-BCD8-5DDA-1925-A38541319322}"/>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3" name="object 17">
              <a:extLst>
                <a:ext uri="{FF2B5EF4-FFF2-40B4-BE49-F238E27FC236}">
                  <a16:creationId xmlns:a16="http://schemas.microsoft.com/office/drawing/2014/main" id="{40B4E7DC-3685-5C1D-5AB4-59E1E2E0F77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5" name="グループ化 24">
            <a:extLst>
              <a:ext uri="{FF2B5EF4-FFF2-40B4-BE49-F238E27FC236}">
                <a16:creationId xmlns:a16="http://schemas.microsoft.com/office/drawing/2014/main" id="{A76A1DE9-6D28-F276-DE4C-937D85F94488}"/>
              </a:ext>
            </a:extLst>
          </p:cNvPr>
          <p:cNvGrpSpPr/>
          <p:nvPr/>
        </p:nvGrpSpPr>
        <p:grpSpPr>
          <a:xfrm>
            <a:off x="7709189" y="5904732"/>
            <a:ext cx="456911" cy="344889"/>
            <a:chOff x="6080349" y="4852187"/>
            <a:chExt cx="520944" cy="393223"/>
          </a:xfrm>
        </p:grpSpPr>
        <p:sp>
          <p:nvSpPr>
            <p:cNvPr id="26" name="フローチャート: 磁気ディスク 25">
              <a:extLst>
                <a:ext uri="{FF2B5EF4-FFF2-40B4-BE49-F238E27FC236}">
                  <a16:creationId xmlns:a16="http://schemas.microsoft.com/office/drawing/2014/main" id="{2EFE957D-21D6-7140-0466-3848A96A101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27" name="object 17">
              <a:extLst>
                <a:ext uri="{FF2B5EF4-FFF2-40B4-BE49-F238E27FC236}">
                  <a16:creationId xmlns:a16="http://schemas.microsoft.com/office/drawing/2014/main" id="{00CC675C-943B-FB7F-1555-E0573D07C2CA}"/>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統合端末等</a:t>
              </a:r>
              <a:endParaRPr kumimoji="1" lang="en-US" altLang="ja-JP" sz="700" kern="1200" dirty="0">
                <a:solidFill>
                  <a:srgbClr val="000000"/>
                </a:solidFill>
                <a:latin typeface="+mn-ea"/>
                <a:ea typeface="+mn-ea"/>
                <a:cs typeface="+mn-cs"/>
              </a:endParaRPr>
            </a:p>
          </p:txBody>
        </p:sp>
      </p:grpSp>
      <p:cxnSp>
        <p:nvCxnSpPr>
          <p:cNvPr id="28" name="直線矢印コネクタ 27">
            <a:extLst>
              <a:ext uri="{FF2B5EF4-FFF2-40B4-BE49-F238E27FC236}">
                <a16:creationId xmlns:a16="http://schemas.microsoft.com/office/drawing/2014/main" id="{B22C1DE4-48BE-3D6B-BD64-C3C27271EE13}"/>
              </a:ext>
            </a:extLst>
          </p:cNvPr>
          <p:cNvCxnSpPr>
            <a:cxnSpLocks/>
            <a:endCxn id="330" idx="0"/>
          </p:cNvCxnSpPr>
          <p:nvPr/>
        </p:nvCxnSpPr>
        <p:spPr>
          <a:xfrm>
            <a:off x="1536700" y="1251632"/>
            <a:ext cx="0" cy="91575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57" name="直線矢印コネクタ 256">
            <a:extLst>
              <a:ext uri="{FF2B5EF4-FFF2-40B4-BE49-F238E27FC236}">
                <a16:creationId xmlns:a16="http://schemas.microsoft.com/office/drawing/2014/main" id="{6A05446F-CFAA-DAC0-D31A-547B358F8B04}"/>
              </a:ext>
            </a:extLst>
          </p:cNvPr>
          <p:cNvCxnSpPr>
            <a:cxnSpLocks/>
          </p:cNvCxnSpPr>
          <p:nvPr/>
        </p:nvCxnSpPr>
        <p:spPr>
          <a:xfrm flipH="1" flipV="1">
            <a:off x="3485515" y="1266086"/>
            <a:ext cx="5171" cy="85593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258" name="直線矢印コネクタ 257">
            <a:extLst>
              <a:ext uri="{FF2B5EF4-FFF2-40B4-BE49-F238E27FC236}">
                <a16:creationId xmlns:a16="http://schemas.microsoft.com/office/drawing/2014/main" id="{3F695A6C-0C7A-25C0-45AC-3A85F93F1465}"/>
              </a:ext>
            </a:extLst>
          </p:cNvPr>
          <p:cNvCxnSpPr>
            <a:cxnSpLocks/>
          </p:cNvCxnSpPr>
          <p:nvPr/>
        </p:nvCxnSpPr>
        <p:spPr>
          <a:xfrm flipH="1" flipV="1">
            <a:off x="8699488" y="1266086"/>
            <a:ext cx="5171" cy="85593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27AE31FB-FB38-7FDF-EB7A-6A7AE5B7E1A6}"/>
              </a:ext>
            </a:extLst>
          </p:cNvPr>
          <p:cNvSpPr/>
          <p:nvPr/>
        </p:nvSpPr>
        <p:spPr>
          <a:xfrm>
            <a:off x="11874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6" name="正方形/長方形 5">
            <a:extLst>
              <a:ext uri="{FF2B5EF4-FFF2-40B4-BE49-F238E27FC236}">
                <a16:creationId xmlns:a16="http://schemas.microsoft.com/office/drawing/2014/main" id="{DC46107E-37CC-02D8-23B0-4A137CE0C43B}"/>
              </a:ext>
            </a:extLst>
          </p:cNvPr>
          <p:cNvSpPr/>
          <p:nvPr/>
        </p:nvSpPr>
        <p:spPr>
          <a:xfrm>
            <a:off x="314325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3" name="正方形/長方形 12">
            <a:extLst>
              <a:ext uri="{FF2B5EF4-FFF2-40B4-BE49-F238E27FC236}">
                <a16:creationId xmlns:a16="http://schemas.microsoft.com/office/drawing/2014/main" id="{2B9D73E5-143E-F2B2-B2C1-ABD941B34D92}"/>
              </a:ext>
            </a:extLst>
          </p:cNvPr>
          <p:cNvSpPr/>
          <p:nvPr/>
        </p:nvSpPr>
        <p:spPr>
          <a:xfrm>
            <a:off x="8353898"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7" name="object 17">
            <a:extLst>
              <a:ext uri="{FF2B5EF4-FFF2-40B4-BE49-F238E27FC236}">
                <a16:creationId xmlns:a16="http://schemas.microsoft.com/office/drawing/2014/main" id="{A2E9860D-39F2-09B2-6CDF-56BDC609949F}"/>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4" name="object 17">
            <a:extLst>
              <a:ext uri="{FF2B5EF4-FFF2-40B4-BE49-F238E27FC236}">
                <a16:creationId xmlns:a16="http://schemas.microsoft.com/office/drawing/2014/main" id="{19CEAB1A-E5BA-1605-69B8-6B8F72D00AE4}"/>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5" name="正方形/長方形 14">
            <a:extLst>
              <a:ext uri="{FF2B5EF4-FFF2-40B4-BE49-F238E27FC236}">
                <a16:creationId xmlns:a16="http://schemas.microsoft.com/office/drawing/2014/main" id="{502FB586-3AD6-C1B2-2C43-472D4295341C}"/>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4.4</a:t>
            </a:r>
            <a:endParaRPr kumimoji="1" lang="ja-JP" altLang="en-US" sz="1100" dirty="0">
              <a:solidFill>
                <a:schemeClr val="tx1"/>
              </a:solidFill>
              <a:latin typeface="ＭＳ Ｐゴシック 本文ＭＳ Ｐゴシック 本文"/>
            </a:endParaRPr>
          </a:p>
        </p:txBody>
      </p:sp>
      <p:sp>
        <p:nvSpPr>
          <p:cNvPr id="16" name="正方形/長方形 15">
            <a:extLst>
              <a:ext uri="{FF2B5EF4-FFF2-40B4-BE49-F238E27FC236}">
                <a16:creationId xmlns:a16="http://schemas.microsoft.com/office/drawing/2014/main" id="{19E0A7EE-82BB-0878-E450-66268BF27C8C}"/>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a:t>
            </a:r>
          </a:p>
        </p:txBody>
      </p:sp>
      <p:sp>
        <p:nvSpPr>
          <p:cNvPr id="17" name="正方形/長方形 16">
            <a:extLst>
              <a:ext uri="{FF2B5EF4-FFF2-40B4-BE49-F238E27FC236}">
                <a16:creationId xmlns:a16="http://schemas.microsoft.com/office/drawing/2014/main" id="{C7F34285-9103-2DF4-B9AB-AB0E9CBC1FA1}"/>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廃止の申請</a:t>
            </a:r>
          </a:p>
        </p:txBody>
      </p:sp>
      <p:sp>
        <p:nvSpPr>
          <p:cNvPr id="18" name="正方形/長方形 17">
            <a:extLst>
              <a:ext uri="{FF2B5EF4-FFF2-40B4-BE49-F238E27FC236}">
                <a16:creationId xmlns:a16="http://schemas.microsoft.com/office/drawing/2014/main" id="{48944FC4-5487-4B01-B177-87A1B5BFAEB6}"/>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4.4.1.1</a:t>
            </a:r>
            <a:endParaRPr kumimoji="1" lang="ja-JP" altLang="en-US" sz="1100" dirty="0">
              <a:solidFill>
                <a:schemeClr val="tx1"/>
              </a:solidFill>
              <a:latin typeface="ＭＳ Ｐゴシック 本文ＭＳ Ｐゴシック 本文"/>
            </a:endParaRPr>
          </a:p>
        </p:txBody>
      </p:sp>
      <p:grpSp>
        <p:nvGrpSpPr>
          <p:cNvPr id="266" name="グループ化 265">
            <a:extLst>
              <a:ext uri="{FF2B5EF4-FFF2-40B4-BE49-F238E27FC236}">
                <a16:creationId xmlns:a16="http://schemas.microsoft.com/office/drawing/2014/main" id="{FEC666F4-7471-6F25-38EE-C470D2A47904}"/>
              </a:ext>
            </a:extLst>
          </p:cNvPr>
          <p:cNvGrpSpPr/>
          <p:nvPr/>
        </p:nvGrpSpPr>
        <p:grpSpPr>
          <a:xfrm>
            <a:off x="1953192" y="2078355"/>
            <a:ext cx="539750" cy="360045"/>
            <a:chOff x="1937952" y="2078355"/>
            <a:chExt cx="539750" cy="360045"/>
          </a:xfrm>
        </p:grpSpPr>
        <p:pic>
          <p:nvPicPr>
            <p:cNvPr id="267" name="object 19">
              <a:extLst>
                <a:ext uri="{FF2B5EF4-FFF2-40B4-BE49-F238E27FC236}">
                  <a16:creationId xmlns:a16="http://schemas.microsoft.com/office/drawing/2014/main" id="{2A9BB4EA-AADA-A931-F927-F71B12185316}"/>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68" name="object 17">
              <a:extLst>
                <a:ext uri="{FF2B5EF4-FFF2-40B4-BE49-F238E27FC236}">
                  <a16:creationId xmlns:a16="http://schemas.microsoft.com/office/drawing/2014/main" id="{A178E1E9-3C3B-31D7-0986-957B38F4205A}"/>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81" name="object 18">
              <a:extLst>
                <a:ext uri="{FF2B5EF4-FFF2-40B4-BE49-F238E27FC236}">
                  <a16:creationId xmlns:a16="http://schemas.microsoft.com/office/drawing/2014/main" id="{31A06B11-F904-7C47-207F-D0D31D508A1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2" name="グループ化 281">
            <a:extLst>
              <a:ext uri="{FF2B5EF4-FFF2-40B4-BE49-F238E27FC236}">
                <a16:creationId xmlns:a16="http://schemas.microsoft.com/office/drawing/2014/main" id="{C35D0542-DC1E-AE0D-9007-7092331F5D63}"/>
              </a:ext>
            </a:extLst>
          </p:cNvPr>
          <p:cNvGrpSpPr/>
          <p:nvPr/>
        </p:nvGrpSpPr>
        <p:grpSpPr>
          <a:xfrm>
            <a:off x="2679700" y="2078355"/>
            <a:ext cx="539750" cy="360045"/>
            <a:chOff x="1937952" y="2078355"/>
            <a:chExt cx="539750" cy="360045"/>
          </a:xfrm>
        </p:grpSpPr>
        <p:pic>
          <p:nvPicPr>
            <p:cNvPr id="283" name="object 19">
              <a:extLst>
                <a:ext uri="{FF2B5EF4-FFF2-40B4-BE49-F238E27FC236}">
                  <a16:creationId xmlns:a16="http://schemas.microsoft.com/office/drawing/2014/main" id="{39795DA3-4AB5-7098-0BE2-D4D9180446F3}"/>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84" name="object 17">
              <a:extLst>
                <a:ext uri="{FF2B5EF4-FFF2-40B4-BE49-F238E27FC236}">
                  <a16:creationId xmlns:a16="http://schemas.microsoft.com/office/drawing/2014/main" id="{D072E5AF-E484-C008-FA29-4C8F0EC2E79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申請書記載内容確認</a:t>
              </a:r>
              <a:endParaRPr lang="zh-TW" altLang="en-US" sz="700" dirty="0">
                <a:latin typeface="+mj-ea"/>
                <a:ea typeface="+mj-ea"/>
              </a:endParaRPr>
            </a:p>
          </p:txBody>
        </p:sp>
        <p:sp>
          <p:nvSpPr>
            <p:cNvPr id="285" name="object 18">
              <a:extLst>
                <a:ext uri="{FF2B5EF4-FFF2-40B4-BE49-F238E27FC236}">
                  <a16:creationId xmlns:a16="http://schemas.microsoft.com/office/drawing/2014/main" id="{D9CAE4FE-BBAD-B7B2-E04E-B860012754D0}"/>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6" name="グループ化 285">
            <a:extLst>
              <a:ext uri="{FF2B5EF4-FFF2-40B4-BE49-F238E27FC236}">
                <a16:creationId xmlns:a16="http://schemas.microsoft.com/office/drawing/2014/main" id="{745F2A8B-1621-9FB4-E478-812547CB60EB}"/>
              </a:ext>
            </a:extLst>
          </p:cNvPr>
          <p:cNvGrpSpPr/>
          <p:nvPr/>
        </p:nvGrpSpPr>
        <p:grpSpPr>
          <a:xfrm>
            <a:off x="3929380" y="4061656"/>
            <a:ext cx="539750" cy="360045"/>
            <a:chOff x="1937952" y="2078355"/>
            <a:chExt cx="539750" cy="360045"/>
          </a:xfrm>
        </p:grpSpPr>
        <p:pic>
          <p:nvPicPr>
            <p:cNvPr id="287" name="object 19">
              <a:extLst>
                <a:ext uri="{FF2B5EF4-FFF2-40B4-BE49-F238E27FC236}">
                  <a16:creationId xmlns:a16="http://schemas.microsoft.com/office/drawing/2014/main" id="{95D07777-EBB8-4965-5678-148603407759}"/>
                </a:ext>
              </a:extLst>
            </p:cNvPr>
            <p:cNvPicPr/>
            <p:nvPr/>
          </p:nvPicPr>
          <p:blipFill>
            <a:blip r:embed="rId4" cstate="print"/>
            <a:stretch>
              <a:fillRect/>
            </a:stretch>
          </p:blipFill>
          <p:spPr>
            <a:xfrm>
              <a:off x="1964333" y="2084491"/>
              <a:ext cx="120395" cy="100245"/>
            </a:xfrm>
            <a:prstGeom prst="rect">
              <a:avLst/>
            </a:prstGeom>
          </p:spPr>
        </p:pic>
        <p:sp>
          <p:nvSpPr>
            <p:cNvPr id="288" name="object 17">
              <a:extLst>
                <a:ext uri="{FF2B5EF4-FFF2-40B4-BE49-F238E27FC236}">
                  <a16:creationId xmlns:a16="http://schemas.microsoft.com/office/drawing/2014/main" id="{1CCD9CEA-6A25-C4FE-9385-5E4E3AA08A80}"/>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89" name="object 18">
              <a:extLst>
                <a:ext uri="{FF2B5EF4-FFF2-40B4-BE49-F238E27FC236}">
                  <a16:creationId xmlns:a16="http://schemas.microsoft.com/office/drawing/2014/main" id="{86279D28-0137-AE92-0FF2-DCA8BE83528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90" name="グループ化 289">
            <a:extLst>
              <a:ext uri="{FF2B5EF4-FFF2-40B4-BE49-F238E27FC236}">
                <a16:creationId xmlns:a16="http://schemas.microsoft.com/office/drawing/2014/main" id="{3B3B8E5E-E039-E5DE-C5EB-F0BBAA84AE0C}"/>
              </a:ext>
            </a:extLst>
          </p:cNvPr>
          <p:cNvGrpSpPr/>
          <p:nvPr/>
        </p:nvGrpSpPr>
        <p:grpSpPr>
          <a:xfrm>
            <a:off x="4692975" y="4061656"/>
            <a:ext cx="543271" cy="360045"/>
            <a:chOff x="4687859" y="3222625"/>
            <a:chExt cx="543271" cy="360045"/>
          </a:xfrm>
        </p:grpSpPr>
        <p:grpSp>
          <p:nvGrpSpPr>
            <p:cNvPr id="291" name="グループ化 290">
              <a:extLst>
                <a:ext uri="{FF2B5EF4-FFF2-40B4-BE49-F238E27FC236}">
                  <a16:creationId xmlns:a16="http://schemas.microsoft.com/office/drawing/2014/main" id="{57D84419-8E17-B08D-769D-DD0D3DBB5FD9}"/>
                </a:ext>
              </a:extLst>
            </p:cNvPr>
            <p:cNvGrpSpPr/>
            <p:nvPr/>
          </p:nvGrpSpPr>
          <p:grpSpPr>
            <a:xfrm>
              <a:off x="4687859" y="3225072"/>
              <a:ext cx="518506" cy="339406"/>
              <a:chOff x="4687859" y="3225072"/>
              <a:chExt cx="518506" cy="339406"/>
            </a:xfrm>
          </p:grpSpPr>
          <p:pic>
            <p:nvPicPr>
              <p:cNvPr id="293" name="object 21">
                <a:extLst>
                  <a:ext uri="{FF2B5EF4-FFF2-40B4-BE49-F238E27FC236}">
                    <a16:creationId xmlns:a16="http://schemas.microsoft.com/office/drawing/2014/main" id="{CFCE9DA4-3E77-8F79-326F-605C520DC2FE}"/>
                  </a:ext>
                </a:extLst>
              </p:cNvPr>
              <p:cNvPicPr/>
              <p:nvPr/>
            </p:nvPicPr>
            <p:blipFill>
              <a:blip r:embed="rId5" cstate="print"/>
              <a:stretch>
                <a:fillRect/>
              </a:stretch>
            </p:blipFill>
            <p:spPr>
              <a:xfrm>
                <a:off x="4687859" y="3225072"/>
                <a:ext cx="133329" cy="115866"/>
              </a:xfrm>
              <a:prstGeom prst="rect">
                <a:avLst/>
              </a:prstGeom>
            </p:spPr>
          </p:pic>
          <p:sp>
            <p:nvSpPr>
              <p:cNvPr id="297" name="object 17">
                <a:extLst>
                  <a:ext uri="{FF2B5EF4-FFF2-40B4-BE49-F238E27FC236}">
                    <a16:creationId xmlns:a16="http://schemas.microsoft.com/office/drawing/2014/main" id="{00159D6D-D64D-17D1-3C60-B15F3ECB78CA}"/>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抹消</a:t>
                </a:r>
                <a:endParaRPr lang="zh-TW" altLang="en-US" sz="700" dirty="0">
                  <a:latin typeface="ＭＳ Ｐゴシック 本文ＭＳ Ｐゴシック 本文"/>
                  <a:ea typeface="+mn-ea"/>
                  <a:cs typeface="游ゴシック"/>
                </a:endParaRPr>
              </a:p>
            </p:txBody>
          </p:sp>
        </p:grpSp>
        <p:sp>
          <p:nvSpPr>
            <p:cNvPr id="292" name="object 18">
              <a:extLst>
                <a:ext uri="{FF2B5EF4-FFF2-40B4-BE49-F238E27FC236}">
                  <a16:creationId xmlns:a16="http://schemas.microsoft.com/office/drawing/2014/main" id="{A3E34528-ED5A-6901-AB69-5ADFA2D8303B}"/>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09" name="グループ化 308">
            <a:extLst>
              <a:ext uri="{FF2B5EF4-FFF2-40B4-BE49-F238E27FC236}">
                <a16:creationId xmlns:a16="http://schemas.microsoft.com/office/drawing/2014/main" id="{0ABD3831-C88B-6FDC-53EE-D34F6163E74E}"/>
              </a:ext>
            </a:extLst>
          </p:cNvPr>
          <p:cNvGrpSpPr/>
          <p:nvPr/>
        </p:nvGrpSpPr>
        <p:grpSpPr>
          <a:xfrm>
            <a:off x="7649813" y="4061656"/>
            <a:ext cx="543271" cy="360045"/>
            <a:chOff x="4687859" y="3222625"/>
            <a:chExt cx="543271" cy="360045"/>
          </a:xfrm>
        </p:grpSpPr>
        <p:grpSp>
          <p:nvGrpSpPr>
            <p:cNvPr id="310" name="グループ化 309">
              <a:extLst>
                <a:ext uri="{FF2B5EF4-FFF2-40B4-BE49-F238E27FC236}">
                  <a16:creationId xmlns:a16="http://schemas.microsoft.com/office/drawing/2014/main" id="{07FCB789-A622-326D-573C-B2D24A854F1F}"/>
                </a:ext>
              </a:extLst>
            </p:cNvPr>
            <p:cNvGrpSpPr/>
            <p:nvPr/>
          </p:nvGrpSpPr>
          <p:grpSpPr>
            <a:xfrm>
              <a:off x="4687859" y="3225072"/>
              <a:ext cx="518506" cy="339406"/>
              <a:chOff x="4687859" y="3225072"/>
              <a:chExt cx="518506" cy="339406"/>
            </a:xfrm>
          </p:grpSpPr>
          <p:pic>
            <p:nvPicPr>
              <p:cNvPr id="312" name="object 21">
                <a:extLst>
                  <a:ext uri="{FF2B5EF4-FFF2-40B4-BE49-F238E27FC236}">
                    <a16:creationId xmlns:a16="http://schemas.microsoft.com/office/drawing/2014/main" id="{36C14FFC-7628-AE07-E333-0E906FE555B4}"/>
                  </a:ext>
                </a:extLst>
              </p:cNvPr>
              <p:cNvPicPr/>
              <p:nvPr/>
            </p:nvPicPr>
            <p:blipFill>
              <a:blip r:embed="rId5" cstate="print"/>
              <a:stretch>
                <a:fillRect/>
              </a:stretch>
            </p:blipFill>
            <p:spPr>
              <a:xfrm>
                <a:off x="4687859" y="3225072"/>
                <a:ext cx="133329" cy="115866"/>
              </a:xfrm>
              <a:prstGeom prst="rect">
                <a:avLst/>
              </a:prstGeom>
            </p:spPr>
          </p:pic>
          <p:sp>
            <p:nvSpPr>
              <p:cNvPr id="313" name="object 17">
                <a:extLst>
                  <a:ext uri="{FF2B5EF4-FFF2-40B4-BE49-F238E27FC236}">
                    <a16:creationId xmlns:a16="http://schemas.microsoft.com/office/drawing/2014/main" id="{BFD7076E-0373-B5CA-1C56-6590381D040D}"/>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必要事項削除</a:t>
                </a:r>
                <a:endParaRPr lang="en-US" altLang="ja-JP" sz="700" dirty="0">
                  <a:latin typeface="ＭＳ Ｐゴシック 本文ＭＳ Ｐゴシック 本文"/>
                  <a:ea typeface="+mn-ea"/>
                  <a:cs typeface="游ゴシック"/>
                </a:endParaRPr>
              </a:p>
            </p:txBody>
          </p:sp>
        </p:grpSp>
        <p:sp>
          <p:nvSpPr>
            <p:cNvPr id="311" name="object 18">
              <a:extLst>
                <a:ext uri="{FF2B5EF4-FFF2-40B4-BE49-F238E27FC236}">
                  <a16:creationId xmlns:a16="http://schemas.microsoft.com/office/drawing/2014/main" id="{DCC07324-2E3C-83A1-CD7B-9B6E44F60B00}"/>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14" name="グループ化 313">
            <a:extLst>
              <a:ext uri="{FF2B5EF4-FFF2-40B4-BE49-F238E27FC236}">
                <a16:creationId xmlns:a16="http://schemas.microsoft.com/office/drawing/2014/main" id="{1B630B8E-3171-2BD1-16B1-C80DCE11B067}"/>
              </a:ext>
            </a:extLst>
          </p:cNvPr>
          <p:cNvGrpSpPr/>
          <p:nvPr/>
        </p:nvGrpSpPr>
        <p:grpSpPr>
          <a:xfrm>
            <a:off x="8464550" y="4884923"/>
            <a:ext cx="539750" cy="360045"/>
            <a:chOff x="1937952" y="2078355"/>
            <a:chExt cx="539750" cy="360045"/>
          </a:xfrm>
        </p:grpSpPr>
        <p:pic>
          <p:nvPicPr>
            <p:cNvPr id="315" name="object 19">
              <a:extLst>
                <a:ext uri="{FF2B5EF4-FFF2-40B4-BE49-F238E27FC236}">
                  <a16:creationId xmlns:a16="http://schemas.microsoft.com/office/drawing/2014/main" id="{C6D90B53-5653-1504-0A79-C207404C36B1}"/>
                </a:ext>
              </a:extLst>
            </p:cNvPr>
            <p:cNvPicPr/>
            <p:nvPr/>
          </p:nvPicPr>
          <p:blipFill>
            <a:blip r:embed="rId4" cstate="print"/>
            <a:stretch>
              <a:fillRect/>
            </a:stretch>
          </p:blipFill>
          <p:spPr>
            <a:xfrm>
              <a:off x="1964333" y="2084491"/>
              <a:ext cx="120395" cy="100245"/>
            </a:xfrm>
            <a:prstGeom prst="rect">
              <a:avLst/>
            </a:prstGeom>
          </p:spPr>
        </p:pic>
        <p:sp>
          <p:nvSpPr>
            <p:cNvPr id="316" name="object 17">
              <a:extLst>
                <a:ext uri="{FF2B5EF4-FFF2-40B4-BE49-F238E27FC236}">
                  <a16:creationId xmlns:a16="http://schemas.microsoft.com/office/drawing/2014/main" id="{1D2494B5-A60C-215C-0690-E2E7CB261EAF}"/>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algn="ctr">
                <a:lnSpc>
                  <a:spcPct val="100000"/>
                </a:lnSpc>
                <a:spcBef>
                  <a:spcPts val="100"/>
                </a:spcBef>
              </a:pPr>
              <a:r>
                <a:rPr lang="zh-TW" altLang="en-US" sz="700" spc="-10" dirty="0">
                  <a:latin typeface="ＭＳ Ｐゴシック 本文ＭＳ Ｐゴシック 本文"/>
                  <a:ea typeface="+mn-ea"/>
                  <a:cs typeface="游ゴシック"/>
                </a:rPr>
                <a:t>印鑑登録証等保管</a:t>
              </a:r>
              <a:endParaRPr lang="zh-TW" altLang="en-US" sz="700" dirty="0">
                <a:latin typeface="ＭＳ Ｐゴシック 本文ＭＳ Ｐゴシック 本文"/>
                <a:ea typeface="+mn-ea"/>
                <a:cs typeface="游ゴシック"/>
              </a:endParaRPr>
            </a:p>
          </p:txBody>
        </p:sp>
        <p:sp>
          <p:nvSpPr>
            <p:cNvPr id="317" name="object 18">
              <a:extLst>
                <a:ext uri="{FF2B5EF4-FFF2-40B4-BE49-F238E27FC236}">
                  <a16:creationId xmlns:a16="http://schemas.microsoft.com/office/drawing/2014/main" id="{6F8A5C50-8564-5BCB-5638-0E800F79AEFE}"/>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23" name="グループ化 322">
            <a:extLst>
              <a:ext uri="{FF2B5EF4-FFF2-40B4-BE49-F238E27FC236}">
                <a16:creationId xmlns:a16="http://schemas.microsoft.com/office/drawing/2014/main" id="{F90CCA64-A185-6A0D-5D46-6C3C51DD83A5}"/>
              </a:ext>
            </a:extLst>
          </p:cNvPr>
          <p:cNvGrpSpPr/>
          <p:nvPr/>
        </p:nvGrpSpPr>
        <p:grpSpPr>
          <a:xfrm>
            <a:off x="6282706" y="4061656"/>
            <a:ext cx="449580" cy="360044"/>
            <a:chOff x="11109350" y="5278617"/>
            <a:chExt cx="449580" cy="360044"/>
          </a:xfrm>
        </p:grpSpPr>
        <p:pic>
          <p:nvPicPr>
            <p:cNvPr id="324" name="object 23">
              <a:extLst>
                <a:ext uri="{FF2B5EF4-FFF2-40B4-BE49-F238E27FC236}">
                  <a16:creationId xmlns:a16="http://schemas.microsoft.com/office/drawing/2014/main" id="{4CB27BE5-870B-53D9-D48A-68586C867BD9}"/>
                </a:ext>
              </a:extLst>
            </p:cNvPr>
            <p:cNvPicPr/>
            <p:nvPr/>
          </p:nvPicPr>
          <p:blipFill>
            <a:blip r:embed="rId6" cstate="print"/>
            <a:stretch>
              <a:fillRect/>
            </a:stretch>
          </p:blipFill>
          <p:spPr>
            <a:xfrm>
              <a:off x="11248796" y="5372533"/>
              <a:ext cx="170688" cy="172212"/>
            </a:xfrm>
            <a:prstGeom prst="rect">
              <a:avLst/>
            </a:prstGeom>
          </p:spPr>
        </p:pic>
        <p:sp>
          <p:nvSpPr>
            <p:cNvPr id="325" name="ひし形 324">
              <a:extLst>
                <a:ext uri="{FF2B5EF4-FFF2-40B4-BE49-F238E27FC236}">
                  <a16:creationId xmlns:a16="http://schemas.microsoft.com/office/drawing/2014/main" id="{DAF8E114-5087-6F44-9E2B-11206C33F9D2}"/>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6" name="グループ化 325">
            <a:extLst>
              <a:ext uri="{FF2B5EF4-FFF2-40B4-BE49-F238E27FC236}">
                <a16:creationId xmlns:a16="http://schemas.microsoft.com/office/drawing/2014/main" id="{1BA488F1-F747-33C5-EEE2-488D486B990D}"/>
              </a:ext>
            </a:extLst>
          </p:cNvPr>
          <p:cNvGrpSpPr/>
          <p:nvPr/>
        </p:nvGrpSpPr>
        <p:grpSpPr>
          <a:xfrm>
            <a:off x="6992989" y="4061656"/>
            <a:ext cx="449580" cy="360044"/>
            <a:chOff x="11109350" y="5278617"/>
            <a:chExt cx="449580" cy="360044"/>
          </a:xfrm>
        </p:grpSpPr>
        <p:pic>
          <p:nvPicPr>
            <p:cNvPr id="327" name="object 23">
              <a:extLst>
                <a:ext uri="{FF2B5EF4-FFF2-40B4-BE49-F238E27FC236}">
                  <a16:creationId xmlns:a16="http://schemas.microsoft.com/office/drawing/2014/main" id="{FCEFB0B6-7F86-FC20-57FD-EF8DDDA23FFB}"/>
                </a:ext>
              </a:extLst>
            </p:cNvPr>
            <p:cNvPicPr/>
            <p:nvPr/>
          </p:nvPicPr>
          <p:blipFill>
            <a:blip r:embed="rId6" cstate="print"/>
            <a:stretch>
              <a:fillRect/>
            </a:stretch>
          </p:blipFill>
          <p:spPr>
            <a:xfrm>
              <a:off x="11248796" y="5372533"/>
              <a:ext cx="170688" cy="172212"/>
            </a:xfrm>
            <a:prstGeom prst="rect">
              <a:avLst/>
            </a:prstGeom>
          </p:spPr>
        </p:pic>
        <p:sp>
          <p:nvSpPr>
            <p:cNvPr id="328" name="ひし形 327">
              <a:extLst>
                <a:ext uri="{FF2B5EF4-FFF2-40B4-BE49-F238E27FC236}">
                  <a16:creationId xmlns:a16="http://schemas.microsoft.com/office/drawing/2014/main" id="{684C034D-3BA3-CCB0-56F8-974783BEA756}"/>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9" name="グループ化 328">
            <a:extLst>
              <a:ext uri="{FF2B5EF4-FFF2-40B4-BE49-F238E27FC236}">
                <a16:creationId xmlns:a16="http://schemas.microsoft.com/office/drawing/2014/main" id="{791BD0A3-1591-4DBF-F6CF-E480D3861028}"/>
              </a:ext>
            </a:extLst>
          </p:cNvPr>
          <p:cNvGrpSpPr/>
          <p:nvPr/>
        </p:nvGrpSpPr>
        <p:grpSpPr>
          <a:xfrm>
            <a:off x="1446700" y="2167386"/>
            <a:ext cx="180000" cy="180000"/>
            <a:chOff x="2679700" y="1343024"/>
            <a:chExt cx="180000" cy="180000"/>
          </a:xfrm>
        </p:grpSpPr>
        <p:sp>
          <p:nvSpPr>
            <p:cNvPr id="330" name="フローチャート: 結合子 329">
              <a:extLst>
                <a:ext uri="{FF2B5EF4-FFF2-40B4-BE49-F238E27FC236}">
                  <a16:creationId xmlns:a16="http://schemas.microsoft.com/office/drawing/2014/main" id="{ABEA1EB6-66B5-D847-AEB6-5E64F4A3A315}"/>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31" name="正方形/長方形 330">
              <a:extLst>
                <a:ext uri="{FF2B5EF4-FFF2-40B4-BE49-F238E27FC236}">
                  <a16:creationId xmlns:a16="http://schemas.microsoft.com/office/drawing/2014/main" id="{FDC0CD99-284C-1F94-41AC-1377E22BE9D8}"/>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32" name="二等辺三角形 331">
              <a:extLst>
                <a:ext uri="{FF2B5EF4-FFF2-40B4-BE49-F238E27FC236}">
                  <a16:creationId xmlns:a16="http://schemas.microsoft.com/office/drawing/2014/main" id="{129C5148-E908-F09E-7605-4BABDD8314E2}"/>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9" name="グループ化 338">
            <a:extLst>
              <a:ext uri="{FF2B5EF4-FFF2-40B4-BE49-F238E27FC236}">
                <a16:creationId xmlns:a16="http://schemas.microsoft.com/office/drawing/2014/main" id="{AB830C68-6020-38D3-F970-16C1D4E02CAB}"/>
              </a:ext>
            </a:extLst>
          </p:cNvPr>
          <p:cNvGrpSpPr/>
          <p:nvPr/>
        </p:nvGrpSpPr>
        <p:grpSpPr>
          <a:xfrm>
            <a:off x="1732915" y="3025775"/>
            <a:ext cx="216535" cy="288290"/>
            <a:chOff x="8006526" y="4197102"/>
            <a:chExt cx="216535" cy="288290"/>
          </a:xfrm>
        </p:grpSpPr>
        <p:sp>
          <p:nvSpPr>
            <p:cNvPr id="340" name="object 27">
              <a:extLst>
                <a:ext uri="{FF2B5EF4-FFF2-40B4-BE49-F238E27FC236}">
                  <a16:creationId xmlns:a16="http://schemas.microsoft.com/office/drawing/2014/main" id="{ED60CB56-023F-6277-8FCB-49B3E91E1AB5}"/>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42" name="正方形/長方形 341">
              <a:extLst>
                <a:ext uri="{FF2B5EF4-FFF2-40B4-BE49-F238E27FC236}">
                  <a16:creationId xmlns:a16="http://schemas.microsoft.com/office/drawing/2014/main" id="{98DE8587-B3EE-FDEA-8216-A8BC1D594EE0}"/>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49" name="グループ化 348">
            <a:extLst>
              <a:ext uri="{FF2B5EF4-FFF2-40B4-BE49-F238E27FC236}">
                <a16:creationId xmlns:a16="http://schemas.microsoft.com/office/drawing/2014/main" id="{3DD27435-A6BA-561E-CB03-63663F4FFB87}"/>
              </a:ext>
            </a:extLst>
          </p:cNvPr>
          <p:cNvGrpSpPr/>
          <p:nvPr/>
        </p:nvGrpSpPr>
        <p:grpSpPr>
          <a:xfrm>
            <a:off x="1732915" y="2594293"/>
            <a:ext cx="216535" cy="288290"/>
            <a:chOff x="8006526" y="4197102"/>
            <a:chExt cx="216535" cy="288290"/>
          </a:xfrm>
        </p:grpSpPr>
        <p:sp>
          <p:nvSpPr>
            <p:cNvPr id="356" name="object 27">
              <a:extLst>
                <a:ext uri="{FF2B5EF4-FFF2-40B4-BE49-F238E27FC236}">
                  <a16:creationId xmlns:a16="http://schemas.microsoft.com/office/drawing/2014/main" id="{D69942A5-0CE4-97FD-0A79-8822263A3E2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60" name="正方形/長方形 359">
              <a:extLst>
                <a:ext uri="{FF2B5EF4-FFF2-40B4-BE49-F238E27FC236}">
                  <a16:creationId xmlns:a16="http://schemas.microsoft.com/office/drawing/2014/main" id="{093D43A6-9D94-4187-9923-27BA69A917A7}"/>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71" name="グループ化 370">
            <a:extLst>
              <a:ext uri="{FF2B5EF4-FFF2-40B4-BE49-F238E27FC236}">
                <a16:creationId xmlns:a16="http://schemas.microsoft.com/office/drawing/2014/main" id="{C18312D8-06CC-11F5-3A64-A1BAC350BCFC}"/>
              </a:ext>
            </a:extLst>
          </p:cNvPr>
          <p:cNvGrpSpPr/>
          <p:nvPr/>
        </p:nvGrpSpPr>
        <p:grpSpPr>
          <a:xfrm>
            <a:off x="2503690" y="2594293"/>
            <a:ext cx="216535" cy="288290"/>
            <a:chOff x="8006526" y="4197102"/>
            <a:chExt cx="216535" cy="288290"/>
          </a:xfrm>
        </p:grpSpPr>
        <p:sp>
          <p:nvSpPr>
            <p:cNvPr id="372" name="object 27">
              <a:extLst>
                <a:ext uri="{FF2B5EF4-FFF2-40B4-BE49-F238E27FC236}">
                  <a16:creationId xmlns:a16="http://schemas.microsoft.com/office/drawing/2014/main" id="{055416F2-70AE-3D2A-29FF-39E84C7BA8E2}"/>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73" name="正方形/長方形 372">
              <a:extLst>
                <a:ext uri="{FF2B5EF4-FFF2-40B4-BE49-F238E27FC236}">
                  <a16:creationId xmlns:a16="http://schemas.microsoft.com/office/drawing/2014/main" id="{10CBF38D-6B8F-D6EC-954E-B04FD178AD94}"/>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80" name="グループ化 379">
            <a:extLst>
              <a:ext uri="{FF2B5EF4-FFF2-40B4-BE49-F238E27FC236}">
                <a16:creationId xmlns:a16="http://schemas.microsoft.com/office/drawing/2014/main" id="{E1E3DAD9-8C0D-FD74-74D9-21EDD6633745}"/>
              </a:ext>
            </a:extLst>
          </p:cNvPr>
          <p:cNvGrpSpPr/>
          <p:nvPr/>
        </p:nvGrpSpPr>
        <p:grpSpPr>
          <a:xfrm>
            <a:off x="3234197" y="3025775"/>
            <a:ext cx="216535" cy="288290"/>
            <a:chOff x="8006526" y="4197102"/>
            <a:chExt cx="216535" cy="288290"/>
          </a:xfrm>
        </p:grpSpPr>
        <p:sp>
          <p:nvSpPr>
            <p:cNvPr id="381" name="object 27">
              <a:extLst>
                <a:ext uri="{FF2B5EF4-FFF2-40B4-BE49-F238E27FC236}">
                  <a16:creationId xmlns:a16="http://schemas.microsoft.com/office/drawing/2014/main" id="{4661F7E2-1581-42CE-EE53-AF209FFFE1FB}"/>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82" name="正方形/長方形 381">
              <a:extLst>
                <a:ext uri="{FF2B5EF4-FFF2-40B4-BE49-F238E27FC236}">
                  <a16:creationId xmlns:a16="http://schemas.microsoft.com/office/drawing/2014/main" id="{A76FA719-D385-4182-92BD-5F70AB1B39F3}"/>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84" name="直線矢印コネクタ 13">
            <a:extLst>
              <a:ext uri="{FF2B5EF4-FFF2-40B4-BE49-F238E27FC236}">
                <a16:creationId xmlns:a16="http://schemas.microsoft.com/office/drawing/2014/main" id="{D74862EA-B7FB-5494-DB17-41AED8970378}"/>
              </a:ext>
            </a:extLst>
          </p:cNvPr>
          <p:cNvCxnSpPr>
            <a:cxnSpLocks/>
            <a:stCxn id="382" idx="3"/>
            <a:endCxn id="292" idx="2"/>
          </p:cNvCxnSpPr>
          <p:nvPr/>
        </p:nvCxnSpPr>
        <p:spPr>
          <a:xfrm>
            <a:off x="3450732" y="3169920"/>
            <a:ext cx="1515639" cy="1251781"/>
          </a:xfrm>
          <a:prstGeom prst="bentConnector4">
            <a:avLst>
              <a:gd name="adj1" fmla="val 12943"/>
              <a:gd name="adj2" fmla="val 11826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400" name="直線矢印コネクタ 131">
            <a:extLst>
              <a:ext uri="{FF2B5EF4-FFF2-40B4-BE49-F238E27FC236}">
                <a16:creationId xmlns:a16="http://schemas.microsoft.com/office/drawing/2014/main" id="{F6F81DA4-4F52-FCD3-6398-67B3A221788D}"/>
              </a:ext>
            </a:extLst>
          </p:cNvPr>
          <p:cNvCxnSpPr>
            <a:cxnSpLocks/>
            <a:stCxn id="311" idx="3"/>
            <a:endCxn id="491" idx="4"/>
          </p:cNvCxnSpPr>
          <p:nvPr/>
        </p:nvCxnSpPr>
        <p:spPr>
          <a:xfrm flipV="1">
            <a:off x="8193084" y="2347663"/>
            <a:ext cx="523527" cy="1894016"/>
          </a:xfrm>
          <a:prstGeom prst="bentConnector2">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6" name="直線矢印コネクタ 455">
            <a:extLst>
              <a:ext uri="{FF2B5EF4-FFF2-40B4-BE49-F238E27FC236}">
                <a16:creationId xmlns:a16="http://schemas.microsoft.com/office/drawing/2014/main" id="{B11AF74F-DA9E-82F0-8704-9FABD45F7A53}"/>
              </a:ext>
            </a:extLst>
          </p:cNvPr>
          <p:cNvCxnSpPr>
            <a:cxnSpLocks/>
          </p:cNvCxnSpPr>
          <p:nvPr/>
        </p:nvCxnSpPr>
        <p:spPr>
          <a:xfrm flipV="1">
            <a:off x="9004300" y="5049512"/>
            <a:ext cx="214247" cy="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59" name="直線矢印コネクタ 131">
            <a:extLst>
              <a:ext uri="{FF2B5EF4-FFF2-40B4-BE49-F238E27FC236}">
                <a16:creationId xmlns:a16="http://schemas.microsoft.com/office/drawing/2014/main" id="{EADD1973-408C-3060-EB45-FF4E18C6901F}"/>
              </a:ext>
            </a:extLst>
          </p:cNvPr>
          <p:cNvCxnSpPr>
            <a:cxnSpLocks/>
            <a:stCxn id="430" idx="3"/>
            <a:endCxn id="289" idx="1"/>
          </p:cNvCxnSpPr>
          <p:nvPr/>
        </p:nvCxnSpPr>
        <p:spPr>
          <a:xfrm>
            <a:off x="3561160" y="2251040"/>
            <a:ext cx="368220" cy="1990639"/>
          </a:xfrm>
          <a:prstGeom prst="bentConnector3">
            <a:avLst>
              <a:gd name="adj1" fmla="val 50000"/>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F2A7E648-E9AA-B0D6-4C99-C2CF9C78B4A3}"/>
              </a:ext>
            </a:extLst>
          </p:cNvPr>
          <p:cNvCxnSpPr>
            <a:cxnSpLocks/>
            <a:stCxn id="21" idx="3"/>
            <a:endCxn id="4" idx="1"/>
          </p:cNvCxnSpPr>
          <p:nvPr/>
        </p:nvCxnSpPr>
        <p:spPr>
          <a:xfrm>
            <a:off x="5054695" y="6249621"/>
            <a:ext cx="1602" cy="287751"/>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D1F81356-8F51-31F0-68B6-68EED8D3B1F6}"/>
              </a:ext>
            </a:extLst>
          </p:cNvPr>
          <p:cNvSpPr/>
          <p:nvPr/>
        </p:nvSpPr>
        <p:spPr>
          <a:xfrm rot="5400000">
            <a:off x="5032767"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9" name="直線コネクタ 28">
            <a:extLst>
              <a:ext uri="{FF2B5EF4-FFF2-40B4-BE49-F238E27FC236}">
                <a16:creationId xmlns:a16="http://schemas.microsoft.com/office/drawing/2014/main" id="{E301B42E-3CB9-597D-2830-0E4A5AB823FD}"/>
              </a:ext>
            </a:extLst>
          </p:cNvPr>
          <p:cNvCxnSpPr>
            <a:cxnSpLocks/>
            <a:stCxn id="12" idx="2"/>
            <a:endCxn id="259" idx="1"/>
          </p:cNvCxnSpPr>
          <p:nvPr/>
        </p:nvCxnSpPr>
        <p:spPr>
          <a:xfrm rot="16200000" flipH="1">
            <a:off x="5881005" y="6272668"/>
            <a:ext cx="302043" cy="227364"/>
          </a:xfrm>
          <a:prstGeom prst="bentConnector5">
            <a:avLst>
              <a:gd name="adj1" fmla="val 20183"/>
              <a:gd name="adj2" fmla="val 103647"/>
              <a:gd name="adj3" fmla="val 24315"/>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59" name="左大かっこ 258">
            <a:extLst>
              <a:ext uri="{FF2B5EF4-FFF2-40B4-BE49-F238E27FC236}">
                <a16:creationId xmlns:a16="http://schemas.microsoft.com/office/drawing/2014/main" id="{9CA3F913-1B78-817D-BC85-2C153B493EFA}"/>
              </a:ext>
            </a:extLst>
          </p:cNvPr>
          <p:cNvSpPr/>
          <p:nvPr/>
        </p:nvSpPr>
        <p:spPr>
          <a:xfrm rot="5400000">
            <a:off x="6122178"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65" name="直線コネクタ 264">
            <a:extLst>
              <a:ext uri="{FF2B5EF4-FFF2-40B4-BE49-F238E27FC236}">
                <a16:creationId xmlns:a16="http://schemas.microsoft.com/office/drawing/2014/main" id="{76EE0B50-5E06-55BC-AD72-939EFB572E71}"/>
              </a:ext>
            </a:extLst>
          </p:cNvPr>
          <p:cNvCxnSpPr>
            <a:cxnSpLocks/>
            <a:stCxn id="270" idx="1"/>
            <a:endCxn id="292" idx="0"/>
          </p:cNvCxnSpPr>
          <p:nvPr/>
        </p:nvCxnSpPr>
        <p:spPr>
          <a:xfrm flipH="1">
            <a:off x="4966371" y="3746477"/>
            <a:ext cx="3982" cy="315179"/>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270" name="左大かっこ 269">
            <a:extLst>
              <a:ext uri="{FF2B5EF4-FFF2-40B4-BE49-F238E27FC236}">
                <a16:creationId xmlns:a16="http://schemas.microsoft.com/office/drawing/2014/main" id="{9C73DEB3-59C8-03B2-395D-EEFDDD28DFDE}"/>
              </a:ext>
            </a:extLst>
          </p:cNvPr>
          <p:cNvSpPr/>
          <p:nvPr/>
        </p:nvSpPr>
        <p:spPr>
          <a:xfrm rot="16200000">
            <a:off x="4946822" y="3292469"/>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grpSp>
        <p:nvGrpSpPr>
          <p:cNvPr id="24" name="グループ化 23">
            <a:extLst>
              <a:ext uri="{FF2B5EF4-FFF2-40B4-BE49-F238E27FC236}">
                <a16:creationId xmlns:a16="http://schemas.microsoft.com/office/drawing/2014/main" id="{9525F61A-E7ED-E3EF-0D89-FD9E62F881BD}"/>
              </a:ext>
            </a:extLst>
          </p:cNvPr>
          <p:cNvGrpSpPr/>
          <p:nvPr/>
        </p:nvGrpSpPr>
        <p:grpSpPr>
          <a:xfrm>
            <a:off x="5489166" y="4061656"/>
            <a:ext cx="539750" cy="360045"/>
            <a:chOff x="1937952" y="2078355"/>
            <a:chExt cx="539750" cy="360045"/>
          </a:xfrm>
        </p:grpSpPr>
        <p:pic>
          <p:nvPicPr>
            <p:cNvPr id="30" name="object 19">
              <a:extLst>
                <a:ext uri="{FF2B5EF4-FFF2-40B4-BE49-F238E27FC236}">
                  <a16:creationId xmlns:a16="http://schemas.microsoft.com/office/drawing/2014/main" id="{A4E248A5-6A50-D654-B834-EA0CFAA1C401}"/>
                </a:ext>
              </a:extLst>
            </p:cNvPr>
            <p:cNvPicPr/>
            <p:nvPr/>
          </p:nvPicPr>
          <p:blipFill>
            <a:blip r:embed="rId4" cstate="print"/>
            <a:stretch>
              <a:fillRect/>
            </a:stretch>
          </p:blipFill>
          <p:spPr>
            <a:xfrm>
              <a:off x="1964333" y="2084491"/>
              <a:ext cx="120395" cy="100245"/>
            </a:xfrm>
            <a:prstGeom prst="rect">
              <a:avLst/>
            </a:prstGeom>
          </p:spPr>
        </p:pic>
        <p:sp>
          <p:nvSpPr>
            <p:cNvPr id="260" name="object 17">
              <a:extLst>
                <a:ext uri="{FF2B5EF4-FFF2-40B4-BE49-F238E27FC236}">
                  <a16:creationId xmlns:a16="http://schemas.microsoft.com/office/drawing/2014/main" id="{350C446E-CDFC-5DEE-B755-61E333912361}"/>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確認・決裁</a:t>
              </a:r>
            </a:p>
            <a:p>
              <a:pPr marL="12700" algn="ctr">
                <a:lnSpc>
                  <a:spcPct val="100000"/>
                </a:lnSpc>
                <a:spcBef>
                  <a:spcPts val="100"/>
                </a:spcBef>
              </a:pPr>
              <a:r>
                <a:rPr lang="ja-JP" altLang="en-US" sz="700" dirty="0">
                  <a:latin typeface="ＭＳ Ｐゴシック 本文ＭＳ Ｐゴシック 本文"/>
                  <a:ea typeface="+mn-ea"/>
                  <a:cs typeface="游ゴシック"/>
                </a:rPr>
                <a:t>（本登録）</a:t>
              </a:r>
              <a:endParaRPr lang="en-US" altLang="ja-JP" sz="700" dirty="0">
                <a:latin typeface="ＭＳ Ｐゴシック 本文ＭＳ Ｐゴシック 本文"/>
                <a:ea typeface="+mn-ea"/>
                <a:cs typeface="游ゴシック"/>
              </a:endParaRPr>
            </a:p>
          </p:txBody>
        </p:sp>
        <p:sp>
          <p:nvSpPr>
            <p:cNvPr id="261" name="object 18">
              <a:extLst>
                <a:ext uri="{FF2B5EF4-FFF2-40B4-BE49-F238E27FC236}">
                  <a16:creationId xmlns:a16="http://schemas.microsoft.com/office/drawing/2014/main" id="{F09AC2AF-66B0-5DAC-96D4-B91D92058561}"/>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1863688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 name="object 62">
            <a:extLst>
              <a:ext uri="{FF2B5EF4-FFF2-40B4-BE49-F238E27FC236}">
                <a16:creationId xmlns:a16="http://schemas.microsoft.com/office/drawing/2014/main" id="{72A2666F-A4EC-0C26-4CF0-CDC871A5AC88}"/>
              </a:ext>
            </a:extLst>
          </p:cNvPr>
          <p:cNvSpPr txBox="1"/>
          <p:nvPr/>
        </p:nvSpPr>
        <p:spPr>
          <a:xfrm>
            <a:off x="1540509" y="1827022"/>
            <a:ext cx="25603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届出</a:t>
            </a:r>
            <a:endParaRPr sz="700" dirty="0">
              <a:latin typeface="ＭＳ Ｐゴシック 本文ＭＳ Ｐゴシック 本文"/>
              <a:ea typeface="+mn-ea"/>
              <a:cs typeface="游ゴシック"/>
            </a:endParaRPr>
          </a:p>
        </p:txBody>
      </p:sp>
      <p:sp>
        <p:nvSpPr>
          <p:cNvPr id="358" name="object 64">
            <a:extLst>
              <a:ext uri="{FF2B5EF4-FFF2-40B4-BE49-F238E27FC236}">
                <a16:creationId xmlns:a16="http://schemas.microsoft.com/office/drawing/2014/main" id="{1B311AA3-941A-F2CD-E7BA-007B0BB57E76}"/>
              </a:ext>
            </a:extLst>
          </p:cNvPr>
          <p:cNvSpPr/>
          <p:nvPr/>
        </p:nvSpPr>
        <p:spPr>
          <a:xfrm>
            <a:off x="1525016" y="1569974"/>
            <a:ext cx="167005" cy="0"/>
          </a:xfrm>
          <a:custGeom>
            <a:avLst/>
            <a:gdLst/>
            <a:ahLst/>
            <a:cxnLst/>
            <a:rect l="l" t="t" r="r" b="b"/>
            <a:pathLst>
              <a:path w="167005">
                <a:moveTo>
                  <a:pt x="167004"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359" name="object 65">
            <a:extLst>
              <a:ext uri="{FF2B5EF4-FFF2-40B4-BE49-F238E27FC236}">
                <a16:creationId xmlns:a16="http://schemas.microsoft.com/office/drawing/2014/main" id="{90A88D8A-6A45-9B36-9640-B33E54B42782}"/>
              </a:ext>
            </a:extLst>
          </p:cNvPr>
          <p:cNvSpPr/>
          <p:nvPr/>
        </p:nvSpPr>
        <p:spPr>
          <a:xfrm>
            <a:off x="1692021" y="1425956"/>
            <a:ext cx="216535" cy="288290"/>
          </a:xfrm>
          <a:custGeom>
            <a:avLst/>
            <a:gdLst/>
            <a:ahLst/>
            <a:cxnLst/>
            <a:rect l="l" t="t" r="r" b="b"/>
            <a:pathLst>
              <a:path w="216535" h="288290">
                <a:moveTo>
                  <a:pt x="216027" y="83058"/>
                </a:moveTo>
                <a:lnTo>
                  <a:pt x="138176" y="83058"/>
                </a:lnTo>
                <a:lnTo>
                  <a:pt x="138176" y="0"/>
                </a:lnTo>
                <a:lnTo>
                  <a:pt x="0" y="0"/>
                </a:lnTo>
                <a:lnTo>
                  <a:pt x="0" y="288036"/>
                </a:lnTo>
                <a:lnTo>
                  <a:pt x="216027" y="288036"/>
                </a:lnTo>
                <a:lnTo>
                  <a:pt x="216027" y="83058"/>
                </a:lnTo>
                <a:close/>
              </a:path>
              <a:path w="216535" h="288290">
                <a:moveTo>
                  <a:pt x="216027" y="76073"/>
                </a:moveTo>
                <a:lnTo>
                  <a:pt x="138176" y="0"/>
                </a:lnTo>
                <a:lnTo>
                  <a:pt x="138176" y="83058"/>
                </a:lnTo>
                <a:lnTo>
                  <a:pt x="216027" y="83058"/>
                </a:lnTo>
                <a:lnTo>
                  <a:pt x="216027"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362" name="object 68">
            <a:extLst>
              <a:ext uri="{FF2B5EF4-FFF2-40B4-BE49-F238E27FC236}">
                <a16:creationId xmlns:a16="http://schemas.microsoft.com/office/drawing/2014/main" id="{F2EC8889-44F0-53C2-7B7D-E2D4F2083C94}"/>
              </a:ext>
            </a:extLst>
          </p:cNvPr>
          <p:cNvSpPr txBox="1"/>
          <p:nvPr/>
        </p:nvSpPr>
        <p:spPr>
          <a:xfrm>
            <a:off x="1598624" y="2301423"/>
            <a:ext cx="278003"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開始</a:t>
            </a:r>
            <a:endParaRPr sz="700" dirty="0">
              <a:latin typeface="ＭＳ Ｐゴシック 本文ＭＳ Ｐゴシック 本文"/>
              <a:ea typeface="+mn-ea"/>
              <a:cs typeface="游ゴシック"/>
            </a:endParaRPr>
          </a:p>
        </p:txBody>
      </p:sp>
      <p:sp>
        <p:nvSpPr>
          <p:cNvPr id="363" name="object 69">
            <a:extLst>
              <a:ext uri="{FF2B5EF4-FFF2-40B4-BE49-F238E27FC236}">
                <a16:creationId xmlns:a16="http://schemas.microsoft.com/office/drawing/2014/main" id="{2E7D6A34-A478-FF94-6D98-7325257F386C}"/>
              </a:ext>
            </a:extLst>
          </p:cNvPr>
          <p:cNvSpPr txBox="1"/>
          <p:nvPr/>
        </p:nvSpPr>
        <p:spPr>
          <a:xfrm>
            <a:off x="1959355" y="1438588"/>
            <a:ext cx="1558545" cy="241092"/>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印鑑登録証亡失届</a:t>
            </a:r>
          </a:p>
          <a:p>
            <a:pPr marL="12700">
              <a:lnSpc>
                <a:spcPct val="100000"/>
              </a:lnSpc>
              <a:spcBef>
                <a:spcPts val="100"/>
              </a:spcBef>
            </a:pPr>
            <a:r>
              <a:rPr lang="ja-JP" altLang="en-US" sz="700" dirty="0">
                <a:latin typeface="ＭＳ Ｐゴシック 本文ＭＳ Ｐゴシック 本文"/>
                <a:ea typeface="+mn-ea"/>
                <a:cs typeface="游ゴシック"/>
              </a:rPr>
              <a:t>本人確認書類</a:t>
            </a:r>
            <a:endParaRPr lang="en-US" altLang="ja-JP" sz="700" dirty="0">
              <a:latin typeface="ＭＳ Ｐゴシック 本文ＭＳ Ｐゴシック 本文"/>
              <a:ea typeface="+mn-ea"/>
              <a:cs typeface="游ゴシック"/>
            </a:endParaRPr>
          </a:p>
        </p:txBody>
      </p:sp>
      <p:sp>
        <p:nvSpPr>
          <p:cNvPr id="427" name="object 149">
            <a:extLst>
              <a:ext uri="{FF2B5EF4-FFF2-40B4-BE49-F238E27FC236}">
                <a16:creationId xmlns:a16="http://schemas.microsoft.com/office/drawing/2014/main" id="{C7A6694F-0257-F5C3-5A38-1ECEAA736637}"/>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grpSp>
        <p:nvGrpSpPr>
          <p:cNvPr id="8" name="グループ化 7">
            <a:extLst>
              <a:ext uri="{FF2B5EF4-FFF2-40B4-BE49-F238E27FC236}">
                <a16:creationId xmlns:a16="http://schemas.microsoft.com/office/drawing/2014/main" id="{7CF1399E-2B3B-356A-20E4-F7803B9B14FC}"/>
              </a:ext>
            </a:extLst>
          </p:cNvPr>
          <p:cNvGrpSpPr/>
          <p:nvPr/>
        </p:nvGrpSpPr>
        <p:grpSpPr>
          <a:xfrm>
            <a:off x="3379342" y="2136775"/>
            <a:ext cx="216535" cy="216535"/>
            <a:chOff x="3379342" y="2136775"/>
            <a:chExt cx="216535" cy="216535"/>
          </a:xfrm>
        </p:grpSpPr>
        <p:sp>
          <p:nvSpPr>
            <p:cNvPr id="422" name="object 144">
              <a:extLst>
                <a:ext uri="{FF2B5EF4-FFF2-40B4-BE49-F238E27FC236}">
                  <a16:creationId xmlns:a16="http://schemas.microsoft.com/office/drawing/2014/main" id="{7E6FADE9-98F4-0DC8-764D-C35D962DD4D0}"/>
                </a:ext>
              </a:extLst>
            </p:cNvPr>
            <p:cNvSpPr/>
            <p:nvPr/>
          </p:nvSpPr>
          <p:spPr>
            <a:xfrm>
              <a:off x="3379342" y="2136775"/>
              <a:ext cx="216535" cy="216535"/>
            </a:xfrm>
            <a:custGeom>
              <a:avLst/>
              <a:gdLst/>
              <a:ahLst/>
              <a:cxnLst/>
              <a:rect l="l" t="t" r="r" b="b"/>
              <a:pathLst>
                <a:path w="216535" h="216535">
                  <a:moveTo>
                    <a:pt x="216027" y="108076"/>
                  </a:moveTo>
                  <a:lnTo>
                    <a:pt x="207533" y="66008"/>
                  </a:lnTo>
                  <a:lnTo>
                    <a:pt x="184372" y="31654"/>
                  </a:lnTo>
                  <a:lnTo>
                    <a:pt x="150018" y="8493"/>
                  </a:lnTo>
                  <a:lnTo>
                    <a:pt x="107950" y="0"/>
                  </a:ln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23" name="object 145">
              <a:extLst>
                <a:ext uri="{FF2B5EF4-FFF2-40B4-BE49-F238E27FC236}">
                  <a16:creationId xmlns:a16="http://schemas.microsoft.com/office/drawing/2014/main" id="{F3160A15-B2F6-8A5D-245C-DC8A0B0DA234}"/>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4" name="object 146">
              <a:extLst>
                <a:ext uri="{FF2B5EF4-FFF2-40B4-BE49-F238E27FC236}">
                  <a16:creationId xmlns:a16="http://schemas.microsoft.com/office/drawing/2014/main" id="{E7353F50-CC03-3708-7702-3B8901CFD714}"/>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25" name="object 147">
              <a:extLst>
                <a:ext uri="{FF2B5EF4-FFF2-40B4-BE49-F238E27FC236}">
                  <a16:creationId xmlns:a16="http://schemas.microsoft.com/office/drawing/2014/main" id="{D7EFEC84-6F71-0DAC-6034-F2175825EED8}"/>
                </a:ext>
              </a:extLst>
            </p:cNvPr>
            <p:cNvPicPr/>
            <p:nvPr/>
          </p:nvPicPr>
          <p:blipFill>
            <a:blip r:embed="rId2" cstate="print"/>
            <a:stretch>
              <a:fillRect/>
            </a:stretch>
          </p:blipFill>
          <p:spPr>
            <a:xfrm>
              <a:off x="3425824" y="2203023"/>
              <a:ext cx="135336" cy="96034"/>
            </a:xfrm>
            <a:prstGeom prst="rect">
              <a:avLst/>
            </a:prstGeom>
          </p:spPr>
        </p:pic>
        <p:sp>
          <p:nvSpPr>
            <p:cNvPr id="426" name="object 148">
              <a:extLst>
                <a:ext uri="{FF2B5EF4-FFF2-40B4-BE49-F238E27FC236}">
                  <a16:creationId xmlns:a16="http://schemas.microsoft.com/office/drawing/2014/main" id="{F5712C7E-3BF9-71F9-A0A8-9B3711434E2A}"/>
                </a:ext>
              </a:extLst>
            </p:cNvPr>
            <p:cNvSpPr/>
            <p:nvPr/>
          </p:nvSpPr>
          <p:spPr>
            <a:xfrm>
              <a:off x="3379342" y="2136775"/>
              <a:ext cx="216535" cy="216535"/>
            </a:xfrm>
            <a:custGeom>
              <a:avLst/>
              <a:gdLst/>
              <a:ahLst/>
              <a:cxnLst/>
              <a:rect l="l" t="t" r="r" b="b"/>
              <a:pathLst>
                <a:path w="216535" h="216535">
                  <a:moveTo>
                    <a:pt x="107950" y="0"/>
                  </a:moveTo>
                  <a:lnTo>
                    <a:pt x="65954" y="8493"/>
                  </a:lnTo>
                  <a:lnTo>
                    <a:pt x="31638" y="31654"/>
                  </a:lnTo>
                  <a:lnTo>
                    <a:pt x="8491" y="66008"/>
                  </a:lnTo>
                  <a:lnTo>
                    <a:pt x="0" y="108076"/>
                  </a:lnTo>
                  <a:lnTo>
                    <a:pt x="8491" y="150072"/>
                  </a:lnTo>
                  <a:lnTo>
                    <a:pt x="31638" y="184388"/>
                  </a:lnTo>
                  <a:lnTo>
                    <a:pt x="65954" y="207535"/>
                  </a:lnTo>
                  <a:lnTo>
                    <a:pt x="107950" y="216026"/>
                  </a:lnTo>
                  <a:lnTo>
                    <a:pt x="150018" y="207535"/>
                  </a:lnTo>
                  <a:lnTo>
                    <a:pt x="184372" y="184388"/>
                  </a:lnTo>
                  <a:lnTo>
                    <a:pt x="207533" y="150072"/>
                  </a:lnTo>
                  <a:lnTo>
                    <a:pt x="216027" y="108076"/>
                  </a:lnTo>
                  <a:lnTo>
                    <a:pt x="207533" y="66008"/>
                  </a:lnTo>
                  <a:lnTo>
                    <a:pt x="184372" y="31654"/>
                  </a:lnTo>
                  <a:lnTo>
                    <a:pt x="150018" y="8493"/>
                  </a:lnTo>
                  <a:lnTo>
                    <a:pt x="107950"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8" name="object 150">
              <a:extLst>
                <a:ext uri="{FF2B5EF4-FFF2-40B4-BE49-F238E27FC236}">
                  <a16:creationId xmlns:a16="http://schemas.microsoft.com/office/drawing/2014/main" id="{A8B42E57-F743-1567-5A45-E647F3D5343B}"/>
                </a:ext>
              </a:extLst>
            </p:cNvPr>
            <p:cNvSpPr/>
            <p:nvPr/>
          </p:nvSpPr>
          <p:spPr>
            <a:xfrm>
              <a:off x="3400932" y="2158365"/>
              <a:ext cx="173355" cy="173355"/>
            </a:xfrm>
            <a:custGeom>
              <a:avLst/>
              <a:gdLst/>
              <a:ahLst/>
              <a:cxnLst/>
              <a:rect l="l" t="t" r="r" b="b"/>
              <a:pathLst>
                <a:path w="173354" h="173355">
                  <a:moveTo>
                    <a:pt x="86359" y="0"/>
                  </a:move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lnTo>
                    <a:pt x="166048" y="52828"/>
                  </a:lnTo>
                  <a:lnTo>
                    <a:pt x="147510" y="25336"/>
                  </a:lnTo>
                  <a:lnTo>
                    <a:pt x="120018" y="6798"/>
                  </a:lnTo>
                  <a:lnTo>
                    <a:pt x="86359" y="0"/>
                  </a:lnTo>
                  <a:close/>
                </a:path>
              </a:pathLst>
            </a:custGeom>
            <a:solidFill>
              <a:srgbClr val="FFFFFF"/>
            </a:solidFill>
          </p:spPr>
          <p:txBody>
            <a:bodyPr wrap="square" lIns="0" tIns="0" rIns="0" bIns="0" rtlCol="0"/>
            <a:lstStyle/>
            <a:p>
              <a:endParaRPr sz="700">
                <a:latin typeface="ＭＳ Ｐゴシック 本文ＭＳ Ｐゴシック 本文"/>
                <a:ea typeface="+mn-ea"/>
              </a:endParaRPr>
            </a:p>
          </p:txBody>
        </p:sp>
        <p:sp>
          <p:nvSpPr>
            <p:cNvPr id="429" name="object 151">
              <a:extLst>
                <a:ext uri="{FF2B5EF4-FFF2-40B4-BE49-F238E27FC236}">
                  <a16:creationId xmlns:a16="http://schemas.microsoft.com/office/drawing/2014/main" id="{416618FA-D79B-FCDA-A8A5-5734D356B389}"/>
                </a:ext>
              </a:extLst>
            </p:cNvPr>
            <p:cNvSpPr/>
            <p:nvPr/>
          </p:nvSpPr>
          <p:spPr>
            <a:xfrm>
              <a:off x="3400932" y="2158365"/>
              <a:ext cx="173355" cy="173355"/>
            </a:xfrm>
            <a:custGeom>
              <a:avLst/>
              <a:gdLst/>
              <a:ahLst/>
              <a:cxnLst/>
              <a:rect l="l" t="t" r="r" b="b"/>
              <a:pathLst>
                <a:path w="173354" h="173355">
                  <a:moveTo>
                    <a:pt x="172846" y="86487"/>
                  </a:moveTo>
                  <a:lnTo>
                    <a:pt x="166048" y="52828"/>
                  </a:lnTo>
                  <a:lnTo>
                    <a:pt x="147510" y="25336"/>
                  </a:lnTo>
                  <a:lnTo>
                    <a:pt x="120018" y="6798"/>
                  </a:lnTo>
                  <a:lnTo>
                    <a:pt x="86359" y="0"/>
                  </a:lnTo>
                  <a:lnTo>
                    <a:pt x="52720" y="6798"/>
                  </a:lnTo>
                  <a:lnTo>
                    <a:pt x="25272" y="25336"/>
                  </a:lnTo>
                  <a:lnTo>
                    <a:pt x="6778" y="52828"/>
                  </a:lnTo>
                  <a:lnTo>
                    <a:pt x="0" y="86487"/>
                  </a:lnTo>
                  <a:lnTo>
                    <a:pt x="6778" y="120126"/>
                  </a:lnTo>
                  <a:lnTo>
                    <a:pt x="25273" y="147574"/>
                  </a:lnTo>
                  <a:lnTo>
                    <a:pt x="52720" y="166068"/>
                  </a:lnTo>
                  <a:lnTo>
                    <a:pt x="86359" y="172847"/>
                  </a:lnTo>
                  <a:lnTo>
                    <a:pt x="120018" y="166068"/>
                  </a:lnTo>
                  <a:lnTo>
                    <a:pt x="147510" y="147574"/>
                  </a:lnTo>
                  <a:lnTo>
                    <a:pt x="166048" y="120126"/>
                  </a:lnTo>
                  <a:lnTo>
                    <a:pt x="172846" y="86487"/>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pic>
          <p:nvPicPr>
            <p:cNvPr id="430" name="object 152">
              <a:extLst>
                <a:ext uri="{FF2B5EF4-FFF2-40B4-BE49-F238E27FC236}">
                  <a16:creationId xmlns:a16="http://schemas.microsoft.com/office/drawing/2014/main" id="{16950161-545C-E29B-B897-D5D8A185FD75}"/>
                </a:ext>
              </a:extLst>
            </p:cNvPr>
            <p:cNvPicPr/>
            <p:nvPr/>
          </p:nvPicPr>
          <p:blipFill>
            <a:blip r:embed="rId2" cstate="print"/>
            <a:stretch>
              <a:fillRect/>
            </a:stretch>
          </p:blipFill>
          <p:spPr>
            <a:xfrm>
              <a:off x="3425824" y="2203023"/>
              <a:ext cx="135336" cy="96034"/>
            </a:xfrm>
            <a:prstGeom prst="rect">
              <a:avLst/>
            </a:prstGeom>
          </p:spPr>
        </p:pic>
      </p:grpSp>
      <p:sp>
        <p:nvSpPr>
          <p:cNvPr id="431" name="object 153">
            <a:extLst>
              <a:ext uri="{FF2B5EF4-FFF2-40B4-BE49-F238E27FC236}">
                <a16:creationId xmlns:a16="http://schemas.microsoft.com/office/drawing/2014/main" id="{EE578A4D-C6DE-8006-E704-E8C34C8652DE}"/>
              </a:ext>
            </a:extLst>
          </p:cNvPr>
          <p:cNvSpPr txBox="1"/>
          <p:nvPr/>
        </p:nvSpPr>
        <p:spPr>
          <a:xfrm>
            <a:off x="3594100" y="2074465"/>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返却</a:t>
            </a:r>
            <a:endParaRPr sz="700" dirty="0">
              <a:latin typeface="ＭＳ Ｐゴシック 本文ＭＳ Ｐゴシック 本文"/>
              <a:ea typeface="+mn-ea"/>
              <a:cs typeface="游ゴシック"/>
            </a:endParaRPr>
          </a:p>
        </p:txBody>
      </p:sp>
      <p:sp>
        <p:nvSpPr>
          <p:cNvPr id="435" name="object 158">
            <a:extLst>
              <a:ext uri="{FF2B5EF4-FFF2-40B4-BE49-F238E27FC236}">
                <a16:creationId xmlns:a16="http://schemas.microsoft.com/office/drawing/2014/main" id="{55E18B87-3F8D-8AEC-D3F9-1F511A7461CF}"/>
              </a:ext>
            </a:extLst>
          </p:cNvPr>
          <p:cNvSpPr txBox="1"/>
          <p:nvPr/>
        </p:nvSpPr>
        <p:spPr>
          <a:xfrm>
            <a:off x="3485769" y="1827022"/>
            <a:ext cx="254000"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0" dirty="0">
                <a:latin typeface="ＭＳ Ｐゴシック 本文ＭＳ Ｐゴシック 本文"/>
                <a:ea typeface="+mn-ea"/>
                <a:cs typeface="游ゴシック"/>
              </a:rPr>
              <a:t>手渡し</a:t>
            </a:r>
            <a:endParaRPr sz="700" dirty="0">
              <a:latin typeface="ＭＳ Ｐゴシック 本文ＭＳ Ｐゴシック 本文"/>
              <a:ea typeface="+mn-ea"/>
              <a:cs typeface="游ゴシック"/>
            </a:endParaRPr>
          </a:p>
        </p:txBody>
      </p:sp>
      <p:sp>
        <p:nvSpPr>
          <p:cNvPr id="436" name="object 160">
            <a:extLst>
              <a:ext uri="{FF2B5EF4-FFF2-40B4-BE49-F238E27FC236}">
                <a16:creationId xmlns:a16="http://schemas.microsoft.com/office/drawing/2014/main" id="{B6D17A43-2787-7242-11E9-E5717B40A84B}"/>
              </a:ext>
            </a:extLst>
          </p:cNvPr>
          <p:cNvSpPr/>
          <p:nvPr/>
        </p:nvSpPr>
        <p:spPr>
          <a:xfrm>
            <a:off x="3485515" y="1579753"/>
            <a:ext cx="175895" cy="0"/>
          </a:xfrm>
          <a:custGeom>
            <a:avLst/>
            <a:gdLst/>
            <a:ahLst/>
            <a:cxnLst/>
            <a:rect l="l" t="t" r="r" b="b"/>
            <a:pathLst>
              <a:path w="175895">
                <a:moveTo>
                  <a:pt x="175768" y="0"/>
                </a:moveTo>
                <a:lnTo>
                  <a:pt x="0" y="0"/>
                </a:lnTo>
              </a:path>
            </a:pathLst>
          </a:custGeom>
          <a:ln w="9144">
            <a:solidFill>
              <a:srgbClr val="000000"/>
            </a:solidFill>
            <a:prstDash val="dot"/>
          </a:ln>
        </p:spPr>
        <p:txBody>
          <a:bodyPr wrap="square" lIns="0" tIns="0" rIns="0" bIns="0" rtlCol="0"/>
          <a:lstStyle/>
          <a:p>
            <a:endParaRPr sz="700">
              <a:latin typeface="ＭＳ Ｐゴシック 本文ＭＳ Ｐゴシック 本文"/>
              <a:ea typeface="+mn-ea"/>
            </a:endParaRPr>
          </a:p>
        </p:txBody>
      </p:sp>
      <p:sp>
        <p:nvSpPr>
          <p:cNvPr id="437" name="object 161">
            <a:extLst>
              <a:ext uri="{FF2B5EF4-FFF2-40B4-BE49-F238E27FC236}">
                <a16:creationId xmlns:a16="http://schemas.microsoft.com/office/drawing/2014/main" id="{36DE18AB-AEA2-9512-A76D-A09070A67EEE}"/>
              </a:ext>
            </a:extLst>
          </p:cNvPr>
          <p:cNvSpPr/>
          <p:nvPr/>
        </p:nvSpPr>
        <p:spPr>
          <a:xfrm>
            <a:off x="3661283" y="1435735"/>
            <a:ext cx="216535" cy="288290"/>
          </a:xfrm>
          <a:custGeom>
            <a:avLst/>
            <a:gdLst/>
            <a:ahLst/>
            <a:cxnLst/>
            <a:rect l="l" t="t" r="r" b="b"/>
            <a:pathLst>
              <a:path w="216535" h="288290">
                <a:moveTo>
                  <a:pt x="216026" y="82930"/>
                </a:moveTo>
                <a:lnTo>
                  <a:pt x="138302" y="82930"/>
                </a:lnTo>
                <a:lnTo>
                  <a:pt x="138302" y="0"/>
                </a:lnTo>
                <a:lnTo>
                  <a:pt x="0" y="0"/>
                </a:lnTo>
                <a:lnTo>
                  <a:pt x="0" y="287908"/>
                </a:lnTo>
                <a:lnTo>
                  <a:pt x="216026" y="287908"/>
                </a:lnTo>
                <a:lnTo>
                  <a:pt x="216026" y="82930"/>
                </a:lnTo>
                <a:close/>
              </a:path>
              <a:path w="216535" h="288290">
                <a:moveTo>
                  <a:pt x="216026" y="75945"/>
                </a:moveTo>
                <a:lnTo>
                  <a:pt x="138302" y="0"/>
                </a:lnTo>
                <a:lnTo>
                  <a:pt x="138302" y="82930"/>
                </a:lnTo>
                <a:lnTo>
                  <a:pt x="216026" y="82930"/>
                </a:lnTo>
                <a:lnTo>
                  <a:pt x="216026" y="75945"/>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38" name="object 162">
            <a:extLst>
              <a:ext uri="{FF2B5EF4-FFF2-40B4-BE49-F238E27FC236}">
                <a16:creationId xmlns:a16="http://schemas.microsoft.com/office/drawing/2014/main" id="{5E776474-7A9C-8470-94CE-73F77EA22165}"/>
              </a:ext>
            </a:extLst>
          </p:cNvPr>
          <p:cNvSpPr txBox="1"/>
          <p:nvPr/>
        </p:nvSpPr>
        <p:spPr>
          <a:xfrm>
            <a:off x="3941189" y="1466596"/>
            <a:ext cx="56731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40" name="object 164">
            <a:extLst>
              <a:ext uri="{FF2B5EF4-FFF2-40B4-BE49-F238E27FC236}">
                <a16:creationId xmlns:a16="http://schemas.microsoft.com/office/drawing/2014/main" id="{CF197706-518D-74C9-92E6-AFE8797EE1E0}"/>
              </a:ext>
            </a:extLst>
          </p:cNvPr>
          <p:cNvSpPr txBox="1"/>
          <p:nvPr/>
        </p:nvSpPr>
        <p:spPr>
          <a:xfrm>
            <a:off x="1587930" y="3314065"/>
            <a:ext cx="974727"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印鑑登録証亡失届</a:t>
            </a:r>
            <a:endParaRPr sz="700" dirty="0">
              <a:latin typeface="ＭＳ Ｐゴシック 本文ＭＳ Ｐゴシック 本文"/>
              <a:ea typeface="+mn-ea"/>
              <a:cs typeface="游ゴシック"/>
            </a:endParaRPr>
          </a:p>
        </p:txBody>
      </p:sp>
      <p:sp>
        <p:nvSpPr>
          <p:cNvPr id="447" name="object 172">
            <a:extLst>
              <a:ext uri="{FF2B5EF4-FFF2-40B4-BE49-F238E27FC236}">
                <a16:creationId xmlns:a16="http://schemas.microsoft.com/office/drawing/2014/main" id="{F3B6884A-190E-F872-4CED-6F67CF6CB072}"/>
              </a:ext>
            </a:extLst>
          </p:cNvPr>
          <p:cNvSpPr txBox="1"/>
          <p:nvPr/>
        </p:nvSpPr>
        <p:spPr>
          <a:xfrm>
            <a:off x="1643937" y="2865583"/>
            <a:ext cx="565659"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454" name="object 180">
            <a:extLst>
              <a:ext uri="{FF2B5EF4-FFF2-40B4-BE49-F238E27FC236}">
                <a16:creationId xmlns:a16="http://schemas.microsoft.com/office/drawing/2014/main" id="{B85AFD07-C668-63AA-13EA-0650461E7DCC}"/>
              </a:ext>
            </a:extLst>
          </p:cNvPr>
          <p:cNvSpPr/>
          <p:nvPr/>
        </p:nvSpPr>
        <p:spPr>
          <a:xfrm>
            <a:off x="2514016" y="2587834"/>
            <a:ext cx="216535" cy="288290"/>
          </a:xfrm>
          <a:custGeom>
            <a:avLst/>
            <a:gdLst/>
            <a:ahLst/>
            <a:cxnLst/>
            <a:rect l="l" t="t" r="r" b="b"/>
            <a:pathLst>
              <a:path w="216535" h="288289">
                <a:moveTo>
                  <a:pt x="216026" y="82930"/>
                </a:moveTo>
                <a:lnTo>
                  <a:pt x="138303" y="82930"/>
                </a:lnTo>
                <a:lnTo>
                  <a:pt x="138303" y="0"/>
                </a:lnTo>
                <a:lnTo>
                  <a:pt x="0" y="0"/>
                </a:lnTo>
                <a:lnTo>
                  <a:pt x="0" y="288036"/>
                </a:lnTo>
                <a:lnTo>
                  <a:pt x="216026" y="288036"/>
                </a:lnTo>
                <a:lnTo>
                  <a:pt x="216026" y="82930"/>
                </a:lnTo>
                <a:close/>
              </a:path>
              <a:path w="216535" h="288289">
                <a:moveTo>
                  <a:pt x="216026" y="76073"/>
                </a:moveTo>
                <a:lnTo>
                  <a:pt x="138303" y="0"/>
                </a:lnTo>
                <a:lnTo>
                  <a:pt x="138303" y="82930"/>
                </a:lnTo>
                <a:lnTo>
                  <a:pt x="216026" y="82930"/>
                </a:lnTo>
                <a:lnTo>
                  <a:pt x="216026" y="76073"/>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sp>
        <p:nvSpPr>
          <p:cNvPr id="455" name="object 181">
            <a:extLst>
              <a:ext uri="{FF2B5EF4-FFF2-40B4-BE49-F238E27FC236}">
                <a16:creationId xmlns:a16="http://schemas.microsoft.com/office/drawing/2014/main" id="{FDF85375-8425-5603-70F1-7871E0570984}"/>
              </a:ext>
            </a:extLst>
          </p:cNvPr>
          <p:cNvSpPr txBox="1"/>
          <p:nvPr/>
        </p:nvSpPr>
        <p:spPr>
          <a:xfrm>
            <a:off x="2334388" y="2865583"/>
            <a:ext cx="573912"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10" dirty="0">
                <a:latin typeface="ＭＳ Ｐゴシック 本文ＭＳ Ｐゴシック 本文"/>
                <a:ea typeface="+mn-ea"/>
                <a:cs typeface="游ゴシック"/>
              </a:rPr>
              <a:t>本人確認書類</a:t>
            </a:r>
            <a:endParaRPr sz="700" dirty="0">
              <a:latin typeface="ＭＳ Ｐゴシック 本文ＭＳ Ｐゴシック 本文"/>
              <a:ea typeface="+mn-ea"/>
              <a:cs typeface="游ゴシック"/>
            </a:endParaRPr>
          </a:p>
        </p:txBody>
      </p:sp>
      <p:sp>
        <p:nvSpPr>
          <p:cNvPr id="566" name="object 164">
            <a:extLst>
              <a:ext uri="{FF2B5EF4-FFF2-40B4-BE49-F238E27FC236}">
                <a16:creationId xmlns:a16="http://schemas.microsoft.com/office/drawing/2014/main" id="{2C638393-96AF-C563-6BDB-B88135F6959B}"/>
              </a:ext>
            </a:extLst>
          </p:cNvPr>
          <p:cNvSpPr txBox="1"/>
          <p:nvPr/>
        </p:nvSpPr>
        <p:spPr>
          <a:xfrm>
            <a:off x="2961495" y="3304210"/>
            <a:ext cx="833755" cy="228268"/>
          </a:xfrm>
          <a:prstGeom prst="rect">
            <a:avLst/>
          </a:prstGeom>
        </p:spPr>
        <p:txBody>
          <a:bodyPr vert="horz" wrap="square" lIns="0" tIns="12700" rIns="0" bIns="0" rtlCol="0">
            <a:spAutoFit/>
          </a:bodyPr>
          <a:lstStyle/>
          <a:p>
            <a:pPr marL="12700" algn="ctr">
              <a:lnSpc>
                <a:spcPct val="100000"/>
              </a:lnSpc>
              <a:spcBef>
                <a:spcPts val="100"/>
              </a:spcBef>
            </a:pPr>
            <a:r>
              <a:rPr lang="zh-TW" altLang="en-US" sz="700" dirty="0">
                <a:latin typeface="ＭＳ Ｐゴシック 本文ＭＳ Ｐゴシック 本文"/>
                <a:ea typeface="+mn-ea"/>
                <a:cs typeface="游ゴシック"/>
              </a:rPr>
              <a:t>印鑑登録証</a:t>
            </a:r>
            <a:br>
              <a:rPr lang="en-US" altLang="zh-TW" sz="700" dirty="0">
                <a:latin typeface="ＭＳ Ｐゴシック 本文ＭＳ Ｐゴシック 本文"/>
                <a:ea typeface="+mn-ea"/>
                <a:cs typeface="游ゴシック"/>
              </a:rPr>
            </a:br>
            <a:r>
              <a:rPr lang="zh-TW" altLang="en-US" sz="700" dirty="0">
                <a:latin typeface="ＭＳ Ｐゴシック 本文ＭＳ Ｐゴシック 本文"/>
                <a:ea typeface="+mn-ea"/>
                <a:cs typeface="游ゴシック"/>
              </a:rPr>
              <a:t>亡失届</a:t>
            </a:r>
          </a:p>
        </p:txBody>
      </p:sp>
      <p:cxnSp>
        <p:nvCxnSpPr>
          <p:cNvPr id="567" name="直線矢印コネクタ 13">
            <a:extLst>
              <a:ext uri="{FF2B5EF4-FFF2-40B4-BE49-F238E27FC236}">
                <a16:creationId xmlns:a16="http://schemas.microsoft.com/office/drawing/2014/main" id="{7828ACFF-9DD0-614B-CDBA-711295B129C3}"/>
              </a:ext>
            </a:extLst>
          </p:cNvPr>
          <p:cNvCxnSpPr>
            <a:cxnSpLocks/>
          </p:cNvCxnSpPr>
          <p:nvPr/>
        </p:nvCxnSpPr>
        <p:spPr>
          <a:xfrm rot="16200000" flipH="1">
            <a:off x="2278684" y="2518879"/>
            <a:ext cx="225363" cy="159657"/>
          </a:xfrm>
          <a:prstGeom prst="bentConnector3">
            <a:avLst>
              <a:gd name="adj1" fmla="val 9959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68" name="直線矢印コネクタ 13">
            <a:extLst>
              <a:ext uri="{FF2B5EF4-FFF2-40B4-BE49-F238E27FC236}">
                <a16:creationId xmlns:a16="http://schemas.microsoft.com/office/drawing/2014/main" id="{8008C68E-5E89-8CCB-EE3D-3F3C08398C87}"/>
              </a:ext>
            </a:extLst>
          </p:cNvPr>
          <p:cNvCxnSpPr>
            <a:cxnSpLocks/>
            <a:stCxn id="317" idx="2"/>
            <a:endCxn id="322" idx="1"/>
          </p:cNvCxnSpPr>
          <p:nvPr/>
        </p:nvCxnSpPr>
        <p:spPr>
          <a:xfrm rot="16200000" flipH="1">
            <a:off x="1234383" y="2603329"/>
            <a:ext cx="848907" cy="244273"/>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73" name="直線矢印コネクタ 13">
            <a:extLst>
              <a:ext uri="{FF2B5EF4-FFF2-40B4-BE49-F238E27FC236}">
                <a16:creationId xmlns:a16="http://schemas.microsoft.com/office/drawing/2014/main" id="{44B85FDE-5A14-9CBF-C901-3BACA21DE5ED}"/>
              </a:ext>
            </a:extLst>
          </p:cNvPr>
          <p:cNvCxnSpPr>
            <a:cxnSpLocks/>
          </p:cNvCxnSpPr>
          <p:nvPr/>
        </p:nvCxnSpPr>
        <p:spPr>
          <a:xfrm rot="5400000" flipH="1" flipV="1">
            <a:off x="1956376" y="2521987"/>
            <a:ext cx="235909" cy="150309"/>
          </a:xfrm>
          <a:prstGeom prst="bentConnector3">
            <a:avLst>
              <a:gd name="adj1" fmla="val -3834"/>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3" name="直線矢印コネクタ 13">
            <a:extLst>
              <a:ext uri="{FF2B5EF4-FFF2-40B4-BE49-F238E27FC236}">
                <a16:creationId xmlns:a16="http://schemas.microsoft.com/office/drawing/2014/main" id="{B46D539D-7F58-EE62-F938-B733B2E861A8}"/>
              </a:ext>
            </a:extLst>
          </p:cNvPr>
          <p:cNvCxnSpPr>
            <a:cxnSpLocks/>
            <a:stCxn id="322" idx="3"/>
            <a:endCxn id="281" idx="2"/>
          </p:cNvCxnSpPr>
          <p:nvPr/>
        </p:nvCxnSpPr>
        <p:spPr>
          <a:xfrm flipV="1">
            <a:off x="1992492" y="2438400"/>
            <a:ext cx="957083" cy="711520"/>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597" name="直線矢印コネクタ 13">
            <a:extLst>
              <a:ext uri="{FF2B5EF4-FFF2-40B4-BE49-F238E27FC236}">
                <a16:creationId xmlns:a16="http://schemas.microsoft.com/office/drawing/2014/main" id="{0F8F0640-B8C7-4D6F-9457-1F5E5A6F2CC6}"/>
              </a:ext>
            </a:extLst>
          </p:cNvPr>
          <p:cNvCxnSpPr>
            <a:cxnSpLocks/>
          </p:cNvCxnSpPr>
          <p:nvPr/>
        </p:nvCxnSpPr>
        <p:spPr>
          <a:xfrm flipV="1">
            <a:off x="2750659" y="2367362"/>
            <a:ext cx="752968" cy="347734"/>
          </a:xfrm>
          <a:prstGeom prst="bentConnector3">
            <a:avLst>
              <a:gd name="adj1" fmla="val 100037"/>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5" name="直線矢印コネクタ 13">
            <a:extLst>
              <a:ext uri="{FF2B5EF4-FFF2-40B4-BE49-F238E27FC236}">
                <a16:creationId xmlns:a16="http://schemas.microsoft.com/office/drawing/2014/main" id="{F4ACF951-6526-5D89-4DE0-FB379E49102C}"/>
              </a:ext>
            </a:extLst>
          </p:cNvPr>
          <p:cNvCxnSpPr>
            <a:cxnSpLocks/>
            <a:endCxn id="325" idx="1"/>
          </p:cNvCxnSpPr>
          <p:nvPr/>
        </p:nvCxnSpPr>
        <p:spPr>
          <a:xfrm rot="16200000" flipH="1">
            <a:off x="1462189" y="2405068"/>
            <a:ext cx="393294" cy="244274"/>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08" name="直線矢印コネクタ 13">
            <a:extLst>
              <a:ext uri="{FF2B5EF4-FFF2-40B4-BE49-F238E27FC236}">
                <a16:creationId xmlns:a16="http://schemas.microsoft.com/office/drawing/2014/main" id="{4D160006-2CCC-AA07-45C9-2F1217034A07}"/>
              </a:ext>
            </a:extLst>
          </p:cNvPr>
          <p:cNvCxnSpPr>
            <a:cxnSpLocks/>
            <a:endCxn id="30" idx="1"/>
          </p:cNvCxnSpPr>
          <p:nvPr/>
        </p:nvCxnSpPr>
        <p:spPr>
          <a:xfrm rot="16200000" flipH="1">
            <a:off x="2832956" y="2701654"/>
            <a:ext cx="663894" cy="232638"/>
          </a:xfrm>
          <a:prstGeom prst="bentConnector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634" name="直線矢印コネクタ 633">
            <a:extLst>
              <a:ext uri="{FF2B5EF4-FFF2-40B4-BE49-F238E27FC236}">
                <a16:creationId xmlns:a16="http://schemas.microsoft.com/office/drawing/2014/main" id="{95C785AF-9C67-0F09-B0FB-6E257EC59E0B}"/>
              </a:ext>
            </a:extLst>
          </p:cNvPr>
          <p:cNvCxnSpPr>
            <a:cxnSpLocks/>
            <a:stCxn id="263" idx="3"/>
            <a:endCxn id="281" idx="1"/>
          </p:cNvCxnSpPr>
          <p:nvPr/>
        </p:nvCxnSpPr>
        <p:spPr>
          <a:xfrm>
            <a:off x="2492942" y="2258378"/>
            <a:ext cx="186758"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2" name="直線矢印コネクタ 671">
            <a:extLst>
              <a:ext uri="{FF2B5EF4-FFF2-40B4-BE49-F238E27FC236}">
                <a16:creationId xmlns:a16="http://schemas.microsoft.com/office/drawing/2014/main" id="{DBF48531-5427-1F70-47B2-FD64D9002300}"/>
              </a:ext>
            </a:extLst>
          </p:cNvPr>
          <p:cNvCxnSpPr>
            <a:cxnSpLocks/>
            <a:stCxn id="316" idx="6"/>
            <a:endCxn id="263" idx="1"/>
          </p:cNvCxnSpPr>
          <p:nvPr/>
        </p:nvCxnSpPr>
        <p:spPr>
          <a:xfrm>
            <a:off x="1626700" y="2257386"/>
            <a:ext cx="326492" cy="99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76" name="直線矢印コネクタ 675">
            <a:extLst>
              <a:ext uri="{FF2B5EF4-FFF2-40B4-BE49-F238E27FC236}">
                <a16:creationId xmlns:a16="http://schemas.microsoft.com/office/drawing/2014/main" id="{939CEFF2-25A3-33BD-1AFC-A2E73225D20E}"/>
              </a:ext>
            </a:extLst>
          </p:cNvPr>
          <p:cNvCxnSpPr>
            <a:cxnSpLocks/>
            <a:stCxn id="285" idx="3"/>
            <a:endCxn id="288" idx="1"/>
          </p:cNvCxnSpPr>
          <p:nvPr/>
        </p:nvCxnSpPr>
        <p:spPr>
          <a:xfrm>
            <a:off x="4469130" y="4248951"/>
            <a:ext cx="219927" cy="0"/>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F655DF39-84A7-AB95-6178-763C387C0F56}"/>
              </a:ext>
            </a:extLst>
          </p:cNvPr>
          <p:cNvCxnSpPr>
            <a:cxnSpLocks/>
            <a:stCxn id="288" idx="3"/>
            <a:endCxn id="334" idx="1"/>
          </p:cNvCxnSpPr>
          <p:nvPr/>
        </p:nvCxnSpPr>
        <p:spPr>
          <a:xfrm flipV="1">
            <a:off x="5228807" y="4241679"/>
            <a:ext cx="260359" cy="727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線矢印コネクタ 21">
            <a:extLst>
              <a:ext uri="{FF2B5EF4-FFF2-40B4-BE49-F238E27FC236}">
                <a16:creationId xmlns:a16="http://schemas.microsoft.com/office/drawing/2014/main" id="{FECCE6D3-51E1-2B86-CACC-36B5F76770F8}"/>
              </a:ext>
            </a:extLst>
          </p:cNvPr>
          <p:cNvCxnSpPr>
            <a:cxnSpLocks/>
            <a:endCxn id="319" idx="1"/>
          </p:cNvCxnSpPr>
          <p:nvPr/>
        </p:nvCxnSpPr>
        <p:spPr>
          <a:xfrm rot="5400000">
            <a:off x="4268711" y="5126888"/>
            <a:ext cx="1442675" cy="99857"/>
          </a:xfrm>
          <a:prstGeom prst="bentConnector3">
            <a:avLst>
              <a:gd name="adj1" fmla="val 50000"/>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256" name="object 279">
            <a:extLst>
              <a:ext uri="{FF2B5EF4-FFF2-40B4-BE49-F238E27FC236}">
                <a16:creationId xmlns:a16="http://schemas.microsoft.com/office/drawing/2014/main" id="{AD0B3814-58FB-C4DA-EEC5-4BFC9B53625E}"/>
              </a:ext>
            </a:extLst>
          </p:cNvPr>
          <p:cNvSpPr txBox="1"/>
          <p:nvPr/>
        </p:nvSpPr>
        <p:spPr>
          <a:xfrm>
            <a:off x="4169789" y="6590400"/>
            <a:ext cx="1557911" cy="482183"/>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2.1.3.</a:t>
            </a:r>
            <a:r>
              <a:rPr lang="ja-JP" altLang="en-US" sz="700" dirty="0">
                <a:latin typeface="ＭＳ Ｐゴシック 本文ＭＳ Ｐゴシック 本文"/>
                <a:ea typeface="+mn-ea"/>
                <a:cs typeface="游ゴシック"/>
              </a:rPr>
              <a:t>基本検索</a:t>
            </a:r>
          </a:p>
          <a:p>
            <a:pPr marL="12700" marR="5080" algn="ctr">
              <a:spcBef>
                <a:spcPts val="100"/>
              </a:spcBef>
            </a:pPr>
            <a:r>
              <a:rPr lang="en-US" altLang="ja-JP" sz="700" dirty="0">
                <a:latin typeface="ＭＳ Ｐゴシック 本文ＭＳ Ｐゴシック 本文"/>
                <a:ea typeface="+mn-ea"/>
                <a:cs typeface="游ゴシック"/>
              </a:rPr>
              <a:t>2.2.1.</a:t>
            </a:r>
            <a:r>
              <a:rPr lang="ja-JP" altLang="en-US" sz="700" dirty="0">
                <a:latin typeface="ＭＳ Ｐゴシック 本文ＭＳ Ｐゴシック 本文"/>
                <a:ea typeface="+mn-ea"/>
                <a:cs typeface="游ゴシック"/>
              </a:rPr>
              <a:t>登録内容照会</a:t>
            </a:r>
          </a:p>
          <a:p>
            <a:pPr marL="12700" marR="5080" algn="ctr">
              <a:spcBef>
                <a:spcPts val="100"/>
              </a:spcBef>
            </a:pPr>
            <a:r>
              <a:rPr lang="en-US" altLang="ja-JP" sz="700" dirty="0">
                <a:latin typeface="ＭＳ Ｐゴシック 本文ＭＳ Ｐゴシック 本文"/>
                <a:ea typeface="+mn-ea"/>
                <a:cs typeface="游ゴシック"/>
              </a:rPr>
              <a:t>4.4.1.2.</a:t>
            </a:r>
            <a:r>
              <a:rPr lang="ja-JP" altLang="en-US" sz="700" dirty="0">
                <a:latin typeface="ＭＳ Ｐゴシック 本文ＭＳ Ｐゴシック 本文"/>
                <a:ea typeface="+mn-ea"/>
                <a:cs typeface="游ゴシック"/>
              </a:rPr>
              <a:t>印鑑又は印鑑登録証等の亡失</a:t>
            </a:r>
          </a:p>
          <a:p>
            <a:pPr marL="12700" marR="5080" algn="ctr">
              <a:spcBef>
                <a:spcPts val="100"/>
              </a:spcBef>
            </a:pPr>
            <a:r>
              <a:rPr lang="en-US" altLang="ja-JP" sz="700" dirty="0">
                <a:latin typeface="ＭＳ Ｐゴシック 本文ＭＳ Ｐゴシック 本文"/>
                <a:ea typeface="+mn-ea"/>
                <a:cs typeface="游ゴシック"/>
              </a:rPr>
              <a:t>4.4.1.3.</a:t>
            </a:r>
            <a:r>
              <a:rPr lang="ja-JP" altLang="en-US" sz="700" dirty="0">
                <a:latin typeface="ＭＳ Ｐゴシック 本文ＭＳ Ｐゴシック 本文"/>
                <a:ea typeface="+mn-ea"/>
                <a:cs typeface="游ゴシック"/>
              </a:rPr>
              <a:t>印鑑登録原票（除票）確認票出力</a:t>
            </a:r>
          </a:p>
        </p:txBody>
      </p:sp>
      <p:cxnSp>
        <p:nvCxnSpPr>
          <p:cNvPr id="269" name="直線矢印コネクタ 268">
            <a:extLst>
              <a:ext uri="{FF2B5EF4-FFF2-40B4-BE49-F238E27FC236}">
                <a16:creationId xmlns:a16="http://schemas.microsoft.com/office/drawing/2014/main" id="{4D82E136-C2E5-2A86-5ADC-D2F90753A650}"/>
              </a:ext>
            </a:extLst>
          </p:cNvPr>
          <p:cNvCxnSpPr>
            <a:cxnSpLocks/>
            <a:stCxn id="334" idx="2"/>
            <a:endCxn id="11" idx="1"/>
          </p:cNvCxnSpPr>
          <p:nvPr/>
        </p:nvCxnSpPr>
        <p:spPr>
          <a:xfrm>
            <a:off x="5759041" y="4421701"/>
            <a:ext cx="6615" cy="1476453"/>
          </a:xfrm>
          <a:prstGeom prst="straightConnector1">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61" name="object 279">
            <a:extLst>
              <a:ext uri="{FF2B5EF4-FFF2-40B4-BE49-F238E27FC236}">
                <a16:creationId xmlns:a16="http://schemas.microsoft.com/office/drawing/2014/main" id="{58690B70-156C-ED98-E41B-A29C0D1ED42D}"/>
              </a:ext>
            </a:extLst>
          </p:cNvPr>
          <p:cNvSpPr txBox="1"/>
          <p:nvPr/>
        </p:nvSpPr>
        <p:spPr>
          <a:xfrm>
            <a:off x="5500931" y="6590400"/>
            <a:ext cx="1496944" cy="120546"/>
          </a:xfrm>
          <a:prstGeom prst="rect">
            <a:avLst/>
          </a:prstGeom>
        </p:spPr>
        <p:txBody>
          <a:bodyPr vert="horz" wrap="square" lIns="0" tIns="12700" rIns="0" bIns="0" rtlCol="0">
            <a:spAutoFit/>
          </a:bodyPr>
          <a:lstStyle/>
          <a:p>
            <a:pPr marL="12700" marR="5080" algn="ctr">
              <a:spcBef>
                <a:spcPts val="100"/>
              </a:spcBef>
            </a:pPr>
            <a:r>
              <a:rPr lang="en-US" altLang="ja-JP" sz="700" dirty="0">
                <a:latin typeface="ＭＳ Ｐゴシック 本文ＭＳ Ｐゴシック 本文"/>
                <a:ea typeface="+mn-ea"/>
                <a:cs typeface="游ゴシック"/>
              </a:rPr>
              <a:t>4.4.1.2.</a:t>
            </a:r>
            <a:r>
              <a:rPr lang="ja-JP" altLang="en-US" sz="700" dirty="0">
                <a:latin typeface="ＭＳ Ｐゴシック 本文ＭＳ Ｐゴシック 本文"/>
                <a:ea typeface="+mn-ea"/>
                <a:cs typeface="游ゴシック"/>
              </a:rPr>
              <a:t>印鑑又は印鑑登録証等の亡失</a:t>
            </a:r>
          </a:p>
        </p:txBody>
      </p:sp>
      <p:sp>
        <p:nvSpPr>
          <p:cNvPr id="368" name="object 171">
            <a:extLst>
              <a:ext uri="{FF2B5EF4-FFF2-40B4-BE49-F238E27FC236}">
                <a16:creationId xmlns:a16="http://schemas.microsoft.com/office/drawing/2014/main" id="{C4334C4D-C380-997B-0FA1-46F187B0BA70}"/>
              </a:ext>
            </a:extLst>
          </p:cNvPr>
          <p:cNvSpPr/>
          <p:nvPr/>
        </p:nvSpPr>
        <p:spPr>
          <a:xfrm>
            <a:off x="5268431" y="4556861"/>
            <a:ext cx="216535" cy="288290"/>
          </a:xfrm>
          <a:custGeom>
            <a:avLst/>
            <a:gdLst/>
            <a:ahLst/>
            <a:cxnLst/>
            <a:rect l="l" t="t" r="r" b="b"/>
            <a:pathLst>
              <a:path w="216535" h="288289">
                <a:moveTo>
                  <a:pt x="216026" y="82930"/>
                </a:moveTo>
                <a:lnTo>
                  <a:pt x="138175" y="82930"/>
                </a:lnTo>
                <a:lnTo>
                  <a:pt x="138175" y="0"/>
                </a:lnTo>
                <a:lnTo>
                  <a:pt x="0" y="0"/>
                </a:lnTo>
                <a:lnTo>
                  <a:pt x="0" y="288035"/>
                </a:lnTo>
                <a:lnTo>
                  <a:pt x="216026" y="288035"/>
                </a:lnTo>
                <a:lnTo>
                  <a:pt x="216026" y="82930"/>
                </a:lnTo>
                <a:close/>
              </a:path>
              <a:path w="216535" h="288289">
                <a:moveTo>
                  <a:pt x="216026" y="76072"/>
                </a:moveTo>
                <a:lnTo>
                  <a:pt x="138175" y="0"/>
                </a:lnTo>
                <a:lnTo>
                  <a:pt x="138175" y="82930"/>
                </a:lnTo>
                <a:lnTo>
                  <a:pt x="216026" y="82930"/>
                </a:lnTo>
                <a:lnTo>
                  <a:pt x="216026" y="76072"/>
                </a:lnTo>
                <a:close/>
              </a:path>
            </a:pathLst>
          </a:custGeom>
          <a:ln w="3175">
            <a:solidFill>
              <a:srgbClr val="000000"/>
            </a:solidFill>
          </a:ln>
        </p:spPr>
        <p:txBody>
          <a:bodyPr wrap="square" lIns="0" tIns="0" rIns="0" bIns="0" rtlCol="0"/>
          <a:lstStyle/>
          <a:p>
            <a:endParaRPr sz="700">
              <a:latin typeface="ＭＳ Ｐゴシック 本文ＭＳ Ｐゴシック 本文"/>
              <a:ea typeface="+mn-ea"/>
            </a:endParaRPr>
          </a:p>
        </p:txBody>
      </p:sp>
      <p:cxnSp>
        <p:nvCxnSpPr>
          <p:cNvPr id="369" name="直線矢印コネクタ 13">
            <a:extLst>
              <a:ext uri="{FF2B5EF4-FFF2-40B4-BE49-F238E27FC236}">
                <a16:creationId xmlns:a16="http://schemas.microsoft.com/office/drawing/2014/main" id="{04FE24C7-7C46-67B5-EA33-425D296670C1}"/>
              </a:ext>
            </a:extLst>
          </p:cNvPr>
          <p:cNvCxnSpPr>
            <a:cxnSpLocks/>
          </p:cNvCxnSpPr>
          <p:nvPr/>
        </p:nvCxnSpPr>
        <p:spPr>
          <a:xfrm rot="5400000" flipH="1" flipV="1">
            <a:off x="5455788" y="4498279"/>
            <a:ext cx="235909" cy="150309"/>
          </a:xfrm>
          <a:prstGeom prst="bentConnector3">
            <a:avLst>
              <a:gd name="adj1" fmla="val 652"/>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cxnSp>
        <p:nvCxnSpPr>
          <p:cNvPr id="370" name="直線矢印コネクタ 13">
            <a:extLst>
              <a:ext uri="{FF2B5EF4-FFF2-40B4-BE49-F238E27FC236}">
                <a16:creationId xmlns:a16="http://schemas.microsoft.com/office/drawing/2014/main" id="{90C3F5A1-5C91-A39A-265C-D5A49D4766DD}"/>
              </a:ext>
            </a:extLst>
          </p:cNvPr>
          <p:cNvCxnSpPr>
            <a:cxnSpLocks/>
          </p:cNvCxnSpPr>
          <p:nvPr/>
        </p:nvCxnSpPr>
        <p:spPr>
          <a:xfrm rot="16200000" flipH="1">
            <a:off x="5060348" y="4476188"/>
            <a:ext cx="215169" cy="173754"/>
          </a:xfrm>
          <a:prstGeom prst="bentConnector3">
            <a:avLst>
              <a:gd name="adj1" fmla="val 100908"/>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sp>
        <p:nvSpPr>
          <p:cNvPr id="377" name="object 172">
            <a:extLst>
              <a:ext uri="{FF2B5EF4-FFF2-40B4-BE49-F238E27FC236}">
                <a16:creationId xmlns:a16="http://schemas.microsoft.com/office/drawing/2014/main" id="{950D2252-EC90-6814-F039-0407498BEB1F}"/>
              </a:ext>
            </a:extLst>
          </p:cNvPr>
          <p:cNvSpPr txBox="1"/>
          <p:nvPr/>
        </p:nvSpPr>
        <p:spPr>
          <a:xfrm>
            <a:off x="5105290" y="4855286"/>
            <a:ext cx="565659" cy="241092"/>
          </a:xfrm>
          <a:prstGeom prst="rect">
            <a:avLst/>
          </a:prstGeom>
        </p:spPr>
        <p:txBody>
          <a:bodyPr vert="horz" wrap="square" lIns="0" tIns="12700" rIns="0" bIns="0" rtlCol="0">
            <a:spAutoFit/>
          </a:bodyPr>
          <a:lstStyle/>
          <a:p>
            <a:pPr marL="12700">
              <a:lnSpc>
                <a:spcPct val="100000"/>
              </a:lnSpc>
              <a:spcBef>
                <a:spcPts val="100"/>
              </a:spcBef>
            </a:pPr>
            <a:r>
              <a:rPr lang="zh-TW" altLang="en-US" sz="700" spc="-10" dirty="0">
                <a:latin typeface="ＭＳ Ｐゴシック 本文ＭＳ Ｐゴシック 本文"/>
                <a:ea typeface="+mn-ea"/>
                <a:cs typeface="游ゴシック"/>
              </a:rPr>
              <a:t>印鑑登録原票</a:t>
            </a:r>
          </a:p>
          <a:p>
            <a:pPr marL="12700">
              <a:lnSpc>
                <a:spcPct val="100000"/>
              </a:lnSpc>
              <a:spcBef>
                <a:spcPts val="100"/>
              </a:spcBef>
            </a:pPr>
            <a:r>
              <a:rPr lang="zh-TW" altLang="en-US" sz="700" spc="-10" dirty="0">
                <a:latin typeface="ＭＳ Ｐゴシック 本文ＭＳ Ｐゴシック 本文"/>
                <a:ea typeface="+mn-ea"/>
                <a:cs typeface="游ゴシック"/>
              </a:rPr>
              <a:t>（除票）確認票</a:t>
            </a:r>
            <a:endParaRPr sz="700" dirty="0">
              <a:latin typeface="ＭＳ Ｐゴシック 本文ＭＳ Ｐゴシック 本文"/>
              <a:ea typeface="+mn-ea"/>
              <a:cs typeface="游ゴシック"/>
            </a:endParaRPr>
          </a:p>
        </p:txBody>
      </p:sp>
      <p:sp>
        <p:nvSpPr>
          <p:cNvPr id="12" name="object 121">
            <a:extLst>
              <a:ext uri="{FF2B5EF4-FFF2-40B4-BE49-F238E27FC236}">
                <a16:creationId xmlns:a16="http://schemas.microsoft.com/office/drawing/2014/main" id="{CEFBB29E-82F7-F288-D57E-CDFDC8DA1B5C}"/>
              </a:ext>
            </a:extLst>
          </p:cNvPr>
          <p:cNvSpPr txBox="1"/>
          <p:nvPr/>
        </p:nvSpPr>
        <p:spPr>
          <a:xfrm>
            <a:off x="6207874" y="4361664"/>
            <a:ext cx="737160" cy="361637"/>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印鑑登録専</a:t>
            </a:r>
          </a:p>
          <a:p>
            <a:pPr marL="12700">
              <a:lnSpc>
                <a:spcPct val="100000"/>
              </a:lnSpc>
              <a:spcBef>
                <a:spcPts val="100"/>
              </a:spcBef>
            </a:pPr>
            <a:r>
              <a:rPr lang="ja-JP" altLang="en-US" sz="700" spc="-25" dirty="0">
                <a:latin typeface="ＭＳ Ｐゴシック 本文ＭＳ Ｐゴシック 本文"/>
                <a:ea typeface="+mn-ea"/>
                <a:cs typeface="游ゴシック"/>
              </a:rPr>
              <a:t>用の印鑑登</a:t>
            </a:r>
          </a:p>
          <a:p>
            <a:pPr marL="12700">
              <a:lnSpc>
                <a:spcPct val="100000"/>
              </a:lnSpc>
              <a:spcBef>
                <a:spcPts val="100"/>
              </a:spcBef>
            </a:pPr>
            <a:r>
              <a:rPr lang="ja-JP" altLang="en-US" sz="700" spc="-25" dirty="0">
                <a:latin typeface="ＭＳ Ｐゴシック 本文ＭＳ Ｐゴシック 本文"/>
                <a:ea typeface="+mn-ea"/>
                <a:cs typeface="游ゴシック"/>
              </a:rPr>
              <a:t>録証を使用</a:t>
            </a:r>
            <a:endParaRPr sz="700" dirty="0">
              <a:latin typeface="ＭＳ Ｐゴシック 本文ＭＳ Ｐゴシック 本文"/>
              <a:ea typeface="+mn-ea"/>
              <a:cs typeface="游ゴシック"/>
            </a:endParaRPr>
          </a:p>
        </p:txBody>
      </p:sp>
      <p:sp>
        <p:nvSpPr>
          <p:cNvPr id="19" name="object 132">
            <a:extLst>
              <a:ext uri="{FF2B5EF4-FFF2-40B4-BE49-F238E27FC236}">
                <a16:creationId xmlns:a16="http://schemas.microsoft.com/office/drawing/2014/main" id="{372523A4-20E2-06E2-AF67-F5D4BCB9851C}"/>
              </a:ext>
            </a:extLst>
          </p:cNvPr>
          <p:cNvSpPr txBox="1"/>
          <p:nvPr/>
        </p:nvSpPr>
        <p:spPr>
          <a:xfrm>
            <a:off x="7175500" y="1827022"/>
            <a:ext cx="462254"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dirty="0">
                <a:latin typeface="ＭＳ Ｐゴシック 本文ＭＳ Ｐゴシック 本文"/>
                <a:ea typeface="+mn-ea"/>
                <a:cs typeface="游ゴシック"/>
              </a:rPr>
              <a:t>口頭</a:t>
            </a:r>
            <a:endParaRPr sz="700" dirty="0">
              <a:latin typeface="ＭＳ Ｐゴシック 本文ＭＳ Ｐゴシック 本文"/>
              <a:ea typeface="+mn-ea"/>
              <a:cs typeface="游ゴシック"/>
            </a:endParaRPr>
          </a:p>
        </p:txBody>
      </p:sp>
      <p:sp>
        <p:nvSpPr>
          <p:cNvPr id="27" name="object 120">
            <a:extLst>
              <a:ext uri="{FF2B5EF4-FFF2-40B4-BE49-F238E27FC236}">
                <a16:creationId xmlns:a16="http://schemas.microsoft.com/office/drawing/2014/main" id="{CC7B3D88-3C61-559B-B7F6-39F21BDEA70A}"/>
              </a:ext>
            </a:extLst>
          </p:cNvPr>
          <p:cNvSpPr txBox="1"/>
          <p:nvPr/>
        </p:nvSpPr>
        <p:spPr>
          <a:xfrm>
            <a:off x="6830081" y="3926765"/>
            <a:ext cx="155575" cy="120546"/>
          </a:xfrm>
          <a:prstGeom prst="rect">
            <a:avLst/>
          </a:prstGeom>
        </p:spPr>
        <p:txBody>
          <a:bodyPr vert="horz" wrap="square" lIns="0" tIns="12700" rIns="0" bIns="0" rtlCol="0">
            <a:spAutoFit/>
          </a:bodyPr>
          <a:lstStyle/>
          <a:p>
            <a:pPr marL="12700">
              <a:lnSpc>
                <a:spcPct val="100000"/>
              </a:lnSpc>
              <a:spcBef>
                <a:spcPts val="100"/>
              </a:spcBef>
            </a:pPr>
            <a:r>
              <a:rPr lang="en-US" sz="700" spc="-25" dirty="0">
                <a:latin typeface="ＭＳ Ｐゴシック 本文ＭＳ Ｐゴシック 本文"/>
                <a:ea typeface="+mn-ea"/>
                <a:cs typeface="游ゴシック"/>
              </a:rPr>
              <a:t>No</a:t>
            </a:r>
            <a:endParaRPr sz="700" dirty="0">
              <a:latin typeface="ＭＳ Ｐゴシック 本文ＭＳ Ｐゴシック 本文"/>
              <a:ea typeface="+mn-ea"/>
              <a:cs typeface="游ゴシック"/>
            </a:endParaRPr>
          </a:p>
        </p:txBody>
      </p:sp>
      <p:sp>
        <p:nvSpPr>
          <p:cNvPr id="28" name="object 120">
            <a:extLst>
              <a:ext uri="{FF2B5EF4-FFF2-40B4-BE49-F238E27FC236}">
                <a16:creationId xmlns:a16="http://schemas.microsoft.com/office/drawing/2014/main" id="{03C83D24-48DD-7BE8-FC1C-3523EB064502}"/>
              </a:ext>
            </a:extLst>
          </p:cNvPr>
          <p:cNvSpPr txBox="1"/>
          <p:nvPr/>
        </p:nvSpPr>
        <p:spPr>
          <a:xfrm>
            <a:off x="6985656" y="4105726"/>
            <a:ext cx="155575" cy="120546"/>
          </a:xfrm>
          <a:prstGeom prst="rect">
            <a:avLst/>
          </a:prstGeom>
        </p:spPr>
        <p:txBody>
          <a:bodyPr vert="horz" wrap="square" lIns="0" tIns="12700" rIns="0" bIns="0" rtlCol="0">
            <a:spAutoFit/>
          </a:bodyPr>
          <a:lstStyle/>
          <a:p>
            <a:pPr marL="12700">
              <a:lnSpc>
                <a:spcPct val="100000"/>
              </a:lnSpc>
              <a:spcBef>
                <a:spcPts val="100"/>
              </a:spcBef>
            </a:pPr>
            <a:r>
              <a:rPr sz="700" spc="-25" dirty="0">
                <a:latin typeface="ＭＳ Ｐゴシック 本文ＭＳ Ｐゴシック 本文"/>
                <a:ea typeface="+mn-ea"/>
                <a:cs typeface="游ゴシック"/>
              </a:rPr>
              <a:t>Yes</a:t>
            </a:r>
            <a:endParaRPr sz="700" dirty="0">
              <a:latin typeface="ＭＳ Ｐゴシック 本文ＭＳ Ｐゴシック 本文"/>
              <a:ea typeface="+mn-ea"/>
              <a:cs typeface="游ゴシック"/>
            </a:endParaRPr>
          </a:p>
        </p:txBody>
      </p:sp>
      <p:cxnSp>
        <p:nvCxnSpPr>
          <p:cNvPr id="260" name="直線矢印コネクタ 131">
            <a:extLst>
              <a:ext uri="{FF2B5EF4-FFF2-40B4-BE49-F238E27FC236}">
                <a16:creationId xmlns:a16="http://schemas.microsoft.com/office/drawing/2014/main" id="{C862C86E-4AA8-CC15-BED7-531A2F6E3636}"/>
              </a:ext>
            </a:extLst>
          </p:cNvPr>
          <p:cNvCxnSpPr>
            <a:cxnSpLocks/>
            <a:stCxn id="306" idx="0"/>
            <a:endCxn id="303" idx="1"/>
          </p:cNvCxnSpPr>
          <p:nvPr/>
        </p:nvCxnSpPr>
        <p:spPr>
          <a:xfrm rot="5400000" flipH="1" flipV="1">
            <a:off x="5924309" y="3107154"/>
            <a:ext cx="1810550" cy="112998"/>
          </a:xfrm>
          <a:prstGeom prst="bentConnector2">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378" name="object 232">
            <a:extLst>
              <a:ext uri="{FF2B5EF4-FFF2-40B4-BE49-F238E27FC236}">
                <a16:creationId xmlns:a16="http://schemas.microsoft.com/office/drawing/2014/main" id="{B8B84B43-D8BA-6AE6-5AB9-65541268F58B}"/>
              </a:ext>
            </a:extLst>
          </p:cNvPr>
          <p:cNvPicPr/>
          <p:nvPr/>
        </p:nvPicPr>
        <p:blipFill>
          <a:blip r:embed="rId3" cstate="print"/>
          <a:stretch>
            <a:fillRect/>
          </a:stretch>
        </p:blipFill>
        <p:spPr>
          <a:xfrm>
            <a:off x="8150417" y="2147082"/>
            <a:ext cx="219075" cy="218948"/>
          </a:xfrm>
          <a:prstGeom prst="rect">
            <a:avLst/>
          </a:prstGeom>
        </p:spPr>
      </p:pic>
      <p:sp>
        <p:nvSpPr>
          <p:cNvPr id="379" name="object 233">
            <a:extLst>
              <a:ext uri="{FF2B5EF4-FFF2-40B4-BE49-F238E27FC236}">
                <a16:creationId xmlns:a16="http://schemas.microsoft.com/office/drawing/2014/main" id="{D090FEEC-617F-D570-05F2-883CEE412247}"/>
              </a:ext>
            </a:extLst>
          </p:cNvPr>
          <p:cNvSpPr txBox="1"/>
          <p:nvPr/>
        </p:nvSpPr>
        <p:spPr>
          <a:xfrm>
            <a:off x="8196482" y="2380719"/>
            <a:ext cx="212571" cy="120546"/>
          </a:xfrm>
          <a:prstGeom prst="rect">
            <a:avLst/>
          </a:prstGeom>
        </p:spPr>
        <p:txBody>
          <a:bodyPr vert="horz" wrap="square" lIns="0" tIns="12700" rIns="0" bIns="0" rtlCol="0">
            <a:spAutoFit/>
          </a:bodyPr>
          <a:lstStyle/>
          <a:p>
            <a:pPr marL="12700">
              <a:lnSpc>
                <a:spcPct val="100000"/>
              </a:lnSpc>
              <a:spcBef>
                <a:spcPts val="100"/>
              </a:spcBef>
            </a:pPr>
            <a:r>
              <a:rPr lang="ja-JP" altLang="en-US" sz="700" spc="-25" dirty="0">
                <a:latin typeface="ＭＳ Ｐゴシック 本文ＭＳ Ｐゴシック 本文"/>
                <a:ea typeface="+mn-ea"/>
                <a:cs typeface="游ゴシック"/>
              </a:rPr>
              <a:t>終了</a:t>
            </a:r>
            <a:endParaRPr sz="700" dirty="0">
              <a:latin typeface="ＭＳ Ｐゴシック 本文ＭＳ Ｐゴシック 本文"/>
              <a:ea typeface="+mn-ea"/>
              <a:cs typeface="游ゴシック"/>
            </a:endParaRPr>
          </a:p>
        </p:txBody>
      </p:sp>
      <p:cxnSp>
        <p:nvCxnSpPr>
          <p:cNvPr id="383" name="直線矢印コネクタ 382">
            <a:extLst>
              <a:ext uri="{FF2B5EF4-FFF2-40B4-BE49-F238E27FC236}">
                <a16:creationId xmlns:a16="http://schemas.microsoft.com/office/drawing/2014/main" id="{C97FAE24-2054-5B24-698C-D6AF19139B55}"/>
              </a:ext>
            </a:extLst>
          </p:cNvPr>
          <p:cNvCxnSpPr>
            <a:cxnSpLocks/>
            <a:stCxn id="334" idx="3"/>
            <a:endCxn id="306" idx="1"/>
          </p:cNvCxnSpPr>
          <p:nvPr/>
        </p:nvCxnSpPr>
        <p:spPr>
          <a:xfrm>
            <a:off x="6028916" y="4241679"/>
            <a:ext cx="519379" cy="7271"/>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10" name="グループ化 9">
            <a:extLst>
              <a:ext uri="{FF2B5EF4-FFF2-40B4-BE49-F238E27FC236}">
                <a16:creationId xmlns:a16="http://schemas.microsoft.com/office/drawing/2014/main" id="{2F1880BC-A008-E4F6-92D8-8ABD2EB91835}"/>
              </a:ext>
            </a:extLst>
          </p:cNvPr>
          <p:cNvGrpSpPr/>
          <p:nvPr/>
        </p:nvGrpSpPr>
        <p:grpSpPr>
          <a:xfrm>
            <a:off x="5537200" y="5898154"/>
            <a:ext cx="456911" cy="344889"/>
            <a:chOff x="6080349" y="4852187"/>
            <a:chExt cx="520944" cy="393223"/>
          </a:xfrm>
        </p:grpSpPr>
        <p:sp>
          <p:nvSpPr>
            <p:cNvPr id="11" name="フローチャート: 磁気ディスク 10">
              <a:extLst>
                <a:ext uri="{FF2B5EF4-FFF2-40B4-BE49-F238E27FC236}">
                  <a16:creationId xmlns:a16="http://schemas.microsoft.com/office/drawing/2014/main" id="{2719CC1C-7E4E-D9E0-FEC6-130DCD4AEFFF}"/>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1" name="object 17">
              <a:extLst>
                <a:ext uri="{FF2B5EF4-FFF2-40B4-BE49-F238E27FC236}">
                  <a16:creationId xmlns:a16="http://schemas.microsoft.com/office/drawing/2014/main" id="{FEC2A8EF-16D9-30E2-03C6-968E5378E650}"/>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grpSp>
        <p:nvGrpSpPr>
          <p:cNvPr id="267" name="グループ化 266">
            <a:extLst>
              <a:ext uri="{FF2B5EF4-FFF2-40B4-BE49-F238E27FC236}">
                <a16:creationId xmlns:a16="http://schemas.microsoft.com/office/drawing/2014/main" id="{5A6E0ABF-1FDE-D8EC-5B78-5C1788538E4C}"/>
              </a:ext>
            </a:extLst>
          </p:cNvPr>
          <p:cNvGrpSpPr/>
          <p:nvPr/>
        </p:nvGrpSpPr>
        <p:grpSpPr>
          <a:xfrm>
            <a:off x="4711663" y="5898154"/>
            <a:ext cx="456911" cy="344889"/>
            <a:chOff x="6080349" y="4852187"/>
            <a:chExt cx="520944" cy="393223"/>
          </a:xfrm>
        </p:grpSpPr>
        <p:sp>
          <p:nvSpPr>
            <p:cNvPr id="319" name="フローチャート: 磁気ディスク 318">
              <a:extLst>
                <a:ext uri="{FF2B5EF4-FFF2-40B4-BE49-F238E27FC236}">
                  <a16:creationId xmlns:a16="http://schemas.microsoft.com/office/drawing/2014/main" id="{63B2917F-CE30-6E83-7924-5F0E6D4DD2E3}"/>
                </a:ext>
              </a:extLst>
            </p:cNvPr>
            <p:cNvSpPr/>
            <p:nvPr/>
          </p:nvSpPr>
          <p:spPr>
            <a:xfrm>
              <a:off x="6080349" y="4852187"/>
              <a:ext cx="520944" cy="393223"/>
            </a:xfrm>
            <a:prstGeom prst="flowChartMagneticDisk">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802020" rtl="0"/>
              <a:endParaRPr kumimoji="1" lang="ja-JP" altLang="en-US" sz="1579" kern="1200">
                <a:solidFill>
                  <a:srgbClr val="FFFFFF"/>
                </a:solidFill>
                <a:latin typeface="游ゴシック Medium"/>
                <a:ea typeface="游ゴシック Medium"/>
              </a:endParaRPr>
            </a:p>
          </p:txBody>
        </p:sp>
        <p:sp>
          <p:nvSpPr>
            <p:cNvPr id="342" name="object 17">
              <a:extLst>
                <a:ext uri="{FF2B5EF4-FFF2-40B4-BE49-F238E27FC236}">
                  <a16:creationId xmlns:a16="http://schemas.microsoft.com/office/drawing/2014/main" id="{32718E73-CC94-CD07-3931-F83E651EDB52}"/>
                </a:ext>
              </a:extLst>
            </p:cNvPr>
            <p:cNvSpPr/>
            <p:nvPr/>
          </p:nvSpPr>
          <p:spPr>
            <a:xfrm>
              <a:off x="6100791" y="4975115"/>
              <a:ext cx="480060" cy="254000"/>
            </a:xfrm>
            <a:prstGeom prst="roundRect">
              <a:avLst/>
            </a:prstGeom>
            <a:ln w="9525">
              <a:noFill/>
            </a:ln>
          </p:spPr>
          <p:txBody>
            <a:bodyPr wrap="square" lIns="0" tIns="0" rIns="0" bIns="0" rtlCol="0" anchor="ctr"/>
            <a:lstStyle/>
            <a:p>
              <a:pPr algn="ctr" defTabSz="802020" rtl="0"/>
              <a:r>
                <a:rPr kumimoji="1" lang="ja-JP" altLang="en-US" sz="700" kern="1200" dirty="0">
                  <a:solidFill>
                    <a:srgbClr val="000000"/>
                  </a:solidFill>
                  <a:latin typeface="+mn-ea"/>
                  <a:ea typeface="+mn-ea"/>
                  <a:cs typeface="+mn-cs"/>
                </a:rPr>
                <a:t>印鑑登録</a:t>
              </a:r>
              <a:endParaRPr kumimoji="1" lang="en-US" altLang="ja-JP" sz="700" kern="1200" dirty="0">
                <a:solidFill>
                  <a:srgbClr val="000000"/>
                </a:solidFill>
                <a:latin typeface="+mn-ea"/>
                <a:ea typeface="+mn-ea"/>
                <a:cs typeface="+mn-cs"/>
              </a:endParaRPr>
            </a:p>
            <a:p>
              <a:pPr algn="ctr" defTabSz="802020" rtl="0"/>
              <a:r>
                <a:rPr kumimoji="1" lang="ja-JP" altLang="en-US" sz="700" kern="1200" dirty="0">
                  <a:solidFill>
                    <a:srgbClr val="000000"/>
                  </a:solidFill>
                  <a:latin typeface="+mn-ea"/>
                  <a:ea typeface="+mn-ea"/>
                  <a:cs typeface="+mn-cs"/>
                </a:rPr>
                <a:t>システム</a:t>
              </a:r>
              <a:endParaRPr kumimoji="1" lang="en-US" altLang="ja-JP" sz="700" kern="1200" dirty="0">
                <a:solidFill>
                  <a:srgbClr val="000000"/>
                </a:solidFill>
                <a:latin typeface="+mn-ea"/>
                <a:ea typeface="+mn-ea"/>
                <a:cs typeface="+mn-cs"/>
              </a:endParaRPr>
            </a:p>
          </p:txBody>
        </p:sp>
      </p:grpSp>
      <p:cxnSp>
        <p:nvCxnSpPr>
          <p:cNvPr id="360" name="直線矢印コネクタ 359">
            <a:extLst>
              <a:ext uri="{FF2B5EF4-FFF2-40B4-BE49-F238E27FC236}">
                <a16:creationId xmlns:a16="http://schemas.microsoft.com/office/drawing/2014/main" id="{135517F2-B42E-554D-DFDD-1DB76FEFBDBA}"/>
              </a:ext>
            </a:extLst>
          </p:cNvPr>
          <p:cNvCxnSpPr>
            <a:cxnSpLocks/>
            <a:endCxn id="316" idx="0"/>
          </p:cNvCxnSpPr>
          <p:nvPr/>
        </p:nvCxnSpPr>
        <p:spPr>
          <a:xfrm>
            <a:off x="1536700" y="1251632"/>
            <a:ext cx="0" cy="915754"/>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1" name="直線矢印コネクタ 370">
            <a:extLst>
              <a:ext uri="{FF2B5EF4-FFF2-40B4-BE49-F238E27FC236}">
                <a16:creationId xmlns:a16="http://schemas.microsoft.com/office/drawing/2014/main" id="{3E0CBE15-EC9F-5D54-AA8F-7796F996F298}"/>
              </a:ext>
            </a:extLst>
          </p:cNvPr>
          <p:cNvCxnSpPr>
            <a:cxnSpLocks/>
          </p:cNvCxnSpPr>
          <p:nvPr/>
        </p:nvCxnSpPr>
        <p:spPr>
          <a:xfrm flipH="1" flipV="1">
            <a:off x="3485515" y="1266086"/>
            <a:ext cx="5171" cy="855935"/>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cxnSp>
        <p:nvCxnSpPr>
          <p:cNvPr id="372" name="直線矢印コネクタ 371">
            <a:extLst>
              <a:ext uri="{FF2B5EF4-FFF2-40B4-BE49-F238E27FC236}">
                <a16:creationId xmlns:a16="http://schemas.microsoft.com/office/drawing/2014/main" id="{8980574C-DCED-2663-DD4A-1606EB45C784}"/>
              </a:ext>
            </a:extLst>
          </p:cNvPr>
          <p:cNvCxnSpPr>
            <a:cxnSpLocks/>
            <a:stCxn id="303" idx="0"/>
            <a:endCxn id="13" idx="2"/>
          </p:cNvCxnSpPr>
          <p:nvPr/>
        </p:nvCxnSpPr>
        <p:spPr>
          <a:xfrm flipH="1" flipV="1">
            <a:off x="7154101" y="1236814"/>
            <a:ext cx="1857" cy="841541"/>
          </a:xfrm>
          <a:prstGeom prst="straightConnector1">
            <a:avLst/>
          </a:prstGeom>
          <a:ln w="12700">
            <a:solidFill>
              <a:schemeClr val="tx1"/>
            </a:solidFill>
            <a:prstDash val="dash"/>
            <a:headEnd type="oval"/>
            <a:tailEnd type="arrow"/>
          </a:ln>
        </p:spPr>
        <p:style>
          <a:lnRef idx="1">
            <a:schemeClr val="accent1"/>
          </a:lnRef>
          <a:fillRef idx="0">
            <a:schemeClr val="accent1"/>
          </a:fillRef>
          <a:effectRef idx="0">
            <a:schemeClr val="accent1"/>
          </a:effectRef>
          <a:fontRef idx="minor">
            <a:schemeClr val="tx1"/>
          </a:fontRef>
        </p:style>
      </p:cxnSp>
      <p:sp>
        <p:nvSpPr>
          <p:cNvPr id="2" name="正方形/長方形 1">
            <a:extLst>
              <a:ext uri="{FF2B5EF4-FFF2-40B4-BE49-F238E27FC236}">
                <a16:creationId xmlns:a16="http://schemas.microsoft.com/office/drawing/2014/main" id="{338560FC-ABBA-391B-9266-9FC08D752AC9}"/>
              </a:ext>
            </a:extLst>
          </p:cNvPr>
          <p:cNvSpPr/>
          <p:nvPr/>
        </p:nvSpPr>
        <p:spPr>
          <a:xfrm>
            <a:off x="1193800"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6" name="正方形/長方形 5">
            <a:extLst>
              <a:ext uri="{FF2B5EF4-FFF2-40B4-BE49-F238E27FC236}">
                <a16:creationId xmlns:a16="http://schemas.microsoft.com/office/drawing/2014/main" id="{95E203A3-18F9-A970-D147-434F9DBC00E9}"/>
              </a:ext>
            </a:extLst>
          </p:cNvPr>
          <p:cNvSpPr/>
          <p:nvPr/>
        </p:nvSpPr>
        <p:spPr>
          <a:xfrm>
            <a:off x="3142615"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13" name="正方形/長方形 12">
            <a:extLst>
              <a:ext uri="{FF2B5EF4-FFF2-40B4-BE49-F238E27FC236}">
                <a16:creationId xmlns:a16="http://schemas.microsoft.com/office/drawing/2014/main" id="{E9714AEA-3ED8-6C7B-20E6-65B18FD8C397}"/>
              </a:ext>
            </a:extLst>
          </p:cNvPr>
          <p:cNvSpPr/>
          <p:nvPr/>
        </p:nvSpPr>
        <p:spPr>
          <a:xfrm>
            <a:off x="6811201" y="924866"/>
            <a:ext cx="685800"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rPr>
              <a:t>本人又は代理人</a:t>
            </a:r>
          </a:p>
        </p:txBody>
      </p:sp>
      <p:sp>
        <p:nvSpPr>
          <p:cNvPr id="7" name="object 17">
            <a:extLst>
              <a:ext uri="{FF2B5EF4-FFF2-40B4-BE49-F238E27FC236}">
                <a16:creationId xmlns:a16="http://schemas.microsoft.com/office/drawing/2014/main" id="{AF1EDAC9-D961-15C5-E8EC-1B2BB700B9ED}"/>
              </a:ext>
            </a:extLst>
          </p:cNvPr>
          <p:cNvSpPr/>
          <p:nvPr/>
        </p:nvSpPr>
        <p:spPr>
          <a:xfrm>
            <a:off x="3289300" y="258295"/>
            <a:ext cx="1828800"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4" name="object 17">
            <a:extLst>
              <a:ext uri="{FF2B5EF4-FFF2-40B4-BE49-F238E27FC236}">
                <a16:creationId xmlns:a16="http://schemas.microsoft.com/office/drawing/2014/main" id="{0D4BD9BC-E780-E394-D8B5-DBA0E9CA0008}"/>
              </a:ext>
            </a:extLst>
          </p:cNvPr>
          <p:cNvSpPr/>
          <p:nvPr/>
        </p:nvSpPr>
        <p:spPr>
          <a:xfrm>
            <a:off x="5118099" y="258295"/>
            <a:ext cx="5211597" cy="360045"/>
          </a:xfrm>
          <a:custGeom>
            <a:avLst/>
            <a:gdLst/>
            <a:ahLst/>
            <a:cxnLst/>
            <a:rect l="l" t="t" r="r" b="b"/>
            <a:pathLst>
              <a:path w="432434" h="360044">
                <a:moveTo>
                  <a:pt x="432003" y="0"/>
                </a:moveTo>
                <a:lnTo>
                  <a:pt x="0" y="0"/>
                </a:lnTo>
                <a:lnTo>
                  <a:pt x="0" y="359994"/>
                </a:lnTo>
                <a:lnTo>
                  <a:pt x="432003" y="359994"/>
                </a:lnTo>
                <a:lnTo>
                  <a:pt x="432003" y="0"/>
                </a:lnTo>
                <a:close/>
              </a:path>
            </a:pathLst>
          </a:custGeom>
          <a:noFill/>
          <a:ln w="9525">
            <a:noFill/>
          </a:ln>
        </p:spPr>
        <p:txBody>
          <a:bodyPr wrap="square" lIns="0" tIns="0" rIns="0" bIns="0" rtlCol="0" anchor="ctr"/>
          <a:lstStyle/>
          <a:p>
            <a:pPr lvl="0" algn="ctr"/>
            <a:endParaRPr sz="1100" dirty="0">
              <a:latin typeface="ＭＳ Ｐゴシック 本文ＭＳ Ｐゴシック 本文"/>
              <a:ea typeface="+mj-ea"/>
            </a:endParaRPr>
          </a:p>
        </p:txBody>
      </p:sp>
      <p:sp>
        <p:nvSpPr>
          <p:cNvPr id="15" name="正方形/長方形 14">
            <a:extLst>
              <a:ext uri="{FF2B5EF4-FFF2-40B4-BE49-F238E27FC236}">
                <a16:creationId xmlns:a16="http://schemas.microsoft.com/office/drawing/2014/main" id="{652CDA6A-710F-823B-21A5-4285720CF2E0}"/>
              </a:ext>
            </a:extLst>
          </p:cNvPr>
          <p:cNvSpPr/>
          <p:nvPr/>
        </p:nvSpPr>
        <p:spPr>
          <a:xfrm>
            <a:off x="1741487" y="279793"/>
            <a:ext cx="1495423"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4.4</a:t>
            </a:r>
            <a:endParaRPr kumimoji="1" lang="ja-JP" altLang="en-US" sz="1100" dirty="0">
              <a:solidFill>
                <a:schemeClr val="tx1"/>
              </a:solidFill>
              <a:latin typeface="ＭＳ Ｐゴシック 本文ＭＳ Ｐゴシック 本文"/>
            </a:endParaRPr>
          </a:p>
        </p:txBody>
      </p:sp>
      <p:sp>
        <p:nvSpPr>
          <p:cNvPr id="16" name="正方形/長方形 15">
            <a:extLst>
              <a:ext uri="{FF2B5EF4-FFF2-40B4-BE49-F238E27FC236}">
                <a16:creationId xmlns:a16="http://schemas.microsoft.com/office/drawing/2014/main" id="{895FDC80-A61F-8E8A-246F-1CA42DDFB40A}"/>
              </a:ext>
            </a:extLst>
          </p:cNvPr>
          <p:cNvSpPr/>
          <p:nvPr/>
        </p:nvSpPr>
        <p:spPr>
          <a:xfrm>
            <a:off x="3333750" y="279793"/>
            <a:ext cx="1546721"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印鑑登録の廃止</a:t>
            </a:r>
          </a:p>
        </p:txBody>
      </p:sp>
      <p:sp>
        <p:nvSpPr>
          <p:cNvPr id="17" name="正方形/長方形 16">
            <a:extLst>
              <a:ext uri="{FF2B5EF4-FFF2-40B4-BE49-F238E27FC236}">
                <a16:creationId xmlns:a16="http://schemas.microsoft.com/office/drawing/2014/main" id="{5368206C-4CB8-2B99-4EE4-26B6C292F977}"/>
              </a:ext>
            </a:extLst>
          </p:cNvPr>
          <p:cNvSpPr/>
          <p:nvPr/>
        </p:nvSpPr>
        <p:spPr>
          <a:xfrm>
            <a:off x="6365489" y="279793"/>
            <a:ext cx="3881826"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ＭＳ Ｐゴシック 本文ＭＳ Ｐゴシック 本文"/>
              </a:rPr>
              <a:t>印鑑又は印鑑登録証等の亡失</a:t>
            </a:r>
          </a:p>
        </p:txBody>
      </p:sp>
      <p:sp>
        <p:nvSpPr>
          <p:cNvPr id="18" name="正方形/長方形 17">
            <a:extLst>
              <a:ext uri="{FF2B5EF4-FFF2-40B4-BE49-F238E27FC236}">
                <a16:creationId xmlns:a16="http://schemas.microsoft.com/office/drawing/2014/main" id="{B0B3AAD7-2A58-1819-F3B6-993E87BF394B}"/>
              </a:ext>
            </a:extLst>
          </p:cNvPr>
          <p:cNvSpPr/>
          <p:nvPr/>
        </p:nvSpPr>
        <p:spPr>
          <a:xfrm>
            <a:off x="4915525" y="279793"/>
            <a:ext cx="1379448" cy="311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latin typeface="ＭＳ Ｐゴシック 本文ＭＳ Ｐゴシック 本文"/>
              </a:rPr>
              <a:t>4.4.1.2</a:t>
            </a:r>
            <a:endParaRPr kumimoji="1" lang="ja-JP" altLang="en-US" sz="1100" dirty="0">
              <a:solidFill>
                <a:schemeClr val="tx1"/>
              </a:solidFill>
              <a:latin typeface="ＭＳ Ｐゴシック 本文ＭＳ Ｐゴシック 本文"/>
            </a:endParaRPr>
          </a:p>
        </p:txBody>
      </p:sp>
      <p:grpSp>
        <p:nvGrpSpPr>
          <p:cNvPr id="29" name="グループ化 28">
            <a:extLst>
              <a:ext uri="{FF2B5EF4-FFF2-40B4-BE49-F238E27FC236}">
                <a16:creationId xmlns:a16="http://schemas.microsoft.com/office/drawing/2014/main" id="{BA941820-42E1-FD13-4346-A9D00937FBB3}"/>
              </a:ext>
            </a:extLst>
          </p:cNvPr>
          <p:cNvGrpSpPr/>
          <p:nvPr/>
        </p:nvGrpSpPr>
        <p:grpSpPr>
          <a:xfrm>
            <a:off x="1953192" y="2078355"/>
            <a:ext cx="539750" cy="360045"/>
            <a:chOff x="1937952" y="2078355"/>
            <a:chExt cx="539750" cy="360045"/>
          </a:xfrm>
        </p:grpSpPr>
        <p:pic>
          <p:nvPicPr>
            <p:cNvPr id="261" name="object 19">
              <a:extLst>
                <a:ext uri="{FF2B5EF4-FFF2-40B4-BE49-F238E27FC236}">
                  <a16:creationId xmlns:a16="http://schemas.microsoft.com/office/drawing/2014/main" id="{C239DEBB-304B-0E53-1638-0FBEE207B076}"/>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62" name="object 17">
              <a:extLst>
                <a:ext uri="{FF2B5EF4-FFF2-40B4-BE49-F238E27FC236}">
                  <a16:creationId xmlns:a16="http://schemas.microsoft.com/office/drawing/2014/main" id="{80A2E852-DBF7-45D8-7593-2C83CDD3990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mj-ea"/>
                  <a:ea typeface="+mj-ea"/>
                </a:rPr>
                <a:t>本人確認</a:t>
              </a:r>
              <a:br>
                <a:rPr lang="en-US" altLang="zh-TW" sz="700" dirty="0">
                  <a:latin typeface="+mj-ea"/>
                  <a:ea typeface="+mj-ea"/>
                </a:rPr>
              </a:br>
              <a:r>
                <a:rPr lang="zh-TW" altLang="en-US" sz="700" dirty="0">
                  <a:latin typeface="+mj-ea"/>
                  <a:ea typeface="+mj-ea"/>
                </a:rPr>
                <a:t>書類確認</a:t>
              </a:r>
            </a:p>
          </p:txBody>
        </p:sp>
        <p:sp>
          <p:nvSpPr>
            <p:cNvPr id="263" name="object 18">
              <a:extLst>
                <a:ext uri="{FF2B5EF4-FFF2-40B4-BE49-F238E27FC236}">
                  <a16:creationId xmlns:a16="http://schemas.microsoft.com/office/drawing/2014/main" id="{542038C8-3497-6F79-3CCE-7F67656A5A35}"/>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64" name="グループ化 263">
            <a:extLst>
              <a:ext uri="{FF2B5EF4-FFF2-40B4-BE49-F238E27FC236}">
                <a16:creationId xmlns:a16="http://schemas.microsoft.com/office/drawing/2014/main" id="{3AE136A7-EB94-1DDC-414B-3DE03DE87DB9}"/>
              </a:ext>
            </a:extLst>
          </p:cNvPr>
          <p:cNvGrpSpPr/>
          <p:nvPr/>
        </p:nvGrpSpPr>
        <p:grpSpPr>
          <a:xfrm>
            <a:off x="2679700" y="2078355"/>
            <a:ext cx="539750" cy="360045"/>
            <a:chOff x="1937952" y="2078355"/>
            <a:chExt cx="539750" cy="360045"/>
          </a:xfrm>
        </p:grpSpPr>
        <p:pic>
          <p:nvPicPr>
            <p:cNvPr id="265" name="object 19">
              <a:extLst>
                <a:ext uri="{FF2B5EF4-FFF2-40B4-BE49-F238E27FC236}">
                  <a16:creationId xmlns:a16="http://schemas.microsoft.com/office/drawing/2014/main" id="{DA62EA2B-CB01-8C5A-AD3E-2D155A1B8BFA}"/>
                </a:ext>
              </a:extLst>
            </p:cNvPr>
            <p:cNvPicPr/>
            <p:nvPr/>
          </p:nvPicPr>
          <p:blipFill>
            <a:blip r:embed="rId4" cstate="print"/>
            <a:stretch>
              <a:fillRect/>
            </a:stretch>
          </p:blipFill>
          <p:spPr>
            <a:xfrm>
              <a:off x="1964333" y="2084491"/>
              <a:ext cx="120395" cy="100245"/>
            </a:xfrm>
            <a:prstGeom prst="rect">
              <a:avLst/>
            </a:prstGeom>
            <a:noFill/>
            <a:ln>
              <a:noFill/>
            </a:ln>
          </p:spPr>
        </p:pic>
        <p:sp>
          <p:nvSpPr>
            <p:cNvPr id="268" name="object 17">
              <a:extLst>
                <a:ext uri="{FF2B5EF4-FFF2-40B4-BE49-F238E27FC236}">
                  <a16:creationId xmlns:a16="http://schemas.microsoft.com/office/drawing/2014/main" id="{6C47ABED-5EA8-7EC8-F380-70B7692D6923}"/>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zh-TW" altLang="en-US" sz="700" dirty="0">
                  <a:latin typeface="ＭＳ Ｐゴシック 本文ＭＳ Ｐゴシック 本文"/>
                  <a:ea typeface="+mn-ea"/>
                  <a:cs typeface="游ゴシック"/>
                </a:rPr>
                <a:t>届出書記載内容確認</a:t>
              </a:r>
            </a:p>
          </p:txBody>
        </p:sp>
        <p:sp>
          <p:nvSpPr>
            <p:cNvPr id="281" name="object 18">
              <a:extLst>
                <a:ext uri="{FF2B5EF4-FFF2-40B4-BE49-F238E27FC236}">
                  <a16:creationId xmlns:a16="http://schemas.microsoft.com/office/drawing/2014/main" id="{D1A2D136-436C-165B-85B3-D4DB3975FA87}"/>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2" name="グループ化 281">
            <a:extLst>
              <a:ext uri="{FF2B5EF4-FFF2-40B4-BE49-F238E27FC236}">
                <a16:creationId xmlns:a16="http://schemas.microsoft.com/office/drawing/2014/main" id="{70ED24D7-E877-368C-F619-3461A0DE79E8}"/>
              </a:ext>
            </a:extLst>
          </p:cNvPr>
          <p:cNvGrpSpPr/>
          <p:nvPr/>
        </p:nvGrpSpPr>
        <p:grpSpPr>
          <a:xfrm>
            <a:off x="3929380" y="4068928"/>
            <a:ext cx="539750" cy="360045"/>
            <a:chOff x="1937952" y="2078355"/>
            <a:chExt cx="539750" cy="360045"/>
          </a:xfrm>
        </p:grpSpPr>
        <p:pic>
          <p:nvPicPr>
            <p:cNvPr id="283" name="object 19">
              <a:extLst>
                <a:ext uri="{FF2B5EF4-FFF2-40B4-BE49-F238E27FC236}">
                  <a16:creationId xmlns:a16="http://schemas.microsoft.com/office/drawing/2014/main" id="{5FBC9F79-6038-BC63-F23F-622170F34F52}"/>
                </a:ext>
              </a:extLst>
            </p:cNvPr>
            <p:cNvPicPr/>
            <p:nvPr/>
          </p:nvPicPr>
          <p:blipFill>
            <a:blip r:embed="rId4" cstate="print"/>
            <a:stretch>
              <a:fillRect/>
            </a:stretch>
          </p:blipFill>
          <p:spPr>
            <a:xfrm>
              <a:off x="1964333" y="2084491"/>
              <a:ext cx="120395" cy="100245"/>
            </a:xfrm>
            <a:prstGeom prst="rect">
              <a:avLst/>
            </a:prstGeom>
          </p:spPr>
        </p:pic>
        <p:sp>
          <p:nvSpPr>
            <p:cNvPr id="284" name="object 17">
              <a:extLst>
                <a:ext uri="{FF2B5EF4-FFF2-40B4-BE49-F238E27FC236}">
                  <a16:creationId xmlns:a16="http://schemas.microsoft.com/office/drawing/2014/main" id="{AD6E123D-FC20-8731-772D-E792BE0366CD}"/>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mj-ea"/>
                  <a:ea typeface="+mj-ea"/>
                </a:rPr>
                <a:t>受理</a:t>
              </a:r>
              <a:endParaRPr lang="zh-TW" altLang="en-US" sz="700" dirty="0">
                <a:latin typeface="+mj-ea"/>
                <a:ea typeface="+mj-ea"/>
              </a:endParaRPr>
            </a:p>
          </p:txBody>
        </p:sp>
        <p:sp>
          <p:nvSpPr>
            <p:cNvPr id="285" name="object 18">
              <a:extLst>
                <a:ext uri="{FF2B5EF4-FFF2-40B4-BE49-F238E27FC236}">
                  <a16:creationId xmlns:a16="http://schemas.microsoft.com/office/drawing/2014/main" id="{270B79D5-DB3D-FDDC-4C20-F14D25D26094}"/>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286" name="グループ化 285">
            <a:extLst>
              <a:ext uri="{FF2B5EF4-FFF2-40B4-BE49-F238E27FC236}">
                <a16:creationId xmlns:a16="http://schemas.microsoft.com/office/drawing/2014/main" id="{EF1678B7-6BB4-A04B-CAA7-FCC4C75D8742}"/>
              </a:ext>
            </a:extLst>
          </p:cNvPr>
          <p:cNvGrpSpPr/>
          <p:nvPr/>
        </p:nvGrpSpPr>
        <p:grpSpPr>
          <a:xfrm>
            <a:off x="4685536" y="4068928"/>
            <a:ext cx="543271" cy="360045"/>
            <a:chOff x="4687859" y="3222625"/>
            <a:chExt cx="543271" cy="360045"/>
          </a:xfrm>
        </p:grpSpPr>
        <p:grpSp>
          <p:nvGrpSpPr>
            <p:cNvPr id="287" name="グループ化 286">
              <a:extLst>
                <a:ext uri="{FF2B5EF4-FFF2-40B4-BE49-F238E27FC236}">
                  <a16:creationId xmlns:a16="http://schemas.microsoft.com/office/drawing/2014/main" id="{C9865C8D-4D32-E38A-13BA-FF89AD53B66A}"/>
                </a:ext>
              </a:extLst>
            </p:cNvPr>
            <p:cNvGrpSpPr/>
            <p:nvPr/>
          </p:nvGrpSpPr>
          <p:grpSpPr>
            <a:xfrm>
              <a:off x="4687859" y="3225072"/>
              <a:ext cx="518506" cy="339406"/>
              <a:chOff x="4687859" y="3225072"/>
              <a:chExt cx="518506" cy="339406"/>
            </a:xfrm>
          </p:grpSpPr>
          <p:pic>
            <p:nvPicPr>
              <p:cNvPr id="289" name="object 21">
                <a:extLst>
                  <a:ext uri="{FF2B5EF4-FFF2-40B4-BE49-F238E27FC236}">
                    <a16:creationId xmlns:a16="http://schemas.microsoft.com/office/drawing/2014/main" id="{DD10810B-CAF3-E7A4-49CA-B73678935443}"/>
                  </a:ext>
                </a:extLst>
              </p:cNvPr>
              <p:cNvPicPr/>
              <p:nvPr/>
            </p:nvPicPr>
            <p:blipFill>
              <a:blip r:embed="rId5" cstate="print"/>
              <a:stretch>
                <a:fillRect/>
              </a:stretch>
            </p:blipFill>
            <p:spPr>
              <a:xfrm>
                <a:off x="4687859" y="3225072"/>
                <a:ext cx="133329" cy="115866"/>
              </a:xfrm>
              <a:prstGeom prst="rect">
                <a:avLst/>
              </a:prstGeom>
            </p:spPr>
          </p:pic>
          <p:sp>
            <p:nvSpPr>
              <p:cNvPr id="290" name="object 17">
                <a:extLst>
                  <a:ext uri="{FF2B5EF4-FFF2-40B4-BE49-F238E27FC236}">
                    <a16:creationId xmlns:a16="http://schemas.microsoft.com/office/drawing/2014/main" id="{9114C5C2-5ED3-4C01-F512-25F98B1F349E}"/>
                  </a:ext>
                </a:extLst>
              </p:cNvPr>
              <p:cNvSpPr/>
              <p:nvPr/>
            </p:nvSpPr>
            <p:spPr>
              <a:xfrm>
                <a:off x="4726305" y="3259678"/>
                <a:ext cx="480060" cy="304800"/>
              </a:xfrm>
              <a:prstGeom prst="roundRect">
                <a:avLst/>
              </a:prstGeom>
              <a:ln w="9525">
                <a:noFill/>
              </a:ln>
            </p:spPr>
            <p:txBody>
              <a:bodyPr wrap="square" lIns="0" tIns="0" rIns="0" bIns="0" rtlCol="0" anchor="ctr"/>
              <a:lstStyle/>
              <a:p>
                <a:pPr marL="12700" algn="ctr">
                  <a:lnSpc>
                    <a:spcPct val="100000"/>
                  </a:lnSpc>
                  <a:spcBef>
                    <a:spcPts val="100"/>
                  </a:spcBef>
                </a:pPr>
                <a:r>
                  <a:rPr lang="zh-TW" altLang="en-US" sz="700" spc="-15" dirty="0">
                    <a:latin typeface="ＭＳ Ｐゴシック 本文ＭＳ Ｐゴシック 本文"/>
                    <a:ea typeface="+mn-ea"/>
                    <a:cs typeface="游ゴシック"/>
                  </a:rPr>
                  <a:t>印鑑登録</a:t>
                </a:r>
                <a:br>
                  <a:rPr lang="en-US" altLang="zh-TW" sz="700" spc="-15" dirty="0">
                    <a:latin typeface="ＭＳ Ｐゴシック 本文ＭＳ Ｐゴシック 本文"/>
                    <a:ea typeface="+mn-ea"/>
                    <a:cs typeface="游ゴシック"/>
                  </a:rPr>
                </a:br>
                <a:r>
                  <a:rPr lang="zh-TW" altLang="en-US" sz="700" spc="-15" dirty="0">
                    <a:latin typeface="ＭＳ Ｐゴシック 本文ＭＳ Ｐゴシック 本文"/>
                    <a:ea typeface="+mn-ea"/>
                    <a:cs typeface="游ゴシック"/>
                  </a:rPr>
                  <a:t>抹消</a:t>
                </a:r>
                <a:endParaRPr lang="zh-TW" altLang="en-US" sz="700" dirty="0">
                  <a:latin typeface="ＭＳ Ｐゴシック 本文ＭＳ Ｐゴシック 本文"/>
                  <a:ea typeface="+mn-ea"/>
                  <a:cs typeface="游ゴシック"/>
                </a:endParaRPr>
              </a:p>
            </p:txBody>
          </p:sp>
        </p:grpSp>
        <p:sp>
          <p:nvSpPr>
            <p:cNvPr id="288" name="object 18">
              <a:extLst>
                <a:ext uri="{FF2B5EF4-FFF2-40B4-BE49-F238E27FC236}">
                  <a16:creationId xmlns:a16="http://schemas.microsoft.com/office/drawing/2014/main" id="{5D8C679F-CFD2-8587-B9D8-E68A92164C00}"/>
                </a:ext>
              </a:extLst>
            </p:cNvPr>
            <p:cNvSpPr/>
            <p:nvPr/>
          </p:nvSpPr>
          <p:spPr>
            <a:xfrm>
              <a:off x="4691380" y="3222625"/>
              <a:ext cx="539750" cy="360045"/>
            </a:xfrm>
            <a:prstGeom prst="roundRect">
              <a:avLst/>
            </a:prstGeom>
            <a:ln w="3175">
              <a:solidFill>
                <a:srgbClr val="000000"/>
              </a:solidFill>
            </a:ln>
          </p:spPr>
          <p:txBody>
            <a:bodyPr wrap="square" lIns="0" tIns="0" rIns="0" bIns="0" rtlCol="0"/>
            <a:lstStyle/>
            <a:p>
              <a:endParaRPr dirty="0"/>
            </a:p>
          </p:txBody>
        </p:sp>
      </p:grpSp>
      <p:grpSp>
        <p:nvGrpSpPr>
          <p:cNvPr id="300" name="グループ化 299">
            <a:extLst>
              <a:ext uri="{FF2B5EF4-FFF2-40B4-BE49-F238E27FC236}">
                <a16:creationId xmlns:a16="http://schemas.microsoft.com/office/drawing/2014/main" id="{C0BAB684-CD1F-4814-F1FD-5D94B9851FA0}"/>
              </a:ext>
            </a:extLst>
          </p:cNvPr>
          <p:cNvGrpSpPr/>
          <p:nvPr/>
        </p:nvGrpSpPr>
        <p:grpSpPr>
          <a:xfrm>
            <a:off x="6886083" y="2078355"/>
            <a:ext cx="539750" cy="360045"/>
            <a:chOff x="1937952" y="2078355"/>
            <a:chExt cx="539750" cy="360045"/>
          </a:xfrm>
        </p:grpSpPr>
        <p:pic>
          <p:nvPicPr>
            <p:cNvPr id="301" name="object 19">
              <a:extLst>
                <a:ext uri="{FF2B5EF4-FFF2-40B4-BE49-F238E27FC236}">
                  <a16:creationId xmlns:a16="http://schemas.microsoft.com/office/drawing/2014/main" id="{124B849D-A0BF-ED77-D1AF-3DB9185630A4}"/>
                </a:ext>
              </a:extLst>
            </p:cNvPr>
            <p:cNvPicPr/>
            <p:nvPr/>
          </p:nvPicPr>
          <p:blipFill>
            <a:blip r:embed="rId4" cstate="print"/>
            <a:stretch>
              <a:fillRect/>
            </a:stretch>
          </p:blipFill>
          <p:spPr>
            <a:xfrm>
              <a:off x="1964333" y="2084491"/>
              <a:ext cx="120395" cy="100245"/>
            </a:xfrm>
            <a:prstGeom prst="rect">
              <a:avLst/>
            </a:prstGeom>
            <a:noFill/>
            <a:ln>
              <a:noFill/>
            </a:ln>
          </p:spPr>
        </p:pic>
        <p:sp>
          <p:nvSpPr>
            <p:cNvPr id="302" name="object 17">
              <a:extLst>
                <a:ext uri="{FF2B5EF4-FFF2-40B4-BE49-F238E27FC236}">
                  <a16:creationId xmlns:a16="http://schemas.microsoft.com/office/drawing/2014/main" id="{1F950A9E-C625-6F0B-8F39-33BE4AD24605}"/>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lvl="0" algn="ctr"/>
              <a:r>
                <a:rPr lang="ja-JP" altLang="en-US" sz="700" dirty="0">
                  <a:latin typeface="ＭＳ Ｐゴシック 本文ＭＳ Ｐゴシック 本文"/>
                  <a:ea typeface="+mn-ea"/>
                  <a:cs typeface="游ゴシック"/>
                </a:rPr>
                <a:t>カード紛失手続き説明</a:t>
              </a:r>
            </a:p>
          </p:txBody>
        </p:sp>
        <p:sp>
          <p:nvSpPr>
            <p:cNvPr id="303" name="object 18">
              <a:extLst>
                <a:ext uri="{FF2B5EF4-FFF2-40B4-BE49-F238E27FC236}">
                  <a16:creationId xmlns:a16="http://schemas.microsoft.com/office/drawing/2014/main" id="{981C788E-6A15-D34E-7F52-1532DE3478C2}"/>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grpSp>
        <p:nvGrpSpPr>
          <p:cNvPr id="304" name="グループ化 303">
            <a:extLst>
              <a:ext uri="{FF2B5EF4-FFF2-40B4-BE49-F238E27FC236}">
                <a16:creationId xmlns:a16="http://schemas.microsoft.com/office/drawing/2014/main" id="{11A37B41-0A18-AE7E-E59A-B4FA05827A4A}"/>
              </a:ext>
            </a:extLst>
          </p:cNvPr>
          <p:cNvGrpSpPr/>
          <p:nvPr/>
        </p:nvGrpSpPr>
        <p:grpSpPr>
          <a:xfrm>
            <a:off x="6548295" y="4068928"/>
            <a:ext cx="449580" cy="360044"/>
            <a:chOff x="11109350" y="5278617"/>
            <a:chExt cx="449580" cy="360044"/>
          </a:xfrm>
        </p:grpSpPr>
        <p:pic>
          <p:nvPicPr>
            <p:cNvPr id="305" name="object 23">
              <a:extLst>
                <a:ext uri="{FF2B5EF4-FFF2-40B4-BE49-F238E27FC236}">
                  <a16:creationId xmlns:a16="http://schemas.microsoft.com/office/drawing/2014/main" id="{E4823FE4-87DF-2836-ACBB-B6E3780602D1}"/>
                </a:ext>
              </a:extLst>
            </p:cNvPr>
            <p:cNvPicPr/>
            <p:nvPr/>
          </p:nvPicPr>
          <p:blipFill>
            <a:blip r:embed="rId6" cstate="print"/>
            <a:stretch>
              <a:fillRect/>
            </a:stretch>
          </p:blipFill>
          <p:spPr>
            <a:xfrm>
              <a:off x="11248796" y="5372533"/>
              <a:ext cx="170688" cy="172212"/>
            </a:xfrm>
            <a:prstGeom prst="rect">
              <a:avLst/>
            </a:prstGeom>
          </p:spPr>
        </p:pic>
        <p:sp>
          <p:nvSpPr>
            <p:cNvPr id="306" name="ひし形 305">
              <a:extLst>
                <a:ext uri="{FF2B5EF4-FFF2-40B4-BE49-F238E27FC236}">
                  <a16:creationId xmlns:a16="http://schemas.microsoft.com/office/drawing/2014/main" id="{B1263436-C4A8-664A-1C6D-F39C5BE8B4D4}"/>
                </a:ext>
              </a:extLst>
            </p:cNvPr>
            <p:cNvSpPr/>
            <p:nvPr/>
          </p:nvSpPr>
          <p:spPr>
            <a:xfrm>
              <a:off x="11109350" y="5278617"/>
              <a:ext cx="449580" cy="360044"/>
            </a:xfrm>
            <a:prstGeom prst="diamond">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15" name="グループ化 314">
            <a:extLst>
              <a:ext uri="{FF2B5EF4-FFF2-40B4-BE49-F238E27FC236}">
                <a16:creationId xmlns:a16="http://schemas.microsoft.com/office/drawing/2014/main" id="{0556D10A-7BC2-3A1E-B7C7-B602BDD0C5C8}"/>
              </a:ext>
            </a:extLst>
          </p:cNvPr>
          <p:cNvGrpSpPr/>
          <p:nvPr/>
        </p:nvGrpSpPr>
        <p:grpSpPr>
          <a:xfrm>
            <a:off x="1446700" y="2167386"/>
            <a:ext cx="180000" cy="180000"/>
            <a:chOff x="2679700" y="1343024"/>
            <a:chExt cx="180000" cy="180000"/>
          </a:xfrm>
        </p:grpSpPr>
        <p:sp>
          <p:nvSpPr>
            <p:cNvPr id="316" name="フローチャート: 結合子 315">
              <a:extLst>
                <a:ext uri="{FF2B5EF4-FFF2-40B4-BE49-F238E27FC236}">
                  <a16:creationId xmlns:a16="http://schemas.microsoft.com/office/drawing/2014/main" id="{32958DAF-FD6D-E1A1-A66B-16A850DB39B4}"/>
                </a:ext>
              </a:extLst>
            </p:cNvPr>
            <p:cNvSpPr/>
            <p:nvPr/>
          </p:nvSpPr>
          <p:spPr>
            <a:xfrm>
              <a:off x="2679700" y="1343024"/>
              <a:ext cx="180000" cy="180000"/>
            </a:xfrm>
            <a:prstGeom prst="flowChartConnector">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17" name="正方形/長方形 316">
              <a:extLst>
                <a:ext uri="{FF2B5EF4-FFF2-40B4-BE49-F238E27FC236}">
                  <a16:creationId xmlns:a16="http://schemas.microsoft.com/office/drawing/2014/main" id="{2A1D524E-8FC6-9626-AFDF-21FF883147EF}"/>
                </a:ext>
              </a:extLst>
            </p:cNvPr>
            <p:cNvSpPr/>
            <p:nvPr/>
          </p:nvSpPr>
          <p:spPr>
            <a:xfrm>
              <a:off x="2706700" y="1389397"/>
              <a:ext cx="126000" cy="87254"/>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sp>
          <p:nvSpPr>
            <p:cNvPr id="318" name="二等辺三角形 317">
              <a:extLst>
                <a:ext uri="{FF2B5EF4-FFF2-40B4-BE49-F238E27FC236}">
                  <a16:creationId xmlns:a16="http://schemas.microsoft.com/office/drawing/2014/main" id="{74679270-DD5B-72BA-F31A-4FFAC4783153}"/>
                </a:ext>
              </a:extLst>
            </p:cNvPr>
            <p:cNvSpPr/>
            <p:nvPr/>
          </p:nvSpPr>
          <p:spPr>
            <a:xfrm rot="10800000">
              <a:off x="2706700" y="1389397"/>
              <a:ext cx="126000" cy="46373"/>
            </a:xfrm>
            <a:prstGeom prst="triangle">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320" name="直線矢印コネクタ 131">
            <a:extLst>
              <a:ext uri="{FF2B5EF4-FFF2-40B4-BE49-F238E27FC236}">
                <a16:creationId xmlns:a16="http://schemas.microsoft.com/office/drawing/2014/main" id="{BAD15BF4-7DD9-6617-1F0E-6D1BD1412EF9}"/>
              </a:ext>
            </a:extLst>
          </p:cNvPr>
          <p:cNvCxnSpPr>
            <a:cxnSpLocks/>
            <a:stCxn id="430" idx="3"/>
            <a:endCxn id="285" idx="1"/>
          </p:cNvCxnSpPr>
          <p:nvPr/>
        </p:nvCxnSpPr>
        <p:spPr>
          <a:xfrm>
            <a:off x="3561160" y="2251040"/>
            <a:ext cx="368220" cy="1997911"/>
          </a:xfrm>
          <a:prstGeom prst="bentConnector3">
            <a:avLst>
              <a:gd name="adj1" fmla="val 50000"/>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 name="直線コネクタ 2">
            <a:extLst>
              <a:ext uri="{FF2B5EF4-FFF2-40B4-BE49-F238E27FC236}">
                <a16:creationId xmlns:a16="http://schemas.microsoft.com/office/drawing/2014/main" id="{11F5018C-A92B-66B1-E22C-C5ACDA4E5B9C}"/>
              </a:ext>
            </a:extLst>
          </p:cNvPr>
          <p:cNvCxnSpPr>
            <a:cxnSpLocks/>
            <a:stCxn id="319" idx="3"/>
            <a:endCxn id="4" idx="1"/>
          </p:cNvCxnSpPr>
          <p:nvPr/>
        </p:nvCxnSpPr>
        <p:spPr>
          <a:xfrm>
            <a:off x="4940119" y="6243043"/>
            <a:ext cx="1584" cy="294329"/>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 name="左大かっこ 3">
            <a:extLst>
              <a:ext uri="{FF2B5EF4-FFF2-40B4-BE49-F238E27FC236}">
                <a16:creationId xmlns:a16="http://schemas.microsoft.com/office/drawing/2014/main" id="{D68B1528-4591-FA23-813A-CB823BDB12EB}"/>
              </a:ext>
            </a:extLst>
          </p:cNvPr>
          <p:cNvSpPr/>
          <p:nvPr/>
        </p:nvSpPr>
        <p:spPr>
          <a:xfrm rot="5400000">
            <a:off x="4918173"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5" name="直線コネクタ 28">
            <a:extLst>
              <a:ext uri="{FF2B5EF4-FFF2-40B4-BE49-F238E27FC236}">
                <a16:creationId xmlns:a16="http://schemas.microsoft.com/office/drawing/2014/main" id="{04EB2878-C7FB-8BDE-0441-2C9C4862B495}"/>
              </a:ext>
            </a:extLst>
          </p:cNvPr>
          <p:cNvCxnSpPr>
            <a:cxnSpLocks/>
            <a:stCxn id="31" idx="2"/>
            <a:endCxn id="9" idx="1"/>
          </p:cNvCxnSpPr>
          <p:nvPr/>
        </p:nvCxnSpPr>
        <p:spPr>
          <a:xfrm rot="16200000" flipH="1">
            <a:off x="5801371" y="6193034"/>
            <a:ext cx="308621" cy="380053"/>
          </a:xfrm>
          <a:prstGeom prst="bentConnector5">
            <a:avLst>
              <a:gd name="adj1" fmla="val 24690"/>
              <a:gd name="adj2" fmla="val 74601"/>
              <a:gd name="adj3" fmla="val 25929"/>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 name="左大かっこ 8">
            <a:extLst>
              <a:ext uri="{FF2B5EF4-FFF2-40B4-BE49-F238E27FC236}">
                <a16:creationId xmlns:a16="http://schemas.microsoft.com/office/drawing/2014/main" id="{8F2CF070-8E0C-44BC-CFF9-B6F498A2E3E9}"/>
              </a:ext>
            </a:extLst>
          </p:cNvPr>
          <p:cNvSpPr/>
          <p:nvPr/>
        </p:nvSpPr>
        <p:spPr>
          <a:xfrm rot="5400000">
            <a:off x="6122178" y="6130425"/>
            <a:ext cx="47061" cy="860955"/>
          </a:xfrm>
          <a:prstGeom prst="leftBracket">
            <a:avLst/>
          </a:prstGeom>
          <a:ln w="6350">
            <a:solidFill>
              <a:schemeClr val="tx1"/>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latin typeface="ＭＳ Ｐゴシック 本文"/>
            </a:endParaRPr>
          </a:p>
        </p:txBody>
      </p:sp>
      <p:cxnSp>
        <p:nvCxnSpPr>
          <p:cNvPr id="23" name="直線矢印コネクタ 13">
            <a:extLst>
              <a:ext uri="{FF2B5EF4-FFF2-40B4-BE49-F238E27FC236}">
                <a16:creationId xmlns:a16="http://schemas.microsoft.com/office/drawing/2014/main" id="{FE6FCBFB-AB55-A550-04B4-3A6AFD0FA69A}"/>
              </a:ext>
            </a:extLst>
          </p:cNvPr>
          <p:cNvCxnSpPr>
            <a:cxnSpLocks/>
            <a:stCxn id="30" idx="3"/>
            <a:endCxn id="288" idx="2"/>
          </p:cNvCxnSpPr>
          <p:nvPr/>
        </p:nvCxnSpPr>
        <p:spPr>
          <a:xfrm>
            <a:off x="3492741" y="3149920"/>
            <a:ext cx="1466191" cy="1279053"/>
          </a:xfrm>
          <a:prstGeom prst="bentConnector4">
            <a:avLst>
              <a:gd name="adj1" fmla="val 11693"/>
              <a:gd name="adj2" fmla="val 117873"/>
            </a:avLst>
          </a:prstGeom>
          <a:ln w="12700">
            <a:solidFill>
              <a:schemeClr val="tx1"/>
            </a:solidFill>
            <a:prstDash val="sysDot"/>
            <a:headEnd type="none"/>
            <a:tailEnd type="arrow"/>
          </a:ln>
        </p:spPr>
        <p:style>
          <a:lnRef idx="1">
            <a:schemeClr val="accent1"/>
          </a:lnRef>
          <a:fillRef idx="0">
            <a:schemeClr val="accent1"/>
          </a:fillRef>
          <a:effectRef idx="0">
            <a:schemeClr val="accent1"/>
          </a:effectRef>
          <a:fontRef idx="minor">
            <a:schemeClr val="tx1"/>
          </a:fontRef>
        </p:style>
      </p:cxnSp>
      <p:grpSp>
        <p:nvGrpSpPr>
          <p:cNvPr id="25" name="グループ化 24">
            <a:extLst>
              <a:ext uri="{FF2B5EF4-FFF2-40B4-BE49-F238E27FC236}">
                <a16:creationId xmlns:a16="http://schemas.microsoft.com/office/drawing/2014/main" id="{18EB14C8-BFB0-75B9-7565-8C49EB50674B}"/>
              </a:ext>
            </a:extLst>
          </p:cNvPr>
          <p:cNvGrpSpPr/>
          <p:nvPr/>
        </p:nvGrpSpPr>
        <p:grpSpPr>
          <a:xfrm>
            <a:off x="3276206" y="3005775"/>
            <a:ext cx="216535" cy="288290"/>
            <a:chOff x="8006526" y="4197102"/>
            <a:chExt cx="216535" cy="288290"/>
          </a:xfrm>
        </p:grpSpPr>
        <p:sp>
          <p:nvSpPr>
            <p:cNvPr id="26" name="object 27">
              <a:extLst>
                <a:ext uri="{FF2B5EF4-FFF2-40B4-BE49-F238E27FC236}">
                  <a16:creationId xmlns:a16="http://schemas.microsoft.com/office/drawing/2014/main" id="{B4528E9B-F91F-20BB-225E-95ED60C417C6}"/>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0" name="正方形/長方形 29">
              <a:extLst>
                <a:ext uri="{FF2B5EF4-FFF2-40B4-BE49-F238E27FC236}">
                  <a16:creationId xmlns:a16="http://schemas.microsoft.com/office/drawing/2014/main" id="{E9C0F2BC-43B2-3E6B-6AF6-424619B2880A}"/>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cxnSp>
        <p:nvCxnSpPr>
          <p:cNvPr id="276" name="直線矢印コネクタ 131">
            <a:extLst>
              <a:ext uri="{FF2B5EF4-FFF2-40B4-BE49-F238E27FC236}">
                <a16:creationId xmlns:a16="http://schemas.microsoft.com/office/drawing/2014/main" id="{13AAED9C-DE2E-059A-4824-D75B8DC6B0D2}"/>
              </a:ext>
            </a:extLst>
          </p:cNvPr>
          <p:cNvCxnSpPr>
            <a:cxnSpLocks/>
            <a:stCxn id="306" idx="3"/>
            <a:endCxn id="378" idx="1"/>
          </p:cNvCxnSpPr>
          <p:nvPr/>
        </p:nvCxnSpPr>
        <p:spPr>
          <a:xfrm flipV="1">
            <a:off x="6997875" y="2256556"/>
            <a:ext cx="1152542" cy="1992394"/>
          </a:xfrm>
          <a:prstGeom prst="bentConnector3">
            <a:avLst>
              <a:gd name="adj1" fmla="val 79090"/>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5" name="直線矢印コネクタ 294">
            <a:extLst>
              <a:ext uri="{FF2B5EF4-FFF2-40B4-BE49-F238E27FC236}">
                <a16:creationId xmlns:a16="http://schemas.microsoft.com/office/drawing/2014/main" id="{2AFFB3F8-E7D9-E2C5-6B7F-5A674A443C7A}"/>
              </a:ext>
            </a:extLst>
          </p:cNvPr>
          <p:cNvCxnSpPr>
            <a:cxnSpLocks/>
            <a:stCxn id="281" idx="3"/>
            <a:endCxn id="430" idx="1"/>
          </p:cNvCxnSpPr>
          <p:nvPr/>
        </p:nvCxnSpPr>
        <p:spPr>
          <a:xfrm flipV="1">
            <a:off x="3219450" y="2251040"/>
            <a:ext cx="206374" cy="7338"/>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8" name="直線矢印コネクタ 307">
            <a:extLst>
              <a:ext uri="{FF2B5EF4-FFF2-40B4-BE49-F238E27FC236}">
                <a16:creationId xmlns:a16="http://schemas.microsoft.com/office/drawing/2014/main" id="{04AB0364-026B-8FC1-6EA6-BC8CCCF40211}"/>
              </a:ext>
            </a:extLst>
          </p:cNvPr>
          <p:cNvCxnSpPr>
            <a:cxnSpLocks/>
            <a:stCxn id="303" idx="3"/>
            <a:endCxn id="378" idx="1"/>
          </p:cNvCxnSpPr>
          <p:nvPr/>
        </p:nvCxnSpPr>
        <p:spPr>
          <a:xfrm flipV="1">
            <a:off x="7425833" y="2256556"/>
            <a:ext cx="724584" cy="1822"/>
          </a:xfrm>
          <a:prstGeom prst="straightConnector1">
            <a:avLst/>
          </a:prstGeom>
          <a:ln w="127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14" name="グループ化 313">
            <a:extLst>
              <a:ext uri="{FF2B5EF4-FFF2-40B4-BE49-F238E27FC236}">
                <a16:creationId xmlns:a16="http://schemas.microsoft.com/office/drawing/2014/main" id="{324DF7C3-FA44-7936-1A94-B76F90CFC1EC}"/>
              </a:ext>
            </a:extLst>
          </p:cNvPr>
          <p:cNvGrpSpPr/>
          <p:nvPr/>
        </p:nvGrpSpPr>
        <p:grpSpPr>
          <a:xfrm>
            <a:off x="1775957" y="3005775"/>
            <a:ext cx="216535" cy="288290"/>
            <a:chOff x="8006526" y="4197102"/>
            <a:chExt cx="216535" cy="288290"/>
          </a:xfrm>
        </p:grpSpPr>
        <p:sp>
          <p:nvSpPr>
            <p:cNvPr id="321" name="object 27">
              <a:extLst>
                <a:ext uri="{FF2B5EF4-FFF2-40B4-BE49-F238E27FC236}">
                  <a16:creationId xmlns:a16="http://schemas.microsoft.com/office/drawing/2014/main" id="{B6D84D71-39CD-049F-7A61-78624E44BF2A}"/>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2" name="正方形/長方形 321">
              <a:extLst>
                <a:ext uri="{FF2B5EF4-FFF2-40B4-BE49-F238E27FC236}">
                  <a16:creationId xmlns:a16="http://schemas.microsoft.com/office/drawing/2014/main" id="{9F89FA97-854B-D592-FFB7-F639AE35862C}"/>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23" name="グループ化 322">
            <a:extLst>
              <a:ext uri="{FF2B5EF4-FFF2-40B4-BE49-F238E27FC236}">
                <a16:creationId xmlns:a16="http://schemas.microsoft.com/office/drawing/2014/main" id="{BC5BD6A2-3C4C-C840-5F0A-D527D7EA6AD8}"/>
              </a:ext>
            </a:extLst>
          </p:cNvPr>
          <p:cNvGrpSpPr/>
          <p:nvPr/>
        </p:nvGrpSpPr>
        <p:grpSpPr>
          <a:xfrm>
            <a:off x="1775957" y="2579707"/>
            <a:ext cx="216535" cy="288290"/>
            <a:chOff x="8006526" y="4197102"/>
            <a:chExt cx="216535" cy="288290"/>
          </a:xfrm>
        </p:grpSpPr>
        <p:sp>
          <p:nvSpPr>
            <p:cNvPr id="324" name="object 27">
              <a:extLst>
                <a:ext uri="{FF2B5EF4-FFF2-40B4-BE49-F238E27FC236}">
                  <a16:creationId xmlns:a16="http://schemas.microsoft.com/office/drawing/2014/main" id="{88526F1B-0879-22D7-2505-BE5A524A0957}"/>
                </a:ext>
              </a:extLst>
            </p:cNvPr>
            <p:cNvSpPr/>
            <p:nvPr/>
          </p:nvSpPr>
          <p:spPr>
            <a:xfrm>
              <a:off x="8006526" y="4197102"/>
              <a:ext cx="216535" cy="288290"/>
            </a:xfrm>
            <a:custGeom>
              <a:avLst/>
              <a:gdLst/>
              <a:ahLst/>
              <a:cxnLst/>
              <a:rect l="l" t="t" r="r" b="b"/>
              <a:pathLst>
                <a:path w="216534" h="288290">
                  <a:moveTo>
                    <a:pt x="216407" y="82296"/>
                  </a:moveTo>
                  <a:lnTo>
                    <a:pt x="138683" y="82296"/>
                  </a:lnTo>
                  <a:lnTo>
                    <a:pt x="138683" y="0"/>
                  </a:lnTo>
                  <a:lnTo>
                    <a:pt x="0" y="0"/>
                  </a:lnTo>
                  <a:lnTo>
                    <a:pt x="0" y="288035"/>
                  </a:lnTo>
                  <a:lnTo>
                    <a:pt x="216407" y="288035"/>
                  </a:lnTo>
                  <a:lnTo>
                    <a:pt x="216407" y="82296"/>
                  </a:lnTo>
                  <a:close/>
                </a:path>
                <a:path w="216534" h="288290">
                  <a:moveTo>
                    <a:pt x="216407" y="76200"/>
                  </a:moveTo>
                  <a:lnTo>
                    <a:pt x="138683" y="0"/>
                  </a:lnTo>
                  <a:lnTo>
                    <a:pt x="138683" y="82296"/>
                  </a:lnTo>
                  <a:lnTo>
                    <a:pt x="216407" y="82296"/>
                  </a:lnTo>
                  <a:lnTo>
                    <a:pt x="216407" y="76200"/>
                  </a:lnTo>
                </a:path>
              </a:pathLst>
            </a:custGeom>
            <a:ln w="3175">
              <a:solidFill>
                <a:srgbClr val="000000"/>
              </a:solidFill>
            </a:ln>
          </p:spPr>
          <p:txBody>
            <a:bodyPr wrap="square" lIns="0" tIns="0" rIns="0" bIns="0" rtlCol="0"/>
            <a:lstStyle/>
            <a:p>
              <a:endParaRPr/>
            </a:p>
          </p:txBody>
        </p:sp>
        <p:sp>
          <p:nvSpPr>
            <p:cNvPr id="325" name="正方形/長方形 324">
              <a:extLst>
                <a:ext uri="{FF2B5EF4-FFF2-40B4-BE49-F238E27FC236}">
                  <a16:creationId xmlns:a16="http://schemas.microsoft.com/office/drawing/2014/main" id="{1908936B-6699-DDEF-38DF-878BFE96ECE6}"/>
                </a:ext>
              </a:extLst>
            </p:cNvPr>
            <p:cNvSpPr/>
            <p:nvPr/>
          </p:nvSpPr>
          <p:spPr>
            <a:xfrm>
              <a:off x="8011542" y="4197102"/>
              <a:ext cx="211519" cy="288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Ｐゴシック 本文"/>
              </a:endParaRPr>
            </a:p>
          </p:txBody>
        </p:sp>
      </p:grpSp>
      <p:grpSp>
        <p:nvGrpSpPr>
          <p:cNvPr id="331" name="グループ化 330">
            <a:extLst>
              <a:ext uri="{FF2B5EF4-FFF2-40B4-BE49-F238E27FC236}">
                <a16:creationId xmlns:a16="http://schemas.microsoft.com/office/drawing/2014/main" id="{668A8DFE-39DC-BC4C-7767-03CD50DF2EFC}"/>
              </a:ext>
            </a:extLst>
          </p:cNvPr>
          <p:cNvGrpSpPr/>
          <p:nvPr/>
        </p:nvGrpSpPr>
        <p:grpSpPr>
          <a:xfrm>
            <a:off x="5489166" y="4061656"/>
            <a:ext cx="539750" cy="360045"/>
            <a:chOff x="1937952" y="2078355"/>
            <a:chExt cx="539750" cy="360045"/>
          </a:xfrm>
        </p:grpSpPr>
        <p:pic>
          <p:nvPicPr>
            <p:cNvPr id="332" name="object 19">
              <a:extLst>
                <a:ext uri="{FF2B5EF4-FFF2-40B4-BE49-F238E27FC236}">
                  <a16:creationId xmlns:a16="http://schemas.microsoft.com/office/drawing/2014/main" id="{9254C90C-0279-3AE6-4F2D-568737A51869}"/>
                </a:ext>
              </a:extLst>
            </p:cNvPr>
            <p:cNvPicPr/>
            <p:nvPr/>
          </p:nvPicPr>
          <p:blipFill>
            <a:blip r:embed="rId4" cstate="print"/>
            <a:stretch>
              <a:fillRect/>
            </a:stretch>
          </p:blipFill>
          <p:spPr>
            <a:xfrm>
              <a:off x="1964333" y="2084491"/>
              <a:ext cx="120395" cy="100245"/>
            </a:xfrm>
            <a:prstGeom prst="rect">
              <a:avLst/>
            </a:prstGeom>
          </p:spPr>
        </p:pic>
        <p:sp>
          <p:nvSpPr>
            <p:cNvPr id="333" name="object 17">
              <a:extLst>
                <a:ext uri="{FF2B5EF4-FFF2-40B4-BE49-F238E27FC236}">
                  <a16:creationId xmlns:a16="http://schemas.microsoft.com/office/drawing/2014/main" id="{6D2E35CC-FD65-D9E7-A7C9-ADF5D02218D2}"/>
                </a:ext>
              </a:extLst>
            </p:cNvPr>
            <p:cNvSpPr/>
            <p:nvPr/>
          </p:nvSpPr>
          <p:spPr>
            <a:xfrm>
              <a:off x="1967797" y="2106948"/>
              <a:ext cx="480060" cy="304800"/>
            </a:xfrm>
            <a:custGeom>
              <a:avLst/>
              <a:gdLst/>
              <a:ahLst/>
              <a:cxnLst/>
              <a:rect l="l" t="t" r="r" b="b"/>
              <a:pathLst>
                <a:path w="432434" h="360044">
                  <a:moveTo>
                    <a:pt x="432003" y="0"/>
                  </a:moveTo>
                  <a:lnTo>
                    <a:pt x="0" y="0"/>
                  </a:lnTo>
                  <a:lnTo>
                    <a:pt x="0" y="359994"/>
                  </a:lnTo>
                  <a:lnTo>
                    <a:pt x="432003" y="359994"/>
                  </a:lnTo>
                  <a:lnTo>
                    <a:pt x="432003" y="0"/>
                  </a:lnTo>
                  <a:close/>
                </a:path>
              </a:pathLst>
            </a:custGeom>
            <a:ln w="9525">
              <a:noFill/>
            </a:ln>
          </p:spPr>
          <p:txBody>
            <a:bodyPr wrap="square" lIns="0" tIns="0" rIns="0" bIns="0" rtlCol="0" anchor="ctr"/>
            <a:lstStyle/>
            <a:p>
              <a:pPr marL="12700" algn="ctr">
                <a:lnSpc>
                  <a:spcPct val="100000"/>
                </a:lnSpc>
                <a:spcBef>
                  <a:spcPts val="100"/>
                </a:spcBef>
              </a:pPr>
              <a:r>
                <a:rPr lang="ja-JP" altLang="en-US" sz="700" dirty="0">
                  <a:latin typeface="ＭＳ Ｐゴシック 本文ＭＳ Ｐゴシック 本文"/>
                  <a:ea typeface="+mn-ea"/>
                  <a:cs typeface="游ゴシック"/>
                </a:rPr>
                <a:t>確認・決裁</a:t>
              </a:r>
            </a:p>
            <a:p>
              <a:pPr marL="12700" algn="ctr">
                <a:lnSpc>
                  <a:spcPct val="100000"/>
                </a:lnSpc>
                <a:spcBef>
                  <a:spcPts val="100"/>
                </a:spcBef>
              </a:pPr>
              <a:r>
                <a:rPr lang="ja-JP" altLang="en-US" sz="700" dirty="0">
                  <a:latin typeface="ＭＳ Ｐゴシック 本文ＭＳ Ｐゴシック 本文"/>
                  <a:ea typeface="+mn-ea"/>
                  <a:cs typeface="游ゴシック"/>
                </a:rPr>
                <a:t>（本登録）</a:t>
              </a:r>
              <a:endParaRPr lang="en-US" altLang="ja-JP" sz="700" dirty="0">
                <a:latin typeface="ＭＳ Ｐゴシック 本文ＭＳ Ｐゴシック 本文"/>
                <a:ea typeface="+mn-ea"/>
                <a:cs typeface="游ゴシック"/>
              </a:endParaRPr>
            </a:p>
          </p:txBody>
        </p:sp>
        <p:sp>
          <p:nvSpPr>
            <p:cNvPr id="334" name="object 18">
              <a:extLst>
                <a:ext uri="{FF2B5EF4-FFF2-40B4-BE49-F238E27FC236}">
                  <a16:creationId xmlns:a16="http://schemas.microsoft.com/office/drawing/2014/main" id="{2B2922D0-A5C3-6241-B8DA-CB01647F6668}"/>
                </a:ext>
              </a:extLst>
            </p:cNvPr>
            <p:cNvSpPr/>
            <p:nvPr/>
          </p:nvSpPr>
          <p:spPr>
            <a:xfrm>
              <a:off x="1937952" y="2078355"/>
              <a:ext cx="539750" cy="360045"/>
            </a:xfrm>
            <a:prstGeom prst="roundRect">
              <a:avLst/>
            </a:prstGeom>
            <a:ln w="3175">
              <a:solidFill>
                <a:srgbClr val="000000"/>
              </a:solidFill>
            </a:ln>
          </p:spPr>
          <p:txBody>
            <a:bodyPr wrap="square" lIns="0" tIns="0" rIns="0" bIns="0" rtlCol="0"/>
            <a:lstStyle/>
            <a:p>
              <a:endParaRPr dirty="0"/>
            </a:p>
          </p:txBody>
        </p:sp>
      </p:grpSp>
    </p:spTree>
    <p:extLst>
      <p:ext uri="{BB962C8B-B14F-4D97-AF65-F5344CB8AC3E}">
        <p14:creationId xmlns:p14="http://schemas.microsoft.com/office/powerpoint/2010/main" val="18186417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1463ace-7eeb-4cd0-85c8-9a427e86f0f3" xsi:nil="true"/>
    <lcf76f155ced4ddcb4097134ff3c332f xmlns="b2d7cd28-1108-4a55-ab84-edfd15780cd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8DB3530403C1C49A6855E5D7065EFE7" ma:contentTypeVersion="11" ma:contentTypeDescription="新しいドキュメントを作成します。" ma:contentTypeScope="" ma:versionID="f94349ac71fd98f0a43079919ed606e4">
  <xsd:schema xmlns:xsd="http://www.w3.org/2001/XMLSchema" xmlns:xs="http://www.w3.org/2001/XMLSchema" xmlns:p="http://schemas.microsoft.com/office/2006/metadata/properties" xmlns:ns2="b2d7cd28-1108-4a55-ab84-edfd15780cd8" xmlns:ns3="e1463ace-7eeb-4cd0-85c8-9a427e86f0f3" targetNamespace="http://schemas.microsoft.com/office/2006/metadata/properties" ma:root="true" ma:fieldsID="cd3d426f06a6ab114e50742549b43f05" ns2:_="" ns3:_="">
    <xsd:import namespace="b2d7cd28-1108-4a55-ab84-edfd15780cd8"/>
    <xsd:import namespace="e1463ace-7eeb-4cd0-85c8-9a427e86f0f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7cd28-1108-4a55-ab84-edfd15780c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1463ace-7eeb-4cd0-85c8-9a427e86f0f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b716aff-be98-42a5-adc6-e2283721e3f7}" ma:internalName="TaxCatchAll" ma:showField="CatchAllData" ma:web="e1463ace-7eeb-4cd0-85c8-9a427e86f0f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351EB9-374A-4AC0-9FCB-F67C9187C2FB}">
  <ds:schemaRefs>
    <ds:schemaRef ds:uri="http://schemas.microsoft.com/sharepoint/v3/contenttype/forms"/>
  </ds:schemaRefs>
</ds:datastoreItem>
</file>

<file path=customXml/itemProps2.xml><?xml version="1.0" encoding="utf-8"?>
<ds:datastoreItem xmlns:ds="http://schemas.openxmlformats.org/officeDocument/2006/customXml" ds:itemID="{A94BED2B-18C6-4B30-90F5-41166FB58D62}">
  <ds:schemaRefs>
    <ds:schemaRef ds:uri="http://schemas.microsoft.com/office/2006/metadata/properties"/>
    <ds:schemaRef ds:uri="http://schemas.microsoft.com/office/infopath/2007/PartnerControls"/>
    <ds:schemaRef ds:uri="de64e565-f0b0-4856-90c7-0bdae66761f4"/>
    <ds:schemaRef ds:uri="d6f419cb-c8b2-49c5-a86f-0e50649b053d"/>
  </ds:schemaRefs>
</ds:datastoreItem>
</file>

<file path=customXml/itemProps3.xml><?xml version="1.0" encoding="utf-8"?>
<ds:datastoreItem xmlns:ds="http://schemas.openxmlformats.org/officeDocument/2006/customXml" ds:itemID="{F390C858-420B-4837-9CE9-24A950DA3186}"/>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
  <Words>2248</Words>
  <PresentationFormat>ユーザー設定</PresentationFormat>
  <Paragraphs>714</Paragraphs>
  <Slides>17</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17</vt:i4>
      </vt:variant>
    </vt:vector>
  </HeadingPairs>
  <TitlesOfParts>
    <vt:vector size="24" baseType="lpstr">
      <vt:lpstr>ＭＳ Ｐゴシック 見出し</vt:lpstr>
      <vt:lpstr>ＭＳ Ｐゴシック 本文</vt:lpstr>
      <vt:lpstr>ＭＳ Ｐゴシック 本文ＭＳ Ｐゴシック 本文</vt:lpstr>
      <vt:lpstr>游ゴシック</vt:lpstr>
      <vt:lpstr>游ゴシック Medium</vt:lpstr>
      <vt:lpstr>Segoe UI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436fffe2-e74d-4f21-833f-6f054a10cb50_Enabled">
    <vt:lpwstr>true</vt:lpwstr>
  </property>
  <property fmtid="{D5CDD505-2E9C-101B-9397-08002B2CF9AE}" pid="3" name="MSIP_Label_436fffe2-e74d-4f21-833f-6f054a10cb50_SetDate">
    <vt:lpwstr>2023-12-15T12:09:22Z</vt:lpwstr>
  </property>
  <property fmtid="{D5CDD505-2E9C-101B-9397-08002B2CF9AE}" pid="4" name="MSIP_Label_436fffe2-e74d-4f21-833f-6f054a10cb50_Method">
    <vt:lpwstr>Privileged</vt:lpwstr>
  </property>
  <property fmtid="{D5CDD505-2E9C-101B-9397-08002B2CF9AE}" pid="5" name="MSIP_Label_436fffe2-e74d-4f21-833f-6f054a10cb50_Name">
    <vt:lpwstr>436fffe2-e74d-4f21-833f-6f054a10cb50</vt:lpwstr>
  </property>
  <property fmtid="{D5CDD505-2E9C-101B-9397-08002B2CF9AE}" pid="6" name="MSIP_Label_436fffe2-e74d-4f21-833f-6f054a10cb50_SiteId">
    <vt:lpwstr>a4dd5294-24e4-4102-8420-cb86d0baae1e</vt:lpwstr>
  </property>
  <property fmtid="{D5CDD505-2E9C-101B-9397-08002B2CF9AE}" pid="7" name="MSIP_Label_436fffe2-e74d-4f21-833f-6f054a10cb50_ActionId">
    <vt:lpwstr>336c6e10-3ab7-4f5e-9f22-f4ae77dec2e8</vt:lpwstr>
  </property>
  <property fmtid="{D5CDD505-2E9C-101B-9397-08002B2CF9AE}" pid="8" name="MSIP_Label_436fffe2-e74d-4f21-833f-6f054a10cb50_ContentBits">
    <vt:lpwstr>0</vt:lpwstr>
  </property>
  <property fmtid="{D5CDD505-2E9C-101B-9397-08002B2CF9AE}" pid="9" name="ContentTypeId">
    <vt:lpwstr>0x01010058DB3530403C1C49A6855E5D7065EFE7</vt:lpwstr>
  </property>
</Properties>
</file>