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jpg" Extension="jp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handoutMasterIdLst>
    <p:handoutMasterId r:id="rId39"/>
  </p:handoutMasterIdLst>
  <p:sldIdLst>
    <p:sldId id="456" r:id="rId5"/>
    <p:sldId id="530" r:id="rId6"/>
    <p:sldId id="266" r:id="rId7"/>
    <p:sldId id="503" r:id="rId8"/>
    <p:sldId id="504" r:id="rId9"/>
    <p:sldId id="505" r:id="rId10"/>
    <p:sldId id="506" r:id="rId11"/>
    <p:sldId id="507" r:id="rId12"/>
    <p:sldId id="508" r:id="rId13"/>
    <p:sldId id="509" r:id="rId14"/>
    <p:sldId id="510" r:id="rId15"/>
    <p:sldId id="511" r:id="rId16"/>
    <p:sldId id="512" r:id="rId17"/>
    <p:sldId id="513" r:id="rId18"/>
    <p:sldId id="514" r:id="rId19"/>
    <p:sldId id="515" r:id="rId20"/>
    <p:sldId id="516" r:id="rId21"/>
    <p:sldId id="528" r:id="rId22"/>
    <p:sldId id="529" r:id="rId23"/>
    <p:sldId id="419" r:id="rId24"/>
    <p:sldId id="471" r:id="rId25"/>
    <p:sldId id="517" r:id="rId26"/>
    <p:sldId id="518" r:id="rId27"/>
    <p:sldId id="519" r:id="rId28"/>
    <p:sldId id="524" r:id="rId29"/>
    <p:sldId id="449" r:id="rId30"/>
    <p:sldId id="472" r:id="rId31"/>
    <p:sldId id="526" r:id="rId32"/>
    <p:sldId id="473" r:id="rId33"/>
    <p:sldId id="474" r:id="rId34"/>
    <p:sldId id="527" r:id="rId35"/>
    <p:sldId id="1098" r:id="rId36"/>
    <p:sldId id="1107" r:id="rId37"/>
  </p:sldIdLst>
  <p:sldSz cx="9144000" cy="6858000" type="screen4x3"/>
  <p:notesSz cx="6737350"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orient="horz" pos="1729" userDrawn="1">
          <p15:clr>
            <a:srgbClr val="A4A3A4"/>
          </p15:clr>
        </p15:guide>
        <p15:guide id="3" orient="horz" pos="3906" userDrawn="1">
          <p15:clr>
            <a:srgbClr val="A4A3A4"/>
          </p15:clr>
        </p15:guide>
        <p15:guide id="4" orient="horz" pos="3181" userDrawn="1">
          <p15:clr>
            <a:srgbClr val="A4A3A4"/>
          </p15:clr>
        </p15:guide>
        <p15:guide id="5"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4472C4"/>
    <a:srgbClr val="FF3300"/>
    <a:srgbClr val="2F96B1"/>
    <a:srgbClr val="309EAF"/>
    <a:srgbClr val="FF6842"/>
    <a:srgbClr val="44535A"/>
    <a:srgbClr val="F2F2F2"/>
    <a:srgbClr val="E7E6E6"/>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C9C20A-C0A0-429A-AFF0-509623E90F01}" v="1" dt="2025-03-13T00:57:19.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1975" autoAdjust="0"/>
  </p:normalViewPr>
  <p:slideViewPr>
    <p:cSldViewPr snapToGrid="0">
      <p:cViewPr varScale="1">
        <p:scale>
          <a:sx n="77" d="100"/>
          <a:sy n="77" d="100"/>
        </p:scale>
        <p:origin x="936" y="68"/>
      </p:cViewPr>
      <p:guideLst>
        <p:guide orient="horz" pos="504"/>
        <p:guide orient="horz" pos="1729"/>
        <p:guide orient="horz" pos="3906"/>
        <p:guide orient="horz" pos="3181"/>
        <p:guide pos="2880"/>
      </p:guideLst>
    </p:cSldViewPr>
  </p:slideViewPr>
  <p:notesTextViewPr>
    <p:cViewPr>
      <p:scale>
        <a:sx n="75" d="100"/>
        <a:sy n="75" d="100"/>
      </p:scale>
      <p:origin x="0" y="0"/>
    </p:cViewPr>
  </p:notesTextViewPr>
  <p:notesViewPr>
    <p:cSldViewPr snapToGrid="0">
      <p:cViewPr varScale="1">
        <p:scale>
          <a:sx n="44" d="100"/>
          <a:sy n="44" d="100"/>
        </p:scale>
        <p:origin x="2792" y="40"/>
      </p:cViewPr>
      <p:guideLst/>
    </p:cSldViewPr>
  </p:notesViewPr>
  <p:gridSpacing cx="90001" cy="90001"/>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notesMasters/notesMaster1.xml" Type="http://schemas.openxmlformats.org/officeDocument/2006/relationships/notesMaster"/><Relationship Id="rId39" Target="handoutMasters/handoutMaster1.xml" Type="http://schemas.openxmlformats.org/officeDocument/2006/relationships/handoutMaster"/><Relationship Id="rId4" Target="slideMasters/slideMaster1.xml" Type="http://schemas.openxmlformats.org/officeDocument/2006/relationships/slideMaster"/><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44" Target="changesInfos/changesInfo1.xml" Type="http://schemas.microsoft.com/office/2016/11/relationships/changesInfo"/><Relationship Id="rId45" Target="revisionInfo.xml" Type="http://schemas.microsoft.com/office/2015/10/relationships/revisionInfo"/><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佐藤 悠哉" userId="faebc9e1-2a1d-42c8-8ba1-e1a81c5add00" providerId="ADAL" clId="{0183BD30-851A-452D-8127-72AA331C038C}"/>
    <pc:docChg chg="custSel modSld">
      <pc:chgData name="佐藤 悠哉" userId="faebc9e1-2a1d-42c8-8ba1-e1a81c5add00" providerId="ADAL" clId="{0183BD30-851A-452D-8127-72AA331C038C}" dt="2024-12-20T06:19:24.538" v="21" actId="478"/>
      <pc:docMkLst>
        <pc:docMk/>
      </pc:docMkLst>
      <pc:sldChg chg="modSp mod">
        <pc:chgData name="佐藤 悠哉" userId="faebc9e1-2a1d-42c8-8ba1-e1a81c5add00" providerId="ADAL" clId="{0183BD30-851A-452D-8127-72AA331C038C}" dt="2024-12-16T05:28:05.289" v="3" actId="20577"/>
        <pc:sldMkLst>
          <pc:docMk/>
          <pc:sldMk cId="3308167297" sldId="456"/>
        </pc:sldMkLst>
        <pc:spChg chg="mod">
          <ac:chgData name="佐藤 悠哉" userId="faebc9e1-2a1d-42c8-8ba1-e1a81c5add00" providerId="ADAL" clId="{0183BD30-851A-452D-8127-72AA331C038C}" dt="2024-12-16T05:28:05.289" v="3" actId="20577"/>
          <ac:spMkLst>
            <pc:docMk/>
            <pc:sldMk cId="3308167297" sldId="456"/>
            <ac:spMk id="14" creationId="{A10638EB-4EBB-48D8-9019-3994E724A9AD}"/>
          </ac:spMkLst>
        </pc:spChg>
      </pc:sldChg>
      <pc:sldChg chg="addSp delSp modSp mod">
        <pc:chgData name="佐藤 悠哉" userId="faebc9e1-2a1d-42c8-8ba1-e1a81c5add00" providerId="ADAL" clId="{0183BD30-851A-452D-8127-72AA331C038C}" dt="2024-12-20T06:19:24.538" v="21" actId="478"/>
        <pc:sldMkLst>
          <pc:docMk/>
          <pc:sldMk cId="131153914" sldId="505"/>
        </pc:sldMkLst>
        <pc:spChg chg="del mod">
          <ac:chgData name="佐藤 悠哉" userId="faebc9e1-2a1d-42c8-8ba1-e1a81c5add00" providerId="ADAL" clId="{0183BD30-851A-452D-8127-72AA331C038C}" dt="2024-12-20T06:19:12.278" v="17" actId="478"/>
          <ac:spMkLst>
            <pc:docMk/>
            <pc:sldMk cId="131153914" sldId="505"/>
            <ac:spMk id="23" creationId="{4CC3BB48-8AF6-7688-1A59-7F20D4CB4956}"/>
          </ac:spMkLst>
        </pc:spChg>
        <pc:picChg chg="add mod ord">
          <ac:chgData name="佐藤 悠哉" userId="faebc9e1-2a1d-42c8-8ba1-e1a81c5add00" providerId="ADAL" clId="{0183BD30-851A-452D-8127-72AA331C038C}" dt="2024-12-20T06:19:22.271" v="19" actId="167"/>
          <ac:picMkLst>
            <pc:docMk/>
            <pc:sldMk cId="131153914" sldId="505"/>
            <ac:picMk id="3" creationId="{8641DCC0-A2A3-0077-6ECC-F2E1BDB55EA4}"/>
          </ac:picMkLst>
        </pc:picChg>
        <pc:picChg chg="del mod">
          <ac:chgData name="佐藤 悠哉" userId="faebc9e1-2a1d-42c8-8ba1-e1a81c5add00" providerId="ADAL" clId="{0183BD30-851A-452D-8127-72AA331C038C}" dt="2024-12-20T06:19:24.538" v="21" actId="478"/>
          <ac:picMkLst>
            <pc:docMk/>
            <pc:sldMk cId="131153914" sldId="505"/>
            <ac:picMk id="13" creationId="{187D35ED-69B4-E400-77D2-0B70BFAE1E05}"/>
          </ac:picMkLst>
        </pc:picChg>
      </pc:sldChg>
    </pc:docChg>
  </pc:docChgLst>
  <pc:docChgLst>
    <pc:chgData name="佐藤 悠哉" userId="faebc9e1-2a1d-42c8-8ba1-e1a81c5add00" providerId="ADAL" clId="{C9AE3A31-EFBA-4AFE-A7FF-FF9A333CB79B}"/>
    <pc:docChg chg="modSld">
      <pc:chgData name="佐藤 悠哉" userId="faebc9e1-2a1d-42c8-8ba1-e1a81c5add00" providerId="ADAL" clId="{C9AE3A31-EFBA-4AFE-A7FF-FF9A333CB79B}" dt="2024-11-15T08:40:49.460" v="12" actId="6549"/>
      <pc:docMkLst>
        <pc:docMk/>
      </pc:docMkLst>
      <pc:sldChg chg="modNotes">
        <pc:chgData name="佐藤 悠哉" userId="faebc9e1-2a1d-42c8-8ba1-e1a81c5add00" providerId="ADAL" clId="{C9AE3A31-EFBA-4AFE-A7FF-FF9A333CB79B}" dt="2024-11-15T08:40:49.460" v="12" actId="6549"/>
        <pc:sldMkLst>
          <pc:docMk/>
          <pc:sldMk cId="1093012812" sldId="474"/>
        </pc:sldMkLst>
      </pc:sldChg>
      <pc:sldChg chg="modNotes">
        <pc:chgData name="佐藤 悠哉" userId="faebc9e1-2a1d-42c8-8ba1-e1a81c5add00" providerId="ADAL" clId="{C9AE3A31-EFBA-4AFE-A7FF-FF9A333CB79B}" dt="2024-11-15T08:35:28.011" v="0" actId="20577"/>
        <pc:sldMkLst>
          <pc:docMk/>
          <pc:sldMk cId="569388830" sldId="504"/>
        </pc:sldMkLst>
      </pc:sldChg>
      <pc:sldChg chg="modNotes">
        <pc:chgData name="佐藤 悠哉" userId="faebc9e1-2a1d-42c8-8ba1-e1a81c5add00" providerId="ADAL" clId="{C9AE3A31-EFBA-4AFE-A7FF-FF9A333CB79B}" dt="2024-11-15T08:37:13.726" v="1" actId="20577"/>
        <pc:sldMkLst>
          <pc:docMk/>
          <pc:sldMk cId="3915407736" sldId="514"/>
        </pc:sldMkLst>
      </pc:sldChg>
      <pc:sldChg chg="modNotes">
        <pc:chgData name="佐藤 悠哉" userId="faebc9e1-2a1d-42c8-8ba1-e1a81c5add00" providerId="ADAL" clId="{C9AE3A31-EFBA-4AFE-A7FF-FF9A333CB79B}" dt="2024-11-15T08:37:37.379" v="2" actId="6549"/>
        <pc:sldMkLst>
          <pc:docMk/>
          <pc:sldMk cId="221427302" sldId="515"/>
        </pc:sldMkLst>
      </pc:sldChg>
      <pc:sldChg chg="modNotes">
        <pc:chgData name="佐藤 悠哉" userId="faebc9e1-2a1d-42c8-8ba1-e1a81c5add00" providerId="ADAL" clId="{C9AE3A31-EFBA-4AFE-A7FF-FF9A333CB79B}" dt="2024-11-15T08:39:35.842" v="3" actId="20577"/>
        <pc:sldMkLst>
          <pc:docMk/>
          <pc:sldMk cId="445871148" sldId="524"/>
        </pc:sldMkLst>
      </pc:sldChg>
    </pc:docChg>
  </pc:docChgLst>
  <pc:docChgLst>
    <pc:chgData name="山田 英治" userId="9ffee3f4-f216-48e4-9b3d-afa6a3405312" providerId="ADAL" clId="{5E5786A6-279D-48A7-AAA6-0C1B2CFE91D7}"/>
    <pc:docChg chg="undo custSel modSld modNotesMaster">
      <pc:chgData name="山田 英治" userId="9ffee3f4-f216-48e4-9b3d-afa6a3405312" providerId="ADAL" clId="{5E5786A6-279D-48A7-AAA6-0C1B2CFE91D7}" dt="2024-11-15T01:48:33.673" v="58" actId="478"/>
      <pc:docMkLst>
        <pc:docMk/>
      </pc:docMkLst>
      <pc:sldChg chg="modNotes">
        <pc:chgData name="山田 英治" userId="9ffee3f4-f216-48e4-9b3d-afa6a3405312" providerId="ADAL" clId="{5E5786A6-279D-48A7-AAA6-0C1B2CFE91D7}" dt="2024-11-15T01:45:53.020" v="6" actId="478"/>
        <pc:sldMkLst>
          <pc:docMk/>
          <pc:sldMk cId="1393760011" sldId="266"/>
        </pc:sldMkLst>
      </pc:sldChg>
      <pc:sldChg chg="modNotes">
        <pc:chgData name="山田 英治" userId="9ffee3f4-f216-48e4-9b3d-afa6a3405312" providerId="ADAL" clId="{5E5786A6-279D-48A7-AAA6-0C1B2CFE91D7}" dt="2024-11-15T01:47:28.329" v="36" actId="478"/>
        <pc:sldMkLst>
          <pc:docMk/>
          <pc:sldMk cId="395716941" sldId="419"/>
        </pc:sldMkLst>
      </pc:sldChg>
      <pc:sldChg chg="modNotes">
        <pc:chgData name="山田 英治" userId="9ffee3f4-f216-48e4-9b3d-afa6a3405312" providerId="ADAL" clId="{5E5786A6-279D-48A7-AAA6-0C1B2CFE91D7}" dt="2024-11-15T01:48:05.967" v="48" actId="478"/>
        <pc:sldMkLst>
          <pc:docMk/>
          <pc:sldMk cId="1888761390" sldId="449"/>
        </pc:sldMkLst>
      </pc:sldChg>
      <pc:sldChg chg="modNotes">
        <pc:chgData name="山田 英治" userId="9ffee3f4-f216-48e4-9b3d-afa6a3405312" providerId="ADAL" clId="{5E5786A6-279D-48A7-AAA6-0C1B2CFE91D7}" dt="2024-11-15T01:45:42.841" v="2" actId="478"/>
        <pc:sldMkLst>
          <pc:docMk/>
          <pc:sldMk cId="3308167297" sldId="456"/>
        </pc:sldMkLst>
      </pc:sldChg>
      <pc:sldChg chg="modNotes">
        <pc:chgData name="山田 英治" userId="9ffee3f4-f216-48e4-9b3d-afa6a3405312" providerId="ADAL" clId="{5E5786A6-279D-48A7-AAA6-0C1B2CFE91D7}" dt="2024-11-15T01:47:33.086" v="38" actId="478"/>
        <pc:sldMkLst>
          <pc:docMk/>
          <pc:sldMk cId="2088875653" sldId="471"/>
        </pc:sldMkLst>
      </pc:sldChg>
      <pc:sldChg chg="modNotes">
        <pc:chgData name="山田 英治" userId="9ffee3f4-f216-48e4-9b3d-afa6a3405312" providerId="ADAL" clId="{5E5786A6-279D-48A7-AAA6-0C1B2CFE91D7}" dt="2024-11-15T01:48:11.977" v="50" actId="478"/>
        <pc:sldMkLst>
          <pc:docMk/>
          <pc:sldMk cId="555650413" sldId="472"/>
        </pc:sldMkLst>
      </pc:sldChg>
      <pc:sldChg chg="modNotes">
        <pc:chgData name="山田 英治" userId="9ffee3f4-f216-48e4-9b3d-afa6a3405312" providerId="ADAL" clId="{5E5786A6-279D-48A7-AAA6-0C1B2CFE91D7}" dt="2024-11-15T01:48:23.308" v="54" actId="478"/>
        <pc:sldMkLst>
          <pc:docMk/>
          <pc:sldMk cId="499356292" sldId="473"/>
        </pc:sldMkLst>
      </pc:sldChg>
      <pc:sldChg chg="modNotes">
        <pc:chgData name="山田 英治" userId="9ffee3f4-f216-48e4-9b3d-afa6a3405312" providerId="ADAL" clId="{5E5786A6-279D-48A7-AAA6-0C1B2CFE91D7}" dt="2024-11-15T01:48:28.434" v="56" actId="478"/>
        <pc:sldMkLst>
          <pc:docMk/>
          <pc:sldMk cId="1093012812" sldId="474"/>
        </pc:sldMkLst>
      </pc:sldChg>
      <pc:sldChg chg="modNotes">
        <pc:chgData name="山田 英治" userId="9ffee3f4-f216-48e4-9b3d-afa6a3405312" providerId="ADAL" clId="{5E5786A6-279D-48A7-AAA6-0C1B2CFE91D7}" dt="2024-11-15T01:46:01.639" v="8" actId="478"/>
        <pc:sldMkLst>
          <pc:docMk/>
          <pc:sldMk cId="3407637224" sldId="503"/>
        </pc:sldMkLst>
      </pc:sldChg>
      <pc:sldChg chg="modNotes">
        <pc:chgData name="山田 英治" userId="9ffee3f4-f216-48e4-9b3d-afa6a3405312" providerId="ADAL" clId="{5E5786A6-279D-48A7-AAA6-0C1B2CFE91D7}" dt="2024-11-15T01:46:07.271" v="10" actId="478"/>
        <pc:sldMkLst>
          <pc:docMk/>
          <pc:sldMk cId="569388830" sldId="504"/>
        </pc:sldMkLst>
      </pc:sldChg>
      <pc:sldChg chg="modNotes">
        <pc:chgData name="山田 英治" userId="9ffee3f4-f216-48e4-9b3d-afa6a3405312" providerId="ADAL" clId="{5E5786A6-279D-48A7-AAA6-0C1B2CFE91D7}" dt="2024-11-15T01:46:11.834" v="12" actId="478"/>
        <pc:sldMkLst>
          <pc:docMk/>
          <pc:sldMk cId="131153914" sldId="505"/>
        </pc:sldMkLst>
      </pc:sldChg>
      <pc:sldChg chg="modNotes">
        <pc:chgData name="山田 英治" userId="9ffee3f4-f216-48e4-9b3d-afa6a3405312" providerId="ADAL" clId="{5E5786A6-279D-48A7-AAA6-0C1B2CFE91D7}" dt="2024-11-15T01:46:17.007" v="14" actId="478"/>
        <pc:sldMkLst>
          <pc:docMk/>
          <pc:sldMk cId="3084493064" sldId="506"/>
        </pc:sldMkLst>
      </pc:sldChg>
      <pc:sldChg chg="modNotes">
        <pc:chgData name="山田 英治" userId="9ffee3f4-f216-48e4-9b3d-afa6a3405312" providerId="ADAL" clId="{5E5786A6-279D-48A7-AAA6-0C1B2CFE91D7}" dt="2024-11-15T01:46:21.882" v="16" actId="478"/>
        <pc:sldMkLst>
          <pc:docMk/>
          <pc:sldMk cId="1208813962" sldId="507"/>
        </pc:sldMkLst>
      </pc:sldChg>
      <pc:sldChg chg="modNotes">
        <pc:chgData name="山田 英治" userId="9ffee3f4-f216-48e4-9b3d-afa6a3405312" providerId="ADAL" clId="{5E5786A6-279D-48A7-AAA6-0C1B2CFE91D7}" dt="2024-11-15T01:46:27.274" v="18" actId="478"/>
        <pc:sldMkLst>
          <pc:docMk/>
          <pc:sldMk cId="2234131707" sldId="508"/>
        </pc:sldMkLst>
      </pc:sldChg>
      <pc:sldChg chg="modNotes">
        <pc:chgData name="山田 英治" userId="9ffee3f4-f216-48e4-9b3d-afa6a3405312" providerId="ADAL" clId="{5E5786A6-279D-48A7-AAA6-0C1B2CFE91D7}" dt="2024-11-15T01:46:33.400" v="20" actId="478"/>
        <pc:sldMkLst>
          <pc:docMk/>
          <pc:sldMk cId="3876634225" sldId="509"/>
        </pc:sldMkLst>
      </pc:sldChg>
      <pc:sldChg chg="modNotes">
        <pc:chgData name="山田 英治" userId="9ffee3f4-f216-48e4-9b3d-afa6a3405312" providerId="ADAL" clId="{5E5786A6-279D-48A7-AAA6-0C1B2CFE91D7}" dt="2024-11-15T01:46:43.740" v="22" actId="478"/>
        <pc:sldMkLst>
          <pc:docMk/>
          <pc:sldMk cId="1579158640" sldId="510"/>
        </pc:sldMkLst>
      </pc:sldChg>
      <pc:sldChg chg="modNotes">
        <pc:chgData name="山田 英治" userId="9ffee3f4-f216-48e4-9b3d-afa6a3405312" providerId="ADAL" clId="{5E5786A6-279D-48A7-AAA6-0C1B2CFE91D7}" dt="2024-11-15T01:46:48.793" v="24" actId="478"/>
        <pc:sldMkLst>
          <pc:docMk/>
          <pc:sldMk cId="497780566" sldId="511"/>
        </pc:sldMkLst>
      </pc:sldChg>
      <pc:sldChg chg="modNotes">
        <pc:chgData name="山田 英治" userId="9ffee3f4-f216-48e4-9b3d-afa6a3405312" providerId="ADAL" clId="{5E5786A6-279D-48A7-AAA6-0C1B2CFE91D7}" dt="2024-11-15T01:46:53.961" v="26" actId="478"/>
        <pc:sldMkLst>
          <pc:docMk/>
          <pc:sldMk cId="1215269404" sldId="512"/>
        </pc:sldMkLst>
      </pc:sldChg>
      <pc:sldChg chg="modNotes">
        <pc:chgData name="山田 英治" userId="9ffee3f4-f216-48e4-9b3d-afa6a3405312" providerId="ADAL" clId="{5E5786A6-279D-48A7-AAA6-0C1B2CFE91D7}" dt="2024-11-15T01:46:58.762" v="28" actId="478"/>
        <pc:sldMkLst>
          <pc:docMk/>
          <pc:sldMk cId="3603934227" sldId="513"/>
        </pc:sldMkLst>
      </pc:sldChg>
      <pc:sldChg chg="modNotes">
        <pc:chgData name="山田 英治" userId="9ffee3f4-f216-48e4-9b3d-afa6a3405312" providerId="ADAL" clId="{5E5786A6-279D-48A7-AAA6-0C1B2CFE91D7}" dt="2024-11-15T01:47:03.537" v="30" actId="478"/>
        <pc:sldMkLst>
          <pc:docMk/>
          <pc:sldMk cId="3915407736" sldId="514"/>
        </pc:sldMkLst>
      </pc:sldChg>
      <pc:sldChg chg="modNotes">
        <pc:chgData name="山田 英治" userId="9ffee3f4-f216-48e4-9b3d-afa6a3405312" providerId="ADAL" clId="{5E5786A6-279D-48A7-AAA6-0C1B2CFE91D7}" dt="2024-11-15T01:47:08.900" v="32" actId="478"/>
        <pc:sldMkLst>
          <pc:docMk/>
          <pc:sldMk cId="805781393" sldId="516"/>
        </pc:sldMkLst>
      </pc:sldChg>
      <pc:sldChg chg="modNotes">
        <pc:chgData name="山田 英治" userId="9ffee3f4-f216-48e4-9b3d-afa6a3405312" providerId="ADAL" clId="{5E5786A6-279D-48A7-AAA6-0C1B2CFE91D7}" dt="2024-11-15T01:47:38.567" v="40" actId="478"/>
        <pc:sldMkLst>
          <pc:docMk/>
          <pc:sldMk cId="3990311513" sldId="517"/>
        </pc:sldMkLst>
      </pc:sldChg>
      <pc:sldChg chg="modNotes">
        <pc:chgData name="山田 英治" userId="9ffee3f4-f216-48e4-9b3d-afa6a3405312" providerId="ADAL" clId="{5E5786A6-279D-48A7-AAA6-0C1B2CFE91D7}" dt="2024-11-15T01:47:48.830" v="42" actId="478"/>
        <pc:sldMkLst>
          <pc:docMk/>
          <pc:sldMk cId="3767724222" sldId="518"/>
        </pc:sldMkLst>
      </pc:sldChg>
      <pc:sldChg chg="modNotes">
        <pc:chgData name="山田 英治" userId="9ffee3f4-f216-48e4-9b3d-afa6a3405312" providerId="ADAL" clId="{5E5786A6-279D-48A7-AAA6-0C1B2CFE91D7}" dt="2024-11-15T01:47:53.685" v="44" actId="478"/>
        <pc:sldMkLst>
          <pc:docMk/>
          <pc:sldMk cId="3123357180" sldId="519"/>
        </pc:sldMkLst>
      </pc:sldChg>
      <pc:sldChg chg="modNotes">
        <pc:chgData name="山田 英治" userId="9ffee3f4-f216-48e4-9b3d-afa6a3405312" providerId="ADAL" clId="{5E5786A6-279D-48A7-AAA6-0C1B2CFE91D7}" dt="2024-11-15T01:47:59.597" v="46" actId="478"/>
        <pc:sldMkLst>
          <pc:docMk/>
          <pc:sldMk cId="445871148" sldId="524"/>
        </pc:sldMkLst>
      </pc:sldChg>
      <pc:sldChg chg="modNotes">
        <pc:chgData name="山田 英治" userId="9ffee3f4-f216-48e4-9b3d-afa6a3405312" providerId="ADAL" clId="{5E5786A6-279D-48A7-AAA6-0C1B2CFE91D7}" dt="2024-11-15T01:48:17.585" v="52" actId="478"/>
        <pc:sldMkLst>
          <pc:docMk/>
          <pc:sldMk cId="2674544375" sldId="526"/>
        </pc:sldMkLst>
      </pc:sldChg>
      <pc:sldChg chg="modNotes">
        <pc:chgData name="山田 英治" userId="9ffee3f4-f216-48e4-9b3d-afa6a3405312" providerId="ADAL" clId="{5E5786A6-279D-48A7-AAA6-0C1B2CFE91D7}" dt="2024-11-15T01:48:33.673" v="58" actId="478"/>
        <pc:sldMkLst>
          <pc:docMk/>
          <pc:sldMk cId="3277290020" sldId="527"/>
        </pc:sldMkLst>
      </pc:sldChg>
      <pc:sldChg chg="modNotes">
        <pc:chgData name="山田 英治" userId="9ffee3f4-f216-48e4-9b3d-afa6a3405312" providerId="ADAL" clId="{5E5786A6-279D-48A7-AAA6-0C1B2CFE91D7}" dt="2024-11-15T01:47:15.262" v="34" actId="1076"/>
        <pc:sldMkLst>
          <pc:docMk/>
          <pc:sldMk cId="2084654297" sldId="528"/>
        </pc:sldMkLst>
      </pc:sldChg>
      <pc:sldChg chg="modNotes">
        <pc:chgData name="山田 英治" userId="9ffee3f4-f216-48e4-9b3d-afa6a3405312" providerId="ADAL" clId="{5E5786A6-279D-48A7-AAA6-0C1B2CFE91D7}" dt="2024-11-15T01:45:48.004" v="4" actId="478"/>
        <pc:sldMkLst>
          <pc:docMk/>
          <pc:sldMk cId="966121347" sldId="530"/>
        </pc:sldMkLst>
      </pc:sldChg>
    </pc:docChg>
  </pc:docChgLst>
  <pc:docChgLst>
    <pc:chgData name="佐藤 悠哉" userId="faebc9e1-2a1d-42c8-8ba1-e1a81c5add00" providerId="ADAL" clId="{85C9C20A-C0A0-429A-AFF0-509623E90F01}"/>
    <pc:docChg chg="addSld delSld modSld">
      <pc:chgData name="佐藤 悠哉" userId="faebc9e1-2a1d-42c8-8ba1-e1a81c5add00" providerId="ADAL" clId="{85C9C20A-C0A0-429A-AFF0-509623E90F01}" dt="2025-03-13T00:57:19.069" v="1"/>
      <pc:docMkLst>
        <pc:docMk/>
      </pc:docMkLst>
      <pc:sldChg chg="del">
        <pc:chgData name="佐藤 悠哉" userId="faebc9e1-2a1d-42c8-8ba1-e1a81c5add00" providerId="ADAL" clId="{85C9C20A-C0A0-429A-AFF0-509623E90F01}" dt="2025-03-13T00:57:17.301" v="0" actId="47"/>
        <pc:sldMkLst>
          <pc:docMk/>
          <pc:sldMk cId="453768401" sldId="523"/>
        </pc:sldMkLst>
      </pc:sldChg>
      <pc:sldChg chg="add">
        <pc:chgData name="佐藤 悠哉" userId="faebc9e1-2a1d-42c8-8ba1-e1a81c5add00" providerId="ADAL" clId="{85C9C20A-C0A0-429A-AFF0-509623E90F01}" dt="2025-03-13T00:57:19.069" v="1"/>
        <pc:sldMkLst>
          <pc:docMk/>
          <pc:sldMk cId="3290787024" sldId="1098"/>
        </pc:sldMkLst>
      </pc:sldChg>
      <pc:sldChg chg="add">
        <pc:chgData name="佐藤 悠哉" userId="faebc9e1-2a1d-42c8-8ba1-e1a81c5add00" providerId="ADAL" clId="{85C9C20A-C0A0-429A-AFF0-509623E90F01}" dt="2025-03-13T00:57:19.069" v="1"/>
        <pc:sldMkLst>
          <pc:docMk/>
          <pc:sldMk cId="449840931" sldId="110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BE01AF3-4714-200E-A96B-87025FCE8C17}"/>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0FCB21A-4D1E-4A28-2192-6448833F9793}"/>
              </a:ext>
            </a:extLst>
          </p:cNvPr>
          <p:cNvSpPr>
            <a:spLocks noGrp="1"/>
          </p:cNvSpPr>
          <p:nvPr>
            <p:ph type="dt" sz="quarter" idx="1"/>
          </p:nvPr>
        </p:nvSpPr>
        <p:spPr>
          <a:xfrm>
            <a:off x="3816350" y="0"/>
            <a:ext cx="2919413" cy="495300"/>
          </a:xfrm>
          <a:prstGeom prst="rect">
            <a:avLst/>
          </a:prstGeom>
        </p:spPr>
        <p:txBody>
          <a:bodyPr vert="horz" lIns="91440" tIns="45720" rIns="91440" bIns="45720" rtlCol="0"/>
          <a:lstStyle>
            <a:lvl1pPr algn="r">
              <a:defRPr sz="1200"/>
            </a:lvl1pPr>
          </a:lstStyle>
          <a:p>
            <a:fld id="{ACD6BF58-322B-431D-A9F6-922E654EA28D}" type="datetimeFigureOut">
              <a:rPr kumimoji="1" lang="ja-JP" altLang="en-US" smtClean="0"/>
              <a:t>2025/10/2</a:t>
            </a:fld>
            <a:endParaRPr kumimoji="1" lang="ja-JP" altLang="en-US"/>
          </a:p>
        </p:txBody>
      </p:sp>
      <p:sp>
        <p:nvSpPr>
          <p:cNvPr id="4" name="フッター プレースホルダー 3">
            <a:extLst>
              <a:ext uri="{FF2B5EF4-FFF2-40B4-BE49-F238E27FC236}">
                <a16:creationId xmlns:a16="http://schemas.microsoft.com/office/drawing/2014/main" id="{1A49650F-553B-1924-B76B-F366EE442F07}"/>
              </a:ext>
            </a:extLst>
          </p:cNvPr>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B2DAC4D-7610-B146-DDBA-5F56338C1A3E}"/>
              </a:ext>
            </a:extLst>
          </p:cNvPr>
          <p:cNvSpPr>
            <a:spLocks noGrp="1"/>
          </p:cNvSpPr>
          <p:nvPr>
            <p:ph type="sldNum" sz="quarter" idx="3"/>
          </p:nvPr>
        </p:nvSpPr>
        <p:spPr>
          <a:xfrm>
            <a:off x="3816350" y="9374188"/>
            <a:ext cx="2919413" cy="495300"/>
          </a:xfrm>
          <a:prstGeom prst="rect">
            <a:avLst/>
          </a:prstGeom>
        </p:spPr>
        <p:txBody>
          <a:bodyPr vert="horz" lIns="91440" tIns="45720" rIns="91440" bIns="45720" rtlCol="0" anchor="b"/>
          <a:lstStyle>
            <a:lvl1pPr algn="r">
              <a:defRPr sz="1200"/>
            </a:lvl1pPr>
          </a:lstStyle>
          <a:p>
            <a:fld id="{EFD54780-CD71-42C5-B04D-17DB023043A0}" type="slidenum">
              <a:rPr kumimoji="1" lang="ja-JP" altLang="en-US" smtClean="0"/>
              <a:t>‹#›</a:t>
            </a:fld>
            <a:endParaRPr kumimoji="1" lang="ja-JP" altLang="en-US"/>
          </a:p>
        </p:txBody>
      </p:sp>
    </p:spTree>
    <p:extLst>
      <p:ext uri="{BB962C8B-B14F-4D97-AF65-F5344CB8AC3E}">
        <p14:creationId xmlns:p14="http://schemas.microsoft.com/office/powerpoint/2010/main" val="3572166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18"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0"/>
            <a:ext cx="2919518" cy="495188"/>
          </a:xfrm>
          <a:prstGeom prst="rect">
            <a:avLst/>
          </a:prstGeom>
        </p:spPr>
        <p:txBody>
          <a:bodyPr vert="horz" lIns="91440" tIns="45720" rIns="91440" bIns="45720" rtlCol="0"/>
          <a:lstStyle>
            <a:lvl1pPr algn="r">
              <a:defRPr sz="1200"/>
            </a:lvl1pPr>
          </a:lstStyle>
          <a:p>
            <a:fld id="{C70926DE-1F0E-4304-8543-3C0432D7CE11}" type="datetimeFigureOut">
              <a:rPr kumimoji="1" lang="ja-JP" altLang="en-US" smtClean="0"/>
              <a:t>2025/10/2</a:t>
            </a:fld>
            <a:endParaRPr kumimoji="1" lang="ja-JP" altLang="en-US"/>
          </a:p>
        </p:txBody>
      </p:sp>
      <p:sp>
        <p:nvSpPr>
          <p:cNvPr id="4" name="スライド イメージ プレースホルダー 3"/>
          <p:cNvSpPr>
            <a:spLocks noGrp="1" noRot="1" noChangeAspect="1"/>
          </p:cNvSpPr>
          <p:nvPr>
            <p:ph type="sldImg" idx="2"/>
          </p:nvPr>
        </p:nvSpPr>
        <p:spPr>
          <a:xfrm>
            <a:off x="682625" y="612775"/>
            <a:ext cx="5372100" cy="40306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404241" y="4749691"/>
            <a:ext cx="5928868" cy="450295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9518"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1"/>
            <a:ext cx="2919518" cy="495187"/>
          </a:xfrm>
          <a:prstGeom prst="rect">
            <a:avLst/>
          </a:prstGeom>
        </p:spPr>
        <p:txBody>
          <a:bodyPr vert="horz" lIns="91440" tIns="45720" rIns="91440" bIns="45720" rtlCol="0" anchor="b"/>
          <a:lstStyle>
            <a:lvl1pPr algn="r">
              <a:defRPr sz="1200"/>
            </a:lvl1pPr>
          </a:lstStyle>
          <a:p>
            <a:fld id="{28202254-8A6E-4A16-84D3-6B226694FCD4}" type="slidenum">
              <a:rPr kumimoji="1" lang="ja-JP" altLang="en-US" smtClean="0"/>
              <a:t>‹#›</a:t>
            </a:fld>
            <a:endParaRPr kumimoji="1" lang="ja-JP" altLang="en-US"/>
          </a:p>
        </p:txBody>
      </p:sp>
    </p:spTree>
    <p:extLst>
      <p:ext uri="{BB962C8B-B14F-4D97-AF65-F5344CB8AC3E}">
        <p14:creationId xmlns:p14="http://schemas.microsoft.com/office/powerpoint/2010/main" val="35066901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2B53D04A-B60E-1241-96E3-BBB7CC6C31A8}" type="slidenum">
              <a:rPr lang="ja-JP" altLang="en-US" noProof="0" smtClean="0"/>
              <a:pPr lvl="0"/>
              <a:t>1</a:t>
            </a:fld>
            <a:endParaRPr lang="ja-JP" altLang="en-US" noProof="0"/>
          </a:p>
        </p:txBody>
      </p:sp>
      <p:sp>
        <p:nvSpPr>
          <p:cNvPr id="6" name="ノート プレースホルダー 5">
            <a:extLst>
              <a:ext uri="{FF2B5EF4-FFF2-40B4-BE49-F238E27FC236}">
                <a16:creationId xmlns:a16="http://schemas.microsoft.com/office/drawing/2014/main" id="{DC729D40-04B7-0095-8AFC-19BFC3C7B5CD}"/>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85BEFD32-14C1-21E9-C324-A0F3A1BE87CE}"/>
              </a:ext>
            </a:extLst>
          </p:cNvPr>
          <p:cNvSpPr>
            <a:spLocks noGrp="1" noRot="1" noChangeAspect="1"/>
          </p:cNvSpPr>
          <p:nvPr>
            <p:ph type="sldImg"/>
          </p:nvPr>
        </p:nvSpPr>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7866B863-2079-A7CB-4C06-C15747048990}"/>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DA9F5E1F-9653-97A7-180C-55AAC453D66D}"/>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10</a:t>
            </a:fld>
            <a:endParaRPr lang="ja-JP" altLang="en-US" dirty="0"/>
          </a:p>
        </p:txBody>
      </p:sp>
    </p:spTree>
    <p:extLst>
      <p:ext uri="{BB962C8B-B14F-4D97-AF65-F5344CB8AC3E}">
        <p14:creationId xmlns:p14="http://schemas.microsoft.com/office/powerpoint/2010/main" val="234681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BA5AFB2C-6998-7C6F-F817-D3A7E9E0FE53}"/>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FCE1F77D-BA68-228B-56E4-13C0251EF09E}"/>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11</a:t>
            </a:fld>
            <a:endParaRPr lang="ja-JP" altLang="en-US" dirty="0"/>
          </a:p>
        </p:txBody>
      </p:sp>
    </p:spTree>
    <p:extLst>
      <p:ext uri="{BB962C8B-B14F-4D97-AF65-F5344CB8AC3E}">
        <p14:creationId xmlns:p14="http://schemas.microsoft.com/office/powerpoint/2010/main" val="1825051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F410BCB4-6892-03BB-AC98-0B29E871BAB9}"/>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645909F4-35B1-F5F7-62ED-CF81D6A08F8E}"/>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12</a:t>
            </a:fld>
            <a:endParaRPr lang="ja-JP" altLang="en-US" dirty="0"/>
          </a:p>
        </p:txBody>
      </p:sp>
    </p:spTree>
    <p:extLst>
      <p:ext uri="{BB962C8B-B14F-4D97-AF65-F5344CB8AC3E}">
        <p14:creationId xmlns:p14="http://schemas.microsoft.com/office/powerpoint/2010/main" val="2706496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400FB412-B78B-790F-30B7-219A1AAEA7B0}"/>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7BE2C871-71BF-BD45-75B1-91BE2BECC946}"/>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13</a:t>
            </a:fld>
            <a:endParaRPr lang="ja-JP" altLang="en-US" dirty="0"/>
          </a:p>
        </p:txBody>
      </p:sp>
    </p:spTree>
    <p:extLst>
      <p:ext uri="{BB962C8B-B14F-4D97-AF65-F5344CB8AC3E}">
        <p14:creationId xmlns:p14="http://schemas.microsoft.com/office/powerpoint/2010/main" val="203567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21B50428-DE46-169D-8C07-00FA57E267F4}"/>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0CA02CFA-AA2D-4F4A-D8DC-1123A831EAFC}"/>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14</a:t>
            </a:fld>
            <a:endParaRPr lang="ja-JP" altLang="en-US" dirty="0"/>
          </a:p>
        </p:txBody>
      </p:sp>
    </p:spTree>
    <p:extLst>
      <p:ext uri="{BB962C8B-B14F-4D97-AF65-F5344CB8AC3E}">
        <p14:creationId xmlns:p14="http://schemas.microsoft.com/office/powerpoint/2010/main" val="2910629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BC1C4443-3E64-4702-14A1-E3D787080F53}"/>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0B197950-99AC-0909-D90B-E8BEFCCFD71D}"/>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15</a:t>
            </a:fld>
            <a:endParaRPr lang="ja-JP" altLang="en-US" dirty="0"/>
          </a:p>
        </p:txBody>
      </p:sp>
    </p:spTree>
    <p:extLst>
      <p:ext uri="{BB962C8B-B14F-4D97-AF65-F5344CB8AC3E}">
        <p14:creationId xmlns:p14="http://schemas.microsoft.com/office/powerpoint/2010/main" val="2886053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D0D83B46-0728-AAD2-DD60-6E10E52275CD}"/>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416AD3C5-45D7-5805-0A9F-13719A969376}"/>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16</a:t>
            </a:fld>
            <a:endParaRPr lang="ja-JP" altLang="en-US" dirty="0"/>
          </a:p>
        </p:txBody>
      </p:sp>
    </p:spTree>
    <p:extLst>
      <p:ext uri="{BB962C8B-B14F-4D97-AF65-F5344CB8AC3E}">
        <p14:creationId xmlns:p14="http://schemas.microsoft.com/office/powerpoint/2010/main" val="728157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29944B36-42F7-C8D7-3E21-A106C0CFEDAA}"/>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E59578EC-C0FC-11F2-1C02-F0DC63265E02}"/>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17</a:t>
            </a:fld>
            <a:endParaRPr lang="ja-JP" altLang="en-US" dirty="0"/>
          </a:p>
        </p:txBody>
      </p:sp>
    </p:spTree>
    <p:extLst>
      <p:ext uri="{BB962C8B-B14F-4D97-AF65-F5344CB8AC3E}">
        <p14:creationId xmlns:p14="http://schemas.microsoft.com/office/powerpoint/2010/main" val="2900181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5"/>
          </p:nvPr>
        </p:nvSpPr>
        <p:spPr/>
        <p:txBody>
          <a:bodyPr/>
          <a:lstStyle/>
          <a:p>
            <a:fld id="{28202254-8A6E-4A16-84D3-6B226694FCD4}"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8C791F73-CF66-E7DA-9D21-7BA34933DB2A}"/>
              </a:ext>
            </a:extLst>
          </p:cNvPr>
          <p:cNvSpPr>
            <a:spLocks noGrp="1" noRot="1" noChangeAspect="1"/>
          </p:cNvSpPr>
          <p:nvPr>
            <p:ph type="sldImg"/>
          </p:nvPr>
        </p:nvSpPr>
        <p:spPr/>
      </p:sp>
    </p:spTree>
    <p:extLst>
      <p:ext uri="{BB962C8B-B14F-4D97-AF65-F5344CB8AC3E}">
        <p14:creationId xmlns:p14="http://schemas.microsoft.com/office/powerpoint/2010/main" val="1928224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5"/>
          </p:nvPr>
        </p:nvSpPr>
        <p:spPr/>
        <p:txBody>
          <a:bodyPr/>
          <a:lstStyle/>
          <a:p>
            <a:fld id="{28202254-8A6E-4A16-84D3-6B226694FCD4}"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21BF82B8-918D-0182-EEDB-1DF9DC599B8B}"/>
              </a:ext>
            </a:extLst>
          </p:cNvPr>
          <p:cNvSpPr>
            <a:spLocks noGrp="1" noRot="1" noChangeAspect="1"/>
          </p:cNvSpPr>
          <p:nvPr>
            <p:ph type="sldImg"/>
          </p:nvPr>
        </p:nvSpPr>
        <p:spPr/>
      </p:sp>
    </p:spTree>
    <p:extLst>
      <p:ext uri="{BB962C8B-B14F-4D97-AF65-F5344CB8AC3E}">
        <p14:creationId xmlns:p14="http://schemas.microsoft.com/office/powerpoint/2010/main" val="315609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2B53D04A-B60E-1241-96E3-BBB7CC6C31A8}" type="slidenum">
              <a:rPr lang="ja-JP" altLang="en-US" noProof="0" smtClean="0"/>
              <a:pPr lvl="0"/>
              <a:t>2</a:t>
            </a:fld>
            <a:endParaRPr lang="ja-JP" altLang="en-US" noProof="0" dirty="0"/>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760C3FFC-CA31-B711-7FE1-F03D5D1E6071}"/>
              </a:ext>
            </a:extLst>
          </p:cNvPr>
          <p:cNvSpPr>
            <a:spLocks noGrp="1" noRot="1" noChangeAspect="1"/>
          </p:cNvSpPr>
          <p:nvPr>
            <p:ph type="sldImg"/>
          </p:nvPr>
        </p:nvSpPr>
        <p:spPr/>
      </p:sp>
    </p:spTree>
    <p:extLst>
      <p:ext uri="{BB962C8B-B14F-4D97-AF65-F5344CB8AC3E}">
        <p14:creationId xmlns:p14="http://schemas.microsoft.com/office/powerpoint/2010/main" val="2509196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20</a:t>
            </a:fld>
            <a:endParaRPr lang="ja-JP" altLang="en-US"/>
          </a:p>
        </p:txBody>
      </p:sp>
      <p:sp>
        <p:nvSpPr>
          <p:cNvPr id="6" name="ノート プレースホルダー 5">
            <a:extLst>
              <a:ext uri="{FF2B5EF4-FFF2-40B4-BE49-F238E27FC236}">
                <a16:creationId xmlns:a16="http://schemas.microsoft.com/office/drawing/2014/main" id="{37924964-A210-6C7B-FDAE-FBE7CEA390D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17BF03C3-DFE1-82E0-8EFF-CB1AD00FC7F5}"/>
              </a:ext>
            </a:extLst>
          </p:cNvPr>
          <p:cNvSpPr>
            <a:spLocks noGrp="1" noRot="1" noChangeAspect="1"/>
          </p:cNvSpPr>
          <p:nvPr>
            <p:ph type="sldImg"/>
          </p:nvPr>
        </p:nvSpPr>
        <p:spPr/>
      </p:sp>
    </p:spTree>
    <p:extLst>
      <p:ext uri="{BB962C8B-B14F-4D97-AF65-F5344CB8AC3E}">
        <p14:creationId xmlns:p14="http://schemas.microsoft.com/office/powerpoint/2010/main" val="57772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21</a:t>
            </a:fld>
            <a:endParaRPr lang="ja-JP" altLang="en-US"/>
          </a:p>
        </p:txBody>
      </p:sp>
      <p:sp>
        <p:nvSpPr>
          <p:cNvPr id="6" name="ノート プレースホルダー 5">
            <a:extLst>
              <a:ext uri="{FF2B5EF4-FFF2-40B4-BE49-F238E27FC236}">
                <a16:creationId xmlns:a16="http://schemas.microsoft.com/office/drawing/2014/main" id="{4D7B3C9C-A719-83FB-2343-AA015CC8E902}"/>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8145C238-B98C-A2B6-E510-F5945FD8432E}"/>
              </a:ext>
            </a:extLst>
          </p:cNvPr>
          <p:cNvSpPr>
            <a:spLocks noGrp="1" noRot="1" noChangeAspect="1"/>
          </p:cNvSpPr>
          <p:nvPr>
            <p:ph type="sldImg"/>
          </p:nvPr>
        </p:nvSpPr>
        <p:spPr/>
      </p:sp>
    </p:spTree>
    <p:extLst>
      <p:ext uri="{BB962C8B-B14F-4D97-AF65-F5344CB8AC3E}">
        <p14:creationId xmlns:p14="http://schemas.microsoft.com/office/powerpoint/2010/main" val="447864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F0E647C3-ADFF-83B7-6894-FB2F9A94EBB8}"/>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1929E546-60FC-E8D9-2052-B9A30DBE2EEF}"/>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22</a:t>
            </a:fld>
            <a:endParaRPr lang="ja-JP" altLang="en-US" dirty="0"/>
          </a:p>
        </p:txBody>
      </p:sp>
    </p:spTree>
    <p:extLst>
      <p:ext uri="{BB962C8B-B14F-4D97-AF65-F5344CB8AC3E}">
        <p14:creationId xmlns:p14="http://schemas.microsoft.com/office/powerpoint/2010/main" val="1301925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5559CFC1-360D-50DC-444C-3B774DB082AD}"/>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2CEA5747-EE93-5560-370D-162C2529DEF9}"/>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23</a:t>
            </a:fld>
            <a:endParaRPr lang="ja-JP" altLang="en-US" dirty="0"/>
          </a:p>
        </p:txBody>
      </p:sp>
    </p:spTree>
    <p:extLst>
      <p:ext uri="{BB962C8B-B14F-4D97-AF65-F5344CB8AC3E}">
        <p14:creationId xmlns:p14="http://schemas.microsoft.com/office/powerpoint/2010/main" val="1391983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2864FF3D-E49C-1490-A00D-2D78FA66473D}"/>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44E5B89F-4278-F581-6390-56EA9E73846D}"/>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24</a:t>
            </a:fld>
            <a:endParaRPr lang="ja-JP" altLang="en-US" dirty="0"/>
          </a:p>
        </p:txBody>
      </p:sp>
    </p:spTree>
    <p:extLst>
      <p:ext uri="{BB962C8B-B14F-4D97-AF65-F5344CB8AC3E}">
        <p14:creationId xmlns:p14="http://schemas.microsoft.com/office/powerpoint/2010/main" val="3648252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F2FF1106-08C7-64CF-DF1C-BA1F0DD67C6C}"/>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899EBE43-63CA-F7BD-A039-061D7B160D76}"/>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25</a:t>
            </a:fld>
            <a:endParaRPr lang="ja-JP" altLang="en-US" dirty="0"/>
          </a:p>
        </p:txBody>
      </p:sp>
    </p:spTree>
    <p:extLst>
      <p:ext uri="{BB962C8B-B14F-4D97-AF65-F5344CB8AC3E}">
        <p14:creationId xmlns:p14="http://schemas.microsoft.com/office/powerpoint/2010/main" val="4219099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26</a:t>
            </a:fld>
            <a:endParaRPr lang="ja-JP" altLang="en-US"/>
          </a:p>
        </p:txBody>
      </p:sp>
      <p:sp>
        <p:nvSpPr>
          <p:cNvPr id="6" name="ノート プレースホルダー 5">
            <a:extLst>
              <a:ext uri="{FF2B5EF4-FFF2-40B4-BE49-F238E27FC236}">
                <a16:creationId xmlns:a16="http://schemas.microsoft.com/office/drawing/2014/main" id="{712CE9A5-75D0-E56E-F917-C453AF427383}"/>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6024CF89-95AA-64FB-CA62-425910A0A9F6}"/>
              </a:ext>
            </a:extLst>
          </p:cNvPr>
          <p:cNvSpPr>
            <a:spLocks noGrp="1" noRot="1" noChangeAspect="1"/>
          </p:cNvSpPr>
          <p:nvPr>
            <p:ph type="sldImg"/>
          </p:nvPr>
        </p:nvSpPr>
        <p:spPr/>
      </p:sp>
    </p:spTree>
    <p:extLst>
      <p:ext uri="{BB962C8B-B14F-4D97-AF65-F5344CB8AC3E}">
        <p14:creationId xmlns:p14="http://schemas.microsoft.com/office/powerpoint/2010/main" val="3887095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27</a:t>
            </a:fld>
            <a:endParaRPr lang="ja-JP" altLang="en-US"/>
          </a:p>
        </p:txBody>
      </p:sp>
      <p:sp>
        <p:nvSpPr>
          <p:cNvPr id="6" name="ノート プレースホルダー 5">
            <a:extLst>
              <a:ext uri="{FF2B5EF4-FFF2-40B4-BE49-F238E27FC236}">
                <a16:creationId xmlns:a16="http://schemas.microsoft.com/office/drawing/2014/main" id="{A185C8DF-FD16-5736-240E-554A4586C076}"/>
              </a:ext>
            </a:extLst>
          </p:cNvPr>
          <p:cNvSpPr>
            <a:spLocks noGrp="1"/>
          </p:cNvSpPr>
          <p:nvPr>
            <p:ph type="body" sz="quarter" idx="3"/>
          </p:nvPr>
        </p:nvSpPr>
        <p:spPr/>
        <p:txBody>
          <a:bodyPr/>
          <a:lstStyle/>
          <a:p>
            <a:endParaRPr lang="ja-JP" altLang="en-US"/>
          </a:p>
        </p:txBody>
      </p:sp>
      <p:sp>
        <p:nvSpPr>
          <p:cNvPr id="7" name="スライド イメージ プレースホルダー 6">
            <a:extLst>
              <a:ext uri="{FF2B5EF4-FFF2-40B4-BE49-F238E27FC236}">
                <a16:creationId xmlns:a16="http://schemas.microsoft.com/office/drawing/2014/main" id="{6A46BFE5-CB6F-3EE0-DA32-44AE6C81C68E}"/>
              </a:ext>
            </a:extLst>
          </p:cNvPr>
          <p:cNvSpPr>
            <a:spLocks noGrp="1" noRot="1" noChangeAspect="1"/>
          </p:cNvSpPr>
          <p:nvPr>
            <p:ph type="sldImg"/>
          </p:nvPr>
        </p:nvSpPr>
        <p:spPr/>
      </p:sp>
    </p:spTree>
    <p:extLst>
      <p:ext uri="{BB962C8B-B14F-4D97-AF65-F5344CB8AC3E}">
        <p14:creationId xmlns:p14="http://schemas.microsoft.com/office/powerpoint/2010/main" val="2665359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28</a:t>
            </a:fld>
            <a:endParaRPr lang="ja-JP" altLang="en-US"/>
          </a:p>
        </p:txBody>
      </p:sp>
      <p:sp>
        <p:nvSpPr>
          <p:cNvPr id="6" name="ノート プレースホルダー 5">
            <a:extLst>
              <a:ext uri="{FF2B5EF4-FFF2-40B4-BE49-F238E27FC236}">
                <a16:creationId xmlns:a16="http://schemas.microsoft.com/office/drawing/2014/main" id="{A185C8DF-FD16-5736-240E-554A4586C076}"/>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72E7E623-80A4-7B9C-40EE-55E31ED9EBCF}"/>
              </a:ext>
            </a:extLst>
          </p:cNvPr>
          <p:cNvSpPr>
            <a:spLocks noGrp="1" noRot="1" noChangeAspect="1"/>
          </p:cNvSpPr>
          <p:nvPr>
            <p:ph type="sldImg"/>
          </p:nvPr>
        </p:nvSpPr>
        <p:spPr/>
      </p:sp>
    </p:spTree>
    <p:extLst>
      <p:ext uri="{BB962C8B-B14F-4D97-AF65-F5344CB8AC3E}">
        <p14:creationId xmlns:p14="http://schemas.microsoft.com/office/powerpoint/2010/main" val="2472460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29</a:t>
            </a:fld>
            <a:endParaRPr lang="ja-JP" altLang="en-US"/>
          </a:p>
        </p:txBody>
      </p:sp>
      <p:sp>
        <p:nvSpPr>
          <p:cNvPr id="6" name="ノート プレースホルダー 5">
            <a:extLst>
              <a:ext uri="{FF2B5EF4-FFF2-40B4-BE49-F238E27FC236}">
                <a16:creationId xmlns:a16="http://schemas.microsoft.com/office/drawing/2014/main" id="{1F79203E-7A5E-C55D-23E2-00B52DCDBFEB}"/>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BCD74104-8E0B-B626-AA4D-EDD1AF475078}"/>
              </a:ext>
            </a:extLst>
          </p:cNvPr>
          <p:cNvSpPr>
            <a:spLocks noGrp="1" noRot="1" noChangeAspect="1"/>
          </p:cNvSpPr>
          <p:nvPr>
            <p:ph type="sldImg"/>
          </p:nvPr>
        </p:nvSpPr>
        <p:spPr/>
      </p:sp>
    </p:spTree>
    <p:extLst>
      <p:ext uri="{BB962C8B-B14F-4D97-AF65-F5344CB8AC3E}">
        <p14:creationId xmlns:p14="http://schemas.microsoft.com/office/powerpoint/2010/main" val="2010998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2B53D04A-B60E-1241-96E3-BBB7CC6C31A8}" type="slidenum">
              <a:rPr lang="ja-JP" altLang="en-US" noProof="0" smtClean="0"/>
              <a:pPr lvl="0"/>
              <a:t>3</a:t>
            </a:fld>
            <a:endParaRPr lang="ja-JP" altLang="en-US" noProof="0"/>
          </a:p>
        </p:txBody>
      </p:sp>
      <p:sp>
        <p:nvSpPr>
          <p:cNvPr id="6" name="ノート プレースホルダー 5">
            <a:extLst>
              <a:ext uri="{FF2B5EF4-FFF2-40B4-BE49-F238E27FC236}">
                <a16:creationId xmlns:a16="http://schemas.microsoft.com/office/drawing/2014/main" id="{EA65EF68-2E10-6FA7-6FD3-0944D511D42E}"/>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D1F455F9-E9F6-5B0C-E47A-EDA71A9AD58F}"/>
              </a:ext>
            </a:extLst>
          </p:cNvPr>
          <p:cNvSpPr>
            <a:spLocks noGrp="1" noRot="1" noChangeAspect="1"/>
          </p:cNvSpPr>
          <p:nvPr>
            <p:ph type="sldImg"/>
          </p:nvPr>
        </p:nvSpPr>
        <p:spPr/>
      </p:sp>
    </p:spTree>
    <p:extLst>
      <p:ext uri="{BB962C8B-B14F-4D97-AF65-F5344CB8AC3E}">
        <p14:creationId xmlns:p14="http://schemas.microsoft.com/office/powerpoint/2010/main" val="11794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30</a:t>
            </a:fld>
            <a:endParaRPr lang="ja-JP" altLang="en-US"/>
          </a:p>
        </p:txBody>
      </p:sp>
      <p:sp>
        <p:nvSpPr>
          <p:cNvPr id="6" name="ノート プレースホルダー 5">
            <a:extLst>
              <a:ext uri="{FF2B5EF4-FFF2-40B4-BE49-F238E27FC236}">
                <a16:creationId xmlns:a16="http://schemas.microsoft.com/office/drawing/2014/main" id="{A25B202D-A35D-9B49-9EC6-8B0BD64FADA1}"/>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C593A9A-94C2-0207-3142-3361ED5CE358}"/>
              </a:ext>
            </a:extLst>
          </p:cNvPr>
          <p:cNvSpPr>
            <a:spLocks noGrp="1" noRot="1" noChangeAspect="1"/>
          </p:cNvSpPr>
          <p:nvPr>
            <p:ph type="sldImg"/>
          </p:nvPr>
        </p:nvSpPr>
        <p:spPr/>
      </p:sp>
    </p:spTree>
    <p:extLst>
      <p:ext uri="{BB962C8B-B14F-4D97-AF65-F5344CB8AC3E}">
        <p14:creationId xmlns:p14="http://schemas.microsoft.com/office/powerpoint/2010/main" val="3892474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31</a:t>
            </a:fld>
            <a:endParaRPr lang="ja-JP" altLang="en-US"/>
          </a:p>
        </p:txBody>
      </p:sp>
      <p:sp>
        <p:nvSpPr>
          <p:cNvPr id="6" name="ノート プレースホルダー 5">
            <a:extLst>
              <a:ext uri="{FF2B5EF4-FFF2-40B4-BE49-F238E27FC236}">
                <a16:creationId xmlns:a16="http://schemas.microsoft.com/office/drawing/2014/main" id="{A25B202D-A35D-9B49-9EC6-8B0BD64FADA1}"/>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8FEAD9DF-5DC3-1088-D030-E06B081F088B}"/>
              </a:ext>
            </a:extLst>
          </p:cNvPr>
          <p:cNvSpPr>
            <a:spLocks noGrp="1" noRot="1" noChangeAspect="1"/>
          </p:cNvSpPr>
          <p:nvPr>
            <p:ph type="sldImg"/>
          </p:nvPr>
        </p:nvSpPr>
        <p:spPr/>
      </p:sp>
    </p:spTree>
    <p:extLst>
      <p:ext uri="{BB962C8B-B14F-4D97-AF65-F5344CB8AC3E}">
        <p14:creationId xmlns:p14="http://schemas.microsoft.com/office/powerpoint/2010/main" val="4146317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32</a:t>
            </a:fld>
            <a:endParaRPr lang="ja-JP" altLang="en-US"/>
          </a:p>
        </p:txBody>
      </p:sp>
      <p:sp>
        <p:nvSpPr>
          <p:cNvPr id="3" name="スライド イメージ プレースホルダー 2">
            <a:extLst>
              <a:ext uri="{FF2B5EF4-FFF2-40B4-BE49-F238E27FC236}">
                <a16:creationId xmlns:a16="http://schemas.microsoft.com/office/drawing/2014/main" id="{20403459-5AB7-C829-9BE8-4FF39FFFBCB1}"/>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2E08752C-87BB-0A1D-5F6C-AEF332A91AE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6669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33</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01E1109D-CCA3-7817-5696-DB60A3271FA7}"/>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AC07EDAC-762C-F8E7-B3DE-47F9F9EDECA5}"/>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4</a:t>
            </a:fld>
            <a:endParaRPr lang="ja-JP" altLang="en-US" dirty="0"/>
          </a:p>
        </p:txBody>
      </p:sp>
    </p:spTree>
    <p:extLst>
      <p:ext uri="{BB962C8B-B14F-4D97-AF65-F5344CB8AC3E}">
        <p14:creationId xmlns:p14="http://schemas.microsoft.com/office/powerpoint/2010/main" val="143836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5C4B5B75-8E71-361D-6D8D-4D51FB349BFB}"/>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99725CFC-2D93-D6B7-C8CE-D0C66A862FBA}"/>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5</a:t>
            </a:fld>
            <a:endParaRPr lang="ja-JP" altLang="en-US" dirty="0"/>
          </a:p>
        </p:txBody>
      </p:sp>
    </p:spTree>
    <p:extLst>
      <p:ext uri="{BB962C8B-B14F-4D97-AF65-F5344CB8AC3E}">
        <p14:creationId xmlns:p14="http://schemas.microsoft.com/office/powerpoint/2010/main" val="3554847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7562DBC3-E0E2-345A-7E61-80A411361F7F}"/>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B3BE9492-1137-AD7C-0FEB-D8CB57B3AC8F}"/>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6</a:t>
            </a:fld>
            <a:endParaRPr lang="ja-JP" altLang="en-US" dirty="0"/>
          </a:p>
        </p:txBody>
      </p:sp>
    </p:spTree>
    <p:extLst>
      <p:ext uri="{BB962C8B-B14F-4D97-AF65-F5344CB8AC3E}">
        <p14:creationId xmlns:p14="http://schemas.microsoft.com/office/powerpoint/2010/main" val="120581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EB22496D-F047-291E-18D4-27F79BA992C5}"/>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77D88AB6-B356-57DB-969C-3D03B3DC6277}"/>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7</a:t>
            </a:fld>
            <a:endParaRPr lang="ja-JP" altLang="en-US" dirty="0"/>
          </a:p>
        </p:txBody>
      </p:sp>
    </p:spTree>
    <p:extLst>
      <p:ext uri="{BB962C8B-B14F-4D97-AF65-F5344CB8AC3E}">
        <p14:creationId xmlns:p14="http://schemas.microsoft.com/office/powerpoint/2010/main" val="285359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7DA893BA-62B5-4766-B17C-2A39F53FC475}"/>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0F10E6D3-EAF5-2E6A-A1F7-6AC7D43C8373}"/>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8</a:t>
            </a:fld>
            <a:endParaRPr lang="ja-JP" altLang="en-US" dirty="0"/>
          </a:p>
        </p:txBody>
      </p:sp>
    </p:spTree>
    <p:extLst>
      <p:ext uri="{BB962C8B-B14F-4D97-AF65-F5344CB8AC3E}">
        <p14:creationId xmlns:p14="http://schemas.microsoft.com/office/powerpoint/2010/main" val="296539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a:p>
        </p:txBody>
      </p:sp>
      <p:sp>
        <p:nvSpPr>
          <p:cNvPr id="4" name="スライド イメージ プレースホルダー 3">
            <a:extLst>
              <a:ext uri="{FF2B5EF4-FFF2-40B4-BE49-F238E27FC236}">
                <a16:creationId xmlns:a16="http://schemas.microsoft.com/office/drawing/2014/main" id="{5E2818F8-7D04-3FE7-1F7E-2214D59E180E}"/>
              </a:ext>
            </a:extLst>
          </p:cNvPr>
          <p:cNvSpPr>
            <a:spLocks noGrp="1" noRot="1" noChangeAspect="1"/>
          </p:cNvSpPr>
          <p:nvPr>
            <p:ph type="sldImg"/>
          </p:nvPr>
        </p:nvSpPr>
        <p:spPr/>
      </p:sp>
      <p:sp>
        <p:nvSpPr>
          <p:cNvPr id="2" name="スライド番号プレースホルダー 3">
            <a:extLst>
              <a:ext uri="{FF2B5EF4-FFF2-40B4-BE49-F238E27FC236}">
                <a16:creationId xmlns:a16="http://schemas.microsoft.com/office/drawing/2014/main" id="{B223B699-9F58-118B-A073-4B9D976DCEEA}"/>
              </a:ext>
            </a:extLst>
          </p:cNvPr>
          <p:cNvSpPr txBox="1">
            <a:spLocks/>
          </p:cNvSpPr>
          <p:nvPr/>
        </p:nvSpPr>
        <p:spPr>
          <a:xfrm>
            <a:off x="3816273" y="9374301"/>
            <a:ext cx="2919518" cy="4951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53D04A-B60E-1241-96E3-BBB7CC6C31A8}" type="slidenum">
              <a:rPr lang="ja-JP" altLang="en-US" smtClean="0"/>
              <a:pPr/>
              <a:t>9</a:t>
            </a:fld>
            <a:endParaRPr lang="ja-JP" altLang="en-US" dirty="0"/>
          </a:p>
        </p:txBody>
      </p:sp>
    </p:spTree>
    <p:extLst>
      <p:ext uri="{BB962C8B-B14F-4D97-AF65-F5344CB8AC3E}">
        <p14:creationId xmlns:p14="http://schemas.microsoft.com/office/powerpoint/2010/main" val="271149844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jpe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243068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102235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232229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1605413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3993693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707362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294106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0551684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239406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43646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6380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194905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366457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46782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3695854640"/>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58120064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5" r:id="rId3"/>
    <p:sldLayoutId id="2147483673" r:id="rId4"/>
    <p:sldLayoutId id="2147483674"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tags/tag7.xml" Type="http://schemas.openxmlformats.org/officeDocument/2006/relationships/tags"/><Relationship Id="rId2" Target="../slideLayouts/slideLayout5.xml" Type="http://schemas.openxmlformats.org/officeDocument/2006/relationships/slideLayout"/><Relationship Id="rId3" Target="../notesSlides/notesSlide10.xml" Type="http://schemas.openxmlformats.org/officeDocument/2006/relationships/notesSlide"/><Relationship Id="rId4" Target="../media/image14.jpeg" Type="http://schemas.openxmlformats.org/officeDocument/2006/relationships/image"/><Relationship Id="rId5" Target="../embeddings/oleObject1.bin" Type="http://schemas.openxmlformats.org/officeDocument/2006/relationships/oleObject"/><Relationship Id="rId6" Target="../media/image6.emf" Type="http://schemas.openxmlformats.org/officeDocument/2006/relationships/image"/><Relationship Id="rId7"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tags/tag8.xml" Type="http://schemas.openxmlformats.org/officeDocument/2006/relationships/tags"/><Relationship Id="rId2" Target="../slideLayouts/slideLayout5.xml" Type="http://schemas.openxmlformats.org/officeDocument/2006/relationships/slideLayout"/><Relationship Id="rId3" Target="../notesSlides/notesSlide11.xml" Type="http://schemas.openxmlformats.org/officeDocument/2006/relationships/notesSlide"/><Relationship Id="rId4" Target="../media/image15.jpeg" Type="http://schemas.openxmlformats.org/officeDocument/2006/relationships/image"/><Relationship Id="rId5" Target="../embeddings/oleObject1.bin" Type="http://schemas.openxmlformats.org/officeDocument/2006/relationships/oleObject"/><Relationship Id="rId6" Target="../media/image6.emf" Type="http://schemas.openxmlformats.org/officeDocument/2006/relationships/image"/><Relationship Id="rId7"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tags/tag9.xml" Type="http://schemas.openxmlformats.org/officeDocument/2006/relationships/tags"/><Relationship Id="rId2" Target="../slideLayouts/slideLayout5.xml" Type="http://schemas.openxmlformats.org/officeDocument/2006/relationships/slideLayout"/><Relationship Id="rId3" Target="../notesSlides/notesSlide12.xml" Type="http://schemas.openxmlformats.org/officeDocument/2006/relationships/notesSlide"/><Relationship Id="rId4" Target="../media/image16.jpeg" Type="http://schemas.openxmlformats.org/officeDocument/2006/relationships/image"/><Relationship Id="rId5" Target="../media/image17.jpeg" Type="http://schemas.openxmlformats.org/officeDocument/2006/relationships/image"/><Relationship Id="rId6" Target="../embeddings/oleObject1.bin" Type="http://schemas.openxmlformats.org/officeDocument/2006/relationships/oleObject"/><Relationship Id="rId7" Target="../media/image6.emf" Type="http://schemas.openxmlformats.org/officeDocument/2006/relationships/image"/><Relationship Id="rId8"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tags/tag10.xml" Type="http://schemas.openxmlformats.org/officeDocument/2006/relationships/tags"/><Relationship Id="rId2" Target="../slideLayouts/slideLayout5.xml" Type="http://schemas.openxmlformats.org/officeDocument/2006/relationships/slideLayout"/><Relationship Id="rId3" Target="../notesSlides/notesSlide13.xml" Type="http://schemas.openxmlformats.org/officeDocument/2006/relationships/notesSlide"/><Relationship Id="rId4" Target="../media/image18.jpeg" Type="http://schemas.openxmlformats.org/officeDocument/2006/relationships/image"/><Relationship Id="rId5" Target="../embeddings/oleObject1.bin" Type="http://schemas.openxmlformats.org/officeDocument/2006/relationships/oleObject"/><Relationship Id="rId6" Target="../media/image6.emf" Type="http://schemas.openxmlformats.org/officeDocument/2006/relationships/image"/><Relationship Id="rId7"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tags/tag11.xml" Type="http://schemas.openxmlformats.org/officeDocument/2006/relationships/tags"/><Relationship Id="rId2" Target="../slideLayouts/slideLayout5.xml" Type="http://schemas.openxmlformats.org/officeDocument/2006/relationships/slideLayout"/><Relationship Id="rId3" Target="../notesSlides/notesSlide14.xml" Type="http://schemas.openxmlformats.org/officeDocument/2006/relationships/notesSlide"/><Relationship Id="rId4" Target="../media/image18.jpeg" Type="http://schemas.openxmlformats.org/officeDocument/2006/relationships/image"/><Relationship Id="rId5" Target="../media/image4.jpeg" Type="http://schemas.openxmlformats.org/officeDocument/2006/relationships/image"/><Relationship Id="rId6" Target="../embeddings/oleObject1.bin" Type="http://schemas.openxmlformats.org/officeDocument/2006/relationships/oleObject"/><Relationship Id="rId7" Target="../media/image6.emf" Type="http://schemas.openxmlformats.org/officeDocument/2006/relationships/image"/><Relationship Id="rId8"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tags/tag12.xml" Type="http://schemas.openxmlformats.org/officeDocument/2006/relationships/tags"/><Relationship Id="rId2" Target="../slideLayouts/slideLayout5.xml" Type="http://schemas.openxmlformats.org/officeDocument/2006/relationships/slideLayout"/><Relationship Id="rId3" Target="../notesSlides/notesSlide15.xml" Type="http://schemas.openxmlformats.org/officeDocument/2006/relationships/notesSlide"/><Relationship Id="rId4" Target="../media/image19.jpeg" Type="http://schemas.openxmlformats.org/officeDocument/2006/relationships/image"/><Relationship Id="rId5" Target="../media/image16.jpeg" Type="http://schemas.openxmlformats.org/officeDocument/2006/relationships/image"/><Relationship Id="rId6" Target="../embeddings/oleObject1.bin" Type="http://schemas.openxmlformats.org/officeDocument/2006/relationships/oleObject"/><Relationship Id="rId7" Target="../media/image6.emf" Type="http://schemas.openxmlformats.org/officeDocument/2006/relationships/image"/></Relationships>
</file>

<file path=ppt/slides/_rels/slide16.xml.rels><?xml version="1.0" encoding="UTF-8" standalone="yes"?><Relationships xmlns="http://schemas.openxmlformats.org/package/2006/relationships"><Relationship Id="rId1" Target="../tags/tag13.xml" Type="http://schemas.openxmlformats.org/officeDocument/2006/relationships/tags"/><Relationship Id="rId2" Target="../slideLayouts/slideLayout5.xml" Type="http://schemas.openxmlformats.org/officeDocument/2006/relationships/slideLayout"/><Relationship Id="rId3" Target="../notesSlides/notesSlide16.xml" Type="http://schemas.openxmlformats.org/officeDocument/2006/relationships/notesSlide"/><Relationship Id="rId4" Target="../media/image20.jpeg" Type="http://schemas.openxmlformats.org/officeDocument/2006/relationships/image"/><Relationship Id="rId5" Target="../media/image16.jpeg" Type="http://schemas.openxmlformats.org/officeDocument/2006/relationships/image"/><Relationship Id="rId6" Target="../embeddings/oleObject1.bin" Type="http://schemas.openxmlformats.org/officeDocument/2006/relationships/oleObject"/><Relationship Id="rId7" Target="../media/image6.emf" Type="http://schemas.openxmlformats.org/officeDocument/2006/relationships/image"/></Relationships>
</file>

<file path=ppt/slides/_rels/slide17.xml.rels><?xml version="1.0" encoding="UTF-8" standalone="yes"?><Relationships xmlns="http://schemas.openxmlformats.org/package/2006/relationships"><Relationship Id="rId1" Target="../tags/tag14.xml" Type="http://schemas.openxmlformats.org/officeDocument/2006/relationships/tags"/><Relationship Id="rId2" Target="../slideLayouts/slideLayout5.xml" Type="http://schemas.openxmlformats.org/officeDocument/2006/relationships/slideLayout"/><Relationship Id="rId3" Target="../notesSlides/notesSlide17.xml" Type="http://schemas.openxmlformats.org/officeDocument/2006/relationships/notesSlide"/><Relationship Id="rId4" Target="../media/image21.jpeg" Type="http://schemas.openxmlformats.org/officeDocument/2006/relationships/image"/><Relationship Id="rId5" Target="../embeddings/oleObject1.bin" Type="http://schemas.openxmlformats.org/officeDocument/2006/relationships/oleObject"/><Relationship Id="rId6" Target="../media/image6.emf"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8.xml" Type="http://schemas.openxmlformats.org/officeDocument/2006/relationships/notesSlide"/><Relationship Id="rId3" Target="../media/image22.png" Type="http://schemas.openxmlformats.org/officeDocument/2006/relationships/image"/><Relationship Id="rId4" Target="../media/image2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9.xml" Type="http://schemas.openxmlformats.org/officeDocument/2006/relationships/notesSlide"/><Relationship Id="rId3" Target="../media/image24.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 Id="rId3" Target="../media/image28.png" Type="http://schemas.openxmlformats.org/officeDocument/2006/relationships/image"/><Relationship Id="rId4" Target="../media/image29.png" Type="http://schemas.openxmlformats.org/officeDocument/2006/relationships/image"/></Relationships>
</file>

<file path=ppt/slides/_rels/slide21.xml.rels><?xml version="1.0" encoding="UTF-8" standalone="yes"?><Relationships xmlns="http://schemas.openxmlformats.org/package/2006/relationships"><Relationship Id="rId1" Target="../tags/tag15.xml" Type="http://schemas.openxmlformats.org/officeDocument/2006/relationships/tags"/><Relationship Id="rId2" Target="../slideLayouts/slideLayout5.xml" Type="http://schemas.openxmlformats.org/officeDocument/2006/relationships/slideLayout"/><Relationship Id="rId3" Target="../notesSlides/notesSlide21.xml" Type="http://schemas.openxmlformats.org/officeDocument/2006/relationships/notesSlide"/><Relationship Id="rId4" Target="../embeddings/oleObject1.bin" Type="http://schemas.openxmlformats.org/officeDocument/2006/relationships/oleObject"/><Relationship Id="rId5" Target="../media/image6.emf" Type="http://schemas.openxmlformats.org/officeDocument/2006/relationships/image"/></Relationships>
</file>

<file path=ppt/slides/_rels/slide22.xml.rels><?xml version="1.0" encoding="UTF-8" standalone="yes"?><Relationships xmlns="http://schemas.openxmlformats.org/package/2006/relationships"><Relationship Id="rId1" Target="../tags/tag16.xml" Type="http://schemas.openxmlformats.org/officeDocument/2006/relationships/tags"/><Relationship Id="rId2" Target="../slideLayouts/slideLayout5.xml" Type="http://schemas.openxmlformats.org/officeDocument/2006/relationships/slideLayout"/><Relationship Id="rId3" Target="../notesSlides/notesSlide22.xml" Type="http://schemas.openxmlformats.org/officeDocument/2006/relationships/notesSlide"/><Relationship Id="rId4" Target="../media/image30.jpeg" Type="http://schemas.openxmlformats.org/officeDocument/2006/relationships/image"/><Relationship Id="rId5" Target="../media/image31.png" Type="http://schemas.openxmlformats.org/officeDocument/2006/relationships/image"/><Relationship Id="rId6" Target="../media/image4.jpeg" Type="http://schemas.openxmlformats.org/officeDocument/2006/relationships/image"/><Relationship Id="rId7" Target="../embeddings/oleObject1.bin" Type="http://schemas.openxmlformats.org/officeDocument/2006/relationships/oleObject"/><Relationship Id="rId8" Target="../media/image6.emf" Type="http://schemas.openxmlformats.org/officeDocument/2006/relationships/image"/><Relationship Id="rId9" Target="../media/image32.jpeg" Type="http://schemas.openxmlformats.org/officeDocument/2006/relationships/image"/></Relationships>
</file>

<file path=ppt/slides/_rels/slide23.xml.rels><?xml version="1.0" encoding="UTF-8" standalone="yes"?><Relationships xmlns="http://schemas.openxmlformats.org/package/2006/relationships"><Relationship Id="rId1" Target="../tags/tag17.xml" Type="http://schemas.openxmlformats.org/officeDocument/2006/relationships/tags"/><Relationship Id="rId2" Target="../slideLayouts/slideLayout5.xml" Type="http://schemas.openxmlformats.org/officeDocument/2006/relationships/slideLayout"/><Relationship Id="rId3" Target="../notesSlides/notesSlide23.xml" Type="http://schemas.openxmlformats.org/officeDocument/2006/relationships/notesSlide"/><Relationship Id="rId4" Target="../media/image30.jpeg" Type="http://schemas.openxmlformats.org/officeDocument/2006/relationships/image"/><Relationship Id="rId5" Target="../media/image31.png" Type="http://schemas.openxmlformats.org/officeDocument/2006/relationships/image"/><Relationship Id="rId6" Target="../embeddings/oleObject1.bin" Type="http://schemas.openxmlformats.org/officeDocument/2006/relationships/oleObject"/><Relationship Id="rId7" Target="../media/image6.emf" Type="http://schemas.openxmlformats.org/officeDocument/2006/relationships/image"/></Relationships>
</file>

<file path=ppt/slides/_rels/slide24.xml.rels><?xml version="1.0" encoding="UTF-8" standalone="yes"?><Relationships xmlns="http://schemas.openxmlformats.org/package/2006/relationships"><Relationship Id="rId1" Target="../tags/tag18.xml" Type="http://schemas.openxmlformats.org/officeDocument/2006/relationships/tags"/><Relationship Id="rId10" Target="../media/image35.png" Type="http://schemas.openxmlformats.org/officeDocument/2006/relationships/image"/><Relationship Id="rId2" Target="../slideLayouts/slideLayout5.xml" Type="http://schemas.openxmlformats.org/officeDocument/2006/relationships/slideLayout"/><Relationship Id="rId3" Target="../notesSlides/notesSlide24.xml" Type="http://schemas.openxmlformats.org/officeDocument/2006/relationships/notesSlide"/><Relationship Id="rId4" Target="../media/image30.jpeg" Type="http://schemas.openxmlformats.org/officeDocument/2006/relationships/image"/><Relationship Id="rId5" Target="../media/image31.png" Type="http://schemas.openxmlformats.org/officeDocument/2006/relationships/image"/><Relationship Id="rId6" Target="../embeddings/oleObject1.bin" Type="http://schemas.openxmlformats.org/officeDocument/2006/relationships/oleObject"/><Relationship Id="rId7" Target="../media/image6.emf" Type="http://schemas.openxmlformats.org/officeDocument/2006/relationships/image"/><Relationship Id="rId8" Target="../media/image33.png" Type="http://schemas.openxmlformats.org/officeDocument/2006/relationships/image"/><Relationship Id="rId9" Target="../media/image34.jpeg" Type="http://schemas.openxmlformats.org/officeDocument/2006/relationships/image"/></Relationships>
</file>

<file path=ppt/slides/_rels/slide25.xml.rels><?xml version="1.0" encoding="UTF-8" standalone="yes"?><Relationships xmlns="http://schemas.openxmlformats.org/package/2006/relationships"><Relationship Id="rId1" Target="../tags/tag19.xml" Type="http://schemas.openxmlformats.org/officeDocument/2006/relationships/tags"/><Relationship Id="rId2" Target="../slideLayouts/slideLayout5.xml" Type="http://schemas.openxmlformats.org/officeDocument/2006/relationships/slideLayout"/><Relationship Id="rId3" Target="../notesSlides/notesSlide25.xml" Type="http://schemas.openxmlformats.org/officeDocument/2006/relationships/notesSlide"/><Relationship Id="rId4" Target="../media/image30.jpeg" Type="http://schemas.openxmlformats.org/officeDocument/2006/relationships/image"/><Relationship Id="rId5" Target="../embeddings/oleObject1.bin" Type="http://schemas.openxmlformats.org/officeDocument/2006/relationships/oleObject"/><Relationship Id="rId6" Target="../media/image6.emf" Type="http://schemas.openxmlformats.org/officeDocument/2006/relationships/image"/><Relationship Id="rId7" Target="../media/image35.png" Type="http://schemas.openxmlformats.org/officeDocument/2006/relationships/image"/></Relationships>
</file>

<file path=ppt/slides/_rels/slide26.xml.rels><?xml version="1.0" encoding="UTF-8" standalone="yes"?><Relationships xmlns="http://schemas.openxmlformats.org/package/2006/relationships"><Relationship Id="rId1" Target="../tags/tag20.xml" Type="http://schemas.openxmlformats.org/officeDocument/2006/relationships/tags"/><Relationship Id="rId10" Target="../media/image40.jpg" Type="http://schemas.openxmlformats.org/officeDocument/2006/relationships/image"/><Relationship Id="rId11" Target="../media/image41.jpg" Type="http://schemas.openxmlformats.org/officeDocument/2006/relationships/image"/><Relationship Id="rId12" Target="../media/image42.png" Type="http://schemas.openxmlformats.org/officeDocument/2006/relationships/image"/><Relationship Id="rId13" Target="../media/image43.png" Type="http://schemas.openxmlformats.org/officeDocument/2006/relationships/image"/><Relationship Id="rId14" Target="../media/image44.jpg" Type="http://schemas.openxmlformats.org/officeDocument/2006/relationships/image"/><Relationship Id="rId15" Target="../media/image45.jpg" Type="http://schemas.openxmlformats.org/officeDocument/2006/relationships/image"/><Relationship Id="rId16" Target="../embeddings/oleObject2.bin" Type="http://schemas.openxmlformats.org/officeDocument/2006/relationships/oleObject"/><Relationship Id="rId17" Target="../media/image6.emf" Type="http://schemas.openxmlformats.org/officeDocument/2006/relationships/image"/><Relationship Id="rId2" Target="../slideLayouts/slideLayout5.xml" Type="http://schemas.openxmlformats.org/officeDocument/2006/relationships/slideLayout"/><Relationship Id="rId3" Target="../notesSlides/notesSlide26.xml" Type="http://schemas.openxmlformats.org/officeDocument/2006/relationships/notesSlide"/><Relationship Id="rId4" Target="../media/image30.jpeg" Type="http://schemas.openxmlformats.org/officeDocument/2006/relationships/image"/><Relationship Id="rId5" Target="../media/image31.png" Type="http://schemas.openxmlformats.org/officeDocument/2006/relationships/image"/><Relationship Id="rId6" Target="../media/image36.jpg" Type="http://schemas.openxmlformats.org/officeDocument/2006/relationships/image"/><Relationship Id="rId7" Target="../media/image37.jpg" Type="http://schemas.openxmlformats.org/officeDocument/2006/relationships/image"/><Relationship Id="rId8" Target="../media/image38.jpg" Type="http://schemas.openxmlformats.org/officeDocument/2006/relationships/image"/><Relationship Id="rId9" Target="../media/image39.jpg" Type="http://schemas.openxmlformats.org/officeDocument/2006/relationships/image"/></Relationships>
</file>

<file path=ppt/slides/_rels/slide27.xml.rels><?xml version="1.0" encoding="UTF-8" standalone="yes"?><Relationships xmlns="http://schemas.openxmlformats.org/package/2006/relationships"><Relationship Id="rId1" Target="../tags/tag21.xml" Type="http://schemas.openxmlformats.org/officeDocument/2006/relationships/tags"/><Relationship Id="rId2" Target="../slideLayouts/slideLayout5.xml" Type="http://schemas.openxmlformats.org/officeDocument/2006/relationships/slideLayout"/><Relationship Id="rId3" Target="../notesSlides/notesSlide27.xml" Type="http://schemas.openxmlformats.org/officeDocument/2006/relationships/notesSlide"/><Relationship Id="rId4" Target="../media/image4.jpeg" Type="http://schemas.openxmlformats.org/officeDocument/2006/relationships/image"/><Relationship Id="rId5" Target="../embeddings/oleObject1.bin" Type="http://schemas.openxmlformats.org/officeDocument/2006/relationships/oleObject"/><Relationship Id="rId6" Target="../media/image6.emf" Type="http://schemas.openxmlformats.org/officeDocument/2006/relationships/image"/><Relationship Id="rId7" Target="../media/image46.jpeg" Type="http://schemas.openxmlformats.org/officeDocument/2006/relationships/image"/><Relationship Id="rId8" Target="../media/image47.png" Type="http://schemas.openxmlformats.org/officeDocument/2006/relationships/image"/><Relationship Id="rId9" Target="../media/image48.png" Type="http://schemas.openxmlformats.org/officeDocument/2006/relationships/image"/></Relationships>
</file>

<file path=ppt/slides/_rels/slide28.xml.rels><?xml version="1.0" encoding="UTF-8" standalone="yes"?><Relationships xmlns="http://schemas.openxmlformats.org/package/2006/relationships"><Relationship Id="rId1" Target="../tags/tag22.xml" Type="http://schemas.openxmlformats.org/officeDocument/2006/relationships/tags"/><Relationship Id="rId2" Target="../slideLayouts/slideLayout5.xml" Type="http://schemas.openxmlformats.org/officeDocument/2006/relationships/slideLayout"/><Relationship Id="rId3" Target="../notesSlides/notesSlide28.xml" Type="http://schemas.openxmlformats.org/officeDocument/2006/relationships/notesSlide"/><Relationship Id="rId4" Target="../embeddings/oleObject1.bin" Type="http://schemas.openxmlformats.org/officeDocument/2006/relationships/oleObject"/><Relationship Id="rId5" Target="../media/image6.emf" Type="http://schemas.openxmlformats.org/officeDocument/2006/relationships/image"/><Relationship Id="rId6" Target="../media/image30.jpeg" Type="http://schemas.openxmlformats.org/officeDocument/2006/relationships/image"/><Relationship Id="rId7" Target="../media/image31.png" Type="http://schemas.openxmlformats.org/officeDocument/2006/relationships/image"/></Relationships>
</file>

<file path=ppt/slides/_rels/slide29.xml.rels><?xml version="1.0" encoding="UTF-8" standalone="yes"?><Relationships xmlns="http://schemas.openxmlformats.org/package/2006/relationships"><Relationship Id="rId1" Target="../tags/tag23.xml" Type="http://schemas.openxmlformats.org/officeDocument/2006/relationships/tags"/><Relationship Id="rId2" Target="../slideLayouts/slideLayout5.xml" Type="http://schemas.openxmlformats.org/officeDocument/2006/relationships/slideLayout"/><Relationship Id="rId3" Target="../notesSlides/notesSlide29.xml" Type="http://schemas.openxmlformats.org/officeDocument/2006/relationships/notesSlide"/><Relationship Id="rId4" Target="../embeddings/oleObject1.bin" Type="http://schemas.openxmlformats.org/officeDocument/2006/relationships/oleObject"/><Relationship Id="rId5" Target="../media/image6.emf" Type="http://schemas.openxmlformats.org/officeDocument/2006/relationships/image"/><Relationship Id="rId6" Target="../media/image46.jpeg" Type="http://schemas.openxmlformats.org/officeDocument/2006/relationships/image"/><Relationship Id="rId7" Target="../media/image47.png" Type="http://schemas.openxmlformats.org/officeDocument/2006/relationships/image"/><Relationship Id="rId8" Target="../media/image49.jpeg" Type="http://schemas.openxmlformats.org/officeDocument/2006/relationships/image"/><Relationship Id="rId9" Target="../media/image3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s>
</file>

<file path=ppt/slides/_rels/slide30.xml.rels><?xml version="1.0" encoding="UTF-8" standalone="yes"?><Relationships xmlns="http://schemas.openxmlformats.org/package/2006/relationships"><Relationship Id="rId1" Target="../tags/tag24.xml" Type="http://schemas.openxmlformats.org/officeDocument/2006/relationships/tags"/><Relationship Id="rId10" Target="../media/image51.png" Type="http://schemas.openxmlformats.org/officeDocument/2006/relationships/image"/><Relationship Id="rId2" Target="../slideLayouts/slideLayout5.xml" Type="http://schemas.openxmlformats.org/officeDocument/2006/relationships/slideLayout"/><Relationship Id="rId3" Target="../notesSlides/notesSlide30.xml" Type="http://schemas.openxmlformats.org/officeDocument/2006/relationships/notesSlide"/><Relationship Id="rId4" Target="../embeddings/oleObject1.bin" Type="http://schemas.openxmlformats.org/officeDocument/2006/relationships/oleObject"/><Relationship Id="rId5" Target="../media/image6.emf" Type="http://schemas.openxmlformats.org/officeDocument/2006/relationships/image"/><Relationship Id="rId6" Target="../media/image30.jpeg" Type="http://schemas.openxmlformats.org/officeDocument/2006/relationships/image"/><Relationship Id="rId7" Target="../media/image31.png" Type="http://schemas.openxmlformats.org/officeDocument/2006/relationships/image"/><Relationship Id="rId8" Target="../media/image50.png" Type="http://schemas.openxmlformats.org/officeDocument/2006/relationships/image"/><Relationship Id="rId9" Target="../media/image4.jpeg" Type="http://schemas.openxmlformats.org/officeDocument/2006/relationships/image"/></Relationships>
</file>

<file path=ppt/slides/_rels/slide31.xml.rels><?xml version="1.0" encoding="UTF-8" standalone="yes"?><Relationships xmlns="http://schemas.openxmlformats.org/package/2006/relationships"><Relationship Id="rId1" Target="../tags/tag25.xml" Type="http://schemas.openxmlformats.org/officeDocument/2006/relationships/tags"/><Relationship Id="rId2" Target="../slideLayouts/slideLayout5.xml" Type="http://schemas.openxmlformats.org/officeDocument/2006/relationships/slideLayout"/><Relationship Id="rId3" Target="../notesSlides/notesSlide31.xml" Type="http://schemas.openxmlformats.org/officeDocument/2006/relationships/notesSlide"/><Relationship Id="rId4" Target="../embeddings/oleObject1.bin" Type="http://schemas.openxmlformats.org/officeDocument/2006/relationships/oleObject"/><Relationship Id="rId5" Target="../media/image6.emf" Type="http://schemas.openxmlformats.org/officeDocument/2006/relationships/image"/><Relationship Id="rId6" Target="../media/image4.jpeg" Type="http://schemas.openxmlformats.org/officeDocument/2006/relationships/image"/><Relationship Id="rId7" Target="../media/image52.png" Type="http://schemas.openxmlformats.org/officeDocument/2006/relationships/image"/></Relationships>
</file>

<file path=ppt/slides/_rels/slide32.xml.rels><?xml version="1.0" encoding="UTF-8" standalone="yes"?><Relationships xmlns="http://schemas.openxmlformats.org/package/2006/relationships"><Relationship Id="rId1" Target="../tags/tag26.xml" Type="http://schemas.openxmlformats.org/officeDocument/2006/relationships/tags"/><Relationship Id="rId2" Target="../slideLayouts/slideLayout5.xml" Type="http://schemas.openxmlformats.org/officeDocument/2006/relationships/slideLayout"/><Relationship Id="rId3" Target="../notesSlides/notesSlide32.xml" Type="http://schemas.openxmlformats.org/officeDocument/2006/relationships/notesSlide"/><Relationship Id="rId4" Target="../embeddings/oleObject1.bin" Type="http://schemas.openxmlformats.org/officeDocument/2006/relationships/oleObject"/><Relationship Id="rId5" Target="../media/image6.emf" Type="http://schemas.openxmlformats.org/officeDocument/2006/relationships/image"/></Relationships>
</file>

<file path=ppt/slides/_rels/slide33.xml.rels><?xml version="1.0" encoding="UTF-8" standalone="yes"?><Relationships xmlns="http://schemas.openxmlformats.org/package/2006/relationships"><Relationship Id="rId1" Target="../tags/tag27.xml" Type="http://schemas.openxmlformats.org/officeDocument/2006/relationships/tags"/><Relationship Id="rId10" Target="../diagrams/drawing1.xml" Type="http://schemas.microsoft.com/office/2007/relationships/diagramDrawing"/><Relationship Id="rId2" Target="../slideLayouts/slideLayout5.xml" Type="http://schemas.openxmlformats.org/officeDocument/2006/relationships/slideLayout"/><Relationship Id="rId3" Target="../notesSlides/notesSlide33.xml" Type="http://schemas.openxmlformats.org/officeDocument/2006/relationships/notesSlide"/><Relationship Id="rId4" Target="../embeddings/oleObject1.bin" Type="http://schemas.openxmlformats.org/officeDocument/2006/relationships/oleObject"/><Relationship Id="rId5" Target="../media/image6.emf" Type="http://schemas.openxmlformats.org/officeDocument/2006/relationships/image"/><Relationship Id="rId6" Target="../diagrams/data1.xml" Type="http://schemas.openxmlformats.org/officeDocument/2006/relationships/diagramData"/><Relationship Id="rId7" Target="../diagrams/layout1.xml" Type="http://schemas.openxmlformats.org/officeDocument/2006/relationships/diagramLayout"/><Relationship Id="rId8" Target="../diagrams/quickStyle1.xml" Type="http://schemas.openxmlformats.org/officeDocument/2006/relationships/diagramQuickStyle"/><Relationship Id="rId9" Target="../diagrams/colors1.xml" Type="http://schemas.openxmlformats.org/officeDocument/2006/relationships/diagramColors"/></Relationships>
</file>

<file path=ppt/slides/_rels/slide4.xml.rels><?xml version="1.0" encoding="UTF-8" standalone="yes"?><Relationships xmlns="http://schemas.openxmlformats.org/package/2006/relationships"><Relationship Id="rId1" Target="../tags/tag1.xml" Type="http://schemas.openxmlformats.org/officeDocument/2006/relationships/tags"/><Relationship Id="rId2" Target="../slideLayouts/slideLayout5.xml" Type="http://schemas.openxmlformats.org/officeDocument/2006/relationships/slideLayout"/><Relationship Id="rId3" Target="../notesSlides/notesSlide4.xml" Type="http://schemas.openxmlformats.org/officeDocument/2006/relationships/notesSlide"/><Relationship Id="rId4" Target="../media/image4.jpeg" Type="http://schemas.openxmlformats.org/officeDocument/2006/relationships/image"/><Relationship Id="rId5" Target="../media/image5.jpeg" Type="http://schemas.openxmlformats.org/officeDocument/2006/relationships/image"/><Relationship Id="rId6" Target="../embeddings/oleObject1.bin" Type="http://schemas.openxmlformats.org/officeDocument/2006/relationships/oleObject"/><Relationship Id="rId7" Target="../media/image6.emf"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tags/tag2.xml" Type="http://schemas.openxmlformats.org/officeDocument/2006/relationships/tags"/><Relationship Id="rId2" Target="../slideLayouts/slideLayout5.xml" Type="http://schemas.openxmlformats.org/officeDocument/2006/relationships/slideLayout"/><Relationship Id="rId3" Target="../notesSlides/notesSlide5.xml" Type="http://schemas.openxmlformats.org/officeDocument/2006/relationships/notesSlide"/><Relationship Id="rId4" Target="../embeddings/oleObject1.bin" Type="http://schemas.openxmlformats.org/officeDocument/2006/relationships/oleObject"/><Relationship Id="rId5" Target="../media/image6.emf"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tags/tag3.xml" Type="http://schemas.openxmlformats.org/officeDocument/2006/relationships/tags"/><Relationship Id="rId2" Target="../slideLayouts/slideLayout5.xml" Type="http://schemas.openxmlformats.org/officeDocument/2006/relationships/slideLayout"/><Relationship Id="rId3" Target="../notesSlides/notesSlide6.xml" Type="http://schemas.openxmlformats.org/officeDocument/2006/relationships/notesSlide"/><Relationship Id="rId4" Target="../media/image11.png" Type="http://schemas.openxmlformats.org/officeDocument/2006/relationships/image"/><Relationship Id="rId5" Target="../embeddings/oleObject1.bin" Type="http://schemas.openxmlformats.org/officeDocument/2006/relationships/oleObject"/><Relationship Id="rId6" Target="../media/image6.emf" Type="http://schemas.openxmlformats.org/officeDocument/2006/relationships/image"/><Relationship Id="rId7" Target="../media/image10.jpeg" Type="http://schemas.openxmlformats.org/officeDocument/2006/relationships/image"/><Relationship Id="rId8"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tags/tag4.xml" Type="http://schemas.openxmlformats.org/officeDocument/2006/relationships/tags"/><Relationship Id="rId2" Target="../slideLayouts/slideLayout5.xml" Type="http://schemas.openxmlformats.org/officeDocument/2006/relationships/slideLayout"/><Relationship Id="rId3" Target="../notesSlides/notesSlide7.xml" Type="http://schemas.openxmlformats.org/officeDocument/2006/relationships/notesSlide"/><Relationship Id="rId4" Target="../media/image5.jpeg" Type="http://schemas.openxmlformats.org/officeDocument/2006/relationships/image"/><Relationship Id="rId5" Target="../media/image4.jpeg" Type="http://schemas.openxmlformats.org/officeDocument/2006/relationships/image"/><Relationship Id="rId6" Target="../embeddings/oleObject1.bin" Type="http://schemas.openxmlformats.org/officeDocument/2006/relationships/oleObject"/><Relationship Id="rId7" Target="../media/image6.emf" Type="http://schemas.openxmlformats.org/officeDocument/2006/relationships/image"/><Relationship Id="rId8"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tags/tag5.xml" Type="http://schemas.openxmlformats.org/officeDocument/2006/relationships/tags"/><Relationship Id="rId2" Target="../slideLayouts/slideLayout5.xml" Type="http://schemas.openxmlformats.org/officeDocument/2006/relationships/slideLayout"/><Relationship Id="rId3" Target="../notesSlides/notesSlide8.xml" Type="http://schemas.openxmlformats.org/officeDocument/2006/relationships/notesSlide"/><Relationship Id="rId4" Target="../media/image13.jpeg" Type="http://schemas.openxmlformats.org/officeDocument/2006/relationships/image"/><Relationship Id="rId5" Target="../embeddings/oleObject1.bin" Type="http://schemas.openxmlformats.org/officeDocument/2006/relationships/oleObject"/><Relationship Id="rId6" Target="../media/image6.emf" Type="http://schemas.openxmlformats.org/officeDocument/2006/relationships/image"/><Relationship Id="rId7"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tags/tag6.xml" Type="http://schemas.openxmlformats.org/officeDocument/2006/relationships/tags"/><Relationship Id="rId2" Target="../slideLayouts/slideLayout5.xml" Type="http://schemas.openxmlformats.org/officeDocument/2006/relationships/slideLayout"/><Relationship Id="rId3" Target="../notesSlides/notesSlide9.xml" Type="http://schemas.openxmlformats.org/officeDocument/2006/relationships/notesSlide"/><Relationship Id="rId4" Target="../media/image5.jpeg" Type="http://schemas.openxmlformats.org/officeDocument/2006/relationships/image"/><Relationship Id="rId5" Target="../media/image13.jpeg" Type="http://schemas.openxmlformats.org/officeDocument/2006/relationships/image"/><Relationship Id="rId6" Target="../embeddings/oleObject1.bin" Type="http://schemas.openxmlformats.org/officeDocument/2006/relationships/oleObject"/><Relationship Id="rId7" Target="../media/image6.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A1A8AFA-44DE-2E04-D7DA-9C3E74293E5B}"/>
              </a:ext>
            </a:extLst>
          </p:cNvPr>
          <p:cNvSpPr/>
          <p:nvPr/>
        </p:nvSpPr>
        <p:spPr>
          <a:xfrm>
            <a:off x="616028" y="1916991"/>
            <a:ext cx="7805010" cy="2736016"/>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3" name="サブタイトル 2"/>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電話、カメラを使おう</a:t>
            </a:r>
          </a:p>
        </p:txBody>
      </p:sp>
      <p:pic>
        <p:nvPicPr>
          <p:cNvPr id="10" name="図 9"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5961" y="291104"/>
            <a:ext cx="750152" cy="1113621"/>
          </a:xfrm>
          <a:prstGeom prst="rect">
            <a:avLst/>
          </a:prstGeom>
        </p:spPr>
      </p:pic>
      <p:sp>
        <p:nvSpPr>
          <p:cNvPr id="11" name="テキスト ボックス 10">
            <a:extLst>
              <a:ext uri="{FF2B5EF4-FFF2-40B4-BE49-F238E27FC236}">
                <a16:creationId xmlns:a16="http://schemas.microsoft.com/office/drawing/2014/main" id="{C666ED79-23D4-4339-9F1D-786E0861D5BA}"/>
              </a:ext>
            </a:extLst>
          </p:cNvPr>
          <p:cNvSpPr txBox="1"/>
          <p:nvPr/>
        </p:nvSpPr>
        <p:spPr>
          <a:xfrm>
            <a:off x="548030" y="721063"/>
            <a:ext cx="3477180" cy="400110"/>
          </a:xfrm>
          <a:prstGeom prst="rect">
            <a:avLst/>
          </a:prstGeom>
          <a:noFill/>
        </p:spPr>
        <p:txBody>
          <a:bodyPr wrap="square" rtlCol="0">
            <a:spAutoFit/>
          </a:bodyPr>
          <a:lstStyle/>
          <a:p>
            <a:r>
              <a:rPr lang="ja-JP" altLang="en-US" sz="2000" b="1">
                <a:solidFill>
                  <a:srgbClr val="4472C4"/>
                </a:solidFill>
                <a:latin typeface="BIZ UDPゴシック" panose="020B0400000000000000" pitchFamily="50" charset="-128"/>
                <a:ea typeface="BIZ UDPゴシック" panose="020B0400000000000000" pitchFamily="50" charset="-128"/>
                <a:cs typeface="Meiryo" charset="-128"/>
              </a:rPr>
              <a:t>スマートフォン初心者編</a:t>
            </a:r>
            <a:r>
              <a:rPr lang="en-US" altLang="ja-JP" sz="2000" b="1">
                <a:solidFill>
                  <a:srgbClr val="4472C4"/>
                </a:solidFill>
                <a:latin typeface="BIZ UDPゴシック" panose="020B0400000000000000" pitchFamily="50" charset="-128"/>
                <a:ea typeface="BIZ UDPゴシック" panose="020B0400000000000000" pitchFamily="50" charset="-128"/>
                <a:cs typeface="Meiryo" charset="-128"/>
              </a:rPr>
              <a:t> </a:t>
            </a:r>
            <a:endParaRPr lang="ja-JP" altLang="en-US" sz="2000"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A10638EB-4EBB-48D8-9019-3994E724A9AD}"/>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11</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pic>
        <p:nvPicPr>
          <p:cNvPr id="7" name="図 6" descr="アイコン&#10;&#10;自動的に生成された説明">
            <a:extLst>
              <a:ext uri="{FF2B5EF4-FFF2-40B4-BE49-F238E27FC236}">
                <a16:creationId xmlns:a16="http://schemas.microsoft.com/office/drawing/2014/main" id="{3E1AEF47-C94A-EC35-38EB-C9EB97A7C2FD}"/>
              </a:ext>
            </a:extLst>
          </p:cNvPr>
          <p:cNvPicPr>
            <a:picLocks noChangeAspect="1"/>
          </p:cNvPicPr>
          <p:nvPr/>
        </p:nvPicPr>
        <p:blipFill>
          <a:blip r:embed="rId4"/>
          <a:stretch>
            <a:fillRect/>
          </a:stretch>
        </p:blipFill>
        <p:spPr>
          <a:xfrm>
            <a:off x="6326913" y="4365007"/>
            <a:ext cx="1909027" cy="2029092"/>
          </a:xfrm>
          <a:prstGeom prst="rect">
            <a:avLst/>
          </a:prstGeom>
        </p:spPr>
      </p:pic>
      <p:sp>
        <p:nvSpPr>
          <p:cNvPr id="5" name="テキスト ボックス 4">
            <a:extLst>
              <a:ext uri="{FF2B5EF4-FFF2-40B4-BE49-F238E27FC236}">
                <a16:creationId xmlns:a16="http://schemas.microsoft.com/office/drawing/2014/main" id="{F11C2B15-B198-DA36-631B-D7CB000E7BE8}"/>
              </a:ext>
            </a:extLst>
          </p:cNvPr>
          <p:cNvSpPr txBox="1"/>
          <p:nvPr/>
        </p:nvSpPr>
        <p:spPr>
          <a:xfrm>
            <a:off x="760129" y="304993"/>
            <a:ext cx="1119217" cy="343620"/>
          </a:xfrm>
          <a:prstGeom prst="rect">
            <a:avLst/>
          </a:prstGeom>
          <a:noFill/>
        </p:spPr>
        <p:txBody>
          <a:bodyPr wrap="none" rtlCol="0">
            <a:spAutoFit/>
          </a:bodyPr>
          <a:lstStyle/>
          <a:p>
            <a:r>
              <a:rPr lang="en-US" altLang="ja-JP" sz="1633" b="1">
                <a:solidFill>
                  <a:srgbClr val="4472C4"/>
                </a:solidFill>
                <a:latin typeface="BIZ UDPゴシック" panose="020B0400000000000000" pitchFamily="50" charset="-128"/>
                <a:ea typeface="BIZ UDPゴシック" panose="020B0400000000000000" pitchFamily="50" charset="-128"/>
                <a:cs typeface="Meiryo" charset="-128"/>
              </a:rPr>
              <a:t>Android</a:t>
            </a:r>
            <a:endParaRPr lang="ja-JP" altLang="en-US" sz="1633"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8" name="角丸四角形 12">
            <a:extLst>
              <a:ext uri="{FF2B5EF4-FFF2-40B4-BE49-F238E27FC236}">
                <a16:creationId xmlns:a16="http://schemas.microsoft.com/office/drawing/2014/main" id="{DDBB8E58-1641-F14E-E364-51027950738D}"/>
              </a:ext>
            </a:extLst>
          </p:cNvPr>
          <p:cNvSpPr/>
          <p:nvPr/>
        </p:nvSpPr>
        <p:spPr>
          <a:xfrm>
            <a:off x="705028" y="291105"/>
            <a:ext cx="1211010" cy="400068"/>
          </a:xfrm>
          <a:prstGeom prst="roundRect">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33">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8167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6A61BA2-B509-2DDA-2A90-DCD5574030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809" y="2391062"/>
            <a:ext cx="1986265" cy="43035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4532373"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電話帳（連絡先）からかける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hidden="1">
            <a:extLst>
              <a:ext uri="{FF2B5EF4-FFF2-40B4-BE49-F238E27FC236}">
                <a16:creationId xmlns:a16="http://schemas.microsoft.com/office/drawing/2014/main" id="{46A063FE-C23B-59D8-9617-6999F27B2398}"/>
              </a:ext>
            </a:extLst>
          </p:cNvPr>
          <p:cNvSpPr txBox="1"/>
          <p:nvPr/>
        </p:nvSpPr>
        <p:spPr>
          <a:xfrm>
            <a:off x="-4066965" y="2744788"/>
            <a:ext cx="3835065"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表示された電話番号横の受話器マーク　　を押せば電話がかかります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hidden="1">
            <a:extLst>
              <a:ext uri="{FF2B5EF4-FFF2-40B4-BE49-F238E27FC236}">
                <a16:creationId xmlns:a16="http://schemas.microsoft.com/office/drawing/2014/main" id="{94C4D4DF-D5DC-2D12-2E65-118DC6529F05}"/>
              </a:ext>
            </a:extLst>
          </p:cNvPr>
          <p:cNvSpPr txBox="1"/>
          <p:nvPr/>
        </p:nvSpPr>
        <p:spPr>
          <a:xfrm>
            <a:off x="-4569927" y="274478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四角形: 角を丸くする 9">
            <a:extLst>
              <a:ext uri="{FF2B5EF4-FFF2-40B4-BE49-F238E27FC236}">
                <a16:creationId xmlns:a16="http://schemas.microsoft.com/office/drawing/2014/main" id="{10B8342A-E772-AA80-3718-6E42E0DAA5F3}"/>
              </a:ext>
            </a:extLst>
          </p:cNvPr>
          <p:cNvSpPr/>
          <p:nvPr/>
        </p:nvSpPr>
        <p:spPr>
          <a:xfrm>
            <a:off x="3905623" y="4090183"/>
            <a:ext cx="276094" cy="30898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021691C7-B5FA-73FB-6DCE-91756F180A96}"/>
              </a:ext>
            </a:extLst>
          </p:cNvPr>
          <p:cNvSpPr/>
          <p:nvPr/>
        </p:nvSpPr>
        <p:spPr>
          <a:xfrm>
            <a:off x="4752206" y="4711224"/>
            <a:ext cx="180000" cy="18000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5A816C4-670A-C7CF-07C8-A2C7BCFF2C9E}"/>
              </a:ext>
            </a:extLst>
          </p:cNvPr>
          <p:cNvSpPr txBox="1"/>
          <p:nvPr/>
        </p:nvSpPr>
        <p:spPr>
          <a:xfrm>
            <a:off x="3135422" y="1475868"/>
            <a:ext cx="4336532"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表示された電話番号横の受話器</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マーク　　　　を押せば電話がかかります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96031948-A325-3ED6-F1BA-E78C9EDDC9F7}"/>
              </a:ext>
            </a:extLst>
          </p:cNvPr>
          <p:cNvSpPr txBox="1"/>
          <p:nvPr/>
        </p:nvSpPr>
        <p:spPr>
          <a:xfrm>
            <a:off x="2632459" y="1381291"/>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字幕 14">
            <a:extLst>
              <a:ext uri="{FF2B5EF4-FFF2-40B4-BE49-F238E27FC236}">
                <a16:creationId xmlns:a16="http://schemas.microsoft.com/office/drawing/2014/main" id="{BE31F2C8-FBD8-9B9B-C81F-1B4E9C2377AB}"/>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dirty="0">
                <a:solidFill>
                  <a:schemeClr val="accent1"/>
                </a:solidFill>
                <a:latin typeface="BIZ UDPゴシック" panose="020B0400000000000000" pitchFamily="50" charset="-128"/>
                <a:ea typeface="BIZ UDPゴシック" panose="020B0400000000000000" pitchFamily="50" charset="-128"/>
              </a:rPr>
              <a:t>電話帳から電話をかける方法</a:t>
            </a:r>
          </a:p>
        </p:txBody>
      </p:sp>
      <p:pic>
        <p:nvPicPr>
          <p:cNvPr id="12" name="図 11">
            <a:extLst>
              <a:ext uri="{FF2B5EF4-FFF2-40B4-BE49-F238E27FC236}">
                <a16:creationId xmlns:a16="http://schemas.microsoft.com/office/drawing/2014/main" id="{1AADFEFF-DB2F-68B4-63E1-5B6AFC05440C}"/>
              </a:ext>
            </a:extLst>
          </p:cNvPr>
          <p:cNvPicPr>
            <a:picLocks noChangeAspect="1"/>
          </p:cNvPicPr>
          <p:nvPr/>
        </p:nvPicPr>
        <p:blipFill>
          <a:blip r:embed="rId7"/>
          <a:srcRect l="9538" t="7068" r="8775" b="5014"/>
          <a:stretch>
            <a:fillRect/>
          </a:stretch>
        </p:blipFill>
        <p:spPr>
          <a:xfrm>
            <a:off x="4003172" y="1867988"/>
            <a:ext cx="362197" cy="362197"/>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ln>
            <a:noFill/>
          </a:ln>
          <a:effectLst/>
        </p:spPr>
      </p:pic>
      <p:sp>
        <p:nvSpPr>
          <p:cNvPr id="4"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8</a:t>
            </a:r>
          </a:p>
        </p:txBody>
      </p:sp>
    </p:spTree>
    <p:extLst>
      <p:ext uri="{BB962C8B-B14F-4D97-AF65-F5344CB8AC3E}">
        <p14:creationId xmlns:p14="http://schemas.microsoft.com/office/powerpoint/2010/main" val="3876634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BE1C733-90C0-5BB2-DFB7-B6B9DB9A31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867" y="2410601"/>
            <a:ext cx="1986265" cy="4303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1-D</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9" y="155154"/>
            <a:ext cx="3839272"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電話の受け方</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6A063FE-C23B-59D8-9617-6999F27B2398}"/>
              </a:ext>
            </a:extLst>
          </p:cNvPr>
          <p:cNvSpPr txBox="1"/>
          <p:nvPr/>
        </p:nvSpPr>
        <p:spPr>
          <a:xfrm>
            <a:off x="1472049" y="1489361"/>
            <a:ext cx="7033321"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スマートフォンを操作中、またはスリープモード時に電話がかかってきたら受話器マーク　　　　を押せば電話に出られます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四角形: 角を丸くする 12">
            <a:extLst>
              <a:ext uri="{FF2B5EF4-FFF2-40B4-BE49-F238E27FC236}">
                <a16:creationId xmlns:a16="http://schemas.microsoft.com/office/drawing/2014/main" id="{5565AE09-5579-CDB8-1EE5-0A9F5A67EE8B}"/>
              </a:ext>
            </a:extLst>
          </p:cNvPr>
          <p:cNvSpPr/>
          <p:nvPr/>
        </p:nvSpPr>
        <p:spPr>
          <a:xfrm>
            <a:off x="3640284" y="5635379"/>
            <a:ext cx="652358" cy="67427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6" name="テキスト ボックス 15" hidden="1">
            <a:extLst>
              <a:ext uri="{FF2B5EF4-FFF2-40B4-BE49-F238E27FC236}">
                <a16:creationId xmlns:a16="http://schemas.microsoft.com/office/drawing/2014/main" id="{169A3A36-FC1A-3920-FC25-788282A02567}"/>
              </a:ext>
            </a:extLst>
          </p:cNvPr>
          <p:cNvSpPr txBox="1"/>
          <p:nvPr/>
        </p:nvSpPr>
        <p:spPr>
          <a:xfrm>
            <a:off x="3135422" y="1611183"/>
            <a:ext cx="3376116" cy="395621"/>
          </a:xfrm>
          <a:prstGeom prst="rect">
            <a:avLst/>
          </a:prstGeom>
          <a:noFill/>
        </p:spPr>
        <p:txBody>
          <a:bodyPr wrap="square" rtlCol="0">
            <a:spAutoFit/>
          </a:bodyPr>
          <a:lstStyle/>
          <a:p>
            <a:pPr>
              <a:lnSpc>
                <a:spcPct val="130000"/>
              </a:lnSpc>
            </a:pPr>
            <a:r>
              <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spc="-16">
                <a:latin typeface="BIZ UDPゴシック" panose="020B0400000000000000" pitchFamily="50" charset="-128"/>
                <a:ea typeface="BIZ UDPゴシック" panose="020B0400000000000000" pitchFamily="50" charset="-128"/>
                <a:cs typeface="Times New Roman" panose="02020603050405020304" pitchFamily="18" charset="0"/>
              </a:rPr>
              <a:t>マイナポータル</a:t>
            </a:r>
            <a:r>
              <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と入力し検索</a:t>
            </a:r>
            <a:endPar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字幕 14">
            <a:extLst>
              <a:ext uri="{FF2B5EF4-FFF2-40B4-BE49-F238E27FC236}">
                <a16:creationId xmlns:a16="http://schemas.microsoft.com/office/drawing/2014/main" id="{D7A9159A-2760-4361-0D33-D0789A877782}"/>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自分宛ての着信に出る方法</a:t>
            </a:r>
          </a:p>
        </p:txBody>
      </p:sp>
      <p:sp>
        <p:nvSpPr>
          <p:cNvPr id="8" name="テキスト ボックス 7">
            <a:extLst>
              <a:ext uri="{FF2B5EF4-FFF2-40B4-BE49-F238E27FC236}">
                <a16:creationId xmlns:a16="http://schemas.microsoft.com/office/drawing/2014/main" id="{5597CB3F-6B74-B8E9-B5D1-2CF0CE07FE71}"/>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5" name="図 14">
            <a:extLst>
              <a:ext uri="{FF2B5EF4-FFF2-40B4-BE49-F238E27FC236}">
                <a16:creationId xmlns:a16="http://schemas.microsoft.com/office/drawing/2014/main" id="{9C737B79-BA8B-9A19-E1A4-A7247BDDFCE7}"/>
              </a:ext>
            </a:extLst>
          </p:cNvPr>
          <p:cNvPicPr>
            <a:picLocks noChangeAspect="1"/>
          </p:cNvPicPr>
          <p:nvPr/>
        </p:nvPicPr>
        <p:blipFill>
          <a:blip r:embed="rId7"/>
          <a:srcRect l="9538" t="7068" r="8775" b="5014"/>
          <a:stretch>
            <a:fillRect/>
          </a:stretch>
        </p:blipFill>
        <p:spPr>
          <a:xfrm>
            <a:off x="3680984" y="1882502"/>
            <a:ext cx="362197" cy="362197"/>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ln>
            <a:noFill/>
          </a:ln>
          <a:effectLst/>
        </p:spPr>
      </p:pic>
      <p:sp>
        <p:nvSpPr>
          <p:cNvPr id="10"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9</a:t>
            </a:r>
          </a:p>
        </p:txBody>
      </p:sp>
      <p:sp>
        <p:nvSpPr>
          <p:cNvPr id="3" name="テキスト ボックス 2">
            <a:extLst>
              <a:ext uri="{FF2B5EF4-FFF2-40B4-BE49-F238E27FC236}">
                <a16:creationId xmlns:a16="http://schemas.microsoft.com/office/drawing/2014/main" id="{E52E5A87-FDF3-EE83-FD10-74EF15172250}"/>
              </a:ext>
            </a:extLst>
          </p:cNvPr>
          <p:cNvSpPr txBox="1"/>
          <p:nvPr/>
        </p:nvSpPr>
        <p:spPr>
          <a:xfrm>
            <a:off x="3622369" y="1045487"/>
            <a:ext cx="5486136" cy="361959"/>
          </a:xfrm>
          <a:prstGeom prst="rect">
            <a:avLst/>
          </a:prstGeom>
          <a:noFill/>
        </p:spPr>
        <p:txBody>
          <a:bodyPr wrap="square">
            <a:spAutoFit/>
          </a:bodyPr>
          <a:lstStyle/>
          <a:p>
            <a:pPr algn="r">
              <a:lnSpc>
                <a:spcPct val="130000"/>
              </a:lnSpc>
            </a:pPr>
            <a:r>
              <a:rPr lang="en-US" altLang="ja-JP" sz="1600" dirty="0">
                <a:solidFill>
                  <a:srgbClr val="4472C4"/>
                </a:solidFill>
                <a:latin typeface="BIZ UDPゴシック" panose="020B0400000000000000" pitchFamily="50" charset="-128"/>
                <a:ea typeface="BIZ UDPゴシック" panose="020B0400000000000000" pitchFamily="50" charset="-128"/>
              </a:rPr>
              <a:t>※</a:t>
            </a:r>
            <a:r>
              <a:rPr lang="ja-JP" altLang="en-US" sz="1600" dirty="0">
                <a:solidFill>
                  <a:srgbClr val="4472C4"/>
                </a:solidFill>
                <a:latin typeface="BIZ UDPゴシック" panose="020B0400000000000000" pitchFamily="50" charset="-128"/>
                <a:ea typeface="BIZ UDPゴシック" panose="020B0400000000000000" pitchFamily="50" charset="-128"/>
              </a:rPr>
              <a:t>機種によって着信画面は異なります</a:t>
            </a:r>
          </a:p>
        </p:txBody>
      </p:sp>
    </p:spTree>
    <p:extLst>
      <p:ext uri="{BB962C8B-B14F-4D97-AF65-F5344CB8AC3E}">
        <p14:creationId xmlns:p14="http://schemas.microsoft.com/office/powerpoint/2010/main" val="1579158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6901E5FA-CF1B-2082-E88E-BC935D020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5064" y="2295559"/>
            <a:ext cx="1986265" cy="43035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5C54D27F-414C-ED86-E313-DF6A22B083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440" y="2295559"/>
            <a:ext cx="1986265" cy="4303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1-E</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594108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不在着信のあった場合のかけ直し方</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3862628" y="1566676"/>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hidden="1">
            <a:extLst>
              <a:ext uri="{FF2B5EF4-FFF2-40B4-BE49-F238E27FC236}">
                <a16:creationId xmlns:a16="http://schemas.microsoft.com/office/drawing/2014/main" id="{C3308E95-A53D-5BFC-002A-3D028E59FF7A}"/>
              </a:ext>
            </a:extLst>
          </p:cNvPr>
          <p:cNvSpPr txBox="1"/>
          <p:nvPr/>
        </p:nvSpPr>
        <p:spPr>
          <a:xfrm>
            <a:off x="-3339677" y="1593517"/>
            <a:ext cx="3117119"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受話器マーク　　　を押します</a:t>
            </a:r>
            <a:endParaRPr lang="ja-JP" altLang="en-US" dirty="0">
              <a:latin typeface="BIZ UDPゴシック" panose="020B0400000000000000" pitchFamily="50" charset="-128"/>
              <a:ea typeface="BIZ UDPゴシック" panose="020B0400000000000000" pitchFamily="50" charset="-128"/>
              <a:cs typeface="IPAexGothic"/>
            </a:endParaRP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033951" y="2921936"/>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2520000" y="2945386"/>
            <a:ext cx="2520000" cy="395621"/>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通話履歴を押します</a:t>
            </a:r>
            <a:endParaRPr lang="en-US" altLang="ja-JP">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88879C5A-94EC-3A99-58F9-784BE58CBF00}"/>
              </a:ext>
            </a:extLst>
          </p:cNvPr>
          <p:cNvSpPr/>
          <p:nvPr/>
        </p:nvSpPr>
        <p:spPr>
          <a:xfrm>
            <a:off x="1705091" y="5910220"/>
            <a:ext cx="356251" cy="35985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02829877-A056-5EB1-83A8-06E89FED7447}"/>
              </a:ext>
            </a:extLst>
          </p:cNvPr>
          <p:cNvSpPr/>
          <p:nvPr/>
        </p:nvSpPr>
        <p:spPr>
          <a:xfrm>
            <a:off x="6556069" y="2842752"/>
            <a:ext cx="604254" cy="21163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9462C0AD-FBD0-A09C-C889-422D397B96AA}"/>
              </a:ext>
            </a:extLst>
          </p:cNvPr>
          <p:cNvSpPr txBox="1"/>
          <p:nvPr/>
        </p:nvSpPr>
        <p:spPr>
          <a:xfrm>
            <a:off x="52074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45D4B8E8-8877-AD5C-5FA1-0F3DA0A4E9B9}"/>
              </a:ext>
            </a:extLst>
          </p:cNvPr>
          <p:cNvSpPr txBox="1"/>
          <p:nvPr/>
        </p:nvSpPr>
        <p:spPr>
          <a:xfrm>
            <a:off x="5721429" y="1590111"/>
            <a:ext cx="2520000" cy="395621"/>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通話履歴を押します</a:t>
            </a:r>
            <a:endParaRPr lang="en-US" altLang="ja-JP">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ACC47325-7AEE-74EB-04A6-FFCABEC2B9FC}"/>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不在着信があった相手に電話をかける方法</a:t>
            </a:r>
          </a:p>
        </p:txBody>
      </p:sp>
      <p:sp>
        <p:nvSpPr>
          <p:cNvPr id="3"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p>
        </p:txBody>
      </p:sp>
      <p:sp>
        <p:nvSpPr>
          <p:cNvPr id="10" name="テキスト ボックス 9">
            <a:extLst>
              <a:ext uri="{FF2B5EF4-FFF2-40B4-BE49-F238E27FC236}">
                <a16:creationId xmlns:a16="http://schemas.microsoft.com/office/drawing/2014/main" id="{F9A88358-6D6A-8C98-6963-440A952E7EAE}"/>
              </a:ext>
            </a:extLst>
          </p:cNvPr>
          <p:cNvSpPr txBox="1"/>
          <p:nvPr/>
        </p:nvSpPr>
        <p:spPr>
          <a:xfrm>
            <a:off x="683007" y="1590111"/>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3B88C0CE-3CC1-1792-3E2B-3AD930D6AFC6}"/>
              </a:ext>
            </a:extLst>
          </p:cNvPr>
          <p:cNvSpPr txBox="1"/>
          <p:nvPr/>
        </p:nvSpPr>
        <p:spPr>
          <a:xfrm>
            <a:off x="1205958" y="1590111"/>
            <a:ext cx="3355155"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受話器マーク　　　　を押します</a:t>
            </a:r>
            <a:endParaRPr lang="ja-JP" altLang="en-US" dirty="0">
              <a:latin typeface="BIZ UDPゴシック" panose="020B0400000000000000" pitchFamily="50" charset="-128"/>
              <a:ea typeface="BIZ UDPゴシック" panose="020B0400000000000000" pitchFamily="50" charset="-128"/>
              <a:cs typeface="IPAexGothic"/>
            </a:endParaRPr>
          </a:p>
        </p:txBody>
      </p:sp>
      <p:pic>
        <p:nvPicPr>
          <p:cNvPr id="12" name="図 11">
            <a:extLst>
              <a:ext uri="{FF2B5EF4-FFF2-40B4-BE49-F238E27FC236}">
                <a16:creationId xmlns:a16="http://schemas.microsoft.com/office/drawing/2014/main" id="{3EFE4F9A-4538-5601-D55B-31C4B0B69230}"/>
              </a:ext>
            </a:extLst>
          </p:cNvPr>
          <p:cNvPicPr>
            <a:picLocks noChangeAspect="1"/>
          </p:cNvPicPr>
          <p:nvPr/>
        </p:nvPicPr>
        <p:blipFill>
          <a:blip r:embed="rId8"/>
          <a:srcRect l="9538" t="7068" r="8775" b="5014"/>
          <a:stretch>
            <a:fillRect/>
          </a:stretch>
        </p:blipFill>
        <p:spPr>
          <a:xfrm>
            <a:off x="2693797" y="1636229"/>
            <a:ext cx="354804" cy="354804"/>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effectLst/>
        </p:spPr>
      </p:pic>
    </p:spTree>
    <p:extLst>
      <p:ext uri="{BB962C8B-B14F-4D97-AF65-F5344CB8AC3E}">
        <p14:creationId xmlns:p14="http://schemas.microsoft.com/office/powerpoint/2010/main" val="49778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0DE2B604-34C6-2E4C-E9C7-7C5D28FE1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867" y="2281437"/>
            <a:ext cx="1986265" cy="4303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1-E</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5950817"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不在着信のあった場合のかけ直し方</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hidden="1">
            <a:extLst>
              <a:ext uri="{FF2B5EF4-FFF2-40B4-BE49-F238E27FC236}">
                <a16:creationId xmlns:a16="http://schemas.microsoft.com/office/drawing/2014/main" id="{46A063FE-C23B-59D8-9617-6999F27B2398}"/>
              </a:ext>
            </a:extLst>
          </p:cNvPr>
          <p:cNvSpPr txBox="1"/>
          <p:nvPr/>
        </p:nvSpPr>
        <p:spPr>
          <a:xfrm>
            <a:off x="-3248831" y="2673280"/>
            <a:ext cx="2779274" cy="755720"/>
          </a:xfrm>
          <a:prstGeom prst="rect">
            <a:avLst/>
          </a:prstGeom>
          <a:noFill/>
        </p:spPr>
        <p:txBody>
          <a:bodyPr wrap="square" rtlCol="0">
            <a:spAutoFit/>
          </a:bodyPr>
          <a:lstStyle/>
          <a:p>
            <a:pPr>
              <a:lnSpc>
                <a:spcPct val="130000"/>
              </a:lnSpc>
            </a:pP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名前を確認して横の受話器ボタン　　を押します</a:t>
            </a:r>
            <a:endPar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hidden="1">
            <a:extLst>
              <a:ext uri="{FF2B5EF4-FFF2-40B4-BE49-F238E27FC236}">
                <a16:creationId xmlns:a16="http://schemas.microsoft.com/office/drawing/2014/main" id="{94C4D4DF-D5DC-2D12-2E65-118DC6529F05}"/>
              </a:ext>
            </a:extLst>
          </p:cNvPr>
          <p:cNvSpPr txBox="1"/>
          <p:nvPr/>
        </p:nvSpPr>
        <p:spPr>
          <a:xfrm>
            <a:off x="-3751794" y="267328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四角形: 角を丸くする 9">
            <a:extLst>
              <a:ext uri="{FF2B5EF4-FFF2-40B4-BE49-F238E27FC236}">
                <a16:creationId xmlns:a16="http://schemas.microsoft.com/office/drawing/2014/main" id="{C7DFDBAC-2FED-676B-ECF1-59AA319DB9B8}"/>
              </a:ext>
            </a:extLst>
          </p:cNvPr>
          <p:cNvSpPr/>
          <p:nvPr/>
        </p:nvSpPr>
        <p:spPr>
          <a:xfrm>
            <a:off x="3635375" y="3408412"/>
            <a:ext cx="1309604" cy="32365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1" name="四角形: 角を丸くする 10">
            <a:extLst>
              <a:ext uri="{FF2B5EF4-FFF2-40B4-BE49-F238E27FC236}">
                <a16:creationId xmlns:a16="http://schemas.microsoft.com/office/drawing/2014/main" id="{8C84935A-79AF-1509-6E88-E1FED1D1FC66}"/>
              </a:ext>
            </a:extLst>
          </p:cNvPr>
          <p:cNvSpPr/>
          <p:nvPr/>
        </p:nvSpPr>
        <p:spPr>
          <a:xfrm>
            <a:off x="5183830" y="3408412"/>
            <a:ext cx="283303" cy="32365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CE551DA9-8B25-2DC5-3EE0-B483295209D5}"/>
              </a:ext>
            </a:extLst>
          </p:cNvPr>
          <p:cNvSpPr txBox="1"/>
          <p:nvPr/>
        </p:nvSpPr>
        <p:spPr>
          <a:xfrm>
            <a:off x="3135422" y="1418187"/>
            <a:ext cx="4780669"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名前を確認して横の受話器</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マーク　　　 を押します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B7F0B7B9-09A6-3770-932D-2CDD095F7CF2}"/>
              </a:ext>
            </a:extLst>
          </p:cNvPr>
          <p:cNvSpPr txBox="1"/>
          <p:nvPr/>
        </p:nvSpPr>
        <p:spPr>
          <a:xfrm>
            <a:off x="2632459" y="132361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字幕 14">
            <a:extLst>
              <a:ext uri="{FF2B5EF4-FFF2-40B4-BE49-F238E27FC236}">
                <a16:creationId xmlns:a16="http://schemas.microsoft.com/office/drawing/2014/main" id="{B3005630-2EB9-8218-D3D6-E7A89F8A27AF}"/>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不在着信があった相手に電話をかける方法</a:t>
            </a:r>
          </a:p>
        </p:txBody>
      </p:sp>
      <p:pic>
        <p:nvPicPr>
          <p:cNvPr id="13" name="図 12">
            <a:extLst>
              <a:ext uri="{FF2B5EF4-FFF2-40B4-BE49-F238E27FC236}">
                <a16:creationId xmlns:a16="http://schemas.microsoft.com/office/drawing/2014/main" id="{452D821B-93A5-B34F-DE29-A7F31781BA8E}"/>
              </a:ext>
            </a:extLst>
          </p:cNvPr>
          <p:cNvPicPr>
            <a:picLocks noChangeAspect="1"/>
          </p:cNvPicPr>
          <p:nvPr/>
        </p:nvPicPr>
        <p:blipFill>
          <a:blip r:embed="rId7"/>
          <a:srcRect l="9538" t="7068" r="8775" b="5014"/>
          <a:stretch>
            <a:fillRect/>
          </a:stretch>
        </p:blipFill>
        <p:spPr>
          <a:xfrm>
            <a:off x="3965436" y="1809931"/>
            <a:ext cx="362197" cy="362197"/>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ln>
            <a:noFill/>
          </a:ln>
          <a:effectLst/>
        </p:spPr>
      </p:pic>
      <p:sp>
        <p:nvSpPr>
          <p:cNvPr id="3"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11</a:t>
            </a:r>
          </a:p>
        </p:txBody>
      </p:sp>
    </p:spTree>
    <p:extLst>
      <p:ext uri="{BB962C8B-B14F-4D97-AF65-F5344CB8AC3E}">
        <p14:creationId xmlns:p14="http://schemas.microsoft.com/office/powerpoint/2010/main" val="121526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ADA27D8B-E378-964F-D5A4-73385DAF74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296" y="2295559"/>
            <a:ext cx="1986264" cy="43035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C7B48EEB-FA32-6756-1F94-5941F8B0D3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088" y="2295559"/>
            <a:ext cx="1986264" cy="4303571"/>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1-F</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9" y="155154"/>
            <a:ext cx="4416486"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新しく連絡先を登録する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4118168" y="168690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hidden="1">
            <a:extLst>
              <a:ext uri="{FF2B5EF4-FFF2-40B4-BE49-F238E27FC236}">
                <a16:creationId xmlns:a16="http://schemas.microsoft.com/office/drawing/2014/main" id="{C3308E95-A53D-5BFC-002A-3D028E59FF7A}"/>
              </a:ext>
            </a:extLst>
          </p:cNvPr>
          <p:cNvSpPr txBox="1"/>
          <p:nvPr/>
        </p:nvSpPr>
        <p:spPr>
          <a:xfrm>
            <a:off x="-3570658" y="1791327"/>
            <a:ext cx="3156030"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受話器マーク　　　を押します</a:t>
            </a:r>
            <a:endParaRPr lang="ja-JP" altLang="en-US" dirty="0">
              <a:latin typeface="BIZ UDPゴシック" panose="020B0400000000000000" pitchFamily="50" charset="-128"/>
              <a:ea typeface="BIZ UDPゴシック" panose="020B0400000000000000" pitchFamily="50" charset="-128"/>
              <a:cs typeface="IPAexGothic"/>
            </a:endParaRP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180020" y="3138127"/>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2640020" y="3231529"/>
            <a:ext cx="2520000" cy="395621"/>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連絡先を押します</a:t>
            </a:r>
            <a:endParaRPr lang="en-US" altLang="ja-JP">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8CBEE64D-8D69-FFC9-C677-04AFB08F929A}"/>
              </a:ext>
            </a:extLst>
          </p:cNvPr>
          <p:cNvSpPr txBox="1"/>
          <p:nvPr/>
        </p:nvSpPr>
        <p:spPr>
          <a:xfrm>
            <a:off x="52074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5" name="テキスト ボックス 24">
            <a:extLst>
              <a:ext uri="{FF2B5EF4-FFF2-40B4-BE49-F238E27FC236}">
                <a16:creationId xmlns:a16="http://schemas.microsoft.com/office/drawing/2014/main" id="{01872C20-D506-7DCB-7337-EDB93CF4CDDB}"/>
              </a:ext>
            </a:extLst>
          </p:cNvPr>
          <p:cNvSpPr txBox="1"/>
          <p:nvPr/>
        </p:nvSpPr>
        <p:spPr>
          <a:xfrm>
            <a:off x="5721429" y="1590111"/>
            <a:ext cx="2520000" cy="395621"/>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連絡先を押します</a:t>
            </a:r>
            <a:endParaRPr lang="en-US" altLang="ja-JP">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5AB58B7F-2089-0CA1-1621-3D2FCDE593C4}"/>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連絡先を新しく登録する方法</a:t>
            </a:r>
          </a:p>
        </p:txBody>
      </p:sp>
      <p:sp>
        <p:nvSpPr>
          <p:cNvPr id="12" name="四角形: 角を丸くする 11">
            <a:extLst>
              <a:ext uri="{FF2B5EF4-FFF2-40B4-BE49-F238E27FC236}">
                <a16:creationId xmlns:a16="http://schemas.microsoft.com/office/drawing/2014/main" id="{69218E7A-BAE5-A876-A902-CA50A673EF2E}"/>
              </a:ext>
            </a:extLst>
          </p:cNvPr>
          <p:cNvSpPr/>
          <p:nvPr/>
        </p:nvSpPr>
        <p:spPr>
          <a:xfrm>
            <a:off x="1712065" y="5907336"/>
            <a:ext cx="377076" cy="391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01D8EB17-FB97-E4FF-7B79-BF7153BACB08}"/>
              </a:ext>
            </a:extLst>
          </p:cNvPr>
          <p:cNvSpPr/>
          <p:nvPr/>
        </p:nvSpPr>
        <p:spPr>
          <a:xfrm>
            <a:off x="7240724" y="2803694"/>
            <a:ext cx="570865" cy="26607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3"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12</a:t>
            </a:r>
          </a:p>
        </p:txBody>
      </p:sp>
      <p:sp>
        <p:nvSpPr>
          <p:cNvPr id="9" name="テキスト ボックス 8">
            <a:extLst>
              <a:ext uri="{FF2B5EF4-FFF2-40B4-BE49-F238E27FC236}">
                <a16:creationId xmlns:a16="http://schemas.microsoft.com/office/drawing/2014/main" id="{4BA3468A-D9FE-1F7A-2EC9-02E3C186268F}"/>
              </a:ext>
            </a:extLst>
          </p:cNvPr>
          <p:cNvSpPr txBox="1"/>
          <p:nvPr/>
        </p:nvSpPr>
        <p:spPr>
          <a:xfrm>
            <a:off x="683007" y="1590111"/>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C0CCA0D-8576-971D-AE0D-E6EF2C36D1F6}"/>
              </a:ext>
            </a:extLst>
          </p:cNvPr>
          <p:cNvSpPr txBox="1"/>
          <p:nvPr/>
        </p:nvSpPr>
        <p:spPr>
          <a:xfrm>
            <a:off x="1205958" y="1590111"/>
            <a:ext cx="3355155"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受話器マーク　　　　を押します</a:t>
            </a:r>
            <a:endParaRPr lang="ja-JP" altLang="en-US" dirty="0">
              <a:latin typeface="BIZ UDPゴシック" panose="020B0400000000000000" pitchFamily="50" charset="-128"/>
              <a:ea typeface="BIZ UDPゴシック" panose="020B0400000000000000" pitchFamily="50" charset="-128"/>
              <a:cs typeface="IPAexGothic"/>
            </a:endParaRPr>
          </a:p>
        </p:txBody>
      </p:sp>
      <p:pic>
        <p:nvPicPr>
          <p:cNvPr id="13" name="図 12">
            <a:extLst>
              <a:ext uri="{FF2B5EF4-FFF2-40B4-BE49-F238E27FC236}">
                <a16:creationId xmlns:a16="http://schemas.microsoft.com/office/drawing/2014/main" id="{A953C441-2464-E575-84F9-2E20414AEB00}"/>
              </a:ext>
            </a:extLst>
          </p:cNvPr>
          <p:cNvPicPr>
            <a:picLocks noChangeAspect="1"/>
          </p:cNvPicPr>
          <p:nvPr/>
        </p:nvPicPr>
        <p:blipFill>
          <a:blip r:embed="rId8"/>
          <a:srcRect l="9538" t="7068" r="8775" b="5014"/>
          <a:stretch>
            <a:fillRect/>
          </a:stretch>
        </p:blipFill>
        <p:spPr>
          <a:xfrm>
            <a:off x="2670351" y="1636229"/>
            <a:ext cx="354804" cy="354804"/>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ln>
            <a:noFill/>
          </a:ln>
          <a:effectLst/>
        </p:spPr>
      </p:pic>
    </p:spTree>
    <p:extLst>
      <p:ext uri="{BB962C8B-B14F-4D97-AF65-F5344CB8AC3E}">
        <p14:creationId xmlns:p14="http://schemas.microsoft.com/office/powerpoint/2010/main" val="3603934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56A64AD6-156C-AFD1-847E-AE1634508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590" y="2295559"/>
            <a:ext cx="1986265" cy="43035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CCA31A20-25F8-5D57-7C45-74DB801E98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685" y="2295559"/>
            <a:ext cx="1986265" cy="43035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1-F</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4433303"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新しく連絡先を登録する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3666028" y="1696751"/>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hidden="1">
            <a:extLst>
              <a:ext uri="{FF2B5EF4-FFF2-40B4-BE49-F238E27FC236}">
                <a16:creationId xmlns:a16="http://schemas.microsoft.com/office/drawing/2014/main" id="{C3308E95-A53D-5BFC-002A-3D028E59FF7A}"/>
              </a:ext>
            </a:extLst>
          </p:cNvPr>
          <p:cNvSpPr txBox="1"/>
          <p:nvPr/>
        </p:nvSpPr>
        <p:spPr>
          <a:xfrm>
            <a:off x="-3143076" y="1791327"/>
            <a:ext cx="3087936" cy="395621"/>
          </a:xfrm>
          <a:prstGeom prst="rect">
            <a:avLst/>
          </a:prstGeom>
          <a:noFill/>
        </p:spPr>
        <p:txBody>
          <a:bodyPr wrap="square" lIns="91440" tIns="45720" rIns="91440" bIns="45720" rtlCol="0" anchor="t">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新規連絡先としてを押します</a:t>
            </a:r>
            <a:endParaRPr lang="ja-JP" altLang="en-US">
              <a:latin typeface="BIZ UDPゴシック" panose="020B0400000000000000" pitchFamily="50" charset="-128"/>
              <a:ea typeface="BIZ UDPゴシック" panose="020B0400000000000000" pitchFamily="50" charset="-128"/>
              <a:cs typeface="IPAexGothic"/>
            </a:endParaRP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666028" y="35534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3152077" y="3580261"/>
            <a:ext cx="2520000"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名前等の登録情報を記入したら「保存」を押す</a:t>
            </a:r>
            <a:endParaRPr lang="en-US" altLang="ja-JP">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414B7625-9C18-97F6-2212-E5AFBB38E7D7}"/>
              </a:ext>
            </a:extLst>
          </p:cNvPr>
          <p:cNvSpPr/>
          <p:nvPr/>
        </p:nvSpPr>
        <p:spPr>
          <a:xfrm>
            <a:off x="7110429" y="6059159"/>
            <a:ext cx="372682" cy="2462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C0F1F0F4-23F2-98AA-18D5-A7711E2A3388}"/>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5" name="テキスト ボックス 24">
            <a:extLst>
              <a:ext uri="{FF2B5EF4-FFF2-40B4-BE49-F238E27FC236}">
                <a16:creationId xmlns:a16="http://schemas.microsoft.com/office/drawing/2014/main" id="{BB1AC085-3FDE-534D-F017-9EB110EBD43C}"/>
              </a:ext>
            </a:extLst>
          </p:cNvPr>
          <p:cNvSpPr txBox="1"/>
          <p:nvPr/>
        </p:nvSpPr>
        <p:spPr>
          <a:xfrm>
            <a:off x="1412435" y="1447810"/>
            <a:ext cx="3629827"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「新規連絡先として</a:t>
            </a:r>
            <a:r>
              <a:rPr lang="en-US" altLang="ja-JP" spc="-80" dirty="0">
                <a:latin typeface="BIZ UDPゴシック" panose="020B0400000000000000" pitchFamily="50" charset="-128"/>
                <a:ea typeface="BIZ UDPゴシック" panose="020B0400000000000000" pitchFamily="50" charset="-128"/>
                <a:cs typeface="IPAexGothic"/>
              </a:rPr>
              <a:t>...</a:t>
            </a:r>
            <a:r>
              <a:rPr lang="ja-JP" altLang="en-US" spc="-80" dirty="0">
                <a:latin typeface="BIZ UDPゴシック" panose="020B0400000000000000" pitchFamily="50" charset="-128"/>
                <a:ea typeface="BIZ UDPゴシック" panose="020B0400000000000000" pitchFamily="50" charset="-128"/>
                <a:cs typeface="IPAexGothic"/>
              </a:rPr>
              <a:t>」を押します</a:t>
            </a:r>
            <a:endParaRPr lang="ja-JP" altLang="en-US" dirty="0">
              <a:latin typeface="BIZ UDPゴシック" panose="020B0400000000000000" pitchFamily="50" charset="-128"/>
              <a:ea typeface="BIZ UDPゴシック" panose="020B0400000000000000" pitchFamily="50" charset="-128"/>
              <a:cs typeface="IPAexGothic"/>
            </a:endParaRPr>
          </a:p>
        </p:txBody>
      </p:sp>
      <p:sp>
        <p:nvSpPr>
          <p:cNvPr id="26" name="テキスト ボックス 25">
            <a:extLst>
              <a:ext uri="{FF2B5EF4-FFF2-40B4-BE49-F238E27FC236}">
                <a16:creationId xmlns:a16="http://schemas.microsoft.com/office/drawing/2014/main" id="{F04A2F54-E76A-5B5E-2769-6778635B5877}"/>
              </a:ext>
            </a:extLst>
          </p:cNvPr>
          <p:cNvSpPr txBox="1"/>
          <p:nvPr/>
        </p:nvSpPr>
        <p:spPr>
          <a:xfrm>
            <a:off x="52074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56D03CE3-6265-F1FA-3A4F-72F9FF8B71B9}"/>
              </a:ext>
            </a:extLst>
          </p:cNvPr>
          <p:cNvSpPr txBox="1"/>
          <p:nvPr/>
        </p:nvSpPr>
        <p:spPr>
          <a:xfrm>
            <a:off x="5726257" y="1447810"/>
            <a:ext cx="3339365"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名前等の登録情報を記入したら「保存」を押します</a:t>
            </a:r>
            <a:endParaRPr lang="en-US" altLang="ja-JP">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781BCC57-E44B-E0FA-2A38-E16E1C29E5ED}"/>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連絡先を新しく登録する方法</a:t>
            </a:r>
          </a:p>
        </p:txBody>
      </p:sp>
      <p:sp>
        <p:nvSpPr>
          <p:cNvPr id="9" name="四角形: 角を丸くする 8">
            <a:extLst>
              <a:ext uri="{FF2B5EF4-FFF2-40B4-BE49-F238E27FC236}">
                <a16:creationId xmlns:a16="http://schemas.microsoft.com/office/drawing/2014/main" id="{8231DA5A-0DE1-B195-CC58-AEE46C201570}"/>
              </a:ext>
            </a:extLst>
          </p:cNvPr>
          <p:cNvSpPr/>
          <p:nvPr/>
        </p:nvSpPr>
        <p:spPr>
          <a:xfrm>
            <a:off x="1918732" y="3102557"/>
            <a:ext cx="1309604" cy="32365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3"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13</a:t>
            </a:r>
          </a:p>
        </p:txBody>
      </p:sp>
      <p:sp>
        <p:nvSpPr>
          <p:cNvPr id="10" name="テキスト ボックス 9">
            <a:extLst>
              <a:ext uri="{FF2B5EF4-FFF2-40B4-BE49-F238E27FC236}">
                <a16:creationId xmlns:a16="http://schemas.microsoft.com/office/drawing/2014/main" id="{D2DA7F18-A943-DCCB-ED50-97F689527CAA}"/>
              </a:ext>
            </a:extLst>
          </p:cNvPr>
          <p:cNvSpPr txBox="1"/>
          <p:nvPr/>
        </p:nvSpPr>
        <p:spPr>
          <a:xfrm>
            <a:off x="7997702" y="4570008"/>
            <a:ext cx="1319270" cy="313198"/>
          </a:xfrm>
          <a:prstGeom prst="rect">
            <a:avLst/>
          </a:prstGeom>
          <a:noFill/>
        </p:spPr>
        <p:txBody>
          <a:bodyPr wrap="square" lIns="91440" tIns="45720" rIns="91440" bIns="45720" rtlCol="0" anchor="t">
            <a:spAutoFit/>
          </a:bodyPr>
          <a:lstStyle/>
          <a:p>
            <a:pPr>
              <a:lnSpc>
                <a:spcPct val="130000"/>
              </a:lnSpc>
            </a:pPr>
            <a:r>
              <a:rPr lang="ja-JP" altLang="en-US" sz="1200">
                <a:solidFill>
                  <a:srgbClr val="FF3300"/>
                </a:solidFill>
                <a:latin typeface="BIZ UDPゴシック" panose="020B0400000000000000" pitchFamily="50" charset="-128"/>
                <a:ea typeface="BIZ UDPゴシック" panose="020B0400000000000000" pitchFamily="50" charset="-128"/>
              </a:rPr>
              <a:t>必要情報入力</a:t>
            </a:r>
          </a:p>
        </p:txBody>
      </p:sp>
      <p:sp>
        <p:nvSpPr>
          <p:cNvPr id="12" name="四角形: 角を丸くする 11">
            <a:extLst>
              <a:ext uri="{FF2B5EF4-FFF2-40B4-BE49-F238E27FC236}">
                <a16:creationId xmlns:a16="http://schemas.microsoft.com/office/drawing/2014/main" id="{2D460F69-AD47-0E05-2AF4-1A371030E2A1}"/>
              </a:ext>
            </a:extLst>
          </p:cNvPr>
          <p:cNvSpPr/>
          <p:nvPr/>
        </p:nvSpPr>
        <p:spPr>
          <a:xfrm>
            <a:off x="5732145" y="3430771"/>
            <a:ext cx="2297067" cy="2569979"/>
          </a:xfrm>
          <a:prstGeom prst="roundRect">
            <a:avLst>
              <a:gd name="adj" fmla="val 4173"/>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915407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1521CC8F-2984-3833-7B25-BB62323C1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295" y="2314094"/>
            <a:ext cx="1986265" cy="4303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8EDCE4C5-E18A-F0B1-5FAA-3C60784E10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440" y="2295559"/>
            <a:ext cx="1986265" cy="43035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1-G</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6203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着信履歴に残った通話先を登録する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3674451" y="1629031"/>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hidden="1">
            <a:extLst>
              <a:ext uri="{FF2B5EF4-FFF2-40B4-BE49-F238E27FC236}">
                <a16:creationId xmlns:a16="http://schemas.microsoft.com/office/drawing/2014/main" id="{C3308E95-A53D-5BFC-002A-3D028E59FF7A}"/>
              </a:ext>
            </a:extLst>
          </p:cNvPr>
          <p:cNvSpPr txBox="1"/>
          <p:nvPr/>
        </p:nvSpPr>
        <p:spPr>
          <a:xfrm>
            <a:off x="-3151499" y="1655872"/>
            <a:ext cx="2629946" cy="755720"/>
          </a:xfrm>
          <a:prstGeom prst="rect">
            <a:avLst/>
          </a:prstGeom>
          <a:noFill/>
        </p:spPr>
        <p:txBody>
          <a:bodyPr wrap="square" lIns="91440" tIns="45720" rIns="91440" bIns="45720" rtlCol="0" anchor="t">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電話の機能を起動し</a:t>
            </a:r>
          </a:p>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通話履歴を押します</a:t>
            </a:r>
            <a:endParaRPr lang="ja-JP" altLang="en-US">
              <a:latin typeface="BIZ UDPゴシック" panose="020B0400000000000000" pitchFamily="50" charset="-128"/>
              <a:ea typeface="BIZ UDPゴシック" panose="020B0400000000000000" pitchFamily="50" charset="-128"/>
              <a:cs typeface="IPAexGothic"/>
            </a:endParaRP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723606" y="3298812"/>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3209655" y="3325653"/>
            <a:ext cx="2520000"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登録したい相手を</a:t>
            </a:r>
          </a:p>
          <a:p>
            <a:pPr>
              <a:lnSpc>
                <a:spcPct val="130000"/>
              </a:lnSpc>
            </a:pPr>
            <a:r>
              <a:rPr lang="ja-JP" altLang="en-US">
                <a:latin typeface="BIZ UDPゴシック" panose="020B0400000000000000" pitchFamily="50" charset="-128"/>
                <a:ea typeface="BIZ UDPゴシック" panose="020B0400000000000000" pitchFamily="50" charset="-128"/>
              </a:rPr>
              <a:t>選択して押します</a:t>
            </a:r>
            <a:endParaRPr lang="en-US" altLang="ja-JP">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2DF5046F-8035-7A0E-91AE-F07EC3D508B3}"/>
              </a:ext>
            </a:extLst>
          </p:cNvPr>
          <p:cNvSpPr/>
          <p:nvPr/>
        </p:nvSpPr>
        <p:spPr>
          <a:xfrm>
            <a:off x="2008137" y="2853606"/>
            <a:ext cx="560252" cy="19705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sp>
        <p:nvSpPr>
          <p:cNvPr id="15" name="四角形: 角を丸くする 14">
            <a:extLst>
              <a:ext uri="{FF2B5EF4-FFF2-40B4-BE49-F238E27FC236}">
                <a16:creationId xmlns:a16="http://schemas.microsoft.com/office/drawing/2014/main" id="{9495A00F-3D75-9383-4F8E-5AB4982C16C6}"/>
              </a:ext>
            </a:extLst>
          </p:cNvPr>
          <p:cNvSpPr/>
          <p:nvPr/>
        </p:nvSpPr>
        <p:spPr>
          <a:xfrm>
            <a:off x="5948358" y="4701660"/>
            <a:ext cx="1828660" cy="38990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7848BB66-D86E-3BE2-9F9E-93BCBFF5759D}"/>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3" name="テキスト ボックス 22">
            <a:extLst>
              <a:ext uri="{FF2B5EF4-FFF2-40B4-BE49-F238E27FC236}">
                <a16:creationId xmlns:a16="http://schemas.microsoft.com/office/drawing/2014/main" id="{AB0E594A-A9E9-FBC0-311B-1A7C02658E6A}"/>
              </a:ext>
            </a:extLst>
          </p:cNvPr>
          <p:cNvSpPr txBox="1"/>
          <p:nvPr/>
        </p:nvSpPr>
        <p:spPr>
          <a:xfrm>
            <a:off x="1412436" y="1512998"/>
            <a:ext cx="2629946" cy="755720"/>
          </a:xfrm>
          <a:prstGeom prst="rect">
            <a:avLst/>
          </a:prstGeom>
          <a:noFill/>
        </p:spPr>
        <p:txBody>
          <a:bodyPr wrap="square" lIns="91440" tIns="45720" rIns="91440" bIns="45720" rtlCol="0" anchor="t">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電話の機能を起動し</a:t>
            </a:r>
          </a:p>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通話履歴を押します</a:t>
            </a:r>
            <a:endParaRPr lang="ja-JP" altLang="en-US">
              <a:latin typeface="BIZ UDPゴシック" panose="020B0400000000000000" pitchFamily="50" charset="-128"/>
              <a:ea typeface="BIZ UDPゴシック" panose="020B0400000000000000" pitchFamily="50" charset="-128"/>
              <a:cs typeface="IPAexGothic"/>
            </a:endParaRPr>
          </a:p>
        </p:txBody>
      </p:sp>
      <p:sp>
        <p:nvSpPr>
          <p:cNvPr id="24" name="テキスト ボックス 23">
            <a:extLst>
              <a:ext uri="{FF2B5EF4-FFF2-40B4-BE49-F238E27FC236}">
                <a16:creationId xmlns:a16="http://schemas.microsoft.com/office/drawing/2014/main" id="{B0402D86-EE93-5759-D673-A8C1AEA326BB}"/>
              </a:ext>
            </a:extLst>
          </p:cNvPr>
          <p:cNvSpPr txBox="1"/>
          <p:nvPr/>
        </p:nvSpPr>
        <p:spPr>
          <a:xfrm>
            <a:off x="52074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5" name="テキスト ボックス 24">
            <a:extLst>
              <a:ext uri="{FF2B5EF4-FFF2-40B4-BE49-F238E27FC236}">
                <a16:creationId xmlns:a16="http://schemas.microsoft.com/office/drawing/2014/main" id="{FFD865D5-300F-FD19-8148-75B33ADF7321}"/>
              </a:ext>
            </a:extLst>
          </p:cNvPr>
          <p:cNvSpPr txBox="1"/>
          <p:nvPr/>
        </p:nvSpPr>
        <p:spPr>
          <a:xfrm>
            <a:off x="5721429" y="1512998"/>
            <a:ext cx="2520000"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登録したい相手を</a:t>
            </a:r>
          </a:p>
          <a:p>
            <a:pPr>
              <a:lnSpc>
                <a:spcPct val="130000"/>
              </a:lnSpc>
            </a:pPr>
            <a:r>
              <a:rPr lang="ja-JP" altLang="en-US">
                <a:latin typeface="BIZ UDPゴシック" panose="020B0400000000000000" pitchFamily="50" charset="-128"/>
                <a:ea typeface="BIZ UDPゴシック" panose="020B0400000000000000" pitchFamily="50" charset="-128"/>
              </a:rPr>
              <a:t>選択して押します</a:t>
            </a:r>
            <a:endParaRPr lang="en-US" altLang="ja-JP">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ED007A7F-087D-6DB2-1974-8BDC380AF786}"/>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着信履歴から連絡先を登録する方法</a:t>
            </a:r>
          </a:p>
        </p:txBody>
      </p:sp>
      <p:sp>
        <p:nvSpPr>
          <p:cNvPr id="3"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14</a:t>
            </a:r>
          </a:p>
        </p:txBody>
      </p:sp>
    </p:spTree>
    <p:extLst>
      <p:ext uri="{BB962C8B-B14F-4D97-AF65-F5344CB8AC3E}">
        <p14:creationId xmlns:p14="http://schemas.microsoft.com/office/powerpoint/2010/main" val="221427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72F813B4-57FC-8573-A72A-6194FCC5E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1559" y="2357939"/>
            <a:ext cx="1986264" cy="43035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1-G</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5960545"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着信履歴に残った通話先を登録する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hidden="1">
            <a:extLst>
              <a:ext uri="{FF2B5EF4-FFF2-40B4-BE49-F238E27FC236}">
                <a16:creationId xmlns:a16="http://schemas.microsoft.com/office/drawing/2014/main" id="{46A063FE-C23B-59D8-9617-6999F27B2398}"/>
              </a:ext>
            </a:extLst>
          </p:cNvPr>
          <p:cNvSpPr txBox="1"/>
          <p:nvPr/>
        </p:nvSpPr>
        <p:spPr>
          <a:xfrm>
            <a:off x="-4212665" y="2759051"/>
            <a:ext cx="4044451" cy="755720"/>
          </a:xfrm>
          <a:prstGeom prst="rect">
            <a:avLst/>
          </a:prstGeom>
          <a:noFill/>
        </p:spPr>
        <p:txBody>
          <a:bodyPr wrap="square" rtlCol="0">
            <a:spAutoFit/>
          </a:bodyPr>
          <a:lstStyle/>
          <a:p>
            <a:pPr>
              <a:lnSpc>
                <a:spcPct val="130000"/>
              </a:lnSpc>
            </a:pP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　　　　　　　　　　　　　を押すと登録画面に移るので同様に登録してください</a:t>
            </a:r>
            <a:endPar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hidden="1">
            <a:extLst>
              <a:ext uri="{FF2B5EF4-FFF2-40B4-BE49-F238E27FC236}">
                <a16:creationId xmlns:a16="http://schemas.microsoft.com/office/drawing/2014/main" id="{94C4D4DF-D5DC-2D12-2E65-118DC6529F05}"/>
              </a:ext>
            </a:extLst>
          </p:cNvPr>
          <p:cNvSpPr txBox="1"/>
          <p:nvPr/>
        </p:nvSpPr>
        <p:spPr>
          <a:xfrm>
            <a:off x="-4715628" y="2759051"/>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四角形: 角を丸くする 9">
            <a:extLst>
              <a:ext uri="{FF2B5EF4-FFF2-40B4-BE49-F238E27FC236}">
                <a16:creationId xmlns:a16="http://schemas.microsoft.com/office/drawing/2014/main" id="{91462F6A-66FB-ED79-2EC4-CC26E4C71D60}"/>
              </a:ext>
            </a:extLst>
          </p:cNvPr>
          <p:cNvSpPr/>
          <p:nvPr/>
        </p:nvSpPr>
        <p:spPr>
          <a:xfrm>
            <a:off x="3637739" y="5406564"/>
            <a:ext cx="1880327" cy="29754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C0DD801-5512-DBB2-8D7B-69803E3D2BC2}"/>
              </a:ext>
            </a:extLst>
          </p:cNvPr>
          <p:cNvSpPr txBox="1"/>
          <p:nvPr/>
        </p:nvSpPr>
        <p:spPr>
          <a:xfrm>
            <a:off x="1901706" y="1491699"/>
            <a:ext cx="6937493"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「新規連絡先として登録」を押すと登録画面に移ります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dirty="0">
                <a:solidFill>
                  <a:sysClr val="windowText" lastClr="000000"/>
                </a:solidFill>
                <a:latin typeface="BIZ UDPゴシック" panose="020B0400000000000000" pitchFamily="50" charset="-128"/>
                <a:ea typeface="BIZ UDPゴシック" panose="020B0400000000000000" pitchFamily="50" charset="-128"/>
              </a:rPr>
              <a:t>1-F</a:t>
            </a:r>
            <a:r>
              <a:rPr lang="ja-JP" altLang="en-US"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新しく連絡先を登録する</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」の手順と同様に登録してください</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3E2DE782-3B82-0E0E-86E3-370F1C0FC452}"/>
              </a:ext>
            </a:extLst>
          </p:cNvPr>
          <p:cNvSpPr txBox="1"/>
          <p:nvPr/>
        </p:nvSpPr>
        <p:spPr>
          <a:xfrm>
            <a:off x="1398745" y="1440665"/>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字幕 14">
            <a:extLst>
              <a:ext uri="{FF2B5EF4-FFF2-40B4-BE49-F238E27FC236}">
                <a16:creationId xmlns:a16="http://schemas.microsoft.com/office/drawing/2014/main" id="{7B5435F4-D908-A9B6-2F0D-D159E5877856}"/>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dirty="0">
                <a:solidFill>
                  <a:schemeClr val="accent1"/>
                </a:solidFill>
                <a:latin typeface="BIZ UDPゴシック" panose="020B0400000000000000" pitchFamily="50" charset="-128"/>
                <a:ea typeface="BIZ UDPゴシック" panose="020B0400000000000000" pitchFamily="50" charset="-128"/>
              </a:rPr>
              <a:t>着信履歴から連絡先を登録する方法</a:t>
            </a:r>
          </a:p>
        </p:txBody>
      </p:sp>
      <p:sp>
        <p:nvSpPr>
          <p:cNvPr id="4" name="Slide Number Placeholder 5">
            <a:extLst>
              <a:ext uri="{FF2B5EF4-FFF2-40B4-BE49-F238E27FC236}">
                <a16:creationId xmlns:a16="http://schemas.microsoft.com/office/drawing/2014/main" id="{749DEB04-87FE-019C-A57E-C39808F348B0}"/>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80578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FFAE6E-65A6-D0E3-7CA7-7B8B005CD7AB}"/>
              </a:ext>
            </a:extLst>
          </p:cNvPr>
          <p:cNvSpPr>
            <a:spLocks noGrp="1"/>
          </p:cNvSpPr>
          <p:nvPr>
            <p:ph type="ctrTitle"/>
          </p:nvPr>
        </p:nvSpPr>
        <p:spPr/>
        <p:txBody>
          <a:bodyPr/>
          <a:lstStyle/>
          <a:p>
            <a:r>
              <a:rPr kumimoji="1" lang="ja-JP" altLang="en-US" dirty="0"/>
              <a:t>電話リレーサービスとは</a:t>
            </a:r>
          </a:p>
        </p:txBody>
      </p:sp>
      <p:sp>
        <p:nvSpPr>
          <p:cNvPr id="3" name="タイトル 1">
            <a:extLst>
              <a:ext uri="{FF2B5EF4-FFF2-40B4-BE49-F238E27FC236}">
                <a16:creationId xmlns:a16="http://schemas.microsoft.com/office/drawing/2014/main" id="{D8A44CF1-A08F-5768-671D-9434F3187F2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1-H</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5F51DC41-EF8F-46B5-18D3-E1CE19FDE721}"/>
              </a:ext>
            </a:extLst>
          </p:cNvPr>
          <p:cNvSpPr txBox="1"/>
          <p:nvPr/>
        </p:nvSpPr>
        <p:spPr>
          <a:xfrm>
            <a:off x="225778" y="1039361"/>
            <a:ext cx="8585511" cy="1629677"/>
          </a:xfrm>
          <a:prstGeom prst="rect">
            <a:avLst/>
          </a:prstGeom>
          <a:noFill/>
        </p:spPr>
        <p:txBody>
          <a:bodyPr wrap="square" rtlCol="0">
            <a:spAutoFit/>
          </a:bodyPr>
          <a:lstStyle/>
          <a:p>
            <a:pPr>
              <a:lnSpc>
                <a:spcPct val="130000"/>
              </a:lnSpc>
            </a:pPr>
            <a:r>
              <a:rPr lang="ja-JP" altLang="en-US" sz="2000" dirty="0">
                <a:latin typeface="BIZ UDPゴシック" panose="020B0400000000000000" pitchFamily="50" charset="-128"/>
                <a:ea typeface="BIZ UDPゴシック" panose="020B0400000000000000" pitchFamily="50" charset="-128"/>
              </a:rPr>
              <a:t>電話リレーサービスとは、聴覚や発話に困難のある人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きこえない人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と、きこえる人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聴覚障害者等以外の人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との会話を、通訳オペレータが「手話」または「文字」と「音声」を通訳することにより、電話で即時双方向につなぐサービスです。</a:t>
            </a:r>
            <a:endParaRPr kumimoji="1" lang="ja-JP" altLang="en-US" sz="2000" dirty="0">
              <a:latin typeface="BIZ UDPゴシック" panose="020B0400000000000000" pitchFamily="50" charset="-128"/>
              <a:ea typeface="BIZ UDPゴシック" panose="020B0400000000000000" pitchFamily="50" charset="-128"/>
            </a:endParaRPr>
          </a:p>
        </p:txBody>
      </p:sp>
      <p:pic>
        <p:nvPicPr>
          <p:cNvPr id="5" name="Picture 2" descr="電話リレーサービスの利用シーンを描いたイラスト。画面左側では、男性がスマートホンを置いて手話で「今日の〇時空いてますか？」と尋ねています。中央には、通訳オペレータが手話で応答している様子が映っています。画面右側では、女性が携帯電話で話しており、「確認して折り返します」と答えています。このイラストは、聴覚や発話に困難のある人と、きこえる人との間での通信を支援するサービスの流れを説明しています。">
            <a:extLst>
              <a:ext uri="{FF2B5EF4-FFF2-40B4-BE49-F238E27FC236}">
                <a16:creationId xmlns:a16="http://schemas.microsoft.com/office/drawing/2014/main" id="{76318D38-2580-32C9-203C-D2C1D2FB8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646" y="3037366"/>
            <a:ext cx="5527987" cy="339796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B3D3E88B-4528-E0DD-9CAC-BFFEB0BE5D61}"/>
              </a:ext>
            </a:extLst>
          </p:cNvPr>
          <p:cNvSpPr txBox="1"/>
          <p:nvPr/>
        </p:nvSpPr>
        <p:spPr>
          <a:xfrm>
            <a:off x="1614963" y="2676952"/>
            <a:ext cx="6201416" cy="369332"/>
          </a:xfrm>
          <a:prstGeom prst="rect">
            <a:avLst/>
          </a:prstGeom>
          <a:noFill/>
        </p:spPr>
        <p:txBody>
          <a:bodyPr wrap="square" rtlCol="0">
            <a:spAutoFit/>
          </a:bodyPr>
          <a:lstStyle/>
          <a:p>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聴覚や発話に困難のある方が本サービスを利用できます。</a:t>
            </a:r>
            <a:endParaRPr kumimoji="1" lang="ja-JP" altLang="en-US" dirty="0">
              <a:solidFill>
                <a:srgbClr val="4472C4"/>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09811FD7-A264-3E2A-2FED-EAE17A67CD74}"/>
              </a:ext>
            </a:extLst>
          </p:cNvPr>
          <p:cNvSpPr/>
          <p:nvPr/>
        </p:nvSpPr>
        <p:spPr>
          <a:xfrm>
            <a:off x="5737821" y="6190973"/>
            <a:ext cx="1569660" cy="276999"/>
          </a:xfrm>
          <a:prstGeom prst="rect">
            <a:avLst/>
          </a:prstGeom>
        </p:spPr>
        <p:txBody>
          <a:bodyPr wrap="none">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サービス紹介動画</a:t>
            </a:r>
          </a:p>
        </p:txBody>
      </p:sp>
      <p:pic>
        <p:nvPicPr>
          <p:cNvPr id="8" name="Picture 4">
            <a:extLst>
              <a:ext uri="{FF2B5EF4-FFF2-40B4-BE49-F238E27FC236}">
                <a16:creationId xmlns:a16="http://schemas.microsoft.com/office/drawing/2014/main" id="{0975404C-8E0C-1DD5-1E91-1DFCC2EF5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379" y="5645976"/>
            <a:ext cx="693351" cy="693351"/>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6B4EDD22-0F6B-6D4F-12C7-16E0DED93088}"/>
              </a:ext>
            </a:extLst>
          </p:cNvPr>
          <p:cNvSpPr/>
          <p:nvPr/>
        </p:nvSpPr>
        <p:spPr>
          <a:xfrm>
            <a:off x="5770757" y="6339327"/>
            <a:ext cx="2829621" cy="276999"/>
          </a:xfrm>
          <a:prstGeom prst="rect">
            <a:avLst/>
          </a:prstGeom>
        </p:spPr>
        <p:txBody>
          <a:bodyPr wrap="none">
            <a:spAutoFit/>
          </a:bodyPr>
          <a:lstStyle/>
          <a:p>
            <a:r>
              <a:rPr lang="ja-JP" altLang="en-US" sz="1200" dirty="0">
                <a:latin typeface="BIZ UDPゴシック" panose="020B0400000000000000" pitchFamily="50" charset="-128"/>
                <a:ea typeface="BIZ UDPゴシック" panose="020B0400000000000000" pitchFamily="50" charset="-128"/>
              </a:rPr>
              <a:t>https://youtu.be/Zaz18gpO8r4</a:t>
            </a:r>
          </a:p>
        </p:txBody>
      </p:sp>
      <p:sp>
        <p:nvSpPr>
          <p:cNvPr id="11" name="Slide Number Placeholder 5">
            <a:extLst>
              <a:ext uri="{FF2B5EF4-FFF2-40B4-BE49-F238E27FC236}">
                <a16:creationId xmlns:a16="http://schemas.microsoft.com/office/drawing/2014/main" id="{8F22E77D-E69D-2D0B-47C2-005F87714CA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r>
              <a:rPr lang="ja-JP" altLang="en-US" sz="1800" dirty="0">
                <a:solidFill>
                  <a:schemeClr val="accent1"/>
                </a:solidFill>
                <a:latin typeface="BIZ UDPゴシック" panose="020B0400000000000000" pitchFamily="50" charset="-128"/>
                <a:ea typeface="BIZ UDPゴシック" panose="020B0400000000000000" pitchFamily="50" charset="-128"/>
              </a:rPr>
              <a:t>６</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84654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38FF6C-8082-8CEB-58D2-931AEDAAAEDA}"/>
              </a:ext>
            </a:extLst>
          </p:cNvPr>
          <p:cNvSpPr>
            <a:spLocks noGrp="1"/>
          </p:cNvSpPr>
          <p:nvPr>
            <p:ph type="ctrTitle"/>
          </p:nvPr>
        </p:nvSpPr>
        <p:spPr/>
        <p:txBody>
          <a:bodyPr/>
          <a:lstStyle/>
          <a:p>
            <a:r>
              <a:rPr kumimoji="1" lang="ja-JP" altLang="en-US" dirty="0"/>
              <a:t>電話リレーサービスの詳細･登録方法</a:t>
            </a:r>
          </a:p>
        </p:txBody>
      </p:sp>
      <p:sp>
        <p:nvSpPr>
          <p:cNvPr id="3" name="タイトル 1">
            <a:extLst>
              <a:ext uri="{FF2B5EF4-FFF2-40B4-BE49-F238E27FC236}">
                <a16:creationId xmlns:a16="http://schemas.microsoft.com/office/drawing/2014/main" id="{1E36CB77-8D96-D203-9494-5BCDDC4DC99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1-I</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52577C93-99C0-922A-A61A-14C0FCAF86E8}"/>
              </a:ext>
            </a:extLst>
          </p:cNvPr>
          <p:cNvSpPr txBox="1"/>
          <p:nvPr/>
        </p:nvSpPr>
        <p:spPr>
          <a:xfrm>
            <a:off x="681309" y="1081040"/>
            <a:ext cx="7733233" cy="400110"/>
          </a:xfrm>
          <a:prstGeom prst="rect">
            <a:avLst/>
          </a:prstGeom>
          <a:noFill/>
        </p:spPr>
        <p:txBody>
          <a:bodyPr wrap="square" rtlCol="0">
            <a:spAutoFit/>
          </a:bodyPr>
          <a:lstStyle/>
          <a:p>
            <a:r>
              <a:rPr kumimoji="1" lang="ja-JP" altLang="en-US" sz="2000" dirty="0">
                <a:solidFill>
                  <a:srgbClr val="4472C4"/>
                </a:solidFill>
                <a:latin typeface="BIZ UDPゴシック" panose="020B0400000000000000" pitchFamily="50" charset="-128"/>
                <a:ea typeface="BIZ UDPゴシック" panose="020B0400000000000000" pitchFamily="50" charset="-128"/>
              </a:rPr>
              <a:t>電話リレーサービスの詳細、登録方法はホームページをご覧ください</a:t>
            </a:r>
          </a:p>
        </p:txBody>
      </p:sp>
      <p:pic>
        <p:nvPicPr>
          <p:cNvPr id="5" name="図 4">
            <a:extLst>
              <a:ext uri="{FF2B5EF4-FFF2-40B4-BE49-F238E27FC236}">
                <a16:creationId xmlns:a16="http://schemas.microsoft.com/office/drawing/2014/main" id="{485590E2-7E15-27A4-82F1-B5280D86858D}"/>
              </a:ext>
            </a:extLst>
          </p:cNvPr>
          <p:cNvPicPr>
            <a:picLocks noChangeAspect="1"/>
          </p:cNvPicPr>
          <p:nvPr/>
        </p:nvPicPr>
        <p:blipFill rotWithShape="1">
          <a:blip r:embed="rId3"/>
          <a:srcRect l="13823" r="12762"/>
          <a:stretch/>
        </p:blipFill>
        <p:spPr>
          <a:xfrm>
            <a:off x="681309" y="2000663"/>
            <a:ext cx="5619178" cy="3206047"/>
          </a:xfrm>
          <a:prstGeom prst="rect">
            <a:avLst/>
          </a:prstGeom>
          <a:ln>
            <a:solidFill>
              <a:schemeClr val="tx1"/>
            </a:solidFill>
          </a:ln>
        </p:spPr>
      </p:pic>
      <p:sp>
        <p:nvSpPr>
          <p:cNvPr id="6" name="正方形/長方形 5">
            <a:extLst>
              <a:ext uri="{FF2B5EF4-FFF2-40B4-BE49-F238E27FC236}">
                <a16:creationId xmlns:a16="http://schemas.microsoft.com/office/drawing/2014/main" id="{EBAD1133-38EE-D520-54D7-C91B787540F7}"/>
              </a:ext>
            </a:extLst>
          </p:cNvPr>
          <p:cNvSpPr/>
          <p:nvPr/>
        </p:nvSpPr>
        <p:spPr>
          <a:xfrm>
            <a:off x="703230" y="5329839"/>
            <a:ext cx="4116833" cy="1322221"/>
          </a:xfrm>
          <a:prstGeom prst="rect">
            <a:avLst/>
          </a:prstGeom>
        </p:spPr>
        <p:txBody>
          <a:bodyPr wrap="none">
            <a:spAutoFit/>
          </a:bodyPr>
          <a:lstStyle/>
          <a:p>
            <a:pPr>
              <a:lnSpc>
                <a:spcPct val="130000"/>
              </a:lnSpc>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運営団体</a:t>
            </a:r>
            <a:r>
              <a:rPr lang="en-US" altLang="ja-JP" sz="1600" dirty="0">
                <a:latin typeface="BIZ UDPゴシック" panose="020B0400000000000000" pitchFamily="50" charset="-128"/>
                <a:ea typeface="BIZ UDPゴシック" panose="020B0400000000000000" pitchFamily="50" charset="-128"/>
              </a:rPr>
              <a:t>】</a:t>
            </a:r>
          </a:p>
          <a:p>
            <a:pPr>
              <a:lnSpc>
                <a:spcPct val="130000"/>
              </a:lnSpc>
            </a:pPr>
            <a:r>
              <a:rPr lang="ja-JP" altLang="en-US" sz="1600" dirty="0">
                <a:latin typeface="BIZ UDPゴシック" panose="020B0400000000000000" pitchFamily="50" charset="-128"/>
                <a:ea typeface="BIZ UDPゴシック" panose="020B0400000000000000" pitchFamily="50" charset="-128"/>
              </a:rPr>
              <a:t>総務大臣指定 電話リレーサービス提供機関 </a:t>
            </a: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ja-JP" altLang="en-US" sz="1600" dirty="0">
                <a:latin typeface="BIZ UDPゴシック" panose="020B0400000000000000" pitchFamily="50" charset="-128"/>
                <a:ea typeface="BIZ UDPゴシック" panose="020B0400000000000000" pitchFamily="50" charset="-128"/>
              </a:rPr>
              <a:t>一般財団法人日本財団電話リレーサービス</a:t>
            </a: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ja-JP" altLang="en-US" sz="1600" dirty="0">
                <a:latin typeface="BIZ UDPゴシック" panose="020B0400000000000000" pitchFamily="50" charset="-128"/>
                <a:ea typeface="BIZ UDPゴシック" panose="020B0400000000000000" pitchFamily="50" charset="-128"/>
              </a:rPr>
              <a:t>電話：</a:t>
            </a:r>
            <a:r>
              <a:rPr lang="en-US" altLang="ja-JP" sz="1600" dirty="0">
                <a:latin typeface="BIZ UDPゴシック" panose="020B0400000000000000" pitchFamily="50" charset="-128"/>
                <a:ea typeface="BIZ UDPゴシック" panose="020B0400000000000000" pitchFamily="50" charset="-128"/>
              </a:rPr>
              <a:t>03-6275-0912</a:t>
            </a:r>
            <a:endParaRPr lang="ja-JP" altLang="en-US" sz="16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12BED3A9-8E35-4421-F507-A45570EAC130}"/>
              </a:ext>
            </a:extLst>
          </p:cNvPr>
          <p:cNvSpPr/>
          <p:nvPr/>
        </p:nvSpPr>
        <p:spPr>
          <a:xfrm>
            <a:off x="6918411" y="1826620"/>
            <a:ext cx="1353256" cy="338554"/>
          </a:xfrm>
          <a:prstGeom prst="rect">
            <a:avLst/>
          </a:prstGeom>
        </p:spPr>
        <p:txBody>
          <a:bodyPr wrap="none">
            <a:spAutoFit/>
          </a:bodyPr>
          <a:lstStyle/>
          <a:p>
            <a:r>
              <a:rPr lang="ja-JP" altLang="en-US" sz="1600" dirty="0">
                <a:latin typeface="BIZ UDPゴシック" panose="020B0400000000000000" pitchFamily="50" charset="-128"/>
                <a:ea typeface="BIZ UDPゴシック" panose="020B0400000000000000" pitchFamily="50" charset="-128"/>
              </a:rPr>
              <a:t>ホームページ</a:t>
            </a:r>
          </a:p>
        </p:txBody>
      </p:sp>
      <p:sp>
        <p:nvSpPr>
          <p:cNvPr id="8" name="正方形/長方形 7">
            <a:extLst>
              <a:ext uri="{FF2B5EF4-FFF2-40B4-BE49-F238E27FC236}">
                <a16:creationId xmlns:a16="http://schemas.microsoft.com/office/drawing/2014/main" id="{7733B11A-465D-EE85-5694-1637E462437A}"/>
              </a:ext>
            </a:extLst>
          </p:cNvPr>
          <p:cNvSpPr/>
          <p:nvPr/>
        </p:nvSpPr>
        <p:spPr>
          <a:xfrm>
            <a:off x="6567885" y="3052923"/>
            <a:ext cx="2220480" cy="276999"/>
          </a:xfrm>
          <a:prstGeom prst="rect">
            <a:avLst/>
          </a:prstGeom>
        </p:spPr>
        <p:txBody>
          <a:bodyPr wrap="none">
            <a:spAutoFit/>
          </a:bodyPr>
          <a:lstStyle/>
          <a:p>
            <a:r>
              <a:rPr lang="ja-JP" altLang="en-US" sz="1200" dirty="0">
                <a:latin typeface="BIZ UDPゴシック" panose="020B0400000000000000" pitchFamily="50" charset="-128"/>
                <a:ea typeface="BIZ UDPゴシック" panose="020B0400000000000000" pitchFamily="50" charset="-128"/>
              </a:rPr>
              <a:t>https://www.nftrs.or.jp/</a:t>
            </a:r>
          </a:p>
        </p:txBody>
      </p:sp>
      <p:pic>
        <p:nvPicPr>
          <p:cNvPr id="9" name="図 8">
            <a:extLst>
              <a:ext uri="{FF2B5EF4-FFF2-40B4-BE49-F238E27FC236}">
                <a16:creationId xmlns:a16="http://schemas.microsoft.com/office/drawing/2014/main" id="{252D792D-7CCF-8EDC-8853-1D9C94B4C7AF}"/>
              </a:ext>
            </a:extLst>
          </p:cNvPr>
          <p:cNvPicPr>
            <a:picLocks noChangeAspect="1"/>
          </p:cNvPicPr>
          <p:nvPr/>
        </p:nvPicPr>
        <p:blipFill>
          <a:blip r:embed="rId4"/>
          <a:stretch>
            <a:fillRect/>
          </a:stretch>
        </p:blipFill>
        <p:spPr>
          <a:xfrm>
            <a:off x="6827397" y="4132082"/>
            <a:ext cx="1740070" cy="390431"/>
          </a:xfrm>
          <a:prstGeom prst="rect">
            <a:avLst/>
          </a:prstGeom>
        </p:spPr>
      </p:pic>
      <p:sp>
        <p:nvSpPr>
          <p:cNvPr id="10" name="正方形/長方形 9">
            <a:extLst>
              <a:ext uri="{FF2B5EF4-FFF2-40B4-BE49-F238E27FC236}">
                <a16:creationId xmlns:a16="http://schemas.microsoft.com/office/drawing/2014/main" id="{FD90706A-FDD5-1243-A568-B7DB0F4FDAA7}"/>
              </a:ext>
            </a:extLst>
          </p:cNvPr>
          <p:cNvSpPr/>
          <p:nvPr/>
        </p:nvSpPr>
        <p:spPr>
          <a:xfrm>
            <a:off x="6404530" y="5531195"/>
            <a:ext cx="2496197" cy="276999"/>
          </a:xfrm>
          <a:prstGeom prst="rect">
            <a:avLst/>
          </a:prstGeom>
        </p:spPr>
        <p:txBody>
          <a:bodyPr wrap="none">
            <a:spAutoFit/>
          </a:bodyPr>
          <a:lstStyle/>
          <a:p>
            <a:pPr algn="ctr"/>
            <a:r>
              <a:rPr lang="ja-JP" altLang="en-US" sz="1200" dirty="0">
                <a:latin typeface="BIZ UDPゴシック" panose="020B0400000000000000" pitchFamily="50" charset="-128"/>
                <a:ea typeface="BIZ UDPゴシック" panose="020B0400000000000000" pitchFamily="50" charset="-128"/>
              </a:rPr>
              <a:t>https://nftrs.or.jp/contact/</a:t>
            </a:r>
          </a:p>
        </p:txBody>
      </p:sp>
      <p:sp>
        <p:nvSpPr>
          <p:cNvPr id="11" name="正方形/長方形 10">
            <a:extLst>
              <a:ext uri="{FF2B5EF4-FFF2-40B4-BE49-F238E27FC236}">
                <a16:creationId xmlns:a16="http://schemas.microsoft.com/office/drawing/2014/main" id="{8F206C49-E5F3-EB22-63C6-BF9EBF61F53A}"/>
              </a:ext>
            </a:extLst>
          </p:cNvPr>
          <p:cNvSpPr/>
          <p:nvPr/>
        </p:nvSpPr>
        <p:spPr>
          <a:xfrm>
            <a:off x="7021535" y="5781227"/>
            <a:ext cx="1313180" cy="261610"/>
          </a:xfrm>
          <a:prstGeom prst="rect">
            <a:avLst/>
          </a:prstGeom>
        </p:spPr>
        <p:txBody>
          <a:bodyPr wrap="none">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年末年始は除く</a:t>
            </a:r>
          </a:p>
        </p:txBody>
      </p:sp>
      <p:pic>
        <p:nvPicPr>
          <p:cNvPr id="12" name="Picture 2">
            <a:extLst>
              <a:ext uri="{FF2B5EF4-FFF2-40B4-BE49-F238E27FC236}">
                <a16:creationId xmlns:a16="http://schemas.microsoft.com/office/drawing/2014/main" id="{B58144E1-903B-44B9-CAF0-B828F4D38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1825" y="2171550"/>
            <a:ext cx="862297" cy="8622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2C7E9E05-A1E2-2614-D269-46A0C2DEE5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0513" y="4623145"/>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5">
            <a:extLst>
              <a:ext uri="{FF2B5EF4-FFF2-40B4-BE49-F238E27FC236}">
                <a16:creationId xmlns:a16="http://schemas.microsoft.com/office/drawing/2014/main" id="{8C03EA02-5BCF-E27D-D79A-A254646A6D9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p>
        </p:txBody>
      </p:sp>
    </p:spTree>
    <p:extLst>
      <p:ext uri="{BB962C8B-B14F-4D97-AF65-F5344CB8AC3E}">
        <p14:creationId xmlns:p14="http://schemas.microsoft.com/office/powerpoint/2010/main" val="326443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20FC4097-91E0-C57A-80BB-8DB396913E32}"/>
              </a:ext>
            </a:extLst>
          </p:cNvPr>
          <p:cNvSpPr/>
          <p:nvPr/>
        </p:nvSpPr>
        <p:spPr>
          <a:xfrm>
            <a:off x="2004273" y="734943"/>
            <a:ext cx="713873" cy="3631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a:t>
            </a:r>
            <a:r>
              <a:rPr lang="ja-JP" altLang="en-US" dirty="0">
                <a:ln w="0"/>
                <a:solidFill>
                  <a:prstClr val="black"/>
                </a:solidFill>
                <a:latin typeface="BIZ UDPゴシック" panose="020B0400000000000000" pitchFamily="50" charset="-128"/>
                <a:ea typeface="BIZ UDPゴシック" panose="020B0400000000000000" pitchFamily="50" charset="-128"/>
              </a:rPr>
              <a:t>Ａ　</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a:t>
            </a:r>
            <a:r>
              <a:rPr lang="ja-JP" altLang="en-US" dirty="0">
                <a:ln w="0"/>
                <a:solidFill>
                  <a:prstClr val="black"/>
                </a:solidFill>
                <a:latin typeface="BIZ UDPゴシック" panose="020B0400000000000000" pitchFamily="50" charset="-128"/>
                <a:ea typeface="BIZ UDPゴシック" panose="020B0400000000000000" pitchFamily="50" charset="-128"/>
              </a:rPr>
              <a:t>Ｂ　</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a:t>
            </a:r>
            <a:r>
              <a:rPr lang="ja-JP" altLang="en-US" dirty="0">
                <a:ln w="0"/>
                <a:solidFill>
                  <a:prstClr val="black"/>
                </a:solidFill>
                <a:latin typeface="BIZ UDPゴシック" panose="020B0400000000000000" pitchFamily="50" charset="-128"/>
                <a:ea typeface="BIZ UDPゴシック" panose="020B0400000000000000" pitchFamily="50" charset="-128"/>
              </a:rPr>
              <a:t>Ｃ　</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a:t>
            </a:r>
            <a:r>
              <a:rPr lang="ja-JP" altLang="en-US" dirty="0">
                <a:ln w="0"/>
                <a:solidFill>
                  <a:prstClr val="black"/>
                </a:solidFill>
                <a:latin typeface="BIZ UDPゴシック" panose="020B0400000000000000" pitchFamily="50" charset="-128"/>
                <a:ea typeface="BIZ UDPゴシック" panose="020B0400000000000000" pitchFamily="50" charset="-128"/>
              </a:rPr>
              <a:t>Ｄ　</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a:t>
            </a:r>
            <a:r>
              <a:rPr lang="ja-JP" altLang="en-US" dirty="0">
                <a:ln w="0"/>
                <a:solidFill>
                  <a:prstClr val="black"/>
                </a:solidFill>
                <a:latin typeface="BIZ UDPゴシック" panose="020B0400000000000000" pitchFamily="50" charset="-128"/>
                <a:ea typeface="BIZ UDPゴシック" panose="020B0400000000000000" pitchFamily="50" charset="-128"/>
              </a:rPr>
              <a:t>Ｅ　 </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1-F</a:t>
            </a:r>
            <a:r>
              <a:rPr lang="ja-JP" altLang="en-US" dirty="0">
                <a:ln w="0"/>
                <a:solidFill>
                  <a:prstClr val="black"/>
                </a:solidFill>
                <a:latin typeface="BIZ UDPゴシック" panose="020B0400000000000000" pitchFamily="50" charset="-128"/>
                <a:ea typeface="BIZ UDPゴシック" panose="020B0400000000000000" pitchFamily="50" charset="-128"/>
              </a:rPr>
              <a:t>　 </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1-G</a:t>
            </a:r>
            <a:r>
              <a:rPr lang="ja-JP" altLang="en-US" dirty="0">
                <a:ln w="0"/>
                <a:solidFill>
                  <a:prstClr val="black"/>
                </a:solidFill>
                <a:latin typeface="BIZ UDPゴシック" panose="020B0400000000000000" pitchFamily="50" charset="-128"/>
                <a:ea typeface="BIZ UDPゴシック" panose="020B0400000000000000" pitchFamily="50" charset="-128"/>
              </a:rPr>
              <a:t>　</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1-H</a:t>
            </a: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1-I</a:t>
            </a:r>
          </a:p>
          <a:p>
            <a:pPr>
              <a:lnSpc>
                <a:spcPct val="130000"/>
              </a:lnSpc>
            </a:pP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E04D67CC-BDE2-CFAF-D565-8205A5FEB388}"/>
              </a:ext>
            </a:extLst>
          </p:cNvPr>
          <p:cNvSpPr/>
          <p:nvPr/>
        </p:nvSpPr>
        <p:spPr>
          <a:xfrm>
            <a:off x="2645259" y="734943"/>
            <a:ext cx="5910018" cy="3631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電話番号を直接入力してかける </a:t>
            </a:r>
            <a:r>
              <a:rPr lang="en-US" altLang="ja-JP" dirty="0">
                <a:ln w="0"/>
                <a:solidFill>
                  <a:prstClr val="black"/>
                </a:solidFill>
                <a:latin typeface="BIZ UDPゴシック" panose="020B0400000000000000" pitchFamily="50" charset="-128"/>
                <a:ea typeface="BIZ UDPゴシック" panose="020B0400000000000000" pitchFamily="50" charset="-128"/>
              </a:rPr>
              <a:t>…………………… P</a:t>
            </a:r>
            <a:r>
              <a:rPr lang="ja-JP" altLang="en-US" dirty="0">
                <a:ln w="0"/>
                <a:solidFill>
                  <a:prstClr val="black"/>
                </a:solidFill>
                <a:latin typeface="BIZ UDPゴシック" panose="020B0400000000000000" pitchFamily="50" charset="-128"/>
                <a:ea typeface="BIZ UDPゴシック" panose="020B0400000000000000" pitchFamily="50" charset="-128"/>
              </a:rPr>
              <a:t>２</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着信履歴を使ってかける </a:t>
            </a:r>
            <a:r>
              <a:rPr lang="en-US" altLang="ja-JP" dirty="0">
                <a:ln w="0"/>
                <a:solidFill>
                  <a:prstClr val="black"/>
                </a:solidFill>
                <a:latin typeface="BIZ UDPゴシック" panose="020B0400000000000000" pitchFamily="50" charset="-128"/>
                <a:ea typeface="BIZ UDPゴシック" panose="020B0400000000000000" pitchFamily="50" charset="-128"/>
              </a:rPr>
              <a:t>…………………………… P</a:t>
            </a:r>
            <a:r>
              <a:rPr lang="ja-JP" altLang="en-US" dirty="0">
                <a:ln w="0"/>
                <a:solidFill>
                  <a:prstClr val="black"/>
                </a:solidFill>
                <a:latin typeface="BIZ UDPゴシック" panose="020B0400000000000000" pitchFamily="50" charset="-128"/>
                <a:ea typeface="BIZ UDPゴシック" panose="020B0400000000000000" pitchFamily="50" charset="-128"/>
              </a:rPr>
              <a:t>５</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電話帳（連絡先）からかける </a:t>
            </a:r>
            <a:r>
              <a:rPr lang="en-US" altLang="ja-JP" dirty="0">
                <a:ln w="0"/>
                <a:solidFill>
                  <a:prstClr val="black"/>
                </a:solidFill>
                <a:latin typeface="BIZ UDPゴシック" panose="020B0400000000000000" pitchFamily="50" charset="-128"/>
                <a:ea typeface="BIZ UDPゴシック" panose="020B0400000000000000" pitchFamily="50" charset="-128"/>
              </a:rPr>
              <a:t>………………………… P</a:t>
            </a:r>
            <a:r>
              <a:rPr lang="ja-JP" altLang="en-US" dirty="0">
                <a:ln w="0"/>
                <a:solidFill>
                  <a:prstClr val="black"/>
                </a:solidFill>
                <a:latin typeface="BIZ UDPゴシック" panose="020B0400000000000000" pitchFamily="50" charset="-128"/>
                <a:ea typeface="BIZ UDPゴシック" panose="020B0400000000000000" pitchFamily="50" charset="-128"/>
              </a:rPr>
              <a:t>７</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電話の受け方 </a:t>
            </a:r>
            <a:r>
              <a:rPr lang="en-US" altLang="ja-JP" dirty="0">
                <a:ln w="0"/>
                <a:solidFill>
                  <a:prstClr val="black"/>
                </a:solidFill>
                <a:latin typeface="BIZ UDPゴシック" panose="020B0400000000000000" pitchFamily="50" charset="-128"/>
                <a:ea typeface="BIZ UDPゴシック" panose="020B0400000000000000" pitchFamily="50" charset="-128"/>
              </a:rPr>
              <a:t>………………………………………… P</a:t>
            </a:r>
            <a:r>
              <a:rPr lang="ja-JP" altLang="en-US" dirty="0">
                <a:ln w="0"/>
                <a:solidFill>
                  <a:prstClr val="black"/>
                </a:solidFill>
                <a:latin typeface="BIZ UDPゴシック" panose="020B0400000000000000" pitchFamily="50" charset="-128"/>
                <a:ea typeface="BIZ UDPゴシック" panose="020B0400000000000000" pitchFamily="50" charset="-128"/>
              </a:rPr>
              <a:t>９</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不在着信のあった場合のかけ直し方  </a:t>
            </a:r>
            <a:r>
              <a:rPr lang="en-US" altLang="ja-JP" dirty="0">
                <a:ln w="0"/>
                <a:solidFill>
                  <a:prstClr val="black"/>
                </a:solidFill>
                <a:latin typeface="BIZ UDPゴシック" panose="020B0400000000000000" pitchFamily="50" charset="-128"/>
                <a:ea typeface="BIZ UDPゴシック" panose="020B0400000000000000" pitchFamily="50" charset="-128"/>
              </a:rPr>
              <a:t>……………… P10</a:t>
            </a: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新しく連絡先を登録する </a:t>
            </a:r>
            <a:r>
              <a:rPr lang="en-US" altLang="ja-JP" dirty="0">
                <a:ln w="0"/>
                <a:solidFill>
                  <a:prstClr val="black"/>
                </a:solidFill>
                <a:latin typeface="BIZ UDPゴシック" panose="020B0400000000000000" pitchFamily="50" charset="-128"/>
                <a:ea typeface="BIZ UDPゴシック" panose="020B0400000000000000" pitchFamily="50" charset="-128"/>
              </a:rPr>
              <a:t>…………………………… P1</a:t>
            </a:r>
            <a:r>
              <a:rPr lang="ja-JP" altLang="en-US" dirty="0">
                <a:ln w="0"/>
                <a:solidFill>
                  <a:prstClr val="black"/>
                </a:solidFill>
                <a:latin typeface="BIZ UDPゴシック" panose="020B0400000000000000" pitchFamily="50" charset="-128"/>
                <a:ea typeface="BIZ UDPゴシック" panose="020B0400000000000000" pitchFamily="50" charset="-128"/>
              </a:rPr>
              <a:t>２</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着信履歴に残った通話先を登録する</a:t>
            </a:r>
            <a:r>
              <a:rPr lang="en-US" altLang="ja-JP" dirty="0">
                <a:ln w="0"/>
                <a:solidFill>
                  <a:prstClr val="black"/>
                </a:solidFill>
                <a:latin typeface="BIZ UDPゴシック" panose="020B0400000000000000" pitchFamily="50" charset="-128"/>
                <a:ea typeface="BIZ UDPゴシック" panose="020B0400000000000000" pitchFamily="50" charset="-128"/>
              </a:rPr>
              <a:t>……………… P1</a:t>
            </a:r>
            <a:r>
              <a:rPr lang="ja-JP" altLang="en-US" dirty="0">
                <a:ln w="0"/>
                <a:solidFill>
                  <a:prstClr val="black"/>
                </a:solidFill>
                <a:latin typeface="BIZ UDPゴシック" panose="020B0400000000000000" pitchFamily="50" charset="-128"/>
                <a:ea typeface="BIZ UDPゴシック" panose="020B0400000000000000" pitchFamily="50" charset="-128"/>
              </a:rPr>
              <a:t>４</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電話リレーサービスとは</a:t>
            </a:r>
            <a:r>
              <a:rPr lang="en-US" altLang="ja-JP" dirty="0">
                <a:ln w="0"/>
                <a:solidFill>
                  <a:prstClr val="black"/>
                </a:solidFill>
                <a:latin typeface="BIZ UDPゴシック" panose="020B0400000000000000" pitchFamily="50" charset="-128"/>
                <a:ea typeface="BIZ UDPゴシック" panose="020B0400000000000000" pitchFamily="50" charset="-128"/>
              </a:rPr>
              <a:t>…………………………… P16</a:t>
            </a: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電話リレーサービスの詳細･登録方法</a:t>
            </a:r>
            <a:r>
              <a:rPr lang="en-US" altLang="ja-JP" dirty="0">
                <a:ln w="0"/>
                <a:solidFill>
                  <a:prstClr val="black"/>
                </a:solidFill>
                <a:latin typeface="BIZ UDPゴシック" panose="020B0400000000000000" pitchFamily="50" charset="-128"/>
                <a:ea typeface="BIZ UDPゴシック" panose="020B0400000000000000" pitchFamily="50" charset="-128"/>
              </a:rPr>
              <a:t>……………… P17</a:t>
            </a:r>
          </a:p>
          <a:p>
            <a:pPr algn="dist">
              <a:lnSpc>
                <a:spcPct val="130000"/>
              </a:lnSpc>
            </a:pP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68D5385-E9A7-0D1B-DAB5-8FB44364075C}"/>
              </a:ext>
            </a:extLst>
          </p:cNvPr>
          <p:cNvSpPr txBox="1"/>
          <p:nvPr/>
        </p:nvSpPr>
        <p:spPr>
          <a:xfrm>
            <a:off x="2004273" y="409594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spc="-150"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400" b="1" spc="-150" dirty="0">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カメラの使い方</a:t>
            </a:r>
            <a:endPar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7B66B1D8-EE9E-01A5-BD10-37AF522E907B}"/>
              </a:ext>
            </a:extLst>
          </p:cNvPr>
          <p:cNvSpPr txBox="1"/>
          <p:nvPr/>
        </p:nvSpPr>
        <p:spPr>
          <a:xfrm>
            <a:off x="2004273" y="273289"/>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spc="-300" dirty="0">
                <a:solidFill>
                  <a:srgbClr val="4472C4"/>
                </a:solidFill>
                <a:latin typeface="BIZ UDPゴシック" panose="020B0400000000000000" pitchFamily="50" charset="-128"/>
                <a:ea typeface="BIZ UDPゴシック" panose="020B0400000000000000" pitchFamily="50" charset="-128"/>
                <a:cs typeface="Meiryo" charset="-128"/>
              </a:rPr>
              <a:t>１．</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電話のかけ方</a:t>
            </a:r>
            <a:endPar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2" name="正方形/長方形 11">
            <a:extLst>
              <a:ext uri="{FF2B5EF4-FFF2-40B4-BE49-F238E27FC236}">
                <a16:creationId xmlns:a16="http://schemas.microsoft.com/office/drawing/2014/main" id="{384D29E1-8412-8AAE-53E2-1EBAA9918EF3}"/>
              </a:ext>
            </a:extLst>
          </p:cNvPr>
          <p:cNvSpPr/>
          <p:nvPr/>
        </p:nvSpPr>
        <p:spPr>
          <a:xfrm>
            <a:off x="2004273" y="4561578"/>
            <a:ext cx="713872" cy="2177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2-A</a:t>
            </a: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2-B</a:t>
            </a: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2-</a:t>
            </a:r>
            <a:r>
              <a:rPr lang="ja-JP" altLang="en-US" dirty="0">
                <a:ln w="0"/>
                <a:solidFill>
                  <a:prstClr val="black"/>
                </a:solidFill>
                <a:latin typeface="BIZ UDPゴシック" panose="020B0400000000000000" pitchFamily="50" charset="-128"/>
                <a:ea typeface="BIZ UDPゴシック" panose="020B0400000000000000" pitchFamily="50" charset="-128"/>
              </a:rPr>
              <a:t>Ｃ</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2-</a:t>
            </a:r>
            <a:r>
              <a:rPr lang="ja-JP" altLang="en-US" dirty="0">
                <a:ln w="0"/>
                <a:solidFill>
                  <a:prstClr val="black"/>
                </a:solidFill>
                <a:latin typeface="BIZ UDPゴシック" panose="020B0400000000000000" pitchFamily="50" charset="-128"/>
                <a:ea typeface="BIZ UDPゴシック" panose="020B0400000000000000" pitchFamily="50" charset="-128"/>
              </a:rPr>
              <a:t>Ｄ</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2-</a:t>
            </a:r>
            <a:r>
              <a:rPr lang="ja-JP" altLang="en-US" dirty="0">
                <a:ln w="0"/>
                <a:solidFill>
                  <a:prstClr val="black"/>
                </a:solidFill>
                <a:latin typeface="BIZ UDPゴシック" panose="020B0400000000000000" pitchFamily="50" charset="-128"/>
                <a:ea typeface="BIZ UDPゴシック" panose="020B0400000000000000" pitchFamily="50" charset="-128"/>
              </a:rPr>
              <a:t>Ｅ</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n w="0"/>
                <a:solidFill>
                  <a:prstClr val="black"/>
                </a:solidFill>
                <a:latin typeface="BIZ UDPゴシック" panose="020B0400000000000000" pitchFamily="50" charset="-128"/>
                <a:ea typeface="BIZ UDPゴシック" panose="020B0400000000000000" pitchFamily="50" charset="-128"/>
              </a:rPr>
              <a:t>2-</a:t>
            </a:r>
            <a:r>
              <a:rPr lang="ja-JP" altLang="en-US" dirty="0">
                <a:ln w="0"/>
                <a:solidFill>
                  <a:prstClr val="black"/>
                </a:solidFill>
                <a:latin typeface="BIZ UDPゴシック" panose="020B0400000000000000" pitchFamily="50" charset="-128"/>
                <a:ea typeface="BIZ UDPゴシック" panose="020B0400000000000000" pitchFamily="50" charset="-128"/>
              </a:rPr>
              <a:t>Ｆ</a:t>
            </a:r>
          </a:p>
        </p:txBody>
      </p:sp>
      <p:sp>
        <p:nvSpPr>
          <p:cNvPr id="13" name="正方形/長方形 12">
            <a:extLst>
              <a:ext uri="{FF2B5EF4-FFF2-40B4-BE49-F238E27FC236}">
                <a16:creationId xmlns:a16="http://schemas.microsoft.com/office/drawing/2014/main" id="{4344A7DB-ADEE-7716-6A00-F0C16C320AB5}"/>
              </a:ext>
            </a:extLst>
          </p:cNvPr>
          <p:cNvSpPr/>
          <p:nvPr/>
        </p:nvSpPr>
        <p:spPr>
          <a:xfrm>
            <a:off x="2645259" y="4561578"/>
            <a:ext cx="5910018" cy="2177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写真を撮ろう </a:t>
            </a:r>
            <a:r>
              <a:rPr lang="en-US" altLang="ja-JP" dirty="0">
                <a:ln w="0"/>
                <a:solidFill>
                  <a:prstClr val="black"/>
                </a:solidFill>
                <a:latin typeface="BIZ UDPゴシック" panose="020B0400000000000000" pitchFamily="50" charset="-128"/>
                <a:ea typeface="BIZ UDPゴシック" panose="020B0400000000000000" pitchFamily="50" charset="-128"/>
              </a:rPr>
              <a:t>………………………………………… P19</a:t>
            </a: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自撮りをしてみよう  </a:t>
            </a:r>
            <a:r>
              <a:rPr lang="en-US" altLang="ja-JP" dirty="0">
                <a:ln w="0"/>
                <a:solidFill>
                  <a:prstClr val="black"/>
                </a:solidFill>
                <a:latin typeface="BIZ UDPゴシック" panose="020B0400000000000000" pitchFamily="50" charset="-128"/>
                <a:ea typeface="BIZ UDPゴシック" panose="020B0400000000000000" pitchFamily="50" charset="-128"/>
              </a:rPr>
              <a:t>………………………………… P22</a:t>
            </a: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さまざまな操作機能 </a:t>
            </a:r>
            <a:r>
              <a:rPr lang="en-US" altLang="ja-JP" dirty="0">
                <a:ln w="0"/>
                <a:solidFill>
                  <a:prstClr val="black"/>
                </a:solidFill>
                <a:latin typeface="BIZ UDPゴシック" panose="020B0400000000000000" pitchFamily="50" charset="-128"/>
                <a:ea typeface="BIZ UDPゴシック" panose="020B0400000000000000" pitchFamily="50" charset="-128"/>
              </a:rPr>
              <a:t>………………………………… P24</a:t>
            </a: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撮った写真を見る </a:t>
            </a:r>
            <a:r>
              <a:rPr lang="en-US" altLang="ja-JP" dirty="0">
                <a:ln w="0"/>
                <a:solidFill>
                  <a:prstClr val="black"/>
                </a:solidFill>
                <a:latin typeface="BIZ UDPゴシック" panose="020B0400000000000000" pitchFamily="50" charset="-128"/>
                <a:ea typeface="BIZ UDPゴシック" panose="020B0400000000000000" pitchFamily="50" charset="-128"/>
              </a:rPr>
              <a:t>…………………………………… P25</a:t>
            </a: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写真の削除 </a:t>
            </a:r>
            <a:r>
              <a:rPr lang="en-US" altLang="ja-JP" dirty="0">
                <a:ln w="0"/>
                <a:solidFill>
                  <a:prstClr val="black"/>
                </a:solidFill>
                <a:latin typeface="BIZ UDPゴシック" panose="020B0400000000000000" pitchFamily="50" charset="-128"/>
                <a:ea typeface="BIZ UDPゴシック" panose="020B0400000000000000" pitchFamily="50" charset="-128"/>
              </a:rPr>
              <a:t>…………………………………………… P27</a:t>
            </a:r>
          </a:p>
          <a:p>
            <a:pPr algn="dist">
              <a:lnSpc>
                <a:spcPct val="130000"/>
              </a:lnSpc>
            </a:pPr>
            <a:r>
              <a:rPr lang="ja-JP" altLang="en-US" dirty="0">
                <a:ln w="0"/>
                <a:solidFill>
                  <a:prstClr val="black"/>
                </a:solidFill>
                <a:latin typeface="BIZ UDPゴシック" panose="020B0400000000000000" pitchFamily="50" charset="-128"/>
                <a:ea typeface="BIZ UDPゴシック" panose="020B0400000000000000" pitchFamily="50" charset="-128"/>
              </a:rPr>
              <a:t>ＱＲコードの読み取り </a:t>
            </a:r>
            <a:r>
              <a:rPr lang="en-US" altLang="ja-JP" dirty="0">
                <a:ln w="0"/>
                <a:solidFill>
                  <a:prstClr val="black"/>
                </a:solidFill>
                <a:latin typeface="BIZ UDPゴシック" panose="020B0400000000000000" pitchFamily="50" charset="-128"/>
                <a:ea typeface="BIZ UDPゴシック" panose="020B0400000000000000" pitchFamily="50" charset="-128"/>
              </a:rPr>
              <a:t>…………………………………P28</a:t>
            </a:r>
            <a:endParaRPr lang="ja-JP" altLang="en-US" dirty="0">
              <a:ln w="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66121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F69D0A6-C124-016D-3D20-0F8C35015152}"/>
              </a:ext>
            </a:extLst>
          </p:cNvPr>
          <p:cNvSpPr/>
          <p:nvPr/>
        </p:nvSpPr>
        <p:spPr>
          <a:xfrm>
            <a:off x="616028" y="1916991"/>
            <a:ext cx="7805010" cy="2736016"/>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5" name="サブタイトル 2">
            <a:extLst>
              <a:ext uri="{FF2B5EF4-FFF2-40B4-BE49-F238E27FC236}">
                <a16:creationId xmlns:a16="http://schemas.microsoft.com/office/drawing/2014/main" id="{B5764BE9-1283-D0C7-D76B-D772C729D94C}"/>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20000"/>
              </a:lnSpc>
            </a:pPr>
            <a:r>
              <a:rPr lang="ja-JP" altLang="en-US" sz="8799">
                <a:solidFill>
                  <a:srgbClr val="4472C4"/>
                </a:solidFill>
                <a:latin typeface="BIZ UDPゴシック" panose="020B0400000000000000" pitchFamily="50" charset="-128"/>
                <a:ea typeface="BIZ UDPゴシック" panose="020B0400000000000000" pitchFamily="50" charset="-128"/>
              </a:rPr>
              <a:t>２</a:t>
            </a:r>
            <a:r>
              <a:rPr lang="ja-JP" altLang="en-US" sz="4799">
                <a:solidFill>
                  <a:srgbClr val="4472C4"/>
                </a:solidFill>
                <a:latin typeface="BIZ UDPゴシック" panose="020B0400000000000000" pitchFamily="50" charset="-128"/>
                <a:ea typeface="BIZ UDPゴシック" panose="020B0400000000000000" pitchFamily="50" charset="-128"/>
              </a:rPr>
              <a:t>　カメラの使い方</a:t>
            </a:r>
          </a:p>
        </p:txBody>
      </p:sp>
      <p:pic>
        <p:nvPicPr>
          <p:cNvPr id="7" name="図 6" descr="アイコン&#10;&#10;自動的に生成された説明">
            <a:extLst>
              <a:ext uri="{FF2B5EF4-FFF2-40B4-BE49-F238E27FC236}">
                <a16:creationId xmlns:a16="http://schemas.microsoft.com/office/drawing/2014/main" id="{F5582AEE-E0A1-9674-B80A-99ECB1158D43}"/>
              </a:ext>
            </a:extLst>
          </p:cNvPr>
          <p:cNvPicPr>
            <a:picLocks noChangeAspect="1"/>
          </p:cNvPicPr>
          <p:nvPr/>
        </p:nvPicPr>
        <p:blipFill>
          <a:blip r:embed="rId3"/>
          <a:stretch>
            <a:fillRect/>
          </a:stretch>
        </p:blipFill>
        <p:spPr>
          <a:xfrm>
            <a:off x="395974" y="3573001"/>
            <a:ext cx="1567769" cy="2505961"/>
          </a:xfrm>
          <a:prstGeom prst="rect">
            <a:avLst/>
          </a:prstGeom>
        </p:spPr>
      </p:pic>
      <p:pic>
        <p:nvPicPr>
          <p:cNvPr id="9" name="図 8" descr="グラフィカル ユーザー インターフェイス&#10;&#10;自動的に生成された説明">
            <a:extLst>
              <a:ext uri="{FF2B5EF4-FFF2-40B4-BE49-F238E27FC236}">
                <a16:creationId xmlns:a16="http://schemas.microsoft.com/office/drawing/2014/main" id="{D4D5FFB1-0E59-AC22-123D-293AAB3807A4}"/>
              </a:ext>
            </a:extLst>
          </p:cNvPr>
          <p:cNvPicPr>
            <a:picLocks noChangeAspect="1"/>
          </p:cNvPicPr>
          <p:nvPr/>
        </p:nvPicPr>
        <p:blipFill rotWithShape="1">
          <a:blip r:embed="rId4"/>
          <a:srcRect r="58476" b="59640"/>
          <a:stretch/>
        </p:blipFill>
        <p:spPr>
          <a:xfrm>
            <a:off x="989306" y="4149005"/>
            <a:ext cx="780535" cy="630432"/>
          </a:xfrm>
          <a:prstGeom prst="rect">
            <a:avLst/>
          </a:prstGeom>
        </p:spPr>
      </p:pic>
      <p:sp>
        <p:nvSpPr>
          <p:cNvPr id="10"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p>
        </p:txBody>
      </p:sp>
    </p:spTree>
    <p:extLst>
      <p:ext uri="{BB962C8B-B14F-4D97-AF65-F5344CB8AC3E}">
        <p14:creationId xmlns:p14="http://schemas.microsoft.com/office/powerpoint/2010/main" val="395716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A8C29FBC-2FFA-E9C3-A3A5-29F4DAD4AE3D}"/>
              </a:ext>
            </a:extLst>
          </p:cNvPr>
          <p:cNvGrpSpPr/>
          <p:nvPr/>
        </p:nvGrpSpPr>
        <p:grpSpPr>
          <a:xfrm>
            <a:off x="4707110" y="2931227"/>
            <a:ext cx="1879365" cy="3715441"/>
            <a:chOff x="-1953513" y="2561423"/>
            <a:chExt cx="1879365" cy="3715441"/>
          </a:xfrm>
        </p:grpSpPr>
        <p:sp>
          <p:nvSpPr>
            <p:cNvPr id="2" name="四角形: 角を丸くする 1">
              <a:extLst>
                <a:ext uri="{FF2B5EF4-FFF2-40B4-BE49-F238E27FC236}">
                  <a16:creationId xmlns:a16="http://schemas.microsoft.com/office/drawing/2014/main" id="{58DD9737-FBFE-8EB6-6EF9-CAA20C429774}"/>
                </a:ext>
              </a:extLst>
            </p:cNvPr>
            <p:cNvSpPr/>
            <p:nvPr/>
          </p:nvSpPr>
          <p:spPr>
            <a:xfrm>
              <a:off x="-1953513" y="2581620"/>
              <a:ext cx="1879365" cy="3695244"/>
            </a:xfrm>
            <a:prstGeom prst="roundRect">
              <a:avLst>
                <a:gd name="adj" fmla="val 15569"/>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D618DDD2-5800-454A-A67A-151A4D2A8666}"/>
                </a:ext>
              </a:extLst>
            </p:cNvPr>
            <p:cNvSpPr/>
            <p:nvPr/>
          </p:nvSpPr>
          <p:spPr>
            <a:xfrm rot="5400000">
              <a:off x="-1133698" y="2136604"/>
              <a:ext cx="234461" cy="1174704"/>
            </a:xfrm>
            <a:prstGeom prst="roundRect">
              <a:avLst>
                <a:gd name="adj" fmla="val 45365"/>
              </a:avLst>
            </a:prstGeom>
            <a:solidFill>
              <a:schemeClr val="tx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F6FEA141-76B2-A583-AAC8-EFDD133E814A}"/>
                </a:ext>
              </a:extLst>
            </p:cNvPr>
            <p:cNvSpPr/>
            <p:nvPr/>
          </p:nvSpPr>
          <p:spPr>
            <a:xfrm rot="5400000">
              <a:off x="-1085113" y="2042716"/>
              <a:ext cx="137288" cy="1174702"/>
            </a:xfrm>
            <a:prstGeom prst="rect">
              <a:avLst/>
            </a:prstGeom>
            <a:solidFill>
              <a:schemeClr val="tx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18" name="直線コネクタ 17">
              <a:extLst>
                <a:ext uri="{FF2B5EF4-FFF2-40B4-BE49-F238E27FC236}">
                  <a16:creationId xmlns:a16="http://schemas.microsoft.com/office/drawing/2014/main" id="{E568B217-2D91-24C8-9258-260631851B46}"/>
                </a:ext>
              </a:extLst>
            </p:cNvPr>
            <p:cNvCxnSpPr>
              <a:cxnSpLocks/>
            </p:cNvCxnSpPr>
            <p:nvPr/>
          </p:nvCxnSpPr>
          <p:spPr>
            <a:xfrm>
              <a:off x="-1184818" y="2698711"/>
              <a:ext cx="399005" cy="0"/>
            </a:xfrm>
            <a:prstGeom prst="line">
              <a:avLst/>
            </a:prstGeom>
            <a:ln w="57150"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23" name="楕円 22">
              <a:extLst>
                <a:ext uri="{FF2B5EF4-FFF2-40B4-BE49-F238E27FC236}">
                  <a16:creationId xmlns:a16="http://schemas.microsoft.com/office/drawing/2014/main" id="{4C8DA14E-FF85-4E1B-089F-8218A469A38F}"/>
                </a:ext>
              </a:extLst>
            </p:cNvPr>
            <p:cNvSpPr/>
            <p:nvPr/>
          </p:nvSpPr>
          <p:spPr>
            <a:xfrm>
              <a:off x="-666055" y="2614623"/>
              <a:ext cx="171267" cy="171267"/>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C566B52B-9993-BC50-09C2-4474B0ABF4A4}"/>
              </a:ext>
            </a:extLst>
          </p:cNvPr>
          <p:cNvSpPr>
            <a:spLocks noGrp="1" noChangeAspect="1"/>
          </p:cNvSpPr>
          <p:nvPr>
            <p:ph type="ctrTitle"/>
          </p:nvPr>
        </p:nvSpPr>
        <p:spPr>
          <a:xfrm>
            <a:off x="1392691" y="183970"/>
            <a:ext cx="2339102" cy="523092"/>
          </a:xfrm>
        </p:spPr>
        <p:txBody>
          <a:bodyPr vert="horz" wrap="none">
            <a:spAutoFit/>
          </a:bodyPr>
          <a:lstStyle/>
          <a:p>
            <a:pPr>
              <a:lnSpc>
                <a:spcPct val="100000"/>
              </a:lnSpc>
            </a:pPr>
            <a:r>
              <a:rPr kumimoji="0" lang="ja-JP" altLang="en-US" kern="0" dirty="0"/>
              <a:t>写真を撮ろう</a:t>
            </a:r>
          </a:p>
        </p:txBody>
      </p:sp>
      <p:sp>
        <p:nvSpPr>
          <p:cNvPr id="3" name="字幕 14">
            <a:extLst>
              <a:ext uri="{FF2B5EF4-FFF2-40B4-BE49-F238E27FC236}">
                <a16:creationId xmlns:a16="http://schemas.microsoft.com/office/drawing/2014/main" id="{FAD04248-FFD6-54A0-81B3-24207336AED0}"/>
              </a:ext>
            </a:extLst>
          </p:cNvPr>
          <p:cNvSpPr txBox="1">
            <a:spLocks/>
          </p:cNvSpPr>
          <p:nvPr/>
        </p:nvSpPr>
        <p:spPr>
          <a:xfrm>
            <a:off x="307968" y="932945"/>
            <a:ext cx="8383796" cy="1416556"/>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pPr>
            <a:r>
              <a:rPr lang="ja-JP" altLang="en-US" sz="2200" b="0">
                <a:latin typeface="BIZ UDPゴシック" panose="020B0400000000000000" pitchFamily="50" charset="-128"/>
                <a:ea typeface="BIZ UDPゴシック" panose="020B0400000000000000" pitchFamily="50" charset="-128"/>
              </a:rPr>
              <a:t>スマートフォンには、本体の画面側上部に自分を撮影できる前面カメラと画面反対側の背面カメラが搭載されています。撮影した写真・動画などは、「フォト」や「ギャラリー」、「アルバム」に保存されます。</a:t>
            </a:r>
          </a:p>
        </p:txBody>
      </p:sp>
      <p:sp>
        <p:nvSpPr>
          <p:cNvPr id="9" name="四角形: 角を丸くする 8">
            <a:extLst>
              <a:ext uri="{FF2B5EF4-FFF2-40B4-BE49-F238E27FC236}">
                <a16:creationId xmlns:a16="http://schemas.microsoft.com/office/drawing/2014/main" id="{B7268488-D1F1-2719-31A5-6A39B742C870}"/>
              </a:ext>
            </a:extLst>
          </p:cNvPr>
          <p:cNvSpPr/>
          <p:nvPr/>
        </p:nvSpPr>
        <p:spPr>
          <a:xfrm>
            <a:off x="235294" y="2931227"/>
            <a:ext cx="1879365" cy="3695244"/>
          </a:xfrm>
          <a:prstGeom prst="roundRect">
            <a:avLst>
              <a:gd name="adj" fmla="val 15569"/>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7EE9C2C0-2758-34C9-7BFF-FC84C1C4D438}"/>
              </a:ext>
            </a:extLst>
          </p:cNvPr>
          <p:cNvSpPr/>
          <p:nvPr/>
        </p:nvSpPr>
        <p:spPr>
          <a:xfrm>
            <a:off x="376645" y="3105974"/>
            <a:ext cx="468922" cy="822204"/>
          </a:xfrm>
          <a:prstGeom prst="roundRect">
            <a:avLst>
              <a:gd name="adj" fmla="val 33177"/>
            </a:avLst>
          </a:prstGeom>
          <a:solidFill>
            <a:schemeClr val="tx1">
              <a:lumMod val="75000"/>
              <a:lumOff val="2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5" name="楕円 14">
            <a:extLst>
              <a:ext uri="{FF2B5EF4-FFF2-40B4-BE49-F238E27FC236}">
                <a16:creationId xmlns:a16="http://schemas.microsoft.com/office/drawing/2014/main" id="{578413DA-2188-12FD-D7C2-5FFB8486020B}"/>
              </a:ext>
            </a:extLst>
          </p:cNvPr>
          <p:cNvSpPr/>
          <p:nvPr/>
        </p:nvSpPr>
        <p:spPr>
          <a:xfrm>
            <a:off x="441471" y="3198458"/>
            <a:ext cx="339270" cy="33927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楕円 15">
            <a:extLst>
              <a:ext uri="{FF2B5EF4-FFF2-40B4-BE49-F238E27FC236}">
                <a16:creationId xmlns:a16="http://schemas.microsoft.com/office/drawing/2014/main" id="{301C7989-43B0-BD9B-4C50-1B9E74FEA523}"/>
              </a:ext>
            </a:extLst>
          </p:cNvPr>
          <p:cNvSpPr/>
          <p:nvPr/>
        </p:nvSpPr>
        <p:spPr>
          <a:xfrm>
            <a:off x="524040" y="3626841"/>
            <a:ext cx="171267" cy="171267"/>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0B863D16-C65E-86E2-982D-AD2DED2C41B2}"/>
              </a:ext>
            </a:extLst>
          </p:cNvPr>
          <p:cNvSpPr txBox="1">
            <a:spLocks noChangeAspect="1"/>
          </p:cNvSpPr>
          <p:nvPr/>
        </p:nvSpPr>
        <p:spPr>
          <a:xfrm>
            <a:off x="480" y="361"/>
            <a:ext cx="1259335" cy="894339"/>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2800" b="1" i="0" kern="1200">
                <a:solidFill>
                  <a:schemeClr val="bg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defTabSz="914305">
              <a:lnSpc>
                <a:spcPct val="100000"/>
              </a:lnSpc>
            </a:pPr>
            <a:r>
              <a:rPr lang="en-US" altLang="ja-JP" sz="2799">
                <a:solidFill>
                  <a:sysClr val="windowText" lastClr="000000"/>
                </a:solidFill>
              </a:rPr>
              <a:t>2-A</a:t>
            </a:r>
          </a:p>
        </p:txBody>
      </p:sp>
      <p:cxnSp>
        <p:nvCxnSpPr>
          <p:cNvPr id="22" name="直線コネクタ 21">
            <a:extLst>
              <a:ext uri="{FF2B5EF4-FFF2-40B4-BE49-F238E27FC236}">
                <a16:creationId xmlns:a16="http://schemas.microsoft.com/office/drawing/2014/main" id="{0A7C19A5-F694-EC18-5D40-B4BE79332B54}"/>
              </a:ext>
            </a:extLst>
          </p:cNvPr>
          <p:cNvCxnSpPr>
            <a:cxnSpLocks/>
          </p:cNvCxnSpPr>
          <p:nvPr/>
        </p:nvCxnSpPr>
        <p:spPr>
          <a:xfrm>
            <a:off x="4441371" y="2423886"/>
            <a:ext cx="0" cy="4354285"/>
          </a:xfrm>
          <a:prstGeom prst="line">
            <a:avLst/>
          </a:prstGeom>
        </p:spPr>
        <p:style>
          <a:lnRef idx="1">
            <a:schemeClr val="accent1"/>
          </a:lnRef>
          <a:fillRef idx="0">
            <a:schemeClr val="accent1"/>
          </a:fillRef>
          <a:effectRef idx="0">
            <a:schemeClr val="accent1"/>
          </a:effectRef>
          <a:fontRef idx="minor">
            <a:schemeClr val="tx1"/>
          </a:fontRef>
        </p:style>
      </p:cxnSp>
      <p:sp>
        <p:nvSpPr>
          <p:cNvPr id="24" name="字幕 14">
            <a:extLst>
              <a:ext uri="{FF2B5EF4-FFF2-40B4-BE49-F238E27FC236}">
                <a16:creationId xmlns:a16="http://schemas.microsoft.com/office/drawing/2014/main" id="{E73A10EA-BE76-05EE-A8AC-A229D7027869}"/>
              </a:ext>
            </a:extLst>
          </p:cNvPr>
          <p:cNvSpPr txBox="1">
            <a:spLocks/>
          </p:cNvSpPr>
          <p:nvPr/>
        </p:nvSpPr>
        <p:spPr>
          <a:xfrm>
            <a:off x="216930" y="2320624"/>
            <a:ext cx="1920776" cy="46219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50000"/>
              </a:lnSpc>
            </a:pPr>
            <a:r>
              <a:rPr lang="ja-JP" altLang="en-US" sz="2000">
                <a:solidFill>
                  <a:schemeClr val="accent1"/>
                </a:solidFill>
                <a:latin typeface="BIZ UDPゴシック" panose="020B0400000000000000" pitchFamily="50" charset="-128"/>
                <a:ea typeface="BIZ UDPゴシック" panose="020B0400000000000000" pitchFamily="50" charset="-128"/>
              </a:rPr>
              <a:t>背面カメラ</a:t>
            </a:r>
            <a:endParaRPr lang="ja-JP" altLang="en-US" sz="2000" dirty="0">
              <a:solidFill>
                <a:schemeClr val="accent1"/>
              </a:solidFill>
              <a:latin typeface="BIZ UDPゴシック" panose="020B0400000000000000" pitchFamily="50" charset="-128"/>
              <a:ea typeface="BIZ UDPゴシック" panose="020B0400000000000000" pitchFamily="50" charset="-128"/>
            </a:endParaRPr>
          </a:p>
        </p:txBody>
      </p:sp>
      <p:sp>
        <p:nvSpPr>
          <p:cNvPr id="26" name="字幕 14">
            <a:extLst>
              <a:ext uri="{FF2B5EF4-FFF2-40B4-BE49-F238E27FC236}">
                <a16:creationId xmlns:a16="http://schemas.microsoft.com/office/drawing/2014/main" id="{75E01D03-B447-4452-D9A7-9EBA750B0FDE}"/>
              </a:ext>
            </a:extLst>
          </p:cNvPr>
          <p:cNvSpPr txBox="1">
            <a:spLocks/>
          </p:cNvSpPr>
          <p:nvPr/>
        </p:nvSpPr>
        <p:spPr>
          <a:xfrm>
            <a:off x="4723630" y="2320624"/>
            <a:ext cx="1920776" cy="46219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50000"/>
              </a:lnSpc>
            </a:pPr>
            <a:r>
              <a:rPr lang="ja-JP" altLang="en-US" sz="2000">
                <a:solidFill>
                  <a:schemeClr val="accent1"/>
                </a:solidFill>
                <a:latin typeface="BIZ UDPゴシック" panose="020B0400000000000000" pitchFamily="50" charset="-128"/>
                <a:ea typeface="BIZ UDPゴシック" panose="020B0400000000000000" pitchFamily="50" charset="-128"/>
              </a:rPr>
              <a:t>前面カメラ</a:t>
            </a:r>
            <a:endParaRPr lang="ja-JP" altLang="en-US" sz="2000" dirty="0">
              <a:solidFill>
                <a:schemeClr val="accent1"/>
              </a:solidFill>
              <a:latin typeface="BIZ UDPゴシック" panose="020B0400000000000000" pitchFamily="50" charset="-128"/>
              <a:ea typeface="BIZ UDPゴシック" panose="020B0400000000000000" pitchFamily="50" charset="-128"/>
            </a:endParaRPr>
          </a:p>
        </p:txBody>
      </p:sp>
      <p:sp>
        <p:nvSpPr>
          <p:cNvPr id="29" name="字幕 14">
            <a:extLst>
              <a:ext uri="{FF2B5EF4-FFF2-40B4-BE49-F238E27FC236}">
                <a16:creationId xmlns:a16="http://schemas.microsoft.com/office/drawing/2014/main" id="{645EE004-52EF-3787-47C5-316CCC251F75}"/>
              </a:ext>
            </a:extLst>
          </p:cNvPr>
          <p:cNvSpPr txBox="1">
            <a:spLocks/>
          </p:cNvSpPr>
          <p:nvPr/>
        </p:nvSpPr>
        <p:spPr>
          <a:xfrm>
            <a:off x="2183438" y="2878941"/>
            <a:ext cx="2162386" cy="352367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pPr>
            <a:r>
              <a:rPr lang="ja-JP" altLang="en-US" sz="1800" b="0" dirty="0">
                <a:latin typeface="BIZ UDPゴシック" panose="020B0400000000000000" pitchFamily="50" charset="-128"/>
                <a:ea typeface="BIZ UDPゴシック" panose="020B0400000000000000" pitchFamily="50" charset="-128"/>
              </a:rPr>
              <a:t>一般的に、画面と反対側に搭載されたカメラを「背面カメラ」と呼びます。</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pPr>
            <a:r>
              <a:rPr lang="ja-JP" altLang="en-US" sz="1800" b="0" u="sng" dirty="0">
                <a:latin typeface="BIZ UDPゴシック" panose="020B0400000000000000" pitchFamily="50" charset="-128"/>
                <a:ea typeface="BIZ UDPゴシック" panose="020B0400000000000000" pitchFamily="50" charset="-128"/>
              </a:rPr>
              <a:t>風景や被写体などの一般的な撮影に用いられることが多い</a:t>
            </a:r>
            <a:r>
              <a:rPr lang="ja-JP" altLang="en-US" sz="1800" b="0" dirty="0">
                <a:latin typeface="BIZ UDPゴシック" panose="020B0400000000000000" pitchFamily="50" charset="-128"/>
                <a:ea typeface="BIZ UDPゴシック" panose="020B0400000000000000" pitchFamily="50" charset="-128"/>
              </a:rPr>
              <a:t>カメラです。</a:t>
            </a:r>
          </a:p>
        </p:txBody>
      </p:sp>
      <p:sp>
        <p:nvSpPr>
          <p:cNvPr id="30" name="字幕 14">
            <a:extLst>
              <a:ext uri="{FF2B5EF4-FFF2-40B4-BE49-F238E27FC236}">
                <a16:creationId xmlns:a16="http://schemas.microsoft.com/office/drawing/2014/main" id="{D76E4E55-C454-1724-A19F-FF9E258DE741}"/>
              </a:ext>
            </a:extLst>
          </p:cNvPr>
          <p:cNvSpPr txBox="1">
            <a:spLocks/>
          </p:cNvSpPr>
          <p:nvPr/>
        </p:nvSpPr>
        <p:spPr>
          <a:xfrm>
            <a:off x="6687017" y="2864428"/>
            <a:ext cx="2162382" cy="389197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pPr>
            <a:r>
              <a:rPr lang="ja-JP" altLang="en-US" sz="1800" b="0" dirty="0">
                <a:latin typeface="BIZ UDPゴシック" panose="020B0400000000000000" pitchFamily="50" charset="-128"/>
                <a:ea typeface="BIZ UDPゴシック" panose="020B0400000000000000" pitchFamily="50" charset="-128"/>
              </a:rPr>
              <a:t>一般的に、画面側に搭載されたカメラを「前面カメラ」と呼びます。</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pPr>
            <a:r>
              <a:rPr lang="ja-JP" altLang="en-US" sz="1800" b="0" u="sng" dirty="0">
                <a:latin typeface="BIZ UDPゴシック" panose="020B0400000000000000" pitchFamily="50" charset="-128"/>
                <a:ea typeface="BIZ UDPゴシック" panose="020B0400000000000000" pitchFamily="50" charset="-128"/>
              </a:rPr>
              <a:t>自分自身の写真や、自分を含む集合写真の撮影などに用いられることが多い</a:t>
            </a:r>
            <a:r>
              <a:rPr lang="ja-JP" altLang="en-US" sz="1800" b="0" dirty="0">
                <a:latin typeface="BIZ UDPゴシック" panose="020B0400000000000000" pitchFamily="50" charset="-128"/>
                <a:ea typeface="BIZ UDPゴシック" panose="020B0400000000000000" pitchFamily="50" charset="-128"/>
              </a:rPr>
              <a:t>カメラです。</a:t>
            </a:r>
            <a:endParaRPr lang="en-US" altLang="ja-JP" sz="1800" b="0" dirty="0">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1C20ECFF-F364-B93E-DB3A-2711E0DA7C6A}"/>
              </a:ext>
            </a:extLst>
          </p:cNvPr>
          <p:cNvSpPr/>
          <p:nvPr/>
        </p:nvSpPr>
        <p:spPr>
          <a:xfrm>
            <a:off x="322663" y="3059782"/>
            <a:ext cx="551768" cy="919196"/>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15B8CC5D-3E5E-2D55-CDCB-E57D34F2BE8D}"/>
              </a:ext>
            </a:extLst>
          </p:cNvPr>
          <p:cNvSpPr/>
          <p:nvPr/>
        </p:nvSpPr>
        <p:spPr>
          <a:xfrm>
            <a:off x="5888475" y="2834100"/>
            <a:ext cx="409287" cy="46219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5"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Tree>
    <p:extLst>
      <p:ext uri="{BB962C8B-B14F-4D97-AF65-F5344CB8AC3E}">
        <p14:creationId xmlns:p14="http://schemas.microsoft.com/office/powerpoint/2010/main" val="2088875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1ED10392-D7A3-90F1-A2E3-C7CB7E259698}"/>
              </a:ext>
            </a:extLst>
          </p:cNvPr>
          <p:cNvGrpSpPr/>
          <p:nvPr/>
        </p:nvGrpSpPr>
        <p:grpSpPr>
          <a:xfrm>
            <a:off x="5030402" y="2316499"/>
            <a:ext cx="1967736" cy="4263428"/>
            <a:chOff x="3776583" y="2606744"/>
            <a:chExt cx="1714021" cy="3713712"/>
          </a:xfrm>
        </p:grpSpPr>
        <p:pic>
          <p:nvPicPr>
            <p:cNvPr id="15" name="Picture 3">
              <a:extLst>
                <a:ext uri="{FF2B5EF4-FFF2-40B4-BE49-F238E27FC236}">
                  <a16:creationId xmlns:a16="http://schemas.microsoft.com/office/drawing/2014/main" id="{534EC61B-A103-8780-A6C8-C8EAED06E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583" y="2606744"/>
              <a:ext cx="1714021" cy="3713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E7F40992-5D02-F622-07B0-53F8DEECCA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918" b="18824"/>
            <a:stretch/>
          </p:blipFill>
          <p:spPr bwMode="auto">
            <a:xfrm>
              <a:off x="3776583" y="3163190"/>
              <a:ext cx="1714021" cy="2280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9ADEC607-6B05-666A-3B96-D86ABCE52D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7865" y="2316499"/>
            <a:ext cx="1973454" cy="4275817"/>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2-A</a:t>
            </a:r>
            <a:endParaRPr kumimoji="0" lang="ja-JP" altLang="en-US" kern="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字幕 14">
            <a:extLst>
              <a:ext uri="{FF2B5EF4-FFF2-40B4-BE49-F238E27FC236}">
                <a16:creationId xmlns:a16="http://schemas.microsoft.com/office/drawing/2014/main" id="{B378FA9F-F83F-FFF3-FF4A-694EC07E66A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solidFill>
                  <a:srgbClr val="4472C4"/>
                </a:solidFill>
                <a:latin typeface="BIZ UDPゴシック" panose="020B0400000000000000" pitchFamily="50" charset="-128"/>
                <a:ea typeface="BIZ UDPゴシック" panose="020B0400000000000000" pitchFamily="50" charset="-128"/>
              </a:rPr>
              <a:t>背面カメラで写真を撮影する方法</a:t>
            </a:r>
          </a:p>
        </p:txBody>
      </p: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4112010" y="1315212"/>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963629" y="2669026"/>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3449679" y="2673280"/>
            <a:ext cx="3192521"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撮影したいものにスマートフォンの背面カメラを向けます</a:t>
            </a:r>
          </a:p>
        </p:txBody>
      </p:sp>
      <p:pic>
        <p:nvPicPr>
          <p:cNvPr id="18" name="図 17">
            <a:extLst>
              <a:ext uri="{FF2B5EF4-FFF2-40B4-BE49-F238E27FC236}">
                <a16:creationId xmlns:a16="http://schemas.microsoft.com/office/drawing/2014/main" id="{265C8E8F-A7C6-8F67-5954-CA5EF5564CD4}"/>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6156" y="3820925"/>
            <a:ext cx="1352454" cy="1320578"/>
          </a:xfrm>
          <a:prstGeom prst="rect">
            <a:avLst/>
          </a:prstGeom>
        </p:spPr>
      </p:pic>
      <p:sp>
        <p:nvSpPr>
          <p:cNvPr id="21" name="テキスト ボックス 20">
            <a:extLst>
              <a:ext uri="{FF2B5EF4-FFF2-40B4-BE49-F238E27FC236}">
                <a16:creationId xmlns:a16="http://schemas.microsoft.com/office/drawing/2014/main" id="{C9E8E56B-9EE5-8A18-9B99-48B1D356077C}"/>
              </a:ext>
            </a:extLst>
          </p:cNvPr>
          <p:cNvSpPr txBox="1"/>
          <p:nvPr/>
        </p:nvSpPr>
        <p:spPr>
          <a:xfrm>
            <a:off x="7413020" y="4003397"/>
            <a:ext cx="1596261" cy="1322221"/>
          </a:xfrm>
          <a:prstGeom prst="rect">
            <a:avLst/>
          </a:prstGeom>
          <a:noFill/>
        </p:spPr>
        <p:txBody>
          <a:bodyPr wrap="square" rtlCol="0" anchor="ctr">
            <a:spAutoFit/>
          </a:bodyPr>
          <a:lstStyle/>
          <a:p>
            <a:pPr>
              <a:lnSpc>
                <a:spcPct val="130000"/>
              </a:lnSpc>
            </a:pPr>
            <a:r>
              <a:rPr lang="ja-JP" altLang="en-US" sz="1600" dirty="0">
                <a:solidFill>
                  <a:srgbClr val="FF3300"/>
                </a:solidFill>
                <a:latin typeface="BIZ UDPゴシック" panose="020B0400000000000000" pitchFamily="50" charset="-128"/>
                <a:ea typeface="BIZ UDPゴシック" panose="020B0400000000000000" pitchFamily="50" charset="-128"/>
              </a:rPr>
              <a:t>画面を２本の指で広げることで被写体を拡大できます</a:t>
            </a:r>
          </a:p>
        </p:txBody>
      </p:sp>
      <p:sp>
        <p:nvSpPr>
          <p:cNvPr id="22" name="テキスト ボックス 21">
            <a:extLst>
              <a:ext uri="{FF2B5EF4-FFF2-40B4-BE49-F238E27FC236}">
                <a16:creationId xmlns:a16="http://schemas.microsoft.com/office/drawing/2014/main" id="{6ED4F563-3425-C661-E05A-D0D43B2E0205}"/>
              </a:ext>
            </a:extLst>
          </p:cNvPr>
          <p:cNvSpPr txBox="1"/>
          <p:nvPr/>
        </p:nvSpPr>
        <p:spPr>
          <a:xfrm>
            <a:off x="6297010" y="519930"/>
            <a:ext cx="2707290" cy="261610"/>
          </a:xfrm>
          <a:prstGeom prst="rect">
            <a:avLst/>
          </a:prstGeom>
          <a:noFill/>
        </p:spPr>
        <p:txBody>
          <a:bodyPr wrap="square" rtlCol="0">
            <a:spAutoFit/>
          </a:bodyPr>
          <a:lstStyle/>
          <a:p>
            <a:r>
              <a:rPr lang="ja-JP" altLang="en-US" sz="1100" b="1">
                <a:solidFill>
                  <a:schemeClr val="accent1"/>
                </a:solidFill>
                <a:latin typeface="BIZ UDPゴシック" panose="020B0400000000000000" pitchFamily="50" charset="-128"/>
                <a:ea typeface="BIZ UDPゴシック" panose="020B0400000000000000" pitchFamily="50" charset="-128"/>
              </a:rPr>
              <a:t>カメラのバージョン：</a:t>
            </a:r>
            <a:r>
              <a:rPr lang="en-US" altLang="ja-JP" sz="1100" b="1">
                <a:solidFill>
                  <a:schemeClr val="accent1"/>
                </a:solidFill>
                <a:latin typeface="BIZ UDPゴシック" panose="020B0400000000000000" pitchFamily="50" charset="-128"/>
                <a:ea typeface="BIZ UDPゴシック" panose="020B0400000000000000" pitchFamily="50" charset="-128"/>
              </a:rPr>
              <a:t>2.04.096(1-00)</a:t>
            </a:r>
          </a:p>
        </p:txBody>
      </p:sp>
      <p:sp>
        <p:nvSpPr>
          <p:cNvPr id="26" name="テキスト ボックス 25">
            <a:extLst>
              <a:ext uri="{FF2B5EF4-FFF2-40B4-BE49-F238E27FC236}">
                <a16:creationId xmlns:a16="http://schemas.microsoft.com/office/drawing/2014/main" id="{89E14848-5C3C-6FA4-E96A-45010638477F}"/>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918354ED-436A-3610-60BF-13412F137A93}"/>
              </a:ext>
            </a:extLst>
          </p:cNvPr>
          <p:cNvSpPr txBox="1"/>
          <p:nvPr/>
        </p:nvSpPr>
        <p:spPr>
          <a:xfrm>
            <a:off x="1412436" y="1512998"/>
            <a:ext cx="2629946" cy="755720"/>
          </a:xfrm>
          <a:prstGeom prst="rect">
            <a:avLst/>
          </a:prstGeom>
          <a:noFill/>
        </p:spPr>
        <p:txBody>
          <a:bodyPr wrap="square" lIns="91440" tIns="45720" rIns="91440" bIns="45720" rtlCol="0" anchor="t">
            <a:spAutoFit/>
          </a:bodyPr>
          <a:lstStyle/>
          <a:p>
            <a:pPr>
              <a:lnSpc>
                <a:spcPct val="130000"/>
              </a:lnSpc>
            </a:pP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カメラの</a:t>
            </a:r>
            <a:r>
              <a:rPr lang="ja-JP" altLang="en-US" sz="1800" dirty="0">
                <a:latin typeface="BIZ UDPゴシック" panose="020B0400000000000000" pitchFamily="50" charset="-128"/>
                <a:ea typeface="BIZ UDPゴシック" panose="020B0400000000000000" pitchFamily="50" charset="-128"/>
              </a:rPr>
              <a:t>マーク　　　 を押します</a:t>
            </a:r>
            <a:endParaRPr lang="en-US" altLang="ja-JP" sz="18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6DDEEB02-761D-D336-980D-D2F07D6C0D4B}"/>
              </a:ext>
            </a:extLst>
          </p:cNvPr>
          <p:cNvSpPr txBox="1"/>
          <p:nvPr/>
        </p:nvSpPr>
        <p:spPr>
          <a:xfrm>
            <a:off x="44835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7FF35A07-817B-B698-80C0-FACC1348A8D4}"/>
              </a:ext>
            </a:extLst>
          </p:cNvPr>
          <p:cNvSpPr txBox="1"/>
          <p:nvPr/>
        </p:nvSpPr>
        <p:spPr>
          <a:xfrm>
            <a:off x="4976476" y="1522079"/>
            <a:ext cx="3389452" cy="755720"/>
          </a:xfrm>
          <a:prstGeom prst="rect">
            <a:avLst/>
          </a:prstGeom>
          <a:noFill/>
        </p:spPr>
        <p:txBody>
          <a:bodyPr wrap="square" rtlCol="0" anchor="ctr">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撮影対象にスマートフォンの</a:t>
            </a:r>
            <a:endParaRPr lang="en-US" altLang="ja-JP" sz="1800" dirty="0">
              <a:latin typeface="BIZ UDPゴシック" panose="020B0400000000000000" pitchFamily="50" charset="-128"/>
              <a:ea typeface="BIZ UDPゴシック" panose="020B0400000000000000" pitchFamily="50" charset="-128"/>
            </a:endParaRPr>
          </a:p>
          <a:p>
            <a:pPr>
              <a:lnSpc>
                <a:spcPct val="130000"/>
              </a:lnSpc>
            </a:pPr>
            <a:r>
              <a:rPr lang="ja-JP" altLang="en-US" sz="1800" dirty="0">
                <a:latin typeface="BIZ UDPゴシック" panose="020B0400000000000000" pitchFamily="50" charset="-128"/>
                <a:ea typeface="BIZ UDPゴシック" panose="020B0400000000000000" pitchFamily="50" charset="-128"/>
              </a:rPr>
              <a:t>背面カメラを向けます</a:t>
            </a:r>
            <a:endParaRPr lang="en-US" altLang="ja-JP" sz="1800" dirty="0">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55EFBCB7-8532-EF5A-1DC6-F47501D90E54}"/>
              </a:ext>
            </a:extLst>
          </p:cNvPr>
          <p:cNvSpPr/>
          <p:nvPr/>
        </p:nvSpPr>
        <p:spPr>
          <a:xfrm>
            <a:off x="1380315" y="5206539"/>
            <a:ext cx="410386" cy="52751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E750D2B5-CCA1-511A-82BA-835AA8CFDF24}"/>
              </a:ext>
            </a:extLst>
          </p:cNvPr>
          <p:cNvPicPr>
            <a:picLocks noChangeAspect="1"/>
          </p:cNvPicPr>
          <p:nvPr/>
        </p:nvPicPr>
        <p:blipFill rotWithShape="1">
          <a:blip r:embed="rId6">
            <a:extLst>
              <a:ext uri="{28A0092B-C50C-407E-A947-70E740481C1C}">
                <a14:useLocalDpi xmlns:a14="http://schemas.microsoft.com/office/drawing/2010/main" val="0"/>
              </a:ext>
            </a:extLst>
          </a:blip>
          <a:srcRect l="8839" t="69436" r="78716" b="24820"/>
          <a:stretch/>
        </p:blipFill>
        <p:spPr>
          <a:xfrm>
            <a:off x="3095606" y="1556329"/>
            <a:ext cx="361372" cy="361372"/>
          </a:xfrm>
          <a:custGeom>
            <a:avLst/>
            <a:gdLst>
              <a:gd name="connsiteX0" fmla="*/ 499918 w 999836"/>
              <a:gd name="connsiteY0" fmla="*/ 0 h 999836"/>
              <a:gd name="connsiteX1" fmla="*/ 999836 w 999836"/>
              <a:gd name="connsiteY1" fmla="*/ 499918 h 999836"/>
              <a:gd name="connsiteX2" fmla="*/ 499918 w 999836"/>
              <a:gd name="connsiteY2" fmla="*/ 999836 h 999836"/>
              <a:gd name="connsiteX3" fmla="*/ 0 w 999836"/>
              <a:gd name="connsiteY3" fmla="*/ 499918 h 999836"/>
              <a:gd name="connsiteX4" fmla="*/ 499918 w 999836"/>
              <a:gd name="connsiteY4" fmla="*/ 0 h 999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836" h="999836">
                <a:moveTo>
                  <a:pt x="499918" y="0"/>
                </a:moveTo>
                <a:cubicBezTo>
                  <a:pt x="776015" y="0"/>
                  <a:pt x="999836" y="223821"/>
                  <a:pt x="999836" y="499918"/>
                </a:cubicBezTo>
                <a:cubicBezTo>
                  <a:pt x="999836" y="776015"/>
                  <a:pt x="776015" y="999836"/>
                  <a:pt x="499918" y="999836"/>
                </a:cubicBezTo>
                <a:cubicBezTo>
                  <a:pt x="223821" y="999836"/>
                  <a:pt x="0" y="776015"/>
                  <a:pt x="0" y="499918"/>
                </a:cubicBezTo>
                <a:cubicBezTo>
                  <a:pt x="0" y="223821"/>
                  <a:pt x="223821" y="0"/>
                  <a:pt x="499918" y="0"/>
                </a:cubicBezTo>
                <a:close/>
              </a:path>
            </a:pathLst>
          </a:custGeom>
          <a:ln>
            <a:noFill/>
          </a:ln>
          <a:effectLst/>
        </p:spPr>
      </p:pic>
      <p:sp>
        <p:nvSpPr>
          <p:cNvPr id="12" name="タイトル 1">
            <a:extLst>
              <a:ext uri="{FF2B5EF4-FFF2-40B4-BE49-F238E27FC236}">
                <a16:creationId xmlns:a16="http://schemas.microsoft.com/office/drawing/2014/main" id="{A2ABD38E-5ABD-FBE5-A082-07B4BF41E709}"/>
              </a:ext>
            </a:extLst>
          </p:cNvPr>
          <p:cNvSpPr txBox="1">
            <a:spLocks noChangeAspect="1"/>
          </p:cNvSpPr>
          <p:nvPr/>
        </p:nvSpPr>
        <p:spPr>
          <a:xfrm>
            <a:off x="1392691" y="183970"/>
            <a:ext cx="2339102" cy="523092"/>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nSpc>
                <a:spcPct val="100000"/>
              </a:lnSpc>
            </a:pPr>
            <a:r>
              <a:rPr kumimoji="0" lang="ja-JP" altLang="en-US" kern="0" dirty="0"/>
              <a:t>写真を撮ろう</a:t>
            </a:r>
          </a:p>
        </p:txBody>
      </p:sp>
      <p:cxnSp>
        <p:nvCxnSpPr>
          <p:cNvPr id="23" name="直線矢印コネクタ 22">
            <a:extLst>
              <a:ext uri="{FF2B5EF4-FFF2-40B4-BE49-F238E27FC236}">
                <a16:creationId xmlns:a16="http://schemas.microsoft.com/office/drawing/2014/main" id="{81B1CA5A-E367-C185-D908-75572521D0D9}"/>
              </a:ext>
            </a:extLst>
          </p:cNvPr>
          <p:cNvCxnSpPr>
            <a:cxnSpLocks/>
          </p:cNvCxnSpPr>
          <p:nvPr/>
        </p:nvCxnSpPr>
        <p:spPr>
          <a:xfrm>
            <a:off x="3958989"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894B0F09-7FF3-2B22-ECA9-766222DE867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Tree>
    <p:extLst>
      <p:ext uri="{BB962C8B-B14F-4D97-AF65-F5344CB8AC3E}">
        <p14:creationId xmlns:p14="http://schemas.microsoft.com/office/powerpoint/2010/main" val="3990311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D695855D-94CA-5949-4CA5-C5DB800B2EA7}"/>
              </a:ext>
            </a:extLst>
          </p:cNvPr>
          <p:cNvGrpSpPr/>
          <p:nvPr/>
        </p:nvGrpSpPr>
        <p:grpSpPr>
          <a:xfrm>
            <a:off x="3578867" y="2281437"/>
            <a:ext cx="1986265" cy="4303574"/>
            <a:chOff x="3776583" y="2606744"/>
            <a:chExt cx="1714021" cy="3713712"/>
          </a:xfrm>
        </p:grpSpPr>
        <p:pic>
          <p:nvPicPr>
            <p:cNvPr id="9" name="Picture 3">
              <a:extLst>
                <a:ext uri="{FF2B5EF4-FFF2-40B4-BE49-F238E27FC236}">
                  <a16:creationId xmlns:a16="http://schemas.microsoft.com/office/drawing/2014/main" id="{149EA11A-D837-D592-8063-E407712A14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583" y="2606744"/>
              <a:ext cx="1714021" cy="3713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35715D1D-094A-C0D3-2E3A-E65C32828F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918" b="18824"/>
            <a:stretch/>
          </p:blipFill>
          <p:spPr bwMode="auto">
            <a:xfrm>
              <a:off x="3776583" y="3163190"/>
              <a:ext cx="1714021" cy="2280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2-A</a:t>
            </a:r>
            <a:endParaRPr kumimoji="0" lang="ja-JP" altLang="en-US" kern="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字幕 14">
            <a:extLst>
              <a:ext uri="{FF2B5EF4-FFF2-40B4-BE49-F238E27FC236}">
                <a16:creationId xmlns:a16="http://schemas.microsoft.com/office/drawing/2014/main" id="{E7753527-7CBA-7367-51DB-A01C095E294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solidFill>
                  <a:srgbClr val="4472C4"/>
                </a:solidFill>
                <a:latin typeface="BIZ UDPゴシック" panose="020B0400000000000000" pitchFamily="50" charset="-128"/>
                <a:ea typeface="BIZ UDPゴシック" panose="020B0400000000000000" pitchFamily="50" charset="-128"/>
              </a:rPr>
              <a:t>背面カメラで写真を撮影する方法</a:t>
            </a:r>
          </a:p>
        </p:txBody>
      </p:sp>
      <p:sp>
        <p:nvSpPr>
          <p:cNvPr id="5" name="テキスト ボックス 4" hidden="1">
            <a:extLst>
              <a:ext uri="{FF2B5EF4-FFF2-40B4-BE49-F238E27FC236}">
                <a16:creationId xmlns:a16="http://schemas.microsoft.com/office/drawing/2014/main" id="{46A063FE-C23B-59D8-9617-6999F27B2398}"/>
              </a:ext>
            </a:extLst>
          </p:cNvPr>
          <p:cNvSpPr txBox="1"/>
          <p:nvPr/>
        </p:nvSpPr>
        <p:spPr>
          <a:xfrm>
            <a:off x="-2854794" y="2366928"/>
            <a:ext cx="2818766" cy="755720"/>
          </a:xfrm>
          <a:prstGeom prst="rect">
            <a:avLst/>
          </a:prstGeom>
          <a:noFill/>
        </p:spPr>
        <p:txBody>
          <a:bodyPr wrap="square" rtlCol="0">
            <a:spAutoFit/>
          </a:bodyPr>
          <a:lstStyle/>
          <a:p>
            <a:pPr>
              <a:lnSpc>
                <a:spcPct val="130000"/>
              </a:lnSpc>
            </a:pPr>
            <a:r>
              <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シャッターボタン</a:t>
            </a:r>
            <a:r>
              <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を</a:t>
            </a:r>
          </a:p>
          <a:p>
            <a:pPr>
              <a:lnSpc>
                <a:spcPct val="130000"/>
              </a:lnSpc>
            </a:pP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押して撮影します</a:t>
            </a:r>
          </a:p>
        </p:txBody>
      </p:sp>
      <p:sp>
        <p:nvSpPr>
          <p:cNvPr id="6" name="テキスト ボックス 5" hidden="1">
            <a:extLst>
              <a:ext uri="{FF2B5EF4-FFF2-40B4-BE49-F238E27FC236}">
                <a16:creationId xmlns:a16="http://schemas.microsoft.com/office/drawing/2014/main" id="{94C4D4DF-D5DC-2D12-2E65-118DC6529F05}"/>
              </a:ext>
            </a:extLst>
          </p:cNvPr>
          <p:cNvSpPr txBox="1"/>
          <p:nvPr/>
        </p:nvSpPr>
        <p:spPr>
          <a:xfrm>
            <a:off x="-3357757" y="236692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3E81BA14-33B4-B559-4F95-69F310968A52}"/>
              </a:ext>
            </a:extLst>
          </p:cNvPr>
          <p:cNvSpPr txBox="1"/>
          <p:nvPr/>
        </p:nvSpPr>
        <p:spPr>
          <a:xfrm>
            <a:off x="6297010" y="519930"/>
            <a:ext cx="2707290" cy="261610"/>
          </a:xfrm>
          <a:prstGeom prst="rect">
            <a:avLst/>
          </a:prstGeom>
          <a:noFill/>
        </p:spPr>
        <p:txBody>
          <a:bodyPr wrap="square" rtlCol="0">
            <a:spAutoFit/>
          </a:bodyPr>
          <a:lstStyle/>
          <a:p>
            <a:r>
              <a:rPr lang="ja-JP" altLang="en-US" sz="1100" b="1">
                <a:solidFill>
                  <a:schemeClr val="accent1"/>
                </a:solidFill>
                <a:latin typeface="BIZ UDPゴシック" panose="020B0400000000000000" pitchFamily="50" charset="-128"/>
                <a:ea typeface="BIZ UDPゴシック" panose="020B0400000000000000" pitchFamily="50" charset="-128"/>
              </a:rPr>
              <a:t>カメラのバージョン：</a:t>
            </a:r>
            <a:r>
              <a:rPr lang="en-US" altLang="ja-JP" sz="1100" b="1">
                <a:solidFill>
                  <a:schemeClr val="accent1"/>
                </a:solidFill>
                <a:latin typeface="BIZ UDPゴシック" panose="020B0400000000000000" pitchFamily="50" charset="-128"/>
                <a:ea typeface="BIZ UDPゴシック" panose="020B0400000000000000" pitchFamily="50" charset="-128"/>
              </a:rPr>
              <a:t>2.04.096(1-00)</a:t>
            </a:r>
          </a:p>
        </p:txBody>
      </p:sp>
      <p:sp>
        <p:nvSpPr>
          <p:cNvPr id="13" name="四角形: 角を丸くする 12">
            <a:extLst>
              <a:ext uri="{FF2B5EF4-FFF2-40B4-BE49-F238E27FC236}">
                <a16:creationId xmlns:a16="http://schemas.microsoft.com/office/drawing/2014/main" id="{900DC69D-03D9-7C82-4B6D-9037441930AB}"/>
              </a:ext>
            </a:extLst>
          </p:cNvPr>
          <p:cNvSpPr/>
          <p:nvPr/>
        </p:nvSpPr>
        <p:spPr>
          <a:xfrm>
            <a:off x="4344487" y="5823365"/>
            <a:ext cx="447580" cy="46119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pic>
        <p:nvPicPr>
          <p:cNvPr id="14" name="Picture 3">
            <a:extLst>
              <a:ext uri="{FF2B5EF4-FFF2-40B4-BE49-F238E27FC236}">
                <a16:creationId xmlns:a16="http://schemas.microsoft.com/office/drawing/2014/main" id="{9D68BC8F-DF70-E260-3CD0-3B573CAE4F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117" t="82545" r="37495" b="6903"/>
          <a:stretch/>
        </p:blipFill>
        <p:spPr bwMode="auto">
          <a:xfrm>
            <a:off x="4979554" y="1581203"/>
            <a:ext cx="310907" cy="29147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cxnSp>
        <p:nvCxnSpPr>
          <p:cNvPr id="15" name="直線コネクタ 14">
            <a:extLst>
              <a:ext uri="{FF2B5EF4-FFF2-40B4-BE49-F238E27FC236}">
                <a16:creationId xmlns:a16="http://schemas.microsoft.com/office/drawing/2014/main" id="{8E3C88DF-F28D-E793-074E-18F651A76985}"/>
              </a:ext>
            </a:extLst>
          </p:cNvPr>
          <p:cNvCxnSpPr>
            <a:cxnSpLocks/>
            <a:stCxn id="13" idx="3"/>
            <a:endCxn id="16" idx="1"/>
          </p:cNvCxnSpPr>
          <p:nvPr/>
        </p:nvCxnSpPr>
        <p:spPr>
          <a:xfrm flipV="1">
            <a:off x="4792067" y="6052513"/>
            <a:ext cx="1153786" cy="1447"/>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245C9A02-4DCB-08E9-A980-37DB9D18C56C}"/>
              </a:ext>
            </a:extLst>
          </p:cNvPr>
          <p:cNvSpPr txBox="1"/>
          <p:nvPr/>
        </p:nvSpPr>
        <p:spPr>
          <a:xfrm>
            <a:off x="5945853" y="5867847"/>
            <a:ext cx="1877437" cy="369332"/>
          </a:xfrm>
          <a:prstGeom prst="rect">
            <a:avLst/>
          </a:prstGeom>
          <a:noFill/>
        </p:spPr>
        <p:txBody>
          <a:bodyPr wrap="none" rtlCol="0">
            <a:spAutoFit/>
          </a:bodyPr>
          <a:lstStyle/>
          <a:p>
            <a:r>
              <a:rPr kumimoji="1" lang="ja-JP" altLang="en-US">
                <a:latin typeface="BIZ UDPゴシック" panose="020B0400000000000000" pitchFamily="50" charset="-128"/>
                <a:ea typeface="BIZ UDPゴシック" panose="020B0400000000000000" pitchFamily="50" charset="-128"/>
              </a:rPr>
              <a:t>シャッターボタン</a:t>
            </a:r>
          </a:p>
        </p:txBody>
      </p:sp>
      <p:sp>
        <p:nvSpPr>
          <p:cNvPr id="23" name="テキスト ボックス 22">
            <a:extLst>
              <a:ext uri="{FF2B5EF4-FFF2-40B4-BE49-F238E27FC236}">
                <a16:creationId xmlns:a16="http://schemas.microsoft.com/office/drawing/2014/main" id="{5838B533-70DE-80EC-DDE7-D40B4AD35F1C}"/>
              </a:ext>
            </a:extLst>
          </p:cNvPr>
          <p:cNvSpPr txBox="1"/>
          <p:nvPr/>
        </p:nvSpPr>
        <p:spPr>
          <a:xfrm>
            <a:off x="3135421" y="1503736"/>
            <a:ext cx="4370847" cy="395621"/>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シャッターボタン</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を押して撮影します</a:t>
            </a:r>
          </a:p>
        </p:txBody>
      </p:sp>
      <p:sp>
        <p:nvSpPr>
          <p:cNvPr id="24" name="テキスト ボックス 23">
            <a:extLst>
              <a:ext uri="{FF2B5EF4-FFF2-40B4-BE49-F238E27FC236}">
                <a16:creationId xmlns:a16="http://schemas.microsoft.com/office/drawing/2014/main" id="{6BA12CE5-0186-8055-8445-75C150D61A8C}"/>
              </a:ext>
            </a:extLst>
          </p:cNvPr>
          <p:cNvSpPr txBox="1"/>
          <p:nvPr/>
        </p:nvSpPr>
        <p:spPr>
          <a:xfrm>
            <a:off x="2632459" y="1409159"/>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タイトル 1">
            <a:extLst>
              <a:ext uri="{FF2B5EF4-FFF2-40B4-BE49-F238E27FC236}">
                <a16:creationId xmlns:a16="http://schemas.microsoft.com/office/drawing/2014/main" id="{E9F97C01-9834-6BF6-D754-C2487C06D19B}"/>
              </a:ext>
            </a:extLst>
          </p:cNvPr>
          <p:cNvSpPr txBox="1">
            <a:spLocks noChangeAspect="1"/>
          </p:cNvSpPr>
          <p:nvPr/>
        </p:nvSpPr>
        <p:spPr>
          <a:xfrm>
            <a:off x="1392691" y="183970"/>
            <a:ext cx="2339102" cy="523092"/>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nSpc>
                <a:spcPct val="100000"/>
              </a:lnSpc>
            </a:pPr>
            <a:r>
              <a:rPr kumimoji="0" lang="ja-JP" altLang="en-US" kern="0" dirty="0"/>
              <a:t>写真を撮ろう</a:t>
            </a:r>
          </a:p>
        </p:txBody>
      </p:sp>
      <p:sp>
        <p:nvSpPr>
          <p:cNvPr id="12"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p>
        </p:txBody>
      </p:sp>
    </p:spTree>
    <p:extLst>
      <p:ext uri="{BB962C8B-B14F-4D97-AF65-F5344CB8AC3E}">
        <p14:creationId xmlns:p14="http://schemas.microsoft.com/office/powerpoint/2010/main" val="3767724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A145CFC6-9401-C4CD-1993-96CD79E9624C}"/>
              </a:ext>
            </a:extLst>
          </p:cNvPr>
          <p:cNvGrpSpPr/>
          <p:nvPr/>
        </p:nvGrpSpPr>
        <p:grpSpPr>
          <a:xfrm>
            <a:off x="1290335" y="2316418"/>
            <a:ext cx="1986265" cy="4303574"/>
            <a:chOff x="3776583" y="2606744"/>
            <a:chExt cx="1714021" cy="3713712"/>
          </a:xfrm>
        </p:grpSpPr>
        <p:pic>
          <p:nvPicPr>
            <p:cNvPr id="13" name="Picture 3">
              <a:extLst>
                <a:ext uri="{FF2B5EF4-FFF2-40B4-BE49-F238E27FC236}">
                  <a16:creationId xmlns:a16="http://schemas.microsoft.com/office/drawing/2014/main" id="{090B1FA6-5456-A262-3953-04C9833AB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583" y="2606744"/>
              <a:ext cx="1714021" cy="371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a:extLst>
                <a:ext uri="{FF2B5EF4-FFF2-40B4-BE49-F238E27FC236}">
                  <a16:creationId xmlns:a16="http://schemas.microsoft.com/office/drawing/2014/main" id="{C9F5F882-9771-58C8-65A0-034A1471D3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918" b="18824"/>
            <a:stretch/>
          </p:blipFill>
          <p:spPr bwMode="auto">
            <a:xfrm>
              <a:off x="3776583" y="3163190"/>
              <a:ext cx="1714021" cy="2280678"/>
            </a:xfrm>
            <a:prstGeom prst="rect">
              <a:avLst/>
            </a:prstGeom>
            <a:noFill/>
            <a:ln>
              <a:noFill/>
            </a:ln>
            <a:extLst>
              <a:ext uri="{909E8E84-426E-40DD-AFC4-6F175D3DCCD1}">
                <a14:hiddenFill xmlns:a14="http://schemas.microsoft.com/office/drawing/2010/main">
                  <a:solidFill>
                    <a:srgbClr val="FFFFFF"/>
                  </a:solidFill>
                </a14:hiddenFill>
              </a:ext>
            </a:extLst>
          </p:spPr>
        </p:pic>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2-B</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9" y="155154"/>
            <a:ext cx="3839272"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自撮りをしてみよう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字幕 14">
            <a:extLst>
              <a:ext uri="{FF2B5EF4-FFF2-40B4-BE49-F238E27FC236}">
                <a16:creationId xmlns:a16="http://schemas.microsoft.com/office/drawing/2014/main" id="{B378FA9F-F83F-FFF3-FF4A-694EC07E66A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rgbClr val="4472C4"/>
                </a:solidFill>
                <a:latin typeface="BIZ UDPゴシック" panose="020B0400000000000000" pitchFamily="50" charset="-128"/>
                <a:ea typeface="BIZ UDPゴシック" panose="020B0400000000000000" pitchFamily="50" charset="-128"/>
              </a:rPr>
              <a:t>前面カメラで自撮り（自分を撮影）する方法</a:t>
            </a:r>
            <a:endParaRPr lang="ja-JP" altLang="en-US" sz="2200"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4357016" y="1566939"/>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hidden="1">
            <a:extLst>
              <a:ext uri="{FF2B5EF4-FFF2-40B4-BE49-F238E27FC236}">
                <a16:creationId xmlns:a16="http://schemas.microsoft.com/office/drawing/2014/main" id="{C3308E95-A53D-5BFC-002A-3D028E59FF7A}"/>
              </a:ext>
            </a:extLst>
          </p:cNvPr>
          <p:cNvSpPr txBox="1"/>
          <p:nvPr/>
        </p:nvSpPr>
        <p:spPr>
          <a:xfrm>
            <a:off x="-3834065" y="1593780"/>
            <a:ext cx="3645005" cy="755720"/>
          </a:xfrm>
          <a:prstGeom prst="rect">
            <a:avLst/>
          </a:prstGeom>
          <a:noFill/>
        </p:spPr>
        <p:txBody>
          <a:bodyPr wrap="square" lIns="91440" tIns="45720" rIns="91440" bIns="45720" rtlCol="0" anchor="t">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カメラのマーク　　　をタップしカメラの向きを背面から前面に変えます</a:t>
            </a:r>
            <a:endParaRPr lang="ja-JP" altLang="en-US">
              <a:latin typeface="BIZ UDPゴシック" panose="020B0400000000000000" pitchFamily="50" charset="-128"/>
              <a:ea typeface="BIZ UDPゴシック" panose="020B0400000000000000" pitchFamily="50" charset="-128"/>
              <a:cs typeface="IPAexGothic"/>
            </a:endParaRP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927084" y="3314013"/>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3413133" y="3325653"/>
            <a:ext cx="2951952"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スマートフォンの全面カメラ</a:t>
            </a:r>
          </a:p>
          <a:p>
            <a:pPr>
              <a:lnSpc>
                <a:spcPct val="130000"/>
              </a:lnSpc>
            </a:pPr>
            <a:r>
              <a:rPr lang="ja-JP" altLang="en-US">
                <a:latin typeface="BIZ UDPゴシック" panose="020B0400000000000000" pitchFamily="50" charset="-128"/>
                <a:ea typeface="BIZ UDPゴシック" panose="020B0400000000000000" pitchFamily="50" charset="-128"/>
              </a:rPr>
              <a:t>を自分の顔に向けます</a:t>
            </a:r>
            <a:endParaRPr lang="en-US" altLang="ja-JP">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A7845197-7FD7-4ACB-6882-E115A5633D56}"/>
              </a:ext>
            </a:extLst>
          </p:cNvPr>
          <p:cNvSpPr/>
          <p:nvPr/>
        </p:nvSpPr>
        <p:spPr>
          <a:xfrm>
            <a:off x="2649998" y="5930988"/>
            <a:ext cx="370615" cy="32333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435A81D9-8492-8036-D86E-5DD434513F4F}"/>
              </a:ext>
            </a:extLst>
          </p:cNvPr>
          <p:cNvSpPr txBox="1"/>
          <p:nvPr/>
        </p:nvSpPr>
        <p:spPr>
          <a:xfrm>
            <a:off x="592759"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09A6C4FB-212A-21CE-C8EB-918346478E01}"/>
              </a:ext>
            </a:extLst>
          </p:cNvPr>
          <p:cNvSpPr txBox="1"/>
          <p:nvPr/>
        </p:nvSpPr>
        <p:spPr>
          <a:xfrm>
            <a:off x="1115710" y="1512998"/>
            <a:ext cx="3645005" cy="755720"/>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カメラのマーク　　　をタップしカメラの向きを背面から前面に変えます</a:t>
            </a:r>
            <a:endParaRPr lang="ja-JP" altLang="en-US" dirty="0">
              <a:latin typeface="BIZ UDPゴシック" panose="020B0400000000000000" pitchFamily="50" charset="-128"/>
              <a:ea typeface="BIZ UDPゴシック" panose="020B0400000000000000" pitchFamily="50" charset="-128"/>
              <a:cs typeface="IPAexGothic"/>
            </a:endParaRPr>
          </a:p>
        </p:txBody>
      </p:sp>
      <p:pic>
        <p:nvPicPr>
          <p:cNvPr id="8" name="図 7" descr="アイコン&#10;&#10;自動的に生成された説明">
            <a:extLst>
              <a:ext uri="{FF2B5EF4-FFF2-40B4-BE49-F238E27FC236}">
                <a16:creationId xmlns:a16="http://schemas.microsoft.com/office/drawing/2014/main" id="{C80AC034-F5C6-F540-13CA-9D841F90373D}"/>
              </a:ext>
            </a:extLst>
          </p:cNvPr>
          <p:cNvPicPr>
            <a:picLocks noChangeAspect="1"/>
          </p:cNvPicPr>
          <p:nvPr/>
        </p:nvPicPr>
        <p:blipFill rotWithShape="1">
          <a:blip r:embed="rId8">
            <a:extLst>
              <a:ext uri="{28A0092B-C50C-407E-A947-70E740481C1C}">
                <a14:useLocalDpi xmlns:a14="http://schemas.microsoft.com/office/drawing/2010/main" val="0"/>
              </a:ext>
            </a:extLst>
          </a:blip>
          <a:srcRect r="52019"/>
          <a:stretch/>
        </p:blipFill>
        <p:spPr>
          <a:xfrm>
            <a:off x="6285561" y="2725738"/>
            <a:ext cx="2678234" cy="2775093"/>
          </a:xfrm>
          <a:prstGeom prst="rect">
            <a:avLst/>
          </a:prstGeom>
        </p:spPr>
      </p:pic>
      <p:sp>
        <p:nvSpPr>
          <p:cNvPr id="9" name="吹き出し: 四角形 8">
            <a:extLst>
              <a:ext uri="{FF2B5EF4-FFF2-40B4-BE49-F238E27FC236}">
                <a16:creationId xmlns:a16="http://schemas.microsoft.com/office/drawing/2014/main" id="{D93D1DB5-2626-DBD5-59F9-2D151B93141B}"/>
              </a:ext>
            </a:extLst>
          </p:cNvPr>
          <p:cNvSpPr/>
          <p:nvPr/>
        </p:nvSpPr>
        <p:spPr>
          <a:xfrm>
            <a:off x="5081453" y="2364377"/>
            <a:ext cx="1162594" cy="1580605"/>
          </a:xfrm>
          <a:prstGeom prst="wedgeRectCallout">
            <a:avLst>
              <a:gd name="adj1" fmla="val 62060"/>
              <a:gd name="adj2" fmla="val 35581"/>
            </a:avLst>
          </a:prstGeom>
          <a:solidFill>
            <a:schemeClr val="accent1">
              <a:lumMod val="20000"/>
              <a:lumOff val="80000"/>
            </a:schemeClr>
          </a:solidFill>
          <a:ln w="28575">
            <a:solidFill>
              <a:srgbClr val="1574E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dirty="0">
              <a:solidFill>
                <a:prstClr val="white"/>
              </a:solidFill>
              <a:latin typeface="Calibri" panose="020F0502020204030204"/>
              <a:ea typeface="游ゴシック" panose="020B0400000000000000" pitchFamily="50" charset="-128"/>
            </a:endParaRPr>
          </a:p>
        </p:txBody>
      </p:sp>
      <p:cxnSp>
        <p:nvCxnSpPr>
          <p:cNvPr id="12" name="直線矢印コネクタ 11">
            <a:extLst>
              <a:ext uri="{FF2B5EF4-FFF2-40B4-BE49-F238E27FC236}">
                <a16:creationId xmlns:a16="http://schemas.microsoft.com/office/drawing/2014/main" id="{F7C03F54-EAB4-00E4-CA24-DFF147D98ED6}"/>
              </a:ext>
            </a:extLst>
          </p:cNvPr>
          <p:cNvCxnSpPr>
            <a:cxnSpLocks/>
          </p:cNvCxnSpPr>
          <p:nvPr/>
        </p:nvCxnSpPr>
        <p:spPr>
          <a:xfrm>
            <a:off x="4690490" y="4852081"/>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0FE0AA5-1270-3B26-6B28-5CDF488A7B77}"/>
              </a:ext>
            </a:extLst>
          </p:cNvPr>
          <p:cNvSpPr txBox="1"/>
          <p:nvPr/>
        </p:nvSpPr>
        <p:spPr>
          <a:xfrm>
            <a:off x="5460274" y="5662759"/>
            <a:ext cx="3696789" cy="755720"/>
          </a:xfrm>
          <a:prstGeom prst="rect">
            <a:avLst/>
          </a:prstGeom>
          <a:noFill/>
        </p:spPr>
        <p:txBody>
          <a:bodyPr wrap="square">
            <a:spAutoFit/>
          </a:bodyPr>
          <a:lstStyle/>
          <a:p>
            <a:pPr>
              <a:lnSpc>
                <a:spcPct val="130000"/>
              </a:lnSpc>
            </a:pPr>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この時スマートフォンをやや</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斜め上にあげると上手く撮れます</a:t>
            </a:r>
          </a:p>
        </p:txBody>
      </p:sp>
      <p:sp>
        <p:nvSpPr>
          <p:cNvPr id="22" name="テキスト ボックス 21">
            <a:extLst>
              <a:ext uri="{FF2B5EF4-FFF2-40B4-BE49-F238E27FC236}">
                <a16:creationId xmlns:a16="http://schemas.microsoft.com/office/drawing/2014/main" id="{82436A1D-6078-05A4-4FDE-BDDA5ACC470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3" name="テキスト ボックス 22">
            <a:extLst>
              <a:ext uri="{FF2B5EF4-FFF2-40B4-BE49-F238E27FC236}">
                <a16:creationId xmlns:a16="http://schemas.microsoft.com/office/drawing/2014/main" id="{42E39BAD-5EC7-03C8-D7C3-819985A0C825}"/>
              </a:ext>
            </a:extLst>
          </p:cNvPr>
          <p:cNvSpPr txBox="1"/>
          <p:nvPr/>
        </p:nvSpPr>
        <p:spPr>
          <a:xfrm>
            <a:off x="5607128" y="1512998"/>
            <a:ext cx="3248666"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スマートフォンの前面カメラを自分の顔に向けます</a:t>
            </a:r>
            <a:endParaRPr lang="en-US" altLang="ja-JP" dirty="0">
              <a:latin typeface="BIZ UDPゴシック" panose="020B0400000000000000" pitchFamily="50" charset="-128"/>
              <a:ea typeface="BIZ UDPゴシック" panose="020B0400000000000000" pitchFamily="50" charset="-128"/>
            </a:endParaRPr>
          </a:p>
        </p:txBody>
      </p:sp>
      <p:grpSp>
        <p:nvGrpSpPr>
          <p:cNvPr id="24" name="グループ化 23">
            <a:extLst>
              <a:ext uri="{FF2B5EF4-FFF2-40B4-BE49-F238E27FC236}">
                <a16:creationId xmlns:a16="http://schemas.microsoft.com/office/drawing/2014/main" id="{37259362-DC12-53DC-767F-007E58B784DD}"/>
              </a:ext>
            </a:extLst>
          </p:cNvPr>
          <p:cNvGrpSpPr>
            <a:grpSpLocks noChangeAspect="1"/>
          </p:cNvGrpSpPr>
          <p:nvPr/>
        </p:nvGrpSpPr>
        <p:grpSpPr>
          <a:xfrm>
            <a:off x="5277881" y="2471874"/>
            <a:ext cx="720113" cy="1337984"/>
            <a:chOff x="6840270" y="2710031"/>
            <a:chExt cx="1840670" cy="3420000"/>
          </a:xfrm>
        </p:grpSpPr>
        <p:pic>
          <p:nvPicPr>
            <p:cNvPr id="30" name="図 29">
              <a:extLst>
                <a:ext uri="{FF2B5EF4-FFF2-40B4-BE49-F238E27FC236}">
                  <a16:creationId xmlns:a16="http://schemas.microsoft.com/office/drawing/2014/main" id="{3F145E82-4EE4-114E-9144-A491E7690A5D}"/>
                </a:ext>
              </a:extLst>
            </p:cNvPr>
            <p:cNvPicPr>
              <a:picLocks noChangeAspect="1"/>
            </p:cNvPicPr>
            <p:nvPr/>
          </p:nvPicPr>
          <p:blipFill>
            <a:blip r:embed="rId9"/>
            <a:stretch>
              <a:fillRect/>
            </a:stretch>
          </p:blipFill>
          <p:spPr>
            <a:xfrm>
              <a:off x="6840270" y="2710031"/>
              <a:ext cx="1840670" cy="3420000"/>
            </a:xfrm>
            <a:prstGeom prst="rect">
              <a:avLst/>
            </a:prstGeom>
            <a:ln>
              <a:solidFill>
                <a:schemeClr val="tx1"/>
              </a:solidFill>
            </a:ln>
          </p:spPr>
        </p:pic>
        <p:sp>
          <p:nvSpPr>
            <p:cNvPr id="32" name="四角形: 角を丸くする 31">
              <a:extLst>
                <a:ext uri="{FF2B5EF4-FFF2-40B4-BE49-F238E27FC236}">
                  <a16:creationId xmlns:a16="http://schemas.microsoft.com/office/drawing/2014/main" id="{A94B376B-0EEC-DA7B-0658-CBC31CF93D9B}"/>
                </a:ext>
              </a:extLst>
            </p:cNvPr>
            <p:cNvSpPr/>
            <p:nvPr/>
          </p:nvSpPr>
          <p:spPr>
            <a:xfrm>
              <a:off x="7526719" y="5634602"/>
              <a:ext cx="467772" cy="495429"/>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grpSp>
      <p:sp>
        <p:nvSpPr>
          <p:cNvPr id="33" name="正方形/長方形 32">
            <a:extLst>
              <a:ext uri="{FF2B5EF4-FFF2-40B4-BE49-F238E27FC236}">
                <a16:creationId xmlns:a16="http://schemas.microsoft.com/office/drawing/2014/main" id="{6DF6C126-2F30-8C45-8222-94F10F0D99C1}"/>
              </a:ext>
            </a:extLst>
          </p:cNvPr>
          <p:cNvSpPr/>
          <p:nvPr/>
        </p:nvSpPr>
        <p:spPr>
          <a:xfrm>
            <a:off x="5279721" y="2555974"/>
            <a:ext cx="716433" cy="1018431"/>
          </a:xfrm>
          <a:prstGeom prst="rect">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dirty="0">
              <a:solidFill>
                <a:prstClr val="white"/>
              </a:solidFill>
              <a:latin typeface="Calibri" panose="020F0502020204030204"/>
              <a:ea typeface="游ゴシック" panose="020B0400000000000000" pitchFamily="50" charset="-128"/>
            </a:endParaRPr>
          </a:p>
        </p:txBody>
      </p:sp>
      <p:pic>
        <p:nvPicPr>
          <p:cNvPr id="34" name="図 33" descr="食品 が含まれている画像&#10;&#10;自動的に生成された説明">
            <a:extLst>
              <a:ext uri="{FF2B5EF4-FFF2-40B4-BE49-F238E27FC236}">
                <a16:creationId xmlns:a16="http://schemas.microsoft.com/office/drawing/2014/main" id="{AACFB940-8B1B-5066-5E70-BB92A2516D81}"/>
              </a:ext>
            </a:extLst>
          </p:cNvPr>
          <p:cNvPicPr>
            <a:picLocks noChangeAspect="1"/>
          </p:cNvPicPr>
          <p:nvPr/>
        </p:nvPicPr>
        <p:blipFill rotWithShape="1">
          <a:blip r:embed="rId10">
            <a:extLst>
              <a:ext uri="{28A0092B-C50C-407E-A947-70E740481C1C}">
                <a14:useLocalDpi xmlns:a14="http://schemas.microsoft.com/office/drawing/2010/main" val="0"/>
              </a:ext>
            </a:extLst>
          </a:blip>
          <a:srcRect l="61721" t="52283" r="2530" b="1475"/>
          <a:stretch/>
        </p:blipFill>
        <p:spPr>
          <a:xfrm>
            <a:off x="5314683" y="2599590"/>
            <a:ext cx="668302" cy="860028"/>
          </a:xfrm>
          <a:prstGeom prst="rect">
            <a:avLst/>
          </a:prstGeom>
        </p:spPr>
      </p:pic>
      <p:pic>
        <p:nvPicPr>
          <p:cNvPr id="35" name="図 34">
            <a:extLst>
              <a:ext uri="{FF2B5EF4-FFF2-40B4-BE49-F238E27FC236}">
                <a16:creationId xmlns:a16="http://schemas.microsoft.com/office/drawing/2014/main" id="{FCB36154-2401-95FC-47C8-C6B2DD8C3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1587" t="84990" r="15945" b="9256"/>
          <a:stretch>
            <a:fillRect/>
          </a:stretch>
        </p:blipFill>
        <p:spPr bwMode="auto">
          <a:xfrm>
            <a:off x="2705100" y="1581150"/>
            <a:ext cx="317500" cy="317500"/>
          </a:xfrm>
          <a:custGeom>
            <a:avLst/>
            <a:gdLst>
              <a:gd name="connsiteX0" fmla="*/ 123825 w 247650"/>
              <a:gd name="connsiteY0" fmla="*/ 0 h 247650"/>
              <a:gd name="connsiteX1" fmla="*/ 247650 w 247650"/>
              <a:gd name="connsiteY1" fmla="*/ 123825 h 247650"/>
              <a:gd name="connsiteX2" fmla="*/ 123825 w 247650"/>
              <a:gd name="connsiteY2" fmla="*/ 247650 h 247650"/>
              <a:gd name="connsiteX3" fmla="*/ 0 w 247650"/>
              <a:gd name="connsiteY3" fmla="*/ 123825 h 247650"/>
              <a:gd name="connsiteX4" fmla="*/ 123825 w 247650"/>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247650">
                <a:moveTo>
                  <a:pt x="123825" y="0"/>
                </a:moveTo>
                <a:cubicBezTo>
                  <a:pt x="192212" y="0"/>
                  <a:pt x="247650" y="55438"/>
                  <a:pt x="247650" y="123825"/>
                </a:cubicBezTo>
                <a:cubicBezTo>
                  <a:pt x="247650" y="192212"/>
                  <a:pt x="192212" y="247650"/>
                  <a:pt x="123825" y="247650"/>
                </a:cubicBezTo>
                <a:cubicBezTo>
                  <a:pt x="55438" y="247650"/>
                  <a:pt x="0" y="192212"/>
                  <a:pt x="0" y="123825"/>
                </a:cubicBezTo>
                <a:cubicBezTo>
                  <a:pt x="0" y="55438"/>
                  <a:pt x="55438" y="0"/>
                  <a:pt x="123825" y="0"/>
                </a:cubicBezTo>
                <a:close/>
              </a:path>
            </a:pathLst>
          </a:cu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38" name="Slide Number Placeholder 5">
            <a:extLst>
              <a:ext uri="{FF2B5EF4-FFF2-40B4-BE49-F238E27FC236}">
                <a16:creationId xmlns:a16="http://schemas.microsoft.com/office/drawing/2014/main" id="{AE14554A-922B-122F-2674-B6D19A66D68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cxnSp>
        <p:nvCxnSpPr>
          <p:cNvPr id="10" name="直線コネクタ 9">
            <a:extLst>
              <a:ext uri="{FF2B5EF4-FFF2-40B4-BE49-F238E27FC236}">
                <a16:creationId xmlns:a16="http://schemas.microsoft.com/office/drawing/2014/main" id="{1ECAE0C9-BE3C-677A-C457-2AAABB9C75C6}"/>
              </a:ext>
            </a:extLst>
          </p:cNvPr>
          <p:cNvCxnSpPr>
            <a:cxnSpLocks/>
            <a:stCxn id="15" idx="3"/>
            <a:endCxn id="16" idx="1"/>
          </p:cNvCxnSpPr>
          <p:nvPr/>
        </p:nvCxnSpPr>
        <p:spPr>
          <a:xfrm flipV="1">
            <a:off x="3020613" y="6086803"/>
            <a:ext cx="387780" cy="5851"/>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2E1A4B7F-056E-6B22-FFFD-50B217CA64C0}"/>
              </a:ext>
            </a:extLst>
          </p:cNvPr>
          <p:cNvSpPr txBox="1"/>
          <p:nvPr/>
        </p:nvSpPr>
        <p:spPr>
          <a:xfrm>
            <a:off x="3408393" y="5902137"/>
            <a:ext cx="187743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カメラのマーク</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23357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B92D3373-59B3-FAFC-54DB-B8E06EA46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867" y="2281437"/>
            <a:ext cx="1986264" cy="430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4BEB9954-2CD0-E0E1-65D4-B78922588093}"/>
              </a:ext>
            </a:extLst>
          </p:cNvPr>
          <p:cNvSpPr/>
          <p:nvPr/>
        </p:nvSpPr>
        <p:spPr>
          <a:xfrm>
            <a:off x="3578866" y="2927067"/>
            <a:ext cx="1986264" cy="2645860"/>
          </a:xfrm>
          <a:prstGeom prst="rect">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2-B</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9" y="155154"/>
            <a:ext cx="3839272"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自撮りをしてみよう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字幕 14">
            <a:extLst>
              <a:ext uri="{FF2B5EF4-FFF2-40B4-BE49-F238E27FC236}">
                <a16:creationId xmlns:a16="http://schemas.microsoft.com/office/drawing/2014/main" id="{E7753527-7CBA-7367-51DB-A01C095E294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dirty="0">
                <a:solidFill>
                  <a:srgbClr val="4472C4"/>
                </a:solidFill>
                <a:latin typeface="BIZ UDPゴシック" panose="020B0400000000000000" pitchFamily="50" charset="-128"/>
                <a:ea typeface="BIZ UDPゴシック" panose="020B0400000000000000" pitchFamily="50" charset="-128"/>
              </a:rPr>
              <a:t>前面カメラで自撮り（自分を撮影）する方法</a:t>
            </a:r>
          </a:p>
        </p:txBody>
      </p:sp>
      <p:sp>
        <p:nvSpPr>
          <p:cNvPr id="13" name="四角形: 角を丸くする 12">
            <a:extLst>
              <a:ext uri="{FF2B5EF4-FFF2-40B4-BE49-F238E27FC236}">
                <a16:creationId xmlns:a16="http://schemas.microsoft.com/office/drawing/2014/main" id="{63362A24-4EF2-0E28-4373-FA2CE61C4827}"/>
              </a:ext>
            </a:extLst>
          </p:cNvPr>
          <p:cNvSpPr/>
          <p:nvPr/>
        </p:nvSpPr>
        <p:spPr>
          <a:xfrm>
            <a:off x="4335654" y="5820218"/>
            <a:ext cx="473538" cy="49261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733FDAE3-0454-749C-325C-1B9E3E98FD57}"/>
              </a:ext>
            </a:extLst>
          </p:cNvPr>
          <p:cNvSpPr/>
          <p:nvPr/>
        </p:nvSpPr>
        <p:spPr>
          <a:xfrm>
            <a:off x="3578866" y="2281437"/>
            <a:ext cx="1986264" cy="4303571"/>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pic>
        <p:nvPicPr>
          <p:cNvPr id="8" name="図 7" descr="食品 が含まれている画像&#10;&#10;自動的に生成された説明">
            <a:extLst>
              <a:ext uri="{FF2B5EF4-FFF2-40B4-BE49-F238E27FC236}">
                <a16:creationId xmlns:a16="http://schemas.microsoft.com/office/drawing/2014/main" id="{47E92917-4C5C-BAAD-317D-F8B23531A1FF}"/>
              </a:ext>
            </a:extLst>
          </p:cNvPr>
          <p:cNvPicPr>
            <a:picLocks noChangeAspect="1"/>
          </p:cNvPicPr>
          <p:nvPr/>
        </p:nvPicPr>
        <p:blipFill rotWithShape="1">
          <a:blip r:embed="rId7">
            <a:extLst>
              <a:ext uri="{28A0092B-C50C-407E-A947-70E740481C1C}">
                <a14:useLocalDpi xmlns:a14="http://schemas.microsoft.com/office/drawing/2010/main" val="0"/>
              </a:ext>
            </a:extLst>
          </a:blip>
          <a:srcRect l="61721" t="52283" r="2530" b="1475"/>
          <a:stretch/>
        </p:blipFill>
        <p:spPr>
          <a:xfrm>
            <a:off x="3686629" y="3265713"/>
            <a:ext cx="1770743" cy="2278743"/>
          </a:xfrm>
          <a:prstGeom prst="rect">
            <a:avLst/>
          </a:prstGeom>
        </p:spPr>
      </p:pic>
      <p:sp>
        <p:nvSpPr>
          <p:cNvPr id="39" name="Slide Number Placeholder 5">
            <a:extLst>
              <a:ext uri="{FF2B5EF4-FFF2-40B4-BE49-F238E27FC236}">
                <a16:creationId xmlns:a16="http://schemas.microsoft.com/office/drawing/2014/main" id="{E352AE78-4847-DA17-9009-82C99F27F5A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p>
        </p:txBody>
      </p:sp>
      <p:cxnSp>
        <p:nvCxnSpPr>
          <p:cNvPr id="3" name="直線コネクタ 2">
            <a:extLst>
              <a:ext uri="{FF2B5EF4-FFF2-40B4-BE49-F238E27FC236}">
                <a16:creationId xmlns:a16="http://schemas.microsoft.com/office/drawing/2014/main" id="{B9CC65D9-5B46-5636-6007-71F3C713FD21}"/>
              </a:ext>
            </a:extLst>
          </p:cNvPr>
          <p:cNvCxnSpPr>
            <a:cxnSpLocks/>
            <a:endCxn id="7" idx="1"/>
          </p:cNvCxnSpPr>
          <p:nvPr/>
        </p:nvCxnSpPr>
        <p:spPr>
          <a:xfrm flipV="1">
            <a:off x="4799324" y="6059770"/>
            <a:ext cx="1153786" cy="1447"/>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1BCCB305-7D5D-975E-1B46-B2D5FC9EE6FE}"/>
              </a:ext>
            </a:extLst>
          </p:cNvPr>
          <p:cNvSpPr txBox="1"/>
          <p:nvPr/>
        </p:nvSpPr>
        <p:spPr>
          <a:xfrm>
            <a:off x="5953110" y="5875104"/>
            <a:ext cx="1877437"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シャッターボタン</a:t>
            </a:r>
          </a:p>
        </p:txBody>
      </p:sp>
      <p:pic>
        <p:nvPicPr>
          <p:cNvPr id="12" name="Picture 3">
            <a:extLst>
              <a:ext uri="{FF2B5EF4-FFF2-40B4-BE49-F238E27FC236}">
                <a16:creationId xmlns:a16="http://schemas.microsoft.com/office/drawing/2014/main" id="{D4966844-82FC-BD7E-C4D7-6996859841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117" t="82545" r="37495" b="6903"/>
          <a:stretch/>
        </p:blipFill>
        <p:spPr bwMode="auto">
          <a:xfrm>
            <a:off x="4979554" y="1581203"/>
            <a:ext cx="310907" cy="29147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43A3871F-B297-F8C7-FB7C-6E4D39981BB8}"/>
              </a:ext>
            </a:extLst>
          </p:cNvPr>
          <p:cNvSpPr txBox="1"/>
          <p:nvPr/>
        </p:nvSpPr>
        <p:spPr>
          <a:xfrm>
            <a:off x="3135422" y="1503736"/>
            <a:ext cx="4439085" cy="395621"/>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シャッターボタン</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を押して撮影します</a:t>
            </a:r>
          </a:p>
        </p:txBody>
      </p:sp>
      <p:sp>
        <p:nvSpPr>
          <p:cNvPr id="15" name="テキスト ボックス 14">
            <a:extLst>
              <a:ext uri="{FF2B5EF4-FFF2-40B4-BE49-F238E27FC236}">
                <a16:creationId xmlns:a16="http://schemas.microsoft.com/office/drawing/2014/main" id="{7FD48880-9AE2-A577-D77C-4411B23705F0}"/>
              </a:ext>
            </a:extLst>
          </p:cNvPr>
          <p:cNvSpPr txBox="1"/>
          <p:nvPr/>
        </p:nvSpPr>
        <p:spPr>
          <a:xfrm>
            <a:off x="2632459" y="1409159"/>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445871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D64A3788-5155-E633-39FE-149F13529A1D}"/>
              </a:ext>
            </a:extLst>
          </p:cNvPr>
          <p:cNvGrpSpPr/>
          <p:nvPr/>
        </p:nvGrpSpPr>
        <p:grpSpPr>
          <a:xfrm>
            <a:off x="3571990" y="2273572"/>
            <a:ext cx="1993142" cy="4312016"/>
            <a:chOff x="3571990" y="2273572"/>
            <a:chExt cx="2095538" cy="4533542"/>
          </a:xfrm>
        </p:grpSpPr>
        <p:grpSp>
          <p:nvGrpSpPr>
            <p:cNvPr id="2" name="グループ化 1">
              <a:extLst>
                <a:ext uri="{FF2B5EF4-FFF2-40B4-BE49-F238E27FC236}">
                  <a16:creationId xmlns:a16="http://schemas.microsoft.com/office/drawing/2014/main" id="{C4E29978-04FE-0784-A084-2E76EA7457A0}"/>
                </a:ext>
              </a:extLst>
            </p:cNvPr>
            <p:cNvGrpSpPr>
              <a:grpSpLocks noChangeAspect="1"/>
            </p:cNvGrpSpPr>
            <p:nvPr/>
          </p:nvGrpSpPr>
          <p:grpSpPr>
            <a:xfrm>
              <a:off x="3576016" y="2275505"/>
              <a:ext cx="2091512" cy="4531609"/>
              <a:chOff x="3776583" y="2606744"/>
              <a:chExt cx="1714021" cy="3713712"/>
            </a:xfrm>
          </p:grpSpPr>
          <p:pic>
            <p:nvPicPr>
              <p:cNvPr id="3" name="Picture 3">
                <a:extLst>
                  <a:ext uri="{FF2B5EF4-FFF2-40B4-BE49-F238E27FC236}">
                    <a16:creationId xmlns:a16="http://schemas.microsoft.com/office/drawing/2014/main" id="{824B4D66-98BD-9192-FE2A-ABB40721F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583" y="2606744"/>
                <a:ext cx="1714021" cy="371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71929A99-F18D-8D5E-2A56-0C0B752D0E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918" b="18824"/>
              <a:stretch/>
            </p:blipFill>
            <p:spPr bwMode="auto">
              <a:xfrm>
                <a:off x="3776583" y="3163190"/>
                <a:ext cx="1714021" cy="2280678"/>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2" name="正方形/長方形 11">
              <a:extLst>
                <a:ext uri="{FF2B5EF4-FFF2-40B4-BE49-F238E27FC236}">
                  <a16:creationId xmlns:a16="http://schemas.microsoft.com/office/drawing/2014/main" id="{5804D48A-94C1-8A0C-FB9F-AF028DC38EDB}"/>
                </a:ext>
              </a:extLst>
            </p:cNvPr>
            <p:cNvSpPr/>
            <p:nvPr/>
          </p:nvSpPr>
          <p:spPr>
            <a:xfrm>
              <a:off x="3571990" y="2273572"/>
              <a:ext cx="2091512" cy="4531609"/>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grpSp>
      <p:sp>
        <p:nvSpPr>
          <p:cNvPr id="75" name="正方形/長方形 74">
            <a:extLst>
              <a:ext uri="{FF2B5EF4-FFF2-40B4-BE49-F238E27FC236}">
                <a16:creationId xmlns:a16="http://schemas.microsoft.com/office/drawing/2014/main" id="{110E22E9-873A-DBD4-ED3A-30B15F7F410D}"/>
              </a:ext>
            </a:extLst>
          </p:cNvPr>
          <p:cNvSpPr/>
          <p:nvPr/>
        </p:nvSpPr>
        <p:spPr>
          <a:xfrm>
            <a:off x="357435" y="5099579"/>
            <a:ext cx="2853859" cy="1014216"/>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52" name="正方形/長方形 51">
            <a:extLst>
              <a:ext uri="{FF2B5EF4-FFF2-40B4-BE49-F238E27FC236}">
                <a16:creationId xmlns:a16="http://schemas.microsoft.com/office/drawing/2014/main" id="{AD3B5FE4-27E8-2D0E-04F1-D5C035B8B948}"/>
              </a:ext>
            </a:extLst>
          </p:cNvPr>
          <p:cNvSpPr/>
          <p:nvPr/>
        </p:nvSpPr>
        <p:spPr>
          <a:xfrm>
            <a:off x="123534" y="1987646"/>
            <a:ext cx="3299612" cy="1784625"/>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35" name="正方形/長方形 34">
            <a:extLst>
              <a:ext uri="{FF2B5EF4-FFF2-40B4-BE49-F238E27FC236}">
                <a16:creationId xmlns:a16="http://schemas.microsoft.com/office/drawing/2014/main" id="{E32BFF11-C240-A839-E057-899FE0052FF5}"/>
              </a:ext>
            </a:extLst>
          </p:cNvPr>
          <p:cNvSpPr/>
          <p:nvPr/>
        </p:nvSpPr>
        <p:spPr>
          <a:xfrm>
            <a:off x="5971960" y="4304046"/>
            <a:ext cx="2814605" cy="1266398"/>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47" name="正方形/長方形 46">
            <a:extLst>
              <a:ext uri="{FF2B5EF4-FFF2-40B4-BE49-F238E27FC236}">
                <a16:creationId xmlns:a16="http://schemas.microsoft.com/office/drawing/2014/main" id="{62169E7B-021C-C7E5-0A87-A432945C0C41}"/>
              </a:ext>
            </a:extLst>
          </p:cNvPr>
          <p:cNvSpPr/>
          <p:nvPr/>
        </p:nvSpPr>
        <p:spPr>
          <a:xfrm>
            <a:off x="5961110" y="1949037"/>
            <a:ext cx="2814605" cy="1266398"/>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p>
        </p:txBody>
      </p:sp>
      <p:sp>
        <p:nvSpPr>
          <p:cNvPr id="41" name="object 3" descr="主カメラと自撮りカメラの切り替えのアイコンの例">
            <a:extLst>
              <a:ext uri="{FF2B5EF4-FFF2-40B4-BE49-F238E27FC236}">
                <a16:creationId xmlns:a16="http://schemas.microsoft.com/office/drawing/2014/main" id="{748FABDE-8BE0-4298-8F54-B8204026F46E}"/>
              </a:ext>
            </a:extLst>
          </p:cNvPr>
          <p:cNvSpPr/>
          <p:nvPr/>
        </p:nvSpPr>
        <p:spPr>
          <a:xfrm>
            <a:off x="6979729" y="5045217"/>
            <a:ext cx="322937" cy="327690"/>
          </a:xfrm>
          <a:prstGeom prst="rect">
            <a:avLst/>
          </a:prstGeom>
          <a:blipFill>
            <a:blip r:embed="rId6"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42" name="object 4" descr="主カメラと自撮りカメラの切り替えのアイコンの例">
            <a:extLst>
              <a:ext uri="{FF2B5EF4-FFF2-40B4-BE49-F238E27FC236}">
                <a16:creationId xmlns:a16="http://schemas.microsoft.com/office/drawing/2014/main" id="{C9FC00EC-01F6-4401-9B06-4FAE18EA1DA0}"/>
              </a:ext>
            </a:extLst>
          </p:cNvPr>
          <p:cNvSpPr/>
          <p:nvPr/>
        </p:nvSpPr>
        <p:spPr>
          <a:xfrm>
            <a:off x="7612422" y="5045217"/>
            <a:ext cx="311428" cy="317341"/>
          </a:xfrm>
          <a:prstGeom prst="rect">
            <a:avLst/>
          </a:prstGeom>
          <a:blipFill>
            <a:blip r:embed="rId7"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43" name="object 5" descr="主カメラと自撮りカメラの切り替えのアイコンの例">
            <a:extLst>
              <a:ext uri="{FF2B5EF4-FFF2-40B4-BE49-F238E27FC236}">
                <a16:creationId xmlns:a16="http://schemas.microsoft.com/office/drawing/2014/main" id="{D6669F84-A067-4375-9E3C-351DE8A64EDF}"/>
              </a:ext>
            </a:extLst>
          </p:cNvPr>
          <p:cNvSpPr/>
          <p:nvPr/>
        </p:nvSpPr>
        <p:spPr>
          <a:xfrm>
            <a:off x="8193313" y="5045217"/>
            <a:ext cx="311428" cy="317341"/>
          </a:xfrm>
          <a:prstGeom prst="rect">
            <a:avLst/>
          </a:prstGeom>
          <a:blipFill>
            <a:blip r:embed="rId8"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54" name="object 7" descr="「シャッターボタン」のアイコンの例">
            <a:extLst>
              <a:ext uri="{FF2B5EF4-FFF2-40B4-BE49-F238E27FC236}">
                <a16:creationId xmlns:a16="http://schemas.microsoft.com/office/drawing/2014/main" id="{44AE3174-0275-4562-A56D-C1BD17E0535B}"/>
              </a:ext>
            </a:extLst>
          </p:cNvPr>
          <p:cNvSpPr/>
          <p:nvPr/>
        </p:nvSpPr>
        <p:spPr>
          <a:xfrm>
            <a:off x="1829492" y="5595436"/>
            <a:ext cx="337832" cy="333207"/>
          </a:xfrm>
          <a:prstGeom prst="rect">
            <a:avLst/>
          </a:prstGeom>
          <a:blipFill>
            <a:blip r:embed="rId9"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55" name="object 8" descr="「フラッシュのオフ」のアイコンの例">
            <a:extLst>
              <a:ext uri="{FF2B5EF4-FFF2-40B4-BE49-F238E27FC236}">
                <a16:creationId xmlns:a16="http://schemas.microsoft.com/office/drawing/2014/main" id="{C86836C8-81C6-43C8-847F-C7DAE93A6192}"/>
              </a:ext>
            </a:extLst>
          </p:cNvPr>
          <p:cNvSpPr/>
          <p:nvPr/>
        </p:nvSpPr>
        <p:spPr>
          <a:xfrm>
            <a:off x="926004" y="2760941"/>
            <a:ext cx="331739" cy="316651"/>
          </a:xfrm>
          <a:prstGeom prst="rect">
            <a:avLst/>
          </a:prstGeom>
          <a:blipFill>
            <a:blip r:embed="rId10"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56" name="object 9" descr="「フラッシュのオフ」のアイコンの例">
            <a:extLst>
              <a:ext uri="{FF2B5EF4-FFF2-40B4-BE49-F238E27FC236}">
                <a16:creationId xmlns:a16="http://schemas.microsoft.com/office/drawing/2014/main" id="{2A80E2B5-CA31-4F85-B520-F5ED092ED6DA}"/>
              </a:ext>
            </a:extLst>
          </p:cNvPr>
          <p:cNvSpPr/>
          <p:nvPr/>
        </p:nvSpPr>
        <p:spPr>
          <a:xfrm>
            <a:off x="926003" y="3232500"/>
            <a:ext cx="324291" cy="316651"/>
          </a:xfrm>
          <a:prstGeom prst="rect">
            <a:avLst/>
          </a:prstGeom>
          <a:blipFill>
            <a:blip r:embed="rId11"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57" name="object 10" descr="「フラッシュのオン」のアイコンの例">
            <a:extLst>
              <a:ext uri="{FF2B5EF4-FFF2-40B4-BE49-F238E27FC236}">
                <a16:creationId xmlns:a16="http://schemas.microsoft.com/office/drawing/2014/main" id="{EF63A79B-FEAD-48AE-BF82-8F389BCFE297}"/>
              </a:ext>
            </a:extLst>
          </p:cNvPr>
          <p:cNvSpPr/>
          <p:nvPr/>
        </p:nvSpPr>
        <p:spPr>
          <a:xfrm>
            <a:off x="2210695" y="3232500"/>
            <a:ext cx="310752" cy="316651"/>
          </a:xfrm>
          <a:prstGeom prst="rect">
            <a:avLst/>
          </a:prstGeom>
          <a:blipFill>
            <a:blip r:embed="rId12"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58" name="object 11" descr="「フラッシュのオート」のアイコンの例">
            <a:extLst>
              <a:ext uri="{FF2B5EF4-FFF2-40B4-BE49-F238E27FC236}">
                <a16:creationId xmlns:a16="http://schemas.microsoft.com/office/drawing/2014/main" id="{675930BF-204E-44E9-A6E5-8E6C57488CB5}"/>
              </a:ext>
            </a:extLst>
          </p:cNvPr>
          <p:cNvSpPr/>
          <p:nvPr/>
        </p:nvSpPr>
        <p:spPr>
          <a:xfrm>
            <a:off x="1577296" y="3232500"/>
            <a:ext cx="299918" cy="315272"/>
          </a:xfrm>
          <a:prstGeom prst="rect">
            <a:avLst/>
          </a:prstGeom>
          <a:blipFill>
            <a:blip r:embed="rId13"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59" name="object 12" descr="「フラッシュのオート」のアイコンの例">
            <a:extLst>
              <a:ext uri="{FF2B5EF4-FFF2-40B4-BE49-F238E27FC236}">
                <a16:creationId xmlns:a16="http://schemas.microsoft.com/office/drawing/2014/main" id="{CDC8ACB1-6C38-4440-AA96-CFC268B50B6D}"/>
              </a:ext>
            </a:extLst>
          </p:cNvPr>
          <p:cNvSpPr/>
          <p:nvPr/>
        </p:nvSpPr>
        <p:spPr>
          <a:xfrm>
            <a:off x="1577296" y="2760941"/>
            <a:ext cx="309396" cy="282847"/>
          </a:xfrm>
          <a:prstGeom prst="rect">
            <a:avLst/>
          </a:prstGeom>
          <a:blipFill>
            <a:blip r:embed="rId14"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60" name="object 13" descr="「フラッシュのオン」のアイコンの例">
            <a:extLst>
              <a:ext uri="{FF2B5EF4-FFF2-40B4-BE49-F238E27FC236}">
                <a16:creationId xmlns:a16="http://schemas.microsoft.com/office/drawing/2014/main" id="{A57EDA26-446C-4E96-B13A-5E8BE61FC9A4}"/>
              </a:ext>
            </a:extLst>
          </p:cNvPr>
          <p:cNvSpPr/>
          <p:nvPr/>
        </p:nvSpPr>
        <p:spPr>
          <a:xfrm>
            <a:off x="2210695" y="2760941"/>
            <a:ext cx="303981" cy="295955"/>
          </a:xfrm>
          <a:prstGeom prst="rect">
            <a:avLst/>
          </a:prstGeom>
          <a:blipFill>
            <a:blip r:embed="rId15" cstate="print"/>
            <a:stretch>
              <a:fillRect/>
            </a:stretch>
          </a:blipFill>
        </p:spPr>
        <p:txBody>
          <a:bodyPr wrap="square" lIns="0" tIns="0" rIns="0" bIns="0" rtlCol="0"/>
          <a:lstStyle/>
          <a:p>
            <a:endParaRPr sz="1272">
              <a:latin typeface="BIZ UDPゴシック" panose="020B0400000000000000" pitchFamily="50" charset="-128"/>
              <a:ea typeface="BIZ UDPゴシック" panose="020B0400000000000000" pitchFamily="50" charset="-128"/>
            </a:endParaRPr>
          </a:p>
        </p:txBody>
      </p:sp>
      <p:sp>
        <p:nvSpPr>
          <p:cNvPr id="61" name="object 15">
            <a:extLst>
              <a:ext uri="{FF2B5EF4-FFF2-40B4-BE49-F238E27FC236}">
                <a16:creationId xmlns:a16="http://schemas.microsoft.com/office/drawing/2014/main" id="{3DC63307-C7D3-4272-8CE5-C5D094F1E499}"/>
              </a:ext>
            </a:extLst>
          </p:cNvPr>
          <p:cNvSpPr txBox="1"/>
          <p:nvPr/>
        </p:nvSpPr>
        <p:spPr>
          <a:xfrm>
            <a:off x="6302753" y="4404877"/>
            <a:ext cx="3060627" cy="930279"/>
          </a:xfrm>
          <a:prstGeom prst="rect">
            <a:avLst/>
          </a:prstGeom>
        </p:spPr>
        <p:txBody>
          <a:bodyPr vert="horz" wrap="square" lIns="0" tIns="9422" rIns="0" bIns="0" rtlCol="0">
            <a:spAutoFit/>
          </a:bodyPr>
          <a:lstStyle/>
          <a:p>
            <a:pPr marL="8974">
              <a:spcBef>
                <a:spcPts val="74"/>
              </a:spcBef>
              <a:tabLst>
                <a:tab pos="331596" algn="l"/>
              </a:tabLst>
            </a:pPr>
            <a:r>
              <a:rPr lang="ja-JP" altLang="en-US" spc="4">
                <a:latin typeface="BIZ UDPゴシック" panose="020B0400000000000000" pitchFamily="50" charset="-128"/>
                <a:ea typeface="BIZ UDPゴシック" panose="020B0400000000000000" pitchFamily="50" charset="-128"/>
                <a:cs typeface="AoyagiKouzanFontT"/>
              </a:rPr>
              <a:t>背面</a:t>
            </a:r>
            <a:r>
              <a:rPr spc="4" err="1">
                <a:latin typeface="BIZ UDPゴシック" panose="020B0400000000000000" pitchFamily="50" charset="-128"/>
                <a:ea typeface="BIZ UDPゴシック" panose="020B0400000000000000" pitchFamily="50" charset="-128"/>
                <a:cs typeface="AoyagiKouzanFontT"/>
              </a:rPr>
              <a:t>カ</a:t>
            </a:r>
            <a:r>
              <a:rPr err="1">
                <a:latin typeface="BIZ UDPゴシック" panose="020B0400000000000000" pitchFamily="50" charset="-128"/>
                <a:ea typeface="BIZ UDPゴシック" panose="020B0400000000000000" pitchFamily="50" charset="-128"/>
                <a:cs typeface="AoyagiKouzanFontT"/>
              </a:rPr>
              <a:t>メ</a:t>
            </a:r>
            <a:r>
              <a:rPr spc="-7" err="1">
                <a:latin typeface="BIZ UDPゴシック" panose="020B0400000000000000" pitchFamily="50" charset="-128"/>
                <a:ea typeface="BIZ UDPゴシック" panose="020B0400000000000000" pitchFamily="50" charset="-128"/>
                <a:cs typeface="AoyagiKouzanFontT"/>
              </a:rPr>
              <a:t>ラ</a:t>
            </a:r>
            <a:r>
              <a:rPr err="1">
                <a:latin typeface="BIZ UDPゴシック" panose="020B0400000000000000" pitchFamily="50" charset="-128"/>
                <a:ea typeface="BIZ UDPゴシック" panose="020B0400000000000000" pitchFamily="50" charset="-128"/>
                <a:cs typeface="AoyagiKouzanFontT"/>
              </a:rPr>
              <a:t>と</a:t>
            </a:r>
            <a:endParaRPr lang="en-US">
              <a:latin typeface="BIZ UDPゴシック" panose="020B0400000000000000" pitchFamily="50" charset="-128"/>
              <a:ea typeface="BIZ UDPゴシック" panose="020B0400000000000000" pitchFamily="50" charset="-128"/>
              <a:cs typeface="AoyagiKouzanFontT"/>
            </a:endParaRPr>
          </a:p>
          <a:p>
            <a:pPr marL="8974">
              <a:spcBef>
                <a:spcPts val="74"/>
              </a:spcBef>
              <a:tabLst>
                <a:tab pos="331596" algn="l"/>
              </a:tabLst>
            </a:pPr>
            <a:r>
              <a:rPr lang="ja-JP" altLang="en-US">
                <a:latin typeface="BIZ UDPゴシック" panose="020B0400000000000000" pitchFamily="50" charset="-128"/>
                <a:ea typeface="BIZ UDPゴシック" panose="020B0400000000000000" pitchFamily="50" charset="-128"/>
                <a:cs typeface="AoyagiKouzanFontT"/>
              </a:rPr>
              <a:t>前面</a:t>
            </a:r>
            <a:r>
              <a:rPr spc="4" err="1">
                <a:latin typeface="BIZ UDPゴシック" panose="020B0400000000000000" pitchFamily="50" charset="-128"/>
                <a:ea typeface="BIZ UDPゴシック" panose="020B0400000000000000" pitchFamily="50" charset="-128"/>
                <a:cs typeface="AoyagiKouzanFontT"/>
              </a:rPr>
              <a:t>カ</a:t>
            </a:r>
            <a:r>
              <a:rPr err="1">
                <a:latin typeface="BIZ UDPゴシック" panose="020B0400000000000000" pitchFamily="50" charset="-128"/>
                <a:ea typeface="BIZ UDPゴシック" panose="020B0400000000000000" pitchFamily="50" charset="-128"/>
                <a:cs typeface="AoyagiKouzanFontT"/>
              </a:rPr>
              <a:t>メ</a:t>
            </a:r>
            <a:r>
              <a:rPr spc="-7" err="1">
                <a:latin typeface="BIZ UDPゴシック" panose="020B0400000000000000" pitchFamily="50" charset="-128"/>
                <a:ea typeface="BIZ UDPゴシック" panose="020B0400000000000000" pitchFamily="50" charset="-128"/>
                <a:cs typeface="AoyagiKouzanFontT"/>
              </a:rPr>
              <a:t>ラ</a:t>
            </a:r>
            <a:r>
              <a:rPr spc="-25" err="1">
                <a:latin typeface="BIZ UDPゴシック" panose="020B0400000000000000" pitchFamily="50" charset="-128"/>
                <a:ea typeface="BIZ UDPゴシック" panose="020B0400000000000000" pitchFamily="50" charset="-128"/>
                <a:cs typeface="AoyagiKouzanFontT"/>
              </a:rPr>
              <a:t>の</a:t>
            </a:r>
            <a:r>
              <a:rPr err="1">
                <a:latin typeface="BIZ UDPゴシック" panose="020B0400000000000000" pitchFamily="50" charset="-128"/>
                <a:ea typeface="BIZ UDPゴシック" panose="020B0400000000000000" pitchFamily="50" charset="-128"/>
                <a:cs typeface="AoyagiKouzanFontT"/>
              </a:rPr>
              <a:t>切</a:t>
            </a:r>
            <a:r>
              <a:rPr spc="-11" err="1">
                <a:latin typeface="BIZ UDPゴシック" panose="020B0400000000000000" pitchFamily="50" charset="-128"/>
                <a:ea typeface="BIZ UDPゴシック" panose="020B0400000000000000" pitchFamily="50" charset="-128"/>
                <a:cs typeface="AoyagiKouzanFontT"/>
              </a:rPr>
              <a:t>り</a:t>
            </a:r>
            <a:r>
              <a:rPr err="1">
                <a:latin typeface="BIZ UDPゴシック" panose="020B0400000000000000" pitchFamily="50" charset="-128"/>
                <a:ea typeface="BIZ UDPゴシック" panose="020B0400000000000000" pitchFamily="50" charset="-128"/>
                <a:cs typeface="AoyagiKouzanFontT"/>
              </a:rPr>
              <a:t>替</a:t>
            </a:r>
            <a:r>
              <a:rPr spc="-28" err="1">
                <a:latin typeface="BIZ UDPゴシック" panose="020B0400000000000000" pitchFamily="50" charset="-128"/>
                <a:ea typeface="BIZ UDPゴシック" panose="020B0400000000000000" pitchFamily="50" charset="-128"/>
                <a:cs typeface="AoyagiKouzanFontT"/>
              </a:rPr>
              <a:t>え</a:t>
            </a:r>
            <a:endParaRPr>
              <a:latin typeface="BIZ UDPゴシック" panose="020B0400000000000000" pitchFamily="50" charset="-128"/>
              <a:ea typeface="BIZ UDPゴシック" panose="020B0400000000000000" pitchFamily="50" charset="-128"/>
              <a:cs typeface="AoyagiKouzanFontT"/>
            </a:endParaRPr>
          </a:p>
          <a:p>
            <a:pPr marL="503001">
              <a:spcBef>
                <a:spcPts val="615"/>
              </a:spcBef>
            </a:pPr>
            <a:endParaRPr>
              <a:latin typeface="BIZ UDPゴシック" panose="020B0400000000000000" pitchFamily="50" charset="-128"/>
              <a:ea typeface="BIZ UDPゴシック" panose="020B0400000000000000" pitchFamily="50" charset="-128"/>
              <a:cs typeface="AoyagiKouzanFontT"/>
            </a:endParaRPr>
          </a:p>
        </p:txBody>
      </p:sp>
      <p:sp>
        <p:nvSpPr>
          <p:cNvPr id="62" name="object 16">
            <a:extLst>
              <a:ext uri="{FF2B5EF4-FFF2-40B4-BE49-F238E27FC236}">
                <a16:creationId xmlns:a16="http://schemas.microsoft.com/office/drawing/2014/main" id="{8B710B55-FB61-4CBA-92B1-20CF43AB1A57}"/>
              </a:ext>
            </a:extLst>
          </p:cNvPr>
          <p:cNvSpPr txBox="1"/>
          <p:nvPr/>
        </p:nvSpPr>
        <p:spPr>
          <a:xfrm>
            <a:off x="604041" y="5191704"/>
            <a:ext cx="2351813" cy="286513"/>
          </a:xfrm>
          <a:prstGeom prst="rect">
            <a:avLst/>
          </a:prstGeom>
        </p:spPr>
        <p:txBody>
          <a:bodyPr vert="horz" wrap="square" lIns="0" tIns="9422" rIns="0" bIns="0" rtlCol="0">
            <a:spAutoFit/>
          </a:bodyPr>
          <a:lstStyle/>
          <a:p>
            <a:pPr marL="8974" algn="ctr">
              <a:spcBef>
                <a:spcPts val="74"/>
              </a:spcBef>
              <a:tabLst>
                <a:tab pos="331596" algn="l"/>
              </a:tabLst>
            </a:pPr>
            <a:r>
              <a:rPr lang="ja-JP" altLang="en-US" spc="7">
                <a:latin typeface="BIZ UDPゴシック" panose="020B0400000000000000" pitchFamily="50" charset="-128"/>
                <a:ea typeface="BIZ UDPゴシック" panose="020B0400000000000000" pitchFamily="50" charset="-128"/>
                <a:cs typeface="AoyagiKouzanFontT"/>
              </a:rPr>
              <a:t>シャッター</a:t>
            </a:r>
            <a:r>
              <a:rPr spc="-4" err="1">
                <a:latin typeface="BIZ UDPゴシック" panose="020B0400000000000000" pitchFamily="50" charset="-128"/>
                <a:ea typeface="BIZ UDPゴシック" panose="020B0400000000000000" pitchFamily="50" charset="-128"/>
                <a:cs typeface="AoyagiKouzanFontT"/>
              </a:rPr>
              <a:t>ボ</a:t>
            </a:r>
            <a:r>
              <a:rPr spc="-14" err="1">
                <a:latin typeface="BIZ UDPゴシック" panose="020B0400000000000000" pitchFamily="50" charset="-128"/>
                <a:ea typeface="BIZ UDPゴシック" panose="020B0400000000000000" pitchFamily="50" charset="-128"/>
                <a:cs typeface="AoyagiKouzanFontT"/>
              </a:rPr>
              <a:t>タ</a:t>
            </a:r>
            <a:r>
              <a:rPr spc="11" err="1">
                <a:latin typeface="BIZ UDPゴシック" panose="020B0400000000000000" pitchFamily="50" charset="-128"/>
                <a:ea typeface="BIZ UDPゴシック" panose="020B0400000000000000" pitchFamily="50" charset="-128"/>
                <a:cs typeface="AoyagiKouzanFontT"/>
              </a:rPr>
              <a:t>ン</a:t>
            </a:r>
            <a:endParaRPr>
              <a:latin typeface="BIZ UDPゴシック" panose="020B0400000000000000" pitchFamily="50" charset="-128"/>
              <a:ea typeface="BIZ UDPゴシック" panose="020B0400000000000000" pitchFamily="50" charset="-128"/>
              <a:cs typeface="AoyagiKouzanFontT"/>
            </a:endParaRPr>
          </a:p>
        </p:txBody>
      </p:sp>
      <p:sp>
        <p:nvSpPr>
          <p:cNvPr id="63" name="object 17">
            <a:extLst>
              <a:ext uri="{FF2B5EF4-FFF2-40B4-BE49-F238E27FC236}">
                <a16:creationId xmlns:a16="http://schemas.microsoft.com/office/drawing/2014/main" id="{CC412C18-3FFB-43F6-BADA-D2D32FD3A9FE}"/>
              </a:ext>
            </a:extLst>
          </p:cNvPr>
          <p:cNvSpPr txBox="1"/>
          <p:nvPr/>
        </p:nvSpPr>
        <p:spPr>
          <a:xfrm>
            <a:off x="219013" y="2194791"/>
            <a:ext cx="3164272" cy="286513"/>
          </a:xfrm>
          <a:prstGeom prst="rect">
            <a:avLst/>
          </a:prstGeom>
        </p:spPr>
        <p:txBody>
          <a:bodyPr vert="horz" wrap="square" lIns="0" tIns="9422" rIns="0" bIns="0" rtlCol="0">
            <a:spAutoFit/>
          </a:bodyPr>
          <a:lstStyle/>
          <a:p>
            <a:pPr marL="8974">
              <a:spcBef>
                <a:spcPts val="74"/>
              </a:spcBef>
              <a:tabLst>
                <a:tab pos="331596" algn="l"/>
              </a:tabLst>
            </a:pPr>
            <a:r>
              <a:rPr spc="7" err="1">
                <a:latin typeface="BIZ UDPゴシック" panose="020B0400000000000000" pitchFamily="50" charset="-128"/>
                <a:ea typeface="BIZ UDPゴシック" panose="020B0400000000000000" pitchFamily="50" charset="-128"/>
                <a:cs typeface="AoyagiKouzanFontT"/>
              </a:rPr>
              <a:t>フ</a:t>
            </a:r>
            <a:r>
              <a:rPr spc="-7" err="1">
                <a:latin typeface="BIZ UDPゴシック" panose="020B0400000000000000" pitchFamily="50" charset="-128"/>
                <a:ea typeface="BIZ UDPゴシック" panose="020B0400000000000000" pitchFamily="50" charset="-128"/>
                <a:cs typeface="AoyagiKouzanFontT"/>
              </a:rPr>
              <a:t>ラ</a:t>
            </a:r>
            <a:r>
              <a:rPr spc="14" err="1">
                <a:latin typeface="BIZ UDPゴシック" panose="020B0400000000000000" pitchFamily="50" charset="-128"/>
                <a:ea typeface="BIZ UDPゴシック" panose="020B0400000000000000" pitchFamily="50" charset="-128"/>
                <a:cs typeface="AoyagiKouzanFontT"/>
              </a:rPr>
              <a:t>ッ</a:t>
            </a:r>
            <a:r>
              <a:rPr spc="7" err="1">
                <a:latin typeface="BIZ UDPゴシック" panose="020B0400000000000000" pitchFamily="50" charset="-128"/>
                <a:ea typeface="BIZ UDPゴシック" panose="020B0400000000000000" pitchFamily="50" charset="-128"/>
                <a:cs typeface="AoyagiKouzanFontT"/>
              </a:rPr>
              <a:t>シ</a:t>
            </a:r>
            <a:r>
              <a:rPr spc="-7" err="1">
                <a:latin typeface="BIZ UDPゴシック" panose="020B0400000000000000" pitchFamily="50" charset="-128"/>
                <a:ea typeface="BIZ UDPゴシック" panose="020B0400000000000000" pitchFamily="50" charset="-128"/>
                <a:cs typeface="AoyagiKouzanFontT"/>
              </a:rPr>
              <a:t>ュ</a:t>
            </a:r>
            <a:r>
              <a:rPr spc="-25" err="1">
                <a:latin typeface="BIZ UDPゴシック" panose="020B0400000000000000" pitchFamily="50" charset="-128"/>
                <a:ea typeface="BIZ UDPゴシック" panose="020B0400000000000000" pitchFamily="50" charset="-128"/>
                <a:cs typeface="AoyagiKouzanFontT"/>
              </a:rPr>
              <a:t>の</a:t>
            </a:r>
            <a:r>
              <a:rPr spc="4" err="1">
                <a:latin typeface="BIZ UDPゴシック" panose="020B0400000000000000" pitchFamily="50" charset="-128"/>
                <a:ea typeface="BIZ UDPゴシック" panose="020B0400000000000000" pitchFamily="50" charset="-128"/>
                <a:cs typeface="AoyagiKouzanFontT"/>
              </a:rPr>
              <a:t>オ</a:t>
            </a:r>
            <a:r>
              <a:rPr spc="7" err="1">
                <a:latin typeface="BIZ UDPゴシック" panose="020B0400000000000000" pitchFamily="50" charset="-128"/>
                <a:ea typeface="BIZ UDPゴシック" panose="020B0400000000000000" pitchFamily="50" charset="-128"/>
                <a:cs typeface="AoyagiKouzanFontT"/>
              </a:rPr>
              <a:t>フ</a:t>
            </a:r>
            <a:r>
              <a:rPr>
                <a:latin typeface="BIZ UDPゴシック" panose="020B0400000000000000" pitchFamily="50" charset="-128"/>
                <a:ea typeface="BIZ UDPゴシック" panose="020B0400000000000000" pitchFamily="50" charset="-128"/>
                <a:cs typeface="AoyagiKouzanFontT"/>
              </a:rPr>
              <a:t>／</a:t>
            </a:r>
            <a:r>
              <a:rPr lang="ja-JP" altLang="en-US" spc="4">
                <a:latin typeface="BIZ UDPゴシック" panose="020B0400000000000000" pitchFamily="50" charset="-128"/>
                <a:ea typeface="BIZ UDPゴシック" panose="020B0400000000000000" pitchFamily="50" charset="-128"/>
                <a:cs typeface="AoyagiKouzanFontT"/>
              </a:rPr>
              <a:t>オート</a:t>
            </a:r>
            <a:r>
              <a:rPr>
                <a:latin typeface="BIZ UDPゴシック" panose="020B0400000000000000" pitchFamily="50" charset="-128"/>
                <a:ea typeface="BIZ UDPゴシック" panose="020B0400000000000000" pitchFamily="50" charset="-128"/>
                <a:cs typeface="AoyagiKouzanFontT"/>
              </a:rPr>
              <a:t>／</a:t>
            </a:r>
            <a:r>
              <a:rPr lang="ja-JP" altLang="en-US" spc="4">
                <a:latin typeface="BIZ UDPゴシック" panose="020B0400000000000000" pitchFamily="50" charset="-128"/>
                <a:ea typeface="BIZ UDPゴシック" panose="020B0400000000000000" pitchFamily="50" charset="-128"/>
                <a:cs typeface="AoyagiKouzanFontT"/>
              </a:rPr>
              <a:t>オン</a:t>
            </a:r>
            <a:endParaRPr>
              <a:latin typeface="BIZ UDPゴシック" panose="020B0400000000000000" pitchFamily="50" charset="-128"/>
              <a:ea typeface="BIZ UDPゴシック" panose="020B0400000000000000" pitchFamily="50" charset="-128"/>
              <a:cs typeface="AoyagiKouzanFontT"/>
            </a:endParaRPr>
          </a:p>
        </p:txBody>
      </p:sp>
      <p:sp>
        <p:nvSpPr>
          <p:cNvPr id="64" name="object 18">
            <a:extLst>
              <a:ext uri="{FF2B5EF4-FFF2-40B4-BE49-F238E27FC236}">
                <a16:creationId xmlns:a16="http://schemas.microsoft.com/office/drawing/2014/main" id="{ED03F6CB-114E-49E9-8D17-7403E6AB3F19}"/>
              </a:ext>
            </a:extLst>
          </p:cNvPr>
          <p:cNvSpPr txBox="1"/>
          <p:nvPr/>
        </p:nvSpPr>
        <p:spPr>
          <a:xfrm>
            <a:off x="940166" y="2541691"/>
            <a:ext cx="604872" cy="194180"/>
          </a:xfrm>
          <a:prstGeom prst="rect">
            <a:avLst/>
          </a:prstGeom>
        </p:spPr>
        <p:txBody>
          <a:bodyPr vert="horz" wrap="square" lIns="0" tIns="9422" rIns="0" bIns="0" rtlCol="0">
            <a:spAutoFit/>
          </a:bodyPr>
          <a:lstStyle/>
          <a:p>
            <a:pPr marL="8974">
              <a:spcBef>
                <a:spcPts val="74"/>
              </a:spcBef>
            </a:pPr>
            <a:r>
              <a:rPr sz="1200" b="1" spc="4" err="1">
                <a:latin typeface="BIZ UDPゴシック" panose="020B0400000000000000" pitchFamily="50" charset="-128"/>
                <a:ea typeface="BIZ UDPゴシック" panose="020B0400000000000000" pitchFamily="50" charset="-128"/>
                <a:cs typeface="AoyagiKouzanFontT"/>
              </a:rPr>
              <a:t>オ</a:t>
            </a:r>
            <a:r>
              <a:rPr sz="1200" b="1" spc="-4" err="1">
                <a:latin typeface="BIZ UDPゴシック" panose="020B0400000000000000" pitchFamily="50" charset="-128"/>
                <a:ea typeface="BIZ UDPゴシック" panose="020B0400000000000000" pitchFamily="50" charset="-128"/>
                <a:cs typeface="AoyagiKouzanFontT"/>
              </a:rPr>
              <a:t>フ</a:t>
            </a:r>
            <a:endParaRPr sz="1200" b="1">
              <a:latin typeface="BIZ UDPゴシック" panose="020B0400000000000000" pitchFamily="50" charset="-128"/>
              <a:ea typeface="BIZ UDPゴシック" panose="020B0400000000000000" pitchFamily="50" charset="-128"/>
              <a:cs typeface="AoyagiKouzanFontT"/>
            </a:endParaRPr>
          </a:p>
        </p:txBody>
      </p:sp>
      <p:sp>
        <p:nvSpPr>
          <p:cNvPr id="65" name="object 19">
            <a:extLst>
              <a:ext uri="{FF2B5EF4-FFF2-40B4-BE49-F238E27FC236}">
                <a16:creationId xmlns:a16="http://schemas.microsoft.com/office/drawing/2014/main" id="{2E948B37-87AE-48AE-BBBF-27C493753526}"/>
              </a:ext>
            </a:extLst>
          </p:cNvPr>
          <p:cNvSpPr txBox="1"/>
          <p:nvPr/>
        </p:nvSpPr>
        <p:spPr>
          <a:xfrm>
            <a:off x="2229139" y="2541691"/>
            <a:ext cx="331739" cy="194180"/>
          </a:xfrm>
          <a:prstGeom prst="rect">
            <a:avLst/>
          </a:prstGeom>
        </p:spPr>
        <p:txBody>
          <a:bodyPr vert="horz" wrap="square" lIns="0" tIns="9422" rIns="0" bIns="0" rtlCol="0">
            <a:spAutoFit/>
          </a:bodyPr>
          <a:lstStyle/>
          <a:p>
            <a:pPr marL="8974">
              <a:spcBef>
                <a:spcPts val="74"/>
              </a:spcBef>
            </a:pPr>
            <a:r>
              <a:rPr sz="1200" b="1" spc="-14">
                <a:latin typeface="BIZ UDPゴシック" panose="020B0400000000000000" pitchFamily="50" charset="-128"/>
                <a:ea typeface="BIZ UDPゴシック" panose="020B0400000000000000" pitchFamily="50" charset="-128"/>
                <a:cs typeface="AoyagiKouzanFontT"/>
              </a:rPr>
              <a:t>オ</a:t>
            </a:r>
            <a:r>
              <a:rPr sz="1200" b="1" spc="11">
                <a:latin typeface="BIZ UDPゴシック" panose="020B0400000000000000" pitchFamily="50" charset="-128"/>
                <a:ea typeface="BIZ UDPゴシック" panose="020B0400000000000000" pitchFamily="50" charset="-128"/>
                <a:cs typeface="AoyagiKouzanFontT"/>
              </a:rPr>
              <a:t>ン</a:t>
            </a:r>
            <a:endParaRPr sz="1200" b="1">
              <a:latin typeface="BIZ UDPゴシック" panose="020B0400000000000000" pitchFamily="50" charset="-128"/>
              <a:ea typeface="BIZ UDPゴシック" panose="020B0400000000000000" pitchFamily="50" charset="-128"/>
              <a:cs typeface="AoyagiKouzanFontT"/>
            </a:endParaRPr>
          </a:p>
        </p:txBody>
      </p:sp>
      <p:sp>
        <p:nvSpPr>
          <p:cNvPr id="67" name="object 19">
            <a:extLst>
              <a:ext uri="{FF2B5EF4-FFF2-40B4-BE49-F238E27FC236}">
                <a16:creationId xmlns:a16="http://schemas.microsoft.com/office/drawing/2014/main" id="{E9D8CEC4-C109-4FA4-BB11-0862C8434E7A}"/>
              </a:ext>
            </a:extLst>
          </p:cNvPr>
          <p:cNvSpPr txBox="1"/>
          <p:nvPr/>
        </p:nvSpPr>
        <p:spPr>
          <a:xfrm>
            <a:off x="1516727" y="2541691"/>
            <a:ext cx="837159" cy="194180"/>
          </a:xfrm>
          <a:prstGeom prst="rect">
            <a:avLst/>
          </a:prstGeom>
        </p:spPr>
        <p:txBody>
          <a:bodyPr vert="horz" wrap="square" lIns="0" tIns="9422" rIns="0" bIns="0" rtlCol="0">
            <a:spAutoFit/>
          </a:bodyPr>
          <a:lstStyle/>
          <a:p>
            <a:pPr marL="8974">
              <a:spcBef>
                <a:spcPts val="74"/>
              </a:spcBef>
            </a:pPr>
            <a:r>
              <a:rPr lang="ja-JP" altLang="en-US" sz="1200" b="1" spc="-14">
                <a:latin typeface="BIZ UDPゴシック" panose="020B0400000000000000" pitchFamily="50" charset="-128"/>
                <a:ea typeface="BIZ UDPゴシック" panose="020B0400000000000000" pitchFamily="50" charset="-128"/>
                <a:cs typeface="AoyagiKouzanFontT"/>
              </a:rPr>
              <a:t>オート</a:t>
            </a:r>
            <a:endParaRPr sz="1200" b="1">
              <a:latin typeface="BIZ UDPゴシック" panose="020B0400000000000000" pitchFamily="50" charset="-128"/>
              <a:ea typeface="BIZ UDPゴシック" panose="020B0400000000000000" pitchFamily="50" charset="-128"/>
              <a:cs typeface="AoyagiKouzanFontT"/>
            </a:endParaRPr>
          </a:p>
        </p:txBody>
      </p:sp>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16" imgW="554" imgH="551" progId="TCLayout.ActiveDocument.1">
                  <p:embed/>
                </p:oleObj>
              </mc:Choice>
              <mc:Fallback>
                <p:oleObj name="think-cell スライド" r:id="rId16" imgW="554" imgH="551" progId="TCLayout.ActiveDocument.1">
                  <p:embed/>
                  <p:pic>
                    <p:nvPicPr>
                      <p:cNvPr id="9" name="オブジェクト 8" hidden="1">
                        <a:extLst>
                          <a:ext uri="{FF2B5EF4-FFF2-40B4-BE49-F238E27FC236}">
                            <a16:creationId xmlns:a16="http://schemas.microsoft.com/office/drawing/2014/main" id="{5740E3A7-FEB0-46B0-933C-164BA4C08EEC}"/>
                          </a:ext>
                        </a:extLst>
                      </p:cNvPr>
                      <p:cNvPicPr/>
                      <p:nvPr/>
                    </p:nvPicPr>
                    <p:blipFill>
                      <a:blip r:embed="rId17"/>
                      <a:stretch>
                        <a:fillRect/>
                      </a:stretch>
                    </p:blipFill>
                    <p:spPr>
                      <a:xfrm>
                        <a:off x="2068" y="1948"/>
                        <a:ext cx="1587" cy="1587"/>
                      </a:xfrm>
                      <a:prstGeom prst="rect">
                        <a:avLst/>
                      </a:prstGeom>
                    </p:spPr>
                  </p:pic>
                </p:oleObj>
              </mc:Fallback>
            </mc:AlternateContent>
          </a:graphicData>
        </a:graphic>
      </p:graphicFrame>
      <p:sp>
        <p:nvSpPr>
          <p:cNvPr id="11" name="テキスト ボックス 10"/>
          <p:cNvSpPr txBox="1"/>
          <p:nvPr/>
        </p:nvSpPr>
        <p:spPr>
          <a:xfrm>
            <a:off x="5995635" y="5612685"/>
            <a:ext cx="2729708" cy="923330"/>
          </a:xfrm>
          <a:prstGeom prst="rect">
            <a:avLst/>
          </a:prstGeom>
          <a:noFill/>
        </p:spPr>
        <p:txBody>
          <a:bodyPr wrap="square" rtlCol="0">
            <a:spAutoFit/>
          </a:bodyPr>
          <a:lstStyle/>
          <a:p>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マークの形状は、</a:t>
            </a:r>
            <a:br>
              <a:rPr lang="en-US" altLang="ja-JP" dirty="0">
                <a:solidFill>
                  <a:srgbClr val="4472C4"/>
                </a:solidFill>
                <a:latin typeface="BIZ UDPゴシック" panose="020B0400000000000000" pitchFamily="50" charset="-128"/>
                <a:ea typeface="BIZ UDPゴシック" panose="020B0400000000000000" pitchFamily="50" charset="-128"/>
              </a:rPr>
            </a:br>
            <a:r>
              <a:rPr lang="ja-JP" altLang="en-US" dirty="0">
                <a:solidFill>
                  <a:srgbClr val="4472C4"/>
                </a:solidFill>
                <a:latin typeface="BIZ UDPゴシック" panose="020B0400000000000000" pitchFamily="50" charset="-128"/>
                <a:ea typeface="BIZ UDPゴシック" panose="020B0400000000000000" pitchFamily="50" charset="-128"/>
              </a:rPr>
              <a:t>　 各メーカーによって</a:t>
            </a:r>
            <a:br>
              <a:rPr lang="en-US" altLang="ja-JP" dirty="0">
                <a:solidFill>
                  <a:srgbClr val="4472C4"/>
                </a:solidFill>
                <a:latin typeface="BIZ UDPゴシック" panose="020B0400000000000000" pitchFamily="50" charset="-128"/>
                <a:ea typeface="BIZ UDPゴシック" panose="020B0400000000000000" pitchFamily="50" charset="-128"/>
              </a:rPr>
            </a:br>
            <a:r>
              <a:rPr lang="ja-JP" altLang="en-US" dirty="0">
                <a:solidFill>
                  <a:srgbClr val="4472C4"/>
                </a:solidFill>
                <a:latin typeface="BIZ UDPゴシック" panose="020B0400000000000000" pitchFamily="50" charset="-128"/>
                <a:ea typeface="BIZ UDPゴシック" panose="020B0400000000000000" pitchFamily="50" charset="-128"/>
              </a:rPr>
              <a:t>　 形が異なります</a:t>
            </a:r>
          </a:p>
        </p:txBody>
      </p:sp>
      <p:cxnSp>
        <p:nvCxnSpPr>
          <p:cNvPr id="15" name="カギ線コネクタ 14"/>
          <p:cNvCxnSpPr>
            <a:cxnSpLocks/>
            <a:stCxn id="18" idx="1"/>
            <a:endCxn id="75" idx="3"/>
          </p:cNvCxnSpPr>
          <p:nvPr/>
        </p:nvCxnSpPr>
        <p:spPr>
          <a:xfrm rot="10800000">
            <a:off x="3211295" y="5606687"/>
            <a:ext cx="1146589" cy="456078"/>
          </a:xfrm>
          <a:prstGeom prst="bentConnector3">
            <a:avLst>
              <a:gd name="adj1" fmla="val 50000"/>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cxnSpLocks/>
            <a:stCxn id="45" idx="1"/>
            <a:endCxn id="52" idx="3"/>
          </p:cNvCxnSpPr>
          <p:nvPr/>
        </p:nvCxnSpPr>
        <p:spPr>
          <a:xfrm rot="10800000" flipV="1">
            <a:off x="3423146" y="2602211"/>
            <a:ext cx="583666" cy="277747"/>
          </a:xfrm>
          <a:prstGeom prst="bentConnector3">
            <a:avLst>
              <a:gd name="adj1" fmla="val 50000"/>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14" name="字幕 14">
            <a:extLst>
              <a:ext uri="{FF2B5EF4-FFF2-40B4-BE49-F238E27FC236}">
                <a16:creationId xmlns:a16="http://schemas.microsoft.com/office/drawing/2014/main" id="{AF836970-10ED-B3A2-3F0E-D0B5C9A00BEF}"/>
              </a:ext>
            </a:extLst>
          </p:cNvPr>
          <p:cNvSpPr>
            <a:spLocks noGrp="1"/>
          </p:cNvSpPr>
          <p:nvPr>
            <p:ph type="subTitle" idx="4294967295"/>
          </p:nvPr>
        </p:nvSpPr>
        <p:spPr>
          <a:xfrm>
            <a:off x="219012" y="1079975"/>
            <a:ext cx="8772471" cy="359962"/>
          </a:xfrm>
        </p:spPr>
        <p:txBody>
          <a:bodyPr>
            <a:noAutofit/>
          </a:bodyPr>
          <a:lstStyle/>
          <a:p>
            <a:pPr marL="0" indent="0">
              <a:lnSpc>
                <a:spcPct val="120000"/>
              </a:lnSpc>
              <a:spcBef>
                <a:spcPts val="0"/>
              </a:spcBef>
              <a:buNone/>
            </a:pPr>
            <a:r>
              <a:rPr lang="ja-JP" altLang="en-US" sz="2200" dirty="0">
                <a:solidFill>
                  <a:srgbClr val="4472C4"/>
                </a:solidFill>
                <a:latin typeface="BIZ UDPゴシック" panose="020B0400000000000000" pitchFamily="50" charset="-128"/>
                <a:ea typeface="BIZ UDPゴシック" panose="020B0400000000000000" pitchFamily="50" charset="-128"/>
              </a:rPr>
              <a:t>カメラ機能は、各メーカー、機能の更新状況によってかなり異なります</a:t>
            </a:r>
          </a:p>
        </p:txBody>
      </p:sp>
      <p:sp>
        <p:nvSpPr>
          <p:cNvPr id="18" name="四角形: 角を丸くする 17">
            <a:extLst>
              <a:ext uri="{FF2B5EF4-FFF2-40B4-BE49-F238E27FC236}">
                <a16:creationId xmlns:a16="http://schemas.microsoft.com/office/drawing/2014/main" id="{F5E4AEEC-9279-0932-2007-BCD238EED497}"/>
              </a:ext>
            </a:extLst>
          </p:cNvPr>
          <p:cNvSpPr/>
          <p:nvPr/>
        </p:nvSpPr>
        <p:spPr>
          <a:xfrm>
            <a:off x="4357883" y="5839942"/>
            <a:ext cx="423922" cy="44564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3000B6AB-2D8B-7F08-32E9-4364CA78B346}"/>
              </a:ext>
            </a:extLst>
          </p:cNvPr>
          <p:cNvSpPr/>
          <p:nvPr/>
        </p:nvSpPr>
        <p:spPr>
          <a:xfrm>
            <a:off x="4795657" y="5547360"/>
            <a:ext cx="291569" cy="23638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45" name="四角形: 角を丸くする 44">
            <a:extLst>
              <a:ext uri="{FF2B5EF4-FFF2-40B4-BE49-F238E27FC236}">
                <a16:creationId xmlns:a16="http://schemas.microsoft.com/office/drawing/2014/main" id="{67831985-40F8-1067-A573-CBA7563F5A51}"/>
              </a:ext>
            </a:extLst>
          </p:cNvPr>
          <p:cNvSpPr/>
          <p:nvPr/>
        </p:nvSpPr>
        <p:spPr>
          <a:xfrm>
            <a:off x="4006812" y="2444210"/>
            <a:ext cx="316379" cy="3160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48" name="四角形: 角を丸くする 47">
            <a:extLst>
              <a:ext uri="{FF2B5EF4-FFF2-40B4-BE49-F238E27FC236}">
                <a16:creationId xmlns:a16="http://schemas.microsoft.com/office/drawing/2014/main" id="{448FD266-90CF-BC1C-F05C-130C292B6BB6}"/>
              </a:ext>
            </a:extLst>
          </p:cNvPr>
          <p:cNvSpPr/>
          <p:nvPr/>
        </p:nvSpPr>
        <p:spPr>
          <a:xfrm>
            <a:off x="4965838" y="5898024"/>
            <a:ext cx="316379" cy="3160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cxnSp>
        <p:nvCxnSpPr>
          <p:cNvPr id="49" name="カギ線コネクタ 16">
            <a:extLst>
              <a:ext uri="{FF2B5EF4-FFF2-40B4-BE49-F238E27FC236}">
                <a16:creationId xmlns:a16="http://schemas.microsoft.com/office/drawing/2014/main" id="{6FD6C777-7817-A3D7-47C0-93E024580DEF}"/>
              </a:ext>
            </a:extLst>
          </p:cNvPr>
          <p:cNvCxnSpPr>
            <a:cxnSpLocks/>
            <a:stCxn id="48" idx="3"/>
            <a:endCxn id="35" idx="1"/>
          </p:cNvCxnSpPr>
          <p:nvPr/>
        </p:nvCxnSpPr>
        <p:spPr>
          <a:xfrm flipV="1">
            <a:off x="5282217" y="4937245"/>
            <a:ext cx="689743" cy="1118781"/>
          </a:xfrm>
          <a:prstGeom prst="bentConnector3">
            <a:avLst>
              <a:gd name="adj1" fmla="val 50000"/>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130" name="円/楕円 129"/>
          <p:cNvSpPr/>
          <p:nvPr/>
        </p:nvSpPr>
        <p:spPr>
          <a:xfrm>
            <a:off x="7299134" y="5006410"/>
            <a:ext cx="291569" cy="291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851EC23C-AC29-6F0F-4BEB-E0E0A50F32C5}"/>
              </a:ext>
            </a:extLst>
          </p:cNvPr>
          <p:cNvSpPr txBox="1">
            <a:spLocks noChangeAspect="1"/>
          </p:cNvSpPr>
          <p:nvPr/>
        </p:nvSpPr>
        <p:spPr>
          <a:xfrm>
            <a:off x="1393025" y="206954"/>
            <a:ext cx="3370308" cy="514513"/>
          </a:xfrm>
          <a:prstGeom prst="rect">
            <a:avLst/>
          </a:prstGeom>
          <a:noFill/>
        </p:spPr>
        <p:txBody>
          <a:bodyPr vert="horz" wrap="none" lIns="82944" tIns="41472" rIns="82944" bIns="41472" rtlCol="0" anchor="ctr">
            <a:spAutoFit/>
          </a:bodyPr>
          <a:lstStyle>
            <a:lvl1pPr algn="l" defTabSz="1007943" rtl="0" eaLnBrk="1" latinLnBrk="0" hangingPunct="1">
              <a:lnSpc>
                <a:spcPct val="90000"/>
              </a:lnSpc>
              <a:spcBef>
                <a:spcPct val="0"/>
              </a:spcBef>
              <a:buNone/>
              <a:defRPr kumimoji="1" sz="3086"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nSpc>
                <a:spcPct val="100000"/>
              </a:lnSpc>
            </a:pPr>
            <a:r>
              <a:rPr kumimoji="0" lang="ja-JP" altLang="en-US" sz="2799" kern="0"/>
              <a:t>さまざまな操作機能</a:t>
            </a:r>
          </a:p>
        </p:txBody>
      </p:sp>
      <p:sp>
        <p:nvSpPr>
          <p:cNvPr id="24" name="タイトル 1">
            <a:extLst>
              <a:ext uri="{FF2B5EF4-FFF2-40B4-BE49-F238E27FC236}">
                <a16:creationId xmlns:a16="http://schemas.microsoft.com/office/drawing/2014/main" id="{B97DD52C-1DC8-BC37-689A-742DB35EF9C2}"/>
              </a:ext>
            </a:extLst>
          </p:cNvPr>
          <p:cNvSpPr txBox="1">
            <a:spLocks noChangeAspect="1"/>
          </p:cNvSpPr>
          <p:nvPr/>
        </p:nvSpPr>
        <p:spPr>
          <a:xfrm>
            <a:off x="480" y="361"/>
            <a:ext cx="1259335" cy="894339"/>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2800" b="1" i="0" kern="1200">
                <a:solidFill>
                  <a:schemeClr val="bg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defTabSz="914305">
              <a:lnSpc>
                <a:spcPct val="100000"/>
              </a:lnSpc>
            </a:pPr>
            <a:r>
              <a:rPr lang="en-US" altLang="ja-JP" sz="2799">
                <a:solidFill>
                  <a:sysClr val="windowText" lastClr="000000"/>
                </a:solidFill>
              </a:rPr>
              <a:t>2-C</a:t>
            </a:r>
            <a:endParaRPr kumimoji="0" lang="ja-JP" altLang="en-US" sz="2799" kern="0">
              <a:solidFill>
                <a:sysClr val="windowText" lastClr="000000"/>
              </a:solidFill>
            </a:endParaRPr>
          </a:p>
        </p:txBody>
      </p:sp>
      <p:cxnSp>
        <p:nvCxnSpPr>
          <p:cNvPr id="27" name="直線矢印コネクタ 26">
            <a:extLst>
              <a:ext uri="{FF2B5EF4-FFF2-40B4-BE49-F238E27FC236}">
                <a16:creationId xmlns:a16="http://schemas.microsoft.com/office/drawing/2014/main" id="{18070129-8D4B-B058-4A49-33D9B9FF09DC}"/>
              </a:ext>
            </a:extLst>
          </p:cNvPr>
          <p:cNvCxnSpPr>
            <a:cxnSpLocks/>
          </p:cNvCxnSpPr>
          <p:nvPr/>
        </p:nvCxnSpPr>
        <p:spPr>
          <a:xfrm>
            <a:off x="1300855" y="2916867"/>
            <a:ext cx="229671" cy="0"/>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A2A7169-8811-1BBE-1B5E-15898BDF7CC6}"/>
              </a:ext>
            </a:extLst>
          </p:cNvPr>
          <p:cNvCxnSpPr>
            <a:cxnSpLocks/>
          </p:cNvCxnSpPr>
          <p:nvPr/>
        </p:nvCxnSpPr>
        <p:spPr>
          <a:xfrm>
            <a:off x="1917572" y="2916867"/>
            <a:ext cx="229671" cy="0"/>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4BFD70EB-D2AF-4689-158B-3C2A801387EB}"/>
              </a:ext>
            </a:extLst>
          </p:cNvPr>
          <p:cNvCxnSpPr>
            <a:cxnSpLocks/>
          </p:cNvCxnSpPr>
          <p:nvPr/>
        </p:nvCxnSpPr>
        <p:spPr>
          <a:xfrm>
            <a:off x="1300855" y="3394947"/>
            <a:ext cx="229671" cy="0"/>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EACBE178-8029-B090-693E-9379554B1328}"/>
              </a:ext>
            </a:extLst>
          </p:cNvPr>
          <p:cNvCxnSpPr>
            <a:cxnSpLocks/>
          </p:cNvCxnSpPr>
          <p:nvPr/>
        </p:nvCxnSpPr>
        <p:spPr>
          <a:xfrm>
            <a:off x="1917572" y="3394947"/>
            <a:ext cx="229671" cy="0"/>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カギ線コネクタ 18"/>
          <p:cNvCxnSpPr>
            <a:cxnSpLocks/>
            <a:stCxn id="47" idx="1"/>
            <a:endCxn id="30" idx="0"/>
          </p:cNvCxnSpPr>
          <p:nvPr/>
        </p:nvCxnSpPr>
        <p:spPr>
          <a:xfrm rot="10800000" flipV="1">
            <a:off x="4941442" y="2582236"/>
            <a:ext cx="1019668" cy="2965124"/>
          </a:xfrm>
          <a:prstGeom prst="bentConnector2">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6457464" y="2041470"/>
            <a:ext cx="1974908" cy="369332"/>
          </a:xfrm>
          <a:prstGeom prst="rect">
            <a:avLst/>
          </a:prstGeom>
          <a:noFill/>
        </p:spPr>
        <p:txBody>
          <a:bodyPr wrap="square" rtlCol="0">
            <a:spAutoFit/>
          </a:bodyPr>
          <a:lstStyle/>
          <a:p>
            <a:r>
              <a:rPr lang="ja-JP" altLang="en-US">
                <a:latin typeface="BIZ UDPゴシック" panose="020B0400000000000000" pitchFamily="50" charset="-128"/>
                <a:ea typeface="BIZ UDPゴシック" panose="020B0400000000000000" pitchFamily="50" charset="-128"/>
              </a:rPr>
              <a:t>ビデオに切り替え</a:t>
            </a:r>
          </a:p>
        </p:txBody>
      </p:sp>
      <p:sp>
        <p:nvSpPr>
          <p:cNvPr id="6" name="正方形/長方形 5">
            <a:extLst>
              <a:ext uri="{FF2B5EF4-FFF2-40B4-BE49-F238E27FC236}">
                <a16:creationId xmlns:a16="http://schemas.microsoft.com/office/drawing/2014/main" id="{C06FBABE-0C7D-E41B-6309-BA3F3913B62A}"/>
              </a:ext>
            </a:extLst>
          </p:cNvPr>
          <p:cNvSpPr/>
          <p:nvPr/>
        </p:nvSpPr>
        <p:spPr>
          <a:xfrm>
            <a:off x="49646" y="1747479"/>
            <a:ext cx="480507" cy="474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14" b="1">
                <a:latin typeface="BIZ UDPゴシック" panose="020B0400000000000000" pitchFamily="50" charset="-128"/>
                <a:ea typeface="BIZ UDPゴシック" panose="020B0400000000000000" pitchFamily="50" charset="-128"/>
              </a:rPr>
              <a:t>１</a:t>
            </a:r>
          </a:p>
        </p:txBody>
      </p:sp>
      <p:sp>
        <p:nvSpPr>
          <p:cNvPr id="7" name="正方形/長方形 6">
            <a:extLst>
              <a:ext uri="{FF2B5EF4-FFF2-40B4-BE49-F238E27FC236}">
                <a16:creationId xmlns:a16="http://schemas.microsoft.com/office/drawing/2014/main" id="{12360DC1-512F-49CE-C5D2-51429F1E5CEB}"/>
              </a:ext>
            </a:extLst>
          </p:cNvPr>
          <p:cNvSpPr/>
          <p:nvPr/>
        </p:nvSpPr>
        <p:spPr>
          <a:xfrm>
            <a:off x="123533" y="4862314"/>
            <a:ext cx="480507" cy="474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14" b="1">
                <a:latin typeface="BIZ UDPゴシック" panose="020B0400000000000000" pitchFamily="50" charset="-128"/>
                <a:ea typeface="BIZ UDPゴシック" panose="020B0400000000000000" pitchFamily="50" charset="-128"/>
              </a:rPr>
              <a:t>2</a:t>
            </a:r>
            <a:endParaRPr kumimoji="1" lang="ja-JP" altLang="en-US" sz="1814" b="1">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8ABF4DDF-3F88-5606-5488-10E4E4315F98}"/>
              </a:ext>
            </a:extLst>
          </p:cNvPr>
          <p:cNvSpPr/>
          <p:nvPr/>
        </p:nvSpPr>
        <p:spPr>
          <a:xfrm>
            <a:off x="5720856" y="4066781"/>
            <a:ext cx="480507" cy="474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14" b="1">
                <a:latin typeface="BIZ UDPゴシック" panose="020B0400000000000000" pitchFamily="50" charset="-128"/>
                <a:ea typeface="BIZ UDPゴシック" panose="020B0400000000000000" pitchFamily="50" charset="-128"/>
              </a:rPr>
              <a:t>4</a:t>
            </a:r>
            <a:endParaRPr kumimoji="1" lang="ja-JP" altLang="en-US" sz="1814" b="1">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3F01FDDB-ED4E-E35E-D887-01A86CAF0E66}"/>
              </a:ext>
            </a:extLst>
          </p:cNvPr>
          <p:cNvSpPr/>
          <p:nvPr/>
        </p:nvSpPr>
        <p:spPr>
          <a:xfrm>
            <a:off x="5720856" y="1789165"/>
            <a:ext cx="480507" cy="474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14" b="1">
                <a:latin typeface="BIZ UDPゴシック" panose="020B0400000000000000" pitchFamily="50" charset="-128"/>
                <a:ea typeface="BIZ UDPゴシック" panose="020B0400000000000000" pitchFamily="50" charset="-128"/>
              </a:rPr>
              <a:t>3</a:t>
            </a:r>
            <a:endParaRPr kumimoji="1" lang="ja-JP" altLang="en-US" sz="1814" b="1">
              <a:latin typeface="BIZ UDPゴシック" panose="020B0400000000000000" pitchFamily="50" charset="-128"/>
              <a:ea typeface="BIZ UDPゴシック" panose="020B0400000000000000" pitchFamily="50" charset="-128"/>
            </a:endParaRPr>
          </a:p>
        </p:txBody>
      </p:sp>
      <p:pic>
        <p:nvPicPr>
          <p:cNvPr id="25" name="Picture 3">
            <a:extLst>
              <a:ext uri="{FF2B5EF4-FFF2-40B4-BE49-F238E27FC236}">
                <a16:creationId xmlns:a16="http://schemas.microsoft.com/office/drawing/2014/main" id="{FB60AD86-215F-5D2E-8E60-40FD8F3CFB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117" t="82545" r="37495" b="6903"/>
          <a:stretch/>
        </p:blipFill>
        <p:spPr bwMode="auto">
          <a:xfrm>
            <a:off x="1143699" y="5586241"/>
            <a:ext cx="365232" cy="34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a:extLst>
              <a:ext uri="{FF2B5EF4-FFF2-40B4-BE49-F238E27FC236}">
                <a16:creationId xmlns:a16="http://schemas.microsoft.com/office/drawing/2014/main" id="{58545A99-EE20-F36D-6D14-E2AA55F370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927" t="77995" r="22046" b="19557"/>
          <a:stretch/>
        </p:blipFill>
        <p:spPr bwMode="auto">
          <a:xfrm>
            <a:off x="6905847" y="2532638"/>
            <a:ext cx="1012963" cy="31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
            <a:extLst>
              <a:ext uri="{FF2B5EF4-FFF2-40B4-BE49-F238E27FC236}">
                <a16:creationId xmlns:a16="http://schemas.microsoft.com/office/drawing/2014/main" id="{0F0B3B64-63BD-37DF-43B3-D6DF697EA0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142" t="85662" r="17123" b="10286"/>
          <a:stretch/>
        </p:blipFill>
        <p:spPr bwMode="auto">
          <a:xfrm>
            <a:off x="6312735" y="5037999"/>
            <a:ext cx="396872" cy="32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lide Number Placeholder 5">
            <a:extLst>
              <a:ext uri="{FF2B5EF4-FFF2-40B4-BE49-F238E27FC236}">
                <a16:creationId xmlns:a16="http://schemas.microsoft.com/office/drawing/2014/main" id="{C79933DE-FC49-B970-7DAB-A143A123135E}"/>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p>
        </p:txBody>
      </p:sp>
    </p:spTree>
    <p:extLst>
      <p:ext uri="{BB962C8B-B14F-4D97-AF65-F5344CB8AC3E}">
        <p14:creationId xmlns:p14="http://schemas.microsoft.com/office/powerpoint/2010/main" val="1888761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1AE9C369-1876-DC24-BF44-DB4FCD032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657" y="2427947"/>
            <a:ext cx="1957985" cy="42423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183970"/>
            <a:ext cx="3013967" cy="523092"/>
          </a:xfrm>
        </p:spPr>
        <p:txBody>
          <a:bodyPr vert="horz" wrap="none">
            <a:spAutoFit/>
          </a:bodyPr>
          <a:lstStyle/>
          <a:p>
            <a:pPr>
              <a:lnSpc>
                <a:spcPct val="100000"/>
              </a:lnSpc>
            </a:pPr>
            <a:r>
              <a:rPr kumimoji="0" lang="ja-JP" altLang="en-US" kern="0" dirty="0">
                <a:solidFill>
                  <a:srgbClr val="4472C4"/>
                </a:solidFill>
              </a:rPr>
              <a:t>撮った写真を見る</a:t>
            </a:r>
          </a:p>
        </p:txBody>
      </p:sp>
      <p:sp>
        <p:nvSpPr>
          <p:cNvPr id="3" name="テキスト ボックス 2">
            <a:extLst>
              <a:ext uri="{FF2B5EF4-FFF2-40B4-BE49-F238E27FC236}">
                <a16:creationId xmlns:a16="http://schemas.microsoft.com/office/drawing/2014/main" id="{EF22BECD-AEF3-19EE-76BD-51BFBF80CB70}"/>
              </a:ext>
            </a:extLst>
          </p:cNvPr>
          <p:cNvSpPr txBox="1"/>
          <p:nvPr/>
        </p:nvSpPr>
        <p:spPr>
          <a:xfrm>
            <a:off x="1495447" y="1592350"/>
            <a:ext cx="3461699"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ギャラリーやアルバム、</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フォト 　　 を押します</a:t>
            </a:r>
            <a:endParaRPr lang="en-US" altLang="ja-JP"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36E36D82-A023-D392-2E84-A28FC73EF829}"/>
              </a:ext>
            </a:extLst>
          </p:cNvPr>
          <p:cNvSpPr txBox="1"/>
          <p:nvPr/>
        </p:nvSpPr>
        <p:spPr>
          <a:xfrm>
            <a:off x="6653486" y="252085"/>
            <a:ext cx="2455018" cy="430887"/>
          </a:xfrm>
          <a:prstGeom prst="rect">
            <a:avLst/>
          </a:prstGeom>
          <a:noFill/>
        </p:spPr>
        <p:txBody>
          <a:bodyPr wrap="square" rtlCol="0">
            <a:spAutoFit/>
          </a:bodyPr>
          <a:lstStyle/>
          <a:p>
            <a:r>
              <a:rPr lang="ja-JP" altLang="en-US" sz="1100" b="1">
                <a:solidFill>
                  <a:schemeClr val="accent1"/>
                </a:solidFill>
                <a:latin typeface="BIZ UDPゴシック" panose="020B0400000000000000" pitchFamily="50" charset="-128"/>
                <a:ea typeface="BIZ UDPゴシック" panose="020B0400000000000000" pitchFamily="50" charset="-128"/>
              </a:rPr>
              <a:t>「</a:t>
            </a:r>
            <a:r>
              <a:rPr lang="en-US" altLang="ja-JP" sz="1100" b="1">
                <a:solidFill>
                  <a:schemeClr val="accent1"/>
                </a:solidFill>
                <a:latin typeface="BIZ UDPゴシック" panose="020B0400000000000000" pitchFamily="50" charset="-128"/>
                <a:ea typeface="BIZ UDPゴシック" panose="020B0400000000000000" pitchFamily="50" charset="-128"/>
              </a:rPr>
              <a:t>Google</a:t>
            </a:r>
            <a:r>
              <a:rPr lang="ja-JP" altLang="en-US" sz="1100" b="1">
                <a:solidFill>
                  <a:schemeClr val="accent1"/>
                </a:solidFill>
                <a:latin typeface="BIZ UDPゴシック" panose="020B0400000000000000" pitchFamily="50" charset="-128"/>
                <a:ea typeface="BIZ UDPゴシック" panose="020B0400000000000000" pitchFamily="50" charset="-128"/>
              </a:rPr>
              <a:t>フォト」バージョン：</a:t>
            </a:r>
            <a:endParaRPr lang="en-US" altLang="ja-JP" sz="1100" b="1">
              <a:solidFill>
                <a:schemeClr val="accent1"/>
              </a:solidFill>
              <a:latin typeface="BIZ UDPゴシック" panose="020B0400000000000000" pitchFamily="50" charset="-128"/>
              <a:ea typeface="BIZ UDPゴシック" panose="020B0400000000000000" pitchFamily="50" charset="-128"/>
            </a:endParaRPr>
          </a:p>
          <a:p>
            <a:r>
              <a:rPr lang="en-US" altLang="ja-JP" sz="1100" b="1">
                <a:solidFill>
                  <a:schemeClr val="accent1"/>
                </a:solidFill>
                <a:latin typeface="BIZ UDPゴシック" panose="020B0400000000000000" pitchFamily="50" charset="-128"/>
                <a:ea typeface="BIZ UDPゴシック" panose="020B0400000000000000" pitchFamily="50" charset="-128"/>
              </a:rPr>
              <a:t>6.35.0.528633447</a:t>
            </a:r>
          </a:p>
        </p:txBody>
      </p:sp>
      <p:sp>
        <p:nvSpPr>
          <p:cNvPr id="6" name="タイトル 1">
            <a:extLst>
              <a:ext uri="{FF2B5EF4-FFF2-40B4-BE49-F238E27FC236}">
                <a16:creationId xmlns:a16="http://schemas.microsoft.com/office/drawing/2014/main" id="{12C80FD5-E963-A16D-9469-1FD8BFBF591E}"/>
              </a:ext>
            </a:extLst>
          </p:cNvPr>
          <p:cNvSpPr txBox="1">
            <a:spLocks noChangeAspect="1"/>
          </p:cNvSpPr>
          <p:nvPr/>
        </p:nvSpPr>
        <p:spPr>
          <a:xfrm>
            <a:off x="480" y="361"/>
            <a:ext cx="1259335" cy="894339"/>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2800" b="1" i="0" kern="1200">
                <a:solidFill>
                  <a:schemeClr val="bg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defTabSz="914305">
              <a:lnSpc>
                <a:spcPct val="100000"/>
              </a:lnSpc>
            </a:pPr>
            <a:r>
              <a:rPr lang="en-US" altLang="ja-JP" sz="2799">
                <a:solidFill>
                  <a:sysClr val="windowText" lastClr="000000"/>
                </a:solidFill>
              </a:rPr>
              <a:t>2-D</a:t>
            </a:r>
            <a:endParaRPr kumimoji="0" lang="ja-JP" altLang="en-US" sz="2799" kern="0">
              <a:solidFill>
                <a:sysClr val="windowText" lastClr="000000"/>
              </a:solidFill>
            </a:endParaRPr>
          </a:p>
        </p:txBody>
      </p:sp>
      <p:sp>
        <p:nvSpPr>
          <p:cNvPr id="7" name="字幕 14">
            <a:extLst>
              <a:ext uri="{FF2B5EF4-FFF2-40B4-BE49-F238E27FC236}">
                <a16:creationId xmlns:a16="http://schemas.microsoft.com/office/drawing/2014/main" id="{3ED42B99-1D61-893A-D0EB-E04A66284320}"/>
              </a:ext>
            </a:extLst>
          </p:cNvPr>
          <p:cNvSpPr txBox="1">
            <a:spLocks/>
          </p:cNvSpPr>
          <p:nvPr/>
        </p:nvSpPr>
        <p:spPr>
          <a:xfrm>
            <a:off x="297144" y="1177823"/>
            <a:ext cx="8383796" cy="359962"/>
          </a:xfrm>
          <a:prstGeom prst="rect">
            <a:avLst/>
          </a:prstGeom>
        </p:spPr>
        <p:txBody>
          <a:bodyPr vert="horz" lIns="91431" tIns="45715" rIns="91431" bIns="45715"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b="0" dirty="0">
                <a:solidFill>
                  <a:srgbClr val="4472C4"/>
                </a:solidFill>
                <a:latin typeface="BIZ UDPゴシック" panose="020B0400000000000000" pitchFamily="50" charset="-128"/>
                <a:ea typeface="BIZ UDPゴシック" panose="020B0400000000000000" pitchFamily="50" charset="-128"/>
              </a:rPr>
              <a:t>今までに撮った写真を見る方法</a:t>
            </a:r>
            <a:endParaRPr lang="en-US" altLang="ja-JP" b="0" dirty="0">
              <a:solidFill>
                <a:srgbClr val="4472C4"/>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AAA843B3-07A7-EFC5-0896-F83AC790C4CB}"/>
              </a:ext>
            </a:extLst>
          </p:cNvPr>
          <p:cNvSpPr txBox="1"/>
          <p:nvPr/>
        </p:nvSpPr>
        <p:spPr>
          <a:xfrm>
            <a:off x="5469727" y="1592350"/>
            <a:ext cx="3674273" cy="755720"/>
          </a:xfrm>
          <a:prstGeom prst="rect">
            <a:avLst/>
          </a:prstGeom>
          <a:noFill/>
        </p:spPr>
        <p:txBody>
          <a:bodyPr wrap="square" lIns="91440" tIns="45720" rIns="91440" bIns="45720" rtlCol="0" anchor="t">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写真が一覧で表示されます</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確認したい写真を押します</a:t>
            </a:r>
            <a:endParaRPr lang="en-US" altLang="ja-JP">
              <a:latin typeface="BIZ UDPゴシック" panose="020B0400000000000000" pitchFamily="50" charset="-128"/>
              <a:ea typeface="BIZ UDPゴシック" panose="020B0400000000000000" pitchFamily="50" charset="-128"/>
            </a:endParaRPr>
          </a:p>
        </p:txBody>
      </p:sp>
      <p:cxnSp>
        <p:nvCxnSpPr>
          <p:cNvPr id="16" name="直線矢印コネクタ 15">
            <a:extLst>
              <a:ext uri="{FF2B5EF4-FFF2-40B4-BE49-F238E27FC236}">
                <a16:creationId xmlns:a16="http://schemas.microsoft.com/office/drawing/2014/main" id="{544C9C33-35C7-33A8-4255-5343C8EE618A}"/>
              </a:ext>
            </a:extLst>
          </p:cNvPr>
          <p:cNvCxnSpPr>
            <a:cxnSpLocks/>
          </p:cNvCxnSpPr>
          <p:nvPr/>
        </p:nvCxnSpPr>
        <p:spPr>
          <a:xfrm>
            <a:off x="4471474" y="4092706"/>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915FFD43-D6D1-7AD9-3011-222D22041D9B}"/>
              </a:ext>
            </a:extLst>
          </p:cNvPr>
          <p:cNvSpPr txBox="1"/>
          <p:nvPr/>
        </p:nvSpPr>
        <p:spPr>
          <a:xfrm>
            <a:off x="941873" y="1616011"/>
            <a:ext cx="561650" cy="584647"/>
          </a:xfrm>
          <a:prstGeom prst="rect">
            <a:avLst/>
          </a:prstGeom>
          <a:noFill/>
        </p:spPr>
        <p:txBody>
          <a:bodyPr wrap="square" rtlCol="0">
            <a:spAutoFit/>
          </a:bodyPr>
          <a:lstStyle/>
          <a:p>
            <a:r>
              <a:rPr lang="ja-JP" altLang="en-US" sz="3199" b="1">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sz="3199"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9216" name="テキスト ボックス 9215">
            <a:extLst>
              <a:ext uri="{FF2B5EF4-FFF2-40B4-BE49-F238E27FC236}">
                <a16:creationId xmlns:a16="http://schemas.microsoft.com/office/drawing/2014/main" id="{6D361416-CB71-8440-A0A3-C29ADCCFF5A6}"/>
              </a:ext>
            </a:extLst>
          </p:cNvPr>
          <p:cNvSpPr txBox="1"/>
          <p:nvPr/>
        </p:nvSpPr>
        <p:spPr>
          <a:xfrm>
            <a:off x="4958938" y="1592350"/>
            <a:ext cx="561650" cy="584647"/>
          </a:xfrm>
          <a:prstGeom prst="rect">
            <a:avLst/>
          </a:prstGeom>
          <a:noFill/>
        </p:spPr>
        <p:txBody>
          <a:bodyPr wrap="square" rtlCol="0">
            <a:spAutoFit/>
          </a:bodyPr>
          <a:lstStyle/>
          <a:p>
            <a:r>
              <a:rPr lang="ja-JP" altLang="en-US" sz="3199" b="1">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sz="3199"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9224" name="テキスト ボックス 9223">
            <a:extLst>
              <a:ext uri="{FF2B5EF4-FFF2-40B4-BE49-F238E27FC236}">
                <a16:creationId xmlns:a16="http://schemas.microsoft.com/office/drawing/2014/main" id="{6257C6AE-48BB-28D0-F5B5-AA12B95F5DA3}"/>
              </a:ext>
            </a:extLst>
          </p:cNvPr>
          <p:cNvSpPr txBox="1"/>
          <p:nvPr/>
        </p:nvSpPr>
        <p:spPr>
          <a:xfrm>
            <a:off x="4572001" y="1176763"/>
            <a:ext cx="4536504" cy="361959"/>
          </a:xfrm>
          <a:prstGeom prst="rect">
            <a:avLst/>
          </a:prstGeom>
          <a:noFill/>
        </p:spPr>
        <p:txBody>
          <a:bodyPr wrap="square">
            <a:spAutoFit/>
          </a:bodyPr>
          <a:lstStyle/>
          <a:p>
            <a:pPr algn="r">
              <a:lnSpc>
                <a:spcPct val="130000"/>
              </a:lnSpc>
            </a:pPr>
            <a:r>
              <a:rPr lang="en-US" altLang="ja-JP" sz="1600" dirty="0">
                <a:solidFill>
                  <a:srgbClr val="4472C4"/>
                </a:solidFill>
                <a:latin typeface="BIZ UDPゴシック" panose="020B0400000000000000" pitchFamily="50" charset="-128"/>
                <a:ea typeface="BIZ UDPゴシック" panose="020B0400000000000000" pitchFamily="50" charset="-128"/>
              </a:rPr>
              <a:t>※</a:t>
            </a:r>
            <a:r>
              <a:rPr lang="ja-JP" altLang="en-US" sz="1600" dirty="0">
                <a:solidFill>
                  <a:srgbClr val="4472C4"/>
                </a:solidFill>
                <a:latin typeface="BIZ UDPゴシック" panose="020B0400000000000000" pitchFamily="50" charset="-128"/>
                <a:ea typeface="BIZ UDPゴシック" panose="020B0400000000000000" pitchFamily="50" charset="-128"/>
              </a:rPr>
              <a:t>機種によってアプリが異なります</a:t>
            </a:r>
            <a:endParaRPr lang="en-US" altLang="ja-JP" sz="1600" dirty="0">
              <a:solidFill>
                <a:srgbClr val="4472C4"/>
              </a:solidFill>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9092EFD9-B057-692C-9405-622E368EB78E}"/>
              </a:ext>
            </a:extLst>
          </p:cNvPr>
          <p:cNvGrpSpPr/>
          <p:nvPr/>
        </p:nvGrpSpPr>
        <p:grpSpPr>
          <a:xfrm>
            <a:off x="5574416" y="2427947"/>
            <a:ext cx="1977119" cy="4242300"/>
            <a:chOff x="4468949" y="2349569"/>
            <a:chExt cx="1730770" cy="3713710"/>
          </a:xfrm>
        </p:grpSpPr>
        <p:grpSp>
          <p:nvGrpSpPr>
            <p:cNvPr id="27" name="グループ化 26">
              <a:extLst>
                <a:ext uri="{FF2B5EF4-FFF2-40B4-BE49-F238E27FC236}">
                  <a16:creationId xmlns:a16="http://schemas.microsoft.com/office/drawing/2014/main" id="{A366F1B7-FFFB-8059-1866-4B30B9A3AB38}"/>
                </a:ext>
              </a:extLst>
            </p:cNvPr>
            <p:cNvGrpSpPr/>
            <p:nvPr/>
          </p:nvGrpSpPr>
          <p:grpSpPr>
            <a:xfrm>
              <a:off x="4485699" y="2349569"/>
              <a:ext cx="1714020" cy="3713710"/>
              <a:chOff x="3607523" y="2606745"/>
              <a:chExt cx="1714020" cy="3713710"/>
            </a:xfrm>
          </p:grpSpPr>
          <p:pic>
            <p:nvPicPr>
              <p:cNvPr id="10242" name="Picture 2">
                <a:extLst>
                  <a:ext uri="{FF2B5EF4-FFF2-40B4-BE49-F238E27FC236}">
                    <a16:creationId xmlns:a16="http://schemas.microsoft.com/office/drawing/2014/main" id="{0AB0E4F6-0076-EE90-01E9-3F116BEBC6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7523" y="2606745"/>
                <a:ext cx="1680520" cy="371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a:extLst>
                  <a:ext uri="{FF2B5EF4-FFF2-40B4-BE49-F238E27FC236}">
                    <a16:creationId xmlns:a16="http://schemas.microsoft.com/office/drawing/2014/main" id="{EE060FD3-C213-FCCE-3F38-462335AF287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3670" b="15033"/>
              <a:stretch/>
            </p:blipFill>
            <p:spPr bwMode="auto">
              <a:xfrm>
                <a:off x="3610235" y="3290029"/>
                <a:ext cx="1680325" cy="14344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918162FB-A573-CC84-2CBA-2A850DC5CAB2}"/>
                  </a:ext>
                </a:extLst>
              </p:cNvPr>
              <p:cNvSpPr/>
              <p:nvPr/>
            </p:nvSpPr>
            <p:spPr>
              <a:xfrm>
                <a:off x="3610322" y="4428737"/>
                <a:ext cx="1680324" cy="1385837"/>
              </a:xfrm>
              <a:prstGeom prst="rect">
                <a:avLst/>
              </a:prstGeom>
              <a:solidFill>
                <a:srgbClr val="F2F2F2"/>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sp>
            <p:nvSpPr>
              <p:cNvPr id="24" name="四角形: 角を丸くする 23">
                <a:extLst>
                  <a:ext uri="{FF2B5EF4-FFF2-40B4-BE49-F238E27FC236}">
                    <a16:creationId xmlns:a16="http://schemas.microsoft.com/office/drawing/2014/main" id="{6DEE7D22-2F09-C605-62D0-16C114081D3C}"/>
                  </a:ext>
                </a:extLst>
              </p:cNvPr>
              <p:cNvSpPr/>
              <p:nvPr/>
            </p:nvSpPr>
            <p:spPr>
              <a:xfrm>
                <a:off x="4713469" y="3830024"/>
                <a:ext cx="608074" cy="61236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grpSp>
        <p:sp>
          <p:nvSpPr>
            <p:cNvPr id="10" name="正方形/長方形 9">
              <a:extLst>
                <a:ext uri="{FF2B5EF4-FFF2-40B4-BE49-F238E27FC236}">
                  <a16:creationId xmlns:a16="http://schemas.microsoft.com/office/drawing/2014/main" id="{0763AA3F-FCEE-99BA-3E78-C6E59285FC25}"/>
                </a:ext>
              </a:extLst>
            </p:cNvPr>
            <p:cNvSpPr/>
            <p:nvPr/>
          </p:nvSpPr>
          <p:spPr>
            <a:xfrm>
              <a:off x="4468949" y="2349572"/>
              <a:ext cx="1714020" cy="371370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grpSp>
      <p:pic>
        <p:nvPicPr>
          <p:cNvPr id="34" name="図 33">
            <a:extLst>
              <a:ext uri="{FF2B5EF4-FFF2-40B4-BE49-F238E27FC236}">
                <a16:creationId xmlns:a16="http://schemas.microsoft.com/office/drawing/2014/main" id="{05F927DE-86AF-F4D6-F88A-F9CF8906208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892" t="4158" r="6419" b="28232"/>
          <a:stretch/>
        </p:blipFill>
        <p:spPr bwMode="auto">
          <a:xfrm>
            <a:off x="2968942" y="4843938"/>
            <a:ext cx="245746" cy="245746"/>
          </a:xfrm>
          <a:custGeom>
            <a:avLst/>
            <a:gdLst>
              <a:gd name="connsiteX0" fmla="*/ 185738 w 371476"/>
              <a:gd name="connsiteY0" fmla="*/ 0 h 371476"/>
              <a:gd name="connsiteX1" fmla="*/ 371476 w 371476"/>
              <a:gd name="connsiteY1" fmla="*/ 185738 h 371476"/>
              <a:gd name="connsiteX2" fmla="*/ 185738 w 371476"/>
              <a:gd name="connsiteY2" fmla="*/ 371476 h 371476"/>
              <a:gd name="connsiteX3" fmla="*/ 0 w 371476"/>
              <a:gd name="connsiteY3" fmla="*/ 185738 h 371476"/>
              <a:gd name="connsiteX4" fmla="*/ 185738 w 371476"/>
              <a:gd name="connsiteY4" fmla="*/ 0 h 371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6" h="371476">
                <a:moveTo>
                  <a:pt x="185738" y="0"/>
                </a:moveTo>
                <a:cubicBezTo>
                  <a:pt x="288318" y="0"/>
                  <a:pt x="371476" y="83158"/>
                  <a:pt x="371476" y="185738"/>
                </a:cubicBezTo>
                <a:cubicBezTo>
                  <a:pt x="371476" y="288318"/>
                  <a:pt x="288318" y="371476"/>
                  <a:pt x="185738" y="371476"/>
                </a:cubicBezTo>
                <a:cubicBezTo>
                  <a:pt x="83158" y="371476"/>
                  <a:pt x="0" y="288318"/>
                  <a:pt x="0" y="185738"/>
                </a:cubicBezTo>
                <a:cubicBezTo>
                  <a:pt x="0" y="83158"/>
                  <a:pt x="83158" y="0"/>
                  <a:pt x="185738" y="0"/>
                </a:cubicBezTo>
                <a:close/>
              </a:path>
            </a:pathLst>
          </a:custGeom>
          <a:noFill/>
          <a:extLst>
            <a:ext uri="{909E8E84-426E-40DD-AFC4-6F175D3DCCD1}">
              <a14:hiddenFill xmlns:a14="http://schemas.microsoft.com/office/drawing/2010/main">
                <a:solidFill>
                  <a:srgbClr val="FFFFFF"/>
                </a:solidFill>
              </a14:hiddenFill>
            </a:ext>
          </a:extLst>
        </p:spPr>
      </p:pic>
      <p:sp>
        <p:nvSpPr>
          <p:cNvPr id="36" name="テキスト ボックス 35">
            <a:extLst>
              <a:ext uri="{FF2B5EF4-FFF2-40B4-BE49-F238E27FC236}">
                <a16:creationId xmlns:a16="http://schemas.microsoft.com/office/drawing/2014/main" id="{B8AC5BDC-39F9-B481-EF0A-D0D2752D5D69}"/>
              </a:ext>
            </a:extLst>
          </p:cNvPr>
          <p:cNvSpPr txBox="1"/>
          <p:nvPr/>
        </p:nvSpPr>
        <p:spPr>
          <a:xfrm>
            <a:off x="2903220" y="5074920"/>
            <a:ext cx="495300" cy="215444"/>
          </a:xfrm>
          <a:prstGeom prst="rect">
            <a:avLst/>
          </a:prstGeom>
          <a:noFill/>
          <a:effectLst>
            <a:outerShdw blurRad="50800" dist="25400" dir="5400000" algn="t" rotWithShape="0">
              <a:prstClr val="black"/>
            </a:outerShdw>
          </a:effectLst>
        </p:spPr>
        <p:txBody>
          <a:bodyPr wrap="square" rtlCol="0">
            <a:spAutoFit/>
          </a:bodyPr>
          <a:lstStyle/>
          <a:p>
            <a:r>
              <a:rPr kumimoji="1" lang="ja-JP" altLang="en-US" sz="800" dirty="0">
                <a:solidFill>
                  <a:schemeClr val="bg1"/>
                </a:solidFill>
              </a:rPr>
              <a:t>フォト</a:t>
            </a:r>
          </a:p>
        </p:txBody>
      </p:sp>
      <p:sp>
        <p:nvSpPr>
          <p:cNvPr id="37" name="四角形: 角を丸くする 36">
            <a:extLst>
              <a:ext uri="{FF2B5EF4-FFF2-40B4-BE49-F238E27FC236}">
                <a16:creationId xmlns:a16="http://schemas.microsoft.com/office/drawing/2014/main" id="{C2C0348E-4D66-B31B-C17B-E95AE661B96E}"/>
              </a:ext>
            </a:extLst>
          </p:cNvPr>
          <p:cNvSpPr/>
          <p:nvPr/>
        </p:nvSpPr>
        <p:spPr>
          <a:xfrm>
            <a:off x="2870200" y="4798126"/>
            <a:ext cx="474979" cy="47491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pic>
        <p:nvPicPr>
          <p:cNvPr id="38" name="図 37">
            <a:extLst>
              <a:ext uri="{FF2B5EF4-FFF2-40B4-BE49-F238E27FC236}">
                <a16:creationId xmlns:a16="http://schemas.microsoft.com/office/drawing/2014/main" id="{77BE41B2-9762-B619-A660-65596B4D8ED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892" t="4158" r="6419" b="28232"/>
          <a:stretch/>
        </p:blipFill>
        <p:spPr bwMode="auto">
          <a:xfrm>
            <a:off x="2237422" y="2001678"/>
            <a:ext cx="322898" cy="322898"/>
          </a:xfrm>
          <a:custGeom>
            <a:avLst/>
            <a:gdLst>
              <a:gd name="connsiteX0" fmla="*/ 185738 w 371476"/>
              <a:gd name="connsiteY0" fmla="*/ 0 h 371476"/>
              <a:gd name="connsiteX1" fmla="*/ 371476 w 371476"/>
              <a:gd name="connsiteY1" fmla="*/ 185738 h 371476"/>
              <a:gd name="connsiteX2" fmla="*/ 185738 w 371476"/>
              <a:gd name="connsiteY2" fmla="*/ 371476 h 371476"/>
              <a:gd name="connsiteX3" fmla="*/ 0 w 371476"/>
              <a:gd name="connsiteY3" fmla="*/ 185738 h 371476"/>
              <a:gd name="connsiteX4" fmla="*/ 185738 w 371476"/>
              <a:gd name="connsiteY4" fmla="*/ 0 h 371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6" h="371476">
                <a:moveTo>
                  <a:pt x="185738" y="0"/>
                </a:moveTo>
                <a:cubicBezTo>
                  <a:pt x="288318" y="0"/>
                  <a:pt x="371476" y="83158"/>
                  <a:pt x="371476" y="185738"/>
                </a:cubicBezTo>
                <a:cubicBezTo>
                  <a:pt x="371476" y="288318"/>
                  <a:pt x="288318" y="371476"/>
                  <a:pt x="185738" y="371476"/>
                </a:cubicBezTo>
                <a:cubicBezTo>
                  <a:pt x="83158" y="371476"/>
                  <a:pt x="0" y="288318"/>
                  <a:pt x="0" y="185738"/>
                </a:cubicBezTo>
                <a:cubicBezTo>
                  <a:pt x="0" y="83158"/>
                  <a:pt x="83158" y="0"/>
                  <a:pt x="185738" y="0"/>
                </a:cubicBezTo>
                <a:close/>
              </a:path>
            </a:pathLst>
          </a:custGeom>
          <a:noFill/>
          <a:ln>
            <a:noFill/>
          </a:ln>
          <a:effectLst/>
          <a:extLst>
            <a:ext uri="{909E8E84-426E-40DD-AFC4-6F175D3DCCD1}">
              <a14:hiddenFill xmlns:a14="http://schemas.microsoft.com/office/drawing/2010/main">
                <a:solidFill>
                  <a:srgbClr val="FFFFFF"/>
                </a:solidFill>
              </a14:hiddenFill>
            </a:ext>
          </a:extLst>
        </p:spPr>
      </p:pic>
      <p:sp>
        <p:nvSpPr>
          <p:cNvPr id="44" name="Slide Number Placeholder 5">
            <a:extLst>
              <a:ext uri="{FF2B5EF4-FFF2-40B4-BE49-F238E27FC236}">
                <a16:creationId xmlns:a16="http://schemas.microsoft.com/office/drawing/2014/main" id="{87AAA2D8-0071-D3E4-0EED-C5166DA734EB}"/>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p>
        </p:txBody>
      </p:sp>
    </p:spTree>
    <p:extLst>
      <p:ext uri="{BB962C8B-B14F-4D97-AF65-F5344CB8AC3E}">
        <p14:creationId xmlns:p14="http://schemas.microsoft.com/office/powerpoint/2010/main" val="555650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183970"/>
            <a:ext cx="3013967" cy="523092"/>
          </a:xfrm>
        </p:spPr>
        <p:txBody>
          <a:bodyPr vert="horz" wrap="none">
            <a:spAutoFit/>
          </a:bodyPr>
          <a:lstStyle/>
          <a:p>
            <a:pPr>
              <a:lnSpc>
                <a:spcPct val="100000"/>
              </a:lnSpc>
            </a:pPr>
            <a:r>
              <a:rPr kumimoji="0" lang="ja-JP" altLang="en-US" kern="0"/>
              <a:t>撮った写真を見る</a:t>
            </a:r>
          </a:p>
        </p:txBody>
      </p:sp>
      <p:sp>
        <p:nvSpPr>
          <p:cNvPr id="6" name="タイトル 1">
            <a:extLst>
              <a:ext uri="{FF2B5EF4-FFF2-40B4-BE49-F238E27FC236}">
                <a16:creationId xmlns:a16="http://schemas.microsoft.com/office/drawing/2014/main" id="{12C80FD5-E963-A16D-9469-1FD8BFBF591E}"/>
              </a:ext>
            </a:extLst>
          </p:cNvPr>
          <p:cNvSpPr txBox="1">
            <a:spLocks noChangeAspect="1"/>
          </p:cNvSpPr>
          <p:nvPr/>
        </p:nvSpPr>
        <p:spPr>
          <a:xfrm>
            <a:off x="480" y="361"/>
            <a:ext cx="1259335" cy="894339"/>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2800" b="1" i="0" kern="1200">
                <a:solidFill>
                  <a:schemeClr val="bg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defTabSz="914305">
              <a:lnSpc>
                <a:spcPct val="100000"/>
              </a:lnSpc>
            </a:pPr>
            <a:r>
              <a:rPr lang="en-US" altLang="ja-JP" sz="2799">
                <a:solidFill>
                  <a:sysClr val="windowText" lastClr="000000"/>
                </a:solidFill>
              </a:rPr>
              <a:t>2-D</a:t>
            </a:r>
            <a:endParaRPr kumimoji="0" lang="ja-JP" altLang="en-US" sz="2799" kern="0">
              <a:solidFill>
                <a:sysClr val="windowText" lastClr="000000"/>
              </a:solidFill>
            </a:endParaRPr>
          </a:p>
        </p:txBody>
      </p:sp>
      <p:sp>
        <p:nvSpPr>
          <p:cNvPr id="7" name="字幕 14">
            <a:extLst>
              <a:ext uri="{FF2B5EF4-FFF2-40B4-BE49-F238E27FC236}">
                <a16:creationId xmlns:a16="http://schemas.microsoft.com/office/drawing/2014/main" id="{3ED42B99-1D61-893A-D0EB-E04A66284320}"/>
              </a:ext>
            </a:extLst>
          </p:cNvPr>
          <p:cNvSpPr txBox="1">
            <a:spLocks/>
          </p:cNvSpPr>
          <p:nvPr/>
        </p:nvSpPr>
        <p:spPr>
          <a:xfrm>
            <a:off x="297144" y="1177823"/>
            <a:ext cx="8383796" cy="359962"/>
          </a:xfrm>
          <a:prstGeom prst="rect">
            <a:avLst/>
          </a:prstGeom>
        </p:spPr>
        <p:txBody>
          <a:bodyPr vert="horz" lIns="91431" tIns="45715" rIns="91431" bIns="45715"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b="0" dirty="0">
                <a:solidFill>
                  <a:srgbClr val="4472C4"/>
                </a:solidFill>
                <a:latin typeface="BIZ UDPゴシック" panose="020B0400000000000000" pitchFamily="50" charset="-128"/>
                <a:ea typeface="BIZ UDPゴシック" panose="020B0400000000000000" pitchFamily="50" charset="-128"/>
              </a:rPr>
              <a:t>今までに撮った写真を見る方法</a:t>
            </a:r>
            <a:endParaRPr lang="en-US" altLang="ja-JP" b="0" dirty="0">
              <a:solidFill>
                <a:srgbClr val="4472C4"/>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0D2AD363-CF64-6036-8F90-912273971B0C}"/>
              </a:ext>
            </a:extLst>
          </p:cNvPr>
          <p:cNvSpPr txBox="1"/>
          <p:nvPr/>
        </p:nvSpPr>
        <p:spPr>
          <a:xfrm>
            <a:off x="2910388" y="1592350"/>
            <a:ext cx="561650" cy="584647"/>
          </a:xfrm>
          <a:prstGeom prst="rect">
            <a:avLst/>
          </a:prstGeom>
          <a:noFill/>
        </p:spPr>
        <p:txBody>
          <a:bodyPr wrap="square" rtlCol="0">
            <a:spAutoFit/>
          </a:bodyPr>
          <a:lstStyle/>
          <a:p>
            <a:r>
              <a:rPr lang="ja-JP" altLang="en-US" sz="3199" b="1">
                <a:solidFill>
                  <a:srgbClr val="4472C4"/>
                </a:solidFill>
                <a:latin typeface="BIZ UDPゴシック" panose="020B0400000000000000" pitchFamily="50" charset="-128"/>
                <a:ea typeface="BIZ UDPゴシック" panose="020B0400000000000000" pitchFamily="50" charset="-128"/>
                <a:cs typeface="Meiryo" charset="-128"/>
              </a:rPr>
              <a:t>➌</a:t>
            </a:r>
            <a:endParaRPr lang="en-US" altLang="ja-JP" sz="3199"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9219" name="テキスト ボックス 9218">
            <a:extLst>
              <a:ext uri="{FF2B5EF4-FFF2-40B4-BE49-F238E27FC236}">
                <a16:creationId xmlns:a16="http://schemas.microsoft.com/office/drawing/2014/main" id="{692013BD-0A76-39E1-46EE-D8BC61B3701E}"/>
              </a:ext>
            </a:extLst>
          </p:cNvPr>
          <p:cNvSpPr txBox="1"/>
          <p:nvPr/>
        </p:nvSpPr>
        <p:spPr>
          <a:xfrm>
            <a:off x="3461350" y="1664922"/>
            <a:ext cx="4012055" cy="395621"/>
          </a:xfrm>
          <a:prstGeom prst="rect">
            <a:avLst/>
          </a:prstGeom>
          <a:noFill/>
        </p:spPr>
        <p:txBody>
          <a:bodyPr wrap="square">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選択した写真が大きく表示されます</a:t>
            </a:r>
          </a:p>
        </p:txBody>
      </p:sp>
      <p:grpSp>
        <p:nvGrpSpPr>
          <p:cNvPr id="8" name="グループ化 7">
            <a:extLst>
              <a:ext uri="{FF2B5EF4-FFF2-40B4-BE49-F238E27FC236}">
                <a16:creationId xmlns:a16="http://schemas.microsoft.com/office/drawing/2014/main" id="{755421D1-91D2-0BA2-D1FC-1C33C933F03C}"/>
              </a:ext>
            </a:extLst>
          </p:cNvPr>
          <p:cNvGrpSpPr/>
          <p:nvPr/>
        </p:nvGrpSpPr>
        <p:grpSpPr>
          <a:xfrm>
            <a:off x="3494445" y="2316418"/>
            <a:ext cx="1986265" cy="4303574"/>
            <a:chOff x="3776583" y="2606744"/>
            <a:chExt cx="1714021" cy="3713712"/>
          </a:xfrm>
        </p:grpSpPr>
        <p:pic>
          <p:nvPicPr>
            <p:cNvPr id="12" name="Picture 3">
              <a:extLst>
                <a:ext uri="{FF2B5EF4-FFF2-40B4-BE49-F238E27FC236}">
                  <a16:creationId xmlns:a16="http://schemas.microsoft.com/office/drawing/2014/main" id="{A8F609B8-D4F1-23C9-5313-CA82F35549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6583" y="2606744"/>
              <a:ext cx="1714021" cy="371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FC0B7499-5301-F843-DB0C-32DFDC4E876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7918" b="18824"/>
            <a:stretch/>
          </p:blipFill>
          <p:spPr bwMode="auto">
            <a:xfrm>
              <a:off x="3776583" y="3163190"/>
              <a:ext cx="1714021" cy="2280678"/>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4" name="Slide Number Placeholder 5">
            <a:extLst>
              <a:ext uri="{FF2B5EF4-FFF2-40B4-BE49-F238E27FC236}">
                <a16:creationId xmlns:a16="http://schemas.microsoft.com/office/drawing/2014/main" id="{2857B06D-02D6-7B93-D83D-87FF210287BE}"/>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p>
        </p:txBody>
      </p:sp>
      <p:sp>
        <p:nvSpPr>
          <p:cNvPr id="3" name="正方形/長方形 2">
            <a:extLst>
              <a:ext uri="{FF2B5EF4-FFF2-40B4-BE49-F238E27FC236}">
                <a16:creationId xmlns:a16="http://schemas.microsoft.com/office/drawing/2014/main" id="{93654F0F-CF68-7DA0-3D50-DD588E9C3248}"/>
              </a:ext>
            </a:extLst>
          </p:cNvPr>
          <p:cNvSpPr/>
          <p:nvPr/>
        </p:nvSpPr>
        <p:spPr>
          <a:xfrm>
            <a:off x="3479470" y="2315688"/>
            <a:ext cx="2006930" cy="4298868"/>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dirty="0">
              <a:solidFill>
                <a:prstClr val="white"/>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674544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183970"/>
            <a:ext cx="1980029" cy="523092"/>
          </a:xfrm>
        </p:spPr>
        <p:txBody>
          <a:bodyPr vert="horz" wrap="none">
            <a:spAutoFit/>
          </a:bodyPr>
          <a:lstStyle/>
          <a:p>
            <a:pPr>
              <a:lnSpc>
                <a:spcPct val="100000"/>
              </a:lnSpc>
            </a:pPr>
            <a:r>
              <a:rPr kumimoji="0" lang="ja-JP" altLang="en-US" kern="0"/>
              <a:t>写真の削除</a:t>
            </a:r>
          </a:p>
        </p:txBody>
      </p:sp>
      <p:sp>
        <p:nvSpPr>
          <p:cNvPr id="5" name="字幕 14">
            <a:extLst>
              <a:ext uri="{FF2B5EF4-FFF2-40B4-BE49-F238E27FC236}">
                <a16:creationId xmlns:a16="http://schemas.microsoft.com/office/drawing/2014/main" id="{0D3C9A00-0761-28DB-840D-92A2A8D530D0}"/>
              </a:ext>
            </a:extLst>
          </p:cNvPr>
          <p:cNvSpPr txBox="1">
            <a:spLocks/>
          </p:cNvSpPr>
          <p:nvPr/>
        </p:nvSpPr>
        <p:spPr>
          <a:xfrm>
            <a:off x="297144" y="1177823"/>
            <a:ext cx="8383796" cy="359962"/>
          </a:xfrm>
          <a:prstGeom prst="rect">
            <a:avLst/>
          </a:prstGeom>
        </p:spPr>
        <p:txBody>
          <a:bodyPr vert="horz" lIns="91431" tIns="45715" rIns="91431" bIns="45715"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b="0" dirty="0">
                <a:solidFill>
                  <a:srgbClr val="4472C4"/>
                </a:solidFill>
                <a:latin typeface="BIZ UDPゴシック" panose="020B0400000000000000" pitchFamily="50" charset="-128"/>
                <a:ea typeface="BIZ UDPゴシック" panose="020B0400000000000000" pitchFamily="50" charset="-128"/>
              </a:rPr>
              <a:t>不要な写真を削除する方法</a:t>
            </a:r>
            <a:endParaRPr lang="ja-JP" altLang="en-US" sz="1800" b="0" dirty="0">
              <a:solidFill>
                <a:srgbClr val="4472C4"/>
              </a:solidFill>
              <a:latin typeface="BIZ UDPゴシック" panose="020B0400000000000000" pitchFamily="50" charset="-128"/>
              <a:ea typeface="BIZ UDPゴシック" panose="020B0400000000000000" pitchFamily="50" charset="-128"/>
            </a:endParaRPr>
          </a:p>
        </p:txBody>
      </p:sp>
      <p:sp>
        <p:nvSpPr>
          <p:cNvPr id="24" name="タイトル 1">
            <a:extLst>
              <a:ext uri="{FF2B5EF4-FFF2-40B4-BE49-F238E27FC236}">
                <a16:creationId xmlns:a16="http://schemas.microsoft.com/office/drawing/2014/main" id="{C16360F9-E79D-D558-20D1-DD93CFCCF93F}"/>
              </a:ext>
            </a:extLst>
          </p:cNvPr>
          <p:cNvSpPr txBox="1">
            <a:spLocks noChangeAspect="1"/>
          </p:cNvSpPr>
          <p:nvPr/>
        </p:nvSpPr>
        <p:spPr>
          <a:xfrm>
            <a:off x="480" y="361"/>
            <a:ext cx="1259335" cy="894339"/>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2800" b="1" i="0" kern="1200">
                <a:solidFill>
                  <a:schemeClr val="bg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defTabSz="914305">
              <a:lnSpc>
                <a:spcPct val="100000"/>
              </a:lnSpc>
            </a:pPr>
            <a:r>
              <a:rPr lang="en-US" altLang="ja-JP" sz="2799">
                <a:solidFill>
                  <a:sysClr val="windowText" lastClr="000000"/>
                </a:solidFill>
              </a:rPr>
              <a:t>2-E</a:t>
            </a:r>
            <a:endParaRPr kumimoji="0" lang="ja-JP" altLang="en-US" sz="2799" kern="0">
              <a:solidFill>
                <a:sysClr val="windowText" lastClr="000000"/>
              </a:solidFill>
            </a:endParaRPr>
          </a:p>
        </p:txBody>
      </p:sp>
      <p:pic>
        <p:nvPicPr>
          <p:cNvPr id="8" name="Picture 2">
            <a:extLst>
              <a:ext uri="{FF2B5EF4-FFF2-40B4-BE49-F238E27FC236}">
                <a16:creationId xmlns:a16="http://schemas.microsoft.com/office/drawing/2014/main" id="{3AE718D8-E4A8-A16B-0BC8-D06C13A95B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0911" y="2416826"/>
            <a:ext cx="1932128" cy="426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21574983-B53F-934C-048C-1F870773A51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3670" b="15033"/>
          <a:stretch/>
        </p:blipFill>
        <p:spPr bwMode="auto">
          <a:xfrm>
            <a:off x="1414029" y="3202411"/>
            <a:ext cx="1931903" cy="16491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12693ADA-2918-5BA5-4508-E61A1BDC5B4E}"/>
              </a:ext>
            </a:extLst>
          </p:cNvPr>
          <p:cNvSpPr/>
          <p:nvPr/>
        </p:nvSpPr>
        <p:spPr>
          <a:xfrm>
            <a:off x="1408017" y="4511606"/>
            <a:ext cx="1938014" cy="1593324"/>
          </a:xfrm>
          <a:prstGeom prst="rect">
            <a:avLst/>
          </a:prstGeom>
          <a:solidFill>
            <a:srgbClr val="F2F2F2"/>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sp>
        <p:nvSpPr>
          <p:cNvPr id="12" name="四角形: 角を丸くする 11">
            <a:extLst>
              <a:ext uri="{FF2B5EF4-FFF2-40B4-BE49-F238E27FC236}">
                <a16:creationId xmlns:a16="http://schemas.microsoft.com/office/drawing/2014/main" id="{4CEB555D-378A-F9C9-E3E4-D9EE527314D0}"/>
              </a:ext>
            </a:extLst>
          </p:cNvPr>
          <p:cNvSpPr/>
          <p:nvPr/>
        </p:nvSpPr>
        <p:spPr>
          <a:xfrm>
            <a:off x="2615837" y="3748724"/>
            <a:ext cx="820783" cy="815656"/>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472C8152-EA5A-75FE-0FCC-3DDBF35EA742}"/>
              </a:ext>
            </a:extLst>
          </p:cNvPr>
          <p:cNvSpPr/>
          <p:nvPr/>
        </p:nvSpPr>
        <p:spPr>
          <a:xfrm>
            <a:off x="1393165" y="2416827"/>
            <a:ext cx="1970642" cy="4269723"/>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grpSp>
        <p:nvGrpSpPr>
          <p:cNvPr id="41" name="グループ化 40">
            <a:extLst>
              <a:ext uri="{FF2B5EF4-FFF2-40B4-BE49-F238E27FC236}">
                <a16:creationId xmlns:a16="http://schemas.microsoft.com/office/drawing/2014/main" id="{63A2BF71-C799-9521-3FC5-64C1B014DD57}"/>
              </a:ext>
            </a:extLst>
          </p:cNvPr>
          <p:cNvGrpSpPr/>
          <p:nvPr/>
        </p:nvGrpSpPr>
        <p:grpSpPr>
          <a:xfrm>
            <a:off x="5476289" y="2425880"/>
            <a:ext cx="1969540" cy="4271643"/>
            <a:chOff x="15167244" y="2489278"/>
            <a:chExt cx="1714019" cy="3717456"/>
          </a:xfrm>
        </p:grpSpPr>
        <p:grpSp>
          <p:nvGrpSpPr>
            <p:cNvPr id="14" name="グループ化 13">
              <a:extLst>
                <a:ext uri="{FF2B5EF4-FFF2-40B4-BE49-F238E27FC236}">
                  <a16:creationId xmlns:a16="http://schemas.microsoft.com/office/drawing/2014/main" id="{392E2FE9-9E94-C04B-206C-7772AF90FB49}"/>
                </a:ext>
              </a:extLst>
            </p:cNvPr>
            <p:cNvGrpSpPr>
              <a:grpSpLocks noChangeAspect="1"/>
            </p:cNvGrpSpPr>
            <p:nvPr/>
          </p:nvGrpSpPr>
          <p:grpSpPr>
            <a:xfrm>
              <a:off x="15167244" y="2493026"/>
              <a:ext cx="1714019" cy="3713708"/>
              <a:chOff x="6067480" y="2300146"/>
              <a:chExt cx="1795954" cy="3891234"/>
            </a:xfrm>
          </p:grpSpPr>
          <p:pic>
            <p:nvPicPr>
              <p:cNvPr id="11266" name="Picture 2">
                <a:extLst>
                  <a:ext uri="{FF2B5EF4-FFF2-40B4-BE49-F238E27FC236}">
                    <a16:creationId xmlns:a16="http://schemas.microsoft.com/office/drawing/2014/main" id="{2D8D5BF1-D318-F58C-2F37-B97C454897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7480" y="2300146"/>
                <a:ext cx="1795954" cy="38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9E24533A-09A6-C3A5-9FD5-4345EDF8E42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7918" b="18824"/>
              <a:stretch/>
            </p:blipFill>
            <p:spPr bwMode="auto">
              <a:xfrm>
                <a:off x="6067480" y="3046987"/>
                <a:ext cx="1795954" cy="2389698"/>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3" name="四角形: 角を丸くする 22">
              <a:extLst>
                <a:ext uri="{FF2B5EF4-FFF2-40B4-BE49-F238E27FC236}">
                  <a16:creationId xmlns:a16="http://schemas.microsoft.com/office/drawing/2014/main" id="{80DCB99B-BCC9-FEC6-0F8E-290101ABC51C}"/>
                </a:ext>
              </a:extLst>
            </p:cNvPr>
            <p:cNvSpPr/>
            <p:nvPr/>
          </p:nvSpPr>
          <p:spPr>
            <a:xfrm>
              <a:off x="16363949" y="5681490"/>
              <a:ext cx="304801" cy="31104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028FA9CC-9FA1-0B48-D485-9B129CF3DA89}"/>
                </a:ext>
              </a:extLst>
            </p:cNvPr>
            <p:cNvSpPr/>
            <p:nvPr/>
          </p:nvSpPr>
          <p:spPr>
            <a:xfrm>
              <a:off x="15167244" y="2489278"/>
              <a:ext cx="1714019" cy="371370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grpSp>
      <p:sp>
        <p:nvSpPr>
          <p:cNvPr id="22" name="テキスト ボックス 21">
            <a:extLst>
              <a:ext uri="{FF2B5EF4-FFF2-40B4-BE49-F238E27FC236}">
                <a16:creationId xmlns:a16="http://schemas.microsoft.com/office/drawing/2014/main" id="{9A95910D-2DD7-3F05-4855-7D5F219616CF}"/>
              </a:ext>
            </a:extLst>
          </p:cNvPr>
          <p:cNvSpPr txBox="1"/>
          <p:nvPr/>
        </p:nvSpPr>
        <p:spPr>
          <a:xfrm>
            <a:off x="1247253" y="1566224"/>
            <a:ext cx="3461699"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写真の一覧より不要な写真を</a:t>
            </a:r>
            <a:endParaRPr lang="en-US" altLang="ja-JP" sz="1800" dirty="0">
              <a:latin typeface="BIZ UDPゴシック" panose="020B0400000000000000" pitchFamily="50" charset="-128"/>
              <a:ea typeface="BIZ UDPゴシック" panose="020B0400000000000000" pitchFamily="50" charset="-128"/>
            </a:endParaRPr>
          </a:p>
          <a:p>
            <a:pPr>
              <a:lnSpc>
                <a:spcPct val="130000"/>
              </a:lnSpc>
            </a:pPr>
            <a:r>
              <a:rPr lang="ja-JP" altLang="en-US" sz="1800" dirty="0">
                <a:latin typeface="BIZ UDPゴシック" panose="020B0400000000000000" pitchFamily="50" charset="-128"/>
                <a:ea typeface="BIZ UDPゴシック" panose="020B0400000000000000" pitchFamily="50" charset="-128"/>
              </a:rPr>
              <a:t>押して画面に大きく表示します</a:t>
            </a:r>
            <a:endParaRPr lang="en-US" altLang="ja-JP" sz="18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E90276AD-45F2-B861-E69C-5042678B4425}"/>
              </a:ext>
            </a:extLst>
          </p:cNvPr>
          <p:cNvSpPr txBox="1"/>
          <p:nvPr/>
        </p:nvSpPr>
        <p:spPr>
          <a:xfrm>
            <a:off x="5469727" y="1566224"/>
            <a:ext cx="3674273"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ゴミ箱マーク　　　　を押すと</a:t>
            </a:r>
            <a:endParaRPr lang="en-US" altLang="ja-JP" sz="1800" dirty="0">
              <a:latin typeface="BIZ UDPゴシック" panose="020B0400000000000000" pitchFamily="50" charset="-128"/>
              <a:ea typeface="BIZ UDPゴシック" panose="020B0400000000000000" pitchFamily="50" charset="-128"/>
            </a:endParaRPr>
          </a:p>
          <a:p>
            <a:pPr>
              <a:lnSpc>
                <a:spcPct val="130000"/>
              </a:lnSpc>
            </a:pPr>
            <a:r>
              <a:rPr lang="ja-JP" altLang="en-US" sz="1800" dirty="0">
                <a:latin typeface="BIZ UDPゴシック" panose="020B0400000000000000" pitchFamily="50" charset="-128"/>
                <a:ea typeface="BIZ UDPゴシック" panose="020B0400000000000000" pitchFamily="50" charset="-128"/>
              </a:rPr>
              <a:t>写真の削除が完了します</a:t>
            </a:r>
          </a:p>
        </p:txBody>
      </p:sp>
      <p:cxnSp>
        <p:nvCxnSpPr>
          <p:cNvPr id="26" name="直線矢印コネクタ 25">
            <a:extLst>
              <a:ext uri="{FF2B5EF4-FFF2-40B4-BE49-F238E27FC236}">
                <a16:creationId xmlns:a16="http://schemas.microsoft.com/office/drawing/2014/main" id="{08E039BB-873B-2E9D-33A3-8320BE8EC24B}"/>
              </a:ext>
            </a:extLst>
          </p:cNvPr>
          <p:cNvCxnSpPr>
            <a:cxnSpLocks/>
          </p:cNvCxnSpPr>
          <p:nvPr/>
        </p:nvCxnSpPr>
        <p:spPr>
          <a:xfrm>
            <a:off x="4471474" y="4092706"/>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6CDF2F7A-324B-4851-0AB0-819616800C30}"/>
              </a:ext>
            </a:extLst>
          </p:cNvPr>
          <p:cNvSpPr txBox="1"/>
          <p:nvPr/>
        </p:nvSpPr>
        <p:spPr>
          <a:xfrm>
            <a:off x="693679" y="1616011"/>
            <a:ext cx="561650" cy="584647"/>
          </a:xfrm>
          <a:prstGeom prst="rect">
            <a:avLst/>
          </a:prstGeom>
          <a:noFill/>
        </p:spPr>
        <p:txBody>
          <a:bodyPr wrap="square" rtlCol="0">
            <a:spAutoFit/>
          </a:bodyPr>
          <a:lstStyle/>
          <a:p>
            <a:r>
              <a:rPr lang="ja-JP" altLang="en-US" sz="3199" b="1">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sz="3199"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56A79702-FBBB-7F51-B4B0-8093DB2B07D6}"/>
              </a:ext>
            </a:extLst>
          </p:cNvPr>
          <p:cNvSpPr txBox="1"/>
          <p:nvPr/>
        </p:nvSpPr>
        <p:spPr>
          <a:xfrm>
            <a:off x="4958938" y="1592350"/>
            <a:ext cx="561650" cy="584647"/>
          </a:xfrm>
          <a:prstGeom prst="rect">
            <a:avLst/>
          </a:prstGeom>
          <a:noFill/>
        </p:spPr>
        <p:txBody>
          <a:bodyPr wrap="square" rtlCol="0">
            <a:spAutoFit/>
          </a:bodyPr>
          <a:lstStyle/>
          <a:p>
            <a:r>
              <a:rPr lang="ja-JP" altLang="en-US" sz="3199" b="1">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sz="3199" b="1">
              <a:solidFill>
                <a:srgbClr val="4472C4"/>
              </a:solidFill>
              <a:latin typeface="BIZ UDPゴシック" panose="020B0400000000000000" pitchFamily="50" charset="-128"/>
              <a:ea typeface="BIZ UDPゴシック" panose="020B0400000000000000" pitchFamily="50" charset="-128"/>
              <a:cs typeface="Meiryo" charset="-128"/>
            </a:endParaRPr>
          </a:p>
        </p:txBody>
      </p:sp>
      <p:pic>
        <p:nvPicPr>
          <p:cNvPr id="43" name="図 42">
            <a:extLst>
              <a:ext uri="{FF2B5EF4-FFF2-40B4-BE49-F238E27FC236}">
                <a16:creationId xmlns:a16="http://schemas.microsoft.com/office/drawing/2014/main" id="{B584EEA2-49BB-A12E-5245-AB10809ED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72175" t="87146" r="14804" b="6844"/>
          <a:stretch>
            <a:fillRect/>
          </a:stretch>
        </p:blipFill>
        <p:spPr bwMode="auto">
          <a:xfrm>
            <a:off x="6964555" y="1573389"/>
            <a:ext cx="383411" cy="383411"/>
          </a:xfrm>
          <a:custGeom>
            <a:avLst/>
            <a:gdLst>
              <a:gd name="connsiteX0" fmla="*/ 329939 w 659878"/>
              <a:gd name="connsiteY0" fmla="*/ 0 h 659878"/>
              <a:gd name="connsiteX1" fmla="*/ 659878 w 659878"/>
              <a:gd name="connsiteY1" fmla="*/ 329939 h 659878"/>
              <a:gd name="connsiteX2" fmla="*/ 329939 w 659878"/>
              <a:gd name="connsiteY2" fmla="*/ 659878 h 659878"/>
              <a:gd name="connsiteX3" fmla="*/ 0 w 659878"/>
              <a:gd name="connsiteY3" fmla="*/ 329939 h 659878"/>
              <a:gd name="connsiteX4" fmla="*/ 329939 w 659878"/>
              <a:gd name="connsiteY4" fmla="*/ 0 h 65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878" h="659878">
                <a:moveTo>
                  <a:pt x="329939" y="0"/>
                </a:moveTo>
                <a:cubicBezTo>
                  <a:pt x="512159" y="0"/>
                  <a:pt x="659878" y="147719"/>
                  <a:pt x="659878" y="329939"/>
                </a:cubicBezTo>
                <a:cubicBezTo>
                  <a:pt x="659878" y="512159"/>
                  <a:pt x="512159" y="659878"/>
                  <a:pt x="329939" y="659878"/>
                </a:cubicBezTo>
                <a:cubicBezTo>
                  <a:pt x="147719" y="659878"/>
                  <a:pt x="0" y="512159"/>
                  <a:pt x="0" y="329939"/>
                </a:cubicBezTo>
                <a:cubicBezTo>
                  <a:pt x="0" y="147719"/>
                  <a:pt x="147719" y="0"/>
                  <a:pt x="329939" y="0"/>
                </a:cubicBezTo>
                <a:close/>
              </a:path>
            </a:pathLst>
          </a:cu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05E7233B-E2FC-8826-F273-8056ADE20ED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cxnSp>
        <p:nvCxnSpPr>
          <p:cNvPr id="4" name="直線コネクタ 3">
            <a:extLst>
              <a:ext uri="{FF2B5EF4-FFF2-40B4-BE49-F238E27FC236}">
                <a16:creationId xmlns:a16="http://schemas.microsoft.com/office/drawing/2014/main" id="{1FF24E09-B457-612A-5572-A868A07D3B3D}"/>
              </a:ext>
            </a:extLst>
          </p:cNvPr>
          <p:cNvCxnSpPr>
            <a:cxnSpLocks/>
            <a:stCxn id="23" idx="3"/>
            <a:endCxn id="6" idx="1"/>
          </p:cNvCxnSpPr>
          <p:nvPr/>
        </p:nvCxnSpPr>
        <p:spPr>
          <a:xfrm>
            <a:off x="7201635" y="6272686"/>
            <a:ext cx="389727" cy="1300"/>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6EE01CE1-D8BE-82F0-12B3-0226531327D1}"/>
              </a:ext>
            </a:extLst>
          </p:cNvPr>
          <p:cNvSpPr txBox="1"/>
          <p:nvPr/>
        </p:nvSpPr>
        <p:spPr>
          <a:xfrm>
            <a:off x="7591362" y="6089320"/>
            <a:ext cx="1473480"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ゴミ箱マーク</a:t>
            </a:r>
          </a:p>
        </p:txBody>
      </p:sp>
    </p:spTree>
    <p:extLst>
      <p:ext uri="{BB962C8B-B14F-4D97-AF65-F5344CB8AC3E}">
        <p14:creationId xmlns:p14="http://schemas.microsoft.com/office/powerpoint/2010/main" val="499356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AF1F9AC-2FFC-56CF-0C7F-707AEAF2D3D2}"/>
              </a:ext>
            </a:extLst>
          </p:cNvPr>
          <p:cNvSpPr/>
          <p:nvPr/>
        </p:nvSpPr>
        <p:spPr>
          <a:xfrm>
            <a:off x="616028" y="1916991"/>
            <a:ext cx="7805010" cy="2736016"/>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F806AEA6-7CB7-A795-F2CF-C9B7D32DC45A}"/>
              </a:ext>
            </a:extLst>
          </p:cNvPr>
          <p:cNvPicPr>
            <a:picLocks noChangeAspect="1"/>
          </p:cNvPicPr>
          <p:nvPr/>
        </p:nvPicPr>
        <p:blipFill>
          <a:blip r:embed="rId3"/>
          <a:stretch>
            <a:fillRect/>
          </a:stretch>
        </p:blipFill>
        <p:spPr>
          <a:xfrm>
            <a:off x="323974" y="3861003"/>
            <a:ext cx="2163753" cy="2706020"/>
          </a:xfrm>
          <a:prstGeom prst="rect">
            <a:avLst/>
          </a:prstGeom>
        </p:spPr>
      </p:pic>
      <p:sp>
        <p:nvSpPr>
          <p:cNvPr id="6" name="サブタイトル 2">
            <a:extLst>
              <a:ext uri="{FF2B5EF4-FFF2-40B4-BE49-F238E27FC236}">
                <a16:creationId xmlns:a16="http://schemas.microsoft.com/office/drawing/2014/main" id="{5D40AB91-B276-0076-2C25-CECAFAC54809}"/>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en-US" altLang="ja-JP" sz="8799">
                <a:solidFill>
                  <a:srgbClr val="4472C4"/>
                </a:solidFill>
                <a:latin typeface="BIZ UDPゴシック" panose="020B0400000000000000" pitchFamily="50" charset="-128"/>
                <a:ea typeface="BIZ UDPゴシック" panose="020B0400000000000000" pitchFamily="50" charset="-128"/>
              </a:rPr>
              <a:t>1</a:t>
            </a:r>
            <a:r>
              <a:rPr lang="ja-JP" altLang="en-US" sz="4799">
                <a:solidFill>
                  <a:srgbClr val="4472C4"/>
                </a:solidFill>
                <a:latin typeface="BIZ UDPゴシック" panose="020B0400000000000000" pitchFamily="50" charset="-128"/>
                <a:ea typeface="BIZ UDPゴシック" panose="020B0400000000000000" pitchFamily="50" charset="-128"/>
              </a:rPr>
              <a:t>　電話のかけ方</a:t>
            </a:r>
          </a:p>
        </p:txBody>
      </p:sp>
      <p:sp>
        <p:nvSpPr>
          <p:cNvPr id="10"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3D2FB4C-B278-4AD9-373D-4B7FDD32DA1C}"/>
              </a:ext>
            </a:extLst>
          </p:cNvPr>
          <p:cNvSpPr txBox="1"/>
          <p:nvPr/>
        </p:nvSpPr>
        <p:spPr>
          <a:xfrm>
            <a:off x="4572001" y="1176763"/>
            <a:ext cx="4536504" cy="361959"/>
          </a:xfrm>
          <a:prstGeom prst="rect">
            <a:avLst/>
          </a:prstGeom>
          <a:noFill/>
        </p:spPr>
        <p:txBody>
          <a:bodyPr wrap="square">
            <a:spAutoFit/>
          </a:bodyPr>
          <a:lstStyle/>
          <a:p>
            <a:pPr algn="r">
              <a:lnSpc>
                <a:spcPct val="130000"/>
              </a:lnSpc>
            </a:pPr>
            <a:r>
              <a:rPr lang="en-US" altLang="ja-JP" sz="1600" dirty="0">
                <a:solidFill>
                  <a:srgbClr val="4472C4"/>
                </a:solidFill>
                <a:latin typeface="BIZ UDPゴシック" panose="020B0400000000000000" pitchFamily="50" charset="-128"/>
                <a:ea typeface="BIZ UDPゴシック" panose="020B0400000000000000" pitchFamily="50" charset="-128"/>
              </a:rPr>
              <a:t>※</a:t>
            </a:r>
            <a:r>
              <a:rPr lang="ja-JP" altLang="en-US" sz="1600" dirty="0">
                <a:solidFill>
                  <a:srgbClr val="4472C4"/>
                </a:solidFill>
                <a:latin typeface="BIZ UDPゴシック" panose="020B0400000000000000" pitchFamily="50" charset="-128"/>
                <a:ea typeface="BIZ UDPゴシック" panose="020B0400000000000000" pitchFamily="50" charset="-128"/>
              </a:rPr>
              <a:t>機種によって読み取り方法が異なります</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183970"/>
            <a:ext cx="3514104" cy="523092"/>
          </a:xfrm>
        </p:spPr>
        <p:txBody>
          <a:bodyPr vert="horz" wrap="none">
            <a:spAutoFit/>
          </a:bodyPr>
          <a:lstStyle/>
          <a:p>
            <a:pPr>
              <a:lnSpc>
                <a:spcPct val="100000"/>
              </a:lnSpc>
            </a:pPr>
            <a:r>
              <a:rPr lang="ja-JP" altLang="en-US"/>
              <a:t>ＱＲコードの読み取り</a:t>
            </a:r>
            <a:endParaRPr kumimoji="0" lang="ja-JP" altLang="en-US" kern="0"/>
          </a:p>
        </p:txBody>
      </p:sp>
      <p:sp>
        <p:nvSpPr>
          <p:cNvPr id="6" name="字幕 14">
            <a:extLst>
              <a:ext uri="{FF2B5EF4-FFF2-40B4-BE49-F238E27FC236}">
                <a16:creationId xmlns:a16="http://schemas.microsoft.com/office/drawing/2014/main" id="{0AB10527-25CA-B798-C647-343767926575}"/>
              </a:ext>
            </a:extLst>
          </p:cNvPr>
          <p:cNvSpPr txBox="1">
            <a:spLocks/>
          </p:cNvSpPr>
          <p:nvPr/>
        </p:nvSpPr>
        <p:spPr>
          <a:xfrm>
            <a:off x="297144" y="1177823"/>
            <a:ext cx="5080264" cy="359962"/>
          </a:xfrm>
          <a:prstGeom prst="rect">
            <a:avLst/>
          </a:prstGeom>
        </p:spPr>
        <p:txBody>
          <a:bodyPr vert="horz" lIns="91431" tIns="45715" rIns="91431" bIns="45715"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b="0" dirty="0">
                <a:solidFill>
                  <a:srgbClr val="4472C4"/>
                </a:solidFill>
                <a:latin typeface="BIZ UDPゴシック" panose="020B0400000000000000" pitchFamily="50" charset="-128"/>
                <a:ea typeface="BIZ UDPゴシック" panose="020B0400000000000000" pitchFamily="50" charset="-128"/>
              </a:rPr>
              <a:t>QR</a:t>
            </a:r>
            <a:r>
              <a:rPr lang="ja-JP" altLang="en-US" b="0" dirty="0">
                <a:solidFill>
                  <a:srgbClr val="4472C4"/>
                </a:solidFill>
                <a:latin typeface="BIZ UDPゴシック" panose="020B0400000000000000" pitchFamily="50" charset="-128"/>
                <a:ea typeface="BIZ UDPゴシック" panose="020B0400000000000000" pitchFamily="50" charset="-128"/>
              </a:rPr>
              <a:t>コードを読み取る方法</a:t>
            </a:r>
          </a:p>
        </p:txBody>
      </p:sp>
      <p:sp>
        <p:nvSpPr>
          <p:cNvPr id="7" name="タイトル 1">
            <a:extLst>
              <a:ext uri="{FF2B5EF4-FFF2-40B4-BE49-F238E27FC236}">
                <a16:creationId xmlns:a16="http://schemas.microsoft.com/office/drawing/2014/main" id="{378A6805-8C23-EA4D-B55F-339858C0E558}"/>
              </a:ext>
            </a:extLst>
          </p:cNvPr>
          <p:cNvSpPr txBox="1">
            <a:spLocks noChangeAspect="1"/>
          </p:cNvSpPr>
          <p:nvPr/>
        </p:nvSpPr>
        <p:spPr>
          <a:xfrm>
            <a:off x="480" y="361"/>
            <a:ext cx="1259335" cy="894339"/>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2800" b="1" i="0" kern="1200">
                <a:solidFill>
                  <a:schemeClr val="bg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defTabSz="914305">
              <a:lnSpc>
                <a:spcPct val="100000"/>
              </a:lnSpc>
            </a:pPr>
            <a:r>
              <a:rPr lang="en-US" altLang="ja-JP" sz="2799">
                <a:solidFill>
                  <a:sysClr val="windowText" lastClr="000000"/>
                </a:solidFill>
              </a:rPr>
              <a:t>2-F</a:t>
            </a:r>
            <a:endParaRPr kumimoji="0" lang="ja-JP" altLang="en-US" sz="2799" kern="0">
              <a:solidFill>
                <a:sysClr val="windowText" lastClr="000000"/>
              </a:solidFill>
            </a:endParaRPr>
          </a:p>
        </p:txBody>
      </p:sp>
      <p:grpSp>
        <p:nvGrpSpPr>
          <p:cNvPr id="22" name="グループ化 21">
            <a:extLst>
              <a:ext uri="{FF2B5EF4-FFF2-40B4-BE49-F238E27FC236}">
                <a16:creationId xmlns:a16="http://schemas.microsoft.com/office/drawing/2014/main" id="{6AC60722-F132-DFA3-B32C-F2BE9F6B33FA}"/>
              </a:ext>
            </a:extLst>
          </p:cNvPr>
          <p:cNvGrpSpPr/>
          <p:nvPr/>
        </p:nvGrpSpPr>
        <p:grpSpPr>
          <a:xfrm>
            <a:off x="5676902" y="2482918"/>
            <a:ext cx="1938627" cy="4210043"/>
            <a:chOff x="4105524" y="2787265"/>
            <a:chExt cx="1714021" cy="3713710"/>
          </a:xfrm>
        </p:grpSpPr>
        <p:cxnSp>
          <p:nvCxnSpPr>
            <p:cNvPr id="10" name="直線矢印コネクタ 9">
              <a:extLst>
                <a:ext uri="{FF2B5EF4-FFF2-40B4-BE49-F238E27FC236}">
                  <a16:creationId xmlns:a16="http://schemas.microsoft.com/office/drawing/2014/main" id="{EEA13EAB-FDEC-3899-6296-E60C89CC3CF1}"/>
                </a:ext>
              </a:extLst>
            </p:cNvPr>
            <p:cNvCxnSpPr>
              <a:cxnSpLocks/>
            </p:cNvCxnSpPr>
            <p:nvPr/>
          </p:nvCxnSpPr>
          <p:spPr>
            <a:xfrm>
              <a:off x="4539509" y="4905590"/>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135E653F-85B9-7A5E-38A6-82CB6BE90421}"/>
                </a:ext>
              </a:extLst>
            </p:cNvPr>
            <p:cNvGrpSpPr>
              <a:grpSpLocks noChangeAspect="1"/>
            </p:cNvGrpSpPr>
            <p:nvPr/>
          </p:nvGrpSpPr>
          <p:grpSpPr>
            <a:xfrm>
              <a:off x="4105524" y="2787265"/>
              <a:ext cx="1714020" cy="3713710"/>
              <a:chOff x="3776583" y="2606744"/>
              <a:chExt cx="1714021" cy="3713712"/>
            </a:xfrm>
          </p:grpSpPr>
          <p:pic>
            <p:nvPicPr>
              <p:cNvPr id="18" name="Picture 3">
                <a:extLst>
                  <a:ext uri="{FF2B5EF4-FFF2-40B4-BE49-F238E27FC236}">
                    <a16:creationId xmlns:a16="http://schemas.microsoft.com/office/drawing/2014/main" id="{4C407C20-66D2-FDC5-3FFC-9A940BFC03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6583" y="2606744"/>
                <a:ext cx="1714021" cy="371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a:extLst>
                  <a:ext uri="{FF2B5EF4-FFF2-40B4-BE49-F238E27FC236}">
                    <a16:creationId xmlns:a16="http://schemas.microsoft.com/office/drawing/2014/main" id="{3E518A78-7789-C48C-D1F1-E05B511EBB2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7918" b="18824"/>
              <a:stretch/>
            </p:blipFill>
            <p:spPr bwMode="auto">
              <a:xfrm>
                <a:off x="3776583" y="3163190"/>
                <a:ext cx="1714021" cy="2280678"/>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1266" name="Picture 2">
              <a:extLst>
                <a:ext uri="{FF2B5EF4-FFF2-40B4-BE49-F238E27FC236}">
                  <a16:creationId xmlns:a16="http://schemas.microsoft.com/office/drawing/2014/main" id="{4F429CC0-8061-59E0-0702-EF603134E75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481" b="31333"/>
            <a:stretch/>
          </p:blipFill>
          <p:spPr bwMode="auto">
            <a:xfrm>
              <a:off x="4105525" y="3339105"/>
              <a:ext cx="1714020" cy="2291298"/>
            </a:xfrm>
            <a:prstGeom prst="rect">
              <a:avLst/>
            </a:prstGeom>
            <a:noFill/>
            <a:extLst>
              <a:ext uri="{909E8E84-426E-40DD-AFC4-6F175D3DCCD1}">
                <a14:hiddenFill xmlns:a14="http://schemas.microsoft.com/office/drawing/2010/main">
                  <a:solidFill>
                    <a:srgbClr val="FFFFFF"/>
                  </a:solidFill>
                </a14:hiddenFill>
              </a:ext>
            </a:extLst>
          </p:spPr>
        </p:pic>
        <p:sp>
          <p:nvSpPr>
            <p:cNvPr id="12" name="四角形: 角を丸くする 11">
              <a:extLst>
                <a:ext uri="{FF2B5EF4-FFF2-40B4-BE49-F238E27FC236}">
                  <a16:creationId xmlns:a16="http://schemas.microsoft.com/office/drawing/2014/main" id="{5B5520C1-A771-D905-38BC-79A8CE21E869}"/>
                </a:ext>
              </a:extLst>
            </p:cNvPr>
            <p:cNvSpPr/>
            <p:nvPr/>
          </p:nvSpPr>
          <p:spPr>
            <a:xfrm>
              <a:off x="4204775" y="3383215"/>
              <a:ext cx="1515042" cy="334658"/>
            </a:xfrm>
            <a:prstGeom prst="roundRect">
              <a:avLst>
                <a:gd name="adj" fmla="val 2925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grpSp>
      <p:sp>
        <p:nvSpPr>
          <p:cNvPr id="42" name="テキスト ボックス 41">
            <a:extLst>
              <a:ext uri="{FF2B5EF4-FFF2-40B4-BE49-F238E27FC236}">
                <a16:creationId xmlns:a16="http://schemas.microsoft.com/office/drawing/2014/main" id="{6C6060A1-BDA4-E9F3-EBC5-435A6081C837}"/>
              </a:ext>
            </a:extLst>
          </p:cNvPr>
          <p:cNvSpPr txBox="1"/>
          <p:nvPr/>
        </p:nvSpPr>
        <p:spPr>
          <a:xfrm>
            <a:off x="1247253" y="1566224"/>
            <a:ext cx="3461699"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カメラマーク　　　 を押して</a:t>
            </a:r>
            <a:endParaRPr lang="en-US" altLang="ja-JP" sz="1800"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カメラを起動します</a:t>
            </a:r>
            <a:endParaRPr lang="ja-JP" altLang="en-US" sz="18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B85CA261-7164-A9A5-31C3-219C94801686}"/>
              </a:ext>
            </a:extLst>
          </p:cNvPr>
          <p:cNvSpPr txBox="1"/>
          <p:nvPr/>
        </p:nvSpPr>
        <p:spPr>
          <a:xfrm>
            <a:off x="5317327" y="1566224"/>
            <a:ext cx="3674273" cy="755720"/>
          </a:xfrm>
          <a:prstGeom prst="rect">
            <a:avLst/>
          </a:prstGeom>
          <a:noFill/>
        </p:spPr>
        <p:txBody>
          <a:bodyPr wrap="square" lIns="91440" tIns="45720" rIns="91440" bIns="45720" rtlCol="0" anchor="t">
            <a:spAutoFit/>
          </a:bodyPr>
          <a:lstStyle/>
          <a:p>
            <a:pPr>
              <a:lnSpc>
                <a:spcPct val="130000"/>
              </a:lnSpc>
            </a:pPr>
            <a:r>
              <a:rPr lang="en-US" altLang="ja-JP" sz="1800" dirty="0">
                <a:latin typeface="BIZ UDPゴシック" panose="020B0400000000000000" pitchFamily="50" charset="-128"/>
                <a:ea typeface="BIZ UDPゴシック" panose="020B0400000000000000" pitchFamily="50" charset="-128"/>
              </a:rPr>
              <a:t>QR</a:t>
            </a:r>
            <a:r>
              <a:rPr lang="ja-JP" altLang="en-US" dirty="0">
                <a:latin typeface="BIZ UDPゴシック" panose="020B0400000000000000" pitchFamily="50" charset="-128"/>
                <a:ea typeface="BIZ UDPゴシック" panose="020B0400000000000000" pitchFamily="50" charset="-128"/>
              </a:rPr>
              <a:t>コードを画面に収めると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sz="1800" dirty="0">
                <a:latin typeface="BIZ UDPゴシック" panose="020B0400000000000000" pitchFamily="50" charset="-128"/>
                <a:ea typeface="BIZ UDPゴシック" panose="020B0400000000000000" pitchFamily="50" charset="-128"/>
              </a:rPr>
              <a:t>画面上部に現れる表示を押します</a:t>
            </a:r>
            <a:endParaRPr lang="en-US" altLang="ja-JP" sz="1800" dirty="0">
              <a:latin typeface="BIZ UDPゴシック" panose="020B0400000000000000" pitchFamily="50" charset="-128"/>
              <a:ea typeface="BIZ UDPゴシック" panose="020B0400000000000000" pitchFamily="50" charset="-128"/>
            </a:endParaRPr>
          </a:p>
        </p:txBody>
      </p:sp>
      <p:cxnSp>
        <p:nvCxnSpPr>
          <p:cNvPr id="44" name="直線矢印コネクタ 43">
            <a:extLst>
              <a:ext uri="{FF2B5EF4-FFF2-40B4-BE49-F238E27FC236}">
                <a16:creationId xmlns:a16="http://schemas.microsoft.com/office/drawing/2014/main" id="{54FEA0B5-1845-4E1E-3280-73BD231DE0AD}"/>
              </a:ext>
            </a:extLst>
          </p:cNvPr>
          <p:cNvCxnSpPr>
            <a:cxnSpLocks/>
          </p:cNvCxnSpPr>
          <p:nvPr/>
        </p:nvCxnSpPr>
        <p:spPr>
          <a:xfrm>
            <a:off x="4471474" y="4092706"/>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77647267-9315-B865-3899-1B07F5C54724}"/>
              </a:ext>
            </a:extLst>
          </p:cNvPr>
          <p:cNvSpPr txBox="1"/>
          <p:nvPr/>
        </p:nvSpPr>
        <p:spPr>
          <a:xfrm>
            <a:off x="693679" y="1616011"/>
            <a:ext cx="561650" cy="584647"/>
          </a:xfrm>
          <a:prstGeom prst="rect">
            <a:avLst/>
          </a:prstGeom>
          <a:noFill/>
        </p:spPr>
        <p:txBody>
          <a:bodyPr wrap="square" rtlCol="0">
            <a:spAutoFit/>
          </a:bodyPr>
          <a:lstStyle/>
          <a:p>
            <a:r>
              <a:rPr lang="ja-JP" altLang="en-US" sz="3199" b="1">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sz="3199"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46" name="テキスト ボックス 45">
            <a:extLst>
              <a:ext uri="{FF2B5EF4-FFF2-40B4-BE49-F238E27FC236}">
                <a16:creationId xmlns:a16="http://schemas.microsoft.com/office/drawing/2014/main" id="{3560DD60-81FB-B6AC-44A9-30085BF60DAA}"/>
              </a:ext>
            </a:extLst>
          </p:cNvPr>
          <p:cNvSpPr txBox="1"/>
          <p:nvPr/>
        </p:nvSpPr>
        <p:spPr>
          <a:xfrm>
            <a:off x="4806538" y="1592350"/>
            <a:ext cx="561650" cy="584647"/>
          </a:xfrm>
          <a:prstGeom prst="rect">
            <a:avLst/>
          </a:prstGeom>
          <a:noFill/>
        </p:spPr>
        <p:txBody>
          <a:bodyPr wrap="square" rtlCol="0">
            <a:spAutoFit/>
          </a:bodyPr>
          <a:lstStyle/>
          <a:p>
            <a:r>
              <a:rPr lang="ja-JP" altLang="en-US" sz="3199" b="1">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sz="3199" b="1">
              <a:solidFill>
                <a:srgbClr val="4472C4"/>
              </a:solidFill>
              <a:latin typeface="BIZ UDPゴシック" panose="020B0400000000000000" pitchFamily="50" charset="-128"/>
              <a:ea typeface="BIZ UDPゴシック" panose="020B0400000000000000" pitchFamily="50" charset="-128"/>
              <a:cs typeface="Meiryo" charset="-128"/>
            </a:endParaRPr>
          </a:p>
        </p:txBody>
      </p:sp>
      <p:pic>
        <p:nvPicPr>
          <p:cNvPr id="48" name="図 47" descr="グラフィカル ユーザー インターフェイス, アプリケーション&#10;&#10;自動的に生成された説明">
            <a:extLst>
              <a:ext uri="{FF2B5EF4-FFF2-40B4-BE49-F238E27FC236}">
                <a16:creationId xmlns:a16="http://schemas.microsoft.com/office/drawing/2014/main" id="{6698DBCE-F50E-2B50-037E-92E84B5122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0" y="2482919"/>
            <a:ext cx="1943100" cy="4210050"/>
          </a:xfrm>
          <a:prstGeom prst="rect">
            <a:avLst/>
          </a:prstGeom>
          <a:ln>
            <a:solidFill>
              <a:schemeClr val="tx1"/>
            </a:solidFill>
          </a:ln>
        </p:spPr>
      </p:pic>
      <p:pic>
        <p:nvPicPr>
          <p:cNvPr id="49" name="図 48" descr="グラフィカル ユーザー インターフェイス, アプリケーション&#10;&#10;自動的に生成された説明">
            <a:extLst>
              <a:ext uri="{FF2B5EF4-FFF2-40B4-BE49-F238E27FC236}">
                <a16:creationId xmlns:a16="http://schemas.microsoft.com/office/drawing/2014/main" id="{BB63D70D-FAF2-47EE-14F2-BAC3713AA641}"/>
              </a:ext>
            </a:extLst>
          </p:cNvPr>
          <p:cNvPicPr>
            <a:picLocks noChangeAspect="1"/>
          </p:cNvPicPr>
          <p:nvPr/>
        </p:nvPicPr>
        <p:blipFill rotWithShape="1">
          <a:blip r:embed="rId9">
            <a:extLst>
              <a:ext uri="{28A0092B-C50C-407E-A947-70E740481C1C}">
                <a14:useLocalDpi xmlns:a14="http://schemas.microsoft.com/office/drawing/2010/main" val="0"/>
              </a:ext>
            </a:extLst>
          </a:blip>
          <a:srcRect l="8839" t="69436" r="78716" b="24820"/>
          <a:stretch/>
        </p:blipFill>
        <p:spPr>
          <a:xfrm>
            <a:off x="2706118" y="1602675"/>
            <a:ext cx="361372" cy="361372"/>
          </a:xfrm>
          <a:custGeom>
            <a:avLst/>
            <a:gdLst>
              <a:gd name="connsiteX0" fmla="*/ 499918 w 999836"/>
              <a:gd name="connsiteY0" fmla="*/ 0 h 999836"/>
              <a:gd name="connsiteX1" fmla="*/ 999836 w 999836"/>
              <a:gd name="connsiteY1" fmla="*/ 499918 h 999836"/>
              <a:gd name="connsiteX2" fmla="*/ 499918 w 999836"/>
              <a:gd name="connsiteY2" fmla="*/ 999836 h 999836"/>
              <a:gd name="connsiteX3" fmla="*/ 0 w 999836"/>
              <a:gd name="connsiteY3" fmla="*/ 499918 h 999836"/>
              <a:gd name="connsiteX4" fmla="*/ 499918 w 999836"/>
              <a:gd name="connsiteY4" fmla="*/ 0 h 999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836" h="999836">
                <a:moveTo>
                  <a:pt x="499918" y="0"/>
                </a:moveTo>
                <a:cubicBezTo>
                  <a:pt x="776015" y="0"/>
                  <a:pt x="999836" y="223821"/>
                  <a:pt x="999836" y="499918"/>
                </a:cubicBezTo>
                <a:cubicBezTo>
                  <a:pt x="999836" y="776015"/>
                  <a:pt x="776015" y="999836"/>
                  <a:pt x="499918" y="999836"/>
                </a:cubicBezTo>
                <a:cubicBezTo>
                  <a:pt x="223821" y="999836"/>
                  <a:pt x="0" y="776015"/>
                  <a:pt x="0" y="499918"/>
                </a:cubicBezTo>
                <a:cubicBezTo>
                  <a:pt x="0" y="223821"/>
                  <a:pt x="223821" y="0"/>
                  <a:pt x="499918" y="0"/>
                </a:cubicBezTo>
                <a:close/>
              </a:path>
            </a:pathLst>
          </a:custGeom>
          <a:ln>
            <a:noFill/>
          </a:ln>
          <a:effectLst/>
        </p:spPr>
      </p:pic>
      <p:sp>
        <p:nvSpPr>
          <p:cNvPr id="4" name="四角形: 角を丸くする 3">
            <a:extLst>
              <a:ext uri="{FF2B5EF4-FFF2-40B4-BE49-F238E27FC236}">
                <a16:creationId xmlns:a16="http://schemas.microsoft.com/office/drawing/2014/main" id="{151B8C83-BDEE-4860-8E6F-0382F21C022C}"/>
              </a:ext>
            </a:extLst>
          </p:cNvPr>
          <p:cNvSpPr/>
          <p:nvPr/>
        </p:nvSpPr>
        <p:spPr>
          <a:xfrm>
            <a:off x="1600200" y="5330217"/>
            <a:ext cx="438150" cy="480034"/>
          </a:xfrm>
          <a:prstGeom prst="roundRect">
            <a:avLst>
              <a:gd name="adj" fmla="val 15603"/>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4">
              <a:latin typeface="BIZ UDPゴシック" panose="020B0400000000000000" pitchFamily="50" charset="-128"/>
              <a:ea typeface="BIZ UDPゴシック" panose="020B0400000000000000" pitchFamily="50" charset="-128"/>
            </a:endParaRPr>
          </a:p>
        </p:txBody>
      </p:sp>
      <p:sp>
        <p:nvSpPr>
          <p:cNvPr id="5" name="Slide Number Placeholder 5">
            <a:extLst>
              <a:ext uri="{FF2B5EF4-FFF2-40B4-BE49-F238E27FC236}">
                <a16:creationId xmlns:a16="http://schemas.microsoft.com/office/drawing/2014/main" id="{8356E7D4-0559-2DC6-97E1-4C871FD4D405}"/>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p>
        </p:txBody>
      </p:sp>
      <p:pic>
        <p:nvPicPr>
          <p:cNvPr id="3" name="図 2" descr="QR コード&#10;&#10;自動的に生成された説明">
            <a:extLst>
              <a:ext uri="{FF2B5EF4-FFF2-40B4-BE49-F238E27FC236}">
                <a16:creationId xmlns:a16="http://schemas.microsoft.com/office/drawing/2014/main" id="{7BC11D8C-F0D3-1500-2E36-238565CD69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50282" y="4121412"/>
            <a:ext cx="1208805" cy="1208805"/>
          </a:xfrm>
          <a:prstGeom prst="rect">
            <a:avLst/>
          </a:prstGeom>
        </p:spPr>
      </p:pic>
    </p:spTree>
    <p:extLst>
      <p:ext uri="{BB962C8B-B14F-4D97-AF65-F5344CB8AC3E}">
        <p14:creationId xmlns:p14="http://schemas.microsoft.com/office/powerpoint/2010/main" val="1093012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183970"/>
            <a:ext cx="3514104" cy="523092"/>
          </a:xfrm>
        </p:spPr>
        <p:txBody>
          <a:bodyPr vert="horz" wrap="none">
            <a:spAutoFit/>
          </a:bodyPr>
          <a:lstStyle/>
          <a:p>
            <a:pPr>
              <a:lnSpc>
                <a:spcPct val="100000"/>
              </a:lnSpc>
            </a:pPr>
            <a:r>
              <a:rPr lang="ja-JP" altLang="en-US"/>
              <a:t>ＱＲコードの読み取り</a:t>
            </a:r>
            <a:endParaRPr kumimoji="0" lang="ja-JP" altLang="en-US" kern="0"/>
          </a:p>
        </p:txBody>
      </p:sp>
      <p:sp>
        <p:nvSpPr>
          <p:cNvPr id="6" name="字幕 14">
            <a:extLst>
              <a:ext uri="{FF2B5EF4-FFF2-40B4-BE49-F238E27FC236}">
                <a16:creationId xmlns:a16="http://schemas.microsoft.com/office/drawing/2014/main" id="{0AB10527-25CA-B798-C647-343767926575}"/>
              </a:ext>
            </a:extLst>
          </p:cNvPr>
          <p:cNvSpPr txBox="1">
            <a:spLocks/>
          </p:cNvSpPr>
          <p:nvPr/>
        </p:nvSpPr>
        <p:spPr>
          <a:xfrm>
            <a:off x="297144" y="1177823"/>
            <a:ext cx="5080264" cy="359962"/>
          </a:xfrm>
          <a:prstGeom prst="rect">
            <a:avLst/>
          </a:prstGeom>
        </p:spPr>
        <p:txBody>
          <a:bodyPr vert="horz" lIns="91431" tIns="45715" rIns="91431" bIns="45715"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b="0" dirty="0">
                <a:solidFill>
                  <a:srgbClr val="4472C4"/>
                </a:solidFill>
                <a:latin typeface="BIZ UDPゴシック" panose="020B0400000000000000" pitchFamily="50" charset="-128"/>
                <a:ea typeface="BIZ UDPゴシック" panose="020B0400000000000000" pitchFamily="50" charset="-128"/>
              </a:rPr>
              <a:t>QR</a:t>
            </a:r>
            <a:r>
              <a:rPr lang="ja-JP" altLang="en-US" b="0" dirty="0">
                <a:solidFill>
                  <a:srgbClr val="4472C4"/>
                </a:solidFill>
                <a:latin typeface="BIZ UDPゴシック" panose="020B0400000000000000" pitchFamily="50" charset="-128"/>
                <a:ea typeface="BIZ UDPゴシック" panose="020B0400000000000000" pitchFamily="50" charset="-128"/>
              </a:rPr>
              <a:t>コードを読み取る方法</a:t>
            </a:r>
          </a:p>
        </p:txBody>
      </p:sp>
      <p:sp>
        <p:nvSpPr>
          <p:cNvPr id="7" name="タイトル 1">
            <a:extLst>
              <a:ext uri="{FF2B5EF4-FFF2-40B4-BE49-F238E27FC236}">
                <a16:creationId xmlns:a16="http://schemas.microsoft.com/office/drawing/2014/main" id="{378A6805-8C23-EA4D-B55F-339858C0E558}"/>
              </a:ext>
            </a:extLst>
          </p:cNvPr>
          <p:cNvSpPr txBox="1">
            <a:spLocks noChangeAspect="1"/>
          </p:cNvSpPr>
          <p:nvPr/>
        </p:nvSpPr>
        <p:spPr>
          <a:xfrm>
            <a:off x="480" y="361"/>
            <a:ext cx="1259335" cy="894339"/>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2800" b="1" i="0" kern="1200">
                <a:solidFill>
                  <a:schemeClr val="bg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defTabSz="914305">
              <a:lnSpc>
                <a:spcPct val="100000"/>
              </a:lnSpc>
            </a:pPr>
            <a:r>
              <a:rPr lang="en-US" altLang="ja-JP" sz="2799">
                <a:solidFill>
                  <a:sysClr val="windowText" lastClr="000000"/>
                </a:solidFill>
              </a:rPr>
              <a:t>2-F</a:t>
            </a:r>
            <a:endParaRPr kumimoji="0" lang="ja-JP" altLang="en-US" sz="2799" kern="0">
              <a:solidFill>
                <a:sysClr val="windowText" lastClr="000000"/>
              </a:solidFill>
            </a:endParaRPr>
          </a:p>
        </p:txBody>
      </p:sp>
      <p:grpSp>
        <p:nvGrpSpPr>
          <p:cNvPr id="28" name="グループ化 27">
            <a:extLst>
              <a:ext uri="{FF2B5EF4-FFF2-40B4-BE49-F238E27FC236}">
                <a16:creationId xmlns:a16="http://schemas.microsoft.com/office/drawing/2014/main" id="{00EDA739-6F60-A151-138A-52B9BCAC3291}"/>
              </a:ext>
            </a:extLst>
          </p:cNvPr>
          <p:cNvGrpSpPr/>
          <p:nvPr/>
        </p:nvGrpSpPr>
        <p:grpSpPr>
          <a:xfrm>
            <a:off x="3452071" y="2308203"/>
            <a:ext cx="1995140" cy="4322788"/>
            <a:chOff x="6772420" y="2582363"/>
            <a:chExt cx="1714026" cy="3713710"/>
          </a:xfrm>
        </p:grpSpPr>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60E02601-D451-32E4-1F2F-9BC899E5B8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426" y="2582363"/>
              <a:ext cx="1714020" cy="3713710"/>
            </a:xfrm>
            <a:prstGeom prst="rect">
              <a:avLst/>
            </a:prstGeom>
          </p:spPr>
        </p:pic>
        <p:pic>
          <p:nvPicPr>
            <p:cNvPr id="5" name="Picture 4">
              <a:extLst>
                <a:ext uri="{FF2B5EF4-FFF2-40B4-BE49-F238E27FC236}">
                  <a16:creationId xmlns:a16="http://schemas.microsoft.com/office/drawing/2014/main" id="{0A2A8D88-87E6-F0DC-49CF-12B1A72DAD1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612" b="6860"/>
            <a:stretch/>
          </p:blipFill>
          <p:spPr bwMode="auto">
            <a:xfrm>
              <a:off x="6772424" y="2713025"/>
              <a:ext cx="1714019" cy="318562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正方形/長方形 26">
              <a:extLst>
                <a:ext uri="{FF2B5EF4-FFF2-40B4-BE49-F238E27FC236}">
                  <a16:creationId xmlns:a16="http://schemas.microsoft.com/office/drawing/2014/main" id="{0625BEB3-D9EB-6EC7-07CC-99FC7FAD5445}"/>
                </a:ext>
              </a:extLst>
            </p:cNvPr>
            <p:cNvSpPr/>
            <p:nvPr/>
          </p:nvSpPr>
          <p:spPr>
            <a:xfrm>
              <a:off x="6772420" y="5890694"/>
              <a:ext cx="1714019" cy="216000"/>
            </a:xfrm>
            <a:prstGeom prst="rect">
              <a:avLst/>
            </a:prstGeom>
            <a:solidFill>
              <a:srgbClr val="44535A"/>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grpSp>
      <p:sp>
        <p:nvSpPr>
          <p:cNvPr id="23" name="正方形/長方形 22">
            <a:extLst>
              <a:ext uri="{FF2B5EF4-FFF2-40B4-BE49-F238E27FC236}">
                <a16:creationId xmlns:a16="http://schemas.microsoft.com/office/drawing/2014/main" id="{4D183EFA-8170-A7C2-6F89-6D89FC05187E}"/>
              </a:ext>
            </a:extLst>
          </p:cNvPr>
          <p:cNvSpPr/>
          <p:nvPr/>
        </p:nvSpPr>
        <p:spPr>
          <a:xfrm>
            <a:off x="3453653" y="2308206"/>
            <a:ext cx="1993558" cy="4301599"/>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solidFill>
                <a:prstClr val="white"/>
              </a:solidFill>
              <a:latin typeface="Calibri" panose="020F0502020204030204"/>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188F716A-B4CC-984A-48BB-F1C2B744A7F3}"/>
              </a:ext>
            </a:extLst>
          </p:cNvPr>
          <p:cNvSpPr txBox="1"/>
          <p:nvPr/>
        </p:nvSpPr>
        <p:spPr>
          <a:xfrm>
            <a:off x="2740570" y="1592350"/>
            <a:ext cx="561650" cy="584647"/>
          </a:xfrm>
          <a:prstGeom prst="rect">
            <a:avLst/>
          </a:prstGeom>
          <a:noFill/>
        </p:spPr>
        <p:txBody>
          <a:bodyPr wrap="square" rtlCol="0">
            <a:spAutoFit/>
          </a:bodyPr>
          <a:lstStyle/>
          <a:p>
            <a:r>
              <a:rPr lang="ja-JP" altLang="en-US" sz="3199" b="1" dirty="0">
                <a:solidFill>
                  <a:srgbClr val="4472C4"/>
                </a:solidFill>
                <a:latin typeface="BIZ UDPゴシック" panose="020B0400000000000000" pitchFamily="50" charset="-128"/>
                <a:ea typeface="BIZ UDPゴシック" panose="020B0400000000000000" pitchFamily="50" charset="-128"/>
                <a:cs typeface="Meiryo" charset="-128"/>
              </a:rPr>
              <a:t>➌</a:t>
            </a:r>
            <a:endParaRPr lang="en-US" altLang="ja-JP" sz="3199"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29" name="テキスト ボックス 28">
            <a:extLst>
              <a:ext uri="{FF2B5EF4-FFF2-40B4-BE49-F238E27FC236}">
                <a16:creationId xmlns:a16="http://schemas.microsoft.com/office/drawing/2014/main" id="{FDBF5B2C-E289-41D7-5226-8A0BE6B71CF8}"/>
              </a:ext>
            </a:extLst>
          </p:cNvPr>
          <p:cNvSpPr txBox="1"/>
          <p:nvPr/>
        </p:nvSpPr>
        <p:spPr>
          <a:xfrm>
            <a:off x="3291532" y="1664922"/>
            <a:ext cx="4689873" cy="395621"/>
          </a:xfrm>
          <a:prstGeom prst="rect">
            <a:avLst/>
          </a:prstGeom>
          <a:noFill/>
        </p:spPr>
        <p:txBody>
          <a:bodyPr wrap="square">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押した後に、画面が切り替われば成功です</a:t>
            </a:r>
          </a:p>
        </p:txBody>
      </p:sp>
      <p:sp>
        <p:nvSpPr>
          <p:cNvPr id="4" name="Slide Number Placeholder 5">
            <a:extLst>
              <a:ext uri="{FF2B5EF4-FFF2-40B4-BE49-F238E27FC236}">
                <a16:creationId xmlns:a16="http://schemas.microsoft.com/office/drawing/2014/main" id="{E0690371-8605-D19B-210A-CB394239E108}"/>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p>
        </p:txBody>
      </p:sp>
      <p:sp>
        <p:nvSpPr>
          <p:cNvPr id="8" name="テキスト ボックス 7">
            <a:extLst>
              <a:ext uri="{FF2B5EF4-FFF2-40B4-BE49-F238E27FC236}">
                <a16:creationId xmlns:a16="http://schemas.microsoft.com/office/drawing/2014/main" id="{159AC36A-254E-FEBC-054C-F788ADB30CC3}"/>
              </a:ext>
            </a:extLst>
          </p:cNvPr>
          <p:cNvSpPr txBox="1"/>
          <p:nvPr/>
        </p:nvSpPr>
        <p:spPr>
          <a:xfrm>
            <a:off x="4572001" y="1176763"/>
            <a:ext cx="4536504" cy="361959"/>
          </a:xfrm>
          <a:prstGeom prst="rect">
            <a:avLst/>
          </a:prstGeom>
          <a:noFill/>
        </p:spPr>
        <p:txBody>
          <a:bodyPr wrap="square">
            <a:spAutoFit/>
          </a:bodyPr>
          <a:lstStyle/>
          <a:p>
            <a:pPr algn="r">
              <a:lnSpc>
                <a:spcPct val="130000"/>
              </a:lnSpc>
            </a:pPr>
            <a:r>
              <a:rPr lang="en-US" altLang="ja-JP" sz="1600" dirty="0">
                <a:solidFill>
                  <a:srgbClr val="4472C4"/>
                </a:solidFill>
                <a:latin typeface="BIZ UDPゴシック" panose="020B0400000000000000" pitchFamily="50" charset="-128"/>
                <a:ea typeface="BIZ UDPゴシック" panose="020B0400000000000000" pitchFamily="50" charset="-128"/>
              </a:rPr>
              <a:t>※</a:t>
            </a:r>
            <a:r>
              <a:rPr lang="ja-JP" altLang="en-US" sz="1600" dirty="0">
                <a:solidFill>
                  <a:srgbClr val="4472C4"/>
                </a:solidFill>
                <a:latin typeface="BIZ UDPゴシック" panose="020B0400000000000000" pitchFamily="50" charset="-128"/>
                <a:ea typeface="BIZ UDPゴシック" panose="020B0400000000000000" pitchFamily="50" charset="-128"/>
              </a:rPr>
              <a:t>機種によって読み取り方法が異なります</a:t>
            </a:r>
          </a:p>
        </p:txBody>
      </p:sp>
    </p:spTree>
    <p:extLst>
      <p:ext uri="{BB962C8B-B14F-4D97-AF65-F5344CB8AC3E}">
        <p14:creationId xmlns:p14="http://schemas.microsoft.com/office/powerpoint/2010/main" val="3277290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57F2F444-9081-FC04-8C9A-DF33CA45805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教材一覧（基本講座）　</a:t>
            </a:r>
          </a:p>
        </p:txBody>
      </p:sp>
      <p:sp>
        <p:nvSpPr>
          <p:cNvPr id="5" name="正方形/長方形 4">
            <a:extLst>
              <a:ext uri="{FF2B5EF4-FFF2-40B4-BE49-F238E27FC236}">
                <a16:creationId xmlns:a16="http://schemas.microsoft.com/office/drawing/2014/main" id="{AB9006FF-D333-7DAD-1C6D-3941B45C622B}"/>
              </a:ext>
            </a:extLst>
          </p:cNvPr>
          <p:cNvSpPr/>
          <p:nvPr/>
        </p:nvSpPr>
        <p:spPr>
          <a:xfrm>
            <a:off x="4646907" y="1053737"/>
            <a:ext cx="4356000" cy="2736000"/>
          </a:xfrm>
          <a:prstGeom prst="rect">
            <a:avLst/>
          </a:prstGeom>
          <a:solidFill>
            <a:srgbClr val="8FC320"/>
          </a:solidFill>
          <a:ln>
            <a:solidFill>
              <a:srgbClr val="8FC3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683E27C-CE98-D206-0313-0AEEA6E2E14D}"/>
              </a:ext>
            </a:extLst>
          </p:cNvPr>
          <p:cNvSpPr/>
          <p:nvPr/>
        </p:nvSpPr>
        <p:spPr>
          <a:xfrm>
            <a:off x="4646907" y="3949333"/>
            <a:ext cx="4356000" cy="2736000"/>
          </a:xfrm>
          <a:prstGeom prst="rect">
            <a:avLst/>
          </a:prstGeom>
          <a:solidFill>
            <a:srgbClr val="F18101"/>
          </a:solidFill>
          <a:ln>
            <a:solidFill>
              <a:srgbClr val="F18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008618F-C8E3-E5F0-8669-0772CF30D072}"/>
              </a:ext>
            </a:extLst>
          </p:cNvPr>
          <p:cNvSpPr/>
          <p:nvPr/>
        </p:nvSpPr>
        <p:spPr>
          <a:xfrm>
            <a:off x="139334" y="3949333"/>
            <a:ext cx="4356000" cy="2736000"/>
          </a:xfrm>
          <a:prstGeom prst="rect">
            <a:avLst/>
          </a:prstGeom>
          <a:solidFill>
            <a:srgbClr val="008CD7"/>
          </a:solidFill>
          <a:ln>
            <a:solidFill>
              <a:srgbClr val="008C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850CDAF-F44A-69AD-9248-A826381B276F}"/>
              </a:ext>
            </a:extLst>
          </p:cNvPr>
          <p:cNvSpPr/>
          <p:nvPr/>
        </p:nvSpPr>
        <p:spPr>
          <a:xfrm>
            <a:off x="139332" y="1053737"/>
            <a:ext cx="4356000" cy="2736000"/>
          </a:xfrm>
          <a:prstGeom prst="rect">
            <a:avLst/>
          </a:prstGeom>
          <a:solidFill>
            <a:srgbClr val="FABD00"/>
          </a:solidFill>
          <a:ln>
            <a:solidFill>
              <a:srgbClr val="FAB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0621A0D3-D9E4-FF6D-CAC0-86D486AD5356}"/>
              </a:ext>
            </a:extLst>
          </p:cNvPr>
          <p:cNvSpPr/>
          <p:nvPr/>
        </p:nvSpPr>
        <p:spPr>
          <a:xfrm>
            <a:off x="326571" y="1207269"/>
            <a:ext cx="8490858" cy="5324532"/>
          </a:xfrm>
          <a:prstGeom prst="roundRect">
            <a:avLst>
              <a:gd name="adj" fmla="val 191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●電源の入れ方・ボタン操作の仕方を知ろう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●電話・カメラを使おう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●新しくアプリをインストールしてみよう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●インターネットを使ってみよう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●メールをしてみよう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●地図アプリを使おう</a:t>
            </a:r>
            <a:endParaRPr kumimoji="1" lang="en-US"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●メッセージアプリを使おう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●スマートフォンを安全に使うための基本的なポイントを知ろう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●オンライン会議アプリを使ってみよう</a:t>
            </a:r>
            <a:endParaRPr kumimoji="1" lang="ja-JP"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290787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B1CEA84B-FD18-BACD-FD0A-8AAF4B403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0251" y="2407521"/>
            <a:ext cx="1973454" cy="4275810"/>
          </a:xfrm>
          <a:prstGeom prst="rect">
            <a:avLst/>
          </a:prstGeom>
          <a:ln w="9525">
            <a:solidFill>
              <a:schemeClr val="tx1"/>
            </a:solidFill>
          </a:ln>
        </p:spPr>
      </p:pic>
      <p:pic>
        <p:nvPicPr>
          <p:cNvPr id="14" name="Picture 4">
            <a:extLst>
              <a:ext uri="{FF2B5EF4-FFF2-40B4-BE49-F238E27FC236}">
                <a16:creationId xmlns:a16="http://schemas.microsoft.com/office/drawing/2014/main" id="{0C9B42F7-DEBD-EB4E-BD98-408378CC2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938" y="2407513"/>
            <a:ext cx="1973454" cy="42758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522861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電話番号を直接入力してかける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350856" y="4184612"/>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AE1F18DB-386F-FA55-A05C-D67AD37DE02A}"/>
              </a:ext>
            </a:extLst>
          </p:cNvPr>
          <p:cNvSpPr txBox="1"/>
          <p:nvPr/>
        </p:nvSpPr>
        <p:spPr>
          <a:xfrm>
            <a:off x="5207478" y="1590111"/>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四角形: 角を丸くする 14">
            <a:extLst>
              <a:ext uri="{FF2B5EF4-FFF2-40B4-BE49-F238E27FC236}">
                <a16:creationId xmlns:a16="http://schemas.microsoft.com/office/drawing/2014/main" id="{2577EDBE-1545-6BDF-14B7-15CB1C64A5A7}"/>
              </a:ext>
            </a:extLst>
          </p:cNvPr>
          <p:cNvSpPr/>
          <p:nvPr/>
        </p:nvSpPr>
        <p:spPr>
          <a:xfrm>
            <a:off x="1714111" y="5988300"/>
            <a:ext cx="374474" cy="37447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A68DE31B-37F2-3486-7A61-9A87CBACDB05}"/>
              </a:ext>
            </a:extLst>
          </p:cNvPr>
          <p:cNvSpPr/>
          <p:nvPr/>
        </p:nvSpPr>
        <p:spPr>
          <a:xfrm>
            <a:off x="7407263" y="5988300"/>
            <a:ext cx="374474" cy="37447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462A4D0-1A00-BC4E-A66A-2D209DE6D2A7}"/>
              </a:ext>
            </a:extLst>
          </p:cNvPr>
          <p:cNvSpPr txBox="1"/>
          <p:nvPr/>
        </p:nvSpPr>
        <p:spPr>
          <a:xfrm>
            <a:off x="6550076" y="84296"/>
            <a:ext cx="1881034" cy="671274"/>
          </a:xfrm>
          <a:prstGeom prst="rect">
            <a:avLst/>
          </a:prstGeom>
          <a:noFill/>
        </p:spPr>
        <p:txBody>
          <a:bodyPr wrap="square" rtlCol="0">
            <a:spAutoFit/>
          </a:bodyPr>
          <a:lstStyle/>
          <a:p>
            <a:pPr>
              <a:lnSpc>
                <a:spcPct val="120000"/>
              </a:lnSpc>
            </a:pPr>
            <a:r>
              <a:rPr lang="ja-JP" altLang="en-US" sz="1100">
                <a:solidFill>
                  <a:srgbClr val="4472C4"/>
                </a:solidFill>
                <a:latin typeface="BIZ UDPゴシック" panose="020B0400000000000000" pitchFamily="50" charset="-128"/>
                <a:ea typeface="BIZ UDPゴシック" panose="020B0400000000000000" pitchFamily="50" charset="-128"/>
              </a:rPr>
              <a:t>掲載機種：</a:t>
            </a:r>
            <a:r>
              <a:rPr lang="en-US" altLang="ja-JP" sz="1100">
                <a:solidFill>
                  <a:srgbClr val="4472C4"/>
                </a:solidFill>
                <a:latin typeface="BIZ UDPゴシック" panose="020B0400000000000000" pitchFamily="50" charset="-128"/>
                <a:ea typeface="BIZ UDPゴシック" panose="020B0400000000000000" pitchFamily="50" charset="-128"/>
              </a:rPr>
              <a:t>Xperia</a:t>
            </a:r>
            <a:r>
              <a:rPr lang="ja-JP" altLang="en-US" sz="1100">
                <a:solidFill>
                  <a:srgbClr val="4472C4"/>
                </a:solidFill>
                <a:latin typeface="BIZ UDPゴシック" panose="020B0400000000000000" pitchFamily="50" charset="-128"/>
                <a:ea typeface="BIZ UDPゴシック" panose="020B0400000000000000" pitchFamily="50" charset="-128"/>
              </a:rPr>
              <a:t> </a:t>
            </a:r>
            <a:r>
              <a:rPr lang="en-US" altLang="ja-JP" sz="1100" err="1">
                <a:solidFill>
                  <a:srgbClr val="4472C4"/>
                </a:solidFill>
                <a:latin typeface="BIZ UDPゴシック" panose="020B0400000000000000" pitchFamily="50" charset="-128"/>
                <a:ea typeface="BIZ UDPゴシック" panose="020B0400000000000000" pitchFamily="50" charset="-128"/>
              </a:rPr>
              <a:t>AceⅢ</a:t>
            </a:r>
            <a:endParaRPr lang="en-US" altLang="ja-JP" sz="1100">
              <a:solidFill>
                <a:srgbClr val="4472C4"/>
              </a:solidFill>
              <a:latin typeface="BIZ UDPゴシック" panose="020B0400000000000000" pitchFamily="50" charset="-128"/>
              <a:ea typeface="BIZ UDPゴシック" panose="020B0400000000000000" pitchFamily="50" charset="-128"/>
            </a:endParaRPr>
          </a:p>
          <a:p>
            <a:pPr>
              <a:lnSpc>
                <a:spcPct val="120000"/>
              </a:lnSpc>
            </a:pPr>
            <a:r>
              <a:rPr lang="ja-JP" altLang="en-US" sz="1100">
                <a:solidFill>
                  <a:srgbClr val="4472C4"/>
                </a:solidFill>
                <a:latin typeface="BIZ UDPゴシック" panose="020B0400000000000000" pitchFamily="50" charset="-128"/>
                <a:ea typeface="BIZ UDPゴシック" panose="020B0400000000000000" pitchFamily="50" charset="-128"/>
              </a:rPr>
              <a:t>対応</a:t>
            </a:r>
            <a:r>
              <a:rPr lang="en-US" altLang="ja-JP" sz="1100">
                <a:solidFill>
                  <a:srgbClr val="4472C4"/>
                </a:solidFill>
                <a:latin typeface="BIZ UDPゴシック" panose="020B0400000000000000" pitchFamily="50" charset="-128"/>
                <a:ea typeface="BIZ UDPゴシック" panose="020B0400000000000000" pitchFamily="50" charset="-128"/>
              </a:rPr>
              <a:t>OS</a:t>
            </a:r>
            <a:r>
              <a:rPr lang="ja-JP" altLang="en-US" sz="1100">
                <a:solidFill>
                  <a:srgbClr val="4472C4"/>
                </a:solidFill>
                <a:latin typeface="BIZ UDPゴシック" panose="020B0400000000000000" pitchFamily="50" charset="-128"/>
                <a:ea typeface="BIZ UDPゴシック" panose="020B0400000000000000" pitchFamily="50" charset="-128"/>
              </a:rPr>
              <a:t>：</a:t>
            </a:r>
            <a:r>
              <a:rPr lang="en-US" altLang="ja-JP" sz="1100">
                <a:solidFill>
                  <a:srgbClr val="4472C4"/>
                </a:solidFill>
                <a:latin typeface="BIZ UDPゴシック" panose="020B0400000000000000" pitchFamily="50" charset="-128"/>
                <a:ea typeface="BIZ UDPゴシック" panose="020B0400000000000000" pitchFamily="50" charset="-128"/>
              </a:rPr>
              <a:t>Android12</a:t>
            </a:r>
          </a:p>
          <a:p>
            <a:pPr>
              <a:lnSpc>
                <a:spcPct val="120000"/>
              </a:lnSpc>
            </a:pPr>
            <a:r>
              <a:rPr lang="ja-JP" altLang="en-US" sz="1100">
                <a:solidFill>
                  <a:srgbClr val="4472C4"/>
                </a:solidFill>
                <a:latin typeface="BIZ UDPゴシック" panose="020B0400000000000000" pitchFamily="50" charset="-128"/>
                <a:ea typeface="BIZ UDPゴシック" panose="020B0400000000000000" pitchFamily="50" charset="-128"/>
              </a:rPr>
              <a:t>アプリのバージョン：</a:t>
            </a:r>
            <a:r>
              <a:rPr lang="en-US" altLang="ja-JP" sz="1100">
                <a:solidFill>
                  <a:srgbClr val="4472C4"/>
                </a:solidFill>
                <a:latin typeface="BIZ UDPゴシック" panose="020B0400000000000000" pitchFamily="50" charset="-128"/>
                <a:ea typeface="BIZ UDPゴシック" panose="020B0400000000000000" pitchFamily="50" charset="-128"/>
              </a:rPr>
              <a:t>23.0</a:t>
            </a:r>
          </a:p>
        </p:txBody>
      </p:sp>
      <p:sp>
        <p:nvSpPr>
          <p:cNvPr id="24" name="テキスト ボックス 23">
            <a:extLst>
              <a:ext uri="{FF2B5EF4-FFF2-40B4-BE49-F238E27FC236}">
                <a16:creationId xmlns:a16="http://schemas.microsoft.com/office/drawing/2014/main" id="{4D2C98D6-6D46-302E-21B7-CABA4B9595BA}"/>
              </a:ext>
            </a:extLst>
          </p:cNvPr>
          <p:cNvSpPr txBox="1"/>
          <p:nvPr/>
        </p:nvSpPr>
        <p:spPr>
          <a:xfrm>
            <a:off x="683007" y="1590111"/>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5" name="テキスト ボックス 24">
            <a:extLst>
              <a:ext uri="{FF2B5EF4-FFF2-40B4-BE49-F238E27FC236}">
                <a16:creationId xmlns:a16="http://schemas.microsoft.com/office/drawing/2014/main" id="{3D19D173-451B-DDC2-1F73-78879771D2E7}"/>
              </a:ext>
            </a:extLst>
          </p:cNvPr>
          <p:cNvSpPr txBox="1"/>
          <p:nvPr/>
        </p:nvSpPr>
        <p:spPr>
          <a:xfrm>
            <a:off x="1205958" y="1590111"/>
            <a:ext cx="3355155"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受話器マーク　　　　を押します</a:t>
            </a:r>
            <a:endParaRPr lang="ja-JP" altLang="en-US" dirty="0">
              <a:latin typeface="BIZ UDPゴシック" panose="020B0400000000000000" pitchFamily="50" charset="-128"/>
              <a:ea typeface="BIZ UDPゴシック" panose="020B0400000000000000" pitchFamily="50" charset="-128"/>
              <a:cs typeface="IPAexGothic"/>
            </a:endParaRPr>
          </a:p>
        </p:txBody>
      </p:sp>
      <p:sp>
        <p:nvSpPr>
          <p:cNvPr id="26" name="テキスト ボックス 25">
            <a:extLst>
              <a:ext uri="{FF2B5EF4-FFF2-40B4-BE49-F238E27FC236}">
                <a16:creationId xmlns:a16="http://schemas.microsoft.com/office/drawing/2014/main" id="{0FCE20E4-ADF8-4F83-5255-B8F4064760D3}"/>
              </a:ext>
            </a:extLst>
          </p:cNvPr>
          <p:cNvSpPr txBox="1"/>
          <p:nvPr/>
        </p:nvSpPr>
        <p:spPr>
          <a:xfrm>
            <a:off x="5207478" y="1590111"/>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A9198E1A-3E9B-655F-A46E-36F58323235D}"/>
              </a:ext>
            </a:extLst>
          </p:cNvPr>
          <p:cNvSpPr txBox="1"/>
          <p:nvPr/>
        </p:nvSpPr>
        <p:spPr>
          <a:xfrm>
            <a:off x="5721429" y="1580441"/>
            <a:ext cx="2951952"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画面下部に出てくる</a:t>
            </a:r>
          </a:p>
          <a:p>
            <a:pPr>
              <a:lnSpc>
                <a:spcPct val="130000"/>
              </a:lnSpc>
            </a:pPr>
            <a:r>
              <a:rPr lang="ja-JP" altLang="en-US">
                <a:latin typeface="BIZ UDPゴシック" panose="020B0400000000000000" pitchFamily="50" charset="-128"/>
                <a:ea typeface="BIZ UDPゴシック" panose="020B0400000000000000" pitchFamily="50" charset="-128"/>
              </a:rPr>
              <a:t>キーパッド　　　を押します</a:t>
            </a:r>
            <a:endParaRPr lang="en-US" altLang="ja-JP">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64199B6C-7105-6247-E888-CEB9C55BCDED}"/>
              </a:ext>
            </a:extLst>
          </p:cNvPr>
          <p:cNvSpPr txBox="1">
            <a:spLocks/>
          </p:cNvSpPr>
          <p:nvPr/>
        </p:nvSpPr>
        <p:spPr>
          <a:xfrm>
            <a:off x="452298" y="1264641"/>
            <a:ext cx="4733917"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400" dirty="0">
                <a:solidFill>
                  <a:srgbClr val="4472C4"/>
                </a:solidFill>
                <a:latin typeface="BIZ UDPゴシック" panose="020B0400000000000000" pitchFamily="50" charset="-128"/>
                <a:ea typeface="BIZ UDPゴシック" panose="020B0400000000000000" pitchFamily="50" charset="-128"/>
              </a:rPr>
              <a:t>※</a:t>
            </a:r>
            <a:r>
              <a:rPr lang="ja-JP" altLang="en-US" sz="1400" dirty="0">
                <a:solidFill>
                  <a:srgbClr val="4472C4"/>
                </a:solidFill>
                <a:latin typeface="BIZ UDPゴシック" panose="020B0400000000000000" pitchFamily="50" charset="-128"/>
                <a:ea typeface="BIZ UDPゴシック" panose="020B0400000000000000" pitchFamily="50" charset="-128"/>
              </a:rPr>
              <a:t>表示については各メーカーによって異なります</a:t>
            </a:r>
          </a:p>
        </p:txBody>
      </p:sp>
      <p:sp>
        <p:nvSpPr>
          <p:cNvPr id="7" name="字幕 14">
            <a:extLst>
              <a:ext uri="{FF2B5EF4-FFF2-40B4-BE49-F238E27FC236}">
                <a16:creationId xmlns:a16="http://schemas.microsoft.com/office/drawing/2014/main" id="{9E35EEC3-01BA-AFE7-B7CF-1376781029CA}"/>
              </a:ext>
            </a:extLst>
          </p:cNvPr>
          <p:cNvSpPr txBox="1">
            <a:spLocks/>
          </p:cNvSpPr>
          <p:nvPr/>
        </p:nvSpPr>
        <p:spPr>
          <a:xfrm>
            <a:off x="470619" y="955020"/>
            <a:ext cx="6230627"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相手の電話番号を入力して電話をかける方法</a:t>
            </a:r>
          </a:p>
        </p:txBody>
      </p:sp>
      <p:pic>
        <p:nvPicPr>
          <p:cNvPr id="8" name="図 7" descr="アイコン&#10;&#10;自動的に生成された説明">
            <a:extLst>
              <a:ext uri="{FF2B5EF4-FFF2-40B4-BE49-F238E27FC236}">
                <a16:creationId xmlns:a16="http://schemas.microsoft.com/office/drawing/2014/main" id="{ECC6060C-75FF-5B0E-D902-B481EC5AF76C}"/>
              </a:ext>
            </a:extLst>
          </p:cNvPr>
          <p:cNvPicPr>
            <a:picLocks noChangeAspect="1"/>
          </p:cNvPicPr>
          <p:nvPr/>
        </p:nvPicPr>
        <p:blipFill>
          <a:blip r:embed="rId8">
            <a:extLst>
              <a:ext uri="{28A0092B-C50C-407E-A947-70E740481C1C}">
                <a14:useLocalDpi xmlns:a14="http://schemas.microsoft.com/office/drawing/2010/main" val="0"/>
              </a:ext>
            </a:extLst>
          </a:blip>
          <a:srcRect l="14201" t="16380" r="11133" b="12237"/>
          <a:stretch>
            <a:fillRect/>
          </a:stretch>
        </p:blipFill>
        <p:spPr>
          <a:xfrm>
            <a:off x="6959601" y="1990921"/>
            <a:ext cx="328468" cy="328468"/>
          </a:xfrm>
          <a:custGeom>
            <a:avLst/>
            <a:gdLst>
              <a:gd name="connsiteX0" fmla="*/ 484909 w 969818"/>
              <a:gd name="connsiteY0" fmla="*/ 0 h 969818"/>
              <a:gd name="connsiteX1" fmla="*/ 969818 w 969818"/>
              <a:gd name="connsiteY1" fmla="*/ 484909 h 969818"/>
              <a:gd name="connsiteX2" fmla="*/ 484909 w 969818"/>
              <a:gd name="connsiteY2" fmla="*/ 969818 h 969818"/>
              <a:gd name="connsiteX3" fmla="*/ 0 w 969818"/>
              <a:gd name="connsiteY3" fmla="*/ 484909 h 969818"/>
              <a:gd name="connsiteX4" fmla="*/ 484909 w 969818"/>
              <a:gd name="connsiteY4" fmla="*/ 0 h 96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818" h="969818">
                <a:moveTo>
                  <a:pt x="484909" y="0"/>
                </a:moveTo>
                <a:cubicBezTo>
                  <a:pt x="752717" y="0"/>
                  <a:pt x="969818" y="217101"/>
                  <a:pt x="969818" y="484909"/>
                </a:cubicBezTo>
                <a:cubicBezTo>
                  <a:pt x="969818" y="752717"/>
                  <a:pt x="752717" y="969818"/>
                  <a:pt x="484909" y="969818"/>
                </a:cubicBezTo>
                <a:cubicBezTo>
                  <a:pt x="217101" y="969818"/>
                  <a:pt x="0" y="752717"/>
                  <a:pt x="0" y="484909"/>
                </a:cubicBezTo>
                <a:cubicBezTo>
                  <a:pt x="0" y="217101"/>
                  <a:pt x="217101" y="0"/>
                  <a:pt x="484909" y="0"/>
                </a:cubicBezTo>
                <a:close/>
              </a:path>
            </a:pathLst>
          </a:custGeom>
          <a:ln>
            <a:noFill/>
          </a:ln>
          <a:effectLst/>
        </p:spPr>
      </p:pic>
      <p:pic>
        <p:nvPicPr>
          <p:cNvPr id="3" name="図 2">
            <a:extLst>
              <a:ext uri="{FF2B5EF4-FFF2-40B4-BE49-F238E27FC236}">
                <a16:creationId xmlns:a16="http://schemas.microsoft.com/office/drawing/2014/main" id="{4234AFFA-72AC-0EFC-5447-037884417AF2}"/>
              </a:ext>
            </a:extLst>
          </p:cNvPr>
          <p:cNvPicPr>
            <a:picLocks noChangeAspect="1"/>
          </p:cNvPicPr>
          <p:nvPr/>
        </p:nvPicPr>
        <p:blipFill>
          <a:blip r:embed="rId9"/>
          <a:srcRect l="9538" t="7068" r="8775" b="5014"/>
          <a:stretch>
            <a:fillRect/>
          </a:stretch>
        </p:blipFill>
        <p:spPr>
          <a:xfrm>
            <a:off x="2693797" y="1636229"/>
            <a:ext cx="354804" cy="354804"/>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ln>
            <a:noFill/>
          </a:ln>
          <a:effectLst/>
        </p:spPr>
      </p:pic>
      <p:sp>
        <p:nvSpPr>
          <p:cNvPr id="4"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p>
        </p:txBody>
      </p:sp>
    </p:spTree>
    <p:extLst>
      <p:ext uri="{BB962C8B-B14F-4D97-AF65-F5344CB8AC3E}">
        <p14:creationId xmlns:p14="http://schemas.microsoft.com/office/powerpoint/2010/main" val="3407637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5228623"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電話番号を直接入力してかける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hidden="1">
            <a:extLst>
              <a:ext uri="{FF2B5EF4-FFF2-40B4-BE49-F238E27FC236}">
                <a16:creationId xmlns:a16="http://schemas.microsoft.com/office/drawing/2014/main" id="{94C4D4DF-D5DC-2D12-2E65-118DC6529F05}"/>
              </a:ext>
            </a:extLst>
          </p:cNvPr>
          <p:cNvSpPr txBox="1"/>
          <p:nvPr/>
        </p:nvSpPr>
        <p:spPr>
          <a:xfrm>
            <a:off x="3176348" y="1525717"/>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8" name="Picture 3">
            <a:extLst>
              <a:ext uri="{FF2B5EF4-FFF2-40B4-BE49-F238E27FC236}">
                <a16:creationId xmlns:a16="http://schemas.microsoft.com/office/drawing/2014/main" id="{31EF0FDD-4B9C-A76A-BDF8-3B1F63543D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7341" y="2564441"/>
            <a:ext cx="1889327" cy="40935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四角形: 角を丸くする 8">
            <a:extLst>
              <a:ext uri="{FF2B5EF4-FFF2-40B4-BE49-F238E27FC236}">
                <a16:creationId xmlns:a16="http://schemas.microsoft.com/office/drawing/2014/main" id="{BDAD07E3-6A7F-FFE8-C9AE-097CC4055FBA}"/>
              </a:ext>
            </a:extLst>
          </p:cNvPr>
          <p:cNvSpPr/>
          <p:nvPr/>
        </p:nvSpPr>
        <p:spPr>
          <a:xfrm>
            <a:off x="1506129" y="4566976"/>
            <a:ext cx="1607186" cy="132638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6C003B08-9C6E-A6F5-7636-F763F63065F5}"/>
              </a:ext>
            </a:extLst>
          </p:cNvPr>
          <p:cNvSpPr/>
          <p:nvPr/>
        </p:nvSpPr>
        <p:spPr>
          <a:xfrm>
            <a:off x="2131087" y="6000515"/>
            <a:ext cx="341811" cy="34181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5225291A-B321-328F-0430-FC9C22ECC644}"/>
              </a:ext>
            </a:extLst>
          </p:cNvPr>
          <p:cNvSpPr txBox="1"/>
          <p:nvPr/>
        </p:nvSpPr>
        <p:spPr>
          <a:xfrm>
            <a:off x="6550076" y="84296"/>
            <a:ext cx="1881034" cy="671274"/>
          </a:xfrm>
          <a:prstGeom prst="rect">
            <a:avLst/>
          </a:prstGeom>
          <a:noFill/>
        </p:spPr>
        <p:txBody>
          <a:bodyPr wrap="square" rtlCol="0">
            <a:spAutoFit/>
          </a:bodyPr>
          <a:lstStyle/>
          <a:p>
            <a:pPr>
              <a:lnSpc>
                <a:spcPct val="120000"/>
              </a:lnSpc>
            </a:pPr>
            <a:r>
              <a:rPr lang="ja-JP" altLang="en-US" sz="1100">
                <a:solidFill>
                  <a:srgbClr val="4472C4"/>
                </a:solidFill>
                <a:latin typeface="BIZ UDPゴシック" panose="020B0400000000000000" pitchFamily="50" charset="-128"/>
                <a:ea typeface="BIZ UDPゴシック" panose="020B0400000000000000" pitchFamily="50" charset="-128"/>
              </a:rPr>
              <a:t>掲載機種：</a:t>
            </a:r>
            <a:r>
              <a:rPr lang="en-US" altLang="ja-JP" sz="1100">
                <a:solidFill>
                  <a:srgbClr val="4472C4"/>
                </a:solidFill>
                <a:latin typeface="BIZ UDPゴシック" panose="020B0400000000000000" pitchFamily="50" charset="-128"/>
                <a:ea typeface="BIZ UDPゴシック" panose="020B0400000000000000" pitchFamily="50" charset="-128"/>
              </a:rPr>
              <a:t>Xperia</a:t>
            </a:r>
            <a:r>
              <a:rPr lang="ja-JP" altLang="en-US" sz="1100">
                <a:solidFill>
                  <a:srgbClr val="4472C4"/>
                </a:solidFill>
                <a:latin typeface="BIZ UDPゴシック" panose="020B0400000000000000" pitchFamily="50" charset="-128"/>
                <a:ea typeface="BIZ UDPゴシック" panose="020B0400000000000000" pitchFamily="50" charset="-128"/>
              </a:rPr>
              <a:t> </a:t>
            </a:r>
            <a:r>
              <a:rPr lang="en-US" altLang="ja-JP" sz="1100" err="1">
                <a:solidFill>
                  <a:srgbClr val="4472C4"/>
                </a:solidFill>
                <a:latin typeface="BIZ UDPゴシック" panose="020B0400000000000000" pitchFamily="50" charset="-128"/>
                <a:ea typeface="BIZ UDPゴシック" panose="020B0400000000000000" pitchFamily="50" charset="-128"/>
              </a:rPr>
              <a:t>AceⅢ</a:t>
            </a:r>
            <a:endParaRPr lang="en-US" altLang="ja-JP" sz="1100">
              <a:solidFill>
                <a:srgbClr val="4472C4"/>
              </a:solidFill>
              <a:latin typeface="BIZ UDPゴシック" panose="020B0400000000000000" pitchFamily="50" charset="-128"/>
              <a:ea typeface="BIZ UDPゴシック" panose="020B0400000000000000" pitchFamily="50" charset="-128"/>
            </a:endParaRPr>
          </a:p>
          <a:p>
            <a:pPr>
              <a:lnSpc>
                <a:spcPct val="120000"/>
              </a:lnSpc>
            </a:pPr>
            <a:r>
              <a:rPr lang="ja-JP" altLang="en-US" sz="1100">
                <a:solidFill>
                  <a:srgbClr val="4472C4"/>
                </a:solidFill>
                <a:latin typeface="BIZ UDPゴシック" panose="020B0400000000000000" pitchFamily="50" charset="-128"/>
                <a:ea typeface="BIZ UDPゴシック" panose="020B0400000000000000" pitchFamily="50" charset="-128"/>
              </a:rPr>
              <a:t>対応</a:t>
            </a:r>
            <a:r>
              <a:rPr lang="en-US" altLang="ja-JP" sz="1100">
                <a:solidFill>
                  <a:srgbClr val="4472C4"/>
                </a:solidFill>
                <a:latin typeface="BIZ UDPゴシック" panose="020B0400000000000000" pitchFamily="50" charset="-128"/>
                <a:ea typeface="BIZ UDPゴシック" panose="020B0400000000000000" pitchFamily="50" charset="-128"/>
              </a:rPr>
              <a:t>OS</a:t>
            </a:r>
            <a:r>
              <a:rPr lang="ja-JP" altLang="en-US" sz="1100">
                <a:solidFill>
                  <a:srgbClr val="4472C4"/>
                </a:solidFill>
                <a:latin typeface="BIZ UDPゴシック" panose="020B0400000000000000" pitchFamily="50" charset="-128"/>
                <a:ea typeface="BIZ UDPゴシック" panose="020B0400000000000000" pitchFamily="50" charset="-128"/>
              </a:rPr>
              <a:t>：</a:t>
            </a:r>
            <a:r>
              <a:rPr lang="en-US" altLang="ja-JP" sz="1100">
                <a:solidFill>
                  <a:srgbClr val="4472C4"/>
                </a:solidFill>
                <a:latin typeface="BIZ UDPゴシック" panose="020B0400000000000000" pitchFamily="50" charset="-128"/>
                <a:ea typeface="BIZ UDPゴシック" panose="020B0400000000000000" pitchFamily="50" charset="-128"/>
              </a:rPr>
              <a:t>Android12</a:t>
            </a:r>
          </a:p>
          <a:p>
            <a:pPr>
              <a:lnSpc>
                <a:spcPct val="120000"/>
              </a:lnSpc>
            </a:pPr>
            <a:r>
              <a:rPr lang="ja-JP" altLang="en-US" sz="1100">
                <a:solidFill>
                  <a:srgbClr val="4472C4"/>
                </a:solidFill>
                <a:latin typeface="BIZ UDPゴシック" panose="020B0400000000000000" pitchFamily="50" charset="-128"/>
                <a:ea typeface="BIZ UDPゴシック" panose="020B0400000000000000" pitchFamily="50" charset="-128"/>
              </a:rPr>
              <a:t>アプリのバージョン：</a:t>
            </a:r>
            <a:r>
              <a:rPr lang="en-US" altLang="ja-JP" sz="1100">
                <a:solidFill>
                  <a:srgbClr val="4472C4"/>
                </a:solidFill>
                <a:latin typeface="BIZ UDPゴシック" panose="020B0400000000000000" pitchFamily="50" charset="-128"/>
                <a:ea typeface="BIZ UDPゴシック" panose="020B0400000000000000" pitchFamily="50" charset="-128"/>
              </a:rPr>
              <a:t>23.0</a:t>
            </a:r>
          </a:p>
        </p:txBody>
      </p:sp>
      <p:sp>
        <p:nvSpPr>
          <p:cNvPr id="22" name="テキスト ボックス 21">
            <a:extLst>
              <a:ext uri="{FF2B5EF4-FFF2-40B4-BE49-F238E27FC236}">
                <a16:creationId xmlns:a16="http://schemas.microsoft.com/office/drawing/2014/main" id="{4C50B1BD-D8F2-1504-5541-8CDBCCCD76A9}"/>
              </a:ext>
            </a:extLst>
          </p:cNvPr>
          <p:cNvSpPr txBox="1"/>
          <p:nvPr/>
        </p:nvSpPr>
        <p:spPr>
          <a:xfrm>
            <a:off x="1212654" y="1561320"/>
            <a:ext cx="3376116"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電話番号を入力し、緑色の</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受話器マーク　　  で発信します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E7843884-417E-9118-E2EB-FCD0C1328197}"/>
              </a:ext>
            </a:extLst>
          </p:cNvPr>
          <p:cNvSpPr txBox="1"/>
          <p:nvPr/>
        </p:nvSpPr>
        <p:spPr>
          <a:xfrm>
            <a:off x="709691" y="157560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3" name="Picture 2">
            <a:extLst>
              <a:ext uri="{FF2B5EF4-FFF2-40B4-BE49-F238E27FC236}">
                <a16:creationId xmlns:a16="http://schemas.microsoft.com/office/drawing/2014/main" id="{18E9063A-49C6-DEBA-C845-89FB630452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3966" y="2526631"/>
            <a:ext cx="1914732" cy="41485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E64C16D7-5A7E-5C0F-3AD3-78519DF76603}"/>
              </a:ext>
            </a:extLst>
          </p:cNvPr>
          <p:cNvSpPr txBox="1"/>
          <p:nvPr/>
        </p:nvSpPr>
        <p:spPr>
          <a:xfrm>
            <a:off x="4987081" y="1571992"/>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3308E95-A53D-5BFC-002A-3D028E59FF7A}"/>
              </a:ext>
            </a:extLst>
          </p:cNvPr>
          <p:cNvSpPr txBox="1"/>
          <p:nvPr/>
        </p:nvSpPr>
        <p:spPr>
          <a:xfrm>
            <a:off x="5510033" y="1598833"/>
            <a:ext cx="3501232"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「発信中</a:t>
            </a:r>
            <a:r>
              <a:rPr lang="en-US" altLang="ja-JP" spc="-80" dirty="0">
                <a:latin typeface="BIZ UDPゴシック" panose="020B0400000000000000" pitchFamily="50" charset="-128"/>
                <a:ea typeface="BIZ UDPゴシック" panose="020B0400000000000000" pitchFamily="50" charset="-128"/>
                <a:cs typeface="IPAexGothic"/>
              </a:rPr>
              <a:t>...</a:t>
            </a:r>
            <a:r>
              <a:rPr lang="ja-JP" altLang="en-US" spc="-80" dirty="0">
                <a:latin typeface="BIZ UDPゴシック" panose="020B0400000000000000" pitchFamily="50" charset="-128"/>
                <a:ea typeface="BIZ UDPゴシック" panose="020B0400000000000000" pitchFamily="50" charset="-128"/>
                <a:cs typeface="IPAexGothic"/>
              </a:rPr>
              <a:t>」と表示されます</a:t>
            </a:r>
          </a:p>
        </p:txBody>
      </p:sp>
      <p:sp>
        <p:nvSpPr>
          <p:cNvPr id="14" name="四角形: 角を丸くする 13">
            <a:extLst>
              <a:ext uri="{FF2B5EF4-FFF2-40B4-BE49-F238E27FC236}">
                <a16:creationId xmlns:a16="http://schemas.microsoft.com/office/drawing/2014/main" id="{B15A0E5C-EE8F-D15B-014C-F6F4EF97F44D}"/>
              </a:ext>
            </a:extLst>
          </p:cNvPr>
          <p:cNvSpPr/>
          <p:nvPr/>
        </p:nvSpPr>
        <p:spPr>
          <a:xfrm>
            <a:off x="6209255" y="2712185"/>
            <a:ext cx="659344" cy="16970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242064"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字幕 14">
            <a:extLst>
              <a:ext uri="{FF2B5EF4-FFF2-40B4-BE49-F238E27FC236}">
                <a16:creationId xmlns:a16="http://schemas.microsoft.com/office/drawing/2014/main" id="{A8F64FAA-1A08-B4FA-8BCC-B8A598FF2956}"/>
              </a:ext>
            </a:extLst>
          </p:cNvPr>
          <p:cNvSpPr txBox="1">
            <a:spLocks/>
          </p:cNvSpPr>
          <p:nvPr/>
        </p:nvSpPr>
        <p:spPr>
          <a:xfrm>
            <a:off x="452298" y="1264641"/>
            <a:ext cx="4733917"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400" dirty="0">
                <a:solidFill>
                  <a:srgbClr val="4472C4"/>
                </a:solidFill>
                <a:latin typeface="BIZ UDPゴシック" panose="020B0400000000000000" pitchFamily="50" charset="-128"/>
                <a:ea typeface="BIZ UDPゴシック" panose="020B0400000000000000" pitchFamily="50" charset="-128"/>
              </a:rPr>
              <a:t>※</a:t>
            </a:r>
            <a:r>
              <a:rPr lang="ja-JP" altLang="en-US" sz="1400" dirty="0">
                <a:solidFill>
                  <a:srgbClr val="4472C4"/>
                </a:solidFill>
                <a:latin typeface="BIZ UDPゴシック" panose="020B0400000000000000" pitchFamily="50" charset="-128"/>
                <a:ea typeface="BIZ UDPゴシック" panose="020B0400000000000000" pitchFamily="50" charset="-128"/>
              </a:rPr>
              <a:t>表示については各メーカーによって異なります</a:t>
            </a:r>
          </a:p>
        </p:txBody>
      </p:sp>
      <p:sp>
        <p:nvSpPr>
          <p:cNvPr id="21" name="字幕 14">
            <a:extLst>
              <a:ext uri="{FF2B5EF4-FFF2-40B4-BE49-F238E27FC236}">
                <a16:creationId xmlns:a16="http://schemas.microsoft.com/office/drawing/2014/main" id="{EDDF1049-10CD-40C6-822C-1906488B234A}"/>
              </a:ext>
            </a:extLst>
          </p:cNvPr>
          <p:cNvSpPr txBox="1">
            <a:spLocks/>
          </p:cNvSpPr>
          <p:nvPr/>
        </p:nvSpPr>
        <p:spPr>
          <a:xfrm>
            <a:off x="470619" y="955020"/>
            <a:ext cx="6230627"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相手の電話番号を入力して電話をかける方法</a:t>
            </a:r>
          </a:p>
        </p:txBody>
      </p:sp>
      <p:pic>
        <p:nvPicPr>
          <p:cNvPr id="24" name="図 23">
            <a:extLst>
              <a:ext uri="{FF2B5EF4-FFF2-40B4-BE49-F238E27FC236}">
                <a16:creationId xmlns:a16="http://schemas.microsoft.com/office/drawing/2014/main" id="{B24D363B-3A3E-915B-5109-255D61A153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274" t="84645" r="42271" b="8223"/>
          <a:stretch/>
        </p:blipFill>
        <p:spPr bwMode="auto">
          <a:xfrm>
            <a:off x="2665917" y="1967417"/>
            <a:ext cx="346825" cy="346825"/>
          </a:xfrm>
          <a:custGeom>
            <a:avLst/>
            <a:gdLst>
              <a:gd name="connsiteX0" fmla="*/ 489527 w 979054"/>
              <a:gd name="connsiteY0" fmla="*/ 0 h 979054"/>
              <a:gd name="connsiteX1" fmla="*/ 979054 w 979054"/>
              <a:gd name="connsiteY1" fmla="*/ 489527 h 979054"/>
              <a:gd name="connsiteX2" fmla="*/ 489527 w 979054"/>
              <a:gd name="connsiteY2" fmla="*/ 979054 h 979054"/>
              <a:gd name="connsiteX3" fmla="*/ 0 w 979054"/>
              <a:gd name="connsiteY3" fmla="*/ 489527 h 979054"/>
              <a:gd name="connsiteX4" fmla="*/ 489527 w 979054"/>
              <a:gd name="connsiteY4" fmla="*/ 0 h 97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054" h="979054">
                <a:moveTo>
                  <a:pt x="489527" y="0"/>
                </a:moveTo>
                <a:cubicBezTo>
                  <a:pt x="759885" y="0"/>
                  <a:pt x="979054" y="219169"/>
                  <a:pt x="979054" y="489527"/>
                </a:cubicBezTo>
                <a:cubicBezTo>
                  <a:pt x="979054" y="759885"/>
                  <a:pt x="759885" y="979054"/>
                  <a:pt x="489527" y="979054"/>
                </a:cubicBezTo>
                <a:cubicBezTo>
                  <a:pt x="219169" y="979054"/>
                  <a:pt x="0" y="759885"/>
                  <a:pt x="0" y="489527"/>
                </a:cubicBezTo>
                <a:cubicBezTo>
                  <a:pt x="0" y="219169"/>
                  <a:pt x="219169" y="0"/>
                  <a:pt x="489527" y="0"/>
                </a:cubicBezTo>
                <a:close/>
              </a:path>
            </a:pathLst>
          </a:cu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a:t>
            </a:r>
          </a:p>
        </p:txBody>
      </p:sp>
    </p:spTree>
    <p:extLst>
      <p:ext uri="{BB962C8B-B14F-4D97-AF65-F5344CB8AC3E}">
        <p14:creationId xmlns:p14="http://schemas.microsoft.com/office/powerpoint/2010/main" val="56938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641DCC0-A2A3-0077-6ECC-F2E1BDB55EA4}"/>
              </a:ext>
            </a:extLst>
          </p:cNvPr>
          <p:cNvPicPr>
            <a:picLocks noChangeAspect="1"/>
          </p:cNvPicPr>
          <p:nvPr/>
        </p:nvPicPr>
        <p:blipFill>
          <a:blip r:embed="rId4"/>
          <a:stretch>
            <a:fillRect/>
          </a:stretch>
        </p:blipFill>
        <p:spPr>
          <a:xfrm>
            <a:off x="1465989" y="2521763"/>
            <a:ext cx="1938696" cy="4206605"/>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5268813"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電話番号を直接入力してかける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AE1F18DB-386F-FA55-A05C-D67AD37DE02A}"/>
              </a:ext>
            </a:extLst>
          </p:cNvPr>
          <p:cNvSpPr txBox="1"/>
          <p:nvPr/>
        </p:nvSpPr>
        <p:spPr>
          <a:xfrm>
            <a:off x="891441"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E62AECA1-48DA-933D-A3EE-C7453D906516}"/>
              </a:ext>
            </a:extLst>
          </p:cNvPr>
          <p:cNvSpPr txBox="1"/>
          <p:nvPr/>
        </p:nvSpPr>
        <p:spPr>
          <a:xfrm>
            <a:off x="1405392" y="1520714"/>
            <a:ext cx="319252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電話が繋がると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通話時間が表示されます</a:t>
            </a:r>
          </a:p>
        </p:txBody>
      </p:sp>
      <p:sp>
        <p:nvSpPr>
          <p:cNvPr id="18" name="四角形: 角を丸くする 17">
            <a:extLst>
              <a:ext uri="{FF2B5EF4-FFF2-40B4-BE49-F238E27FC236}">
                <a16:creationId xmlns:a16="http://schemas.microsoft.com/office/drawing/2014/main" id="{E2D18292-3869-48AB-5160-76D6107C5E46}"/>
              </a:ext>
            </a:extLst>
          </p:cNvPr>
          <p:cNvSpPr/>
          <p:nvPr/>
        </p:nvSpPr>
        <p:spPr>
          <a:xfrm>
            <a:off x="1675844" y="5138906"/>
            <a:ext cx="432498" cy="51491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9" name="Picture 2">
            <a:extLst>
              <a:ext uri="{FF2B5EF4-FFF2-40B4-BE49-F238E27FC236}">
                <a16:creationId xmlns:a16="http://schemas.microsoft.com/office/drawing/2014/main" id="{13A22FA5-EA73-3B33-87D6-852E3F8B03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4386" y="2521763"/>
            <a:ext cx="1941643" cy="42068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FAFE1123-78BC-4C34-1430-6B82987662B6}"/>
              </a:ext>
            </a:extLst>
          </p:cNvPr>
          <p:cNvSpPr txBox="1"/>
          <p:nvPr/>
        </p:nvSpPr>
        <p:spPr>
          <a:xfrm>
            <a:off x="4936424"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四角形: 角を丸くする 21">
            <a:extLst>
              <a:ext uri="{FF2B5EF4-FFF2-40B4-BE49-F238E27FC236}">
                <a16:creationId xmlns:a16="http://schemas.microsoft.com/office/drawing/2014/main" id="{D5AEC4CB-219B-F9C6-A1AA-4EA773BBBBC9}"/>
              </a:ext>
            </a:extLst>
          </p:cNvPr>
          <p:cNvSpPr/>
          <p:nvPr/>
        </p:nvSpPr>
        <p:spPr>
          <a:xfrm>
            <a:off x="6319058" y="5768720"/>
            <a:ext cx="504002" cy="46032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41CE8756-D7AF-2BF1-D6E8-CC887F0126C1}"/>
              </a:ext>
            </a:extLst>
          </p:cNvPr>
          <p:cNvSpPr/>
          <p:nvPr/>
        </p:nvSpPr>
        <p:spPr>
          <a:xfrm>
            <a:off x="6344285" y="2743200"/>
            <a:ext cx="422275" cy="142875"/>
          </a:xfrm>
          <a:prstGeom prst="rect">
            <a:avLst/>
          </a:prstGeom>
          <a:solidFill>
            <a:srgbClr val="2F96B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dirty="0">
                <a:solidFill>
                  <a:prstClr val="white"/>
                </a:solidFill>
                <a:latin typeface="Arial Nova" panose="020F0502020204030204" pitchFamily="34" charset="0"/>
              </a:rPr>
              <a:t>00</a:t>
            </a:r>
            <a:r>
              <a:rPr kumimoji="1" lang="ja-JP" altLang="en-US" sz="1100" dirty="0">
                <a:solidFill>
                  <a:prstClr val="white"/>
                </a:solidFill>
                <a:latin typeface="Arial Nova" panose="020F0502020204030204" pitchFamily="34" charset="0"/>
              </a:rPr>
              <a:t>：</a:t>
            </a:r>
            <a:r>
              <a:rPr kumimoji="1" lang="en-US" altLang="ja-JP" sz="1100" dirty="0">
                <a:solidFill>
                  <a:prstClr val="white"/>
                </a:solidFill>
                <a:latin typeface="Arial Nova" panose="020F0502020204030204" pitchFamily="34" charset="0"/>
              </a:rPr>
              <a:t>04</a:t>
            </a:r>
            <a:endParaRPr kumimoji="1" lang="ja-JP" altLang="en-US" sz="1100" dirty="0">
              <a:solidFill>
                <a:prstClr val="white"/>
              </a:solidFill>
              <a:latin typeface="Arial Nova" panose="020F0502020204030204" pitchFamily="34" charset="0"/>
            </a:endParaRPr>
          </a:p>
        </p:txBody>
      </p:sp>
      <p:cxnSp>
        <p:nvCxnSpPr>
          <p:cNvPr id="26" name="直線矢印コネクタ 25">
            <a:extLst>
              <a:ext uri="{FF2B5EF4-FFF2-40B4-BE49-F238E27FC236}">
                <a16:creationId xmlns:a16="http://schemas.microsoft.com/office/drawing/2014/main" id="{1EE6A798-5F86-8251-5DCF-78822F954D0C}"/>
              </a:ext>
            </a:extLst>
          </p:cNvPr>
          <p:cNvCxnSpPr>
            <a:cxnSpLocks/>
          </p:cNvCxnSpPr>
          <p:nvPr/>
        </p:nvCxnSpPr>
        <p:spPr>
          <a:xfrm>
            <a:off x="4242064"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FEA50F7-AE22-D07B-0531-C116A82A4BC4}"/>
              </a:ext>
            </a:extLst>
          </p:cNvPr>
          <p:cNvSpPr txBox="1"/>
          <p:nvPr/>
        </p:nvSpPr>
        <p:spPr>
          <a:xfrm>
            <a:off x="26126" y="4216043"/>
            <a:ext cx="1439863" cy="2568845"/>
          </a:xfrm>
          <a:prstGeom prst="rect">
            <a:avLst/>
          </a:prstGeom>
          <a:noFill/>
        </p:spPr>
        <p:txBody>
          <a:bodyPr wrap="square" rtlCol="0">
            <a:spAutoFit/>
          </a:bodyPr>
          <a:lstStyle/>
          <a:p>
            <a:pPr>
              <a:lnSpc>
                <a:spcPct val="130000"/>
              </a:lnSpc>
            </a:pPr>
            <a:r>
              <a:rPr lang="en-US" altLang="ja-JP" sz="1400" dirty="0">
                <a:solidFill>
                  <a:srgbClr val="FF3300"/>
                </a:solidFill>
                <a:latin typeface="BIZ UDPゴシック" panose="020B0400000000000000" pitchFamily="50" charset="-128"/>
                <a:ea typeface="BIZ UDPゴシック" panose="020B0400000000000000" pitchFamily="50" charset="-128"/>
              </a:rPr>
              <a:t>※</a:t>
            </a:r>
            <a:r>
              <a:rPr lang="ja-JP" altLang="en-US" sz="1400" dirty="0">
                <a:solidFill>
                  <a:srgbClr val="FF3300"/>
                </a:solidFill>
                <a:latin typeface="BIZ UDPゴシック" panose="020B0400000000000000" pitchFamily="50" charset="-128"/>
                <a:ea typeface="BIZ UDPゴシック" panose="020B0400000000000000" pitchFamily="50" charset="-128"/>
              </a:rPr>
              <a:t>スピーカーモードにすると音が本体下部のスピーカーから出るようになるため、スマートフォンから耳を離して通話ができます。</a:t>
            </a:r>
          </a:p>
        </p:txBody>
      </p:sp>
      <p:sp>
        <p:nvSpPr>
          <p:cNvPr id="35" name="字幕 14">
            <a:extLst>
              <a:ext uri="{FF2B5EF4-FFF2-40B4-BE49-F238E27FC236}">
                <a16:creationId xmlns:a16="http://schemas.microsoft.com/office/drawing/2014/main" id="{E5C0A791-42DC-10D6-D14B-71C3AFFC6019}"/>
              </a:ext>
            </a:extLst>
          </p:cNvPr>
          <p:cNvSpPr txBox="1">
            <a:spLocks/>
          </p:cNvSpPr>
          <p:nvPr/>
        </p:nvSpPr>
        <p:spPr>
          <a:xfrm>
            <a:off x="452298" y="1264641"/>
            <a:ext cx="4733917"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400" dirty="0">
                <a:solidFill>
                  <a:srgbClr val="4472C4"/>
                </a:solidFill>
                <a:latin typeface="BIZ UDPゴシック" panose="020B0400000000000000" pitchFamily="50" charset="-128"/>
                <a:ea typeface="BIZ UDPゴシック" panose="020B0400000000000000" pitchFamily="50" charset="-128"/>
              </a:rPr>
              <a:t>※</a:t>
            </a:r>
            <a:r>
              <a:rPr lang="ja-JP" altLang="en-US" sz="1400" dirty="0">
                <a:solidFill>
                  <a:srgbClr val="4472C4"/>
                </a:solidFill>
                <a:latin typeface="BIZ UDPゴシック" panose="020B0400000000000000" pitchFamily="50" charset="-128"/>
                <a:ea typeface="BIZ UDPゴシック" panose="020B0400000000000000" pitchFamily="50" charset="-128"/>
              </a:rPr>
              <a:t>表示については各メーカーによって異なります</a:t>
            </a:r>
          </a:p>
        </p:txBody>
      </p:sp>
      <p:sp>
        <p:nvSpPr>
          <p:cNvPr id="36" name="字幕 14">
            <a:extLst>
              <a:ext uri="{FF2B5EF4-FFF2-40B4-BE49-F238E27FC236}">
                <a16:creationId xmlns:a16="http://schemas.microsoft.com/office/drawing/2014/main" id="{68D13EC0-C760-B767-6D9D-60BC322FB653}"/>
              </a:ext>
            </a:extLst>
          </p:cNvPr>
          <p:cNvSpPr txBox="1">
            <a:spLocks/>
          </p:cNvSpPr>
          <p:nvPr/>
        </p:nvSpPr>
        <p:spPr>
          <a:xfrm>
            <a:off x="470619" y="955020"/>
            <a:ext cx="6230627"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相手の電話番号を入力して電話をかける方法</a:t>
            </a:r>
          </a:p>
        </p:txBody>
      </p:sp>
      <p:sp>
        <p:nvSpPr>
          <p:cNvPr id="38" name="テキスト ボックス 37">
            <a:extLst>
              <a:ext uri="{FF2B5EF4-FFF2-40B4-BE49-F238E27FC236}">
                <a16:creationId xmlns:a16="http://schemas.microsoft.com/office/drawing/2014/main" id="{1D89EB82-0B48-FDE6-8CBC-8C25EDA5F549}"/>
              </a:ext>
            </a:extLst>
          </p:cNvPr>
          <p:cNvSpPr txBox="1"/>
          <p:nvPr/>
        </p:nvSpPr>
        <p:spPr>
          <a:xfrm>
            <a:off x="5424398" y="1529423"/>
            <a:ext cx="319252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電話を切る時は赤色の受話器</a:t>
            </a:r>
          </a:p>
          <a:p>
            <a:pPr>
              <a:lnSpc>
                <a:spcPct val="130000"/>
              </a:lnSpc>
            </a:pPr>
            <a:r>
              <a:rPr lang="ja-JP" altLang="en-US" dirty="0">
                <a:latin typeface="BIZ UDPゴシック" panose="020B0400000000000000" pitchFamily="50" charset="-128"/>
                <a:ea typeface="BIZ UDPゴシック" panose="020B0400000000000000" pitchFamily="50" charset="-128"/>
              </a:rPr>
              <a:t>マーク　　　　を押します</a:t>
            </a:r>
          </a:p>
        </p:txBody>
      </p:sp>
      <p:pic>
        <p:nvPicPr>
          <p:cNvPr id="39" name="図 38">
            <a:extLst>
              <a:ext uri="{FF2B5EF4-FFF2-40B4-BE49-F238E27FC236}">
                <a16:creationId xmlns:a16="http://schemas.microsoft.com/office/drawing/2014/main" id="{CA30589B-206D-F132-34AC-16E2749665B5}"/>
              </a:ext>
            </a:extLst>
          </p:cNvPr>
          <p:cNvPicPr>
            <a:picLocks noChangeAspect="1"/>
          </p:cNvPicPr>
          <p:nvPr/>
        </p:nvPicPr>
        <p:blipFill>
          <a:blip r:embed="rId8"/>
          <a:srcRect l="9265" t="17268" r="4774" b="7983"/>
          <a:stretch>
            <a:fillRect/>
          </a:stretch>
        </p:blipFill>
        <p:spPr>
          <a:xfrm>
            <a:off x="6281262" y="1942012"/>
            <a:ext cx="339634" cy="339634"/>
          </a:xfrm>
          <a:custGeom>
            <a:avLst/>
            <a:gdLst>
              <a:gd name="connsiteX0" fmla="*/ 432018 w 864036"/>
              <a:gd name="connsiteY0" fmla="*/ 0 h 864036"/>
              <a:gd name="connsiteX1" fmla="*/ 864036 w 864036"/>
              <a:gd name="connsiteY1" fmla="*/ 432018 h 864036"/>
              <a:gd name="connsiteX2" fmla="*/ 432018 w 864036"/>
              <a:gd name="connsiteY2" fmla="*/ 864036 h 864036"/>
              <a:gd name="connsiteX3" fmla="*/ 0 w 864036"/>
              <a:gd name="connsiteY3" fmla="*/ 432018 h 864036"/>
              <a:gd name="connsiteX4" fmla="*/ 432018 w 864036"/>
              <a:gd name="connsiteY4" fmla="*/ 0 h 864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36" h="864036">
                <a:moveTo>
                  <a:pt x="432018" y="0"/>
                </a:moveTo>
                <a:cubicBezTo>
                  <a:pt x="670615" y="0"/>
                  <a:pt x="864036" y="193421"/>
                  <a:pt x="864036" y="432018"/>
                </a:cubicBezTo>
                <a:cubicBezTo>
                  <a:pt x="864036" y="670615"/>
                  <a:pt x="670615" y="864036"/>
                  <a:pt x="432018" y="864036"/>
                </a:cubicBezTo>
                <a:cubicBezTo>
                  <a:pt x="193421" y="864036"/>
                  <a:pt x="0" y="670615"/>
                  <a:pt x="0" y="432018"/>
                </a:cubicBezTo>
                <a:cubicBezTo>
                  <a:pt x="0" y="193421"/>
                  <a:pt x="193421" y="0"/>
                  <a:pt x="432018" y="0"/>
                </a:cubicBezTo>
                <a:close/>
              </a:path>
            </a:pathLst>
          </a:custGeom>
          <a:ln>
            <a:noFill/>
          </a:ln>
          <a:effectLst/>
        </p:spPr>
      </p:pic>
      <p:cxnSp>
        <p:nvCxnSpPr>
          <p:cNvPr id="29" name="直線コネクタ 28">
            <a:extLst>
              <a:ext uri="{FF2B5EF4-FFF2-40B4-BE49-F238E27FC236}">
                <a16:creationId xmlns:a16="http://schemas.microsoft.com/office/drawing/2014/main" id="{DDAEB8F2-8838-A1F5-82F4-081902DCC758}"/>
              </a:ext>
            </a:extLst>
          </p:cNvPr>
          <p:cNvCxnSpPr>
            <a:stCxn id="18" idx="1"/>
          </p:cNvCxnSpPr>
          <p:nvPr/>
        </p:nvCxnSpPr>
        <p:spPr>
          <a:xfrm flipH="1" flipV="1">
            <a:off x="1366343" y="5353627"/>
            <a:ext cx="309501" cy="0"/>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a:t>
            </a:r>
          </a:p>
        </p:txBody>
      </p:sp>
    </p:spTree>
    <p:extLst>
      <p:ext uri="{BB962C8B-B14F-4D97-AF65-F5344CB8AC3E}">
        <p14:creationId xmlns:p14="http://schemas.microsoft.com/office/powerpoint/2010/main" val="131153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73455748-6306-D36C-75FF-1B6D12AC0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197" y="2370479"/>
            <a:ext cx="1986265" cy="4303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DC244A83-3755-539D-B80B-168602C67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233" y="2370480"/>
            <a:ext cx="1986265" cy="4303574"/>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1-B</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9" y="155154"/>
            <a:ext cx="4223788"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着信履歴を使ってかける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350856" y="4146688"/>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3841679" y="171080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hidden="1">
            <a:extLst>
              <a:ext uri="{FF2B5EF4-FFF2-40B4-BE49-F238E27FC236}">
                <a16:creationId xmlns:a16="http://schemas.microsoft.com/office/drawing/2014/main" id="{C3308E95-A53D-5BFC-002A-3D028E59FF7A}"/>
              </a:ext>
            </a:extLst>
          </p:cNvPr>
          <p:cNvSpPr txBox="1"/>
          <p:nvPr/>
        </p:nvSpPr>
        <p:spPr>
          <a:xfrm>
            <a:off x="-3376883" y="1791327"/>
            <a:ext cx="3340855" cy="395621"/>
          </a:xfrm>
          <a:prstGeom prst="rect">
            <a:avLst/>
          </a:prstGeom>
          <a:noFill/>
        </p:spPr>
        <p:txBody>
          <a:bodyPr wrap="square" lIns="91440" tIns="45720" rIns="91440" bIns="45720" rtlCol="0" anchor="t">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「受話器」の形のマークを押します</a:t>
            </a:r>
            <a:endParaRPr lang="ja-JP" altLang="en-US">
              <a:latin typeface="BIZ UDPゴシック" panose="020B0400000000000000" pitchFamily="50" charset="-128"/>
              <a:ea typeface="BIZ UDPゴシック" panose="020B0400000000000000" pitchFamily="50" charset="-128"/>
              <a:cs typeface="IPAexGothic"/>
            </a:endParaRP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516575" y="3980957"/>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2976575" y="4061331"/>
            <a:ext cx="2520000" cy="395621"/>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通話履歴を押します</a:t>
            </a:r>
            <a:endParaRPr lang="en-US" altLang="ja-JP">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C6762F6B-A285-A368-259D-EF1D3D4C29FF}"/>
              </a:ext>
            </a:extLst>
          </p:cNvPr>
          <p:cNvSpPr/>
          <p:nvPr/>
        </p:nvSpPr>
        <p:spPr>
          <a:xfrm>
            <a:off x="6515962" y="2907310"/>
            <a:ext cx="684938" cy="25499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B29DBCDB-8479-1454-D8F1-0D7C67531EE7}"/>
              </a:ext>
            </a:extLst>
          </p:cNvPr>
          <p:cNvSpPr/>
          <p:nvPr/>
        </p:nvSpPr>
        <p:spPr>
          <a:xfrm>
            <a:off x="1694957" y="5981290"/>
            <a:ext cx="374474" cy="37447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57C720A2-9AC5-000E-3A5A-1E17D9E4EBA3}"/>
              </a:ext>
            </a:extLst>
          </p:cNvPr>
          <p:cNvSpPr txBox="1"/>
          <p:nvPr/>
        </p:nvSpPr>
        <p:spPr>
          <a:xfrm>
            <a:off x="52074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9E078304-2361-578F-3A8B-94FF6F1C6BA2}"/>
              </a:ext>
            </a:extLst>
          </p:cNvPr>
          <p:cNvSpPr txBox="1"/>
          <p:nvPr/>
        </p:nvSpPr>
        <p:spPr>
          <a:xfrm>
            <a:off x="5721429" y="1590111"/>
            <a:ext cx="2520000" cy="395621"/>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通話履歴を押します</a:t>
            </a:r>
            <a:endParaRPr lang="en-US" altLang="ja-JP">
              <a:latin typeface="BIZ UDPゴシック" panose="020B0400000000000000" pitchFamily="50" charset="-128"/>
              <a:ea typeface="BIZ UDPゴシック" panose="020B0400000000000000" pitchFamily="50" charset="-128"/>
            </a:endParaRPr>
          </a:p>
        </p:txBody>
      </p:sp>
      <p:sp>
        <p:nvSpPr>
          <p:cNvPr id="18" name="字幕 14">
            <a:extLst>
              <a:ext uri="{FF2B5EF4-FFF2-40B4-BE49-F238E27FC236}">
                <a16:creationId xmlns:a16="http://schemas.microsoft.com/office/drawing/2014/main" id="{7322C2EC-C6CF-A81D-57D8-6227B6F613EF}"/>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着信履歴から電話をかける方法</a:t>
            </a:r>
          </a:p>
        </p:txBody>
      </p:sp>
      <p:sp>
        <p:nvSpPr>
          <p:cNvPr id="3"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sp>
        <p:nvSpPr>
          <p:cNvPr id="8" name="テキスト ボックス 7">
            <a:extLst>
              <a:ext uri="{FF2B5EF4-FFF2-40B4-BE49-F238E27FC236}">
                <a16:creationId xmlns:a16="http://schemas.microsoft.com/office/drawing/2014/main" id="{D6328CFF-79E3-A8F5-FBF5-083E046B43EB}"/>
              </a:ext>
            </a:extLst>
          </p:cNvPr>
          <p:cNvSpPr txBox="1"/>
          <p:nvPr/>
        </p:nvSpPr>
        <p:spPr>
          <a:xfrm>
            <a:off x="683007" y="1590111"/>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05EEB690-514C-9304-BDE3-58A5674AC5D3}"/>
              </a:ext>
            </a:extLst>
          </p:cNvPr>
          <p:cNvSpPr txBox="1"/>
          <p:nvPr/>
        </p:nvSpPr>
        <p:spPr>
          <a:xfrm>
            <a:off x="1205958" y="1590111"/>
            <a:ext cx="3355155"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受話器マーク　　　　を押します</a:t>
            </a:r>
            <a:endParaRPr lang="ja-JP" altLang="en-US" dirty="0">
              <a:latin typeface="BIZ UDPゴシック" panose="020B0400000000000000" pitchFamily="50" charset="-128"/>
              <a:ea typeface="BIZ UDPゴシック" panose="020B0400000000000000" pitchFamily="50" charset="-128"/>
              <a:cs typeface="IPAexGothic"/>
            </a:endParaRPr>
          </a:p>
        </p:txBody>
      </p:sp>
      <p:pic>
        <p:nvPicPr>
          <p:cNvPr id="10" name="図 9">
            <a:extLst>
              <a:ext uri="{FF2B5EF4-FFF2-40B4-BE49-F238E27FC236}">
                <a16:creationId xmlns:a16="http://schemas.microsoft.com/office/drawing/2014/main" id="{1DD79D07-6604-B299-8BB2-F6284B4E7471}"/>
              </a:ext>
            </a:extLst>
          </p:cNvPr>
          <p:cNvPicPr>
            <a:picLocks noChangeAspect="1"/>
          </p:cNvPicPr>
          <p:nvPr/>
        </p:nvPicPr>
        <p:blipFill>
          <a:blip r:embed="rId8"/>
          <a:srcRect l="9538" t="7068" r="8775" b="5014"/>
          <a:stretch>
            <a:fillRect/>
          </a:stretch>
        </p:blipFill>
        <p:spPr>
          <a:xfrm>
            <a:off x="2693797" y="1636229"/>
            <a:ext cx="354804" cy="354804"/>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ln>
            <a:noFill/>
          </a:ln>
          <a:effectLst/>
        </p:spPr>
      </p:pic>
    </p:spTree>
    <p:extLst>
      <p:ext uri="{BB962C8B-B14F-4D97-AF65-F5344CB8AC3E}">
        <p14:creationId xmlns:p14="http://schemas.microsoft.com/office/powerpoint/2010/main" val="308449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A9D7CEEB-52F6-372B-9F97-F8657AFD4D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011" y="2365900"/>
            <a:ext cx="1986265" cy="4303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879487205"/>
              </p:ext>
            </p:ext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4263981"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着信履歴を使ってかける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hidden="1">
            <a:extLst>
              <a:ext uri="{FF2B5EF4-FFF2-40B4-BE49-F238E27FC236}">
                <a16:creationId xmlns:a16="http://schemas.microsoft.com/office/drawing/2014/main" id="{46A063FE-C23B-59D8-9617-6999F27B2398}"/>
              </a:ext>
            </a:extLst>
          </p:cNvPr>
          <p:cNvSpPr txBox="1"/>
          <p:nvPr/>
        </p:nvSpPr>
        <p:spPr>
          <a:xfrm>
            <a:off x="-3901355" y="3436522"/>
            <a:ext cx="4299080" cy="755720"/>
          </a:xfrm>
          <a:prstGeom prst="rect">
            <a:avLst/>
          </a:prstGeom>
          <a:noFill/>
        </p:spPr>
        <p:txBody>
          <a:bodyPr wrap="square" rtlCol="0">
            <a:spAutoFit/>
          </a:bodyPr>
          <a:lstStyle/>
          <a:p>
            <a:pPr>
              <a:lnSpc>
                <a:spcPct val="130000"/>
              </a:lnSpc>
            </a:pP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かけたい相手の横の受話器の</a:t>
            </a:r>
            <a:endPar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マーク　　 を押せば電話がかかります</a:t>
            </a:r>
            <a:endParaRPr lang="en-US" altLang="ja-JP" kern="10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hidden="1">
            <a:extLst>
              <a:ext uri="{FF2B5EF4-FFF2-40B4-BE49-F238E27FC236}">
                <a16:creationId xmlns:a16="http://schemas.microsoft.com/office/drawing/2014/main" id="{94C4D4DF-D5DC-2D12-2E65-118DC6529F05}"/>
              </a:ext>
            </a:extLst>
          </p:cNvPr>
          <p:cNvSpPr txBox="1"/>
          <p:nvPr/>
        </p:nvSpPr>
        <p:spPr>
          <a:xfrm>
            <a:off x="-4404318" y="3436522"/>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四角形: 角を丸くする 9">
            <a:extLst>
              <a:ext uri="{FF2B5EF4-FFF2-40B4-BE49-F238E27FC236}">
                <a16:creationId xmlns:a16="http://schemas.microsoft.com/office/drawing/2014/main" id="{BC89D25A-45B1-E250-F782-952D6137E94C}"/>
              </a:ext>
            </a:extLst>
          </p:cNvPr>
          <p:cNvSpPr/>
          <p:nvPr/>
        </p:nvSpPr>
        <p:spPr>
          <a:xfrm>
            <a:off x="3584655" y="3475855"/>
            <a:ext cx="1213277" cy="35985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1" name="四角形: 角を丸くする 10">
            <a:extLst>
              <a:ext uri="{FF2B5EF4-FFF2-40B4-BE49-F238E27FC236}">
                <a16:creationId xmlns:a16="http://schemas.microsoft.com/office/drawing/2014/main" id="{018FA9F7-BABD-2754-F60A-377BC8FAF3C2}"/>
              </a:ext>
            </a:extLst>
          </p:cNvPr>
          <p:cNvSpPr/>
          <p:nvPr/>
        </p:nvSpPr>
        <p:spPr>
          <a:xfrm>
            <a:off x="5130460" y="3475711"/>
            <a:ext cx="360002" cy="36000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78B55C11-C912-0367-B5F2-3635CCC4B9AE}"/>
              </a:ext>
            </a:extLst>
          </p:cNvPr>
          <p:cNvSpPr txBox="1"/>
          <p:nvPr/>
        </p:nvSpPr>
        <p:spPr>
          <a:xfrm>
            <a:off x="3172459" y="1504290"/>
            <a:ext cx="4201812"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かけたい相手の横の受話器</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マーク　　　　を押せば電話がかかります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063FA143-9CE0-0572-048D-1EEF3A0268E2}"/>
              </a:ext>
            </a:extLst>
          </p:cNvPr>
          <p:cNvSpPr txBox="1"/>
          <p:nvPr/>
        </p:nvSpPr>
        <p:spPr>
          <a:xfrm>
            <a:off x="2632459" y="1516606"/>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字幕 14">
            <a:extLst>
              <a:ext uri="{FF2B5EF4-FFF2-40B4-BE49-F238E27FC236}">
                <a16:creationId xmlns:a16="http://schemas.microsoft.com/office/drawing/2014/main" id="{A8617A95-C9B9-BE22-319F-5B9E528D2910}"/>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着信履歴から電話をかける方法</a:t>
            </a:r>
          </a:p>
        </p:txBody>
      </p:sp>
      <p:pic>
        <p:nvPicPr>
          <p:cNvPr id="14" name="図 13">
            <a:extLst>
              <a:ext uri="{FF2B5EF4-FFF2-40B4-BE49-F238E27FC236}">
                <a16:creationId xmlns:a16="http://schemas.microsoft.com/office/drawing/2014/main" id="{9E084060-2318-9435-D120-AA1AC68D723F}"/>
              </a:ext>
            </a:extLst>
          </p:cNvPr>
          <p:cNvPicPr>
            <a:picLocks noChangeAspect="1"/>
          </p:cNvPicPr>
          <p:nvPr/>
        </p:nvPicPr>
        <p:blipFill>
          <a:blip r:embed="rId7"/>
          <a:srcRect l="9538" t="7068" r="8775" b="5014"/>
          <a:stretch>
            <a:fillRect/>
          </a:stretch>
        </p:blipFill>
        <p:spPr>
          <a:xfrm>
            <a:off x="4029196" y="1900879"/>
            <a:ext cx="362197" cy="362197"/>
          </a:xfrm>
          <a:custGeom>
            <a:avLst/>
            <a:gdLst>
              <a:gd name="connsiteX0" fmla="*/ 494145 w 988290"/>
              <a:gd name="connsiteY0" fmla="*/ 0 h 988290"/>
              <a:gd name="connsiteX1" fmla="*/ 988290 w 988290"/>
              <a:gd name="connsiteY1" fmla="*/ 494145 h 988290"/>
              <a:gd name="connsiteX2" fmla="*/ 494145 w 988290"/>
              <a:gd name="connsiteY2" fmla="*/ 988290 h 988290"/>
              <a:gd name="connsiteX3" fmla="*/ 0 w 988290"/>
              <a:gd name="connsiteY3" fmla="*/ 494145 h 988290"/>
              <a:gd name="connsiteX4" fmla="*/ 494145 w 988290"/>
              <a:gd name="connsiteY4" fmla="*/ 0 h 98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90" h="988290">
                <a:moveTo>
                  <a:pt x="494145" y="0"/>
                </a:moveTo>
                <a:cubicBezTo>
                  <a:pt x="767054" y="0"/>
                  <a:pt x="988290" y="221236"/>
                  <a:pt x="988290" y="494145"/>
                </a:cubicBezTo>
                <a:cubicBezTo>
                  <a:pt x="988290" y="767054"/>
                  <a:pt x="767054" y="988290"/>
                  <a:pt x="494145" y="988290"/>
                </a:cubicBezTo>
                <a:cubicBezTo>
                  <a:pt x="221236" y="988290"/>
                  <a:pt x="0" y="767054"/>
                  <a:pt x="0" y="494145"/>
                </a:cubicBezTo>
                <a:cubicBezTo>
                  <a:pt x="0" y="221236"/>
                  <a:pt x="221236" y="0"/>
                  <a:pt x="494145" y="0"/>
                </a:cubicBezTo>
                <a:close/>
              </a:path>
            </a:pathLst>
          </a:custGeom>
          <a:ln>
            <a:noFill/>
          </a:ln>
          <a:effectLst/>
        </p:spPr>
      </p:pic>
      <p:sp>
        <p:nvSpPr>
          <p:cNvPr id="3" name="Slide Number Placeholder 5">
            <a:extLst>
              <a:ext uri="{FF2B5EF4-FFF2-40B4-BE49-F238E27FC236}">
                <a16:creationId xmlns:a16="http://schemas.microsoft.com/office/drawing/2014/main" id="{644A8B9C-608C-C5A7-4EAD-EF431042BAA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a:t>
            </a:r>
          </a:p>
        </p:txBody>
      </p:sp>
    </p:spTree>
    <p:extLst>
      <p:ext uri="{BB962C8B-B14F-4D97-AF65-F5344CB8AC3E}">
        <p14:creationId xmlns:p14="http://schemas.microsoft.com/office/powerpoint/2010/main" val="120881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01877A6A-E391-5F19-60D1-8DCCF77D8B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3832" y="2295559"/>
            <a:ext cx="1982028" cy="42943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F8C85A31-60D3-F359-2E34-57CC4A2B3F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466" y="2295559"/>
            <a:ext cx="1986265" cy="4303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55154"/>
            <a:ext cx="4526727"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電話帳（連絡先）からかける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80D24B56-9B24-6A87-7FED-89F6A8806CA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hidden="1">
            <a:extLst>
              <a:ext uri="{FF2B5EF4-FFF2-40B4-BE49-F238E27FC236}">
                <a16:creationId xmlns:a16="http://schemas.microsoft.com/office/drawing/2014/main" id="{E64C16D7-5A7E-5C0F-3AD3-78519DF76603}"/>
              </a:ext>
            </a:extLst>
          </p:cNvPr>
          <p:cNvSpPr txBox="1"/>
          <p:nvPr/>
        </p:nvSpPr>
        <p:spPr>
          <a:xfrm>
            <a:off x="-3305715" y="1925714"/>
            <a:ext cx="356464"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hidden="1">
            <a:extLst>
              <a:ext uri="{FF2B5EF4-FFF2-40B4-BE49-F238E27FC236}">
                <a16:creationId xmlns:a16="http://schemas.microsoft.com/office/drawing/2014/main" id="{C3308E95-A53D-5BFC-002A-3D028E59FF7A}"/>
              </a:ext>
            </a:extLst>
          </p:cNvPr>
          <p:cNvSpPr txBox="1"/>
          <p:nvPr/>
        </p:nvSpPr>
        <p:spPr>
          <a:xfrm>
            <a:off x="-2782763" y="1952555"/>
            <a:ext cx="2316338"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電話の機能を起動し</a:t>
            </a:r>
          </a:p>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連絡先</a:t>
            </a:r>
            <a:r>
              <a:rPr lang="ja-JP" altLang="en-US" sz="1800">
                <a:solidFill>
                  <a:prstClr val="black"/>
                </a:solidFill>
                <a:latin typeface="BIZ UDPゴシック" panose="020B0400000000000000" pitchFamily="50" charset="-128"/>
                <a:ea typeface="BIZ UDPゴシック" panose="020B0400000000000000" pitchFamily="50" charset="-128"/>
              </a:rPr>
              <a:t>を押します</a:t>
            </a:r>
          </a:p>
        </p:txBody>
      </p:sp>
      <p:sp>
        <p:nvSpPr>
          <p:cNvPr id="6" name="テキスト ボックス 5" hidden="1">
            <a:extLst>
              <a:ext uri="{FF2B5EF4-FFF2-40B4-BE49-F238E27FC236}">
                <a16:creationId xmlns:a16="http://schemas.microsoft.com/office/drawing/2014/main" id="{AE1F18DB-386F-FA55-A05C-D67AD37DE02A}"/>
              </a:ext>
            </a:extLst>
          </p:cNvPr>
          <p:cNvSpPr txBox="1"/>
          <p:nvPr/>
        </p:nvSpPr>
        <p:spPr>
          <a:xfrm>
            <a:off x="-3205339" y="4015283"/>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hidden="1">
            <a:extLst>
              <a:ext uri="{FF2B5EF4-FFF2-40B4-BE49-F238E27FC236}">
                <a16:creationId xmlns:a16="http://schemas.microsoft.com/office/drawing/2014/main" id="{E62AECA1-48DA-933D-A3EE-C7453D906516}"/>
              </a:ext>
            </a:extLst>
          </p:cNvPr>
          <p:cNvSpPr txBox="1"/>
          <p:nvPr/>
        </p:nvSpPr>
        <p:spPr>
          <a:xfrm>
            <a:off x="-2691388" y="3991046"/>
            <a:ext cx="2520000" cy="755720"/>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かけたい相手の</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名前を押します</a:t>
            </a:r>
            <a:endParaRPr lang="en-US" altLang="ja-JP" sz="1800">
              <a:solidFill>
                <a:prstClr val="black"/>
              </a:solidFill>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8FC882C7-2B29-2AC7-2379-E80EB5DCA2A6}"/>
              </a:ext>
            </a:extLst>
          </p:cNvPr>
          <p:cNvSpPr/>
          <p:nvPr/>
        </p:nvSpPr>
        <p:spPr>
          <a:xfrm>
            <a:off x="2922897" y="2839448"/>
            <a:ext cx="523350" cy="19880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A59886B6-E978-CEAB-FA37-C1DB9185C6F8}"/>
              </a:ext>
            </a:extLst>
          </p:cNvPr>
          <p:cNvSpPr/>
          <p:nvPr/>
        </p:nvSpPr>
        <p:spPr>
          <a:xfrm>
            <a:off x="6181849" y="4636853"/>
            <a:ext cx="1064210" cy="334686"/>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D4405B6D-1D8B-F5F9-3095-64A534723DA3}"/>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5" name="テキスト ボックス 24">
            <a:extLst>
              <a:ext uri="{FF2B5EF4-FFF2-40B4-BE49-F238E27FC236}">
                <a16:creationId xmlns:a16="http://schemas.microsoft.com/office/drawing/2014/main" id="{3E5B8AC1-7F0C-C9C7-6F3F-6164102E95DA}"/>
              </a:ext>
            </a:extLst>
          </p:cNvPr>
          <p:cNvSpPr txBox="1"/>
          <p:nvPr/>
        </p:nvSpPr>
        <p:spPr>
          <a:xfrm>
            <a:off x="1412436" y="1489248"/>
            <a:ext cx="2629946"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電話の機能を起動し</a:t>
            </a:r>
          </a:p>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連絡先</a:t>
            </a:r>
            <a:r>
              <a:rPr lang="ja-JP" altLang="en-US" sz="180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1F6C502E-B087-2A30-A17D-A5E364530B67}"/>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FD5C3616-D262-870E-BDC7-5CDEF862F13A}"/>
              </a:ext>
            </a:extLst>
          </p:cNvPr>
          <p:cNvSpPr txBox="1"/>
          <p:nvPr/>
        </p:nvSpPr>
        <p:spPr>
          <a:xfrm>
            <a:off x="5721429" y="1489248"/>
            <a:ext cx="3098106"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かける相手を選択します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04F07533-4E84-F0F4-21E3-7F428E01EC1D}"/>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305">
              <a:buNone/>
            </a:pPr>
            <a:r>
              <a:rPr lang="ja-JP" altLang="en-US" sz="2200">
                <a:solidFill>
                  <a:schemeClr val="accent1"/>
                </a:solidFill>
                <a:latin typeface="BIZ UDPゴシック" panose="020B0400000000000000" pitchFamily="50" charset="-128"/>
                <a:ea typeface="BIZ UDPゴシック" panose="020B0400000000000000" pitchFamily="50" charset="-128"/>
              </a:rPr>
              <a:t>電話帳から電話をかける方法</a:t>
            </a:r>
          </a:p>
        </p:txBody>
      </p:sp>
      <p:sp>
        <p:nvSpPr>
          <p:cNvPr id="3" name="Slide Number Placeholder 5">
            <a:extLst>
              <a:ext uri="{FF2B5EF4-FFF2-40B4-BE49-F238E27FC236}">
                <a16:creationId xmlns:a16="http://schemas.microsoft.com/office/drawing/2014/main" id="{DD32D3A2-B131-106B-8649-A1298F381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7</a:t>
            </a:r>
          </a:p>
        </p:txBody>
      </p:sp>
    </p:spTree>
    <p:extLst>
      <p:ext uri="{BB962C8B-B14F-4D97-AF65-F5344CB8AC3E}">
        <p14:creationId xmlns:p14="http://schemas.microsoft.com/office/powerpoint/2010/main" val="22341317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3300"/>
          </a:solidFill>
          <a:prstDash val="sysDash"/>
        </a:ln>
      </a:spPr>
      <a:bodyPr rtlCol="0" anchor="ctr"/>
      <a:lstStyle>
        <a:defPPr algn="ctr">
          <a:defRPr sz="1633" dirty="0">
            <a:solidFill>
              <a:prstClr val="white"/>
            </a:solidFill>
            <a:latin typeface="Calibri" panose="020F0502020204030204"/>
            <a:ea typeface="游ゴシック" panose="020B04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c23fec77-1f23-433b-b54b-3158c30b0fa3" xsi:nil="true"/>
    <TaxCatchAll xmlns="956f8374-eac6-4c01-9e9a-c7d7573af740" xsi:nil="true"/>
    <lcf76f155ced4ddcb4097134ff3c332f xmlns="c23fec77-1f23-433b-b54b-3158c30b0fa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312F01-F3DB-43FD-8733-01B666BC07A0}"/>
</file>

<file path=customXml/itemProps2.xml><?xml version="1.0" encoding="utf-8"?>
<ds:datastoreItem xmlns:ds="http://schemas.openxmlformats.org/officeDocument/2006/customXml" ds:itemID="{6A319E2E-9840-47B6-A525-F98AC0994321}">
  <ds:schemaRefs>
    <ds:schemaRef ds:uri="http://purl.org/dc/elements/1.1/"/>
    <ds:schemaRef ds:uri="079a4871-f4a2-4665-9954-203da50962a5"/>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2c894bec-798d-4cf3-95d8-8ea6401a7b8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CA53D1B-1971-4F80-96C0-C64ECCE5BE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Words>1926</Words>
  <PresentationFormat>画面に合わせる (4:3)</PresentationFormat>
  <Paragraphs>445</Paragraphs>
  <Slides>33</Slides>
  <Notes>33</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40" baseType="lpstr">
      <vt:lpstr>BIZ UDPゴシック</vt:lpstr>
      <vt:lpstr>游ゴシック</vt:lpstr>
      <vt:lpstr>Arial</vt:lpstr>
      <vt:lpstr>Arial Nova</vt:lpstr>
      <vt:lpstr>Calibri</vt:lpstr>
      <vt:lpstr>Office テーマ</vt:lpstr>
      <vt:lpstr>think-cell スライド</vt:lpstr>
      <vt:lpstr>PowerPoint プレゼンテーション</vt:lpstr>
      <vt:lpstr>PowerPoint プレゼンテーション</vt:lpstr>
      <vt:lpstr>PowerPoint プレゼンテーション</vt:lpstr>
      <vt:lpstr>1-A</vt:lpstr>
      <vt:lpstr>1-A</vt:lpstr>
      <vt:lpstr>1-A</vt:lpstr>
      <vt:lpstr>1-B</vt:lpstr>
      <vt:lpstr>1-B</vt:lpstr>
      <vt:lpstr>1-C</vt:lpstr>
      <vt:lpstr>1-C</vt:lpstr>
      <vt:lpstr>1-D</vt:lpstr>
      <vt:lpstr>1-E</vt:lpstr>
      <vt:lpstr>1-E</vt:lpstr>
      <vt:lpstr>1-F</vt:lpstr>
      <vt:lpstr>1-F</vt:lpstr>
      <vt:lpstr>1-G</vt:lpstr>
      <vt:lpstr>1-G</vt:lpstr>
      <vt:lpstr>電話リレーサービスとは</vt:lpstr>
      <vt:lpstr>電話リレーサービスの詳細･登録方法</vt:lpstr>
      <vt:lpstr>PowerPoint プレゼンテーション</vt:lpstr>
      <vt:lpstr>写真を撮ろう</vt:lpstr>
      <vt:lpstr>2-A</vt:lpstr>
      <vt:lpstr>2-A</vt:lpstr>
      <vt:lpstr>2-B</vt:lpstr>
      <vt:lpstr>2-B</vt:lpstr>
      <vt:lpstr>PowerPoint プレゼンテーション</vt:lpstr>
      <vt:lpstr>撮った写真を見る</vt:lpstr>
      <vt:lpstr>撮った写真を見る</vt:lpstr>
      <vt:lpstr>写真の削除</vt:lpstr>
      <vt:lpstr>ＱＲコードの読み取り</vt:lpstr>
      <vt:lpstr>ＱＲコードの読み取り</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MediaServiceImageTags">
    <vt:lpwstr/>
  </property>
  <property fmtid="{D5CDD505-2E9C-101B-9397-08002B2CF9AE}" pid="4" name="Order">
    <vt:r8>4240000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