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handoutMasterIdLst>
    <p:handoutMasterId r:id="rId44"/>
  </p:handoutMasterIdLst>
  <p:sldIdLst>
    <p:sldId id="456" r:id="rId5"/>
    <p:sldId id="545" r:id="rId6"/>
    <p:sldId id="266" r:id="rId7"/>
    <p:sldId id="503" r:id="rId8"/>
    <p:sldId id="504" r:id="rId9"/>
    <p:sldId id="505" r:id="rId10"/>
    <p:sldId id="516" r:id="rId11"/>
    <p:sldId id="538" r:id="rId12"/>
    <p:sldId id="518" r:id="rId13"/>
    <p:sldId id="517" r:id="rId14"/>
    <p:sldId id="521" r:id="rId15"/>
    <p:sldId id="524" r:id="rId16"/>
    <p:sldId id="527" r:id="rId17"/>
    <p:sldId id="528" r:id="rId18"/>
    <p:sldId id="529" r:id="rId19"/>
    <p:sldId id="530" r:id="rId20"/>
    <p:sldId id="531" r:id="rId21"/>
    <p:sldId id="533" r:id="rId22"/>
    <p:sldId id="543" r:id="rId23"/>
    <p:sldId id="544" r:id="rId24"/>
    <p:sldId id="419" r:id="rId25"/>
    <p:sldId id="471" r:id="rId26"/>
    <p:sldId id="534" r:id="rId27"/>
    <p:sldId id="535" r:id="rId28"/>
    <p:sldId id="536" r:id="rId29"/>
    <p:sldId id="537" r:id="rId30"/>
    <p:sldId id="449" r:id="rId31"/>
    <p:sldId id="476" r:id="rId32"/>
    <p:sldId id="472" r:id="rId33"/>
    <p:sldId id="540" r:id="rId34"/>
    <p:sldId id="541" r:id="rId35"/>
    <p:sldId id="473" r:id="rId36"/>
    <p:sldId id="444" r:id="rId37"/>
    <p:sldId id="542" r:id="rId38"/>
    <p:sldId id="441" r:id="rId39"/>
    <p:sldId id="445" r:id="rId40"/>
    <p:sldId id="1098" r:id="rId41"/>
    <p:sldId id="1107" r:id="rId42"/>
  </p:sldIdLst>
  <p:sldSz cx="9144000" cy="6858000" type="screen4x3"/>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1706" userDrawn="1">
          <p15:clr>
            <a:srgbClr val="A4A3A4"/>
          </p15:clr>
        </p15:guide>
        <p15:guide id="3" orient="horz" pos="3725" userDrawn="1">
          <p15:clr>
            <a:srgbClr val="A4A3A4"/>
          </p15:clr>
        </p15:guide>
        <p15:guide id="4" orient="horz" pos="1185" userDrawn="1">
          <p15:clr>
            <a:srgbClr val="A4A3A4"/>
          </p15:clr>
        </p15:guide>
        <p15:guide id="5" pos="111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D9D9D9"/>
    <a:srgbClr val="8A8E99"/>
    <a:srgbClr val="616161"/>
    <a:srgbClr val="4472C4"/>
    <a:srgbClr val="1574EB"/>
    <a:srgbClr val="1E77D6"/>
    <a:srgbClr val="F45345"/>
    <a:srgbClr val="1E4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5F57B-00A0-4281-9F54-0C0899E07643}" v="1" dt="2025-03-13T00:56:13.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9" autoAdjust="0"/>
    <p:restoredTop sz="83294" autoAdjust="0"/>
  </p:normalViewPr>
  <p:slideViewPr>
    <p:cSldViewPr snapToGrid="0">
      <p:cViewPr varScale="1">
        <p:scale>
          <a:sx n="70" d="100"/>
          <a:sy n="70" d="100"/>
        </p:scale>
        <p:origin x="692" y="52"/>
      </p:cViewPr>
      <p:guideLst>
        <p:guide orient="horz" pos="482"/>
        <p:guide orient="horz" pos="1706"/>
        <p:guide orient="horz" pos="3725"/>
        <p:guide orient="horz" pos="1185"/>
        <p:guide pos="1111"/>
      </p:guideLst>
    </p:cSldViewPr>
  </p:slideViewPr>
  <p:notesTextViewPr>
    <p:cViewPr>
      <p:scale>
        <a:sx n="1" d="1"/>
        <a:sy n="1" d="1"/>
      </p:scale>
      <p:origin x="0" y="0"/>
    </p:cViewPr>
  </p:notesTextViewPr>
  <p:notesViewPr>
    <p:cSldViewPr snapToGrid="0">
      <p:cViewPr varScale="1">
        <p:scale>
          <a:sx n="44" d="100"/>
          <a:sy n="44" d="100"/>
        </p:scale>
        <p:origin x="2792" y="40"/>
      </p:cViewPr>
      <p:guideLst/>
    </p:cSldViewPr>
  </p:notesViewPr>
  <p:gridSpacing cx="90001" cy="90001"/>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slides/slide38.xml" Type="http://schemas.openxmlformats.org/officeDocument/2006/relationships/slide"/><Relationship Id="rId43" Target="notesMasters/notesMaster1.xml" Type="http://schemas.openxmlformats.org/officeDocument/2006/relationships/notesMaster"/><Relationship Id="rId44" Target="handoutMasters/handoutMaster1.xml" Type="http://schemas.openxmlformats.org/officeDocument/2006/relationships/handoutMaster"/><Relationship Id="rId45" Target="presProps.xml" Type="http://schemas.openxmlformats.org/officeDocument/2006/relationships/presProps"/><Relationship Id="rId46" Target="viewProps.xml" Type="http://schemas.openxmlformats.org/officeDocument/2006/relationships/viewProps"/><Relationship Id="rId47" Target="theme/theme1.xml" Type="http://schemas.openxmlformats.org/officeDocument/2006/relationships/theme"/><Relationship Id="rId48" Target="tableStyles.xml" Type="http://schemas.openxmlformats.org/officeDocument/2006/relationships/tableStyles"/><Relationship Id="rId49" Target="changesInfos/changesInfo1.xml" Type="http://schemas.microsoft.com/office/2016/11/relationships/changesInfo"/><Relationship Id="rId5" Target="slides/slide1.xml" Type="http://schemas.openxmlformats.org/officeDocument/2006/relationships/slide"/><Relationship Id="rId50" Target="revisionInfo.xml" Type="http://schemas.microsoft.com/office/2015/10/relationships/revisionInfo"/><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佐藤 悠哉" userId="faebc9e1-2a1d-42c8-8ba1-e1a81c5add00" providerId="ADAL" clId="{B7E7BAB5-CE23-4B6C-99B1-A226062CB0E6}"/>
    <pc:docChg chg="undo custSel modSld">
      <pc:chgData name="佐藤 悠哉" userId="faebc9e1-2a1d-42c8-8ba1-e1a81c5add00" providerId="ADAL" clId="{B7E7BAB5-CE23-4B6C-99B1-A226062CB0E6}" dt="2024-12-20T06:31:33.159" v="144" actId="693"/>
      <pc:docMkLst>
        <pc:docMk/>
      </pc:docMkLst>
      <pc:sldChg chg="addSp delSp modSp mod">
        <pc:chgData name="佐藤 悠哉" userId="faebc9e1-2a1d-42c8-8ba1-e1a81c5add00" providerId="ADAL" clId="{B7E7BAB5-CE23-4B6C-99B1-A226062CB0E6}" dt="2024-12-16T05:29:51.854" v="25"/>
        <pc:sldMkLst>
          <pc:docMk/>
          <pc:sldMk cId="3308167297" sldId="456"/>
        </pc:sldMkLst>
        <pc:spChg chg="add mod">
          <ac:chgData name="佐藤 悠哉" userId="faebc9e1-2a1d-42c8-8ba1-e1a81c5add00" providerId="ADAL" clId="{B7E7BAB5-CE23-4B6C-99B1-A226062CB0E6}" dt="2024-12-16T05:29:51.854" v="25"/>
          <ac:spMkLst>
            <pc:docMk/>
            <pc:sldMk cId="3308167297" sldId="456"/>
            <ac:spMk id="2" creationId="{0D599CDF-9FA0-A881-81AA-FD6041B78AC1}"/>
          </ac:spMkLst>
        </pc:spChg>
        <pc:spChg chg="del">
          <ac:chgData name="佐藤 悠哉" userId="faebc9e1-2a1d-42c8-8ba1-e1a81c5add00" providerId="ADAL" clId="{B7E7BAB5-CE23-4B6C-99B1-A226062CB0E6}" dt="2024-12-16T05:29:51.562" v="24" actId="478"/>
          <ac:spMkLst>
            <pc:docMk/>
            <pc:sldMk cId="3308167297" sldId="456"/>
            <ac:spMk id="5" creationId="{F11C2B15-B198-DA36-631B-D7CB000E7BE8}"/>
          </ac:spMkLst>
        </pc:spChg>
        <pc:spChg chg="del">
          <ac:chgData name="佐藤 悠哉" userId="faebc9e1-2a1d-42c8-8ba1-e1a81c5add00" providerId="ADAL" clId="{B7E7BAB5-CE23-4B6C-99B1-A226062CB0E6}" dt="2024-12-16T05:29:51.562" v="24" actId="478"/>
          <ac:spMkLst>
            <pc:docMk/>
            <pc:sldMk cId="3308167297" sldId="456"/>
            <ac:spMk id="8" creationId="{DDBB8E58-1641-F14E-E364-51027950738D}"/>
          </ac:spMkLst>
        </pc:spChg>
        <pc:spChg chg="mod">
          <ac:chgData name="佐藤 悠哉" userId="faebc9e1-2a1d-42c8-8ba1-e1a81c5add00" providerId="ADAL" clId="{B7E7BAB5-CE23-4B6C-99B1-A226062CB0E6}" dt="2024-12-16T05:28:24.556" v="23" actId="20577"/>
          <ac:spMkLst>
            <pc:docMk/>
            <pc:sldMk cId="3308167297" sldId="456"/>
            <ac:spMk id="14" creationId="{A10638EB-4EBB-48D8-9019-3994E724A9AD}"/>
          </ac:spMkLst>
        </pc:spChg>
      </pc:sldChg>
      <pc:sldChg chg="modNotes">
        <pc:chgData name="佐藤 悠哉" userId="faebc9e1-2a1d-42c8-8ba1-e1a81c5add00" providerId="ADAL" clId="{B7E7BAB5-CE23-4B6C-99B1-A226062CB0E6}" dt="2024-11-15T08:53:41.323" v="2" actId="21"/>
        <pc:sldMkLst>
          <pc:docMk/>
          <pc:sldMk cId="499356292" sldId="473"/>
        </pc:sldMkLst>
      </pc:sldChg>
      <pc:sldChg chg="addSp delSp modSp mod">
        <pc:chgData name="佐藤 悠哉" userId="faebc9e1-2a1d-42c8-8ba1-e1a81c5add00" providerId="ADAL" clId="{B7E7BAB5-CE23-4B6C-99B1-A226062CB0E6}" dt="2024-12-20T06:31:33.159" v="144" actId="693"/>
        <pc:sldMkLst>
          <pc:docMk/>
          <pc:sldMk cId="3348987290" sldId="505"/>
        </pc:sldMkLst>
        <pc:spChg chg="del mod topLvl">
          <ac:chgData name="佐藤 悠哉" userId="faebc9e1-2a1d-42c8-8ba1-e1a81c5add00" providerId="ADAL" clId="{B7E7BAB5-CE23-4B6C-99B1-A226062CB0E6}" dt="2024-12-20T06:25:47.200" v="57" actId="478"/>
          <ac:spMkLst>
            <pc:docMk/>
            <pc:sldMk cId="3348987290" sldId="505"/>
            <ac:spMk id="5" creationId="{CAFD7D24-C113-3BCB-41B2-5B85D22852EC}"/>
          </ac:spMkLst>
        </pc:spChg>
        <pc:spChg chg="mod topLvl">
          <ac:chgData name="佐藤 悠哉" userId="faebc9e1-2a1d-42c8-8ba1-e1a81c5add00" providerId="ADAL" clId="{B7E7BAB5-CE23-4B6C-99B1-A226062CB0E6}" dt="2024-12-20T06:29:43.094" v="137" actId="1037"/>
          <ac:spMkLst>
            <pc:docMk/>
            <pc:sldMk cId="3348987290" sldId="505"/>
            <ac:spMk id="6" creationId="{B55BA8BA-357E-B69F-81B9-0C364E6353E4}"/>
          </ac:spMkLst>
        </pc:spChg>
        <pc:spChg chg="del mod ord topLvl">
          <ac:chgData name="佐藤 悠哉" userId="faebc9e1-2a1d-42c8-8ba1-e1a81c5add00" providerId="ADAL" clId="{B7E7BAB5-CE23-4B6C-99B1-A226062CB0E6}" dt="2024-12-20T06:25:43.903" v="55" actId="478"/>
          <ac:spMkLst>
            <pc:docMk/>
            <pc:sldMk cId="3348987290" sldId="505"/>
            <ac:spMk id="8" creationId="{971E5D17-C809-AAC6-6FAA-989228668A42}"/>
          </ac:spMkLst>
        </pc:spChg>
        <pc:spChg chg="mod">
          <ac:chgData name="佐藤 悠哉" userId="faebc9e1-2a1d-42c8-8ba1-e1a81c5add00" providerId="ADAL" clId="{B7E7BAB5-CE23-4B6C-99B1-A226062CB0E6}" dt="2024-12-20T06:29:02.549" v="77"/>
          <ac:spMkLst>
            <pc:docMk/>
            <pc:sldMk cId="3348987290" sldId="505"/>
            <ac:spMk id="14" creationId="{E44B9DC4-E484-73BE-565B-01F6BBE030D8}"/>
          </ac:spMkLst>
        </pc:spChg>
        <pc:spChg chg="mod">
          <ac:chgData name="佐藤 悠哉" userId="faebc9e1-2a1d-42c8-8ba1-e1a81c5add00" providerId="ADAL" clId="{B7E7BAB5-CE23-4B6C-99B1-A226062CB0E6}" dt="2024-12-20T06:29:02.549" v="77"/>
          <ac:spMkLst>
            <pc:docMk/>
            <pc:sldMk cId="3348987290" sldId="505"/>
            <ac:spMk id="15" creationId="{FC3AB64A-B4A8-652C-CA49-A7BC3EF595C1}"/>
          </ac:spMkLst>
        </pc:spChg>
        <pc:spChg chg="mod">
          <ac:chgData name="佐藤 悠哉" userId="faebc9e1-2a1d-42c8-8ba1-e1a81c5add00" providerId="ADAL" clId="{B7E7BAB5-CE23-4B6C-99B1-A226062CB0E6}" dt="2024-12-20T06:29:02.549" v="77"/>
          <ac:spMkLst>
            <pc:docMk/>
            <pc:sldMk cId="3348987290" sldId="505"/>
            <ac:spMk id="18" creationId="{A71D0B5B-D835-A15A-8547-41C2AA9E5958}"/>
          </ac:spMkLst>
        </pc:spChg>
        <pc:spChg chg="mod">
          <ac:chgData name="佐藤 悠哉" userId="faebc9e1-2a1d-42c8-8ba1-e1a81c5add00" providerId="ADAL" clId="{B7E7BAB5-CE23-4B6C-99B1-A226062CB0E6}" dt="2024-12-20T06:29:02.549" v="77"/>
          <ac:spMkLst>
            <pc:docMk/>
            <pc:sldMk cId="3348987290" sldId="505"/>
            <ac:spMk id="22" creationId="{8D7E1479-6CF3-173D-D040-FB9F2F997834}"/>
          </ac:spMkLst>
        </pc:spChg>
        <pc:spChg chg="mod">
          <ac:chgData name="佐藤 悠哉" userId="faebc9e1-2a1d-42c8-8ba1-e1a81c5add00" providerId="ADAL" clId="{B7E7BAB5-CE23-4B6C-99B1-A226062CB0E6}" dt="2024-12-20T06:29:36.305" v="124" actId="1036"/>
          <ac:spMkLst>
            <pc:docMk/>
            <pc:sldMk cId="3348987290" sldId="505"/>
            <ac:spMk id="37" creationId="{13BF033F-A559-E715-9BEF-F3193EC40862}"/>
          </ac:spMkLst>
        </pc:spChg>
        <pc:grpChg chg="del mod topLvl">
          <ac:chgData name="佐藤 悠哉" userId="faebc9e1-2a1d-42c8-8ba1-e1a81c5add00" providerId="ADAL" clId="{B7E7BAB5-CE23-4B6C-99B1-A226062CB0E6}" dt="2024-12-20T06:25:02.266" v="49" actId="165"/>
          <ac:grpSpMkLst>
            <pc:docMk/>
            <pc:sldMk cId="3348987290" sldId="505"/>
            <ac:grpSpMk id="3" creationId="{832F6B1E-5E8C-F309-CA7E-4592B3835FCB}"/>
          </ac:grpSpMkLst>
        </pc:grpChg>
        <pc:grpChg chg="add del mod ord">
          <ac:chgData name="佐藤 悠哉" userId="faebc9e1-2a1d-42c8-8ba1-e1a81c5add00" providerId="ADAL" clId="{B7E7BAB5-CE23-4B6C-99B1-A226062CB0E6}" dt="2024-12-20T06:29:30.186" v="99" actId="478"/>
          <ac:grpSpMkLst>
            <pc:docMk/>
            <pc:sldMk cId="3348987290" sldId="505"/>
            <ac:grpSpMk id="11" creationId="{4D19F212-190F-3CC9-956D-286354A9E4B7}"/>
          </ac:grpSpMkLst>
        </pc:grpChg>
        <pc:grpChg chg="del mod">
          <ac:chgData name="佐藤 悠哉" userId="faebc9e1-2a1d-42c8-8ba1-e1a81c5add00" providerId="ADAL" clId="{B7E7BAB5-CE23-4B6C-99B1-A226062CB0E6}" dt="2024-12-20T06:24:15.680" v="38" actId="165"/>
          <ac:grpSpMkLst>
            <pc:docMk/>
            <pc:sldMk cId="3348987290" sldId="505"/>
            <ac:grpSpMk id="12" creationId="{E33F0DBC-2775-D1ED-FB21-01974605DBE6}"/>
          </ac:grpSpMkLst>
        </pc:grpChg>
        <pc:grpChg chg="mod">
          <ac:chgData name="佐藤 悠哉" userId="faebc9e1-2a1d-42c8-8ba1-e1a81c5add00" providerId="ADAL" clId="{B7E7BAB5-CE23-4B6C-99B1-A226062CB0E6}" dt="2024-12-20T06:29:02.549" v="77"/>
          <ac:grpSpMkLst>
            <pc:docMk/>
            <pc:sldMk cId="3348987290" sldId="505"/>
            <ac:grpSpMk id="13" creationId="{2D70F6A2-70E1-D4DF-EA03-EA75C7385D5A}"/>
          </ac:grpSpMkLst>
        </pc:grpChg>
        <pc:grpChg chg="mod">
          <ac:chgData name="佐藤 悠哉" userId="faebc9e1-2a1d-42c8-8ba1-e1a81c5add00" providerId="ADAL" clId="{B7E7BAB5-CE23-4B6C-99B1-A226062CB0E6}" dt="2024-12-20T06:29:02.549" v="77"/>
          <ac:grpSpMkLst>
            <pc:docMk/>
            <pc:sldMk cId="3348987290" sldId="505"/>
            <ac:grpSpMk id="16" creationId="{10515DA4-7F2D-07C0-6DA5-D08B8C126B9E}"/>
          </ac:grpSpMkLst>
        </pc:grpChg>
        <pc:picChg chg="del mod topLvl">
          <ac:chgData name="佐藤 悠哉" userId="faebc9e1-2a1d-42c8-8ba1-e1a81c5add00" providerId="ADAL" clId="{B7E7BAB5-CE23-4B6C-99B1-A226062CB0E6}" dt="2024-12-20T06:26:10.814" v="76" actId="478"/>
          <ac:picMkLst>
            <pc:docMk/>
            <pc:sldMk cId="3348987290" sldId="505"/>
            <ac:picMk id="4" creationId="{54D366A7-71D5-A1EB-E4E4-5E4CD7A550D7}"/>
          </ac:picMkLst>
        </pc:picChg>
        <pc:picChg chg="add del mod ord">
          <ac:chgData name="佐藤 悠哉" userId="faebc9e1-2a1d-42c8-8ba1-e1a81c5add00" providerId="ADAL" clId="{B7E7BAB5-CE23-4B6C-99B1-A226062CB0E6}" dt="2024-12-20T06:29:28.415" v="98" actId="167"/>
          <ac:picMkLst>
            <pc:docMk/>
            <pc:sldMk cId="3348987290" sldId="505"/>
            <ac:picMk id="7" creationId="{24BA2918-0A50-FBA8-7E31-25C0A4B1FB93}"/>
          </ac:picMkLst>
        </pc:picChg>
        <pc:picChg chg="mod">
          <ac:chgData name="佐藤 悠哉" userId="faebc9e1-2a1d-42c8-8ba1-e1a81c5add00" providerId="ADAL" clId="{B7E7BAB5-CE23-4B6C-99B1-A226062CB0E6}" dt="2024-12-20T06:29:02.549" v="77"/>
          <ac:picMkLst>
            <pc:docMk/>
            <pc:sldMk cId="3348987290" sldId="505"/>
            <ac:picMk id="21" creationId="{11BD60BA-5B89-EBFE-0DF8-9A0D6913CD5D}"/>
          </ac:picMkLst>
        </pc:picChg>
        <pc:picChg chg="mod">
          <ac:chgData name="佐藤 悠哉" userId="faebc9e1-2a1d-42c8-8ba1-e1a81c5add00" providerId="ADAL" clId="{B7E7BAB5-CE23-4B6C-99B1-A226062CB0E6}" dt="2024-12-20T06:29:02.549" v="77"/>
          <ac:picMkLst>
            <pc:docMk/>
            <pc:sldMk cId="3348987290" sldId="505"/>
            <ac:picMk id="23" creationId="{EF97BFC7-4647-D8B2-67E1-91302A0345F4}"/>
          </ac:picMkLst>
        </pc:picChg>
        <pc:picChg chg="del mod">
          <ac:chgData name="佐藤 悠哉" userId="faebc9e1-2a1d-42c8-8ba1-e1a81c5add00" providerId="ADAL" clId="{B7E7BAB5-CE23-4B6C-99B1-A226062CB0E6}" dt="2024-12-20T06:25:41.761" v="54" actId="478"/>
          <ac:picMkLst>
            <pc:docMk/>
            <pc:sldMk cId="3348987290" sldId="505"/>
            <ac:picMk id="25" creationId="{839EE661-C6CF-4901-AF49-FD1293980DFD}"/>
          </ac:picMkLst>
        </pc:picChg>
        <pc:picChg chg="mod">
          <ac:chgData name="佐藤 悠哉" userId="faebc9e1-2a1d-42c8-8ba1-e1a81c5add00" providerId="ADAL" clId="{B7E7BAB5-CE23-4B6C-99B1-A226062CB0E6}" dt="2024-12-20T06:29:02.549" v="77"/>
          <ac:picMkLst>
            <pc:docMk/>
            <pc:sldMk cId="3348987290" sldId="505"/>
            <ac:picMk id="29" creationId="{75585B4C-B8F5-DD8B-D21D-915E0DC4C728}"/>
          </ac:picMkLst>
        </pc:picChg>
        <pc:cxnChg chg="add mod">
          <ac:chgData name="佐藤 悠哉" userId="faebc9e1-2a1d-42c8-8ba1-e1a81c5add00" providerId="ADAL" clId="{B7E7BAB5-CE23-4B6C-99B1-A226062CB0E6}" dt="2024-12-20T06:31:33.159" v="144" actId="693"/>
          <ac:cxnSpMkLst>
            <pc:docMk/>
            <pc:sldMk cId="3348987290" sldId="505"/>
            <ac:cxnSpMk id="43" creationId="{DB86CC42-0DA8-F415-0002-911C8D552968}"/>
          </ac:cxnSpMkLst>
        </pc:cxnChg>
        <pc:cxnChg chg="del mod">
          <ac:chgData name="佐藤 悠哉" userId="faebc9e1-2a1d-42c8-8ba1-e1a81c5add00" providerId="ADAL" clId="{B7E7BAB5-CE23-4B6C-99B1-A226062CB0E6}" dt="2024-12-20T06:31:12.770" v="140" actId="478"/>
          <ac:cxnSpMkLst>
            <pc:docMk/>
            <pc:sldMk cId="3348987290" sldId="505"/>
            <ac:cxnSpMk id="45" creationId="{F26A5406-D1C5-E235-66CA-9D7381EA195E}"/>
          </ac:cxnSpMkLst>
        </pc:cxnChg>
      </pc:sldChg>
      <pc:sldChg chg="modNotes">
        <pc:chgData name="佐藤 悠哉" userId="faebc9e1-2a1d-42c8-8ba1-e1a81c5add00" providerId="ADAL" clId="{B7E7BAB5-CE23-4B6C-99B1-A226062CB0E6}" dt="2024-11-15T08:54:21.510" v="19"/>
        <pc:sldMkLst>
          <pc:docMk/>
          <pc:sldMk cId="2004793583" sldId="541"/>
        </pc:sldMkLst>
      </pc:sldChg>
    </pc:docChg>
  </pc:docChgLst>
  <pc:docChgLst>
    <pc:chgData name="佐藤 悠哉" userId="faebc9e1-2a1d-42c8-8ba1-e1a81c5add00" providerId="ADAL" clId="{5655F57B-00A0-4281-9F54-0C0899E07643}"/>
    <pc:docChg chg="addSld delSld modSld sldOrd">
      <pc:chgData name="佐藤 悠哉" userId="faebc9e1-2a1d-42c8-8ba1-e1a81c5add00" providerId="ADAL" clId="{5655F57B-00A0-4281-9F54-0C0899E07643}" dt="2025-03-13T00:56:13.693" v="3"/>
      <pc:docMkLst>
        <pc:docMk/>
      </pc:docMkLst>
      <pc:sldChg chg="del ord">
        <pc:chgData name="佐藤 悠哉" userId="faebc9e1-2a1d-42c8-8ba1-e1a81c5add00" providerId="ADAL" clId="{5655F57B-00A0-4281-9F54-0C0899E07643}" dt="2025-03-13T00:56:11.479" v="2" actId="47"/>
        <pc:sldMkLst>
          <pc:docMk/>
          <pc:sldMk cId="453768401" sldId="515"/>
        </pc:sldMkLst>
      </pc:sldChg>
      <pc:sldChg chg="add">
        <pc:chgData name="佐藤 悠哉" userId="faebc9e1-2a1d-42c8-8ba1-e1a81c5add00" providerId="ADAL" clId="{5655F57B-00A0-4281-9F54-0C0899E07643}" dt="2025-03-13T00:56:13.693" v="3"/>
        <pc:sldMkLst>
          <pc:docMk/>
          <pc:sldMk cId="3290787024" sldId="1098"/>
        </pc:sldMkLst>
      </pc:sldChg>
      <pc:sldChg chg="add">
        <pc:chgData name="佐藤 悠哉" userId="faebc9e1-2a1d-42c8-8ba1-e1a81c5add00" providerId="ADAL" clId="{5655F57B-00A0-4281-9F54-0C0899E07643}" dt="2025-03-13T00:56:13.693" v="3"/>
        <pc:sldMkLst>
          <pc:docMk/>
          <pc:sldMk cId="449840931" sldId="1106"/>
        </pc:sldMkLst>
      </pc:sldChg>
    </pc:docChg>
  </pc:docChgLst>
  <pc:docChgLst>
    <pc:chgData name="山田 英治" userId="9ffee3f4-f216-48e4-9b3d-afa6a3405312" providerId="ADAL" clId="{31B0340A-D527-4C29-BFE1-00873633E0C7}"/>
    <pc:docChg chg="undo custSel modSld modNotesMaster">
      <pc:chgData name="山田 英治" userId="9ffee3f4-f216-48e4-9b3d-afa6a3405312" providerId="ADAL" clId="{31B0340A-D527-4C29-BFE1-00873633E0C7}" dt="2024-11-15T01:44:56.912" v="69" actId="478"/>
      <pc:docMkLst>
        <pc:docMk/>
      </pc:docMkLst>
      <pc:sldChg chg="modNotes">
        <pc:chgData name="山田 英治" userId="9ffee3f4-f216-48e4-9b3d-afa6a3405312" providerId="ADAL" clId="{31B0340A-D527-4C29-BFE1-00873633E0C7}" dt="2024-11-15T01:40:55.397" v="6" actId="478"/>
        <pc:sldMkLst>
          <pc:docMk/>
          <pc:sldMk cId="1393760011" sldId="266"/>
        </pc:sldMkLst>
      </pc:sldChg>
      <pc:sldChg chg="modNotes">
        <pc:chgData name="山田 英治" userId="9ffee3f4-f216-48e4-9b3d-afa6a3405312" providerId="ADAL" clId="{31B0340A-D527-4C29-BFE1-00873633E0C7}" dt="2024-11-15T01:44:51.507" v="67" actId="478"/>
        <pc:sldMkLst>
          <pc:docMk/>
          <pc:sldMk cId="642706160" sldId="441"/>
        </pc:sldMkLst>
      </pc:sldChg>
      <pc:sldChg chg="modNotes">
        <pc:chgData name="山田 英治" userId="9ffee3f4-f216-48e4-9b3d-afa6a3405312" providerId="ADAL" clId="{31B0340A-D527-4C29-BFE1-00873633E0C7}" dt="2024-11-15T01:44:39.372" v="63" actId="478"/>
        <pc:sldMkLst>
          <pc:docMk/>
          <pc:sldMk cId="299756076" sldId="444"/>
        </pc:sldMkLst>
      </pc:sldChg>
      <pc:sldChg chg="modNotes">
        <pc:chgData name="山田 英治" userId="9ffee3f4-f216-48e4-9b3d-afa6a3405312" providerId="ADAL" clId="{31B0340A-D527-4C29-BFE1-00873633E0C7}" dt="2024-11-15T01:44:56.912" v="69" actId="478"/>
        <pc:sldMkLst>
          <pc:docMk/>
          <pc:sldMk cId="4048066099" sldId="445"/>
        </pc:sldMkLst>
      </pc:sldChg>
      <pc:sldChg chg="modNotes">
        <pc:chgData name="山田 英治" userId="9ffee3f4-f216-48e4-9b3d-afa6a3405312" providerId="ADAL" clId="{31B0340A-D527-4C29-BFE1-00873633E0C7}" dt="2024-11-15T01:44:05.135" v="51" actId="478"/>
        <pc:sldMkLst>
          <pc:docMk/>
          <pc:sldMk cId="1888761390" sldId="449"/>
        </pc:sldMkLst>
      </pc:sldChg>
      <pc:sldChg chg="modNotes">
        <pc:chgData name="山田 英治" userId="9ffee3f4-f216-48e4-9b3d-afa6a3405312" providerId="ADAL" clId="{31B0340A-D527-4C29-BFE1-00873633E0C7}" dt="2024-11-15T01:40:45.500" v="2" actId="478"/>
        <pc:sldMkLst>
          <pc:docMk/>
          <pc:sldMk cId="3308167297" sldId="456"/>
        </pc:sldMkLst>
      </pc:sldChg>
      <pc:sldChg chg="modNotes">
        <pc:chgData name="山田 英治" userId="9ffee3f4-f216-48e4-9b3d-afa6a3405312" providerId="ADAL" clId="{31B0340A-D527-4C29-BFE1-00873633E0C7}" dt="2024-11-15T01:43:37.335" v="41" actId="478"/>
        <pc:sldMkLst>
          <pc:docMk/>
          <pc:sldMk cId="2088875653" sldId="471"/>
        </pc:sldMkLst>
      </pc:sldChg>
      <pc:sldChg chg="modNotes">
        <pc:chgData name="山田 英治" userId="9ffee3f4-f216-48e4-9b3d-afa6a3405312" providerId="ADAL" clId="{31B0340A-D527-4C29-BFE1-00873633E0C7}" dt="2024-11-15T01:44:16.188" v="55" actId="478"/>
        <pc:sldMkLst>
          <pc:docMk/>
          <pc:sldMk cId="555650413" sldId="472"/>
        </pc:sldMkLst>
      </pc:sldChg>
      <pc:sldChg chg="modNotes">
        <pc:chgData name="山田 英治" userId="9ffee3f4-f216-48e4-9b3d-afa6a3405312" providerId="ADAL" clId="{31B0340A-D527-4C29-BFE1-00873633E0C7}" dt="2024-11-15T01:44:33.696" v="61" actId="478"/>
        <pc:sldMkLst>
          <pc:docMk/>
          <pc:sldMk cId="499356292" sldId="473"/>
        </pc:sldMkLst>
      </pc:sldChg>
      <pc:sldChg chg="modNotes">
        <pc:chgData name="山田 英治" userId="9ffee3f4-f216-48e4-9b3d-afa6a3405312" providerId="ADAL" clId="{31B0340A-D527-4C29-BFE1-00873633E0C7}" dt="2024-11-15T01:44:10.677" v="53" actId="478"/>
        <pc:sldMkLst>
          <pc:docMk/>
          <pc:sldMk cId="1011554925" sldId="476"/>
        </pc:sldMkLst>
      </pc:sldChg>
      <pc:sldChg chg="modNotes">
        <pc:chgData name="山田 英治" userId="9ffee3f4-f216-48e4-9b3d-afa6a3405312" providerId="ADAL" clId="{31B0340A-D527-4C29-BFE1-00873633E0C7}" dt="2024-11-15T01:41:57.413" v="9" actId="478"/>
        <pc:sldMkLst>
          <pc:docMk/>
          <pc:sldMk cId="2479616948" sldId="503"/>
        </pc:sldMkLst>
      </pc:sldChg>
      <pc:sldChg chg="modNotes">
        <pc:chgData name="山田 英治" userId="9ffee3f4-f216-48e4-9b3d-afa6a3405312" providerId="ADAL" clId="{31B0340A-D527-4C29-BFE1-00873633E0C7}" dt="2024-11-15T01:42:02.629" v="11" actId="478"/>
        <pc:sldMkLst>
          <pc:docMk/>
          <pc:sldMk cId="446850486" sldId="504"/>
        </pc:sldMkLst>
      </pc:sldChg>
      <pc:sldChg chg="modNotes">
        <pc:chgData name="山田 英治" userId="9ffee3f4-f216-48e4-9b3d-afa6a3405312" providerId="ADAL" clId="{31B0340A-D527-4C29-BFE1-00873633E0C7}" dt="2024-11-15T01:42:10.837" v="13" actId="478"/>
        <pc:sldMkLst>
          <pc:docMk/>
          <pc:sldMk cId="3348987290" sldId="505"/>
        </pc:sldMkLst>
      </pc:sldChg>
      <pc:sldChg chg="modNotes">
        <pc:chgData name="山田 英治" userId="9ffee3f4-f216-48e4-9b3d-afa6a3405312" providerId="ADAL" clId="{31B0340A-D527-4C29-BFE1-00873633E0C7}" dt="2024-11-15T01:42:15.885" v="15" actId="478"/>
        <pc:sldMkLst>
          <pc:docMk/>
          <pc:sldMk cId="3055385802" sldId="516"/>
        </pc:sldMkLst>
      </pc:sldChg>
      <pc:sldChg chg="modNotes">
        <pc:chgData name="山田 英治" userId="9ffee3f4-f216-48e4-9b3d-afa6a3405312" providerId="ADAL" clId="{31B0340A-D527-4C29-BFE1-00873633E0C7}" dt="2024-11-15T01:42:33.582" v="21" actId="478"/>
        <pc:sldMkLst>
          <pc:docMk/>
          <pc:sldMk cId="310383778" sldId="517"/>
        </pc:sldMkLst>
      </pc:sldChg>
      <pc:sldChg chg="modNotes">
        <pc:chgData name="山田 英治" userId="9ffee3f4-f216-48e4-9b3d-afa6a3405312" providerId="ADAL" clId="{31B0340A-D527-4C29-BFE1-00873633E0C7}" dt="2024-11-15T01:42:28.531" v="19" actId="478"/>
        <pc:sldMkLst>
          <pc:docMk/>
          <pc:sldMk cId="4150008911" sldId="518"/>
        </pc:sldMkLst>
      </pc:sldChg>
      <pc:sldChg chg="modNotes">
        <pc:chgData name="山田 英治" userId="9ffee3f4-f216-48e4-9b3d-afa6a3405312" providerId="ADAL" clId="{31B0340A-D527-4C29-BFE1-00873633E0C7}" dt="2024-11-15T01:42:38.241" v="23" actId="478"/>
        <pc:sldMkLst>
          <pc:docMk/>
          <pc:sldMk cId="1794936702" sldId="521"/>
        </pc:sldMkLst>
      </pc:sldChg>
      <pc:sldChg chg="modNotes">
        <pc:chgData name="山田 英治" userId="9ffee3f4-f216-48e4-9b3d-afa6a3405312" providerId="ADAL" clId="{31B0340A-D527-4C29-BFE1-00873633E0C7}" dt="2024-11-15T01:42:43.022" v="25" actId="478"/>
        <pc:sldMkLst>
          <pc:docMk/>
          <pc:sldMk cId="2260236591" sldId="524"/>
        </pc:sldMkLst>
      </pc:sldChg>
      <pc:sldChg chg="modNotes">
        <pc:chgData name="山田 英治" userId="9ffee3f4-f216-48e4-9b3d-afa6a3405312" providerId="ADAL" clId="{31B0340A-D527-4C29-BFE1-00873633E0C7}" dt="2024-11-15T01:42:48.097" v="27" actId="478"/>
        <pc:sldMkLst>
          <pc:docMk/>
          <pc:sldMk cId="73287144" sldId="527"/>
        </pc:sldMkLst>
      </pc:sldChg>
      <pc:sldChg chg="modNotes">
        <pc:chgData name="山田 英治" userId="9ffee3f4-f216-48e4-9b3d-afa6a3405312" providerId="ADAL" clId="{31B0340A-D527-4C29-BFE1-00873633E0C7}" dt="2024-11-15T01:42:53.229" v="29" actId="478"/>
        <pc:sldMkLst>
          <pc:docMk/>
          <pc:sldMk cId="3345488124" sldId="528"/>
        </pc:sldMkLst>
      </pc:sldChg>
      <pc:sldChg chg="modNotes">
        <pc:chgData name="山田 英治" userId="9ffee3f4-f216-48e4-9b3d-afa6a3405312" providerId="ADAL" clId="{31B0340A-D527-4C29-BFE1-00873633E0C7}" dt="2024-11-15T01:43:01.493" v="31" actId="478"/>
        <pc:sldMkLst>
          <pc:docMk/>
          <pc:sldMk cId="2483287132" sldId="529"/>
        </pc:sldMkLst>
      </pc:sldChg>
      <pc:sldChg chg="modNotes">
        <pc:chgData name="山田 英治" userId="9ffee3f4-f216-48e4-9b3d-afa6a3405312" providerId="ADAL" clId="{31B0340A-D527-4C29-BFE1-00873633E0C7}" dt="2024-11-15T01:43:05.984" v="33" actId="478"/>
        <pc:sldMkLst>
          <pc:docMk/>
          <pc:sldMk cId="2912040498" sldId="530"/>
        </pc:sldMkLst>
      </pc:sldChg>
      <pc:sldChg chg="modNotes">
        <pc:chgData name="山田 英治" userId="9ffee3f4-f216-48e4-9b3d-afa6a3405312" providerId="ADAL" clId="{31B0340A-D527-4C29-BFE1-00873633E0C7}" dt="2024-11-15T01:43:10.964" v="35" actId="478"/>
        <pc:sldMkLst>
          <pc:docMk/>
          <pc:sldMk cId="3206852986" sldId="531"/>
        </pc:sldMkLst>
      </pc:sldChg>
      <pc:sldChg chg="modNotes">
        <pc:chgData name="山田 英治" userId="9ffee3f4-f216-48e4-9b3d-afa6a3405312" providerId="ADAL" clId="{31B0340A-D527-4C29-BFE1-00873633E0C7}" dt="2024-11-15T01:43:15.899" v="37" actId="478"/>
        <pc:sldMkLst>
          <pc:docMk/>
          <pc:sldMk cId="3493556252" sldId="533"/>
        </pc:sldMkLst>
      </pc:sldChg>
      <pc:sldChg chg="modNotes">
        <pc:chgData name="山田 英治" userId="9ffee3f4-f216-48e4-9b3d-afa6a3405312" providerId="ADAL" clId="{31B0340A-D527-4C29-BFE1-00873633E0C7}" dt="2024-11-15T01:43:43.396" v="43" actId="478"/>
        <pc:sldMkLst>
          <pc:docMk/>
          <pc:sldMk cId="3677382268" sldId="534"/>
        </pc:sldMkLst>
      </pc:sldChg>
      <pc:sldChg chg="modNotes">
        <pc:chgData name="山田 英治" userId="9ffee3f4-f216-48e4-9b3d-afa6a3405312" providerId="ADAL" clId="{31B0340A-D527-4C29-BFE1-00873633E0C7}" dt="2024-11-15T01:43:48.530" v="45" actId="478"/>
        <pc:sldMkLst>
          <pc:docMk/>
          <pc:sldMk cId="2761172212" sldId="535"/>
        </pc:sldMkLst>
      </pc:sldChg>
      <pc:sldChg chg="modNotes">
        <pc:chgData name="山田 英治" userId="9ffee3f4-f216-48e4-9b3d-afa6a3405312" providerId="ADAL" clId="{31B0340A-D527-4C29-BFE1-00873633E0C7}" dt="2024-11-15T01:43:53.940" v="47" actId="478"/>
        <pc:sldMkLst>
          <pc:docMk/>
          <pc:sldMk cId="3123357180" sldId="536"/>
        </pc:sldMkLst>
      </pc:sldChg>
      <pc:sldChg chg="modNotes">
        <pc:chgData name="山田 英治" userId="9ffee3f4-f216-48e4-9b3d-afa6a3405312" providerId="ADAL" clId="{31B0340A-D527-4C29-BFE1-00873633E0C7}" dt="2024-11-15T01:43:59.403" v="49" actId="478"/>
        <pc:sldMkLst>
          <pc:docMk/>
          <pc:sldMk cId="445871148" sldId="537"/>
        </pc:sldMkLst>
      </pc:sldChg>
      <pc:sldChg chg="modNotes">
        <pc:chgData name="山田 英治" userId="9ffee3f4-f216-48e4-9b3d-afa6a3405312" providerId="ADAL" clId="{31B0340A-D527-4C29-BFE1-00873633E0C7}" dt="2024-11-15T01:42:21.741" v="17" actId="478"/>
        <pc:sldMkLst>
          <pc:docMk/>
          <pc:sldMk cId="1686036301" sldId="538"/>
        </pc:sldMkLst>
      </pc:sldChg>
      <pc:sldChg chg="modNotes">
        <pc:chgData name="山田 英治" userId="9ffee3f4-f216-48e4-9b3d-afa6a3405312" providerId="ADAL" clId="{31B0340A-D527-4C29-BFE1-00873633E0C7}" dt="2024-11-15T01:44:22.313" v="57" actId="478"/>
        <pc:sldMkLst>
          <pc:docMk/>
          <pc:sldMk cId="2115869047" sldId="540"/>
        </pc:sldMkLst>
      </pc:sldChg>
      <pc:sldChg chg="modNotes">
        <pc:chgData name="山田 英治" userId="9ffee3f4-f216-48e4-9b3d-afa6a3405312" providerId="ADAL" clId="{31B0340A-D527-4C29-BFE1-00873633E0C7}" dt="2024-11-15T01:44:27.899" v="59" actId="478"/>
        <pc:sldMkLst>
          <pc:docMk/>
          <pc:sldMk cId="2004793583" sldId="541"/>
        </pc:sldMkLst>
      </pc:sldChg>
      <pc:sldChg chg="modNotes">
        <pc:chgData name="山田 英治" userId="9ffee3f4-f216-48e4-9b3d-afa6a3405312" providerId="ADAL" clId="{31B0340A-D527-4C29-BFE1-00873633E0C7}" dt="2024-11-15T01:44:44.653" v="65" actId="478"/>
        <pc:sldMkLst>
          <pc:docMk/>
          <pc:sldMk cId="612360022" sldId="542"/>
        </pc:sldMkLst>
      </pc:sldChg>
      <pc:sldChg chg="modNotes">
        <pc:chgData name="山田 英治" userId="9ffee3f4-f216-48e4-9b3d-afa6a3405312" providerId="ADAL" clId="{31B0340A-D527-4C29-BFE1-00873633E0C7}" dt="2024-11-15T01:43:22.573" v="39" actId="1076"/>
        <pc:sldMkLst>
          <pc:docMk/>
          <pc:sldMk cId="2084654297" sldId="543"/>
        </pc:sldMkLst>
      </pc:sldChg>
      <pc:sldChg chg="modNotes">
        <pc:chgData name="山田 英治" userId="9ffee3f4-f216-48e4-9b3d-afa6a3405312" providerId="ADAL" clId="{31B0340A-D527-4C29-BFE1-00873633E0C7}" dt="2024-11-15T01:40:50.515" v="4" actId="478"/>
        <pc:sldMkLst>
          <pc:docMk/>
          <pc:sldMk cId="3589346705" sldId="54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F60D691-15C4-DE97-0E55-7CE3BA01085E}"/>
              </a:ext>
            </a:extLst>
          </p:cNvPr>
          <p:cNvSpPr>
            <a:spLocks noGrp="1"/>
          </p:cNvSpPr>
          <p:nvPr>
            <p:ph type="hdr" sz="quarter"/>
          </p:nvPr>
        </p:nvSpPr>
        <p:spPr>
          <a:xfrm>
            <a:off x="1" y="0"/>
            <a:ext cx="2919413" cy="495300"/>
          </a:xfrm>
          <a:prstGeom prst="rect">
            <a:avLst/>
          </a:prstGeom>
        </p:spPr>
        <p:txBody>
          <a:bodyPr vert="horz" lIns="91421" tIns="45710" rIns="91421" bIns="45710" rtlCol="0"/>
          <a:lstStyle>
            <a:lvl1pPr algn="l">
              <a:defRPr sz="1200"/>
            </a:lvl1pPr>
          </a:lstStyle>
          <a:p>
            <a:endParaRPr kumimoji="1" lang="ja-JP" altLang="en-US" dirty="0">
              <a:latin typeface="BIZ UDPゴシック" panose="020B0400000000000000" pitchFamily="50" charset="-128"/>
              <a:ea typeface="BIZ UDPゴシック" panose="020B0400000000000000" pitchFamily="50" charset="-128"/>
            </a:endParaRPr>
          </a:p>
        </p:txBody>
      </p:sp>
      <p:sp>
        <p:nvSpPr>
          <p:cNvPr id="3" name="日付プレースホルダー 2">
            <a:extLst>
              <a:ext uri="{FF2B5EF4-FFF2-40B4-BE49-F238E27FC236}">
                <a16:creationId xmlns:a16="http://schemas.microsoft.com/office/drawing/2014/main" id="{439631EF-CBC7-1B34-8768-56C6668FB29E}"/>
              </a:ext>
            </a:extLst>
          </p:cNvPr>
          <p:cNvSpPr>
            <a:spLocks noGrp="1"/>
          </p:cNvSpPr>
          <p:nvPr>
            <p:ph type="dt" sz="quarter" idx="1"/>
          </p:nvPr>
        </p:nvSpPr>
        <p:spPr>
          <a:xfrm>
            <a:off x="3816350" y="0"/>
            <a:ext cx="2919413" cy="495300"/>
          </a:xfrm>
          <a:prstGeom prst="rect">
            <a:avLst/>
          </a:prstGeom>
        </p:spPr>
        <p:txBody>
          <a:bodyPr vert="horz" lIns="91421" tIns="45710" rIns="91421" bIns="45710" rtlCol="0"/>
          <a:lstStyle>
            <a:lvl1pPr algn="r">
              <a:defRPr sz="1200"/>
            </a:lvl1pPr>
          </a:lstStyle>
          <a:p>
            <a:fld id="{BD8EC701-812D-4D65-9E8E-3593A4BB0290}" type="datetimeFigureOut">
              <a:rPr kumimoji="1" lang="ja-JP" altLang="en-US" smtClean="0">
                <a:latin typeface="BIZ UDPゴシック" panose="020B0400000000000000" pitchFamily="50" charset="-128"/>
                <a:ea typeface="BIZ UDPゴシック" panose="020B0400000000000000" pitchFamily="50" charset="-128"/>
              </a:rPr>
              <a:t>2025/10/2</a:t>
            </a:fld>
            <a:endParaRPr kumimoji="1" lang="ja-JP" altLang="en-US" dirty="0">
              <a:latin typeface="BIZ UDPゴシック" panose="020B0400000000000000" pitchFamily="50" charset="-128"/>
              <a:ea typeface="BIZ UDPゴシック" panose="020B0400000000000000" pitchFamily="50" charset="-128"/>
            </a:endParaRPr>
          </a:p>
        </p:txBody>
      </p:sp>
      <p:sp>
        <p:nvSpPr>
          <p:cNvPr id="4" name="フッター プレースホルダー 3">
            <a:extLst>
              <a:ext uri="{FF2B5EF4-FFF2-40B4-BE49-F238E27FC236}">
                <a16:creationId xmlns:a16="http://schemas.microsoft.com/office/drawing/2014/main" id="{93700449-B010-B029-EEEC-D14C924DF4CC}"/>
              </a:ext>
            </a:extLst>
          </p:cNvPr>
          <p:cNvSpPr>
            <a:spLocks noGrp="1"/>
          </p:cNvSpPr>
          <p:nvPr>
            <p:ph type="ftr" sz="quarter" idx="2"/>
          </p:nvPr>
        </p:nvSpPr>
        <p:spPr>
          <a:xfrm>
            <a:off x="1" y="9374189"/>
            <a:ext cx="2919413" cy="495300"/>
          </a:xfrm>
          <a:prstGeom prst="rect">
            <a:avLst/>
          </a:prstGeom>
        </p:spPr>
        <p:txBody>
          <a:bodyPr vert="horz" lIns="91421" tIns="45710" rIns="91421" bIns="45710" rtlCol="0" anchor="b"/>
          <a:lstStyle>
            <a:lvl1pPr algn="l">
              <a:defRPr sz="1200"/>
            </a:lvl1pPr>
          </a:lstStyle>
          <a:p>
            <a:endParaRPr kumimoji="1" lang="ja-JP" altLang="en-US"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87116825-F945-F0D2-FDDD-64C493485956}"/>
              </a:ext>
            </a:extLst>
          </p:cNvPr>
          <p:cNvSpPr>
            <a:spLocks noGrp="1"/>
          </p:cNvSpPr>
          <p:nvPr>
            <p:ph type="sldNum" sz="quarter" idx="3"/>
          </p:nvPr>
        </p:nvSpPr>
        <p:spPr>
          <a:xfrm>
            <a:off x="3816350" y="9374189"/>
            <a:ext cx="2919413" cy="495300"/>
          </a:xfrm>
          <a:prstGeom prst="rect">
            <a:avLst/>
          </a:prstGeom>
        </p:spPr>
        <p:txBody>
          <a:bodyPr vert="horz" lIns="91421" tIns="45710" rIns="91421" bIns="45710" rtlCol="0" anchor="b"/>
          <a:lstStyle>
            <a:lvl1pPr algn="r">
              <a:defRPr sz="1200"/>
            </a:lvl1pPr>
          </a:lstStyle>
          <a:p>
            <a:fld id="{92064EB9-5A02-4485-AD1D-3C63D3A14E3D}" type="slidenum">
              <a:rPr kumimoji="1" lang="ja-JP" altLang="en-US" smtClean="0">
                <a:latin typeface="BIZ UDPゴシック" panose="020B0400000000000000" pitchFamily="50" charset="-128"/>
                <a:ea typeface="BIZ UDPゴシック" panose="020B0400000000000000" pitchFamily="50" charset="-128"/>
              </a:rPr>
              <a:t>‹#›</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9977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19" cy="495189"/>
          </a:xfrm>
          <a:prstGeom prst="rect">
            <a:avLst/>
          </a:prstGeom>
        </p:spPr>
        <p:txBody>
          <a:bodyPr vert="horz" lIns="91421" tIns="45710" rIns="91421" bIns="45710" rtlCol="0"/>
          <a:lstStyle>
            <a:lvl1pPr algn="l">
              <a:defRPr sz="1200">
                <a:latin typeface="BIZ UDPゴシック" panose="020B0400000000000000" pitchFamily="50" charset="-128"/>
                <a:ea typeface="BIZ UDPゴシック" panose="020B04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16273" y="0"/>
            <a:ext cx="2919519" cy="495189"/>
          </a:xfrm>
          <a:prstGeom prst="rect">
            <a:avLst/>
          </a:prstGeom>
        </p:spPr>
        <p:txBody>
          <a:bodyPr vert="horz" lIns="91421" tIns="45710" rIns="91421" bIns="45710" rtlCol="0"/>
          <a:lstStyle>
            <a:lvl1pPr algn="r">
              <a:defRPr sz="1200">
                <a:latin typeface="BIZ UDPゴシック" panose="020B0400000000000000" pitchFamily="50" charset="-128"/>
                <a:ea typeface="BIZ UDPゴシック" panose="020B0400000000000000" pitchFamily="50" charset="-128"/>
              </a:defRPr>
            </a:lvl1pPr>
          </a:lstStyle>
          <a:p>
            <a:fld id="{C70926DE-1F0E-4304-8543-3C0432D7CE11}" type="datetimeFigureOut">
              <a:rPr kumimoji="1" lang="ja-JP" altLang="en-US" smtClean="0"/>
              <a:pPr/>
              <a:t>2025/10/2</a:t>
            </a:fld>
            <a:endParaRPr kumimoji="1" lang="ja-JP" altLang="en-US" dirty="0"/>
          </a:p>
        </p:txBody>
      </p:sp>
      <p:sp>
        <p:nvSpPr>
          <p:cNvPr id="4" name="スライド イメージ プレースホルダー 3"/>
          <p:cNvSpPr>
            <a:spLocks noGrp="1" noRot="1" noChangeAspect="1"/>
          </p:cNvSpPr>
          <p:nvPr>
            <p:ph type="sldImg" idx="2"/>
          </p:nvPr>
        </p:nvSpPr>
        <p:spPr>
          <a:xfrm>
            <a:off x="746125" y="676275"/>
            <a:ext cx="5245100" cy="3933825"/>
          </a:xfrm>
          <a:prstGeom prst="rect">
            <a:avLst/>
          </a:prstGeom>
          <a:noFill/>
          <a:ln w="12700">
            <a:solidFill>
              <a:prstClr val="black"/>
            </a:solidFill>
          </a:ln>
        </p:spPr>
        <p:txBody>
          <a:bodyPr vert="horz" lIns="91421" tIns="45710" rIns="91421" bIns="45710" rtlCol="0" anchor="ctr"/>
          <a:lstStyle/>
          <a:p>
            <a:endParaRPr lang="ja-JP" altLang="en-US"/>
          </a:p>
        </p:txBody>
      </p:sp>
      <p:sp>
        <p:nvSpPr>
          <p:cNvPr id="5" name="ノート プレースホルダー 4"/>
          <p:cNvSpPr>
            <a:spLocks noGrp="1"/>
          </p:cNvSpPr>
          <p:nvPr>
            <p:ph type="body" sz="quarter" idx="3"/>
          </p:nvPr>
        </p:nvSpPr>
        <p:spPr>
          <a:xfrm>
            <a:off x="243099" y="4749692"/>
            <a:ext cx="6330697" cy="4443736"/>
          </a:xfrm>
          <a:prstGeom prst="rect">
            <a:avLst/>
          </a:prstGeom>
        </p:spPr>
        <p:txBody>
          <a:bodyPr vert="horz" lIns="91421" tIns="45710" rIns="91421" bIns="457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3"/>
            <a:ext cx="2919519" cy="495187"/>
          </a:xfrm>
          <a:prstGeom prst="rect">
            <a:avLst/>
          </a:prstGeom>
        </p:spPr>
        <p:txBody>
          <a:bodyPr vert="horz" lIns="91421" tIns="45710" rIns="91421" bIns="45710" rtlCol="0" anchor="b"/>
          <a:lstStyle>
            <a:lvl1pPr algn="l">
              <a:defRPr sz="1200">
                <a:latin typeface="BIZ UDPゴシック" panose="020B0400000000000000" pitchFamily="50" charset="-128"/>
                <a:ea typeface="BIZ UDPゴシック" panose="020B04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16273" y="9374303"/>
            <a:ext cx="2919519" cy="495187"/>
          </a:xfrm>
          <a:prstGeom prst="rect">
            <a:avLst/>
          </a:prstGeom>
        </p:spPr>
        <p:txBody>
          <a:bodyPr vert="horz" lIns="91421" tIns="45710" rIns="91421" bIns="45710" rtlCol="0" anchor="b"/>
          <a:lstStyle>
            <a:lvl1pPr algn="r">
              <a:defRPr sz="1200">
                <a:latin typeface="BIZ UDPゴシック" panose="020B0400000000000000" pitchFamily="50" charset="-128"/>
                <a:ea typeface="BIZ UDPゴシック" panose="020B0400000000000000" pitchFamily="50" charset="-128"/>
              </a:defRPr>
            </a:lvl1pPr>
          </a:lstStyle>
          <a:p>
            <a:fld id="{28202254-8A6E-4A16-84D3-6B226694FCD4}" type="slidenum">
              <a:rPr kumimoji="1" lang="ja-JP" altLang="en-US" smtClean="0"/>
              <a:pPr/>
              <a:t>‹#›</a:t>
            </a:fld>
            <a:endParaRPr kumimoji="1" lang="ja-JP" altLang="en-US" dirty="0"/>
          </a:p>
        </p:txBody>
      </p:sp>
    </p:spTree>
    <p:extLst>
      <p:ext uri="{BB962C8B-B14F-4D97-AF65-F5344CB8AC3E}">
        <p14:creationId xmlns:p14="http://schemas.microsoft.com/office/powerpoint/2010/main" val="35066901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dirty="0"/>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DD3BE015-3957-DA39-D78B-7197498FB3E7}"/>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95DB64F4-CCCE-189A-4AE8-B19367D06D2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3C86D32E-22FD-EC9C-4B39-949969119A61}"/>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10</a:t>
            </a:fld>
            <a:endParaRPr lang="ja-JP" altLang="en-US" dirty="0"/>
          </a:p>
        </p:txBody>
      </p:sp>
    </p:spTree>
    <p:extLst>
      <p:ext uri="{BB962C8B-B14F-4D97-AF65-F5344CB8AC3E}">
        <p14:creationId xmlns:p14="http://schemas.microsoft.com/office/powerpoint/2010/main" val="190168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325447D1-EDE3-03F9-35EB-D9344CD197F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F77A83E2-8D43-9737-7B16-EB7DF80EB1F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11</a:t>
            </a:fld>
            <a:endParaRPr lang="ja-JP" altLang="en-US" dirty="0"/>
          </a:p>
        </p:txBody>
      </p:sp>
    </p:spTree>
    <p:extLst>
      <p:ext uri="{BB962C8B-B14F-4D97-AF65-F5344CB8AC3E}">
        <p14:creationId xmlns:p14="http://schemas.microsoft.com/office/powerpoint/2010/main" val="425847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1E751BA-CDF5-1347-065E-7539242E4B8A}"/>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6E3950D1-9C52-04BE-C160-FFFD6D18A0DE}"/>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12</a:t>
            </a:fld>
            <a:endParaRPr lang="ja-JP" altLang="en-US" dirty="0"/>
          </a:p>
        </p:txBody>
      </p:sp>
    </p:spTree>
    <p:extLst>
      <p:ext uri="{BB962C8B-B14F-4D97-AF65-F5344CB8AC3E}">
        <p14:creationId xmlns:p14="http://schemas.microsoft.com/office/powerpoint/2010/main" val="1331765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4" name="スライド イメージ プレースホルダー 3">
            <a:extLst>
              <a:ext uri="{FF2B5EF4-FFF2-40B4-BE49-F238E27FC236}">
                <a16:creationId xmlns:a16="http://schemas.microsoft.com/office/drawing/2014/main" id="{5B5D3A88-D86B-E885-9BA7-23D10F2EB12D}"/>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968430DD-DF81-1B77-3758-F98B4EED7DD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13</a:t>
            </a:fld>
            <a:endParaRPr lang="ja-JP" altLang="en-US" dirty="0"/>
          </a:p>
        </p:txBody>
      </p:sp>
    </p:spTree>
    <p:extLst>
      <p:ext uri="{BB962C8B-B14F-4D97-AF65-F5344CB8AC3E}">
        <p14:creationId xmlns:p14="http://schemas.microsoft.com/office/powerpoint/2010/main" val="63191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4" name="スライド イメージ プレースホルダー 3">
            <a:extLst>
              <a:ext uri="{FF2B5EF4-FFF2-40B4-BE49-F238E27FC236}">
                <a16:creationId xmlns:a16="http://schemas.microsoft.com/office/drawing/2014/main" id="{B95B71E7-2D28-D02A-D607-0E9342100E2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1944DA8-C3B2-C3E7-5550-C7747F636452}"/>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14</a:t>
            </a:fld>
            <a:endParaRPr lang="ja-JP" altLang="en-US" dirty="0"/>
          </a:p>
        </p:txBody>
      </p:sp>
    </p:spTree>
    <p:extLst>
      <p:ext uri="{BB962C8B-B14F-4D97-AF65-F5344CB8AC3E}">
        <p14:creationId xmlns:p14="http://schemas.microsoft.com/office/powerpoint/2010/main" val="2294517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a:p>
        </p:txBody>
      </p:sp>
      <p:sp>
        <p:nvSpPr>
          <p:cNvPr id="4" name="スライド イメージ プレースホルダー 3">
            <a:extLst>
              <a:ext uri="{FF2B5EF4-FFF2-40B4-BE49-F238E27FC236}">
                <a16:creationId xmlns:a16="http://schemas.microsoft.com/office/drawing/2014/main" id="{69737332-C3D9-A33A-B641-9EBC8D6AAAB2}"/>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2E13BCEA-0741-F4DA-489A-A86CA43697D2}"/>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15</a:t>
            </a:fld>
            <a:endParaRPr lang="ja-JP" altLang="en-US" dirty="0"/>
          </a:p>
        </p:txBody>
      </p:sp>
    </p:spTree>
    <p:extLst>
      <p:ext uri="{BB962C8B-B14F-4D97-AF65-F5344CB8AC3E}">
        <p14:creationId xmlns:p14="http://schemas.microsoft.com/office/powerpoint/2010/main" val="212457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8F25B43-4963-4F9E-4BD9-C63B593DDDC1}"/>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0B2270C5-A73E-58B5-221B-7D21DC84CE25}"/>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16</a:t>
            </a:fld>
            <a:endParaRPr lang="ja-JP" altLang="en-US" dirty="0"/>
          </a:p>
        </p:txBody>
      </p:sp>
    </p:spTree>
    <p:extLst>
      <p:ext uri="{BB962C8B-B14F-4D97-AF65-F5344CB8AC3E}">
        <p14:creationId xmlns:p14="http://schemas.microsoft.com/office/powerpoint/2010/main" val="211365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3587FA7-ED0B-451E-E38C-12B6FAA1BB12}"/>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0E1E7D66-0A9E-E424-E993-56D20DA77DD6}"/>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17</a:t>
            </a:fld>
            <a:endParaRPr lang="ja-JP" altLang="en-US" dirty="0"/>
          </a:p>
        </p:txBody>
      </p:sp>
    </p:spTree>
    <p:extLst>
      <p:ext uri="{BB962C8B-B14F-4D97-AF65-F5344CB8AC3E}">
        <p14:creationId xmlns:p14="http://schemas.microsoft.com/office/powerpoint/2010/main" val="1163976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38B78F64-7A07-2CAD-0E26-5339A6B53E99}"/>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AF5E95BE-5CAA-8567-F57B-2B4E640C940C}"/>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18</a:t>
            </a:fld>
            <a:endParaRPr lang="ja-JP" altLang="en-US" dirty="0"/>
          </a:p>
        </p:txBody>
      </p:sp>
    </p:spTree>
    <p:extLst>
      <p:ext uri="{BB962C8B-B14F-4D97-AF65-F5344CB8AC3E}">
        <p14:creationId xmlns:p14="http://schemas.microsoft.com/office/powerpoint/2010/main" val="43992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5"/>
          </p:nvPr>
        </p:nvSpPr>
        <p:spPr/>
        <p:txBody>
          <a:bodyPr/>
          <a:lstStyle/>
          <a:p>
            <a:fld id="{28202254-8A6E-4A16-84D3-6B226694FCD4}"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DA40CC03-BB4F-3104-1FCD-FDC3BA7BF513}"/>
              </a:ext>
            </a:extLst>
          </p:cNvPr>
          <p:cNvSpPr>
            <a:spLocks noGrp="1" noRot="1" noChangeAspect="1"/>
          </p:cNvSpPr>
          <p:nvPr>
            <p:ph type="sldImg"/>
          </p:nvPr>
        </p:nvSpPr>
        <p:spPr/>
      </p:sp>
    </p:spTree>
    <p:extLst>
      <p:ext uri="{BB962C8B-B14F-4D97-AF65-F5344CB8AC3E}">
        <p14:creationId xmlns:p14="http://schemas.microsoft.com/office/powerpoint/2010/main" val="207530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38816BE2-46DC-0A09-E61E-9EA66E805AF1}"/>
              </a:ext>
            </a:extLst>
          </p:cNvPr>
          <p:cNvSpPr>
            <a:spLocks noGrp="1" noRot="1" noChangeAspect="1"/>
          </p:cNvSpPr>
          <p:nvPr>
            <p:ph type="sldImg"/>
          </p:nvPr>
        </p:nvSpPr>
        <p:spPr/>
      </p:sp>
    </p:spTree>
    <p:extLst>
      <p:ext uri="{BB962C8B-B14F-4D97-AF65-F5344CB8AC3E}">
        <p14:creationId xmlns:p14="http://schemas.microsoft.com/office/powerpoint/2010/main" val="2385294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5"/>
          </p:nvPr>
        </p:nvSpPr>
        <p:spPr/>
        <p:txBody>
          <a:bodyPr/>
          <a:lstStyle/>
          <a:p>
            <a:fld id="{28202254-8A6E-4A16-84D3-6B226694FCD4}"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58C8C295-AB68-CEC8-2933-ECBB38E6E225}"/>
              </a:ext>
            </a:extLst>
          </p:cNvPr>
          <p:cNvSpPr>
            <a:spLocks noGrp="1" noRot="1" noChangeAspect="1"/>
          </p:cNvSpPr>
          <p:nvPr>
            <p:ph type="sldImg"/>
          </p:nvPr>
        </p:nvSpPr>
        <p:spPr/>
      </p:sp>
    </p:spTree>
    <p:extLst>
      <p:ext uri="{BB962C8B-B14F-4D97-AF65-F5344CB8AC3E}">
        <p14:creationId xmlns:p14="http://schemas.microsoft.com/office/powerpoint/2010/main" val="3156093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21</a:t>
            </a:fld>
            <a:endParaRPr lang="ja-JP" altLang="en-US"/>
          </a:p>
        </p:txBody>
      </p:sp>
      <p:sp>
        <p:nvSpPr>
          <p:cNvPr id="6" name="ノート プレースホルダー 5">
            <a:extLst>
              <a:ext uri="{FF2B5EF4-FFF2-40B4-BE49-F238E27FC236}">
                <a16:creationId xmlns:a16="http://schemas.microsoft.com/office/drawing/2014/main" id="{37924964-A210-6C7B-FDAE-FBE7CEA390D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EF77EB0-223A-41E8-EA1E-AEF476F7314A}"/>
              </a:ext>
            </a:extLst>
          </p:cNvPr>
          <p:cNvSpPr>
            <a:spLocks noGrp="1" noRot="1" noChangeAspect="1"/>
          </p:cNvSpPr>
          <p:nvPr>
            <p:ph type="sldImg"/>
          </p:nvPr>
        </p:nvSpPr>
        <p:spPr/>
      </p:sp>
    </p:spTree>
    <p:extLst>
      <p:ext uri="{BB962C8B-B14F-4D97-AF65-F5344CB8AC3E}">
        <p14:creationId xmlns:p14="http://schemas.microsoft.com/office/powerpoint/2010/main" val="5777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22</a:t>
            </a:fld>
            <a:endParaRPr lang="ja-JP" altLang="en-US"/>
          </a:p>
        </p:txBody>
      </p:sp>
      <p:sp>
        <p:nvSpPr>
          <p:cNvPr id="6" name="ノート プレースホルダー 5">
            <a:extLst>
              <a:ext uri="{FF2B5EF4-FFF2-40B4-BE49-F238E27FC236}">
                <a16:creationId xmlns:a16="http://schemas.microsoft.com/office/drawing/2014/main" id="{4D7B3C9C-A719-83FB-2343-AA015CC8E902}"/>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25B5EFF3-81B3-8385-B63B-EE4B0959AE0C}"/>
              </a:ext>
            </a:extLst>
          </p:cNvPr>
          <p:cNvSpPr>
            <a:spLocks noGrp="1" noRot="1" noChangeAspect="1"/>
          </p:cNvSpPr>
          <p:nvPr>
            <p:ph type="sldImg"/>
          </p:nvPr>
        </p:nvSpPr>
        <p:spPr/>
      </p:sp>
    </p:spTree>
    <p:extLst>
      <p:ext uri="{BB962C8B-B14F-4D97-AF65-F5344CB8AC3E}">
        <p14:creationId xmlns:p14="http://schemas.microsoft.com/office/powerpoint/2010/main" val="447864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D74075A-D4EB-B222-B7D4-8C3D1A42FA0D}"/>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9CFAD855-E904-3442-E7B0-A5F4F3621EF9}"/>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23</a:t>
            </a:fld>
            <a:endParaRPr lang="ja-JP" altLang="en-US" dirty="0"/>
          </a:p>
        </p:txBody>
      </p:sp>
    </p:spTree>
    <p:extLst>
      <p:ext uri="{BB962C8B-B14F-4D97-AF65-F5344CB8AC3E}">
        <p14:creationId xmlns:p14="http://schemas.microsoft.com/office/powerpoint/2010/main" val="283603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7EAD6819-764E-127B-E7DA-54AF68EFE06F}"/>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2236265-0894-9EC6-B6FF-1EAF403F58E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24</a:t>
            </a:fld>
            <a:endParaRPr lang="ja-JP" altLang="en-US" dirty="0"/>
          </a:p>
        </p:txBody>
      </p:sp>
    </p:spTree>
    <p:extLst>
      <p:ext uri="{BB962C8B-B14F-4D97-AF65-F5344CB8AC3E}">
        <p14:creationId xmlns:p14="http://schemas.microsoft.com/office/powerpoint/2010/main" val="2163156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4" name="スライド イメージ プレースホルダー 3">
            <a:extLst>
              <a:ext uri="{FF2B5EF4-FFF2-40B4-BE49-F238E27FC236}">
                <a16:creationId xmlns:a16="http://schemas.microsoft.com/office/drawing/2014/main" id="{1C024462-77BD-19E9-277A-23717BCA2DA8}"/>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A71F1713-31B3-E379-07B1-74CC8A02100B}"/>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25</a:t>
            </a:fld>
            <a:endParaRPr lang="ja-JP" altLang="en-US" dirty="0"/>
          </a:p>
        </p:txBody>
      </p:sp>
    </p:spTree>
    <p:extLst>
      <p:ext uri="{BB962C8B-B14F-4D97-AF65-F5344CB8AC3E}">
        <p14:creationId xmlns:p14="http://schemas.microsoft.com/office/powerpoint/2010/main" val="3648252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a:p>
        </p:txBody>
      </p:sp>
      <p:sp>
        <p:nvSpPr>
          <p:cNvPr id="4" name="スライド イメージ プレースホルダー 3">
            <a:extLst>
              <a:ext uri="{FF2B5EF4-FFF2-40B4-BE49-F238E27FC236}">
                <a16:creationId xmlns:a16="http://schemas.microsoft.com/office/drawing/2014/main" id="{C73A5AD5-1784-CA98-83CA-B04B320EA6BF}"/>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7502BB39-A007-E193-7732-618996ECF480}"/>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26</a:t>
            </a:fld>
            <a:endParaRPr lang="ja-JP" altLang="en-US" dirty="0"/>
          </a:p>
        </p:txBody>
      </p:sp>
    </p:spTree>
    <p:extLst>
      <p:ext uri="{BB962C8B-B14F-4D97-AF65-F5344CB8AC3E}">
        <p14:creationId xmlns:p14="http://schemas.microsoft.com/office/powerpoint/2010/main" val="4219099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27</a:t>
            </a:fld>
            <a:endParaRPr lang="ja-JP" altLang="en-US"/>
          </a:p>
        </p:txBody>
      </p:sp>
      <p:sp>
        <p:nvSpPr>
          <p:cNvPr id="6" name="ノート プレースホルダー 5">
            <a:extLst>
              <a:ext uri="{FF2B5EF4-FFF2-40B4-BE49-F238E27FC236}">
                <a16:creationId xmlns:a16="http://schemas.microsoft.com/office/drawing/2014/main" id="{712CE9A5-75D0-E56E-F917-C453AF427383}"/>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A26E3BE-82BB-7DBB-61BD-0641C2B445A6}"/>
              </a:ext>
            </a:extLst>
          </p:cNvPr>
          <p:cNvSpPr>
            <a:spLocks noGrp="1" noRot="1" noChangeAspect="1"/>
          </p:cNvSpPr>
          <p:nvPr>
            <p:ph type="sldImg"/>
          </p:nvPr>
        </p:nvSpPr>
        <p:spPr/>
      </p:sp>
    </p:spTree>
    <p:extLst>
      <p:ext uri="{BB962C8B-B14F-4D97-AF65-F5344CB8AC3E}">
        <p14:creationId xmlns:p14="http://schemas.microsoft.com/office/powerpoint/2010/main" val="3887095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28</a:t>
            </a:fld>
            <a:endParaRPr lang="ja-JP" altLang="en-US"/>
          </a:p>
        </p:txBody>
      </p:sp>
      <p:sp>
        <p:nvSpPr>
          <p:cNvPr id="6" name="ノート プレースホルダー 5">
            <a:extLst>
              <a:ext uri="{FF2B5EF4-FFF2-40B4-BE49-F238E27FC236}">
                <a16:creationId xmlns:a16="http://schemas.microsoft.com/office/drawing/2014/main" id="{712CE9A5-75D0-E56E-F917-C453AF427383}"/>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613D461-AE08-A3D1-DB36-DD4E596C42B5}"/>
              </a:ext>
            </a:extLst>
          </p:cNvPr>
          <p:cNvSpPr>
            <a:spLocks noGrp="1" noRot="1" noChangeAspect="1"/>
          </p:cNvSpPr>
          <p:nvPr>
            <p:ph type="sldImg"/>
          </p:nvPr>
        </p:nvSpPr>
        <p:spPr/>
      </p:sp>
    </p:spTree>
    <p:extLst>
      <p:ext uri="{BB962C8B-B14F-4D97-AF65-F5344CB8AC3E}">
        <p14:creationId xmlns:p14="http://schemas.microsoft.com/office/powerpoint/2010/main" val="2998444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29</a:t>
            </a:fld>
            <a:endParaRPr lang="ja-JP" altLang="en-US"/>
          </a:p>
        </p:txBody>
      </p:sp>
      <p:sp>
        <p:nvSpPr>
          <p:cNvPr id="6" name="ノート プレースホルダー 5">
            <a:extLst>
              <a:ext uri="{FF2B5EF4-FFF2-40B4-BE49-F238E27FC236}">
                <a16:creationId xmlns:a16="http://schemas.microsoft.com/office/drawing/2014/main" id="{A185C8DF-FD16-5736-240E-554A4586C07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42B694ED-240F-8989-8401-075DCFCD3BD6}"/>
              </a:ext>
            </a:extLst>
          </p:cNvPr>
          <p:cNvSpPr>
            <a:spLocks noGrp="1" noRot="1" noChangeAspect="1"/>
          </p:cNvSpPr>
          <p:nvPr>
            <p:ph type="sldImg"/>
          </p:nvPr>
        </p:nvSpPr>
        <p:spPr/>
      </p:sp>
    </p:spTree>
    <p:extLst>
      <p:ext uri="{BB962C8B-B14F-4D97-AF65-F5344CB8AC3E}">
        <p14:creationId xmlns:p14="http://schemas.microsoft.com/office/powerpoint/2010/main" val="266535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83F5FB24-C4E3-EC53-0E33-63BAE4D9BBC8}"/>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30</a:t>
            </a:fld>
            <a:endParaRPr lang="ja-JP" altLang="en-US"/>
          </a:p>
        </p:txBody>
      </p:sp>
      <p:sp>
        <p:nvSpPr>
          <p:cNvPr id="6" name="ノート プレースホルダー 5">
            <a:extLst>
              <a:ext uri="{FF2B5EF4-FFF2-40B4-BE49-F238E27FC236}">
                <a16:creationId xmlns:a16="http://schemas.microsoft.com/office/drawing/2014/main" id="{A185C8DF-FD16-5736-240E-554A4586C07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6B9D80B-08A2-E3EA-37BC-96EFC6688A37}"/>
              </a:ext>
            </a:extLst>
          </p:cNvPr>
          <p:cNvSpPr>
            <a:spLocks noGrp="1" noRot="1" noChangeAspect="1"/>
          </p:cNvSpPr>
          <p:nvPr>
            <p:ph type="sldImg"/>
          </p:nvPr>
        </p:nvSpPr>
        <p:spPr/>
      </p:sp>
    </p:spTree>
    <p:extLst>
      <p:ext uri="{BB962C8B-B14F-4D97-AF65-F5344CB8AC3E}">
        <p14:creationId xmlns:p14="http://schemas.microsoft.com/office/powerpoint/2010/main" val="1877437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31</a:t>
            </a:fld>
            <a:endParaRPr lang="ja-JP" altLang="en-US"/>
          </a:p>
        </p:txBody>
      </p:sp>
      <p:sp>
        <p:nvSpPr>
          <p:cNvPr id="6" name="ノート プレースホルダー 5">
            <a:extLst>
              <a:ext uri="{FF2B5EF4-FFF2-40B4-BE49-F238E27FC236}">
                <a16:creationId xmlns:a16="http://schemas.microsoft.com/office/drawing/2014/main" id="{1F79203E-7A5E-C55D-23E2-00B52DCDBFEB}"/>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F3C7677-CB5D-6C0F-3224-844E7031CBC1}"/>
              </a:ext>
            </a:extLst>
          </p:cNvPr>
          <p:cNvSpPr>
            <a:spLocks noGrp="1" noRot="1" noChangeAspect="1"/>
          </p:cNvSpPr>
          <p:nvPr>
            <p:ph type="sldImg"/>
          </p:nvPr>
        </p:nvSpPr>
        <p:spPr/>
      </p:sp>
    </p:spTree>
    <p:extLst>
      <p:ext uri="{BB962C8B-B14F-4D97-AF65-F5344CB8AC3E}">
        <p14:creationId xmlns:p14="http://schemas.microsoft.com/office/powerpoint/2010/main" val="736813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32</a:t>
            </a:fld>
            <a:endParaRPr lang="ja-JP" altLang="en-US"/>
          </a:p>
        </p:txBody>
      </p:sp>
      <p:sp>
        <p:nvSpPr>
          <p:cNvPr id="6" name="ノート プレースホルダー 5">
            <a:extLst>
              <a:ext uri="{FF2B5EF4-FFF2-40B4-BE49-F238E27FC236}">
                <a16:creationId xmlns:a16="http://schemas.microsoft.com/office/drawing/2014/main" id="{1F79203E-7A5E-C55D-23E2-00B52DCDBFEB}"/>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D33DE19-9453-E12A-81B7-D1DFBA4FAF20}"/>
              </a:ext>
            </a:extLst>
          </p:cNvPr>
          <p:cNvSpPr>
            <a:spLocks noGrp="1" noRot="1" noChangeAspect="1"/>
          </p:cNvSpPr>
          <p:nvPr>
            <p:ph type="sldImg"/>
          </p:nvPr>
        </p:nvSpPr>
        <p:spPr/>
      </p:sp>
    </p:spTree>
    <p:extLst>
      <p:ext uri="{BB962C8B-B14F-4D97-AF65-F5344CB8AC3E}">
        <p14:creationId xmlns:p14="http://schemas.microsoft.com/office/powerpoint/2010/main" val="2010998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33</a:t>
            </a:fld>
            <a:endParaRPr lang="ja-JP" altLang="en-US"/>
          </a:p>
        </p:txBody>
      </p:sp>
      <p:sp>
        <p:nvSpPr>
          <p:cNvPr id="6" name="ノート プレースホルダー 5">
            <a:extLst>
              <a:ext uri="{FF2B5EF4-FFF2-40B4-BE49-F238E27FC236}">
                <a16:creationId xmlns:a16="http://schemas.microsoft.com/office/drawing/2014/main" id="{F24F5A2F-3D40-D0FD-FAE2-F65F22BA664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288FC382-C465-360A-D3F5-162093D7D888}"/>
              </a:ext>
            </a:extLst>
          </p:cNvPr>
          <p:cNvSpPr>
            <a:spLocks noGrp="1" noRot="1" noChangeAspect="1"/>
          </p:cNvSpPr>
          <p:nvPr>
            <p:ph type="sldImg"/>
          </p:nvPr>
        </p:nvSpPr>
        <p:spPr/>
      </p:sp>
    </p:spTree>
    <p:extLst>
      <p:ext uri="{BB962C8B-B14F-4D97-AF65-F5344CB8AC3E}">
        <p14:creationId xmlns:p14="http://schemas.microsoft.com/office/powerpoint/2010/main" val="1991623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34</a:t>
            </a:fld>
            <a:endParaRPr lang="ja-JP" altLang="en-US"/>
          </a:p>
        </p:txBody>
      </p:sp>
      <p:sp>
        <p:nvSpPr>
          <p:cNvPr id="6" name="ノート プレースホルダー 5">
            <a:extLst>
              <a:ext uri="{FF2B5EF4-FFF2-40B4-BE49-F238E27FC236}">
                <a16:creationId xmlns:a16="http://schemas.microsoft.com/office/drawing/2014/main" id="{F24F5A2F-3D40-D0FD-FAE2-F65F22BA664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4CDEBB3-4238-91A3-0209-A3DC91D79034}"/>
              </a:ext>
            </a:extLst>
          </p:cNvPr>
          <p:cNvSpPr>
            <a:spLocks noGrp="1" noRot="1" noChangeAspect="1"/>
          </p:cNvSpPr>
          <p:nvPr>
            <p:ph type="sldImg"/>
          </p:nvPr>
        </p:nvSpPr>
        <p:spPr/>
      </p:sp>
    </p:spTree>
    <p:extLst>
      <p:ext uri="{BB962C8B-B14F-4D97-AF65-F5344CB8AC3E}">
        <p14:creationId xmlns:p14="http://schemas.microsoft.com/office/powerpoint/2010/main" val="49985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35</a:t>
            </a:fld>
            <a:endParaRPr lang="ja-JP" altLang="en-US"/>
          </a:p>
        </p:txBody>
      </p:sp>
      <p:sp>
        <p:nvSpPr>
          <p:cNvPr id="6" name="ノート プレースホルダー 5">
            <a:extLst>
              <a:ext uri="{FF2B5EF4-FFF2-40B4-BE49-F238E27FC236}">
                <a16:creationId xmlns:a16="http://schemas.microsoft.com/office/drawing/2014/main" id="{6D48565D-C43D-D149-1384-7F585F4238E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87D0A7BA-0E1F-5945-6B42-7A569624107D}"/>
              </a:ext>
            </a:extLst>
          </p:cNvPr>
          <p:cNvSpPr>
            <a:spLocks noGrp="1" noRot="1" noChangeAspect="1"/>
          </p:cNvSpPr>
          <p:nvPr>
            <p:ph type="sldImg"/>
          </p:nvPr>
        </p:nvSpPr>
        <p:spPr/>
      </p:sp>
    </p:spTree>
    <p:extLst>
      <p:ext uri="{BB962C8B-B14F-4D97-AF65-F5344CB8AC3E}">
        <p14:creationId xmlns:p14="http://schemas.microsoft.com/office/powerpoint/2010/main" val="1378364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36</a:t>
            </a:fld>
            <a:endParaRPr lang="ja-JP" altLang="en-US"/>
          </a:p>
        </p:txBody>
      </p:sp>
      <p:sp>
        <p:nvSpPr>
          <p:cNvPr id="6" name="ノート プレースホルダー 5">
            <a:extLst>
              <a:ext uri="{FF2B5EF4-FFF2-40B4-BE49-F238E27FC236}">
                <a16:creationId xmlns:a16="http://schemas.microsoft.com/office/drawing/2014/main" id="{918B0CCB-0C93-CC10-E2AB-CF71DDB9513B}"/>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B1FF4B5-DA81-7449-C14A-EDA00E955BEE}"/>
              </a:ext>
            </a:extLst>
          </p:cNvPr>
          <p:cNvSpPr>
            <a:spLocks noGrp="1" noRot="1" noChangeAspect="1"/>
          </p:cNvSpPr>
          <p:nvPr>
            <p:ph type="sldImg"/>
          </p:nvPr>
        </p:nvSpPr>
        <p:spPr/>
      </p:sp>
    </p:spTree>
    <p:extLst>
      <p:ext uri="{BB962C8B-B14F-4D97-AF65-F5344CB8AC3E}">
        <p14:creationId xmlns:p14="http://schemas.microsoft.com/office/powerpoint/2010/main" val="3778605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3" name="スライド イメージ プレースホルダー 2">
            <a:extLst>
              <a:ext uri="{FF2B5EF4-FFF2-40B4-BE49-F238E27FC236}">
                <a16:creationId xmlns:a16="http://schemas.microsoft.com/office/drawing/2014/main" id="{D65265BB-6E2D-A67E-D597-70FC4940679B}"/>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BDB286F-EA03-99D2-2A51-FBF7DEAD02A0}"/>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6FFFE57A-3789-A66F-E1D5-D47F1783F9B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F40A1DB3-7219-3EE1-7EFF-3B292AA149D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4</a:t>
            </a:fld>
            <a:endParaRPr lang="ja-JP" altLang="en-US" dirty="0"/>
          </a:p>
        </p:txBody>
      </p:sp>
    </p:spTree>
    <p:extLst>
      <p:ext uri="{BB962C8B-B14F-4D97-AF65-F5344CB8AC3E}">
        <p14:creationId xmlns:p14="http://schemas.microsoft.com/office/powerpoint/2010/main" val="351344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CA416DD-D93D-5D7E-6701-B9D358083969}"/>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BFDE7B91-3502-279E-2EB8-7CDB43D58EBC}"/>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5</a:t>
            </a:fld>
            <a:endParaRPr lang="ja-JP" altLang="en-US" dirty="0"/>
          </a:p>
        </p:txBody>
      </p:sp>
    </p:spTree>
    <p:extLst>
      <p:ext uri="{BB962C8B-B14F-4D97-AF65-F5344CB8AC3E}">
        <p14:creationId xmlns:p14="http://schemas.microsoft.com/office/powerpoint/2010/main" val="415520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7E0FC60-F61C-174C-BE21-3D34977F2EFC}"/>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46994C7F-D951-E91D-1000-F25A4C9ED4B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6</a:t>
            </a:fld>
            <a:endParaRPr lang="ja-JP" altLang="en-US" dirty="0"/>
          </a:p>
        </p:txBody>
      </p:sp>
    </p:spTree>
    <p:extLst>
      <p:ext uri="{BB962C8B-B14F-4D97-AF65-F5344CB8AC3E}">
        <p14:creationId xmlns:p14="http://schemas.microsoft.com/office/powerpoint/2010/main" val="244292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87FB3B4-27D0-5398-2DFE-D4298B6A5000}"/>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EAC4C82-03ED-D1EB-D3EA-E12599AE56B0}"/>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7</a:t>
            </a:fld>
            <a:endParaRPr lang="ja-JP" altLang="en-US" dirty="0"/>
          </a:p>
        </p:txBody>
      </p:sp>
    </p:spTree>
    <p:extLst>
      <p:ext uri="{BB962C8B-B14F-4D97-AF65-F5344CB8AC3E}">
        <p14:creationId xmlns:p14="http://schemas.microsoft.com/office/powerpoint/2010/main" val="252401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a:p>
        </p:txBody>
      </p:sp>
      <p:sp>
        <p:nvSpPr>
          <p:cNvPr id="4" name="スライド イメージ プレースホルダー 3">
            <a:extLst>
              <a:ext uri="{FF2B5EF4-FFF2-40B4-BE49-F238E27FC236}">
                <a16:creationId xmlns:a16="http://schemas.microsoft.com/office/drawing/2014/main" id="{393F19B8-B801-8662-9E96-C1DC2B6CD85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BCB1ED5-C14D-8A5E-D74B-FDEC7D974AB2}"/>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8</a:t>
            </a:fld>
            <a:endParaRPr lang="ja-JP" altLang="en-US" dirty="0"/>
          </a:p>
        </p:txBody>
      </p:sp>
    </p:spTree>
    <p:extLst>
      <p:ext uri="{BB962C8B-B14F-4D97-AF65-F5344CB8AC3E}">
        <p14:creationId xmlns:p14="http://schemas.microsoft.com/office/powerpoint/2010/main" val="4164863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62622F3-D13B-28A2-E6AC-1CD9FD36C703}"/>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704DE0DB-23AA-700A-61BD-A91F88AB343F}"/>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9</a:t>
            </a:fld>
            <a:endParaRPr lang="ja-JP" altLang="en-US" dirty="0"/>
          </a:p>
        </p:txBody>
      </p:sp>
    </p:spTree>
    <p:extLst>
      <p:ext uri="{BB962C8B-B14F-4D97-AF65-F5344CB8AC3E}">
        <p14:creationId xmlns:p14="http://schemas.microsoft.com/office/powerpoint/2010/main" val="1500566435"/>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jpeg" Type="http://schemas.openxmlformats.org/officeDocument/2006/relationships/image"/></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4306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02235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3222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60541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99369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70736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9410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168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39406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4364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3800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9490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645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46782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95854640"/>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ea typeface="BIZ UDPゴシック" panose="020B0400000000000000" pitchFamily="50" charset="-128"/>
              </a:defRPr>
            </a:lvl1pPr>
          </a:lstStyle>
          <a:p>
            <a:fld id="{4A74297A-D009-42D9-B0D3-50357D67E321}" type="datetimeFigureOut">
              <a:rPr kumimoji="1" lang="ja-JP" altLang="en-US" smtClean="0"/>
              <a:pPr/>
              <a:t>2025/10/2</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ea typeface="BIZ UDP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ea typeface="BIZ UDPゴシック" panose="020B0400000000000000" pitchFamily="50" charset="-128"/>
              </a:defRPr>
            </a:lvl1pPr>
          </a:lstStyle>
          <a:p>
            <a:fld id="{512D13EA-D721-4644-981A-873654F29254}" type="slidenum">
              <a:rPr kumimoji="1" lang="ja-JP" altLang="en-US" smtClean="0"/>
              <a:pPr/>
              <a:t>‹#›</a:t>
            </a:fld>
            <a:endParaRPr kumimoji="1" lang="ja-JP" altLang="en-US" dirty="0"/>
          </a:p>
        </p:txBody>
      </p:sp>
    </p:spTree>
    <p:extLst>
      <p:ext uri="{BB962C8B-B14F-4D97-AF65-F5344CB8AC3E}">
        <p14:creationId xmlns:p14="http://schemas.microsoft.com/office/powerpoint/2010/main" val="5812006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5" r:id="rId3"/>
    <p:sldLayoutId id="2147483673" r:id="rId4"/>
    <p:sldLayoutId id="2147483674"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BIZ UDP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BIZ UDP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BIZ UDP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BIZ UDP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BIZ UDP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tags/tag7.xml" Type="http://schemas.openxmlformats.org/officeDocument/2006/relationships/tags"/><Relationship Id="rId2" Target="../slideLayouts/slideLayout5.xml" Type="http://schemas.openxmlformats.org/officeDocument/2006/relationships/slideLayout"/><Relationship Id="rId3" Target="../notesSlides/notesSlide10.xml" Type="http://schemas.openxmlformats.org/officeDocument/2006/relationships/notesSlide"/><Relationship Id="rId4" Target="../media/image15.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s>
</file>

<file path=ppt/slides/_rels/slide11.xml.rels><?xml version="1.0" encoding="UTF-8" standalone="yes"?><Relationships xmlns="http://schemas.openxmlformats.org/package/2006/relationships"><Relationship Id="rId1" Target="../tags/tag8.xml" Type="http://schemas.openxmlformats.org/officeDocument/2006/relationships/tags"/><Relationship Id="rId2" Target="../slideLayouts/slideLayout5.xml" Type="http://schemas.openxmlformats.org/officeDocument/2006/relationships/slideLayout"/><Relationship Id="rId3" Target="../notesSlides/notesSlide11.xml" Type="http://schemas.openxmlformats.org/officeDocument/2006/relationships/notesSlide"/><Relationship Id="rId4" Target="../media/image16.png" Type="http://schemas.openxmlformats.org/officeDocument/2006/relationships/image"/><Relationship Id="rId5" Target="../media/image11.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s>
</file>

<file path=ppt/slides/_rels/slide12.xml.rels><?xml version="1.0" encoding="UTF-8" standalone="yes"?><Relationships xmlns="http://schemas.openxmlformats.org/package/2006/relationships"><Relationship Id="rId1" Target="../tags/tag9.xml" Type="http://schemas.openxmlformats.org/officeDocument/2006/relationships/tags"/><Relationship Id="rId2" Target="../slideLayouts/slideLayout5.xml" Type="http://schemas.openxmlformats.org/officeDocument/2006/relationships/slideLayout"/><Relationship Id="rId3" Target="../notesSlides/notesSlide12.xml" Type="http://schemas.openxmlformats.org/officeDocument/2006/relationships/notesSlide"/><Relationship Id="rId4" Target="../media/image16.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 Id="rId7" Target="../media/image17.png" Type="http://schemas.openxmlformats.org/officeDocument/2006/relationships/image"/><Relationship Id="rId8"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tags/tag10.xml" Type="http://schemas.openxmlformats.org/officeDocument/2006/relationships/tags"/><Relationship Id="rId2" Target="../slideLayouts/slideLayout5.xml" Type="http://schemas.openxmlformats.org/officeDocument/2006/relationships/slideLayout"/><Relationship Id="rId3" Target="../notesSlides/notesSlide13.xml" Type="http://schemas.openxmlformats.org/officeDocument/2006/relationships/notesSlide"/><Relationship Id="rId4" Target="../media/image13.png" Type="http://schemas.openxmlformats.org/officeDocument/2006/relationships/image"/><Relationship Id="rId5" Target="../media/image19.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4.png" Type="http://schemas.openxmlformats.org/officeDocument/2006/relationships/image"/></Relationships>
</file>

<file path=ppt/slides/_rels/slide14.xml.rels><?xml version="1.0" encoding="UTF-8" standalone="yes"?><Relationships xmlns="http://schemas.openxmlformats.org/package/2006/relationships"><Relationship Id="rId1" Target="../tags/tag11.xml" Type="http://schemas.openxmlformats.org/officeDocument/2006/relationships/tags"/><Relationship Id="rId2" Target="../slideLayouts/slideLayout5.xml" Type="http://schemas.openxmlformats.org/officeDocument/2006/relationships/slideLayout"/><Relationship Id="rId3" Target="../notesSlides/notesSlide14.xml" Type="http://schemas.openxmlformats.org/officeDocument/2006/relationships/notesSlide"/><Relationship Id="rId4" Target="../media/image20.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s>
</file>

<file path=ppt/slides/_rels/slide15.xml.rels><?xml version="1.0" encoding="UTF-8" standalone="yes"?><Relationships xmlns="http://schemas.openxmlformats.org/package/2006/relationships"><Relationship Id="rId1" Target="../tags/tag12.xml" Type="http://schemas.openxmlformats.org/officeDocument/2006/relationships/tags"/><Relationship Id="rId2" Target="../slideLayouts/slideLayout5.xml" Type="http://schemas.openxmlformats.org/officeDocument/2006/relationships/slideLayout"/><Relationship Id="rId3" Target="../notesSlides/notesSlide15.xml" Type="http://schemas.openxmlformats.org/officeDocument/2006/relationships/notesSlide"/><Relationship Id="rId4" Target="../media/image14.png" Type="http://schemas.openxmlformats.org/officeDocument/2006/relationships/image"/><Relationship Id="rId5" Target="../media/image13.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s>
</file>

<file path=ppt/slides/_rels/slide16.xml.rels><?xml version="1.0" encoding="UTF-8" standalone="yes"?><Relationships xmlns="http://schemas.openxmlformats.org/package/2006/relationships"><Relationship Id="rId1" Target="../tags/tag13.xml" Type="http://schemas.openxmlformats.org/officeDocument/2006/relationships/tags"/><Relationship Id="rId2" Target="../slideLayouts/slideLayout5.xml" Type="http://schemas.openxmlformats.org/officeDocument/2006/relationships/slideLayout"/><Relationship Id="rId3" Target="../notesSlides/notesSlide16.xml" Type="http://schemas.openxmlformats.org/officeDocument/2006/relationships/notesSlide"/><Relationship Id="rId4" Target="../media/image21.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s>
</file>

<file path=ppt/slides/_rels/slide17.xml.rels><?xml version="1.0" encoding="UTF-8" standalone="yes"?><Relationships xmlns="http://schemas.openxmlformats.org/package/2006/relationships"><Relationship Id="rId1" Target="../tags/tag14.xml" Type="http://schemas.openxmlformats.org/officeDocument/2006/relationships/tags"/><Relationship Id="rId2" Target="../slideLayouts/slideLayout5.xml" Type="http://schemas.openxmlformats.org/officeDocument/2006/relationships/slideLayout"/><Relationship Id="rId3" Target="../notesSlides/notesSlide17.xml" Type="http://schemas.openxmlformats.org/officeDocument/2006/relationships/notesSlide"/><Relationship Id="rId4" Target="../media/image13.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s>
</file>

<file path=ppt/slides/_rels/slide18.xml.rels><?xml version="1.0" encoding="UTF-8" standalone="yes"?><Relationships xmlns="http://schemas.openxmlformats.org/package/2006/relationships"><Relationship Id="rId1" Target="../tags/tag15.xml" Type="http://schemas.openxmlformats.org/officeDocument/2006/relationships/tags"/><Relationship Id="rId2" Target="../slideLayouts/slideLayout5.xml" Type="http://schemas.openxmlformats.org/officeDocument/2006/relationships/slideLayout"/><Relationship Id="rId3" Target="../notesSlides/notesSlide18.xml" Type="http://schemas.openxmlformats.org/officeDocument/2006/relationships/notesSlide"/><Relationship Id="rId4" Target="../media/image22.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9.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0.xml" Type="http://schemas.openxmlformats.org/officeDocument/2006/relationships/notesSlid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21.xml" Type="http://schemas.openxmlformats.org/officeDocument/2006/relationships/notesSlide"/><Relationship Id="rId3" Target="../media/image29.png" Type="http://schemas.openxmlformats.org/officeDocument/2006/relationships/image"/><Relationship Id="rId4" Target="../media/image30.png" Type="http://schemas.openxmlformats.org/officeDocument/2006/relationships/image"/></Relationships>
</file>

<file path=ppt/slides/_rels/slide22.xml.rels><?xml version="1.0" encoding="UTF-8" standalone="yes"?><Relationships xmlns="http://schemas.openxmlformats.org/package/2006/relationships"><Relationship Id="rId1" Target="../tags/tag16.xml" Type="http://schemas.openxmlformats.org/officeDocument/2006/relationships/tags"/><Relationship Id="rId2" Target="../slideLayouts/slideLayout5.xml" Type="http://schemas.openxmlformats.org/officeDocument/2006/relationships/slideLayout"/><Relationship Id="rId3" Target="../notesSlides/notesSlide22.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s>
</file>

<file path=ppt/slides/_rels/slide23.xml.rels><?xml version="1.0" encoding="UTF-8" standalone="yes"?><Relationships xmlns="http://schemas.openxmlformats.org/package/2006/relationships"><Relationship Id="rId1" Target="../tags/tag17.xml" Type="http://schemas.openxmlformats.org/officeDocument/2006/relationships/tags"/><Relationship Id="rId2" Target="../slideLayouts/slideLayout5.xml" Type="http://schemas.openxmlformats.org/officeDocument/2006/relationships/slideLayout"/><Relationship Id="rId3" Target="../notesSlides/notesSlide23.xml" Type="http://schemas.openxmlformats.org/officeDocument/2006/relationships/notesSlide"/><Relationship Id="rId4" Target="../media/image31.jpeg" Type="http://schemas.openxmlformats.org/officeDocument/2006/relationships/image"/><Relationship Id="rId5" Target="../media/image32.jpe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4.png" Type="http://schemas.openxmlformats.org/officeDocument/2006/relationships/image"/></Relationships>
</file>

<file path=ppt/slides/_rels/slide24.xml.rels><?xml version="1.0" encoding="UTF-8" standalone="yes"?><Relationships xmlns="http://schemas.openxmlformats.org/package/2006/relationships"><Relationship Id="rId1" Target="../tags/tag18.xml" Type="http://schemas.openxmlformats.org/officeDocument/2006/relationships/tags"/><Relationship Id="rId2" Target="../slideLayouts/slideLayout5.xml" Type="http://schemas.openxmlformats.org/officeDocument/2006/relationships/slideLayout"/><Relationship Id="rId3" Target="../notesSlides/notesSlide24.xml" Type="http://schemas.openxmlformats.org/officeDocument/2006/relationships/notesSlide"/><Relationship Id="rId4" Target="../media/image31.jpe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s>
</file>

<file path=ppt/slides/_rels/slide25.xml.rels><?xml version="1.0" encoding="UTF-8" standalone="yes"?><Relationships xmlns="http://schemas.openxmlformats.org/package/2006/relationships"><Relationship Id="rId1" Target="../tags/tag19.xml" Type="http://schemas.openxmlformats.org/officeDocument/2006/relationships/tags"/><Relationship Id="rId2" Target="../slideLayouts/slideLayout5.xml" Type="http://schemas.openxmlformats.org/officeDocument/2006/relationships/slideLayout"/><Relationship Id="rId3" Target="../notesSlides/notesSlide25.xml" Type="http://schemas.openxmlformats.org/officeDocument/2006/relationships/notesSlide"/><Relationship Id="rId4" Target="../media/image33.png" Type="http://schemas.openxmlformats.org/officeDocument/2006/relationships/image"/><Relationship Id="rId5" Target="../media/image31.jpe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34.png" Type="http://schemas.openxmlformats.org/officeDocument/2006/relationships/image"/></Relationships>
</file>

<file path=ppt/slides/_rels/slide26.xml.rels><?xml version="1.0" encoding="UTF-8" standalone="yes"?><Relationships xmlns="http://schemas.openxmlformats.org/package/2006/relationships"><Relationship Id="rId1" Target="../tags/tag20.xml" Type="http://schemas.openxmlformats.org/officeDocument/2006/relationships/tags"/><Relationship Id="rId2" Target="../slideLayouts/slideLayout5.xml" Type="http://schemas.openxmlformats.org/officeDocument/2006/relationships/slideLayout"/><Relationship Id="rId3" Target="../notesSlides/notesSlide26.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31.jpeg" Type="http://schemas.openxmlformats.org/officeDocument/2006/relationships/image"/><Relationship Id="rId7" Target="../media/image34.png" Type="http://schemas.openxmlformats.org/officeDocument/2006/relationships/image"/></Relationships>
</file>

<file path=ppt/slides/_rels/slide27.xml.rels><?xml version="1.0" encoding="UTF-8" standalone="yes"?><Relationships xmlns="http://schemas.openxmlformats.org/package/2006/relationships"><Relationship Id="rId1" Target="../tags/tag21.xml" Type="http://schemas.openxmlformats.org/officeDocument/2006/relationships/tags"/><Relationship Id="rId2" Target="../slideLayouts/slideLayout5.xml" Type="http://schemas.openxmlformats.org/officeDocument/2006/relationships/slideLayout"/><Relationship Id="rId3" Target="../notesSlides/notesSlide27.xml" Type="http://schemas.openxmlformats.org/officeDocument/2006/relationships/notesSlide"/><Relationship Id="rId4" Target="../media/image31.jpeg" Type="http://schemas.openxmlformats.org/officeDocument/2006/relationships/image"/><Relationship Id="rId5" Target="../embeddings/oleObject2.bin" Type="http://schemas.openxmlformats.org/officeDocument/2006/relationships/oleObject"/><Relationship Id="rId6" Target="../media/image6.emf" Type="http://schemas.openxmlformats.org/officeDocument/2006/relationships/image"/></Relationships>
</file>

<file path=ppt/slides/_rels/slide28.xml.rels><?xml version="1.0" encoding="UTF-8" standalone="yes"?><Relationships xmlns="http://schemas.openxmlformats.org/package/2006/relationships"><Relationship Id="rId1" Target="../tags/tag22.xml" Type="http://schemas.openxmlformats.org/officeDocument/2006/relationships/tags"/><Relationship Id="rId2" Target="../slideLayouts/slideLayout5.xml" Type="http://schemas.openxmlformats.org/officeDocument/2006/relationships/slideLayout"/><Relationship Id="rId3" Target="../notesSlides/notesSlide28.xml" Type="http://schemas.openxmlformats.org/officeDocument/2006/relationships/notesSlide"/><Relationship Id="rId4" Target="../media/image31.jpeg" Type="http://schemas.openxmlformats.org/officeDocument/2006/relationships/image"/><Relationship Id="rId5" Target="../media/image35.jpeg" Type="http://schemas.openxmlformats.org/officeDocument/2006/relationships/image"/><Relationship Id="rId6" Target="../embeddings/oleObject2.bin" Type="http://schemas.openxmlformats.org/officeDocument/2006/relationships/oleObject"/><Relationship Id="rId7" Target="../media/image6.emf" Type="http://schemas.openxmlformats.org/officeDocument/2006/relationships/image"/></Relationships>
</file>

<file path=ppt/slides/_rels/slide29.xml.rels><?xml version="1.0" encoding="UTF-8" standalone="yes"?><Relationships xmlns="http://schemas.openxmlformats.org/package/2006/relationships"><Relationship Id="rId1" Target="../tags/tag23.xml" Type="http://schemas.openxmlformats.org/officeDocument/2006/relationships/tags"/><Relationship Id="rId2" Target="../slideLayouts/slideLayout5.xml" Type="http://schemas.openxmlformats.org/officeDocument/2006/relationships/slideLayout"/><Relationship Id="rId3" Target="../notesSlides/notesSlide29.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 Id="rId8"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3.xml" Type="http://schemas.openxmlformats.org/officeDocument/2006/relationships/notesSlide"/><Relationship Id="rId3"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tags/tag24.xml" Type="http://schemas.openxmlformats.org/officeDocument/2006/relationships/tags"/><Relationship Id="rId2" Target="../slideLayouts/slideLayout5.xml" Type="http://schemas.openxmlformats.org/officeDocument/2006/relationships/slideLayout"/><Relationship Id="rId3" Target="../notesSlides/notesSlide30.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38.PNG" Type="http://schemas.openxmlformats.org/officeDocument/2006/relationships/image"/><Relationship Id="rId7" Target="../media/image39.PNG" Type="http://schemas.openxmlformats.org/officeDocument/2006/relationships/image"/><Relationship Id="rId8" Target="../media/image40.jpeg" Type="http://schemas.openxmlformats.org/officeDocument/2006/relationships/image"/><Relationship Id="rId9" Target="../media/image41.png" Type="http://schemas.openxmlformats.org/officeDocument/2006/relationships/image"/></Relationships>
</file>

<file path=ppt/slides/_rels/slide31.xml.rels><?xml version="1.0" encoding="UTF-8" standalone="yes"?><Relationships xmlns="http://schemas.openxmlformats.org/package/2006/relationships"><Relationship Id="rId1" Target="../tags/tag25.xml" Type="http://schemas.openxmlformats.org/officeDocument/2006/relationships/tags"/><Relationship Id="rId2" Target="../slideLayouts/slideLayout5.xml" Type="http://schemas.openxmlformats.org/officeDocument/2006/relationships/slideLayout"/><Relationship Id="rId3" Target="../notesSlides/notesSlide31.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38.PNG" Type="http://schemas.openxmlformats.org/officeDocument/2006/relationships/image"/><Relationship Id="rId7" Target="../media/image39.PNG" Type="http://schemas.openxmlformats.org/officeDocument/2006/relationships/image"/><Relationship Id="rId8" Target="../media/image40.jpeg" Type="http://schemas.openxmlformats.org/officeDocument/2006/relationships/image"/><Relationship Id="rId9" Target="../media/image41.png" Type="http://schemas.openxmlformats.org/officeDocument/2006/relationships/image"/></Relationships>
</file>

<file path=ppt/slides/_rels/slide32.xml.rels><?xml version="1.0" encoding="UTF-8" standalone="yes"?><Relationships xmlns="http://schemas.openxmlformats.org/package/2006/relationships"><Relationship Id="rId1" Target="../tags/tag26.xml" Type="http://schemas.openxmlformats.org/officeDocument/2006/relationships/tags"/><Relationship Id="rId2" Target="../slideLayouts/slideLayout5.xml" Type="http://schemas.openxmlformats.org/officeDocument/2006/relationships/slideLayout"/><Relationship Id="rId3" Target="../notesSlides/notesSlide32.xml" Type="http://schemas.openxmlformats.org/officeDocument/2006/relationships/notesSlide"/><Relationship Id="rId4" Target="../media/image42.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s>
</file>

<file path=ppt/slides/_rels/slide33.xml.rels><?xml version="1.0" encoding="UTF-8" standalone="yes"?><Relationships xmlns="http://schemas.openxmlformats.org/package/2006/relationships"><Relationship Id="rId1" Target="../tags/tag27.xml" Type="http://schemas.openxmlformats.org/officeDocument/2006/relationships/tags"/><Relationship Id="rId2" Target="../slideLayouts/slideLayout5.xml" Type="http://schemas.openxmlformats.org/officeDocument/2006/relationships/slideLayout"/><Relationship Id="rId3" Target="../notesSlides/notesSlide33.xml" Type="http://schemas.openxmlformats.org/officeDocument/2006/relationships/notesSlide"/><Relationship Id="rId4" Target="../media/image43.png" Type="http://schemas.openxmlformats.org/officeDocument/2006/relationships/image"/><Relationship Id="rId5" Target="../media/hdphoto1.wdp" Type="http://schemas.microsoft.com/office/2007/relationships/hdphoto"/><Relationship Id="rId6" Target="../embeddings/oleObject1.bin" Type="http://schemas.openxmlformats.org/officeDocument/2006/relationships/oleObject"/><Relationship Id="rId7" Target="../media/image6.emf" Type="http://schemas.openxmlformats.org/officeDocument/2006/relationships/image"/><Relationship Id="rId8" Target="../media/image44.png" Type="http://schemas.openxmlformats.org/officeDocument/2006/relationships/image"/><Relationship Id="rId9" Target="../media/hdphoto2.wdp" Type="http://schemas.microsoft.com/office/2007/relationships/hdphoto"/></Relationships>
</file>

<file path=ppt/slides/_rels/slide34.xml.rels><?xml version="1.0" encoding="UTF-8" standalone="yes"?><Relationships xmlns="http://schemas.openxmlformats.org/package/2006/relationships"><Relationship Id="rId1" Target="../tags/tag28.xml" Type="http://schemas.openxmlformats.org/officeDocument/2006/relationships/tags"/><Relationship Id="rId2" Target="../slideLayouts/slideLayout5.xml" Type="http://schemas.openxmlformats.org/officeDocument/2006/relationships/slideLayout"/><Relationship Id="rId3" Target="../notesSlides/notesSlide34.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45.png" Type="http://schemas.openxmlformats.org/officeDocument/2006/relationships/image"/></Relationships>
</file>

<file path=ppt/slides/_rels/slide35.xml.rels><?xml version="1.0" encoding="UTF-8" standalone="yes"?><Relationships xmlns="http://schemas.openxmlformats.org/package/2006/relationships"><Relationship Id="rId1" Target="../tags/tag29.xml" Type="http://schemas.openxmlformats.org/officeDocument/2006/relationships/tags"/><Relationship Id="rId2" Target="../slideLayouts/slideLayout5.xml" Type="http://schemas.openxmlformats.org/officeDocument/2006/relationships/slideLayout"/><Relationship Id="rId3" Target="../notesSlides/notesSlide35.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17.png" Type="http://schemas.openxmlformats.org/officeDocument/2006/relationships/image"/><Relationship Id="rId7" Target="../media/image4.png" Type="http://schemas.openxmlformats.org/officeDocument/2006/relationships/image"/><Relationship Id="rId8" Target="../media/image46.png" Type="http://schemas.openxmlformats.org/officeDocument/2006/relationships/image"/><Relationship Id="rId9" Target="../media/image47.png" Type="http://schemas.openxmlformats.org/officeDocument/2006/relationships/image"/></Relationships>
</file>

<file path=ppt/slides/_rels/slide36.xml.rels><?xml version="1.0" encoding="UTF-8" standalone="yes"?><Relationships xmlns="http://schemas.openxmlformats.org/package/2006/relationships"><Relationship Id="rId1" Target="../tags/tag30.xml" Type="http://schemas.openxmlformats.org/officeDocument/2006/relationships/tags"/><Relationship Id="rId2" Target="../slideLayouts/slideLayout5.xml" Type="http://schemas.openxmlformats.org/officeDocument/2006/relationships/slideLayout"/><Relationship Id="rId3" Target="../notesSlides/notesSlide36.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48.jpeg" Type="http://schemas.openxmlformats.org/officeDocument/2006/relationships/image"/><Relationship Id="rId7" Target="../media/image45.png" Type="http://schemas.openxmlformats.org/officeDocument/2006/relationships/image"/><Relationship Id="rId8" Target="../media/image49.png" Type="http://schemas.openxmlformats.org/officeDocument/2006/relationships/image"/></Relationships>
</file>

<file path=ppt/slides/_rels/slide37.xml.rels><?xml version="1.0" encoding="UTF-8" standalone="yes"?><Relationships xmlns="http://schemas.openxmlformats.org/package/2006/relationships"><Relationship Id="rId1" Target="../tags/tag31.xml" Type="http://schemas.openxmlformats.org/officeDocument/2006/relationships/tags"/><Relationship Id="rId2" Target="../slideLayouts/slideLayout5.xml" Type="http://schemas.openxmlformats.org/officeDocument/2006/relationships/slideLayout"/><Relationship Id="rId3" Target="../notesSlides/notesSlide37.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s>
</file>

<file path=ppt/slides/_rels/slide38.xml.rels><?xml version="1.0" encoding="UTF-8" standalone="yes"?><Relationships xmlns="http://schemas.openxmlformats.org/package/2006/relationships"><Relationship Id="rId1" Target="../tags/tag32.xml" Type="http://schemas.openxmlformats.org/officeDocument/2006/relationships/tags"/><Relationship Id="rId10" Target="../diagrams/drawing1.xml" Type="http://schemas.microsoft.com/office/2007/relationships/diagramDrawing"/><Relationship Id="rId2" Target="../slideLayouts/slideLayout5.xml" Type="http://schemas.openxmlformats.org/officeDocument/2006/relationships/slideLayout"/><Relationship Id="rId3" Target="../notesSlides/notesSlide38.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4.xml.rels><?xml version="1.0" encoding="UTF-8" standalone="yes"?><Relationships xmlns="http://schemas.openxmlformats.org/package/2006/relationships"><Relationship Id="rId1" Target="../tags/tag1.xml" Type="http://schemas.openxmlformats.org/officeDocument/2006/relationships/tags"/><Relationship Id="rId2" Target="../slideLayouts/slideLayout5.xml" Type="http://schemas.openxmlformats.org/officeDocument/2006/relationships/slideLayout"/><Relationship Id="rId3" Target="../notesSlides/notesSlide4.xml" Type="http://schemas.openxmlformats.org/officeDocument/2006/relationships/notesSlide"/><Relationship Id="rId4" Target="../media/image4.png" Type="http://schemas.openxmlformats.org/officeDocument/2006/relationships/image"/><Relationship Id="rId5" Target="../media/image5.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s>
</file>

<file path=ppt/slides/_rels/slide5.xml.rels><?xml version="1.0" encoding="UTF-8" standalone="yes"?><Relationships xmlns="http://schemas.openxmlformats.org/package/2006/relationships"><Relationship Id="rId1" Target="../tags/tag2.xml" Type="http://schemas.openxmlformats.org/officeDocument/2006/relationships/tags"/><Relationship Id="rId10" Target="../media/image10.png" Type="http://schemas.openxmlformats.org/officeDocument/2006/relationships/image"/><Relationship Id="rId11" Target="../media/image11.png" Type="http://schemas.openxmlformats.org/officeDocument/2006/relationships/image"/><Relationship Id="rId2" Target="../slideLayouts/slideLayout5.xml" Type="http://schemas.openxmlformats.org/officeDocument/2006/relationships/slideLayout"/><Relationship Id="rId3" Target="../notesSlides/notesSlide5.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7.jpeg" Type="http://schemas.openxmlformats.org/officeDocument/2006/relationships/image"/><Relationship Id="rId7" Target="../media/image5.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tags/tag3.xml" Type="http://schemas.openxmlformats.org/officeDocument/2006/relationships/tags"/><Relationship Id="rId2" Target="../slideLayouts/slideLayout5.xml" Type="http://schemas.openxmlformats.org/officeDocument/2006/relationships/slideLayout"/><Relationship Id="rId3" Target="../notesSlides/notesSlide6.xml" Type="http://schemas.openxmlformats.org/officeDocument/2006/relationships/notesSlide"/><Relationship Id="rId4" Target="../media/image12.png" Type="http://schemas.openxmlformats.org/officeDocument/2006/relationships/image"/><Relationship Id="rId5" Target="../media/image10.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s>
</file>

<file path=ppt/slides/_rels/slide7.xml.rels><?xml version="1.0" encoding="UTF-8" standalone="yes"?><Relationships xmlns="http://schemas.openxmlformats.org/package/2006/relationships"><Relationship Id="rId1" Target="../tags/tag4.xml" Type="http://schemas.openxmlformats.org/officeDocument/2006/relationships/tags"/><Relationship Id="rId2" Target="../slideLayouts/slideLayout5.xml" Type="http://schemas.openxmlformats.org/officeDocument/2006/relationships/slideLayout"/><Relationship Id="rId3" Target="../notesSlides/notesSlide7.xml" Type="http://schemas.openxmlformats.org/officeDocument/2006/relationships/notesSlide"/><Relationship Id="rId4" Target="../media/image13.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 Id="rId7"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tags/tag5.xml" Type="http://schemas.openxmlformats.org/officeDocument/2006/relationships/tags"/><Relationship Id="rId2" Target="../slideLayouts/slideLayout5.xml" Type="http://schemas.openxmlformats.org/officeDocument/2006/relationships/slideLayout"/><Relationship Id="rId3" Target="../notesSlides/notesSlide8.xml" Type="http://schemas.openxmlformats.org/officeDocument/2006/relationships/notesSlide"/><Relationship Id="rId4" Target="../media/image13.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s>
</file>

<file path=ppt/slides/_rels/slide9.xml.rels><?xml version="1.0" encoding="UTF-8" standalone="yes"?><Relationships xmlns="http://schemas.openxmlformats.org/package/2006/relationships"><Relationship Id="rId1" Target="../tags/tag6.xml" Type="http://schemas.openxmlformats.org/officeDocument/2006/relationships/tags"/><Relationship Id="rId2" Target="../slideLayouts/slideLayout5.xml" Type="http://schemas.openxmlformats.org/officeDocument/2006/relationships/slideLayout"/><Relationship Id="rId3" Target="../notesSlides/notesSlide9.xml" Type="http://schemas.openxmlformats.org/officeDocument/2006/relationships/notesSlide"/><Relationship Id="rId4" Target="../media/image14.png" Type="http://schemas.openxmlformats.org/officeDocument/2006/relationships/image"/><Relationship Id="rId5" Target="../media/image13.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電話、カメラを使おう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1" name="テキスト ボックス 10">
            <a:extLst>
              <a:ext uri="{FF2B5EF4-FFF2-40B4-BE49-F238E27FC236}">
                <a16:creationId xmlns:a16="http://schemas.microsoft.com/office/drawing/2014/main" id="{C666ED79-23D4-4339-9F1D-786E0861D5BA}"/>
              </a:ext>
            </a:extLst>
          </p:cNvPr>
          <p:cNvSpPr txBox="1"/>
          <p:nvPr/>
        </p:nvSpPr>
        <p:spPr>
          <a:xfrm>
            <a:off x="548030" y="721063"/>
            <a:ext cx="3477180" cy="400110"/>
          </a:xfrm>
          <a:prstGeom prst="rect">
            <a:avLst/>
          </a:prstGeom>
          <a:noFill/>
        </p:spPr>
        <p:txBody>
          <a:bodyPr wrap="square" rtlCol="0">
            <a:spAutoFit/>
          </a:bodyPr>
          <a:lstStyle/>
          <a:p>
            <a:r>
              <a:rPr lang="ja-JP" altLang="en-US" sz="2000" b="1">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lang="en-US" altLang="ja-JP" sz="2000" b="1">
                <a:solidFill>
                  <a:srgbClr val="4472C4"/>
                </a:solidFill>
                <a:latin typeface="BIZ UDPゴシック" panose="020B0400000000000000" pitchFamily="50" charset="-128"/>
                <a:ea typeface="BIZ UDPゴシック" panose="020B0400000000000000" pitchFamily="50" charset="-128"/>
                <a:cs typeface="Meiryo" charset="-128"/>
              </a:rPr>
              <a:t> </a:t>
            </a:r>
            <a:endParaRPr lang="ja-JP" altLang="en-US" sz="20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11</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sp>
        <p:nvSpPr>
          <p:cNvPr id="2" name="角丸四角形 12">
            <a:extLst>
              <a:ext uri="{FF2B5EF4-FFF2-40B4-BE49-F238E27FC236}">
                <a16:creationId xmlns:a16="http://schemas.microsoft.com/office/drawing/2014/main" id="{0D599CDF-9FA0-A881-81AA-FD6041B78AC1}"/>
              </a:ext>
            </a:extLst>
          </p:cNvPr>
          <p:cNvSpPr/>
          <p:nvPr/>
        </p:nvSpPr>
        <p:spPr>
          <a:xfrm>
            <a:off x="705028" y="291105"/>
            <a:ext cx="1211010" cy="400068"/>
          </a:xfrm>
          <a:prstGeom prst="round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33" b="1">
                <a:solidFill>
                  <a:srgbClr val="4472C4"/>
                </a:solidFill>
                <a:latin typeface="BIZ UDPゴシック" panose="020B0400000000000000" pitchFamily="50" charset="-128"/>
                <a:ea typeface="BIZ UDPゴシック" panose="020B0400000000000000" pitchFamily="50" charset="-128"/>
                <a:cs typeface="Meiryo" charset="-128"/>
              </a:rPr>
              <a:t>iPhone</a:t>
            </a:r>
            <a:endParaRPr lang="ja-JP" altLang="en-US" sz="1633" b="1">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B22CA000-2992-6552-8204-4544C2E567E2}"/>
              </a:ext>
            </a:extLst>
          </p:cNvPr>
          <p:cNvGrpSpPr>
            <a:grpSpLocks noChangeAspect="1"/>
          </p:cNvGrpSpPr>
          <p:nvPr/>
        </p:nvGrpSpPr>
        <p:grpSpPr>
          <a:xfrm>
            <a:off x="3368851" y="2427107"/>
            <a:ext cx="2406296" cy="4279998"/>
            <a:chOff x="6585157" y="2715501"/>
            <a:chExt cx="1927001" cy="3427492"/>
          </a:xfrm>
        </p:grpSpPr>
        <p:pic>
          <p:nvPicPr>
            <p:cNvPr id="16" name="図 15">
              <a:extLst>
                <a:ext uri="{FF2B5EF4-FFF2-40B4-BE49-F238E27FC236}">
                  <a16:creationId xmlns:a16="http://schemas.microsoft.com/office/drawing/2014/main" id="{FE89A530-CE63-3D84-A7B1-09E38E0BF93C}"/>
                </a:ext>
              </a:extLst>
            </p:cNvPr>
            <p:cNvPicPr>
              <a:picLocks noChangeAspect="1"/>
            </p:cNvPicPr>
            <p:nvPr/>
          </p:nvPicPr>
          <p:blipFill>
            <a:blip r:embed="rId4"/>
            <a:stretch>
              <a:fillRect/>
            </a:stretch>
          </p:blipFill>
          <p:spPr>
            <a:xfrm>
              <a:off x="6585157" y="2715501"/>
              <a:ext cx="1927001" cy="3427492"/>
            </a:xfrm>
            <a:prstGeom prst="rect">
              <a:avLst/>
            </a:prstGeom>
            <a:ln>
              <a:solidFill>
                <a:schemeClr val="tx1"/>
              </a:solidFill>
            </a:ln>
          </p:spPr>
        </p:pic>
        <p:sp>
          <p:nvSpPr>
            <p:cNvPr id="18" name="四角形: 角を丸くする 17">
              <a:extLst>
                <a:ext uri="{FF2B5EF4-FFF2-40B4-BE49-F238E27FC236}">
                  <a16:creationId xmlns:a16="http://schemas.microsoft.com/office/drawing/2014/main" id="{6BA4BC3B-0F0B-4712-B117-090C6BE3F656}"/>
                </a:ext>
              </a:extLst>
            </p:cNvPr>
            <p:cNvSpPr/>
            <p:nvPr/>
          </p:nvSpPr>
          <p:spPr>
            <a:xfrm>
              <a:off x="7059123" y="3942601"/>
              <a:ext cx="506838" cy="34709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75362211-F3BD-3B23-CA38-7F2EC92C632F}"/>
                </a:ext>
              </a:extLst>
            </p:cNvPr>
            <p:cNvSpPr txBox="1"/>
            <p:nvPr/>
          </p:nvSpPr>
          <p:spPr>
            <a:xfrm>
              <a:off x="6619729" y="4950941"/>
              <a:ext cx="1805023" cy="184854"/>
            </a:xfrm>
            <a:prstGeom prst="rect">
              <a:avLst/>
            </a:prstGeom>
            <a:noFill/>
          </p:spPr>
          <p:txBody>
            <a:bodyPr wrap="square" rtlCol="0">
              <a:spAutoFit/>
            </a:bodyPr>
            <a:lstStyle/>
            <a:p>
              <a:r>
                <a:rPr kumimoji="1" lang="en-US" altLang="ja-JP"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900" dirty="0">
                <a:solidFill>
                  <a:srgbClr val="1E77D6"/>
                </a:solidFill>
                <a:latin typeface="Arial" panose="020B0604020202020204" pitchFamily="34" charset="0"/>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853820"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kumimoji="0" lang="ja-JP" altLang="en-US" kern="0">
                <a:solidFill>
                  <a:schemeClr val="accent1"/>
                </a:solidFill>
              </a:rPr>
              <a:t>電話帳（連絡先）からかける</a:t>
            </a:r>
            <a:endParaRPr lang="ja-JP" altLang="en-US" sz="4000">
              <a:solidFill>
                <a:schemeClr val="accent1"/>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6A063FE-C23B-59D8-9617-6999F27B2398}"/>
              </a:ext>
            </a:extLst>
          </p:cNvPr>
          <p:cNvSpPr txBox="1"/>
          <p:nvPr/>
        </p:nvSpPr>
        <p:spPr>
          <a:xfrm>
            <a:off x="3135421" y="1643511"/>
            <a:ext cx="3644201" cy="755720"/>
          </a:xfrm>
          <a:prstGeom prst="rect">
            <a:avLst/>
          </a:prstGeom>
          <a:noFill/>
        </p:spPr>
        <p:txBody>
          <a:bodyPr wrap="square" rtlCol="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発信ボタン　　　　を押せば</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電話がかかります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94C4D4DF-D5DC-2D12-2E65-118DC6529F05}"/>
              </a:ext>
            </a:extLst>
          </p:cNvPr>
          <p:cNvSpPr txBox="1"/>
          <p:nvPr/>
        </p:nvSpPr>
        <p:spPr>
          <a:xfrm>
            <a:off x="2632459" y="1516606"/>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字幕 14">
            <a:extLst>
              <a:ext uri="{FF2B5EF4-FFF2-40B4-BE49-F238E27FC236}">
                <a16:creationId xmlns:a16="http://schemas.microsoft.com/office/drawing/2014/main" id="{3E1B7081-3DCA-0B2D-875D-0EF0358C0D82}"/>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電話帳から電話をかける方法</a:t>
            </a:r>
          </a:p>
        </p:txBody>
      </p:sp>
      <p:pic>
        <p:nvPicPr>
          <p:cNvPr id="3" name="図 2">
            <a:extLst>
              <a:ext uri="{FF2B5EF4-FFF2-40B4-BE49-F238E27FC236}">
                <a16:creationId xmlns:a16="http://schemas.microsoft.com/office/drawing/2014/main" id="{74907DAA-3404-2398-829A-6D9F9BCB7AD4}"/>
              </a:ext>
            </a:extLst>
          </p:cNvPr>
          <p:cNvPicPr>
            <a:picLocks noChangeAspect="1"/>
          </p:cNvPicPr>
          <p:nvPr/>
        </p:nvPicPr>
        <p:blipFill>
          <a:blip r:embed="rId4"/>
          <a:srcRect l="30508" t="37229" r="54971" b="55330"/>
          <a:stretch>
            <a:fillRect/>
          </a:stretch>
        </p:blipFill>
        <p:spPr>
          <a:xfrm>
            <a:off x="4437104" y="1700955"/>
            <a:ext cx="375371" cy="342157"/>
          </a:xfrm>
          <a:custGeom>
            <a:avLst/>
            <a:gdLst>
              <a:gd name="connsiteX0" fmla="*/ 180304 w 822036"/>
              <a:gd name="connsiteY0" fmla="*/ 0 h 749300"/>
              <a:gd name="connsiteX1" fmla="*/ 641732 w 822036"/>
              <a:gd name="connsiteY1" fmla="*/ 0 h 749300"/>
              <a:gd name="connsiteX2" fmla="*/ 822036 w 822036"/>
              <a:gd name="connsiteY2" fmla="*/ 180304 h 749300"/>
              <a:gd name="connsiteX3" fmla="*/ 822036 w 822036"/>
              <a:gd name="connsiteY3" fmla="*/ 568996 h 749300"/>
              <a:gd name="connsiteX4" fmla="*/ 641732 w 822036"/>
              <a:gd name="connsiteY4" fmla="*/ 749300 h 749300"/>
              <a:gd name="connsiteX5" fmla="*/ 180304 w 822036"/>
              <a:gd name="connsiteY5" fmla="*/ 749300 h 749300"/>
              <a:gd name="connsiteX6" fmla="*/ 0 w 822036"/>
              <a:gd name="connsiteY6" fmla="*/ 568996 h 749300"/>
              <a:gd name="connsiteX7" fmla="*/ 0 w 822036"/>
              <a:gd name="connsiteY7" fmla="*/ 180304 h 749300"/>
              <a:gd name="connsiteX8" fmla="*/ 180304 w 822036"/>
              <a:gd name="connsiteY8"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036" h="749300">
                <a:moveTo>
                  <a:pt x="180304" y="0"/>
                </a:moveTo>
                <a:lnTo>
                  <a:pt x="641732" y="0"/>
                </a:lnTo>
                <a:cubicBezTo>
                  <a:pt x="741311" y="0"/>
                  <a:pt x="822036" y="80725"/>
                  <a:pt x="822036" y="180304"/>
                </a:cubicBezTo>
                <a:lnTo>
                  <a:pt x="822036" y="568996"/>
                </a:lnTo>
                <a:cubicBezTo>
                  <a:pt x="822036" y="668575"/>
                  <a:pt x="741311" y="749300"/>
                  <a:pt x="641732" y="749300"/>
                </a:cubicBezTo>
                <a:lnTo>
                  <a:pt x="180304" y="749300"/>
                </a:lnTo>
                <a:cubicBezTo>
                  <a:pt x="80725" y="749300"/>
                  <a:pt x="0" y="668575"/>
                  <a:pt x="0" y="568996"/>
                </a:cubicBezTo>
                <a:lnTo>
                  <a:pt x="0" y="180304"/>
                </a:lnTo>
                <a:cubicBezTo>
                  <a:pt x="0" y="80725"/>
                  <a:pt x="80725" y="0"/>
                  <a:pt x="180304" y="0"/>
                </a:cubicBezTo>
                <a:close/>
              </a:path>
            </a:pathLst>
          </a:custGeom>
          <a:ln>
            <a:noFill/>
          </a:ln>
          <a:effectLst/>
        </p:spPr>
      </p:pic>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8</a:t>
            </a:r>
          </a:p>
        </p:txBody>
      </p:sp>
      <p:pic>
        <p:nvPicPr>
          <p:cNvPr id="8" name="図 7">
            <a:extLst>
              <a:ext uri="{FF2B5EF4-FFF2-40B4-BE49-F238E27FC236}">
                <a16:creationId xmlns:a16="http://schemas.microsoft.com/office/drawing/2014/main" id="{FC280313-9B1F-8CAD-66C2-681291BC898E}"/>
              </a:ext>
            </a:extLst>
          </p:cNvPr>
          <p:cNvPicPr>
            <a:picLocks noChangeAspect="1"/>
          </p:cNvPicPr>
          <p:nvPr/>
        </p:nvPicPr>
        <p:blipFill rotWithShape="1">
          <a:blip r:embed="rId4"/>
          <a:srcRect t="24299" r="71240" b="64663"/>
          <a:stretch/>
        </p:blipFill>
        <p:spPr>
          <a:xfrm>
            <a:off x="3373614" y="3468370"/>
            <a:ext cx="2377899" cy="472440"/>
          </a:xfrm>
          <a:prstGeom prst="rect">
            <a:avLst/>
          </a:prstGeom>
          <a:ln>
            <a:noFill/>
          </a:ln>
        </p:spPr>
      </p:pic>
      <p:sp>
        <p:nvSpPr>
          <p:cNvPr id="13" name="楕円 12">
            <a:extLst>
              <a:ext uri="{FF2B5EF4-FFF2-40B4-BE49-F238E27FC236}">
                <a16:creationId xmlns:a16="http://schemas.microsoft.com/office/drawing/2014/main" id="{95E9606B-2E4B-5F3B-6112-F91E04224C5B}"/>
              </a:ext>
            </a:extLst>
          </p:cNvPr>
          <p:cNvSpPr/>
          <p:nvPr/>
        </p:nvSpPr>
        <p:spPr>
          <a:xfrm>
            <a:off x="4281487" y="2828926"/>
            <a:ext cx="585788" cy="585788"/>
          </a:xfrm>
          <a:prstGeom prst="ellipse">
            <a:avLst/>
          </a:prstGeom>
          <a:solidFill>
            <a:srgbClr val="8A8E99"/>
          </a:solidFill>
          <a:ln w="19050">
            <a:solidFill>
              <a:srgbClr val="8A8E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2000" dirty="0">
              <a:solidFill>
                <a:prstClr val="white"/>
              </a:solidFill>
              <a:latin typeface="HGｺﾞｼｯｸM" panose="020B0609000000000000" pitchFamily="49" charset="-128"/>
              <a:ea typeface="HGｺﾞｼｯｸM" panose="020B0609000000000000" pitchFamily="49" charset="-128"/>
            </a:endParaRPr>
          </a:p>
        </p:txBody>
      </p:sp>
      <p:sp>
        <p:nvSpPr>
          <p:cNvPr id="22" name="テキスト ボックス 21">
            <a:extLst>
              <a:ext uri="{FF2B5EF4-FFF2-40B4-BE49-F238E27FC236}">
                <a16:creationId xmlns:a16="http://schemas.microsoft.com/office/drawing/2014/main" id="{F323E875-2808-1B1C-C031-A75FD6D5ECD4}"/>
              </a:ext>
            </a:extLst>
          </p:cNvPr>
          <p:cNvSpPr txBox="1"/>
          <p:nvPr/>
        </p:nvSpPr>
        <p:spPr>
          <a:xfrm>
            <a:off x="4139800" y="2910958"/>
            <a:ext cx="875109" cy="400110"/>
          </a:xfrm>
          <a:prstGeom prst="rect">
            <a:avLst/>
          </a:prstGeom>
          <a:noFill/>
        </p:spPr>
        <p:txBody>
          <a:bodyPr wrap="square">
            <a:spAutoFit/>
          </a:bodyPr>
          <a:lstStyle/>
          <a:p>
            <a:pPr algn="ctr"/>
            <a:r>
              <a:rPr kumimoji="1" lang="ja-JP" altLang="en-US" sz="2000" b="1" dirty="0">
                <a:solidFill>
                  <a:prstClr val="white"/>
                </a:solidFill>
                <a:latin typeface="HGｺﾞｼｯｸM" panose="020B0609000000000000" pitchFamily="49" charset="-128"/>
                <a:ea typeface="HGｺﾞｼｯｸM" panose="020B0609000000000000" pitchFamily="49" charset="-128"/>
              </a:rPr>
              <a:t>日本</a:t>
            </a:r>
          </a:p>
        </p:txBody>
      </p:sp>
      <p:sp>
        <p:nvSpPr>
          <p:cNvPr id="23" name="テキスト ボックス 22">
            <a:extLst>
              <a:ext uri="{FF2B5EF4-FFF2-40B4-BE49-F238E27FC236}">
                <a16:creationId xmlns:a16="http://schemas.microsoft.com/office/drawing/2014/main" id="{160A42E6-6143-DA79-8415-DA6E6982318C}"/>
              </a:ext>
            </a:extLst>
          </p:cNvPr>
          <p:cNvSpPr txBox="1"/>
          <p:nvPr/>
        </p:nvSpPr>
        <p:spPr>
          <a:xfrm>
            <a:off x="3758800" y="3506271"/>
            <a:ext cx="1627588" cy="400110"/>
          </a:xfrm>
          <a:prstGeom prst="rect">
            <a:avLst/>
          </a:prstGeom>
          <a:noFill/>
        </p:spPr>
        <p:txBody>
          <a:bodyPr wrap="square">
            <a:spAutoFit/>
          </a:bodyPr>
          <a:lstStyle/>
          <a:p>
            <a:pPr algn="ctr"/>
            <a:r>
              <a:rPr kumimoji="1" lang="ja-JP" altLang="en-US" sz="2000" dirty="0">
                <a:solidFill>
                  <a:prstClr val="white"/>
                </a:solidFill>
                <a:latin typeface="HGｺﾞｼｯｸM" panose="020B0609000000000000" pitchFamily="49" charset="-128"/>
                <a:ea typeface="HGｺﾞｼｯｸM" panose="020B0609000000000000" pitchFamily="49" charset="-128"/>
              </a:rPr>
              <a:t>日本太郎</a:t>
            </a:r>
          </a:p>
        </p:txBody>
      </p:sp>
      <p:sp>
        <p:nvSpPr>
          <p:cNvPr id="24" name="テキスト ボックス 23">
            <a:extLst>
              <a:ext uri="{FF2B5EF4-FFF2-40B4-BE49-F238E27FC236}">
                <a16:creationId xmlns:a16="http://schemas.microsoft.com/office/drawing/2014/main" id="{DEF38F1E-B5A6-88D3-C473-7816E8EE040B}"/>
              </a:ext>
            </a:extLst>
          </p:cNvPr>
          <p:cNvSpPr txBox="1"/>
          <p:nvPr/>
        </p:nvSpPr>
        <p:spPr>
          <a:xfrm>
            <a:off x="3473050" y="3430071"/>
            <a:ext cx="2237188" cy="200055"/>
          </a:xfrm>
          <a:prstGeom prst="rect">
            <a:avLst/>
          </a:prstGeom>
          <a:noFill/>
        </p:spPr>
        <p:txBody>
          <a:bodyPr wrap="square">
            <a:spAutoFit/>
          </a:bodyPr>
          <a:lstStyle/>
          <a:p>
            <a:pPr algn="ctr"/>
            <a:r>
              <a:rPr kumimoji="1" lang="ja-JP" altLang="en-US" sz="700" dirty="0">
                <a:solidFill>
                  <a:prstClr val="white"/>
                </a:solidFill>
                <a:latin typeface="HGｺﾞｼｯｸM" panose="020B0609000000000000" pitchFamily="49" charset="-128"/>
                <a:ea typeface="HGｺﾞｼｯｸM" panose="020B0609000000000000" pitchFamily="49" charset="-128"/>
              </a:rPr>
              <a:t>ニッポン タロウ</a:t>
            </a:r>
          </a:p>
        </p:txBody>
      </p:sp>
    </p:spTree>
    <p:extLst>
      <p:ext uri="{BB962C8B-B14F-4D97-AF65-F5344CB8AC3E}">
        <p14:creationId xmlns:p14="http://schemas.microsoft.com/office/powerpoint/2010/main" val="310383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06C3067F-E776-DB33-A708-79C6D9F7F4D8}"/>
              </a:ext>
            </a:extLst>
          </p:cNvPr>
          <p:cNvPicPr>
            <a:picLocks noChangeAspect="1"/>
          </p:cNvPicPr>
          <p:nvPr/>
        </p:nvPicPr>
        <p:blipFill>
          <a:blip r:embed="rId4"/>
          <a:stretch>
            <a:fillRect/>
          </a:stretch>
        </p:blipFill>
        <p:spPr>
          <a:xfrm>
            <a:off x="5431719" y="2381599"/>
            <a:ext cx="2406296" cy="4321314"/>
          </a:xfrm>
          <a:prstGeom prst="rect">
            <a:avLst/>
          </a:prstGeom>
          <a:ln>
            <a:solidFill>
              <a:schemeClr val="tx1"/>
            </a:solidFill>
          </a:ln>
        </p:spPr>
      </p:pic>
      <p:sp>
        <p:nvSpPr>
          <p:cNvPr id="27" name="フリーフォーム: 図形 26">
            <a:extLst>
              <a:ext uri="{FF2B5EF4-FFF2-40B4-BE49-F238E27FC236}">
                <a16:creationId xmlns:a16="http://schemas.microsoft.com/office/drawing/2014/main" id="{EC9F8610-3C31-F2B7-BEBD-17F5A0AED706}"/>
              </a:ext>
            </a:extLst>
          </p:cNvPr>
          <p:cNvSpPr>
            <a:spLocks noChangeAspect="1"/>
          </p:cNvSpPr>
          <p:nvPr/>
        </p:nvSpPr>
        <p:spPr>
          <a:xfrm rot="5400000">
            <a:off x="6544810" y="5654346"/>
            <a:ext cx="296224" cy="1458641"/>
          </a:xfrm>
          <a:custGeom>
            <a:avLst/>
            <a:gdLst>
              <a:gd name="connsiteX0" fmla="*/ 0 w 250621"/>
              <a:gd name="connsiteY0" fmla="*/ 125311 h 1234085"/>
              <a:gd name="connsiteX1" fmla="*/ 125311 w 250621"/>
              <a:gd name="connsiteY1" fmla="*/ 0 h 1234085"/>
              <a:gd name="connsiteX2" fmla="*/ 250621 w 250621"/>
              <a:gd name="connsiteY2" fmla="*/ 125311 h 1234085"/>
              <a:gd name="connsiteX3" fmla="*/ 187966 w 250621"/>
              <a:gd name="connsiteY3" fmla="*/ 125311 h 1234085"/>
              <a:gd name="connsiteX4" fmla="*/ 187966 w 250621"/>
              <a:gd name="connsiteY4" fmla="*/ 1043416 h 1234085"/>
              <a:gd name="connsiteX5" fmla="*/ 200725 w 250621"/>
              <a:gd name="connsiteY5" fmla="*/ 1052018 h 1234085"/>
              <a:gd name="connsiteX6" fmla="*/ 231963 w 250621"/>
              <a:gd name="connsiteY6" fmla="*/ 1127433 h 1234085"/>
              <a:gd name="connsiteX7" fmla="*/ 125311 w 250621"/>
              <a:gd name="connsiteY7" fmla="*/ 1234085 h 1234085"/>
              <a:gd name="connsiteX8" fmla="*/ 18659 w 250621"/>
              <a:gd name="connsiteY8" fmla="*/ 1127433 h 1234085"/>
              <a:gd name="connsiteX9" fmla="*/ 49897 w 250621"/>
              <a:gd name="connsiteY9" fmla="*/ 1052018 h 1234085"/>
              <a:gd name="connsiteX10" fmla="*/ 62655 w 250621"/>
              <a:gd name="connsiteY10" fmla="*/ 1043416 h 1234085"/>
              <a:gd name="connsiteX11" fmla="*/ 62655 w 250621"/>
              <a:gd name="connsiteY11" fmla="*/ 125311 h 123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621" h="1234085">
                <a:moveTo>
                  <a:pt x="0" y="125311"/>
                </a:moveTo>
                <a:lnTo>
                  <a:pt x="125311" y="0"/>
                </a:lnTo>
                <a:lnTo>
                  <a:pt x="250621" y="125311"/>
                </a:lnTo>
                <a:lnTo>
                  <a:pt x="187966" y="125311"/>
                </a:lnTo>
                <a:lnTo>
                  <a:pt x="187966" y="1043416"/>
                </a:lnTo>
                <a:lnTo>
                  <a:pt x="200725" y="1052018"/>
                </a:lnTo>
                <a:cubicBezTo>
                  <a:pt x="220025" y="1071319"/>
                  <a:pt x="231963" y="1097982"/>
                  <a:pt x="231963" y="1127433"/>
                </a:cubicBezTo>
                <a:cubicBezTo>
                  <a:pt x="231963" y="1186335"/>
                  <a:pt x="184213" y="1234085"/>
                  <a:pt x="125311" y="1234085"/>
                </a:cubicBezTo>
                <a:cubicBezTo>
                  <a:pt x="66409" y="1234085"/>
                  <a:pt x="18659" y="1186335"/>
                  <a:pt x="18659" y="1127433"/>
                </a:cubicBezTo>
                <a:cubicBezTo>
                  <a:pt x="18659" y="1097982"/>
                  <a:pt x="30596" y="1071319"/>
                  <a:pt x="49897" y="1052018"/>
                </a:cubicBezTo>
                <a:lnTo>
                  <a:pt x="62655" y="1043416"/>
                </a:lnTo>
                <a:lnTo>
                  <a:pt x="62655" y="125311"/>
                </a:lnTo>
                <a:close/>
              </a:path>
            </a:pathLst>
          </a:custGeom>
          <a:solidFill>
            <a:schemeClr val="bg1"/>
          </a:solidFill>
          <a:ln w="19050">
            <a:solidFill>
              <a:srgbClr val="FF3300"/>
            </a:solidFill>
            <a:prstDash val="sysDash"/>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kumimoji="1" lang="ja-JP" altLang="en-US" dirty="0">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470BFE39-5B0C-3F3D-7613-0F48ACEED91F}"/>
              </a:ext>
            </a:extLst>
          </p:cNvPr>
          <p:cNvSpPr txBox="1"/>
          <p:nvPr/>
        </p:nvSpPr>
        <p:spPr>
          <a:xfrm>
            <a:off x="5568133" y="3033557"/>
            <a:ext cx="2133467" cy="276999"/>
          </a:xfrm>
          <a:prstGeom prst="rect">
            <a:avLst/>
          </a:prstGeom>
          <a:noFill/>
        </p:spPr>
        <p:txBody>
          <a:bodyPr wrap="square" rtlCol="0">
            <a:spAutoFit/>
          </a:bodyPr>
          <a:lstStyle/>
          <a:p>
            <a:pPr algn="ct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pic>
        <p:nvPicPr>
          <p:cNvPr id="8" name="図 7">
            <a:extLst>
              <a:ext uri="{FF2B5EF4-FFF2-40B4-BE49-F238E27FC236}">
                <a16:creationId xmlns:a16="http://schemas.microsoft.com/office/drawing/2014/main" id="{4326FF70-20D8-7997-0B01-4761D3FFEDC0}"/>
              </a:ext>
            </a:extLst>
          </p:cNvPr>
          <p:cNvPicPr>
            <a:picLocks noChangeAspect="1"/>
          </p:cNvPicPr>
          <p:nvPr/>
        </p:nvPicPr>
        <p:blipFill>
          <a:blip r:embed="rId5"/>
          <a:stretch>
            <a:fillRect/>
          </a:stretch>
        </p:blipFill>
        <p:spPr>
          <a:xfrm>
            <a:off x="1273297" y="2399178"/>
            <a:ext cx="2405107" cy="4303735"/>
          </a:xfrm>
          <a:prstGeom prst="rect">
            <a:avLst/>
          </a:prstGeom>
          <a:ln>
            <a:solidFill>
              <a:schemeClr val="tx1"/>
            </a:solidFill>
          </a:ln>
        </p:spPr>
      </p:pic>
      <p:sp>
        <p:nvSpPr>
          <p:cNvPr id="9" name="テキスト ボックス 8">
            <a:extLst>
              <a:ext uri="{FF2B5EF4-FFF2-40B4-BE49-F238E27FC236}">
                <a16:creationId xmlns:a16="http://schemas.microsoft.com/office/drawing/2014/main" id="{6DE5DBB9-0306-0C2B-2E54-752C353A4E17}"/>
              </a:ext>
            </a:extLst>
          </p:cNvPr>
          <p:cNvSpPr txBox="1"/>
          <p:nvPr/>
        </p:nvSpPr>
        <p:spPr>
          <a:xfrm>
            <a:off x="1589287" y="2567408"/>
            <a:ext cx="1584554" cy="276999"/>
          </a:xfrm>
          <a:prstGeom prst="rect">
            <a:avLst/>
          </a:prstGeom>
          <a:noFill/>
          <a:ln>
            <a:noFill/>
          </a:ln>
        </p:spPr>
        <p:txBody>
          <a:bodyPr wrap="square" rtlCol="0">
            <a:spAutoFit/>
          </a:bodyPr>
          <a:lstStyle/>
          <a:p>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2" name="四角形: 角を丸くする 11">
            <a:extLst>
              <a:ext uri="{FF2B5EF4-FFF2-40B4-BE49-F238E27FC236}">
                <a16:creationId xmlns:a16="http://schemas.microsoft.com/office/drawing/2014/main" id="{3AAA05DB-C321-415A-C790-975AE5E2F694}"/>
              </a:ext>
            </a:extLst>
          </p:cNvPr>
          <p:cNvSpPr/>
          <p:nvPr/>
        </p:nvSpPr>
        <p:spPr>
          <a:xfrm>
            <a:off x="3199371" y="2609709"/>
            <a:ext cx="393630" cy="37133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657877"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kumimoji="0" lang="ja-JP" altLang="en-US" kern="0">
                <a:solidFill>
                  <a:schemeClr val="accent1"/>
                </a:solidFill>
              </a:rPr>
              <a:t>電話の受け方</a:t>
            </a:r>
            <a:endParaRPr lang="ja-JP" altLang="en-US" sz="2799">
              <a:solidFill>
                <a:schemeClr val="accent1"/>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AE1F18DB-386F-FA55-A05C-D67AD37DE02A}"/>
              </a:ext>
            </a:extLst>
          </p:cNvPr>
          <p:cNvSpPr txBox="1"/>
          <p:nvPr/>
        </p:nvSpPr>
        <p:spPr>
          <a:xfrm>
            <a:off x="4683495"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226310" y="1512998"/>
            <a:ext cx="391721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スリープモード中は受話器マーク　　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スライドすると電話に出られます</a:t>
            </a:r>
            <a:endParaRPr lang="en-US" altLang="ja-JP" sz="1800" dirty="0">
              <a:latin typeface="BIZ UDPゴシック" panose="020B0400000000000000" pitchFamily="50" charset="-128"/>
              <a:ea typeface="BIZ UDPゴシック" panose="020B0400000000000000" pitchFamily="50" charset="-128"/>
              <a:cs typeface="Meiryo"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自分宛ての着信に出る方法</a:t>
            </a:r>
          </a:p>
        </p:txBody>
      </p:sp>
      <p:sp>
        <p:nvSpPr>
          <p:cNvPr id="4" name="テキスト ボックス 3">
            <a:extLst>
              <a:ext uri="{FF2B5EF4-FFF2-40B4-BE49-F238E27FC236}">
                <a16:creationId xmlns:a16="http://schemas.microsoft.com/office/drawing/2014/main" id="{E64C16D7-5A7E-5C0F-3AD3-78519DF76603}"/>
              </a:ext>
            </a:extLst>
          </p:cNvPr>
          <p:cNvSpPr txBox="1"/>
          <p:nvPr/>
        </p:nvSpPr>
        <p:spPr>
          <a:xfrm>
            <a:off x="293583"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816535" y="1512998"/>
            <a:ext cx="4016722"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スマートフォン操作中は緑色の受話器マーク　　　</a:t>
            </a:r>
            <a:r>
              <a:rPr lang="ja-JP" altLang="en-US" sz="1800" dirty="0">
                <a:latin typeface="BIZ UDPゴシック" panose="020B0400000000000000" pitchFamily="50" charset="-128"/>
                <a:ea typeface="BIZ UDPゴシック" panose="020B0400000000000000" pitchFamily="50" charset="-128"/>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すと</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電話に出られます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4" name="図 13">
            <a:extLst>
              <a:ext uri="{FF2B5EF4-FFF2-40B4-BE49-F238E27FC236}">
                <a16:creationId xmlns:a16="http://schemas.microsoft.com/office/drawing/2014/main" id="{B4302EB1-B7EC-BBA8-C323-262815F9E247}"/>
              </a:ext>
            </a:extLst>
          </p:cNvPr>
          <p:cNvPicPr>
            <a:picLocks noChangeAspect="1"/>
          </p:cNvPicPr>
          <p:nvPr/>
        </p:nvPicPr>
        <p:blipFill>
          <a:blip r:embed="rId5"/>
          <a:srcRect l="83173" t="6133" r="6568" b="88134"/>
          <a:stretch>
            <a:fillRect/>
          </a:stretch>
        </p:blipFill>
        <p:spPr>
          <a:xfrm>
            <a:off x="1578101" y="1904671"/>
            <a:ext cx="368266" cy="368266"/>
          </a:xfrm>
          <a:custGeom>
            <a:avLst/>
            <a:gdLst>
              <a:gd name="connsiteX0" fmla="*/ 187216 w 374432"/>
              <a:gd name="connsiteY0" fmla="*/ 0 h 374432"/>
              <a:gd name="connsiteX1" fmla="*/ 374432 w 374432"/>
              <a:gd name="connsiteY1" fmla="*/ 187216 h 374432"/>
              <a:gd name="connsiteX2" fmla="*/ 187216 w 374432"/>
              <a:gd name="connsiteY2" fmla="*/ 374432 h 374432"/>
              <a:gd name="connsiteX3" fmla="*/ 0 w 374432"/>
              <a:gd name="connsiteY3" fmla="*/ 187216 h 374432"/>
              <a:gd name="connsiteX4" fmla="*/ 187216 w 374432"/>
              <a:gd name="connsiteY4" fmla="*/ 0 h 37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32" h="374432">
                <a:moveTo>
                  <a:pt x="187216" y="0"/>
                </a:moveTo>
                <a:cubicBezTo>
                  <a:pt x="290613" y="0"/>
                  <a:pt x="374432" y="83819"/>
                  <a:pt x="374432" y="187216"/>
                </a:cubicBezTo>
                <a:cubicBezTo>
                  <a:pt x="374432" y="290613"/>
                  <a:pt x="290613" y="374432"/>
                  <a:pt x="187216" y="374432"/>
                </a:cubicBezTo>
                <a:cubicBezTo>
                  <a:pt x="83819" y="374432"/>
                  <a:pt x="0" y="290613"/>
                  <a:pt x="0" y="187216"/>
                </a:cubicBezTo>
                <a:cubicBezTo>
                  <a:pt x="0" y="83819"/>
                  <a:pt x="83819" y="0"/>
                  <a:pt x="187216" y="0"/>
                </a:cubicBezTo>
                <a:close/>
              </a:path>
            </a:pathLst>
          </a:custGeom>
          <a:ln>
            <a:noFill/>
          </a:ln>
          <a:effectLst/>
        </p:spPr>
      </p:pic>
      <p:pic>
        <p:nvPicPr>
          <p:cNvPr id="15" name="図 14">
            <a:extLst>
              <a:ext uri="{FF2B5EF4-FFF2-40B4-BE49-F238E27FC236}">
                <a16:creationId xmlns:a16="http://schemas.microsoft.com/office/drawing/2014/main" id="{5511F333-6567-28F3-C64A-143627F4C513}"/>
              </a:ext>
            </a:extLst>
          </p:cNvPr>
          <p:cNvPicPr>
            <a:picLocks noChangeAspect="1"/>
          </p:cNvPicPr>
          <p:nvPr/>
        </p:nvPicPr>
        <p:blipFill>
          <a:blip r:embed="rId4"/>
          <a:srcRect l="10885" t="82529" r="70403" b="7051"/>
          <a:stretch>
            <a:fillRect/>
          </a:stretch>
        </p:blipFill>
        <p:spPr>
          <a:xfrm>
            <a:off x="8550476" y="1550926"/>
            <a:ext cx="358775" cy="358775"/>
          </a:xfrm>
          <a:custGeom>
            <a:avLst/>
            <a:gdLst>
              <a:gd name="connsiteX0" fmla="*/ 225137 w 450274"/>
              <a:gd name="connsiteY0" fmla="*/ 0 h 450274"/>
              <a:gd name="connsiteX1" fmla="*/ 450274 w 450274"/>
              <a:gd name="connsiteY1" fmla="*/ 225137 h 450274"/>
              <a:gd name="connsiteX2" fmla="*/ 225137 w 450274"/>
              <a:gd name="connsiteY2" fmla="*/ 450274 h 450274"/>
              <a:gd name="connsiteX3" fmla="*/ 0 w 450274"/>
              <a:gd name="connsiteY3" fmla="*/ 225137 h 450274"/>
              <a:gd name="connsiteX4" fmla="*/ 225137 w 450274"/>
              <a:gd name="connsiteY4" fmla="*/ 0 h 45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74" h="450274">
                <a:moveTo>
                  <a:pt x="225137" y="0"/>
                </a:moveTo>
                <a:cubicBezTo>
                  <a:pt x="349477" y="0"/>
                  <a:pt x="450274" y="100797"/>
                  <a:pt x="450274" y="225137"/>
                </a:cubicBezTo>
                <a:cubicBezTo>
                  <a:pt x="450274" y="349477"/>
                  <a:pt x="349477" y="450274"/>
                  <a:pt x="225137" y="450274"/>
                </a:cubicBezTo>
                <a:cubicBezTo>
                  <a:pt x="100797" y="450274"/>
                  <a:pt x="0" y="349477"/>
                  <a:pt x="0" y="225137"/>
                </a:cubicBezTo>
                <a:cubicBezTo>
                  <a:pt x="0" y="100797"/>
                  <a:pt x="100797" y="0"/>
                  <a:pt x="225137" y="0"/>
                </a:cubicBezTo>
                <a:close/>
              </a:path>
            </a:pathLst>
          </a:custGeom>
          <a:ln>
            <a:noFill/>
          </a:ln>
          <a:effectLst/>
        </p:spPr>
      </p:pic>
      <p:cxnSp>
        <p:nvCxnSpPr>
          <p:cNvPr id="13" name="直線矢印コネクタ 12">
            <a:extLst>
              <a:ext uri="{FF2B5EF4-FFF2-40B4-BE49-F238E27FC236}">
                <a16:creationId xmlns:a16="http://schemas.microsoft.com/office/drawing/2014/main" id="{60406C79-4AC1-70BE-78AF-64EDACCC2D7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1794936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96353A5-1DE7-B51F-A99E-26AB05CE6B5C}"/>
              </a:ext>
            </a:extLst>
          </p:cNvPr>
          <p:cNvPicPr>
            <a:picLocks noChangeAspect="1"/>
          </p:cNvPicPr>
          <p:nvPr/>
        </p:nvPicPr>
        <p:blipFill>
          <a:blip r:embed="rId4"/>
          <a:stretch>
            <a:fillRect/>
          </a:stretch>
        </p:blipFill>
        <p:spPr>
          <a:xfrm>
            <a:off x="1273297" y="2387234"/>
            <a:ext cx="2405107" cy="4277885"/>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33EDA34C-694C-6FEC-2240-6489CFBF26F8}"/>
              </a:ext>
            </a:extLst>
          </p:cNvPr>
          <p:cNvSpPr/>
          <p:nvPr/>
        </p:nvSpPr>
        <p:spPr>
          <a:xfrm>
            <a:off x="1438218" y="5268779"/>
            <a:ext cx="664271" cy="63581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CC84A004-F95B-6C07-87EC-7373E2FA98A0}"/>
              </a:ext>
            </a:extLst>
          </p:cNvPr>
          <p:cNvSpPr txBox="1"/>
          <p:nvPr/>
        </p:nvSpPr>
        <p:spPr>
          <a:xfrm>
            <a:off x="1409643" y="2984465"/>
            <a:ext cx="2132413" cy="307777"/>
          </a:xfrm>
          <a:prstGeom prst="rect">
            <a:avLst/>
          </a:prstGeom>
          <a:noFill/>
        </p:spPr>
        <p:txBody>
          <a:bodyPr wrap="square" rtlCol="0">
            <a:spAutoFit/>
          </a:bodyPr>
          <a:lstStyle/>
          <a:p>
            <a:pPr algn="ct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1-E</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6100598"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marL="0" indent="0" defTabSz="914305">
              <a:buNone/>
            </a:pPr>
            <a:r>
              <a:rPr lang="ja-JP" altLang="en-US" sz="2800">
                <a:solidFill>
                  <a:schemeClr val="accent1"/>
                </a:solidFill>
                <a:latin typeface="BIZ UDPゴシック" panose="020B0400000000000000" pitchFamily="50" charset="-128"/>
                <a:ea typeface="BIZ UDPゴシック" panose="020B0400000000000000" pitchFamily="50" charset="-128"/>
              </a:rPr>
              <a:t>電話に出られない時は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62AECA1-48DA-933D-A3EE-C7453D906516}"/>
              </a:ext>
            </a:extLst>
          </p:cNvPr>
          <p:cNvSpPr txBox="1"/>
          <p:nvPr/>
        </p:nvSpPr>
        <p:spPr>
          <a:xfrm>
            <a:off x="5516596" y="1454941"/>
            <a:ext cx="3917210" cy="755720"/>
          </a:xfrm>
          <a:prstGeom prst="rect">
            <a:avLst/>
          </a:prstGeom>
          <a:noFill/>
        </p:spPr>
        <p:txBody>
          <a:bodyPr wrap="square" rtlCol="0" anchor="ctr">
            <a:spAutoFit/>
          </a:bodyPr>
          <a:lstStyle/>
          <a:p>
            <a:pPr>
              <a:lnSpc>
                <a:spcPct val="130000"/>
              </a:lnSpc>
            </a:pPr>
            <a:r>
              <a:rPr lang="ja-JP" altLang="en-US" sz="1800" kern="100">
                <a:latin typeface="BIZ UDPゴシック" panose="020B0400000000000000" pitchFamily="50" charset="-128"/>
                <a:ea typeface="BIZ UDPゴシック" panose="020B0400000000000000" pitchFamily="50" charset="-128"/>
                <a:cs typeface="Times New Roman" panose="02020603050405020304" pitchFamily="18" charset="0"/>
              </a:rPr>
              <a:t>電源ボタンを２回押すと</a:t>
            </a:r>
            <a:endParaRPr lang="en-US" altLang="ja-JP" sz="1800" kern="10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a:latin typeface="BIZ UDPゴシック" panose="020B0400000000000000" pitchFamily="50" charset="-128"/>
                <a:ea typeface="BIZ UDPゴシック" panose="020B0400000000000000" pitchFamily="50" charset="-128"/>
                <a:cs typeface="Times New Roman" panose="02020603050405020304" pitchFamily="18" charset="0"/>
              </a:rPr>
              <a:t>電話を切る</a:t>
            </a:r>
            <a:r>
              <a:rPr lang="ja-JP" altLang="en-US" kern="100">
                <a:latin typeface="BIZ UDPゴシック" panose="020B0400000000000000" pitchFamily="50" charset="-128"/>
                <a:ea typeface="BIZ UDPゴシック" panose="020B0400000000000000" pitchFamily="50" charset="-128"/>
                <a:cs typeface="Times New Roman" panose="02020603050405020304" pitchFamily="18" charset="0"/>
              </a:rPr>
              <a:t>ことができます</a:t>
            </a:r>
            <a:endParaRPr lang="en-US" altLang="ja-JP" sz="180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電話に出られない時の対応方法</a:t>
            </a: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192315" y="1454941"/>
            <a:ext cx="3917210"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メッセージの送信　　　</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を押すと</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メッセージが送付できます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23" name="グループ化 13">
            <a:extLst>
              <a:ext uri="{FF2B5EF4-FFF2-40B4-BE49-F238E27FC236}">
                <a16:creationId xmlns:a16="http://schemas.microsoft.com/office/drawing/2014/main" id="{2552AB9B-52A9-3885-10EE-17A25CB81F5F}"/>
              </a:ext>
            </a:extLst>
          </p:cNvPr>
          <p:cNvGrpSpPr/>
          <p:nvPr/>
        </p:nvGrpSpPr>
        <p:grpSpPr>
          <a:xfrm>
            <a:off x="5538874" y="2387233"/>
            <a:ext cx="2184599" cy="4315679"/>
            <a:chOff x="1108042" y="2746115"/>
            <a:chExt cx="1971823" cy="3943644"/>
          </a:xfrm>
        </p:grpSpPr>
        <p:pic>
          <p:nvPicPr>
            <p:cNvPr id="161" name="図 160">
              <a:extLst>
                <a:ext uri="{FF2B5EF4-FFF2-40B4-BE49-F238E27FC236}">
                  <a16:creationId xmlns:a16="http://schemas.microsoft.com/office/drawing/2014/main" id="{B3ED1763-74E9-410F-197E-F140C8C7B9BE}"/>
                </a:ext>
              </a:extLst>
            </p:cNvPr>
            <p:cNvPicPr>
              <a:picLocks noChangeAspect="1"/>
            </p:cNvPicPr>
            <p:nvPr/>
          </p:nvPicPr>
          <p:blipFill>
            <a:blip r:embed="rId7"/>
            <a:stretch>
              <a:fillRect/>
            </a:stretch>
          </p:blipFill>
          <p:spPr>
            <a:xfrm>
              <a:off x="1108042" y="2746115"/>
              <a:ext cx="1971823" cy="3943644"/>
            </a:xfrm>
            <a:prstGeom prst="rect">
              <a:avLst/>
            </a:prstGeom>
          </p:spPr>
        </p:pic>
        <p:sp>
          <p:nvSpPr>
            <p:cNvPr id="162" name="正方形/長方形 161">
              <a:extLst>
                <a:ext uri="{FF2B5EF4-FFF2-40B4-BE49-F238E27FC236}">
                  <a16:creationId xmlns:a16="http://schemas.microsoft.com/office/drawing/2014/main" id="{0E8010CB-30C5-693F-8BA5-1A6213ACEC41}"/>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24" name="図 23">
            <a:extLst>
              <a:ext uri="{FF2B5EF4-FFF2-40B4-BE49-F238E27FC236}">
                <a16:creationId xmlns:a16="http://schemas.microsoft.com/office/drawing/2014/main" id="{1B2B9D27-D6B5-A376-D023-4929D04E4A21}"/>
              </a:ext>
            </a:extLst>
          </p:cNvPr>
          <p:cNvPicPr>
            <a:picLocks noChangeAspect="1"/>
          </p:cNvPicPr>
          <p:nvPr/>
        </p:nvPicPr>
        <p:blipFill>
          <a:blip r:embed="rId4"/>
          <a:stretch>
            <a:fillRect/>
          </a:stretch>
        </p:blipFill>
        <p:spPr>
          <a:xfrm>
            <a:off x="5676096" y="2832290"/>
            <a:ext cx="1884447" cy="3351803"/>
          </a:xfrm>
          <a:prstGeom prst="rect">
            <a:avLst/>
          </a:prstGeom>
        </p:spPr>
      </p:pic>
      <p:sp>
        <p:nvSpPr>
          <p:cNvPr id="30" name="四角形: 角を丸くする 29">
            <a:extLst>
              <a:ext uri="{FF2B5EF4-FFF2-40B4-BE49-F238E27FC236}">
                <a16:creationId xmlns:a16="http://schemas.microsoft.com/office/drawing/2014/main" id="{947293E9-CFA8-713B-1DFA-DD4930117958}"/>
              </a:ext>
            </a:extLst>
          </p:cNvPr>
          <p:cNvSpPr/>
          <p:nvPr/>
        </p:nvSpPr>
        <p:spPr>
          <a:xfrm>
            <a:off x="7610519" y="2862472"/>
            <a:ext cx="142831" cy="82216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60" name="テキスト ボックス 159">
            <a:extLst>
              <a:ext uri="{FF2B5EF4-FFF2-40B4-BE49-F238E27FC236}">
                <a16:creationId xmlns:a16="http://schemas.microsoft.com/office/drawing/2014/main" id="{9C5E686A-0124-7A79-6402-1C9CF871AFCE}"/>
              </a:ext>
            </a:extLst>
          </p:cNvPr>
          <p:cNvSpPr txBox="1"/>
          <p:nvPr/>
        </p:nvSpPr>
        <p:spPr>
          <a:xfrm>
            <a:off x="5462540" y="3303496"/>
            <a:ext cx="2337265" cy="261610"/>
          </a:xfrm>
          <a:prstGeom prst="rect">
            <a:avLst/>
          </a:prstGeom>
          <a:noFill/>
        </p:spPr>
        <p:txBody>
          <a:bodyPr wrap="square" rtlCol="0">
            <a:spAutoFit/>
          </a:bodyPr>
          <a:lstStyle/>
          <a:p>
            <a:pPr algn="ctr"/>
            <a:r>
              <a:rPr kumimoji="1" lang="en-US" altLang="ja-JP"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1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pic>
        <p:nvPicPr>
          <p:cNvPr id="3" name="図 2">
            <a:extLst>
              <a:ext uri="{FF2B5EF4-FFF2-40B4-BE49-F238E27FC236}">
                <a16:creationId xmlns:a16="http://schemas.microsoft.com/office/drawing/2014/main" id="{FCFD0710-8387-4E6F-6F72-97CC549CC1A6}"/>
              </a:ext>
            </a:extLst>
          </p:cNvPr>
          <p:cNvPicPr>
            <a:picLocks noChangeAspect="1"/>
          </p:cNvPicPr>
          <p:nvPr/>
        </p:nvPicPr>
        <p:blipFill>
          <a:blip r:embed="rId4"/>
          <a:srcRect l="14592" t="69226" r="74092" b="24413"/>
          <a:stretch>
            <a:fillRect/>
          </a:stretch>
        </p:blipFill>
        <p:spPr>
          <a:xfrm>
            <a:off x="3088463" y="1491259"/>
            <a:ext cx="332510" cy="332510"/>
          </a:xfrm>
          <a:custGeom>
            <a:avLst/>
            <a:gdLst>
              <a:gd name="connsiteX0" fmla="*/ 166255 w 332510"/>
              <a:gd name="connsiteY0" fmla="*/ 0 h 332510"/>
              <a:gd name="connsiteX1" fmla="*/ 332510 w 332510"/>
              <a:gd name="connsiteY1" fmla="*/ 166255 h 332510"/>
              <a:gd name="connsiteX2" fmla="*/ 166255 w 332510"/>
              <a:gd name="connsiteY2" fmla="*/ 332510 h 332510"/>
              <a:gd name="connsiteX3" fmla="*/ 0 w 332510"/>
              <a:gd name="connsiteY3" fmla="*/ 166255 h 332510"/>
              <a:gd name="connsiteX4" fmla="*/ 166255 w 332510"/>
              <a:gd name="connsiteY4" fmla="*/ 0 h 33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10" h="332510">
                <a:moveTo>
                  <a:pt x="166255" y="0"/>
                </a:moveTo>
                <a:cubicBezTo>
                  <a:pt x="258075" y="0"/>
                  <a:pt x="332510" y="74435"/>
                  <a:pt x="332510" y="166255"/>
                </a:cubicBezTo>
                <a:cubicBezTo>
                  <a:pt x="332510" y="258075"/>
                  <a:pt x="258075" y="332510"/>
                  <a:pt x="166255" y="332510"/>
                </a:cubicBezTo>
                <a:cubicBezTo>
                  <a:pt x="74435" y="332510"/>
                  <a:pt x="0" y="258075"/>
                  <a:pt x="0" y="166255"/>
                </a:cubicBezTo>
                <a:cubicBezTo>
                  <a:pt x="0" y="74435"/>
                  <a:pt x="74435" y="0"/>
                  <a:pt x="166255" y="0"/>
                </a:cubicBezTo>
                <a:close/>
              </a:path>
            </a:pathLst>
          </a:custGeom>
          <a:ln>
            <a:noFill/>
          </a:ln>
          <a:effectLst/>
        </p:spPr>
      </p:pic>
      <p:cxnSp>
        <p:nvCxnSpPr>
          <p:cNvPr id="4" name="直線矢印コネクタ 3">
            <a:extLst>
              <a:ext uri="{FF2B5EF4-FFF2-40B4-BE49-F238E27FC236}">
                <a16:creationId xmlns:a16="http://schemas.microsoft.com/office/drawing/2014/main" id="{83A22E10-7403-471F-4B09-407F26242D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1EFA9A6-4B00-E78B-208D-CEC8269B35D1}"/>
              </a:ext>
            </a:extLst>
          </p:cNvPr>
          <p:cNvCxnSpPr>
            <a:cxnSpLocks/>
          </p:cNvCxnSpPr>
          <p:nvPr/>
        </p:nvCxnSpPr>
        <p:spPr>
          <a:xfrm flipH="1">
            <a:off x="7725068" y="2686050"/>
            <a:ext cx="285457" cy="164276"/>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53593C51-29E1-4F35-7BF5-9030AF56B9DD}"/>
              </a:ext>
            </a:extLst>
          </p:cNvPr>
          <p:cNvCxnSpPr>
            <a:cxnSpLocks/>
          </p:cNvCxnSpPr>
          <p:nvPr/>
        </p:nvCxnSpPr>
        <p:spPr>
          <a:xfrm>
            <a:off x="7727996" y="3699074"/>
            <a:ext cx="244429" cy="139501"/>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pic>
        <p:nvPicPr>
          <p:cNvPr id="6" name="図 5" descr="電源ボタンがある側面の画像">
            <a:extLst>
              <a:ext uri="{FF2B5EF4-FFF2-40B4-BE49-F238E27FC236}">
                <a16:creationId xmlns:a16="http://schemas.microsoft.com/office/drawing/2014/main" id="{0B545AB2-F18B-C422-6073-591F1675B5F9}"/>
              </a:ext>
            </a:extLst>
          </p:cNvPr>
          <p:cNvPicPr>
            <a:picLocks/>
          </p:cNvPicPr>
          <p:nvPr/>
        </p:nvPicPr>
        <p:blipFill>
          <a:blip r:embed="rId8"/>
          <a:stretch>
            <a:fillRect/>
          </a:stretch>
        </p:blipFill>
        <p:spPr>
          <a:xfrm>
            <a:off x="7980917" y="2668541"/>
            <a:ext cx="345706" cy="1189084"/>
          </a:xfrm>
          <a:prstGeom prst="rect">
            <a:avLst/>
          </a:prstGeom>
        </p:spPr>
      </p:pic>
      <p:sp>
        <p:nvSpPr>
          <p:cNvPr id="27"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10</a:t>
            </a:r>
          </a:p>
        </p:txBody>
      </p:sp>
      <p:sp>
        <p:nvSpPr>
          <p:cNvPr id="10" name="テキスト ボックス 9">
            <a:extLst>
              <a:ext uri="{FF2B5EF4-FFF2-40B4-BE49-F238E27FC236}">
                <a16:creationId xmlns:a16="http://schemas.microsoft.com/office/drawing/2014/main" id="{6DAEB2F4-864F-A9CE-D399-CBEE23470FE4}"/>
              </a:ext>
            </a:extLst>
          </p:cNvPr>
          <p:cNvSpPr txBox="1"/>
          <p:nvPr/>
        </p:nvSpPr>
        <p:spPr>
          <a:xfrm>
            <a:off x="72664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61AD514E-CF87-16FE-A148-48A2242B3FC6}"/>
              </a:ext>
            </a:extLst>
          </p:cNvPr>
          <p:cNvSpPr txBox="1"/>
          <p:nvPr/>
        </p:nvSpPr>
        <p:spPr>
          <a:xfrm>
            <a:off x="5043074"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260236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6A8062D-1449-7644-B73F-DEB414A310D4}"/>
              </a:ext>
            </a:extLst>
          </p:cNvPr>
          <p:cNvPicPr>
            <a:picLocks noChangeAspect="1"/>
          </p:cNvPicPr>
          <p:nvPr/>
        </p:nvPicPr>
        <p:blipFill>
          <a:blip r:embed="rId4"/>
          <a:stretch>
            <a:fillRect/>
          </a:stretch>
        </p:blipFill>
        <p:spPr>
          <a:xfrm>
            <a:off x="5431719" y="2398450"/>
            <a:ext cx="2406981" cy="4281217"/>
          </a:xfrm>
          <a:prstGeom prst="rect">
            <a:avLst/>
          </a:prstGeom>
          <a:ln>
            <a:solidFill>
              <a:schemeClr val="tx1"/>
            </a:solidFill>
          </a:ln>
        </p:spPr>
      </p:pic>
      <p:sp>
        <p:nvSpPr>
          <p:cNvPr id="13" name="四角形: 角を丸くする 12">
            <a:extLst>
              <a:ext uri="{FF2B5EF4-FFF2-40B4-BE49-F238E27FC236}">
                <a16:creationId xmlns:a16="http://schemas.microsoft.com/office/drawing/2014/main" id="{87BF4297-110D-2570-A7B3-30012A2F49DA}"/>
              </a:ext>
            </a:extLst>
          </p:cNvPr>
          <p:cNvSpPr/>
          <p:nvPr/>
        </p:nvSpPr>
        <p:spPr>
          <a:xfrm>
            <a:off x="5928085" y="6248434"/>
            <a:ext cx="460835" cy="4286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3" name="図 2">
            <a:extLst>
              <a:ext uri="{FF2B5EF4-FFF2-40B4-BE49-F238E27FC236}">
                <a16:creationId xmlns:a16="http://schemas.microsoft.com/office/drawing/2014/main" id="{ED48D5D2-982A-CCA5-2B87-9230968508A7}"/>
              </a:ext>
            </a:extLst>
          </p:cNvPr>
          <p:cNvPicPr>
            <a:picLocks noChangeAspect="1"/>
          </p:cNvPicPr>
          <p:nvPr/>
        </p:nvPicPr>
        <p:blipFill>
          <a:blip r:embed="rId5"/>
          <a:stretch>
            <a:fillRect/>
          </a:stretch>
        </p:blipFill>
        <p:spPr>
          <a:xfrm>
            <a:off x="1259208" y="2410014"/>
            <a:ext cx="2414424" cy="4267053"/>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6096846"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b="1">
                <a:solidFill>
                  <a:srgbClr val="4472C4"/>
                </a:solidFill>
                <a:cs typeface="Meiryo" charset="-128"/>
              </a:rPr>
              <a:t>不在着信のあった場合のかけ直し方</a:t>
            </a:r>
            <a:endParaRPr lang="ja-JP" altLang="en-US" sz="2799">
              <a:solidFill>
                <a:srgbClr val="4472C4"/>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5" y="1607575"/>
            <a:ext cx="3203107"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受話器マーク　　　を押します</a:t>
            </a: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607575"/>
            <a:ext cx="3422091" cy="395621"/>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履歴　　　　</a:t>
            </a:r>
            <a:r>
              <a:rPr lang="ja-JP" altLang="en-US" dirty="0">
                <a:latin typeface="BIZ UDPゴシック" panose="020B0400000000000000" pitchFamily="50" charset="-128"/>
                <a:ea typeface="BIZ UDPゴシック" panose="020B0400000000000000" pitchFamily="50" charset="-128"/>
              </a:rPr>
              <a:t>を</a:t>
            </a:r>
            <a:r>
              <a:rPr lang="ja-JP" altLang="en-US" sz="1800" dirty="0">
                <a:latin typeface="BIZ UDPゴシック" panose="020B0400000000000000" pitchFamily="50" charset="-128"/>
                <a:ea typeface="BIZ UDPゴシック" panose="020B0400000000000000" pitchFamily="50" charset="-128"/>
              </a:rPr>
              <a:t>選択します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不在着信があった相手に電話をかける方法</a:t>
            </a:r>
          </a:p>
        </p:txBody>
      </p:sp>
      <p:sp>
        <p:nvSpPr>
          <p:cNvPr id="8" name="四角形: 角を丸くする 7">
            <a:extLst>
              <a:ext uri="{FF2B5EF4-FFF2-40B4-BE49-F238E27FC236}">
                <a16:creationId xmlns:a16="http://schemas.microsoft.com/office/drawing/2014/main" id="{17D0AEAA-7BB9-4067-6827-B7FCC8499473}"/>
              </a:ext>
            </a:extLst>
          </p:cNvPr>
          <p:cNvSpPr/>
          <p:nvPr/>
        </p:nvSpPr>
        <p:spPr>
          <a:xfrm>
            <a:off x="1379401" y="6131441"/>
            <a:ext cx="471445" cy="47562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9" name="図 8">
            <a:extLst>
              <a:ext uri="{FF2B5EF4-FFF2-40B4-BE49-F238E27FC236}">
                <a16:creationId xmlns:a16="http://schemas.microsoft.com/office/drawing/2014/main" id="{D31E2692-676E-D2C2-EFB9-D3EFA66BB472}"/>
              </a:ext>
            </a:extLst>
          </p:cNvPr>
          <p:cNvPicPr>
            <a:picLocks noChangeAspect="1"/>
          </p:cNvPicPr>
          <p:nvPr/>
        </p:nvPicPr>
        <p:blipFill rotWithShape="1">
          <a:blip r:embed="rId8"/>
          <a:srcRect l="7451" t="88692" r="77079" b="2615"/>
          <a:stretch/>
        </p:blipFill>
        <p:spPr>
          <a:xfrm>
            <a:off x="2898777" y="1662206"/>
            <a:ext cx="319768" cy="319768"/>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pic>
        <p:nvPicPr>
          <p:cNvPr id="12" name="図 11">
            <a:extLst>
              <a:ext uri="{FF2B5EF4-FFF2-40B4-BE49-F238E27FC236}">
                <a16:creationId xmlns:a16="http://schemas.microsoft.com/office/drawing/2014/main" id="{2310CF5B-3E1B-057F-F90A-E2A1C2D22EA7}"/>
              </a:ext>
            </a:extLst>
          </p:cNvPr>
          <p:cNvPicPr>
            <a:picLocks noChangeAspect="1"/>
          </p:cNvPicPr>
          <p:nvPr/>
        </p:nvPicPr>
        <p:blipFill rotWithShape="1">
          <a:blip r:embed="rId4"/>
          <a:srcRect l="22808" t="93207" r="62764" b="171"/>
          <a:stretch/>
        </p:blipFill>
        <p:spPr>
          <a:xfrm>
            <a:off x="6281891" y="1676400"/>
            <a:ext cx="385048" cy="314325"/>
          </a:xfrm>
          <a:custGeom>
            <a:avLst/>
            <a:gdLst>
              <a:gd name="connsiteX0" fmla="*/ 393298 w 2890684"/>
              <a:gd name="connsiteY0" fmla="*/ 0 h 2359742"/>
              <a:gd name="connsiteX1" fmla="*/ 2497385 w 2890684"/>
              <a:gd name="connsiteY1" fmla="*/ 0 h 2359742"/>
              <a:gd name="connsiteX2" fmla="*/ 2890684 w 2890684"/>
              <a:gd name="connsiteY2" fmla="*/ 393298 h 2359742"/>
              <a:gd name="connsiteX3" fmla="*/ 2890684 w 2890684"/>
              <a:gd name="connsiteY3" fmla="*/ 1966444 h 2359742"/>
              <a:gd name="connsiteX4" fmla="*/ 2497385 w 2890684"/>
              <a:gd name="connsiteY4" fmla="*/ 2359742 h 2359742"/>
              <a:gd name="connsiteX5" fmla="*/ 393298 w 2890684"/>
              <a:gd name="connsiteY5" fmla="*/ 2359742 h 2359742"/>
              <a:gd name="connsiteX6" fmla="*/ 0 w 2890684"/>
              <a:gd name="connsiteY6" fmla="*/ 1966444 h 2359742"/>
              <a:gd name="connsiteX7" fmla="*/ 0 w 2890684"/>
              <a:gd name="connsiteY7" fmla="*/ 393298 h 2359742"/>
              <a:gd name="connsiteX8" fmla="*/ 393298 w 2890684"/>
              <a:gd name="connsiteY8" fmla="*/ 0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684" h="2359742">
                <a:moveTo>
                  <a:pt x="393298" y="0"/>
                </a:moveTo>
                <a:lnTo>
                  <a:pt x="2497385" y="0"/>
                </a:lnTo>
                <a:cubicBezTo>
                  <a:pt x="2714596" y="0"/>
                  <a:pt x="2890684" y="176086"/>
                  <a:pt x="2890684" y="393298"/>
                </a:cubicBezTo>
                <a:lnTo>
                  <a:pt x="2890684" y="1966444"/>
                </a:lnTo>
                <a:cubicBezTo>
                  <a:pt x="2890684" y="2183656"/>
                  <a:pt x="2714596" y="2359742"/>
                  <a:pt x="2497385" y="2359742"/>
                </a:cubicBezTo>
                <a:lnTo>
                  <a:pt x="393298" y="2359742"/>
                </a:lnTo>
                <a:cubicBezTo>
                  <a:pt x="176086" y="2359742"/>
                  <a:pt x="0" y="2183656"/>
                  <a:pt x="0" y="1966444"/>
                </a:cubicBezTo>
                <a:lnTo>
                  <a:pt x="0" y="393298"/>
                </a:lnTo>
                <a:cubicBezTo>
                  <a:pt x="0" y="176086"/>
                  <a:pt x="176086" y="0"/>
                  <a:pt x="393298" y="0"/>
                </a:cubicBezTo>
                <a:close/>
              </a:path>
            </a:pathLst>
          </a:custGeom>
          <a:ln>
            <a:noFill/>
          </a:ln>
          <a:effectLst/>
        </p:spPr>
      </p:pic>
      <p:sp>
        <p:nvSpPr>
          <p:cNvPr id="15"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11</a:t>
            </a:r>
          </a:p>
        </p:txBody>
      </p:sp>
    </p:spTree>
    <p:extLst>
      <p:ext uri="{BB962C8B-B14F-4D97-AF65-F5344CB8AC3E}">
        <p14:creationId xmlns:p14="http://schemas.microsoft.com/office/powerpoint/2010/main" val="7328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A30DBC7C-1CBA-1126-2F9F-EBB1B23214E1}"/>
              </a:ext>
            </a:extLst>
          </p:cNvPr>
          <p:cNvGrpSpPr>
            <a:grpSpLocks noChangeAspect="1"/>
          </p:cNvGrpSpPr>
          <p:nvPr/>
        </p:nvGrpSpPr>
        <p:grpSpPr>
          <a:xfrm>
            <a:off x="1269482" y="2393106"/>
            <a:ext cx="2404150" cy="4274822"/>
            <a:chOff x="3563479" y="2807108"/>
            <a:chExt cx="1817483" cy="3232697"/>
          </a:xfrm>
        </p:grpSpPr>
        <p:pic>
          <p:nvPicPr>
            <p:cNvPr id="9" name="図 8">
              <a:extLst>
                <a:ext uri="{FF2B5EF4-FFF2-40B4-BE49-F238E27FC236}">
                  <a16:creationId xmlns:a16="http://schemas.microsoft.com/office/drawing/2014/main" id="{73093883-797E-B013-89D7-E239C26BDCFA}"/>
                </a:ext>
              </a:extLst>
            </p:cNvPr>
            <p:cNvPicPr>
              <a:picLocks noChangeAspect="1"/>
            </p:cNvPicPr>
            <p:nvPr/>
          </p:nvPicPr>
          <p:blipFill>
            <a:blip r:embed="rId4"/>
            <a:stretch>
              <a:fillRect/>
            </a:stretch>
          </p:blipFill>
          <p:spPr>
            <a:xfrm>
              <a:off x="3563479" y="2807108"/>
              <a:ext cx="1817483" cy="3232697"/>
            </a:xfrm>
            <a:prstGeom prst="rect">
              <a:avLst/>
            </a:prstGeom>
            <a:ln>
              <a:solidFill>
                <a:schemeClr val="tx1"/>
              </a:solidFill>
            </a:ln>
          </p:spPr>
        </p:pic>
        <p:sp>
          <p:nvSpPr>
            <p:cNvPr id="12" name="四角形: 角を丸くする 11">
              <a:extLst>
                <a:ext uri="{FF2B5EF4-FFF2-40B4-BE49-F238E27FC236}">
                  <a16:creationId xmlns:a16="http://schemas.microsoft.com/office/drawing/2014/main" id="{322ABD1F-02C4-1D9C-D1C0-C0A0F5116BED}"/>
                </a:ext>
              </a:extLst>
            </p:cNvPr>
            <p:cNvSpPr/>
            <p:nvPr/>
          </p:nvSpPr>
          <p:spPr>
            <a:xfrm>
              <a:off x="4453170" y="2920541"/>
              <a:ext cx="402726" cy="18770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4E2E91D-9EEA-0B57-EB6D-28632894BF54}"/>
                </a:ext>
              </a:extLst>
            </p:cNvPr>
            <p:cNvSpPr txBox="1"/>
            <p:nvPr/>
          </p:nvSpPr>
          <p:spPr>
            <a:xfrm>
              <a:off x="3669489" y="3350133"/>
              <a:ext cx="902512" cy="162923"/>
            </a:xfrm>
            <a:prstGeom prst="rect">
              <a:avLst/>
            </a:prstGeom>
            <a:noFill/>
          </p:spPr>
          <p:txBody>
            <a:bodyPr wrap="square" rtlCol="0">
              <a:spAutoFit/>
            </a:bodyPr>
            <a:lstStyle/>
            <a:p>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endParaRPr>
            </a:p>
          </p:txBody>
        </p:sp>
      </p:grpSp>
      <p:grpSp>
        <p:nvGrpSpPr>
          <p:cNvPr id="23" name="グループ化 22">
            <a:extLst>
              <a:ext uri="{FF2B5EF4-FFF2-40B4-BE49-F238E27FC236}">
                <a16:creationId xmlns:a16="http://schemas.microsoft.com/office/drawing/2014/main" id="{9B2129FE-BCEC-2403-9AE8-69A14FEE26B7}"/>
              </a:ext>
            </a:extLst>
          </p:cNvPr>
          <p:cNvGrpSpPr>
            <a:grpSpLocks noChangeAspect="1"/>
          </p:cNvGrpSpPr>
          <p:nvPr/>
        </p:nvGrpSpPr>
        <p:grpSpPr>
          <a:xfrm>
            <a:off x="5431719" y="2393105"/>
            <a:ext cx="2404150" cy="4281217"/>
            <a:chOff x="6533731" y="2807107"/>
            <a:chExt cx="1817482" cy="3236501"/>
          </a:xfrm>
        </p:grpSpPr>
        <p:pic>
          <p:nvPicPr>
            <p:cNvPr id="18" name="図 17">
              <a:extLst>
                <a:ext uri="{FF2B5EF4-FFF2-40B4-BE49-F238E27FC236}">
                  <a16:creationId xmlns:a16="http://schemas.microsoft.com/office/drawing/2014/main" id="{91FDD663-EE33-141E-C994-63B8FEBD91FA}"/>
                </a:ext>
              </a:extLst>
            </p:cNvPr>
            <p:cNvPicPr>
              <a:picLocks noChangeAspect="1"/>
            </p:cNvPicPr>
            <p:nvPr/>
          </p:nvPicPr>
          <p:blipFill>
            <a:blip r:embed="rId4"/>
            <a:stretch>
              <a:fillRect/>
            </a:stretch>
          </p:blipFill>
          <p:spPr>
            <a:xfrm>
              <a:off x="6533731" y="2807107"/>
              <a:ext cx="1817482" cy="3236501"/>
            </a:xfrm>
            <a:prstGeom prst="rect">
              <a:avLst/>
            </a:prstGeom>
            <a:ln>
              <a:solidFill>
                <a:schemeClr val="tx1"/>
              </a:solidFill>
            </a:ln>
          </p:spPr>
        </p:pic>
        <p:sp>
          <p:nvSpPr>
            <p:cNvPr id="21" name="四角形: 角を丸くする 20">
              <a:extLst>
                <a:ext uri="{FF2B5EF4-FFF2-40B4-BE49-F238E27FC236}">
                  <a16:creationId xmlns:a16="http://schemas.microsoft.com/office/drawing/2014/main" id="{C7353895-269B-F4E3-A871-24D7E19863AC}"/>
                </a:ext>
              </a:extLst>
            </p:cNvPr>
            <p:cNvSpPr/>
            <p:nvPr/>
          </p:nvSpPr>
          <p:spPr>
            <a:xfrm>
              <a:off x="6661493" y="3323463"/>
              <a:ext cx="1291881" cy="381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5D43E07B-BF3D-92AD-564A-4190D646DD64}"/>
                </a:ext>
              </a:extLst>
            </p:cNvPr>
            <p:cNvSpPr txBox="1"/>
            <p:nvPr/>
          </p:nvSpPr>
          <p:spPr>
            <a:xfrm>
              <a:off x="6630852" y="3344106"/>
              <a:ext cx="902512" cy="162871"/>
            </a:xfrm>
            <a:prstGeom prst="rect">
              <a:avLst/>
            </a:prstGeom>
            <a:noFill/>
          </p:spPr>
          <p:txBody>
            <a:bodyPr wrap="square" rtlCol="0">
              <a:spAutoFit/>
            </a:bodyPr>
            <a:lstStyle/>
            <a:p>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6096846"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b="1">
                <a:solidFill>
                  <a:srgbClr val="4472C4"/>
                </a:solidFill>
                <a:cs typeface="Meiryo" charset="-128"/>
              </a:rPr>
              <a:t>不在着信のあった場合のかけ直し方</a:t>
            </a:r>
            <a:endParaRPr lang="ja-JP" altLang="en-US" sz="2799">
              <a:solidFill>
                <a:srgbClr val="4472C4"/>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5" y="1607575"/>
            <a:ext cx="2820517" cy="395621"/>
          </a:xfrm>
          <a:prstGeom prst="rect">
            <a:avLst/>
          </a:prstGeom>
          <a:noFill/>
        </p:spPr>
        <p:txBody>
          <a:bodyPr wrap="square" lIns="91440" tIns="45720" rIns="91440" bIns="45720" rtlCol="0" anchor="t">
            <a:spAutoFit/>
          </a:bodyPr>
          <a:lstStyle/>
          <a:p>
            <a:pPr>
              <a:lnSpc>
                <a:spcPct val="130000"/>
              </a:lnSpc>
            </a:pPr>
            <a:r>
              <a:rPr lang="en-US" altLang="ja-JP" sz="1800">
                <a:latin typeface="BIZ UDPゴシック" panose="020B0400000000000000" pitchFamily="50" charset="-128"/>
                <a:ea typeface="BIZ UDPゴシック" panose="020B0400000000000000" pitchFamily="50" charset="-128"/>
              </a:rPr>
              <a:t>｢</a:t>
            </a:r>
            <a:r>
              <a:rPr lang="ja-JP" altLang="en-US" sz="1800">
                <a:latin typeface="BIZ UDPゴシック" panose="020B0400000000000000" pitchFamily="50" charset="-128"/>
                <a:ea typeface="BIZ UDPゴシック" panose="020B0400000000000000" pitchFamily="50" charset="-128"/>
              </a:rPr>
              <a:t>不在着信</a:t>
            </a:r>
            <a:r>
              <a:rPr lang="en-US" altLang="ja-JP" sz="1800">
                <a:latin typeface="BIZ UDPゴシック" panose="020B0400000000000000" pitchFamily="50" charset="-128"/>
                <a:ea typeface="BIZ UDPゴシック" panose="020B0400000000000000" pitchFamily="50" charset="-128"/>
              </a:rPr>
              <a:t>｣</a:t>
            </a:r>
            <a:r>
              <a:rPr lang="ja-JP" altLang="en-US" sz="1800">
                <a:latin typeface="BIZ UDPゴシック" panose="020B0400000000000000" pitchFamily="50" charset="-128"/>
                <a:ea typeface="BIZ UDPゴシック" panose="020B0400000000000000" pitchFamily="50" charset="-128"/>
              </a:rPr>
              <a:t>を選択します</a:t>
            </a:r>
            <a:endParaRPr lang="ja-JP" altLang="en-US" sz="180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30" y="1466245"/>
            <a:ext cx="2991056" cy="755720"/>
          </a:xfrm>
          <a:prstGeom prst="rect">
            <a:avLst/>
          </a:prstGeom>
          <a:noFill/>
        </p:spPr>
        <p:txBody>
          <a:bodyPr wrap="square" rtlCol="0" anchor="ctr">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不在着信内容を確認して</a:t>
            </a:r>
            <a:endParaRPr lang="en-US" altLang="ja-JP" sz="1800">
              <a:latin typeface="BIZ UDPゴシック" panose="020B0400000000000000" pitchFamily="50" charset="-128"/>
              <a:ea typeface="BIZ UDPゴシック" panose="020B0400000000000000" pitchFamily="50" charset="-128"/>
            </a:endParaRPr>
          </a:p>
          <a:p>
            <a:pPr>
              <a:lnSpc>
                <a:spcPct val="130000"/>
              </a:lnSpc>
            </a:pPr>
            <a:r>
              <a:rPr lang="ja-JP" altLang="en-US" sz="1800">
                <a:latin typeface="BIZ UDPゴシック" panose="020B0400000000000000" pitchFamily="50" charset="-128"/>
                <a:ea typeface="BIZ UDPゴシック" panose="020B0400000000000000" pitchFamily="50" charset="-128"/>
              </a:rPr>
              <a:t>番号を押し、発信します</a:t>
            </a:r>
            <a:endParaRPr lang="en-US" altLang="ja-JP" sz="1800">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不在着信があった相手に電話をかける方法</a:t>
            </a:r>
          </a:p>
        </p:txBody>
      </p:sp>
      <p:sp>
        <p:nvSpPr>
          <p:cNvPr id="3"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12</a:t>
            </a:r>
          </a:p>
        </p:txBody>
      </p:sp>
    </p:spTree>
    <p:extLst>
      <p:ext uri="{BB962C8B-B14F-4D97-AF65-F5344CB8AC3E}">
        <p14:creationId xmlns:p14="http://schemas.microsoft.com/office/powerpoint/2010/main" val="3345488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D8B7F21A-0E36-AA8D-45C0-6FC64E4E3371}"/>
              </a:ext>
            </a:extLst>
          </p:cNvPr>
          <p:cNvGrpSpPr/>
          <p:nvPr/>
        </p:nvGrpSpPr>
        <p:grpSpPr>
          <a:xfrm>
            <a:off x="5432270" y="2397067"/>
            <a:ext cx="2408778" cy="4270151"/>
            <a:chOff x="10141536" y="326043"/>
            <a:chExt cx="3855697" cy="6858000"/>
          </a:xfrm>
        </p:grpSpPr>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5656332C-66F9-207D-3F9F-38A8C8A99D11}"/>
                </a:ext>
              </a:extLst>
            </p:cNvPr>
            <p:cNvPicPr>
              <a:picLocks noChangeAspect="1"/>
            </p:cNvPicPr>
            <p:nvPr/>
          </p:nvPicPr>
          <p:blipFill>
            <a:blip r:embed="rId4"/>
            <a:stretch>
              <a:fillRect/>
            </a:stretch>
          </p:blipFill>
          <p:spPr>
            <a:xfrm>
              <a:off x="10141536" y="326043"/>
              <a:ext cx="3855697" cy="6858000"/>
            </a:xfrm>
            <a:prstGeom prst="rect">
              <a:avLst/>
            </a:prstGeom>
            <a:ln>
              <a:solidFill>
                <a:schemeClr val="tx1"/>
              </a:solidFill>
            </a:ln>
          </p:spPr>
        </p:pic>
        <p:sp>
          <p:nvSpPr>
            <p:cNvPr id="26" name="正方形/長方形 25">
              <a:extLst>
                <a:ext uri="{FF2B5EF4-FFF2-40B4-BE49-F238E27FC236}">
                  <a16:creationId xmlns:a16="http://schemas.microsoft.com/office/drawing/2014/main" id="{654E004D-C1A9-2C78-DBF2-E3FFBA7BB66A}"/>
                </a:ext>
              </a:extLst>
            </p:cNvPr>
            <p:cNvSpPr/>
            <p:nvPr/>
          </p:nvSpPr>
          <p:spPr>
            <a:xfrm>
              <a:off x="10404648" y="332656"/>
              <a:ext cx="432048" cy="216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8" name="図 7">
            <a:extLst>
              <a:ext uri="{FF2B5EF4-FFF2-40B4-BE49-F238E27FC236}">
                <a16:creationId xmlns:a16="http://schemas.microsoft.com/office/drawing/2014/main" id="{CE615A23-5573-B856-5A35-D30B0D0CFCC6}"/>
              </a:ext>
            </a:extLst>
          </p:cNvPr>
          <p:cNvPicPr>
            <a:picLocks noChangeAspect="1"/>
          </p:cNvPicPr>
          <p:nvPr/>
        </p:nvPicPr>
        <p:blipFill>
          <a:blip r:embed="rId5"/>
          <a:stretch>
            <a:fillRect/>
          </a:stretch>
        </p:blipFill>
        <p:spPr>
          <a:xfrm>
            <a:off x="1280013" y="2409768"/>
            <a:ext cx="2393619" cy="4257450"/>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1-G</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657877"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chemeClr val="accent1"/>
                </a:solidFill>
              </a:rPr>
              <a:t>新しく連絡先を登録する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6" y="1512998"/>
            <a:ext cx="2629946"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電話機能を起動し</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連絡先　　　　を押します</a:t>
            </a:r>
            <a:endParaRPr lang="en-US" altLang="ja-JP" sz="1800" dirty="0">
              <a:latin typeface="BIZ UDPゴシック" panose="020B0400000000000000" pitchFamily="50" charset="-128"/>
              <a:ea typeface="BIZ UDPゴシック" panose="020B0400000000000000" pitchFamily="50" charset="-128"/>
            </a:endParaRPr>
          </a:p>
        </p:txBody>
      </p:sp>
      <p:grpSp>
        <p:nvGrpSpPr>
          <p:cNvPr id="27" name="グループ化 26">
            <a:extLst>
              <a:ext uri="{FF2B5EF4-FFF2-40B4-BE49-F238E27FC236}">
                <a16:creationId xmlns:a16="http://schemas.microsoft.com/office/drawing/2014/main" id="{4DD06F3B-D14F-7501-B628-2E092EE94BC3}"/>
              </a:ext>
            </a:extLst>
          </p:cNvPr>
          <p:cNvGrpSpPr/>
          <p:nvPr/>
        </p:nvGrpSpPr>
        <p:grpSpPr>
          <a:xfrm>
            <a:off x="4801078" y="1512998"/>
            <a:ext cx="3926991" cy="755720"/>
            <a:chOff x="4915378" y="1512998"/>
            <a:chExt cx="3926991" cy="755720"/>
          </a:xfrm>
        </p:grpSpPr>
        <p:sp>
          <p:nvSpPr>
            <p:cNvPr id="6" name="テキスト ボックス 5">
              <a:extLst>
                <a:ext uri="{FF2B5EF4-FFF2-40B4-BE49-F238E27FC236}">
                  <a16:creationId xmlns:a16="http://schemas.microsoft.com/office/drawing/2014/main" id="{AE1F18DB-386F-FA55-A05C-D67AD37DE02A}"/>
                </a:ext>
              </a:extLst>
            </p:cNvPr>
            <p:cNvSpPr txBox="1"/>
            <p:nvPr/>
          </p:nvSpPr>
          <p:spPr>
            <a:xfrm>
              <a:off x="49153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429328" y="1512998"/>
              <a:ext cx="3413041" cy="755720"/>
            </a:xfrm>
            <a:prstGeom prst="rect">
              <a:avLst/>
            </a:prstGeom>
            <a:noFill/>
          </p:spPr>
          <p:txBody>
            <a:bodyPr wrap="square" rtlCol="0" anchor="ctr">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右上にある </a:t>
              </a:r>
              <a:r>
                <a:rPr lang="en-US" altLang="ja-JP" sz="1800">
                  <a:latin typeface="BIZ UDPゴシック" panose="020B0400000000000000" pitchFamily="50" charset="-128"/>
                  <a:ea typeface="BIZ UDPゴシック" panose="020B0400000000000000" pitchFamily="50" charset="-128"/>
                </a:rPr>
                <a:t>｢</a:t>
              </a:r>
              <a:r>
                <a:rPr lang="ja-JP" altLang="en-US" sz="1800">
                  <a:solidFill>
                    <a:srgbClr val="1574EB"/>
                  </a:solidFill>
                  <a:latin typeface="BIZ UDPゴシック" panose="020B0400000000000000" pitchFamily="50" charset="-128"/>
                  <a:ea typeface="BIZ UDPゴシック" panose="020B0400000000000000" pitchFamily="50" charset="-128"/>
                </a:rPr>
                <a:t>＋</a:t>
              </a:r>
              <a:r>
                <a:rPr lang="ja-JP" altLang="en-US" sz="1800">
                  <a:latin typeface="BIZ UDPゴシック" panose="020B0400000000000000" pitchFamily="50" charset="-128"/>
                  <a:ea typeface="BIZ UDPゴシック" panose="020B0400000000000000" pitchFamily="50" charset="-128"/>
                </a:rPr>
                <a:t>」 を押すと</a:t>
              </a:r>
              <a:endParaRPr lang="en-US" altLang="ja-JP" sz="1800">
                <a:latin typeface="BIZ UDPゴシック" panose="020B0400000000000000" pitchFamily="50" charset="-128"/>
                <a:ea typeface="BIZ UDPゴシック" panose="020B0400000000000000" pitchFamily="50" charset="-128"/>
              </a:endParaRPr>
            </a:p>
            <a:p>
              <a:pPr>
                <a:lnSpc>
                  <a:spcPct val="130000"/>
                </a:lnSpc>
              </a:pPr>
              <a:r>
                <a:rPr lang="ja-JP" altLang="en-US" sz="1800">
                  <a:latin typeface="BIZ UDPゴシック" panose="020B0400000000000000" pitchFamily="50" charset="-128"/>
                  <a:ea typeface="BIZ UDPゴシック" panose="020B0400000000000000" pitchFamily="50" charset="-128"/>
                </a:rPr>
                <a:t>連絡先登録画面が表示されます</a:t>
              </a:r>
            </a:p>
          </p:txBody>
        </p:sp>
      </p:gr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連絡先を新しく登録する方法</a:t>
            </a:r>
          </a:p>
        </p:txBody>
      </p:sp>
      <p:sp>
        <p:nvSpPr>
          <p:cNvPr id="16" name="四角形: 角を丸くする 15">
            <a:extLst>
              <a:ext uri="{FF2B5EF4-FFF2-40B4-BE49-F238E27FC236}">
                <a16:creationId xmlns:a16="http://schemas.microsoft.com/office/drawing/2014/main" id="{DD3DF66E-9997-AFC7-D5AF-298608894A72}"/>
              </a:ext>
            </a:extLst>
          </p:cNvPr>
          <p:cNvSpPr/>
          <p:nvPr/>
        </p:nvSpPr>
        <p:spPr>
          <a:xfrm>
            <a:off x="2232753" y="6292564"/>
            <a:ext cx="487859" cy="40868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6EB1A0C1-CF9A-B1F3-5201-D85DE21381EF}"/>
              </a:ext>
            </a:extLst>
          </p:cNvPr>
          <p:cNvSpPr/>
          <p:nvPr/>
        </p:nvSpPr>
        <p:spPr>
          <a:xfrm>
            <a:off x="7511780" y="2542706"/>
            <a:ext cx="309333" cy="2562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21" name="図 20">
            <a:extLst>
              <a:ext uri="{FF2B5EF4-FFF2-40B4-BE49-F238E27FC236}">
                <a16:creationId xmlns:a16="http://schemas.microsoft.com/office/drawing/2014/main" id="{6230FD18-8E2D-5309-D593-EB23EAA2FED0}"/>
              </a:ext>
            </a:extLst>
          </p:cNvPr>
          <p:cNvPicPr>
            <a:picLocks noChangeAspect="1"/>
          </p:cNvPicPr>
          <p:nvPr/>
        </p:nvPicPr>
        <p:blipFill rotWithShape="1">
          <a:blip r:embed="rId5"/>
          <a:srcRect l="44827" t="93315" r="44856" b="233"/>
          <a:stretch/>
        </p:blipFill>
        <p:spPr>
          <a:xfrm>
            <a:off x="2349863" y="1926862"/>
            <a:ext cx="320675" cy="362052"/>
          </a:xfrm>
          <a:custGeom>
            <a:avLst/>
            <a:gdLst>
              <a:gd name="connsiteX0" fmla="*/ 184157 w 1181100"/>
              <a:gd name="connsiteY0" fmla="*/ 0 h 1333500"/>
              <a:gd name="connsiteX1" fmla="*/ 996943 w 1181100"/>
              <a:gd name="connsiteY1" fmla="*/ 0 h 1333500"/>
              <a:gd name="connsiteX2" fmla="*/ 1181100 w 1181100"/>
              <a:gd name="connsiteY2" fmla="*/ 184157 h 1333500"/>
              <a:gd name="connsiteX3" fmla="*/ 1181100 w 1181100"/>
              <a:gd name="connsiteY3" fmla="*/ 1149343 h 1333500"/>
              <a:gd name="connsiteX4" fmla="*/ 996943 w 1181100"/>
              <a:gd name="connsiteY4" fmla="*/ 1333500 h 1333500"/>
              <a:gd name="connsiteX5" fmla="*/ 184157 w 1181100"/>
              <a:gd name="connsiteY5" fmla="*/ 1333500 h 1333500"/>
              <a:gd name="connsiteX6" fmla="*/ 0 w 1181100"/>
              <a:gd name="connsiteY6" fmla="*/ 1149343 h 1333500"/>
              <a:gd name="connsiteX7" fmla="*/ 0 w 1181100"/>
              <a:gd name="connsiteY7" fmla="*/ 184157 h 1333500"/>
              <a:gd name="connsiteX8" fmla="*/ 184157 w 1181100"/>
              <a:gd name="connsiteY8"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 h="1333500">
                <a:moveTo>
                  <a:pt x="184157" y="0"/>
                </a:moveTo>
                <a:lnTo>
                  <a:pt x="996943" y="0"/>
                </a:lnTo>
                <a:cubicBezTo>
                  <a:pt x="1098650" y="0"/>
                  <a:pt x="1181100" y="82450"/>
                  <a:pt x="1181100" y="184157"/>
                </a:cubicBezTo>
                <a:lnTo>
                  <a:pt x="1181100" y="1149343"/>
                </a:lnTo>
                <a:cubicBezTo>
                  <a:pt x="1181100" y="1251050"/>
                  <a:pt x="1098650" y="1333500"/>
                  <a:pt x="996943" y="1333500"/>
                </a:cubicBezTo>
                <a:lnTo>
                  <a:pt x="184157" y="1333500"/>
                </a:lnTo>
                <a:cubicBezTo>
                  <a:pt x="82450" y="1333500"/>
                  <a:pt x="0" y="1251050"/>
                  <a:pt x="0" y="1149343"/>
                </a:cubicBezTo>
                <a:lnTo>
                  <a:pt x="0" y="184157"/>
                </a:lnTo>
                <a:cubicBezTo>
                  <a:pt x="0" y="82450"/>
                  <a:pt x="82450" y="0"/>
                  <a:pt x="184157" y="0"/>
                </a:cubicBezTo>
                <a:close/>
              </a:path>
            </a:pathLst>
          </a:custGeom>
          <a:ln>
            <a:noFill/>
          </a:ln>
          <a:effectLst/>
        </p:spPr>
      </p:pic>
      <p:sp>
        <p:nvSpPr>
          <p:cNvPr id="3"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13</a:t>
            </a:r>
          </a:p>
        </p:txBody>
      </p:sp>
    </p:spTree>
    <p:extLst>
      <p:ext uri="{BB962C8B-B14F-4D97-AF65-F5344CB8AC3E}">
        <p14:creationId xmlns:p14="http://schemas.microsoft.com/office/powerpoint/2010/main" val="2483287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F1BC13-A195-D543-F63C-5599614DF7BB}"/>
              </a:ext>
            </a:extLst>
          </p:cNvPr>
          <p:cNvPicPr>
            <a:picLocks noChangeAspect="1"/>
          </p:cNvPicPr>
          <p:nvPr/>
        </p:nvPicPr>
        <p:blipFill>
          <a:blip r:embed="rId4"/>
          <a:stretch>
            <a:fillRect/>
          </a:stretch>
        </p:blipFill>
        <p:spPr>
          <a:xfrm>
            <a:off x="3249882" y="2154270"/>
            <a:ext cx="2602207" cy="4628459"/>
          </a:xfrm>
          <a:prstGeom prst="rect">
            <a:avLst/>
          </a:prstGeom>
          <a:ln>
            <a:solidFill>
              <a:schemeClr val="tx1"/>
            </a:solidFill>
          </a:ln>
        </p:spPr>
      </p:pic>
      <p:sp>
        <p:nvSpPr>
          <p:cNvPr id="12" name="四角形: 角を丸くする 11">
            <a:extLst>
              <a:ext uri="{FF2B5EF4-FFF2-40B4-BE49-F238E27FC236}">
                <a16:creationId xmlns:a16="http://schemas.microsoft.com/office/drawing/2014/main" id="{B8FEC057-AF63-1DB4-0E4C-F58A2D888ADA}"/>
              </a:ext>
            </a:extLst>
          </p:cNvPr>
          <p:cNvSpPr/>
          <p:nvPr/>
        </p:nvSpPr>
        <p:spPr>
          <a:xfrm>
            <a:off x="5395097" y="2470585"/>
            <a:ext cx="473116" cy="27000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9D941DFF-9DB2-4605-9E73-BD08B60EFCBC}"/>
              </a:ext>
            </a:extLst>
          </p:cNvPr>
          <p:cNvSpPr txBox="1"/>
          <p:nvPr/>
        </p:nvSpPr>
        <p:spPr>
          <a:xfrm>
            <a:off x="5992915" y="4374973"/>
            <a:ext cx="1319270" cy="313198"/>
          </a:xfrm>
          <a:prstGeom prst="rect">
            <a:avLst/>
          </a:prstGeom>
          <a:noFill/>
        </p:spPr>
        <p:txBody>
          <a:bodyPr wrap="square" lIns="91440" tIns="45720" rIns="91440" bIns="45720" rtlCol="0" anchor="t">
            <a:spAutoFit/>
          </a:bodyPr>
          <a:lstStyle/>
          <a:p>
            <a:pPr>
              <a:lnSpc>
                <a:spcPct val="130000"/>
              </a:lnSpc>
            </a:pPr>
            <a:r>
              <a:rPr lang="ja-JP" altLang="en-US" sz="1200">
                <a:solidFill>
                  <a:srgbClr val="FF3300"/>
                </a:solidFill>
                <a:latin typeface="BIZ UDPゴシック" panose="020B0400000000000000" pitchFamily="50" charset="-128"/>
                <a:ea typeface="BIZ UDPゴシック" panose="020B0400000000000000" pitchFamily="50" charset="-128"/>
              </a:rPr>
              <a:t>必要情報入力</a:t>
            </a:r>
          </a:p>
        </p:txBody>
      </p:sp>
      <p:sp>
        <p:nvSpPr>
          <p:cNvPr id="16" name="四角形: 角を丸くする 15">
            <a:extLst>
              <a:ext uri="{FF2B5EF4-FFF2-40B4-BE49-F238E27FC236}">
                <a16:creationId xmlns:a16="http://schemas.microsoft.com/office/drawing/2014/main" id="{6BE6DFF9-BE47-6FF1-104F-EEE5DB28C77C}"/>
              </a:ext>
            </a:extLst>
          </p:cNvPr>
          <p:cNvSpPr/>
          <p:nvPr/>
        </p:nvSpPr>
        <p:spPr>
          <a:xfrm>
            <a:off x="3107252" y="2806657"/>
            <a:ext cx="2887469" cy="3700702"/>
          </a:xfrm>
          <a:prstGeom prst="roundRect">
            <a:avLst>
              <a:gd name="adj" fmla="val 4173"/>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1-G</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4108507"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新しく連絡先を登録する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7B1596F4-C68F-A877-5E13-CAB55ED519B4}"/>
              </a:ext>
            </a:extLst>
          </p:cNvPr>
          <p:cNvGrpSpPr/>
          <p:nvPr/>
        </p:nvGrpSpPr>
        <p:grpSpPr>
          <a:xfrm>
            <a:off x="1527559" y="1516606"/>
            <a:ext cx="6092441" cy="584775"/>
            <a:chOff x="2937355" y="1525717"/>
            <a:chExt cx="6092441" cy="584775"/>
          </a:xfrm>
        </p:grpSpPr>
        <p:sp>
          <p:nvSpPr>
            <p:cNvPr id="5" name="テキスト ボックス 4">
              <a:extLst>
                <a:ext uri="{FF2B5EF4-FFF2-40B4-BE49-F238E27FC236}">
                  <a16:creationId xmlns:a16="http://schemas.microsoft.com/office/drawing/2014/main" id="{46A063FE-C23B-59D8-9617-6999F27B2398}"/>
                </a:ext>
              </a:extLst>
            </p:cNvPr>
            <p:cNvSpPr txBox="1"/>
            <p:nvPr/>
          </p:nvSpPr>
          <p:spPr>
            <a:xfrm>
              <a:off x="3440318" y="1620294"/>
              <a:ext cx="5589478" cy="395621"/>
            </a:xfrm>
            <a:prstGeom prst="rect">
              <a:avLst/>
            </a:prstGeom>
            <a:noFill/>
          </p:spPr>
          <p:txBody>
            <a:bodyPr wrap="square" rtlCol="0">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名前等の情報を入力し、「完了」を押すと登録完了です</a:t>
              </a:r>
              <a:endParaRPr lang="en-US" altLang="ja-JP" sz="180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94C4D4DF-D5DC-2D12-2E65-118DC6529F05}"/>
                </a:ext>
              </a:extLst>
            </p:cNvPr>
            <p:cNvSpPr txBox="1"/>
            <p:nvPr/>
          </p:nvSpPr>
          <p:spPr>
            <a:xfrm>
              <a:off x="2937355" y="1525717"/>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grpSp>
      <p:sp>
        <p:nvSpPr>
          <p:cNvPr id="3" name="字幕 14">
            <a:extLst>
              <a:ext uri="{FF2B5EF4-FFF2-40B4-BE49-F238E27FC236}">
                <a16:creationId xmlns:a16="http://schemas.microsoft.com/office/drawing/2014/main" id="{70E3ACDD-263E-D346-05CB-F97A6793098E}"/>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連絡先を新しく登録する方法</a:t>
            </a:r>
          </a:p>
        </p:txBody>
      </p:sp>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14</a:t>
            </a:r>
          </a:p>
        </p:txBody>
      </p:sp>
    </p:spTree>
    <p:extLst>
      <p:ext uri="{BB962C8B-B14F-4D97-AF65-F5344CB8AC3E}">
        <p14:creationId xmlns:p14="http://schemas.microsoft.com/office/powerpoint/2010/main" val="2912040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7F6C414-D4B7-4C0E-6E22-95463385A221}"/>
              </a:ext>
            </a:extLst>
          </p:cNvPr>
          <p:cNvPicPr>
            <a:picLocks noChangeAspect="1"/>
          </p:cNvPicPr>
          <p:nvPr/>
        </p:nvPicPr>
        <p:blipFill>
          <a:blip r:embed="rId4"/>
          <a:stretch>
            <a:fillRect/>
          </a:stretch>
        </p:blipFill>
        <p:spPr>
          <a:xfrm>
            <a:off x="5442627" y="2409768"/>
            <a:ext cx="2393619" cy="4257450"/>
          </a:xfrm>
          <a:prstGeom prst="rect">
            <a:avLst/>
          </a:prstGeom>
          <a:ln>
            <a:solidFill>
              <a:schemeClr val="tx1"/>
            </a:solidFill>
          </a:ln>
        </p:spPr>
      </p:pic>
      <p:grpSp>
        <p:nvGrpSpPr>
          <p:cNvPr id="3" name="グループ化 2">
            <a:extLst>
              <a:ext uri="{FF2B5EF4-FFF2-40B4-BE49-F238E27FC236}">
                <a16:creationId xmlns:a16="http://schemas.microsoft.com/office/drawing/2014/main" id="{073D7628-28FD-8663-B3AE-E2E861B1ED70}"/>
              </a:ext>
            </a:extLst>
          </p:cNvPr>
          <p:cNvGrpSpPr>
            <a:grpSpLocks noChangeAspect="1"/>
          </p:cNvGrpSpPr>
          <p:nvPr/>
        </p:nvGrpSpPr>
        <p:grpSpPr>
          <a:xfrm>
            <a:off x="1280013" y="2409768"/>
            <a:ext cx="2393619" cy="4257450"/>
            <a:chOff x="733661" y="2846898"/>
            <a:chExt cx="1926999" cy="3427489"/>
          </a:xfrm>
        </p:grpSpPr>
        <p:pic>
          <p:nvPicPr>
            <p:cNvPr id="8" name="図 7">
              <a:extLst>
                <a:ext uri="{FF2B5EF4-FFF2-40B4-BE49-F238E27FC236}">
                  <a16:creationId xmlns:a16="http://schemas.microsoft.com/office/drawing/2014/main" id="{CE615A23-5573-B856-5A35-D30B0D0CFCC6}"/>
                </a:ext>
              </a:extLst>
            </p:cNvPr>
            <p:cNvPicPr>
              <a:picLocks noChangeAspect="1"/>
            </p:cNvPicPr>
            <p:nvPr/>
          </p:nvPicPr>
          <p:blipFill>
            <a:blip r:embed="rId4"/>
            <a:stretch>
              <a:fillRect/>
            </a:stretch>
          </p:blipFill>
          <p:spPr>
            <a:xfrm>
              <a:off x="733661" y="2846898"/>
              <a:ext cx="1926999" cy="3427489"/>
            </a:xfrm>
            <a:prstGeom prst="rect">
              <a:avLst/>
            </a:prstGeom>
            <a:ln>
              <a:solidFill>
                <a:schemeClr val="tx1"/>
              </a:solidFill>
            </a:ln>
          </p:spPr>
        </p:pic>
        <p:sp>
          <p:nvSpPr>
            <p:cNvPr id="9" name="四角形: 角を丸くする 8">
              <a:extLst>
                <a:ext uri="{FF2B5EF4-FFF2-40B4-BE49-F238E27FC236}">
                  <a16:creationId xmlns:a16="http://schemas.microsoft.com/office/drawing/2014/main" id="{99627FF4-D840-3D32-0167-B9A479EF398E}"/>
                </a:ext>
              </a:extLst>
            </p:cNvPr>
            <p:cNvSpPr/>
            <p:nvPr/>
          </p:nvSpPr>
          <p:spPr>
            <a:xfrm>
              <a:off x="1127966" y="5988367"/>
              <a:ext cx="376767" cy="2860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1-H</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6126383"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chemeClr val="accent1"/>
                </a:solidFill>
              </a:rPr>
              <a:t>着信履歴に残った通話先を登録する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03288" y="1642817"/>
            <a:ext cx="2988977"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履歴　　　　を表示します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27" name="グループ化 26">
            <a:extLst>
              <a:ext uri="{FF2B5EF4-FFF2-40B4-BE49-F238E27FC236}">
                <a16:creationId xmlns:a16="http://schemas.microsoft.com/office/drawing/2014/main" id="{4DD06F3B-D14F-7501-B628-2E092EE94BC3}"/>
              </a:ext>
            </a:extLst>
          </p:cNvPr>
          <p:cNvGrpSpPr/>
          <p:nvPr/>
        </p:nvGrpSpPr>
        <p:grpSpPr>
          <a:xfrm>
            <a:off x="5093178" y="1512998"/>
            <a:ext cx="3926991" cy="755720"/>
            <a:chOff x="5207478" y="1512998"/>
            <a:chExt cx="3926991" cy="755720"/>
          </a:xfrm>
        </p:grpSpPr>
        <p:sp>
          <p:nvSpPr>
            <p:cNvPr id="6" name="テキスト ボックス 5">
              <a:extLst>
                <a:ext uri="{FF2B5EF4-FFF2-40B4-BE49-F238E27FC236}">
                  <a16:creationId xmlns:a16="http://schemas.microsoft.com/office/drawing/2014/main" id="{AE1F18DB-386F-FA55-A05C-D67AD37DE02A}"/>
                </a:ext>
              </a:extLst>
            </p:cNvPr>
            <p:cNvSpPr txBox="1"/>
            <p:nvPr/>
          </p:nvSpPr>
          <p:spPr>
            <a:xfrm>
              <a:off x="52074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721428" y="1512998"/>
              <a:ext cx="3413041"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登録したい番号の右側にある</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kern="100" dirty="0">
                  <a:solidFill>
                    <a:srgbClr val="1574EB"/>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マークを押します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着信履歴から連絡先を登録する方法</a:t>
            </a:r>
          </a:p>
        </p:txBody>
      </p:sp>
      <p:sp>
        <p:nvSpPr>
          <p:cNvPr id="15" name="四角形: 角を丸くする 14">
            <a:extLst>
              <a:ext uri="{FF2B5EF4-FFF2-40B4-BE49-F238E27FC236}">
                <a16:creationId xmlns:a16="http://schemas.microsoft.com/office/drawing/2014/main" id="{D875BA3D-D4C8-A4DF-03DA-914142AF5F77}"/>
              </a:ext>
            </a:extLst>
          </p:cNvPr>
          <p:cNvSpPr/>
          <p:nvPr/>
        </p:nvSpPr>
        <p:spPr>
          <a:xfrm>
            <a:off x="7507929" y="2872421"/>
            <a:ext cx="315618" cy="2898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12" name="図 11">
            <a:extLst>
              <a:ext uri="{FF2B5EF4-FFF2-40B4-BE49-F238E27FC236}">
                <a16:creationId xmlns:a16="http://schemas.microsoft.com/office/drawing/2014/main" id="{AA3B1873-9442-2F95-73C9-E83B2FE13EBE}"/>
              </a:ext>
            </a:extLst>
          </p:cNvPr>
          <p:cNvPicPr>
            <a:picLocks noChangeAspect="1"/>
          </p:cNvPicPr>
          <p:nvPr/>
        </p:nvPicPr>
        <p:blipFill rotWithShape="1">
          <a:blip r:embed="rId4"/>
          <a:srcRect l="22808" t="93207" r="62764" b="171"/>
          <a:stretch/>
        </p:blipFill>
        <p:spPr>
          <a:xfrm>
            <a:off x="2022653" y="1678133"/>
            <a:ext cx="464796" cy="379425"/>
          </a:xfrm>
          <a:custGeom>
            <a:avLst/>
            <a:gdLst>
              <a:gd name="connsiteX0" fmla="*/ 393298 w 2890684"/>
              <a:gd name="connsiteY0" fmla="*/ 0 h 2359742"/>
              <a:gd name="connsiteX1" fmla="*/ 2497385 w 2890684"/>
              <a:gd name="connsiteY1" fmla="*/ 0 h 2359742"/>
              <a:gd name="connsiteX2" fmla="*/ 2890684 w 2890684"/>
              <a:gd name="connsiteY2" fmla="*/ 393298 h 2359742"/>
              <a:gd name="connsiteX3" fmla="*/ 2890684 w 2890684"/>
              <a:gd name="connsiteY3" fmla="*/ 1966444 h 2359742"/>
              <a:gd name="connsiteX4" fmla="*/ 2497385 w 2890684"/>
              <a:gd name="connsiteY4" fmla="*/ 2359742 h 2359742"/>
              <a:gd name="connsiteX5" fmla="*/ 393298 w 2890684"/>
              <a:gd name="connsiteY5" fmla="*/ 2359742 h 2359742"/>
              <a:gd name="connsiteX6" fmla="*/ 0 w 2890684"/>
              <a:gd name="connsiteY6" fmla="*/ 1966444 h 2359742"/>
              <a:gd name="connsiteX7" fmla="*/ 0 w 2890684"/>
              <a:gd name="connsiteY7" fmla="*/ 393298 h 2359742"/>
              <a:gd name="connsiteX8" fmla="*/ 393298 w 2890684"/>
              <a:gd name="connsiteY8" fmla="*/ 0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684" h="2359742">
                <a:moveTo>
                  <a:pt x="393298" y="0"/>
                </a:moveTo>
                <a:lnTo>
                  <a:pt x="2497385" y="0"/>
                </a:lnTo>
                <a:cubicBezTo>
                  <a:pt x="2714596" y="0"/>
                  <a:pt x="2890684" y="176086"/>
                  <a:pt x="2890684" y="393298"/>
                </a:cubicBezTo>
                <a:lnTo>
                  <a:pt x="2890684" y="1966444"/>
                </a:lnTo>
                <a:cubicBezTo>
                  <a:pt x="2890684" y="2183656"/>
                  <a:pt x="2714596" y="2359742"/>
                  <a:pt x="2497385" y="2359742"/>
                </a:cubicBezTo>
                <a:lnTo>
                  <a:pt x="393298" y="2359742"/>
                </a:lnTo>
                <a:cubicBezTo>
                  <a:pt x="176086" y="2359742"/>
                  <a:pt x="0" y="2183656"/>
                  <a:pt x="0" y="1966444"/>
                </a:cubicBezTo>
                <a:lnTo>
                  <a:pt x="0" y="393298"/>
                </a:lnTo>
                <a:cubicBezTo>
                  <a:pt x="0" y="176086"/>
                  <a:pt x="176086" y="0"/>
                  <a:pt x="393298" y="0"/>
                </a:cubicBezTo>
                <a:close/>
              </a:path>
            </a:pathLst>
          </a:custGeom>
          <a:ln>
            <a:noFill/>
          </a:ln>
          <a:effectLst/>
        </p:spPr>
      </p:pic>
      <p:sp>
        <p:nvSpPr>
          <p:cNvPr id="13"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15</a:t>
            </a:r>
          </a:p>
        </p:txBody>
      </p:sp>
    </p:spTree>
    <p:extLst>
      <p:ext uri="{BB962C8B-B14F-4D97-AF65-F5344CB8AC3E}">
        <p14:creationId xmlns:p14="http://schemas.microsoft.com/office/powerpoint/2010/main" val="320685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D4891B31-4153-406E-BC0C-9DEDDBDBD1DF}"/>
              </a:ext>
            </a:extLst>
          </p:cNvPr>
          <p:cNvGrpSpPr>
            <a:grpSpLocks noChangeAspect="1"/>
          </p:cNvGrpSpPr>
          <p:nvPr/>
        </p:nvGrpSpPr>
        <p:grpSpPr>
          <a:xfrm>
            <a:off x="3552950" y="2403337"/>
            <a:ext cx="2408778" cy="4284412"/>
            <a:chOff x="3571389" y="2807147"/>
            <a:chExt cx="1888362" cy="3358766"/>
          </a:xfrm>
        </p:grpSpPr>
        <p:pic>
          <p:nvPicPr>
            <p:cNvPr id="14" name="図 13">
              <a:extLst>
                <a:ext uri="{FF2B5EF4-FFF2-40B4-BE49-F238E27FC236}">
                  <a16:creationId xmlns:a16="http://schemas.microsoft.com/office/drawing/2014/main" id="{488A1589-833E-B307-A04F-D0B6356A4143}"/>
                </a:ext>
              </a:extLst>
            </p:cNvPr>
            <p:cNvPicPr>
              <a:picLocks noChangeAspect="1"/>
            </p:cNvPicPr>
            <p:nvPr/>
          </p:nvPicPr>
          <p:blipFill>
            <a:blip r:embed="rId4"/>
            <a:stretch>
              <a:fillRect/>
            </a:stretch>
          </p:blipFill>
          <p:spPr>
            <a:xfrm>
              <a:off x="3571389" y="2807147"/>
              <a:ext cx="1888362" cy="3358766"/>
            </a:xfrm>
            <a:prstGeom prst="rect">
              <a:avLst/>
            </a:prstGeom>
            <a:ln>
              <a:solidFill>
                <a:schemeClr val="tx1"/>
              </a:solidFill>
            </a:ln>
          </p:spPr>
        </p:pic>
        <p:sp>
          <p:nvSpPr>
            <p:cNvPr id="15" name="四角形: 角を丸くする 14">
              <a:extLst>
                <a:ext uri="{FF2B5EF4-FFF2-40B4-BE49-F238E27FC236}">
                  <a16:creationId xmlns:a16="http://schemas.microsoft.com/office/drawing/2014/main" id="{94CC6801-7907-4EE9-394F-DD172A60F767}"/>
                </a:ext>
              </a:extLst>
            </p:cNvPr>
            <p:cNvSpPr/>
            <p:nvPr/>
          </p:nvSpPr>
          <p:spPr>
            <a:xfrm>
              <a:off x="3594422" y="5207725"/>
              <a:ext cx="1003706" cy="2077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FE441F52-2FEA-4DEE-C1C4-EF85CAD4F370}"/>
                </a:ext>
              </a:extLst>
            </p:cNvPr>
            <p:cNvSpPr txBox="1"/>
            <p:nvPr/>
          </p:nvSpPr>
          <p:spPr>
            <a:xfrm>
              <a:off x="3788818" y="3699659"/>
              <a:ext cx="1453504" cy="241282"/>
            </a:xfrm>
            <a:prstGeom prst="rect">
              <a:avLst/>
            </a:prstGeom>
            <a:noFill/>
          </p:spPr>
          <p:txBody>
            <a:bodyPr wrap="square" rtlCol="0">
              <a:spAutoFit/>
            </a:bodyPr>
            <a:lstStyle/>
            <a:p>
              <a:pPr algn="ct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1-H</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6126383"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chemeClr val="accent1"/>
                </a:solidFill>
              </a:rPr>
              <a:t>着信履歴に残った通話先を登録する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5" y="1512998"/>
            <a:ext cx="7484822"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「新規連絡先を作成」を押すと登録画面に移ります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dirty="0">
                <a:solidFill>
                  <a:sysClr val="windowText" lastClr="000000"/>
                </a:solidFill>
                <a:latin typeface="BIZ UDPゴシック" panose="020B0400000000000000" pitchFamily="50" charset="-128"/>
                <a:ea typeface="BIZ UDPゴシック" panose="020B0400000000000000" pitchFamily="50" charset="-128"/>
              </a:rPr>
              <a:t>1-G</a:t>
            </a:r>
            <a:r>
              <a:rPr lang="ja-JP" altLang="en-US" dirty="0">
                <a:solidFill>
                  <a:sysClr val="windowText" lastClr="000000"/>
                </a:solidFill>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新しく連絡先を登録する</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」の手順と同様に登録してください</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solidFill>
                  <a:schemeClr val="accent1"/>
                </a:solidFill>
                <a:latin typeface="BIZ UDPゴシック" panose="020B0400000000000000" pitchFamily="50" charset="-128"/>
                <a:ea typeface="BIZ UDPゴシック" panose="020B0400000000000000" pitchFamily="50" charset="-128"/>
              </a:rPr>
              <a:t>着信履歴から連絡先を登録する方法</a:t>
            </a:r>
          </a:p>
        </p:txBody>
      </p:sp>
      <p:sp>
        <p:nvSpPr>
          <p:cNvPr id="3" name="Slide Number Placeholder 5">
            <a:extLst>
              <a:ext uri="{FF2B5EF4-FFF2-40B4-BE49-F238E27FC236}">
                <a16:creationId xmlns:a16="http://schemas.microsoft.com/office/drawing/2014/main" id="{97EE344B-8DF9-ED35-0CB7-0CBC1AB501C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16</a:t>
            </a:r>
          </a:p>
        </p:txBody>
      </p:sp>
    </p:spTree>
    <p:extLst>
      <p:ext uri="{BB962C8B-B14F-4D97-AF65-F5344CB8AC3E}">
        <p14:creationId xmlns:p14="http://schemas.microsoft.com/office/powerpoint/2010/main" val="3493556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FAE6E-65A6-D0E3-7CA7-7B8B005CD7AB}"/>
              </a:ext>
            </a:extLst>
          </p:cNvPr>
          <p:cNvSpPr>
            <a:spLocks noGrp="1"/>
          </p:cNvSpPr>
          <p:nvPr>
            <p:ph type="ctrTitle"/>
          </p:nvPr>
        </p:nvSpPr>
        <p:spPr/>
        <p:txBody>
          <a:bodyPr/>
          <a:lstStyle/>
          <a:p>
            <a:r>
              <a:rPr kumimoji="1" lang="ja-JP" altLang="en-US" dirty="0"/>
              <a:t>電話リレーサービスとは</a:t>
            </a:r>
          </a:p>
        </p:txBody>
      </p:sp>
      <p:sp>
        <p:nvSpPr>
          <p:cNvPr id="3" name="タイトル 1">
            <a:extLst>
              <a:ext uri="{FF2B5EF4-FFF2-40B4-BE49-F238E27FC236}">
                <a16:creationId xmlns:a16="http://schemas.microsoft.com/office/drawing/2014/main" id="{D8A44CF1-A08F-5768-671D-9434F3187F2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1-I</a:t>
            </a:r>
            <a:endParaRPr kumimoji="0" lang="ja-JP" altLang="en-US" kern="0" dirty="0">
              <a:solidFill>
                <a:sysClr val="windowText" lastClr="000000"/>
              </a:solidFill>
            </a:endParaRPr>
          </a:p>
        </p:txBody>
      </p:sp>
      <p:sp>
        <p:nvSpPr>
          <p:cNvPr id="4" name="テキスト ボックス 3">
            <a:extLst>
              <a:ext uri="{FF2B5EF4-FFF2-40B4-BE49-F238E27FC236}">
                <a16:creationId xmlns:a16="http://schemas.microsoft.com/office/drawing/2014/main" id="{5F51DC41-EF8F-46B5-18D3-E1CE19FDE721}"/>
              </a:ext>
            </a:extLst>
          </p:cNvPr>
          <p:cNvSpPr txBox="1"/>
          <p:nvPr/>
        </p:nvSpPr>
        <p:spPr>
          <a:xfrm>
            <a:off x="225778" y="1039361"/>
            <a:ext cx="8585511" cy="1629677"/>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rPr>
              <a:t>電話リレーサービスとは、聴覚や発話に困難のある人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きこえない人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と、きこえる人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聴覚障害者等以外の人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との会話を、通訳オペレータが「手話」または「文字」と「音声」を通訳することにより、電話で即時双方向につなぐサービスです。</a:t>
            </a:r>
            <a:endParaRPr kumimoji="1" lang="ja-JP" altLang="en-US" sz="2000" dirty="0">
              <a:latin typeface="BIZ UDPゴシック" panose="020B0400000000000000" pitchFamily="50" charset="-128"/>
              <a:ea typeface="BIZ UDPゴシック" panose="020B0400000000000000" pitchFamily="50" charset="-128"/>
            </a:endParaRPr>
          </a:p>
        </p:txBody>
      </p:sp>
      <p:pic>
        <p:nvPicPr>
          <p:cNvPr id="5" name="Picture 2" descr="電話リレーサービスの利用シーンを描いたイラスト。画面左側では、男性がスマートホンを置いて手話で「今日の〇時空いてますか？」と尋ねています。中央には、通訳オペレータが手話で応答している様子が映っています。画面右側では、女性が携帯電話で話しており、「確認して折り返します」と答えています。このイラストは、聴覚や発話に困難のある人と、きこえる人との間での通信を支援するサービスの流れを説明しています。">
            <a:extLst>
              <a:ext uri="{FF2B5EF4-FFF2-40B4-BE49-F238E27FC236}">
                <a16:creationId xmlns:a16="http://schemas.microsoft.com/office/drawing/2014/main" id="{76318D38-2580-32C9-203C-D2C1D2FB8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646" y="3037366"/>
            <a:ext cx="5527987" cy="339796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B3D3E88B-4528-E0DD-9CAC-BFFEB0BE5D61}"/>
              </a:ext>
            </a:extLst>
          </p:cNvPr>
          <p:cNvSpPr txBox="1"/>
          <p:nvPr/>
        </p:nvSpPr>
        <p:spPr>
          <a:xfrm>
            <a:off x="1614963" y="2676952"/>
            <a:ext cx="6201416" cy="369332"/>
          </a:xfrm>
          <a:prstGeom prst="rect">
            <a:avLst/>
          </a:prstGeom>
          <a:noFill/>
        </p:spPr>
        <p:txBody>
          <a:bodyPr wrap="square"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聴覚や発話に困難のある方が本サービスを利用できます。</a:t>
            </a:r>
            <a:endParaRPr kumimoji="1"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09811FD7-A264-3E2A-2FED-EAE17A67CD74}"/>
              </a:ext>
            </a:extLst>
          </p:cNvPr>
          <p:cNvSpPr/>
          <p:nvPr/>
        </p:nvSpPr>
        <p:spPr>
          <a:xfrm>
            <a:off x="5737821" y="6190973"/>
            <a:ext cx="1569660" cy="276999"/>
          </a:xfrm>
          <a:prstGeom prst="rect">
            <a:avLst/>
          </a:prstGeom>
        </p:spPr>
        <p:txBody>
          <a:bodyPr wrap="none">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サービス紹介動画</a:t>
            </a:r>
          </a:p>
        </p:txBody>
      </p:sp>
      <p:pic>
        <p:nvPicPr>
          <p:cNvPr id="8" name="Picture 4">
            <a:extLst>
              <a:ext uri="{FF2B5EF4-FFF2-40B4-BE49-F238E27FC236}">
                <a16:creationId xmlns:a16="http://schemas.microsoft.com/office/drawing/2014/main" id="{0975404C-8E0C-1DD5-1E91-1DFCC2EF5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379" y="5645976"/>
            <a:ext cx="693351" cy="69335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6B4EDD22-0F6B-6D4F-12C7-16E0DED93088}"/>
              </a:ext>
            </a:extLst>
          </p:cNvPr>
          <p:cNvSpPr/>
          <p:nvPr/>
        </p:nvSpPr>
        <p:spPr>
          <a:xfrm>
            <a:off x="5770757" y="6339327"/>
            <a:ext cx="2829621" cy="276999"/>
          </a:xfrm>
          <a:prstGeom prst="rect">
            <a:avLst/>
          </a:prstGeom>
        </p:spPr>
        <p:txBody>
          <a:bodyPr wrap="none">
            <a:spAutoFit/>
          </a:bodyPr>
          <a:lstStyle/>
          <a:p>
            <a:r>
              <a:rPr lang="ja-JP" altLang="en-US" sz="1200" dirty="0">
                <a:latin typeface="BIZ UDPゴシック" panose="020B0400000000000000" pitchFamily="50" charset="-128"/>
                <a:ea typeface="BIZ UDPゴシック" panose="020B0400000000000000" pitchFamily="50" charset="-128"/>
              </a:rPr>
              <a:t>https://youtu.be/Zaz18gpO8r4</a:t>
            </a:r>
          </a:p>
        </p:txBody>
      </p:sp>
      <p:sp>
        <p:nvSpPr>
          <p:cNvPr id="11" name="Slide Number Placeholder 5">
            <a:extLst>
              <a:ext uri="{FF2B5EF4-FFF2-40B4-BE49-F238E27FC236}">
                <a16:creationId xmlns:a16="http://schemas.microsoft.com/office/drawing/2014/main" id="{8F22E77D-E69D-2D0B-47C2-005F87714CA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465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2004273" y="413109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spc="-150" dirty="0">
                <a:solidFill>
                  <a:srgbClr val="4472C4"/>
                </a:solidFill>
                <a:latin typeface="BIZ UDPゴシック" panose="020B0400000000000000" pitchFamily="50" charset="-128"/>
                <a:ea typeface="BIZ UDPゴシック" panose="020B0400000000000000" pitchFamily="50" charset="-128"/>
                <a:cs typeface="Meiryo" charset="-128"/>
              </a:rPr>
              <a:t>2</a:t>
            </a:r>
            <a:r>
              <a:rPr lang="ja-JP" altLang="en-US" sz="2400" b="1" spc="-15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カメラの使い方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796AFC9F-EDC7-DCF4-9C2E-581AA491A2B9}"/>
              </a:ext>
            </a:extLst>
          </p:cNvPr>
          <p:cNvSpPr txBox="1"/>
          <p:nvPr/>
        </p:nvSpPr>
        <p:spPr>
          <a:xfrm>
            <a:off x="2004273" y="4015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spc="-300" dirty="0">
                <a:solidFill>
                  <a:srgbClr val="4472C4"/>
                </a:solidFill>
                <a:latin typeface="BIZ UDPゴシック" panose="020B0400000000000000" pitchFamily="50" charset="-128"/>
                <a:ea typeface="BIZ UDPゴシック" panose="020B0400000000000000" pitchFamily="50" charset="-128"/>
                <a:cs typeface="Meiryo" charset="-128"/>
              </a:rPr>
              <a:t>１．</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電話のかけ方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8" name="正方形/長方形 7">
            <a:extLst>
              <a:ext uri="{FF2B5EF4-FFF2-40B4-BE49-F238E27FC236}">
                <a16:creationId xmlns:a16="http://schemas.microsoft.com/office/drawing/2014/main" id="{020AB875-436F-0888-5150-90666F065C2E}"/>
              </a:ext>
            </a:extLst>
          </p:cNvPr>
          <p:cNvSpPr/>
          <p:nvPr/>
        </p:nvSpPr>
        <p:spPr>
          <a:xfrm>
            <a:off x="2004273" y="501807"/>
            <a:ext cx="713873" cy="3631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Ａ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Ｂ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Ｃ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Ｄ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Ｅ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1-F</a:t>
            </a:r>
            <a:r>
              <a:rPr lang="ja-JP" altLang="en-US" dirty="0">
                <a:ln w="0"/>
                <a:solidFill>
                  <a:prstClr val="black"/>
                </a:solidFill>
                <a:latin typeface="BIZ UDPゴシック" panose="020B0400000000000000" pitchFamily="50" charset="-128"/>
                <a:ea typeface="BIZ UDPゴシック" panose="020B0400000000000000" pitchFamily="50" charset="-128"/>
              </a:rPr>
              <a:t>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1-G</a:t>
            </a:r>
            <a:r>
              <a:rPr lang="ja-JP" altLang="en-US" dirty="0">
                <a:ln w="0"/>
                <a:solidFill>
                  <a:prstClr val="black"/>
                </a:solidFill>
                <a:latin typeface="BIZ UDPゴシック" panose="020B0400000000000000" pitchFamily="50" charset="-128"/>
                <a:ea typeface="BIZ UDPゴシック" panose="020B0400000000000000" pitchFamily="50" charset="-128"/>
              </a:rPr>
              <a:t>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1-H</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1-I</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1-J</a:t>
            </a:r>
          </a:p>
          <a:p>
            <a:pPr>
              <a:lnSpc>
                <a:spcPct val="130000"/>
              </a:lnSpc>
            </a:pP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19643060-2086-F65F-C57F-4810574FD0D3}"/>
              </a:ext>
            </a:extLst>
          </p:cNvPr>
          <p:cNvSpPr/>
          <p:nvPr/>
        </p:nvSpPr>
        <p:spPr>
          <a:xfrm>
            <a:off x="2004273" y="4602522"/>
            <a:ext cx="713872" cy="2177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2-B</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Ｃ</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Ｄ</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Ｅ</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Ｆ</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C118F9A2-9AD2-E72D-DEEA-CD80413AE700}"/>
              </a:ext>
            </a:extLst>
          </p:cNvPr>
          <p:cNvSpPr/>
          <p:nvPr/>
        </p:nvSpPr>
        <p:spPr>
          <a:xfrm>
            <a:off x="2645259" y="501807"/>
            <a:ext cx="5910018" cy="3631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電話番号を直接入力してかける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着信履歴を使ってかける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電話帳（連絡先）からかける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７</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電話の受け方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電話に出られない時は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１０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不在着信のあった場合のかけ直し方  </a:t>
            </a:r>
            <a:r>
              <a:rPr lang="en-US" altLang="ja-JP" dirty="0">
                <a:ln w="0"/>
                <a:solidFill>
                  <a:prstClr val="black"/>
                </a:solidFill>
                <a:latin typeface="BIZ UDPゴシック" panose="020B0400000000000000" pitchFamily="50" charset="-128"/>
                <a:ea typeface="BIZ UDPゴシック" panose="020B0400000000000000" pitchFamily="50" charset="-128"/>
              </a:rPr>
              <a:t>……………… P1</a:t>
            </a:r>
            <a:r>
              <a:rPr lang="ja-JP" altLang="en-US" dirty="0">
                <a:ln w="0"/>
                <a:solidFill>
                  <a:prstClr val="black"/>
                </a:solidFill>
                <a:latin typeface="BIZ UDPゴシック" panose="020B0400000000000000" pitchFamily="50" charset="-128"/>
                <a:ea typeface="BIZ UDPゴシック" panose="020B0400000000000000" pitchFamily="50" charset="-128"/>
              </a:rPr>
              <a:t>１</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新しく連絡先を登録する </a:t>
            </a:r>
            <a:r>
              <a:rPr lang="en-US" altLang="ja-JP" dirty="0">
                <a:ln w="0"/>
                <a:solidFill>
                  <a:prstClr val="black"/>
                </a:solidFill>
                <a:latin typeface="BIZ UDPゴシック" panose="020B0400000000000000" pitchFamily="50" charset="-128"/>
                <a:ea typeface="BIZ UDPゴシック" panose="020B0400000000000000" pitchFamily="50" charset="-128"/>
              </a:rPr>
              <a:t>…………………………… P1</a:t>
            </a:r>
            <a:r>
              <a:rPr lang="ja-JP" altLang="en-US" dirty="0">
                <a:ln w="0"/>
                <a:solidFill>
                  <a:prstClr val="black"/>
                </a:solidFill>
                <a:latin typeface="BIZ UDPゴシック" panose="020B0400000000000000" pitchFamily="50" charset="-128"/>
                <a:ea typeface="BIZ UDPゴシック" panose="020B0400000000000000" pitchFamily="50" charset="-128"/>
              </a:rPr>
              <a:t>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着信履歴に残った通話先を登録する</a:t>
            </a:r>
            <a:r>
              <a:rPr lang="en-US" altLang="ja-JP" dirty="0">
                <a:ln w="0"/>
                <a:solidFill>
                  <a:prstClr val="black"/>
                </a:solidFill>
                <a:latin typeface="BIZ UDPゴシック" panose="020B0400000000000000" pitchFamily="50" charset="-128"/>
                <a:ea typeface="BIZ UDPゴシック" panose="020B0400000000000000" pitchFamily="50" charset="-128"/>
              </a:rPr>
              <a:t>……………… P1</a:t>
            </a:r>
            <a:r>
              <a:rPr lang="ja-JP" altLang="en-US" dirty="0">
                <a:ln w="0"/>
                <a:solidFill>
                  <a:prstClr val="black"/>
                </a:solidFill>
                <a:latin typeface="BIZ UDPゴシック" panose="020B0400000000000000" pitchFamily="50" charset="-128"/>
                <a:ea typeface="BIZ UDPゴシック" panose="020B0400000000000000" pitchFamily="50" charset="-128"/>
              </a:rPr>
              <a:t>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電話リレーサービスとは</a:t>
            </a:r>
            <a:r>
              <a:rPr lang="en-US" altLang="ja-JP" dirty="0">
                <a:ln w="0"/>
                <a:solidFill>
                  <a:prstClr val="black"/>
                </a:solidFill>
                <a:latin typeface="BIZ UDPゴシック" panose="020B0400000000000000" pitchFamily="50" charset="-128"/>
                <a:ea typeface="BIZ UDPゴシック" panose="020B0400000000000000" pitchFamily="50" charset="-128"/>
              </a:rPr>
              <a:t>…………………………… P17</a:t>
            </a: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電話リレーサービスの詳細･登録方法</a:t>
            </a:r>
            <a:r>
              <a:rPr lang="en-US" altLang="ja-JP" dirty="0">
                <a:ln w="0"/>
                <a:solidFill>
                  <a:prstClr val="black"/>
                </a:solidFill>
                <a:latin typeface="BIZ UDPゴシック" panose="020B0400000000000000" pitchFamily="50" charset="-128"/>
                <a:ea typeface="BIZ UDPゴシック" panose="020B0400000000000000" pitchFamily="50" charset="-128"/>
              </a:rPr>
              <a:t>……………… P18</a:t>
            </a:r>
          </a:p>
          <a:p>
            <a:pPr algn="dist">
              <a:lnSpc>
                <a:spcPct val="130000"/>
              </a:lnSpc>
            </a:pP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E322C317-7BEA-B5EA-C9E7-C52F53DE1C6E}"/>
              </a:ext>
            </a:extLst>
          </p:cNvPr>
          <p:cNvSpPr/>
          <p:nvPr/>
        </p:nvSpPr>
        <p:spPr>
          <a:xfrm>
            <a:off x="2645259" y="4602522"/>
            <a:ext cx="5910018" cy="2177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写真を撮ろう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自撮りをしてみよう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さまざまな操作機能 </a:t>
            </a:r>
            <a:r>
              <a:rPr lang="en-US" altLang="ja-JP" dirty="0">
                <a:ln w="0"/>
                <a:solidFill>
                  <a:prstClr val="black"/>
                </a:solidFill>
                <a:latin typeface="BIZ UDPゴシック" panose="020B0400000000000000" pitchFamily="50" charset="-128"/>
                <a:ea typeface="BIZ UDPゴシック" panose="020B0400000000000000" pitchFamily="50" charset="-128"/>
              </a:rPr>
              <a:t>………………………………… P2</a:t>
            </a:r>
            <a:r>
              <a:rPr lang="ja-JP" altLang="en-US" dirty="0">
                <a:ln w="0"/>
                <a:solidFill>
                  <a:prstClr val="black"/>
                </a:solidFill>
                <a:latin typeface="BIZ UDPゴシック" panose="020B0400000000000000" pitchFamily="50" charset="-128"/>
                <a:ea typeface="BIZ UDPゴシック" panose="020B0400000000000000" pitchFamily="50" charset="-128"/>
              </a:rPr>
              <a:t>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撮った写真を見る </a:t>
            </a:r>
            <a:r>
              <a:rPr lang="en-US" altLang="ja-JP" dirty="0">
                <a:ln w="0"/>
                <a:solidFill>
                  <a:prstClr val="black"/>
                </a:solidFill>
                <a:latin typeface="BIZ UDPゴシック" panose="020B0400000000000000" pitchFamily="50" charset="-128"/>
                <a:ea typeface="BIZ UDPゴシック" panose="020B0400000000000000" pitchFamily="50" charset="-128"/>
              </a:rPr>
              <a:t>…………………………………… P2</a:t>
            </a:r>
            <a:r>
              <a:rPr lang="ja-JP" altLang="en-US" dirty="0">
                <a:ln w="0"/>
                <a:solidFill>
                  <a:prstClr val="black"/>
                </a:solidFill>
                <a:latin typeface="BIZ UDPゴシック" panose="020B0400000000000000" pitchFamily="50" charset="-128"/>
                <a:ea typeface="BIZ UDPゴシック" panose="020B0400000000000000" pitchFamily="50" charset="-128"/>
              </a:rPr>
              <a:t>７</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写真の削除 </a:t>
            </a:r>
            <a:r>
              <a:rPr lang="en-US" altLang="ja-JP" dirty="0">
                <a:ln w="0"/>
                <a:solidFill>
                  <a:prstClr val="black"/>
                </a:solidFill>
                <a:latin typeface="BIZ UDPゴシック" panose="020B0400000000000000" pitchFamily="50" charset="-128"/>
                <a:ea typeface="BIZ UDPゴシック" panose="020B0400000000000000" pitchFamily="50" charset="-128"/>
              </a:rPr>
              <a:t>…………………………………………… P2</a:t>
            </a:r>
            <a:r>
              <a:rPr lang="ja-JP" altLang="en-US" dirty="0">
                <a:ln w="0"/>
                <a:solidFill>
                  <a:prstClr val="black"/>
                </a:solidFill>
                <a:latin typeface="BIZ UDPゴシック" panose="020B0400000000000000" pitchFamily="50" charset="-128"/>
                <a:ea typeface="BIZ UDPゴシック" panose="020B0400000000000000" pitchFamily="50" charset="-128"/>
              </a:rPr>
              <a:t>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ＱＲコードの読み取り </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３１</a:t>
            </a:r>
          </a:p>
        </p:txBody>
      </p:sp>
    </p:spTree>
    <p:extLst>
      <p:ext uri="{BB962C8B-B14F-4D97-AF65-F5344CB8AC3E}">
        <p14:creationId xmlns:p14="http://schemas.microsoft.com/office/powerpoint/2010/main" val="358934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FF6C-8082-8CEB-58D2-931AEDAAAEDA}"/>
              </a:ext>
            </a:extLst>
          </p:cNvPr>
          <p:cNvSpPr>
            <a:spLocks noGrp="1"/>
          </p:cNvSpPr>
          <p:nvPr>
            <p:ph type="ctrTitle"/>
          </p:nvPr>
        </p:nvSpPr>
        <p:spPr/>
        <p:txBody>
          <a:bodyPr/>
          <a:lstStyle/>
          <a:p>
            <a:r>
              <a:rPr kumimoji="1" lang="ja-JP" altLang="en-US" dirty="0"/>
              <a:t>電話リレーサービスの詳細･登録方法</a:t>
            </a:r>
          </a:p>
        </p:txBody>
      </p:sp>
      <p:sp>
        <p:nvSpPr>
          <p:cNvPr id="3" name="タイトル 1">
            <a:extLst>
              <a:ext uri="{FF2B5EF4-FFF2-40B4-BE49-F238E27FC236}">
                <a16:creationId xmlns:a16="http://schemas.microsoft.com/office/drawing/2014/main" id="{1E36CB77-8D96-D203-9494-5BCDDC4DC9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1-J</a:t>
            </a:r>
            <a:endParaRPr kumimoji="0" lang="ja-JP" altLang="en-US" kern="0" dirty="0">
              <a:solidFill>
                <a:sysClr val="windowText" lastClr="000000"/>
              </a:solidFill>
            </a:endParaRPr>
          </a:p>
        </p:txBody>
      </p:sp>
      <p:sp>
        <p:nvSpPr>
          <p:cNvPr id="4" name="テキスト ボックス 3">
            <a:extLst>
              <a:ext uri="{FF2B5EF4-FFF2-40B4-BE49-F238E27FC236}">
                <a16:creationId xmlns:a16="http://schemas.microsoft.com/office/drawing/2014/main" id="{52577C93-99C0-922A-A61A-14C0FCAF86E8}"/>
              </a:ext>
            </a:extLst>
          </p:cNvPr>
          <p:cNvSpPr txBox="1"/>
          <p:nvPr/>
        </p:nvSpPr>
        <p:spPr>
          <a:xfrm>
            <a:off x="681309" y="1081040"/>
            <a:ext cx="8870464" cy="400110"/>
          </a:xfrm>
          <a:prstGeom prst="rect">
            <a:avLst/>
          </a:prstGeom>
          <a:noFill/>
        </p:spPr>
        <p:txBody>
          <a:bodyPr wrap="square" rtlCol="0">
            <a:spAutoFit/>
          </a:bodyPr>
          <a:lstStyle/>
          <a:p>
            <a:r>
              <a:rPr kumimoji="1" lang="ja-JP" altLang="en-US" sz="2000" dirty="0">
                <a:solidFill>
                  <a:srgbClr val="4472C4"/>
                </a:solidFill>
                <a:latin typeface="BIZ UDPゴシック" panose="020B0400000000000000" pitchFamily="50" charset="-128"/>
                <a:ea typeface="BIZ UDPゴシック" panose="020B0400000000000000" pitchFamily="50" charset="-128"/>
              </a:rPr>
              <a:t>電話リレーサービスの詳細、登録方法はホームページをご覧ください</a:t>
            </a:r>
          </a:p>
        </p:txBody>
      </p:sp>
      <p:pic>
        <p:nvPicPr>
          <p:cNvPr id="5" name="図 4">
            <a:extLst>
              <a:ext uri="{FF2B5EF4-FFF2-40B4-BE49-F238E27FC236}">
                <a16:creationId xmlns:a16="http://schemas.microsoft.com/office/drawing/2014/main" id="{485590E2-7E15-27A4-82F1-B5280D86858D}"/>
              </a:ext>
            </a:extLst>
          </p:cNvPr>
          <p:cNvPicPr>
            <a:picLocks noChangeAspect="1"/>
          </p:cNvPicPr>
          <p:nvPr/>
        </p:nvPicPr>
        <p:blipFill rotWithShape="1">
          <a:blip r:embed="rId3"/>
          <a:srcRect l="13823" r="12762"/>
          <a:stretch/>
        </p:blipFill>
        <p:spPr>
          <a:xfrm>
            <a:off x="681309" y="2000663"/>
            <a:ext cx="5619178" cy="3206047"/>
          </a:xfrm>
          <a:prstGeom prst="rect">
            <a:avLst/>
          </a:prstGeom>
          <a:ln>
            <a:solidFill>
              <a:schemeClr val="tx1"/>
            </a:solidFill>
          </a:ln>
        </p:spPr>
      </p:pic>
      <p:sp>
        <p:nvSpPr>
          <p:cNvPr id="6" name="正方形/長方形 5">
            <a:extLst>
              <a:ext uri="{FF2B5EF4-FFF2-40B4-BE49-F238E27FC236}">
                <a16:creationId xmlns:a16="http://schemas.microsoft.com/office/drawing/2014/main" id="{EBAD1133-38EE-D520-54D7-C91B787540F7}"/>
              </a:ext>
            </a:extLst>
          </p:cNvPr>
          <p:cNvSpPr/>
          <p:nvPr/>
        </p:nvSpPr>
        <p:spPr>
          <a:xfrm>
            <a:off x="703230" y="5329839"/>
            <a:ext cx="4116833" cy="1322221"/>
          </a:xfrm>
          <a:prstGeom prst="rect">
            <a:avLst/>
          </a:prstGeom>
        </p:spPr>
        <p:txBody>
          <a:bodyPr wrap="none">
            <a:spAutoFit/>
          </a:bodyPr>
          <a:lstStyle/>
          <a:p>
            <a:pPr>
              <a:lnSpc>
                <a:spcPct val="130000"/>
              </a:lnSpc>
            </a:pP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運営団体</a:t>
            </a:r>
            <a:r>
              <a:rPr lang="en-US" altLang="ja-JP" sz="1600" dirty="0">
                <a:latin typeface="BIZ UDPゴシック" panose="020B0400000000000000" pitchFamily="50" charset="-128"/>
                <a:ea typeface="BIZ UDPゴシック" panose="020B0400000000000000" pitchFamily="50" charset="-128"/>
              </a:rPr>
              <a:t>】</a:t>
            </a:r>
          </a:p>
          <a:p>
            <a:pPr>
              <a:lnSpc>
                <a:spcPct val="130000"/>
              </a:lnSpc>
            </a:pPr>
            <a:r>
              <a:rPr lang="ja-JP" altLang="en-US" sz="1600" dirty="0">
                <a:latin typeface="BIZ UDPゴシック" panose="020B0400000000000000" pitchFamily="50" charset="-128"/>
                <a:ea typeface="BIZ UDPゴシック" panose="020B0400000000000000" pitchFamily="50" charset="-128"/>
              </a:rPr>
              <a:t>総務大臣指定 電話リレーサービス提供機関 </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一般財団法人日本財団電話リレーサービス</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電話：</a:t>
            </a:r>
            <a:r>
              <a:rPr lang="en-US" altLang="ja-JP" sz="1600" dirty="0">
                <a:latin typeface="BIZ UDPゴシック" panose="020B0400000000000000" pitchFamily="50" charset="-128"/>
                <a:ea typeface="BIZ UDPゴシック" panose="020B0400000000000000" pitchFamily="50" charset="-128"/>
              </a:rPr>
              <a:t>03-6275-0912</a:t>
            </a:r>
            <a:endParaRPr lang="ja-JP" altLang="en-US" sz="1600"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12BED3A9-8E35-4421-F507-A45570EAC130}"/>
              </a:ext>
            </a:extLst>
          </p:cNvPr>
          <p:cNvSpPr/>
          <p:nvPr/>
        </p:nvSpPr>
        <p:spPr>
          <a:xfrm>
            <a:off x="6918411" y="1826620"/>
            <a:ext cx="1353256" cy="338554"/>
          </a:xfrm>
          <a:prstGeom prst="rect">
            <a:avLst/>
          </a:prstGeom>
        </p:spPr>
        <p:txBody>
          <a:bodyPr wrap="none">
            <a:spAutoFit/>
          </a:bodyPr>
          <a:lstStyle/>
          <a:p>
            <a:r>
              <a:rPr lang="ja-JP" altLang="en-US" sz="1600" dirty="0">
                <a:latin typeface="BIZ UDPゴシック" panose="020B0400000000000000" pitchFamily="50" charset="-128"/>
                <a:ea typeface="BIZ UDPゴシック" panose="020B0400000000000000" pitchFamily="50" charset="-128"/>
              </a:rPr>
              <a:t>ホームページ</a:t>
            </a:r>
          </a:p>
        </p:txBody>
      </p:sp>
      <p:sp>
        <p:nvSpPr>
          <p:cNvPr id="8" name="正方形/長方形 7">
            <a:extLst>
              <a:ext uri="{FF2B5EF4-FFF2-40B4-BE49-F238E27FC236}">
                <a16:creationId xmlns:a16="http://schemas.microsoft.com/office/drawing/2014/main" id="{7733B11A-465D-EE85-5694-1637E462437A}"/>
              </a:ext>
            </a:extLst>
          </p:cNvPr>
          <p:cNvSpPr/>
          <p:nvPr/>
        </p:nvSpPr>
        <p:spPr>
          <a:xfrm>
            <a:off x="6567885" y="3052923"/>
            <a:ext cx="2220480" cy="276999"/>
          </a:xfrm>
          <a:prstGeom prst="rect">
            <a:avLst/>
          </a:prstGeom>
        </p:spPr>
        <p:txBody>
          <a:bodyPr wrap="none">
            <a:spAutoFit/>
          </a:bodyPr>
          <a:lstStyle/>
          <a:p>
            <a:r>
              <a:rPr lang="ja-JP" altLang="en-US" sz="1200" dirty="0">
                <a:latin typeface="BIZ UDPゴシック" panose="020B0400000000000000" pitchFamily="50" charset="-128"/>
                <a:ea typeface="BIZ UDPゴシック" panose="020B0400000000000000" pitchFamily="50" charset="-128"/>
              </a:rPr>
              <a:t>https://www.nftrs.or.jp/</a:t>
            </a:r>
          </a:p>
        </p:txBody>
      </p:sp>
      <p:pic>
        <p:nvPicPr>
          <p:cNvPr id="9" name="図 8">
            <a:extLst>
              <a:ext uri="{FF2B5EF4-FFF2-40B4-BE49-F238E27FC236}">
                <a16:creationId xmlns:a16="http://schemas.microsoft.com/office/drawing/2014/main" id="{252D792D-7CCF-8EDC-8853-1D9C94B4C7AF}"/>
              </a:ext>
            </a:extLst>
          </p:cNvPr>
          <p:cNvPicPr>
            <a:picLocks noChangeAspect="1"/>
          </p:cNvPicPr>
          <p:nvPr/>
        </p:nvPicPr>
        <p:blipFill>
          <a:blip r:embed="rId4"/>
          <a:stretch>
            <a:fillRect/>
          </a:stretch>
        </p:blipFill>
        <p:spPr>
          <a:xfrm>
            <a:off x="6827397" y="4132082"/>
            <a:ext cx="1740070" cy="390431"/>
          </a:xfrm>
          <a:prstGeom prst="rect">
            <a:avLst/>
          </a:prstGeom>
        </p:spPr>
      </p:pic>
      <p:sp>
        <p:nvSpPr>
          <p:cNvPr id="10" name="正方形/長方形 9">
            <a:extLst>
              <a:ext uri="{FF2B5EF4-FFF2-40B4-BE49-F238E27FC236}">
                <a16:creationId xmlns:a16="http://schemas.microsoft.com/office/drawing/2014/main" id="{FD90706A-FDD5-1243-A568-B7DB0F4FDAA7}"/>
              </a:ext>
            </a:extLst>
          </p:cNvPr>
          <p:cNvSpPr/>
          <p:nvPr/>
        </p:nvSpPr>
        <p:spPr>
          <a:xfrm>
            <a:off x="6404530" y="5531195"/>
            <a:ext cx="2496197" cy="276999"/>
          </a:xfrm>
          <a:prstGeom prst="rect">
            <a:avLst/>
          </a:prstGeom>
        </p:spPr>
        <p:txBody>
          <a:bodyPr wrap="none">
            <a:spAutoFit/>
          </a:bodyPr>
          <a:lstStyle/>
          <a:p>
            <a:pPr algn="ctr"/>
            <a:r>
              <a:rPr lang="ja-JP" altLang="en-US" sz="1200" dirty="0">
                <a:latin typeface="BIZ UDPゴシック" panose="020B0400000000000000" pitchFamily="50" charset="-128"/>
                <a:ea typeface="BIZ UDPゴシック" panose="020B0400000000000000" pitchFamily="50" charset="-128"/>
              </a:rPr>
              <a:t>https://nftrs.or.jp/contact/</a:t>
            </a:r>
          </a:p>
        </p:txBody>
      </p:sp>
      <p:sp>
        <p:nvSpPr>
          <p:cNvPr id="11" name="正方形/長方形 10">
            <a:extLst>
              <a:ext uri="{FF2B5EF4-FFF2-40B4-BE49-F238E27FC236}">
                <a16:creationId xmlns:a16="http://schemas.microsoft.com/office/drawing/2014/main" id="{8F206C49-E5F3-EB22-63C6-BF9EBF61F53A}"/>
              </a:ext>
            </a:extLst>
          </p:cNvPr>
          <p:cNvSpPr/>
          <p:nvPr/>
        </p:nvSpPr>
        <p:spPr>
          <a:xfrm>
            <a:off x="7021535" y="5781227"/>
            <a:ext cx="1313180" cy="261610"/>
          </a:xfrm>
          <a:prstGeom prst="rect">
            <a:avLst/>
          </a:prstGeom>
        </p:spPr>
        <p:txBody>
          <a:bodyPr wrap="none">
            <a:spAutoFit/>
          </a:bodyPr>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年末年始は除く</a:t>
            </a:r>
          </a:p>
        </p:txBody>
      </p:sp>
      <p:pic>
        <p:nvPicPr>
          <p:cNvPr id="12" name="Picture 2">
            <a:extLst>
              <a:ext uri="{FF2B5EF4-FFF2-40B4-BE49-F238E27FC236}">
                <a16:creationId xmlns:a16="http://schemas.microsoft.com/office/drawing/2014/main" id="{B58144E1-903B-44B9-CAF0-B828F4D38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825" y="2171550"/>
            <a:ext cx="862297" cy="8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C7E9E05-A1E2-2614-D269-46A0C2DEE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513" y="4623145"/>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8C03EA02-5BCF-E27D-D79A-A254646A6D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64436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F69D0A6-C124-016D-3D20-0F8C3501515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ea typeface="BIZ UDPゴシック" panose="020B0400000000000000" pitchFamily="50" charset="-128"/>
            </a:endParaRPr>
          </a:p>
        </p:txBody>
      </p:sp>
      <p:sp>
        <p:nvSpPr>
          <p:cNvPr id="5" name="サブタイトル 2">
            <a:extLst>
              <a:ext uri="{FF2B5EF4-FFF2-40B4-BE49-F238E27FC236}">
                <a16:creationId xmlns:a16="http://schemas.microsoft.com/office/drawing/2014/main" id="{B5764BE9-1283-D0C7-D76B-D772C729D94C}"/>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lnSpc>
                <a:spcPct val="120000"/>
              </a:lnSpc>
            </a:pPr>
            <a:r>
              <a:rPr lang="ja-JP" altLang="en-US" sz="8799">
                <a:solidFill>
                  <a:srgbClr val="4472C4"/>
                </a:solidFill>
                <a:latin typeface="BIZ UDPゴシック" panose="020B0400000000000000" pitchFamily="50" charset="-128"/>
                <a:ea typeface="BIZ UDPゴシック" panose="020B0400000000000000" pitchFamily="50" charset="-128"/>
              </a:rPr>
              <a:t>２</a:t>
            </a:r>
            <a:r>
              <a:rPr lang="ja-JP" altLang="en-US" sz="4799">
                <a:solidFill>
                  <a:srgbClr val="4472C4"/>
                </a:solidFill>
                <a:latin typeface="BIZ UDPゴシック" panose="020B0400000000000000" pitchFamily="50" charset="-128"/>
                <a:ea typeface="BIZ UDPゴシック" panose="020B0400000000000000" pitchFamily="50" charset="-128"/>
              </a:rPr>
              <a:t>　カメラの使い方</a:t>
            </a:r>
          </a:p>
        </p:txBody>
      </p:sp>
      <p:pic>
        <p:nvPicPr>
          <p:cNvPr id="7" name="図 6" descr="アイコン&#10;&#10;自動的に生成された説明">
            <a:extLst>
              <a:ext uri="{FF2B5EF4-FFF2-40B4-BE49-F238E27FC236}">
                <a16:creationId xmlns:a16="http://schemas.microsoft.com/office/drawing/2014/main" id="{F5582AEE-E0A1-9674-B80A-99ECB1158D43}"/>
              </a:ext>
            </a:extLst>
          </p:cNvPr>
          <p:cNvPicPr>
            <a:picLocks noChangeAspect="1"/>
          </p:cNvPicPr>
          <p:nvPr/>
        </p:nvPicPr>
        <p:blipFill>
          <a:blip r:embed="rId3"/>
          <a:stretch>
            <a:fillRect/>
          </a:stretch>
        </p:blipFill>
        <p:spPr>
          <a:xfrm>
            <a:off x="395974" y="3573001"/>
            <a:ext cx="1567769" cy="2505961"/>
          </a:xfrm>
          <a:prstGeom prst="rect">
            <a:avLst/>
          </a:prstGeom>
        </p:spPr>
      </p:pic>
      <p:pic>
        <p:nvPicPr>
          <p:cNvPr id="9" name="図 8" descr="グラフィカル ユーザー インターフェイス&#10;&#10;自動的に生成された説明">
            <a:extLst>
              <a:ext uri="{FF2B5EF4-FFF2-40B4-BE49-F238E27FC236}">
                <a16:creationId xmlns:a16="http://schemas.microsoft.com/office/drawing/2014/main" id="{D4D5FFB1-0E59-AC22-123D-293AAB3807A4}"/>
              </a:ext>
            </a:extLst>
          </p:cNvPr>
          <p:cNvPicPr>
            <a:picLocks noChangeAspect="1"/>
          </p:cNvPicPr>
          <p:nvPr/>
        </p:nvPicPr>
        <p:blipFill rotWithShape="1">
          <a:blip r:embed="rId4"/>
          <a:srcRect r="58476" b="59640"/>
          <a:stretch/>
        </p:blipFill>
        <p:spPr>
          <a:xfrm>
            <a:off x="989306" y="4149005"/>
            <a:ext cx="780535" cy="630432"/>
          </a:xfrm>
          <a:prstGeom prst="rect">
            <a:avLst/>
          </a:prstGeom>
        </p:spPr>
      </p:pic>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5716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C566B52B-9993-BC50-09C2-4474B0ABF4A4}"/>
              </a:ext>
            </a:extLst>
          </p:cNvPr>
          <p:cNvSpPr>
            <a:spLocks noGrp="1" noChangeAspect="1"/>
          </p:cNvSpPr>
          <p:nvPr>
            <p:ph type="ctrTitle"/>
          </p:nvPr>
        </p:nvSpPr>
        <p:spPr>
          <a:xfrm>
            <a:off x="1392691" y="183970"/>
            <a:ext cx="2339102" cy="523092"/>
          </a:xfrm>
        </p:spPr>
        <p:txBody>
          <a:bodyPr vert="horz" wrap="none">
            <a:spAutoFit/>
          </a:bodyPr>
          <a:lstStyle/>
          <a:p>
            <a:pPr>
              <a:lnSpc>
                <a:spcPct val="100000"/>
              </a:lnSpc>
            </a:pPr>
            <a:r>
              <a:rPr kumimoji="0" lang="ja-JP" altLang="en-US" kern="0" dirty="0"/>
              <a:t>写真を撮ろう</a:t>
            </a:r>
          </a:p>
        </p:txBody>
      </p:sp>
      <p:sp>
        <p:nvSpPr>
          <p:cNvPr id="14" name="タイトル 1">
            <a:extLst>
              <a:ext uri="{FF2B5EF4-FFF2-40B4-BE49-F238E27FC236}">
                <a16:creationId xmlns:a16="http://schemas.microsoft.com/office/drawing/2014/main" id="{0B863D16-C65E-86E2-982D-AD2DED2C41B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2-A</a:t>
            </a:r>
          </a:p>
        </p:txBody>
      </p:sp>
      <p:grpSp>
        <p:nvGrpSpPr>
          <p:cNvPr id="6" name="グループ化 5">
            <a:extLst>
              <a:ext uri="{FF2B5EF4-FFF2-40B4-BE49-F238E27FC236}">
                <a16:creationId xmlns:a16="http://schemas.microsoft.com/office/drawing/2014/main" id="{04296D4B-7084-3BD5-8662-9B66E43E2EA1}"/>
              </a:ext>
            </a:extLst>
          </p:cNvPr>
          <p:cNvGrpSpPr/>
          <p:nvPr/>
        </p:nvGrpSpPr>
        <p:grpSpPr>
          <a:xfrm>
            <a:off x="4707110" y="2931227"/>
            <a:ext cx="1879365" cy="3715441"/>
            <a:chOff x="-1953513" y="2561423"/>
            <a:chExt cx="1879365" cy="3715441"/>
          </a:xfrm>
        </p:grpSpPr>
        <p:sp>
          <p:nvSpPr>
            <p:cNvPr id="11" name="四角形: 角を丸くする 10">
              <a:extLst>
                <a:ext uri="{FF2B5EF4-FFF2-40B4-BE49-F238E27FC236}">
                  <a16:creationId xmlns:a16="http://schemas.microsoft.com/office/drawing/2014/main" id="{7E5B51E4-8826-589E-CB92-1BC309D29D70}"/>
                </a:ext>
              </a:extLst>
            </p:cNvPr>
            <p:cNvSpPr/>
            <p:nvPr/>
          </p:nvSpPr>
          <p:spPr>
            <a:xfrm>
              <a:off x="-1953513" y="2581620"/>
              <a:ext cx="1879365" cy="3695244"/>
            </a:xfrm>
            <a:prstGeom prst="roundRect">
              <a:avLst>
                <a:gd name="adj" fmla="val 15569"/>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2C0B0468-57C5-44A9-43FF-50A20F46EB10}"/>
                </a:ext>
              </a:extLst>
            </p:cNvPr>
            <p:cNvSpPr/>
            <p:nvPr/>
          </p:nvSpPr>
          <p:spPr>
            <a:xfrm rot="5400000">
              <a:off x="-1133698" y="2136604"/>
              <a:ext cx="234461" cy="1174704"/>
            </a:xfrm>
            <a:prstGeom prst="roundRect">
              <a:avLst>
                <a:gd name="adj" fmla="val 45365"/>
              </a:avLst>
            </a:prstGeom>
            <a:solidFill>
              <a:schemeClr val="tx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C5E051F5-B885-66B5-69B2-BB93739A7155}"/>
                </a:ext>
              </a:extLst>
            </p:cNvPr>
            <p:cNvSpPr/>
            <p:nvPr/>
          </p:nvSpPr>
          <p:spPr>
            <a:xfrm rot="5400000">
              <a:off x="-1085113" y="2042716"/>
              <a:ext cx="137288" cy="1174702"/>
            </a:xfrm>
            <a:prstGeom prst="rect">
              <a:avLst/>
            </a:prstGeom>
            <a:solidFill>
              <a:schemeClr val="tx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9" name="直線コネクタ 18">
              <a:extLst>
                <a:ext uri="{FF2B5EF4-FFF2-40B4-BE49-F238E27FC236}">
                  <a16:creationId xmlns:a16="http://schemas.microsoft.com/office/drawing/2014/main" id="{A430D8E7-532C-CA4E-2C05-1C03F06CB675}"/>
                </a:ext>
              </a:extLst>
            </p:cNvPr>
            <p:cNvCxnSpPr>
              <a:cxnSpLocks/>
            </p:cNvCxnSpPr>
            <p:nvPr/>
          </p:nvCxnSpPr>
          <p:spPr>
            <a:xfrm>
              <a:off x="-1184818" y="2698711"/>
              <a:ext cx="399005" cy="0"/>
            </a:xfrm>
            <a:prstGeom prst="line">
              <a:avLst/>
            </a:prstGeom>
            <a:ln w="57150"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sp>
          <p:nvSpPr>
            <p:cNvPr id="21" name="楕円 20">
              <a:extLst>
                <a:ext uri="{FF2B5EF4-FFF2-40B4-BE49-F238E27FC236}">
                  <a16:creationId xmlns:a16="http://schemas.microsoft.com/office/drawing/2014/main" id="{A6256ED2-2715-03C2-957A-942462DD8B46}"/>
                </a:ext>
              </a:extLst>
            </p:cNvPr>
            <p:cNvSpPr/>
            <p:nvPr/>
          </p:nvSpPr>
          <p:spPr>
            <a:xfrm>
              <a:off x="-666055" y="2614623"/>
              <a:ext cx="171267" cy="17126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27" name="字幕 14">
            <a:extLst>
              <a:ext uri="{FF2B5EF4-FFF2-40B4-BE49-F238E27FC236}">
                <a16:creationId xmlns:a16="http://schemas.microsoft.com/office/drawing/2014/main" id="{0B676ABE-12B8-1A98-6848-FE1F1830FB1D}"/>
              </a:ext>
            </a:extLst>
          </p:cNvPr>
          <p:cNvSpPr txBox="1">
            <a:spLocks/>
          </p:cNvSpPr>
          <p:nvPr/>
        </p:nvSpPr>
        <p:spPr>
          <a:xfrm>
            <a:off x="307968" y="932945"/>
            <a:ext cx="8383796" cy="1416556"/>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200" b="0">
                <a:latin typeface="BIZ UDPゴシック" panose="020B0400000000000000" pitchFamily="50" charset="-128"/>
                <a:ea typeface="BIZ UDPゴシック" panose="020B0400000000000000" pitchFamily="50" charset="-128"/>
              </a:rPr>
              <a:t>スマートフォンには、本体の画面側上部に自分を撮影できる前面カメラと画面反対側の背面カメラが搭載されています。撮影した写真・動画などは、「フォト」や「ギャラリー」、「アルバム」に保存されます。</a:t>
            </a:r>
          </a:p>
        </p:txBody>
      </p:sp>
      <p:sp>
        <p:nvSpPr>
          <p:cNvPr id="28" name="四角形: 角を丸くする 27">
            <a:extLst>
              <a:ext uri="{FF2B5EF4-FFF2-40B4-BE49-F238E27FC236}">
                <a16:creationId xmlns:a16="http://schemas.microsoft.com/office/drawing/2014/main" id="{002EC0DE-9855-1550-262D-A2040CDE8A60}"/>
              </a:ext>
            </a:extLst>
          </p:cNvPr>
          <p:cNvSpPr/>
          <p:nvPr/>
        </p:nvSpPr>
        <p:spPr>
          <a:xfrm>
            <a:off x="235294" y="2931227"/>
            <a:ext cx="1879365" cy="3695244"/>
          </a:xfrm>
          <a:prstGeom prst="roundRect">
            <a:avLst>
              <a:gd name="adj" fmla="val 15569"/>
            </a:avLst>
          </a:prstGeom>
          <a:solidFill>
            <a:schemeClr val="bg1">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DD329E1B-E50D-796F-3D50-7FCFE03C6FF1}"/>
              </a:ext>
            </a:extLst>
          </p:cNvPr>
          <p:cNvSpPr/>
          <p:nvPr/>
        </p:nvSpPr>
        <p:spPr>
          <a:xfrm>
            <a:off x="376645" y="3105974"/>
            <a:ext cx="468922" cy="822204"/>
          </a:xfrm>
          <a:prstGeom prst="roundRect">
            <a:avLst>
              <a:gd name="adj" fmla="val 33177"/>
            </a:avLst>
          </a:prstGeom>
          <a:solidFill>
            <a:schemeClr val="tx1">
              <a:lumMod val="75000"/>
              <a:lumOff val="2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3" name="楕円 32">
            <a:extLst>
              <a:ext uri="{FF2B5EF4-FFF2-40B4-BE49-F238E27FC236}">
                <a16:creationId xmlns:a16="http://schemas.microsoft.com/office/drawing/2014/main" id="{F42FFFDE-AA6E-101C-677E-277D59306B32}"/>
              </a:ext>
            </a:extLst>
          </p:cNvPr>
          <p:cNvSpPr/>
          <p:nvPr/>
        </p:nvSpPr>
        <p:spPr>
          <a:xfrm>
            <a:off x="441471" y="3198458"/>
            <a:ext cx="339270" cy="33927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4" name="楕円 33">
            <a:extLst>
              <a:ext uri="{FF2B5EF4-FFF2-40B4-BE49-F238E27FC236}">
                <a16:creationId xmlns:a16="http://schemas.microsoft.com/office/drawing/2014/main" id="{DB60D8A9-8415-3941-04CC-1EF2DE4905F4}"/>
              </a:ext>
            </a:extLst>
          </p:cNvPr>
          <p:cNvSpPr/>
          <p:nvPr/>
        </p:nvSpPr>
        <p:spPr>
          <a:xfrm>
            <a:off x="524040" y="3626841"/>
            <a:ext cx="171267" cy="17126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5" name="直線コネクタ 34">
            <a:extLst>
              <a:ext uri="{FF2B5EF4-FFF2-40B4-BE49-F238E27FC236}">
                <a16:creationId xmlns:a16="http://schemas.microsoft.com/office/drawing/2014/main" id="{8187FCB9-D567-A392-AE08-BE67950DF00B}"/>
              </a:ext>
            </a:extLst>
          </p:cNvPr>
          <p:cNvCxnSpPr>
            <a:cxnSpLocks/>
          </p:cNvCxnSpPr>
          <p:nvPr/>
        </p:nvCxnSpPr>
        <p:spPr>
          <a:xfrm>
            <a:off x="4441371" y="2423886"/>
            <a:ext cx="0" cy="4354285"/>
          </a:xfrm>
          <a:prstGeom prst="line">
            <a:avLst/>
          </a:prstGeom>
        </p:spPr>
        <p:style>
          <a:lnRef idx="1">
            <a:schemeClr val="accent1"/>
          </a:lnRef>
          <a:fillRef idx="0">
            <a:schemeClr val="accent1"/>
          </a:fillRef>
          <a:effectRef idx="0">
            <a:schemeClr val="accent1"/>
          </a:effectRef>
          <a:fontRef idx="minor">
            <a:schemeClr val="tx1"/>
          </a:fontRef>
        </p:style>
      </p:cxnSp>
      <p:sp>
        <p:nvSpPr>
          <p:cNvPr id="36" name="字幕 14">
            <a:extLst>
              <a:ext uri="{FF2B5EF4-FFF2-40B4-BE49-F238E27FC236}">
                <a16:creationId xmlns:a16="http://schemas.microsoft.com/office/drawing/2014/main" id="{8C42A851-5996-D5CC-6765-42B3225B7A14}"/>
              </a:ext>
            </a:extLst>
          </p:cNvPr>
          <p:cNvSpPr txBox="1">
            <a:spLocks/>
          </p:cNvSpPr>
          <p:nvPr/>
        </p:nvSpPr>
        <p:spPr>
          <a:xfrm>
            <a:off x="216930" y="2320624"/>
            <a:ext cx="1920776" cy="46219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50000"/>
              </a:lnSpc>
            </a:pPr>
            <a:r>
              <a:rPr lang="ja-JP" altLang="en-US" sz="2000">
                <a:solidFill>
                  <a:schemeClr val="accent1"/>
                </a:solidFill>
                <a:latin typeface="BIZ UDPゴシック" panose="020B0400000000000000" pitchFamily="50" charset="-128"/>
                <a:ea typeface="BIZ UDPゴシック" panose="020B0400000000000000" pitchFamily="50" charset="-128"/>
              </a:rPr>
              <a:t>背面カメラ</a:t>
            </a:r>
          </a:p>
        </p:txBody>
      </p:sp>
      <p:sp>
        <p:nvSpPr>
          <p:cNvPr id="38" name="字幕 14">
            <a:extLst>
              <a:ext uri="{FF2B5EF4-FFF2-40B4-BE49-F238E27FC236}">
                <a16:creationId xmlns:a16="http://schemas.microsoft.com/office/drawing/2014/main" id="{31C1A046-DD1A-0AD5-72D8-E2DB907CE752}"/>
              </a:ext>
            </a:extLst>
          </p:cNvPr>
          <p:cNvSpPr txBox="1">
            <a:spLocks/>
          </p:cNvSpPr>
          <p:nvPr/>
        </p:nvSpPr>
        <p:spPr>
          <a:xfrm>
            <a:off x="4723630" y="2320624"/>
            <a:ext cx="1920776" cy="46219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50000"/>
              </a:lnSpc>
            </a:pPr>
            <a:r>
              <a:rPr lang="ja-JP" altLang="en-US" sz="2000">
                <a:solidFill>
                  <a:schemeClr val="accent1"/>
                </a:solidFill>
                <a:latin typeface="BIZ UDPゴシック" panose="020B0400000000000000" pitchFamily="50" charset="-128"/>
                <a:ea typeface="BIZ UDPゴシック" panose="020B0400000000000000" pitchFamily="50" charset="-128"/>
              </a:rPr>
              <a:t>前面カメラ</a:t>
            </a:r>
          </a:p>
        </p:txBody>
      </p:sp>
      <p:sp>
        <p:nvSpPr>
          <p:cNvPr id="39" name="字幕 14">
            <a:extLst>
              <a:ext uri="{FF2B5EF4-FFF2-40B4-BE49-F238E27FC236}">
                <a16:creationId xmlns:a16="http://schemas.microsoft.com/office/drawing/2014/main" id="{A32F1707-1B88-1B93-10E7-49BC64EBF540}"/>
              </a:ext>
            </a:extLst>
          </p:cNvPr>
          <p:cNvSpPr txBox="1">
            <a:spLocks/>
          </p:cNvSpPr>
          <p:nvPr/>
        </p:nvSpPr>
        <p:spPr>
          <a:xfrm>
            <a:off x="2183438" y="2878941"/>
            <a:ext cx="2162386" cy="352367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一般的に、画面と反対側に搭載されたカメラを「背面カメラ」と呼びます。</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pPr>
            <a:r>
              <a:rPr lang="ja-JP" altLang="en-US" sz="1800" b="0" u="sng" dirty="0">
                <a:latin typeface="BIZ UDPゴシック" panose="020B0400000000000000" pitchFamily="50" charset="-128"/>
                <a:ea typeface="BIZ UDPゴシック" panose="020B0400000000000000" pitchFamily="50" charset="-128"/>
              </a:rPr>
              <a:t>風景や被写体などの一般的な撮影に用いられることが多い</a:t>
            </a:r>
            <a:r>
              <a:rPr lang="ja-JP" altLang="en-US" sz="1800" b="0" dirty="0">
                <a:latin typeface="BIZ UDPゴシック" panose="020B0400000000000000" pitchFamily="50" charset="-128"/>
                <a:ea typeface="BIZ UDPゴシック" panose="020B0400000000000000" pitchFamily="50" charset="-128"/>
              </a:rPr>
              <a:t>カメラです。</a:t>
            </a:r>
          </a:p>
        </p:txBody>
      </p:sp>
      <p:sp>
        <p:nvSpPr>
          <p:cNvPr id="40" name="字幕 14">
            <a:extLst>
              <a:ext uri="{FF2B5EF4-FFF2-40B4-BE49-F238E27FC236}">
                <a16:creationId xmlns:a16="http://schemas.microsoft.com/office/drawing/2014/main" id="{47ADDD31-E4B1-4DD6-3BED-0FF5DD2FBC0D}"/>
              </a:ext>
            </a:extLst>
          </p:cNvPr>
          <p:cNvSpPr txBox="1">
            <a:spLocks/>
          </p:cNvSpPr>
          <p:nvPr/>
        </p:nvSpPr>
        <p:spPr>
          <a:xfrm>
            <a:off x="6687017" y="2864428"/>
            <a:ext cx="2162382" cy="389197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a:latin typeface="BIZ UDPゴシック" panose="020B0400000000000000" pitchFamily="50" charset="-128"/>
                <a:ea typeface="BIZ UDPゴシック" panose="020B0400000000000000" pitchFamily="50" charset="-128"/>
              </a:rPr>
              <a:t>一般的に、画面側に搭載されたカメラを「前面カメラ」と呼びます。</a:t>
            </a:r>
            <a:endParaRPr lang="en-US" altLang="ja-JP" sz="1800" b="0">
              <a:latin typeface="BIZ UDPゴシック" panose="020B0400000000000000" pitchFamily="50" charset="-128"/>
              <a:ea typeface="BIZ UDPゴシック" panose="020B0400000000000000" pitchFamily="50" charset="-128"/>
            </a:endParaRPr>
          </a:p>
          <a:p>
            <a:pPr>
              <a:lnSpc>
                <a:spcPct val="130000"/>
              </a:lnSpc>
            </a:pPr>
            <a:r>
              <a:rPr lang="ja-JP" altLang="en-US" sz="1800" b="0" u="sng">
                <a:latin typeface="BIZ UDPゴシック" panose="020B0400000000000000" pitchFamily="50" charset="-128"/>
                <a:ea typeface="BIZ UDPゴシック" panose="020B0400000000000000" pitchFamily="50" charset="-128"/>
              </a:rPr>
              <a:t>自分自身の写真や、自分を含む集合写真の撮影などに用いられることが多い</a:t>
            </a:r>
            <a:r>
              <a:rPr lang="ja-JP" altLang="en-US" sz="1800" b="0">
                <a:latin typeface="BIZ UDPゴシック" panose="020B0400000000000000" pitchFamily="50" charset="-128"/>
                <a:ea typeface="BIZ UDPゴシック" panose="020B0400000000000000" pitchFamily="50" charset="-128"/>
              </a:rPr>
              <a:t>カメラです。</a:t>
            </a:r>
            <a:endParaRPr lang="en-US" altLang="ja-JP" sz="1800" b="0">
              <a:latin typeface="BIZ UDPゴシック" panose="020B0400000000000000" pitchFamily="50" charset="-128"/>
              <a:ea typeface="BIZ UDPゴシック" panose="020B0400000000000000" pitchFamily="50" charset="-128"/>
            </a:endParaRPr>
          </a:p>
        </p:txBody>
      </p:sp>
      <p:sp>
        <p:nvSpPr>
          <p:cNvPr id="41" name="四角形: 角を丸くする 40">
            <a:extLst>
              <a:ext uri="{FF2B5EF4-FFF2-40B4-BE49-F238E27FC236}">
                <a16:creationId xmlns:a16="http://schemas.microsoft.com/office/drawing/2014/main" id="{B2BB5DA7-FA3D-253B-D09C-9803A2E3D403}"/>
              </a:ext>
            </a:extLst>
          </p:cNvPr>
          <p:cNvSpPr/>
          <p:nvPr/>
        </p:nvSpPr>
        <p:spPr>
          <a:xfrm>
            <a:off x="322663" y="3059782"/>
            <a:ext cx="551768" cy="9191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2" name="四角形: 角を丸くする 41">
            <a:extLst>
              <a:ext uri="{FF2B5EF4-FFF2-40B4-BE49-F238E27FC236}">
                <a16:creationId xmlns:a16="http://schemas.microsoft.com/office/drawing/2014/main" id="{163B0A2D-AC4A-DC11-42B5-A103A379AE56}"/>
              </a:ext>
            </a:extLst>
          </p:cNvPr>
          <p:cNvSpPr/>
          <p:nvPr/>
        </p:nvSpPr>
        <p:spPr>
          <a:xfrm>
            <a:off x="5888475" y="2834100"/>
            <a:ext cx="409287" cy="46219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8875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FA5459-3C3F-C992-3950-CD4D9CB343C3}"/>
              </a:ext>
            </a:extLst>
          </p:cNvPr>
          <p:cNvPicPr>
            <a:picLocks noChangeAspect="1"/>
          </p:cNvPicPr>
          <p:nvPr/>
        </p:nvPicPr>
        <p:blipFill>
          <a:blip r:embed="rId4"/>
          <a:stretch>
            <a:fillRect/>
          </a:stretch>
        </p:blipFill>
        <p:spPr>
          <a:xfrm>
            <a:off x="5436753" y="2384368"/>
            <a:ext cx="2413962" cy="4309523"/>
          </a:xfrm>
          <a:prstGeom prst="rect">
            <a:avLst/>
          </a:prstGeom>
          <a:ln>
            <a:solidFill>
              <a:schemeClr val="tx1"/>
            </a:solidFill>
          </a:ln>
        </p:spPr>
      </p:pic>
      <p:pic>
        <p:nvPicPr>
          <p:cNvPr id="8" name="図 7">
            <a:extLst>
              <a:ext uri="{FF2B5EF4-FFF2-40B4-BE49-F238E27FC236}">
                <a16:creationId xmlns:a16="http://schemas.microsoft.com/office/drawing/2014/main" id="{6D3D59D8-C762-F656-AEA1-99E77D0BCB3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8954" y="3557823"/>
            <a:ext cx="1704220" cy="1664053"/>
          </a:xfrm>
          <a:prstGeom prst="rect">
            <a:avLst/>
          </a:prstGeom>
        </p:spPr>
      </p:pic>
      <p:sp>
        <p:nvSpPr>
          <p:cNvPr id="9" name="テキスト ボックス 8">
            <a:extLst>
              <a:ext uri="{FF2B5EF4-FFF2-40B4-BE49-F238E27FC236}">
                <a16:creationId xmlns:a16="http://schemas.microsoft.com/office/drawing/2014/main" id="{32AD26D7-7839-76E8-B4F9-D8AE4632B58A}"/>
              </a:ext>
            </a:extLst>
          </p:cNvPr>
          <p:cNvSpPr txBox="1"/>
          <p:nvPr/>
        </p:nvSpPr>
        <p:spPr>
          <a:xfrm>
            <a:off x="7850715" y="2769263"/>
            <a:ext cx="1293286" cy="867930"/>
          </a:xfrm>
          <a:prstGeom prst="rect">
            <a:avLst/>
          </a:prstGeom>
          <a:noFill/>
        </p:spPr>
        <p:txBody>
          <a:bodyPr wrap="square" rtlCol="0">
            <a:spAutoFit/>
          </a:bodyPr>
          <a:lstStyle/>
          <a:p>
            <a:pPr>
              <a:lnSpc>
                <a:spcPct val="90000"/>
              </a:lnSpc>
            </a:pPr>
            <a:r>
              <a:rPr lang="ja-JP" altLang="en-US" sz="1400">
                <a:solidFill>
                  <a:srgbClr val="FF3300"/>
                </a:solidFill>
                <a:latin typeface="BIZ UDPゴシック" panose="020B0400000000000000" pitchFamily="50" charset="-128"/>
                <a:ea typeface="BIZ UDPゴシック" panose="020B0400000000000000" pitchFamily="50" charset="-128"/>
              </a:rPr>
              <a:t>画面を２本の指で広げることで被写体を拡大できます</a:t>
            </a:r>
            <a:endParaRPr lang="ja-JP" altLang="en-US" sz="1400">
              <a:solidFill>
                <a:srgbClr val="FF3300"/>
              </a:solidFill>
              <a:latin typeface="BIZ UDPゴシック" panose="020B0400000000000000" pitchFamily="50" charset="-128"/>
              <a:ea typeface="BIZ UDPゴシック" panose="020B0400000000000000" pitchFamily="50" charset="-128"/>
              <a:cs typeface="Meiryo"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6"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カメラの形のマーク　　　を</a:t>
            </a:r>
          </a:p>
          <a:p>
            <a:pPr>
              <a:lnSpc>
                <a:spcPct val="130000"/>
              </a:lnSpc>
            </a:pPr>
            <a:r>
              <a:rPr lang="ja-JP" altLang="en-US">
                <a:solidFill>
                  <a:prstClr val="black"/>
                </a:solidFill>
                <a:latin typeface="BIZ UDPゴシック" panose="020B0400000000000000" pitchFamily="50" charset="-128"/>
                <a:ea typeface="BIZ UDPゴシック" panose="020B0400000000000000" pitchFamily="50" charset="-128"/>
              </a:rPr>
              <a:t>押します</a:t>
            </a:r>
            <a:endParaRPr lang="ja-JP" altLang="en-US" sz="180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512998"/>
            <a:ext cx="3248666" cy="755720"/>
          </a:xfrm>
          <a:prstGeom prst="rect">
            <a:avLst/>
          </a:prstGeom>
          <a:noFill/>
        </p:spPr>
        <p:txBody>
          <a:bodyPr wrap="square" rtlCol="0" anchor="ctr">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撮影対象にスマートフォンの</a:t>
            </a:r>
            <a:endParaRPr lang="en-US" altLang="ja-JP" sz="1800">
              <a:latin typeface="BIZ UDPゴシック" panose="020B0400000000000000" pitchFamily="50" charset="-128"/>
              <a:ea typeface="BIZ UDPゴシック" panose="020B0400000000000000" pitchFamily="50" charset="-128"/>
            </a:endParaRPr>
          </a:p>
          <a:p>
            <a:pPr>
              <a:lnSpc>
                <a:spcPct val="130000"/>
              </a:lnSpc>
            </a:pPr>
            <a:r>
              <a:rPr lang="ja-JP" altLang="en-US" sz="1800">
                <a:latin typeface="BIZ UDPゴシック" panose="020B0400000000000000" pitchFamily="50" charset="-128"/>
                <a:ea typeface="BIZ UDPゴシック" panose="020B0400000000000000" pitchFamily="50" charset="-128"/>
              </a:rPr>
              <a:t>背面カメラを向けます</a:t>
            </a:r>
            <a:endParaRPr lang="en-US" altLang="ja-JP" sz="1800">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背面カメラで写真を撮影する方法</a:t>
            </a:r>
          </a:p>
        </p:txBody>
      </p:sp>
      <p:grpSp>
        <p:nvGrpSpPr>
          <p:cNvPr id="18" name="グループ化 17">
            <a:extLst>
              <a:ext uri="{FF2B5EF4-FFF2-40B4-BE49-F238E27FC236}">
                <a16:creationId xmlns:a16="http://schemas.microsoft.com/office/drawing/2014/main" id="{A6B2D5E8-B14C-BD91-216B-94F9B4A7F18C}"/>
              </a:ext>
            </a:extLst>
          </p:cNvPr>
          <p:cNvGrpSpPr>
            <a:grpSpLocks noChangeAspect="1"/>
          </p:cNvGrpSpPr>
          <p:nvPr/>
        </p:nvGrpSpPr>
        <p:grpSpPr>
          <a:xfrm>
            <a:off x="1267336" y="2399289"/>
            <a:ext cx="2406296" cy="4282500"/>
            <a:chOff x="990691" y="3063476"/>
            <a:chExt cx="1426386" cy="2538549"/>
          </a:xfrm>
        </p:grpSpPr>
        <p:sp>
          <p:nvSpPr>
            <p:cNvPr id="21" name="正方形/長方形 20">
              <a:extLst>
                <a:ext uri="{FF2B5EF4-FFF2-40B4-BE49-F238E27FC236}">
                  <a16:creationId xmlns:a16="http://schemas.microsoft.com/office/drawing/2014/main" id="{7A68CBCF-0D8A-C21D-CAD8-D7AE70E16D62}"/>
                </a:ext>
              </a:extLst>
            </p:cNvPr>
            <p:cNvSpPr/>
            <p:nvPr/>
          </p:nvSpPr>
          <p:spPr>
            <a:xfrm>
              <a:off x="1001968" y="3063476"/>
              <a:ext cx="1398546" cy="253854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22" name="図 21">
              <a:extLst>
                <a:ext uri="{FF2B5EF4-FFF2-40B4-BE49-F238E27FC236}">
                  <a16:creationId xmlns:a16="http://schemas.microsoft.com/office/drawing/2014/main" id="{43790F42-CF5E-52D4-7EE6-5568DDA6EA1C}"/>
                </a:ext>
              </a:extLst>
            </p:cNvPr>
            <p:cNvPicPr>
              <a:picLocks noChangeAspect="1"/>
            </p:cNvPicPr>
            <p:nvPr/>
          </p:nvPicPr>
          <p:blipFill>
            <a:blip r:embed="rId8"/>
            <a:stretch>
              <a:fillRect/>
            </a:stretch>
          </p:blipFill>
          <p:spPr>
            <a:xfrm>
              <a:off x="990691" y="3063477"/>
              <a:ext cx="1426386" cy="2538548"/>
            </a:xfrm>
            <a:prstGeom prst="rect">
              <a:avLst/>
            </a:prstGeom>
          </p:spPr>
        </p:pic>
        <p:sp>
          <p:nvSpPr>
            <p:cNvPr id="23" name="四角形: 角を丸くする 22">
              <a:extLst>
                <a:ext uri="{FF2B5EF4-FFF2-40B4-BE49-F238E27FC236}">
                  <a16:creationId xmlns:a16="http://schemas.microsoft.com/office/drawing/2014/main" id="{2A275521-467D-070E-AA59-62C3B194B9CF}"/>
                </a:ext>
              </a:extLst>
            </p:cNvPr>
            <p:cNvSpPr/>
            <p:nvPr/>
          </p:nvSpPr>
          <p:spPr>
            <a:xfrm>
              <a:off x="2028907" y="3815149"/>
              <a:ext cx="346413" cy="33492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pic>
        <p:nvPicPr>
          <p:cNvPr id="13" name="図 12">
            <a:extLst>
              <a:ext uri="{FF2B5EF4-FFF2-40B4-BE49-F238E27FC236}">
                <a16:creationId xmlns:a16="http://schemas.microsoft.com/office/drawing/2014/main" id="{8586F6AC-0BE9-FCEB-41C4-93A881C385A0}"/>
              </a:ext>
            </a:extLst>
          </p:cNvPr>
          <p:cNvPicPr>
            <a:picLocks noChangeAspect="1"/>
          </p:cNvPicPr>
          <p:nvPr/>
        </p:nvPicPr>
        <p:blipFill>
          <a:blip r:embed="rId8"/>
          <a:srcRect l="77326" t="30990" r="7347" b="60398"/>
          <a:stretch>
            <a:fillRect/>
          </a:stretch>
        </p:blipFill>
        <p:spPr>
          <a:xfrm>
            <a:off x="3523646" y="1579844"/>
            <a:ext cx="302403" cy="302403"/>
          </a:xfrm>
          <a:custGeom>
            <a:avLst/>
            <a:gdLst>
              <a:gd name="connsiteX0" fmla="*/ 89129 w 368806"/>
              <a:gd name="connsiteY0" fmla="*/ 0 h 368806"/>
              <a:gd name="connsiteX1" fmla="*/ 279677 w 368806"/>
              <a:gd name="connsiteY1" fmla="*/ 0 h 368806"/>
              <a:gd name="connsiteX2" fmla="*/ 368806 w 368806"/>
              <a:gd name="connsiteY2" fmla="*/ 89129 h 368806"/>
              <a:gd name="connsiteX3" fmla="*/ 368806 w 368806"/>
              <a:gd name="connsiteY3" fmla="*/ 279677 h 368806"/>
              <a:gd name="connsiteX4" fmla="*/ 279677 w 368806"/>
              <a:gd name="connsiteY4" fmla="*/ 368806 h 368806"/>
              <a:gd name="connsiteX5" fmla="*/ 89129 w 368806"/>
              <a:gd name="connsiteY5" fmla="*/ 368806 h 368806"/>
              <a:gd name="connsiteX6" fmla="*/ 0 w 368806"/>
              <a:gd name="connsiteY6" fmla="*/ 279677 h 368806"/>
              <a:gd name="connsiteX7" fmla="*/ 0 w 368806"/>
              <a:gd name="connsiteY7" fmla="*/ 89129 h 368806"/>
              <a:gd name="connsiteX8" fmla="*/ 89129 w 368806"/>
              <a:gd name="connsiteY8" fmla="*/ 0 h 3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806" h="368806">
                <a:moveTo>
                  <a:pt x="89129" y="0"/>
                </a:moveTo>
                <a:lnTo>
                  <a:pt x="279677" y="0"/>
                </a:lnTo>
                <a:cubicBezTo>
                  <a:pt x="328902" y="0"/>
                  <a:pt x="368806" y="39905"/>
                  <a:pt x="368806" y="89129"/>
                </a:cubicBezTo>
                <a:lnTo>
                  <a:pt x="368806" y="279677"/>
                </a:lnTo>
                <a:cubicBezTo>
                  <a:pt x="368806" y="328902"/>
                  <a:pt x="328902" y="368806"/>
                  <a:pt x="279677" y="368806"/>
                </a:cubicBezTo>
                <a:lnTo>
                  <a:pt x="89129" y="368806"/>
                </a:lnTo>
                <a:cubicBezTo>
                  <a:pt x="39904" y="368806"/>
                  <a:pt x="0" y="328902"/>
                  <a:pt x="0" y="279677"/>
                </a:cubicBezTo>
                <a:lnTo>
                  <a:pt x="0" y="89129"/>
                </a:lnTo>
                <a:cubicBezTo>
                  <a:pt x="0" y="39905"/>
                  <a:pt x="39904" y="0"/>
                  <a:pt x="89129" y="0"/>
                </a:cubicBezTo>
                <a:close/>
              </a:path>
            </a:pathLst>
          </a:custGeom>
          <a:ln>
            <a:noFill/>
          </a:ln>
          <a:effectLst/>
        </p:spPr>
      </p:pic>
      <p:sp>
        <p:nvSpPr>
          <p:cNvPr id="14" name="タイトル 1">
            <a:extLst>
              <a:ext uri="{FF2B5EF4-FFF2-40B4-BE49-F238E27FC236}">
                <a16:creationId xmlns:a16="http://schemas.microsoft.com/office/drawing/2014/main" id="{92B766EE-B49E-A2DA-3399-E18878BF6DF4}"/>
              </a:ext>
            </a:extLst>
          </p:cNvPr>
          <p:cNvSpPr txBox="1">
            <a:spLocks noChangeAspect="1"/>
          </p:cNvSpPr>
          <p:nvPr/>
        </p:nvSpPr>
        <p:spPr>
          <a:xfrm>
            <a:off x="1392691" y="183970"/>
            <a:ext cx="2339102" cy="523092"/>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kern="0"/>
              <a:t>写真を撮ろう</a:t>
            </a:r>
            <a:endParaRPr kumimoji="0" lang="ja-JP" altLang="en-US" kern="0" dirty="0"/>
          </a:p>
        </p:txBody>
      </p:sp>
      <p:sp>
        <p:nvSpPr>
          <p:cNvPr id="15"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２１</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77382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33B7066-21EF-69C0-1063-751EB163EA3E}"/>
              </a:ext>
            </a:extLst>
          </p:cNvPr>
          <p:cNvPicPr>
            <a:picLocks noChangeAspect="1"/>
          </p:cNvPicPr>
          <p:nvPr/>
        </p:nvPicPr>
        <p:blipFill>
          <a:blip r:embed="rId4"/>
          <a:stretch>
            <a:fillRect/>
          </a:stretch>
        </p:blipFill>
        <p:spPr>
          <a:xfrm>
            <a:off x="3367710" y="2277240"/>
            <a:ext cx="2406296" cy="4470944"/>
          </a:xfrm>
          <a:prstGeom prst="rect">
            <a:avLst/>
          </a:prstGeom>
        </p:spPr>
      </p:pic>
      <p:sp>
        <p:nvSpPr>
          <p:cNvPr id="12" name="四角形: 角を丸くする 11">
            <a:extLst>
              <a:ext uri="{FF2B5EF4-FFF2-40B4-BE49-F238E27FC236}">
                <a16:creationId xmlns:a16="http://schemas.microsoft.com/office/drawing/2014/main" id="{65B4B3B0-7144-1FE5-759F-BFBE28C5BB62}"/>
              </a:ext>
            </a:extLst>
          </p:cNvPr>
          <p:cNvSpPr/>
          <p:nvPr/>
        </p:nvSpPr>
        <p:spPr>
          <a:xfrm>
            <a:off x="4265100" y="6100513"/>
            <a:ext cx="611515" cy="6476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字幕 14">
            <a:extLst>
              <a:ext uri="{FF2B5EF4-FFF2-40B4-BE49-F238E27FC236}">
                <a16:creationId xmlns:a16="http://schemas.microsoft.com/office/drawing/2014/main" id="{90536C5A-1844-F581-057A-E1B3B131057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背面カメラで写真を撮影する方法</a:t>
            </a:r>
          </a:p>
        </p:txBody>
      </p:sp>
      <p:cxnSp>
        <p:nvCxnSpPr>
          <p:cNvPr id="9" name="直線コネクタ 8">
            <a:extLst>
              <a:ext uri="{FF2B5EF4-FFF2-40B4-BE49-F238E27FC236}">
                <a16:creationId xmlns:a16="http://schemas.microsoft.com/office/drawing/2014/main" id="{EE0CB11F-0A02-ACE1-CAEF-41BDBFA0F94E}"/>
              </a:ext>
            </a:extLst>
          </p:cNvPr>
          <p:cNvCxnSpPr>
            <a:cxnSpLocks/>
            <a:stCxn id="12" idx="3"/>
            <a:endCxn id="10" idx="1"/>
          </p:cNvCxnSpPr>
          <p:nvPr/>
        </p:nvCxnSpPr>
        <p:spPr>
          <a:xfrm>
            <a:off x="4876615" y="6424349"/>
            <a:ext cx="1121490" cy="999"/>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4BF5D7F-41D0-C99D-3CE5-7A9B2C79D50E}"/>
              </a:ext>
            </a:extLst>
          </p:cNvPr>
          <p:cNvSpPr txBox="1"/>
          <p:nvPr/>
        </p:nvSpPr>
        <p:spPr>
          <a:xfrm>
            <a:off x="5998105" y="6240682"/>
            <a:ext cx="1877437"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シャッターボタン</a:t>
            </a:r>
          </a:p>
        </p:txBody>
      </p:sp>
      <p:sp>
        <p:nvSpPr>
          <p:cNvPr id="11" name="タイトル 1">
            <a:extLst>
              <a:ext uri="{FF2B5EF4-FFF2-40B4-BE49-F238E27FC236}">
                <a16:creationId xmlns:a16="http://schemas.microsoft.com/office/drawing/2014/main" id="{2A7B1DFE-CC21-FF2B-1A9A-564933FA49E5}"/>
              </a:ext>
            </a:extLst>
          </p:cNvPr>
          <p:cNvSpPr txBox="1">
            <a:spLocks noChangeAspect="1"/>
          </p:cNvSpPr>
          <p:nvPr/>
        </p:nvSpPr>
        <p:spPr>
          <a:xfrm>
            <a:off x="1392691" y="183970"/>
            <a:ext cx="2339102" cy="523092"/>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kern="0"/>
              <a:t>写真を撮ろう</a:t>
            </a:r>
            <a:endParaRPr kumimoji="0" lang="ja-JP" altLang="en-US" kern="0" dirty="0"/>
          </a:p>
        </p:txBody>
      </p:sp>
      <p:sp>
        <p:nvSpPr>
          <p:cNvPr id="13"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２２</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3502FEF9-5EC0-6C4D-59BB-D1D8036D0497}"/>
              </a:ext>
            </a:extLst>
          </p:cNvPr>
          <p:cNvPicPr>
            <a:picLocks noChangeAspect="1"/>
          </p:cNvPicPr>
          <p:nvPr/>
        </p:nvPicPr>
        <p:blipFill rotWithShape="1">
          <a:blip r:embed="rId4"/>
          <a:srcRect l="39790" t="87170" r="39272" b="1828"/>
          <a:stretch/>
        </p:blipFill>
        <p:spPr>
          <a:xfrm>
            <a:off x="4963114" y="1515979"/>
            <a:ext cx="368720" cy="360000"/>
          </a:xfrm>
          <a:prstGeom prst="rect">
            <a:avLst/>
          </a:prstGeom>
        </p:spPr>
      </p:pic>
      <p:sp>
        <p:nvSpPr>
          <p:cNvPr id="15" name="テキスト ボックス 14">
            <a:extLst>
              <a:ext uri="{FF2B5EF4-FFF2-40B4-BE49-F238E27FC236}">
                <a16:creationId xmlns:a16="http://schemas.microsoft.com/office/drawing/2014/main" id="{60E0B9EC-F36B-A7B0-A21C-DD8E83105629}"/>
              </a:ext>
            </a:extLst>
          </p:cNvPr>
          <p:cNvSpPr txBox="1"/>
          <p:nvPr/>
        </p:nvSpPr>
        <p:spPr>
          <a:xfrm>
            <a:off x="3135422" y="1503736"/>
            <a:ext cx="4328059" cy="395621"/>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を押して撮影します</a:t>
            </a:r>
          </a:p>
        </p:txBody>
      </p:sp>
      <p:sp>
        <p:nvSpPr>
          <p:cNvPr id="16" name="テキスト ボックス 15">
            <a:extLst>
              <a:ext uri="{FF2B5EF4-FFF2-40B4-BE49-F238E27FC236}">
                <a16:creationId xmlns:a16="http://schemas.microsoft.com/office/drawing/2014/main" id="{92B35162-A7A5-F924-8500-348511E46B3C}"/>
              </a:ext>
            </a:extLst>
          </p:cNvPr>
          <p:cNvSpPr txBox="1"/>
          <p:nvPr/>
        </p:nvSpPr>
        <p:spPr>
          <a:xfrm>
            <a:off x="2632459" y="1409159"/>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7611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アイコン&#10;&#10;自動的に生成された説明">
            <a:extLst>
              <a:ext uri="{FF2B5EF4-FFF2-40B4-BE49-F238E27FC236}">
                <a16:creationId xmlns:a16="http://schemas.microsoft.com/office/drawing/2014/main" id="{E410958C-4171-6A39-E19A-0912CCB61201}"/>
              </a:ext>
            </a:extLst>
          </p:cNvPr>
          <p:cNvPicPr>
            <a:picLocks noChangeAspect="1"/>
          </p:cNvPicPr>
          <p:nvPr/>
        </p:nvPicPr>
        <p:blipFill rotWithShape="1">
          <a:blip r:embed="rId4">
            <a:extLst>
              <a:ext uri="{28A0092B-C50C-407E-A947-70E740481C1C}">
                <a14:useLocalDpi xmlns:a14="http://schemas.microsoft.com/office/drawing/2010/main" val="0"/>
              </a:ext>
            </a:extLst>
          </a:blip>
          <a:srcRect r="52019"/>
          <a:stretch/>
        </p:blipFill>
        <p:spPr>
          <a:xfrm>
            <a:off x="6285561" y="2725738"/>
            <a:ext cx="2678234" cy="2775093"/>
          </a:xfrm>
          <a:prstGeom prst="rect">
            <a:avLst/>
          </a:prstGeom>
        </p:spPr>
      </p:pic>
      <p:sp>
        <p:nvSpPr>
          <p:cNvPr id="40" name="吹き出し: 四角形 39">
            <a:extLst>
              <a:ext uri="{FF2B5EF4-FFF2-40B4-BE49-F238E27FC236}">
                <a16:creationId xmlns:a16="http://schemas.microsoft.com/office/drawing/2014/main" id="{3BFB932E-793F-6F3F-7208-3F6CD85A3FD7}"/>
              </a:ext>
            </a:extLst>
          </p:cNvPr>
          <p:cNvSpPr/>
          <p:nvPr/>
        </p:nvSpPr>
        <p:spPr>
          <a:xfrm>
            <a:off x="5081453" y="2364377"/>
            <a:ext cx="1162594" cy="1580605"/>
          </a:xfrm>
          <a:prstGeom prst="wedgeRectCallout">
            <a:avLst>
              <a:gd name="adj1" fmla="val 62060"/>
              <a:gd name="adj2" fmla="val 35581"/>
            </a:avLst>
          </a:prstGeom>
          <a:solidFill>
            <a:schemeClr val="accent1">
              <a:lumMod val="20000"/>
              <a:lumOff val="80000"/>
            </a:schemeClr>
          </a:solidFill>
          <a:ln w="28575">
            <a:solidFill>
              <a:srgbClr val="1574E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714F23E9-9551-ED4A-2AE6-2E1C6676B625}"/>
              </a:ext>
            </a:extLst>
          </p:cNvPr>
          <p:cNvGrpSpPr>
            <a:grpSpLocks noChangeAspect="1"/>
          </p:cNvGrpSpPr>
          <p:nvPr/>
        </p:nvGrpSpPr>
        <p:grpSpPr>
          <a:xfrm>
            <a:off x="1263790" y="2396806"/>
            <a:ext cx="2406296" cy="4306039"/>
            <a:chOff x="6840270" y="2710031"/>
            <a:chExt cx="1840670" cy="3420000"/>
          </a:xfrm>
        </p:grpSpPr>
        <p:pic>
          <p:nvPicPr>
            <p:cNvPr id="22" name="図 21">
              <a:extLst>
                <a:ext uri="{FF2B5EF4-FFF2-40B4-BE49-F238E27FC236}">
                  <a16:creationId xmlns:a16="http://schemas.microsoft.com/office/drawing/2014/main" id="{E1F42D29-4CBE-4C17-9829-E208D9DB6B01}"/>
                </a:ext>
              </a:extLst>
            </p:cNvPr>
            <p:cNvPicPr>
              <a:picLocks noChangeAspect="1"/>
            </p:cNvPicPr>
            <p:nvPr/>
          </p:nvPicPr>
          <p:blipFill>
            <a:blip r:embed="rId5"/>
            <a:stretch>
              <a:fillRect/>
            </a:stretch>
          </p:blipFill>
          <p:spPr>
            <a:xfrm>
              <a:off x="6840270" y="2710031"/>
              <a:ext cx="1840670" cy="3420000"/>
            </a:xfrm>
            <a:prstGeom prst="rect">
              <a:avLst/>
            </a:prstGeom>
          </p:spPr>
        </p:pic>
        <p:sp>
          <p:nvSpPr>
            <p:cNvPr id="23" name="四角形: 角を丸くする 22">
              <a:extLst>
                <a:ext uri="{FF2B5EF4-FFF2-40B4-BE49-F238E27FC236}">
                  <a16:creationId xmlns:a16="http://schemas.microsoft.com/office/drawing/2014/main" id="{3B20A13A-60A9-A66D-4AEE-4D6518A4E4AF}"/>
                </a:ext>
              </a:extLst>
            </p:cNvPr>
            <p:cNvSpPr/>
            <p:nvPr/>
          </p:nvSpPr>
          <p:spPr>
            <a:xfrm>
              <a:off x="8323326" y="5745557"/>
              <a:ext cx="280062" cy="2720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3839272"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自撮りをしてみよう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690490" y="4852081"/>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hidden="1">
            <a:extLst>
              <a:ext uri="{FF2B5EF4-FFF2-40B4-BE49-F238E27FC236}">
                <a16:creationId xmlns:a16="http://schemas.microsoft.com/office/drawing/2014/main" id="{E64C16D7-5A7E-5C0F-3AD3-78519DF76603}"/>
              </a:ext>
            </a:extLst>
          </p:cNvPr>
          <p:cNvSpPr txBox="1"/>
          <p:nvPr/>
        </p:nvSpPr>
        <p:spPr>
          <a:xfrm>
            <a:off x="-4357016" y="1566939"/>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hidden="1">
            <a:extLst>
              <a:ext uri="{FF2B5EF4-FFF2-40B4-BE49-F238E27FC236}">
                <a16:creationId xmlns:a16="http://schemas.microsoft.com/office/drawing/2014/main" id="{C3308E95-A53D-5BFC-002A-3D028E59FF7A}"/>
              </a:ext>
            </a:extLst>
          </p:cNvPr>
          <p:cNvSpPr txBox="1"/>
          <p:nvPr/>
        </p:nvSpPr>
        <p:spPr>
          <a:xfrm>
            <a:off x="-3834065" y="1593780"/>
            <a:ext cx="3645005" cy="755720"/>
          </a:xfrm>
          <a:prstGeom prst="rect">
            <a:avLst/>
          </a:prstGeom>
          <a:noFill/>
        </p:spPr>
        <p:txBody>
          <a:bodyPr wrap="square" lIns="91440" tIns="45720" rIns="91440" bIns="45720" rtlCol="0" anchor="t">
            <a:spAutoFit/>
          </a:bodyPr>
          <a:lstStyle/>
          <a:p>
            <a:pPr>
              <a:lnSpc>
                <a:spcPct val="130000"/>
              </a:lnSpc>
            </a:pPr>
            <a:r>
              <a:rPr lang="ja-JP" altLang="en-US" spc="-80">
                <a:latin typeface="BIZ UDPゴシック" panose="020B0400000000000000" pitchFamily="50" charset="-128"/>
                <a:ea typeface="BIZ UDPゴシック" panose="020B0400000000000000" pitchFamily="50" charset="-128"/>
                <a:cs typeface="IPAexGothic"/>
              </a:rPr>
              <a:t>カメラのマーク　　　をタップしカメラの向きを背面から前面に変えます</a:t>
            </a:r>
            <a:endParaRPr lang="ja-JP" altLang="en-US">
              <a:latin typeface="BIZ UDPゴシック" panose="020B0400000000000000" pitchFamily="50" charset="-128"/>
              <a:ea typeface="BIZ UDPゴシック" panose="020B0400000000000000" pitchFamily="50" charset="-128"/>
              <a:cs typeface="IPAexGothic"/>
            </a:endParaRPr>
          </a:p>
        </p:txBody>
      </p:sp>
      <p:sp>
        <p:nvSpPr>
          <p:cNvPr id="6" name="テキスト ボックス 5" hidden="1">
            <a:extLst>
              <a:ext uri="{FF2B5EF4-FFF2-40B4-BE49-F238E27FC236}">
                <a16:creationId xmlns:a16="http://schemas.microsoft.com/office/drawing/2014/main" id="{AE1F18DB-386F-FA55-A05C-D67AD37DE02A}"/>
              </a:ext>
            </a:extLst>
          </p:cNvPr>
          <p:cNvSpPr txBox="1"/>
          <p:nvPr/>
        </p:nvSpPr>
        <p:spPr>
          <a:xfrm>
            <a:off x="-3927084" y="3314013"/>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hidden="1">
            <a:extLst>
              <a:ext uri="{FF2B5EF4-FFF2-40B4-BE49-F238E27FC236}">
                <a16:creationId xmlns:a16="http://schemas.microsoft.com/office/drawing/2014/main" id="{E62AECA1-48DA-933D-A3EE-C7453D906516}"/>
              </a:ext>
            </a:extLst>
          </p:cNvPr>
          <p:cNvSpPr txBox="1"/>
          <p:nvPr/>
        </p:nvSpPr>
        <p:spPr>
          <a:xfrm>
            <a:off x="-3413133" y="3325653"/>
            <a:ext cx="2951952" cy="755720"/>
          </a:xfrm>
          <a:prstGeom prst="rect">
            <a:avLst/>
          </a:prstGeom>
          <a:noFill/>
        </p:spPr>
        <p:txBody>
          <a:bodyPr wrap="square" rtlCol="0" anchor="ctr">
            <a:spAutoFit/>
          </a:bodyPr>
          <a:lstStyle/>
          <a:p>
            <a:pPr>
              <a:lnSpc>
                <a:spcPct val="130000"/>
              </a:lnSpc>
            </a:pPr>
            <a:r>
              <a:rPr lang="ja-JP" altLang="en-US">
                <a:latin typeface="BIZ UDPゴシック" panose="020B0400000000000000" pitchFamily="50" charset="-128"/>
                <a:ea typeface="BIZ UDPゴシック" panose="020B0400000000000000" pitchFamily="50" charset="-128"/>
              </a:rPr>
              <a:t>スマートフォンの全面カメラ</a:t>
            </a:r>
          </a:p>
          <a:p>
            <a:pPr>
              <a:lnSpc>
                <a:spcPct val="130000"/>
              </a:lnSpc>
            </a:pPr>
            <a:r>
              <a:rPr lang="ja-JP" altLang="en-US">
                <a:latin typeface="BIZ UDPゴシック" panose="020B0400000000000000" pitchFamily="50" charset="-128"/>
                <a:ea typeface="BIZ UDPゴシック" panose="020B0400000000000000" pitchFamily="50" charset="-128"/>
              </a:rPr>
              <a:t>を自分の顔に向けます</a:t>
            </a:r>
            <a:endParaRPr lang="en-US" altLang="ja-JP">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3F93E807-DF29-5F0E-2D30-74CD241A670B}"/>
              </a:ext>
            </a:extLst>
          </p:cNvPr>
          <p:cNvSpPr txBox="1"/>
          <p:nvPr/>
        </p:nvSpPr>
        <p:spPr>
          <a:xfrm>
            <a:off x="5460274" y="5444425"/>
            <a:ext cx="3696789" cy="755720"/>
          </a:xfrm>
          <a:prstGeom prst="rect">
            <a:avLst/>
          </a:prstGeom>
          <a:noFill/>
        </p:spPr>
        <p:txBody>
          <a:bodyPr wrap="square">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この時スマートフォンをやや</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斜め上にあげると上手く撮れます</a:t>
            </a:r>
          </a:p>
        </p:txBody>
      </p:sp>
      <p:sp>
        <p:nvSpPr>
          <p:cNvPr id="8" name="字幕 14">
            <a:extLst>
              <a:ext uri="{FF2B5EF4-FFF2-40B4-BE49-F238E27FC236}">
                <a16:creationId xmlns:a16="http://schemas.microsoft.com/office/drawing/2014/main" id="{CFBD2BDA-EE88-3A73-BDF2-BA9982A277A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solidFill>
                  <a:srgbClr val="4472C4"/>
                </a:solidFill>
                <a:latin typeface="BIZ UDPゴシック" panose="020B0400000000000000" pitchFamily="50" charset="-128"/>
                <a:ea typeface="BIZ UDPゴシック" panose="020B0400000000000000" pitchFamily="50" charset="-128"/>
              </a:rPr>
              <a:t>前面</a:t>
            </a:r>
            <a:r>
              <a:rPr lang="ja-JP" altLang="en-US" sz="2200">
                <a:solidFill>
                  <a:srgbClr val="4472C4"/>
                </a:solidFill>
                <a:latin typeface="BIZ UDPゴシック" panose="020B0400000000000000" pitchFamily="50" charset="-128"/>
                <a:ea typeface="BIZ UDPゴシック" panose="020B0400000000000000" pitchFamily="50" charset="-128"/>
              </a:rPr>
              <a:t>カメラで自撮り（自分を撮影）する方法</a:t>
            </a:r>
          </a:p>
        </p:txBody>
      </p:sp>
      <p:sp>
        <p:nvSpPr>
          <p:cNvPr id="169" name="テキスト ボックス 168">
            <a:extLst>
              <a:ext uri="{FF2B5EF4-FFF2-40B4-BE49-F238E27FC236}">
                <a16:creationId xmlns:a16="http://schemas.microsoft.com/office/drawing/2014/main" id="{3B32F1EB-C376-096D-95F2-975484B777A2}"/>
              </a:ext>
            </a:extLst>
          </p:cNvPr>
          <p:cNvSpPr txBox="1"/>
          <p:nvPr/>
        </p:nvSpPr>
        <p:spPr>
          <a:xfrm>
            <a:off x="480408"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0" name="テキスト ボックス 169">
            <a:extLst>
              <a:ext uri="{FF2B5EF4-FFF2-40B4-BE49-F238E27FC236}">
                <a16:creationId xmlns:a16="http://schemas.microsoft.com/office/drawing/2014/main" id="{FF13C7C5-DC8C-E886-9930-26479D389182}"/>
              </a:ext>
            </a:extLst>
          </p:cNvPr>
          <p:cNvSpPr txBox="1"/>
          <p:nvPr/>
        </p:nvSpPr>
        <p:spPr>
          <a:xfrm>
            <a:off x="1003358" y="1512998"/>
            <a:ext cx="4134001"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右下の丸い矢印のマーク　　　を</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タップしカメラの向きを前面に変えます</a:t>
            </a:r>
          </a:p>
        </p:txBody>
      </p:sp>
      <p:sp>
        <p:nvSpPr>
          <p:cNvPr id="171" name="テキスト ボックス 170">
            <a:extLst>
              <a:ext uri="{FF2B5EF4-FFF2-40B4-BE49-F238E27FC236}">
                <a16:creationId xmlns:a16="http://schemas.microsoft.com/office/drawing/2014/main" id="{D968FF4D-6576-829B-5A57-7D52597D84EC}"/>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2" name="テキスト ボックス 171">
            <a:extLst>
              <a:ext uri="{FF2B5EF4-FFF2-40B4-BE49-F238E27FC236}">
                <a16:creationId xmlns:a16="http://schemas.microsoft.com/office/drawing/2014/main" id="{9F0E1E86-EC45-C201-48BD-53B48236559E}"/>
              </a:ext>
            </a:extLst>
          </p:cNvPr>
          <p:cNvSpPr txBox="1"/>
          <p:nvPr/>
        </p:nvSpPr>
        <p:spPr>
          <a:xfrm>
            <a:off x="5607128" y="1512998"/>
            <a:ext cx="3248666"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スマートフォンの前面カメラを自分の顔に向けます</a:t>
            </a:r>
            <a:endParaRPr lang="en-US" altLang="ja-JP" dirty="0">
              <a:latin typeface="BIZ UDPゴシック" panose="020B0400000000000000" pitchFamily="50" charset="-128"/>
              <a:ea typeface="BIZ UDPゴシック" panose="020B0400000000000000" pitchFamily="50" charset="-128"/>
            </a:endParaRPr>
          </a:p>
        </p:txBody>
      </p:sp>
      <p:grpSp>
        <p:nvGrpSpPr>
          <p:cNvPr id="25" name="グループ化 24">
            <a:extLst>
              <a:ext uri="{FF2B5EF4-FFF2-40B4-BE49-F238E27FC236}">
                <a16:creationId xmlns:a16="http://schemas.microsoft.com/office/drawing/2014/main" id="{42307FB6-4943-A87A-FC2C-8A4A4D5C4F92}"/>
              </a:ext>
            </a:extLst>
          </p:cNvPr>
          <p:cNvGrpSpPr>
            <a:grpSpLocks noChangeAspect="1"/>
          </p:cNvGrpSpPr>
          <p:nvPr/>
        </p:nvGrpSpPr>
        <p:grpSpPr>
          <a:xfrm>
            <a:off x="5277881" y="2471874"/>
            <a:ext cx="720113" cy="1337984"/>
            <a:chOff x="6840270" y="2710031"/>
            <a:chExt cx="1840670" cy="3420000"/>
          </a:xfrm>
        </p:grpSpPr>
        <p:pic>
          <p:nvPicPr>
            <p:cNvPr id="30" name="図 29">
              <a:extLst>
                <a:ext uri="{FF2B5EF4-FFF2-40B4-BE49-F238E27FC236}">
                  <a16:creationId xmlns:a16="http://schemas.microsoft.com/office/drawing/2014/main" id="{30464E70-56E5-257D-F81C-9CA6BBFAC2BF}"/>
                </a:ext>
              </a:extLst>
            </p:cNvPr>
            <p:cNvPicPr>
              <a:picLocks noChangeAspect="1"/>
            </p:cNvPicPr>
            <p:nvPr/>
          </p:nvPicPr>
          <p:blipFill>
            <a:blip r:embed="rId5"/>
            <a:stretch>
              <a:fillRect/>
            </a:stretch>
          </p:blipFill>
          <p:spPr>
            <a:xfrm>
              <a:off x="6840270" y="2710031"/>
              <a:ext cx="1840670" cy="3420000"/>
            </a:xfrm>
            <a:prstGeom prst="rect">
              <a:avLst/>
            </a:prstGeom>
            <a:ln>
              <a:solidFill>
                <a:schemeClr val="tx1"/>
              </a:solidFill>
            </a:ln>
          </p:spPr>
        </p:pic>
        <p:sp>
          <p:nvSpPr>
            <p:cNvPr id="32" name="四角形: 角を丸くする 31">
              <a:extLst>
                <a:ext uri="{FF2B5EF4-FFF2-40B4-BE49-F238E27FC236}">
                  <a16:creationId xmlns:a16="http://schemas.microsoft.com/office/drawing/2014/main" id="{09EF60AC-E49A-73D9-5EEA-411D2D5DECB4}"/>
                </a:ext>
              </a:extLst>
            </p:cNvPr>
            <p:cNvSpPr/>
            <p:nvPr/>
          </p:nvSpPr>
          <p:spPr>
            <a:xfrm>
              <a:off x="7526719" y="5634602"/>
              <a:ext cx="467772" cy="495429"/>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sp>
        <p:nvSpPr>
          <p:cNvPr id="26" name="正方形/長方形 25">
            <a:extLst>
              <a:ext uri="{FF2B5EF4-FFF2-40B4-BE49-F238E27FC236}">
                <a16:creationId xmlns:a16="http://schemas.microsoft.com/office/drawing/2014/main" id="{33D9C47F-04EA-AABB-2FB2-658F172D5F92}"/>
              </a:ext>
            </a:extLst>
          </p:cNvPr>
          <p:cNvSpPr/>
          <p:nvPr/>
        </p:nvSpPr>
        <p:spPr>
          <a:xfrm>
            <a:off x="5279721" y="2555974"/>
            <a:ext cx="716433" cy="1018431"/>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pic>
        <p:nvPicPr>
          <p:cNvPr id="29" name="図 28" descr="食品 が含まれている画像&#10;&#10;自動的に生成された説明">
            <a:extLst>
              <a:ext uri="{FF2B5EF4-FFF2-40B4-BE49-F238E27FC236}">
                <a16:creationId xmlns:a16="http://schemas.microsoft.com/office/drawing/2014/main" id="{65227361-DEC6-C5BA-2650-BF85BD21CD13}"/>
              </a:ext>
            </a:extLst>
          </p:cNvPr>
          <p:cNvPicPr>
            <a:picLocks noChangeAspect="1"/>
          </p:cNvPicPr>
          <p:nvPr/>
        </p:nvPicPr>
        <p:blipFill rotWithShape="1">
          <a:blip r:embed="rId8">
            <a:extLst>
              <a:ext uri="{28A0092B-C50C-407E-A947-70E740481C1C}">
                <a14:useLocalDpi xmlns:a14="http://schemas.microsoft.com/office/drawing/2010/main" val="0"/>
              </a:ext>
            </a:extLst>
          </a:blip>
          <a:srcRect l="61721" t="52283" r="2530" b="1475"/>
          <a:stretch/>
        </p:blipFill>
        <p:spPr>
          <a:xfrm>
            <a:off x="5314683" y="2599590"/>
            <a:ext cx="668302" cy="860028"/>
          </a:xfrm>
          <a:prstGeom prst="rect">
            <a:avLst/>
          </a:prstGeom>
        </p:spPr>
      </p:pic>
      <p:pic>
        <p:nvPicPr>
          <p:cNvPr id="41" name="図 40">
            <a:extLst>
              <a:ext uri="{FF2B5EF4-FFF2-40B4-BE49-F238E27FC236}">
                <a16:creationId xmlns:a16="http://schemas.microsoft.com/office/drawing/2014/main" id="{1CD4092A-640D-FA93-9E3A-739E57EC8040}"/>
              </a:ext>
            </a:extLst>
          </p:cNvPr>
          <p:cNvPicPr>
            <a:picLocks noChangeAspect="1"/>
          </p:cNvPicPr>
          <p:nvPr/>
        </p:nvPicPr>
        <p:blipFill>
          <a:blip r:embed="rId5"/>
          <a:srcRect l="82262" t="89536" r="5746" b="3762"/>
          <a:stretch>
            <a:fillRect/>
          </a:stretch>
        </p:blipFill>
        <p:spPr>
          <a:xfrm>
            <a:off x="3636335" y="1584184"/>
            <a:ext cx="319732" cy="319732"/>
          </a:xfrm>
          <a:custGeom>
            <a:avLst/>
            <a:gdLst>
              <a:gd name="connsiteX0" fmla="*/ 271463 w 542926"/>
              <a:gd name="connsiteY0" fmla="*/ 0 h 542926"/>
              <a:gd name="connsiteX1" fmla="*/ 542926 w 542926"/>
              <a:gd name="connsiteY1" fmla="*/ 271463 h 542926"/>
              <a:gd name="connsiteX2" fmla="*/ 271463 w 542926"/>
              <a:gd name="connsiteY2" fmla="*/ 542926 h 542926"/>
              <a:gd name="connsiteX3" fmla="*/ 0 w 542926"/>
              <a:gd name="connsiteY3" fmla="*/ 271463 h 542926"/>
              <a:gd name="connsiteX4" fmla="*/ 271463 w 542926"/>
              <a:gd name="connsiteY4" fmla="*/ 0 h 54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6" h="542926">
                <a:moveTo>
                  <a:pt x="271463" y="0"/>
                </a:moveTo>
                <a:cubicBezTo>
                  <a:pt x="421388" y="0"/>
                  <a:pt x="542926" y="121538"/>
                  <a:pt x="542926" y="271463"/>
                </a:cubicBezTo>
                <a:cubicBezTo>
                  <a:pt x="542926" y="421388"/>
                  <a:pt x="421388" y="542926"/>
                  <a:pt x="271463" y="542926"/>
                </a:cubicBezTo>
                <a:cubicBezTo>
                  <a:pt x="121538" y="542926"/>
                  <a:pt x="0" y="421388"/>
                  <a:pt x="0" y="271463"/>
                </a:cubicBezTo>
                <a:cubicBezTo>
                  <a:pt x="0" y="121538"/>
                  <a:pt x="121538" y="0"/>
                  <a:pt x="271463" y="0"/>
                </a:cubicBezTo>
                <a:close/>
              </a:path>
            </a:pathLst>
          </a:custGeom>
        </p:spPr>
      </p:pic>
      <p:sp>
        <p:nvSpPr>
          <p:cNvPr id="3" name="Slide Number Placeholder 5">
            <a:extLst>
              <a:ext uri="{FF2B5EF4-FFF2-40B4-BE49-F238E27FC236}">
                <a16:creationId xmlns:a16="http://schemas.microsoft.com/office/drawing/2014/main" id="{DA4A216E-45D6-3BDB-E826-EC991918E33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２３</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cxnSp>
        <p:nvCxnSpPr>
          <p:cNvPr id="10" name="直線コネクタ 9">
            <a:extLst>
              <a:ext uri="{FF2B5EF4-FFF2-40B4-BE49-F238E27FC236}">
                <a16:creationId xmlns:a16="http://schemas.microsoft.com/office/drawing/2014/main" id="{07F7EFED-93AC-4341-F93C-CAFF586A0C2C}"/>
              </a:ext>
            </a:extLst>
          </p:cNvPr>
          <p:cNvCxnSpPr>
            <a:cxnSpLocks/>
            <a:endCxn id="11" idx="1"/>
          </p:cNvCxnSpPr>
          <p:nvPr/>
        </p:nvCxnSpPr>
        <p:spPr>
          <a:xfrm flipV="1">
            <a:off x="3568703" y="6384811"/>
            <a:ext cx="287488" cy="5231"/>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CC24266-4ADB-96B1-33ED-752C9203C352}"/>
              </a:ext>
            </a:extLst>
          </p:cNvPr>
          <p:cNvSpPr txBox="1"/>
          <p:nvPr/>
        </p:nvSpPr>
        <p:spPr>
          <a:xfrm>
            <a:off x="3856191" y="6200145"/>
            <a:ext cx="2506108"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丸い矢印のマーク</a:t>
            </a:r>
            <a:endParaRPr kumimoji="1"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23357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3839272"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自撮りをしてみよう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字幕 14">
            <a:extLst>
              <a:ext uri="{FF2B5EF4-FFF2-40B4-BE49-F238E27FC236}">
                <a16:creationId xmlns:a16="http://schemas.microsoft.com/office/drawing/2014/main" id="{E7753527-7CBA-7367-51DB-A01C095E294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solidFill>
                  <a:srgbClr val="4472C4"/>
                </a:solidFill>
                <a:latin typeface="BIZ UDPゴシック" panose="020B0400000000000000" pitchFamily="50" charset="-128"/>
                <a:ea typeface="BIZ UDPゴシック" panose="020B0400000000000000" pitchFamily="50" charset="-128"/>
              </a:rPr>
              <a:t>前面カメラで自撮り（自分を撮影）する方法</a:t>
            </a:r>
          </a:p>
        </p:txBody>
      </p:sp>
      <p:grpSp>
        <p:nvGrpSpPr>
          <p:cNvPr id="6" name="グループ化 5">
            <a:extLst>
              <a:ext uri="{FF2B5EF4-FFF2-40B4-BE49-F238E27FC236}">
                <a16:creationId xmlns:a16="http://schemas.microsoft.com/office/drawing/2014/main" id="{E3679389-061D-3313-70C5-94F3BC6823DC}"/>
              </a:ext>
            </a:extLst>
          </p:cNvPr>
          <p:cNvGrpSpPr/>
          <p:nvPr/>
        </p:nvGrpSpPr>
        <p:grpSpPr>
          <a:xfrm>
            <a:off x="3367710" y="2277240"/>
            <a:ext cx="2406296" cy="4470944"/>
            <a:chOff x="3367710" y="2277240"/>
            <a:chExt cx="2406296" cy="4470944"/>
          </a:xfrm>
        </p:grpSpPr>
        <p:grpSp>
          <p:nvGrpSpPr>
            <p:cNvPr id="3" name="グループ化 2">
              <a:extLst>
                <a:ext uri="{FF2B5EF4-FFF2-40B4-BE49-F238E27FC236}">
                  <a16:creationId xmlns:a16="http://schemas.microsoft.com/office/drawing/2014/main" id="{1A257B45-EC65-8825-9E3F-2F096D9A7B69}"/>
                </a:ext>
              </a:extLst>
            </p:cNvPr>
            <p:cNvGrpSpPr>
              <a:grpSpLocks noChangeAspect="1"/>
            </p:cNvGrpSpPr>
            <p:nvPr/>
          </p:nvGrpSpPr>
          <p:grpSpPr>
            <a:xfrm>
              <a:off x="3367710" y="2277240"/>
              <a:ext cx="2406296" cy="4470944"/>
              <a:chOff x="6840270" y="2710031"/>
              <a:chExt cx="1840670" cy="3420000"/>
            </a:xfrm>
          </p:grpSpPr>
          <p:pic>
            <p:nvPicPr>
              <p:cNvPr id="8" name="図 7">
                <a:extLst>
                  <a:ext uri="{FF2B5EF4-FFF2-40B4-BE49-F238E27FC236}">
                    <a16:creationId xmlns:a16="http://schemas.microsoft.com/office/drawing/2014/main" id="{C16A75B4-7A18-D001-5B26-A4BE4980E529}"/>
                  </a:ext>
                </a:extLst>
              </p:cNvPr>
              <p:cNvPicPr>
                <a:picLocks noChangeAspect="1"/>
              </p:cNvPicPr>
              <p:nvPr/>
            </p:nvPicPr>
            <p:blipFill>
              <a:blip r:embed="rId6"/>
              <a:stretch>
                <a:fillRect/>
              </a:stretch>
            </p:blipFill>
            <p:spPr>
              <a:xfrm>
                <a:off x="6840270" y="2710031"/>
                <a:ext cx="1840670" cy="3420000"/>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7C1FEBD6-1871-5875-828D-FA11FE35F1D0}"/>
                  </a:ext>
                </a:extLst>
              </p:cNvPr>
              <p:cNvSpPr/>
              <p:nvPr/>
            </p:nvSpPr>
            <p:spPr>
              <a:xfrm>
                <a:off x="7526719" y="5634602"/>
                <a:ext cx="467772" cy="495429"/>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sp>
          <p:nvSpPr>
            <p:cNvPr id="24" name="正方形/長方形 23">
              <a:extLst>
                <a:ext uri="{FF2B5EF4-FFF2-40B4-BE49-F238E27FC236}">
                  <a16:creationId xmlns:a16="http://schemas.microsoft.com/office/drawing/2014/main" id="{562DD1AE-39C6-89B6-0094-286C33C11D27}"/>
                </a:ext>
              </a:extLst>
            </p:cNvPr>
            <p:cNvSpPr/>
            <p:nvPr/>
          </p:nvSpPr>
          <p:spPr>
            <a:xfrm>
              <a:off x="3373858" y="2558263"/>
              <a:ext cx="2394000" cy="3403142"/>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DCCBEA9-5E65-53C8-0E4F-9C9605CB755E}"/>
                </a:ext>
              </a:extLst>
            </p:cNvPr>
            <p:cNvSpPr/>
            <p:nvPr/>
          </p:nvSpPr>
          <p:spPr>
            <a:xfrm>
              <a:off x="4265100" y="6100513"/>
              <a:ext cx="611515" cy="6476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5" name="図 4" descr="食品 が含まれている画像&#10;&#10;自動的に生成された説明">
              <a:extLst>
                <a:ext uri="{FF2B5EF4-FFF2-40B4-BE49-F238E27FC236}">
                  <a16:creationId xmlns:a16="http://schemas.microsoft.com/office/drawing/2014/main" id="{217A1E10-5ED0-0E01-B302-D3F431F14E25}"/>
                </a:ext>
              </a:extLst>
            </p:cNvPr>
            <p:cNvPicPr>
              <a:picLocks noChangeAspect="1"/>
            </p:cNvPicPr>
            <p:nvPr/>
          </p:nvPicPr>
          <p:blipFill rotWithShape="1">
            <a:blip r:embed="rId7">
              <a:extLst>
                <a:ext uri="{28A0092B-C50C-407E-A947-70E740481C1C}">
                  <a14:useLocalDpi xmlns:a14="http://schemas.microsoft.com/office/drawing/2010/main" val="0"/>
                </a:ext>
              </a:extLst>
            </a:blip>
            <a:srcRect l="61721" t="52283" r="2530" b="1475"/>
            <a:stretch/>
          </p:blipFill>
          <p:spPr>
            <a:xfrm>
              <a:off x="3490686" y="2704010"/>
              <a:ext cx="2233167" cy="2873830"/>
            </a:xfrm>
            <a:prstGeom prst="rect">
              <a:avLst/>
            </a:prstGeom>
          </p:spPr>
        </p:pic>
      </p:grpSp>
      <p:sp>
        <p:nvSpPr>
          <p:cNvPr id="9" name="Slide Number Placeholder 5">
            <a:extLst>
              <a:ext uri="{FF2B5EF4-FFF2-40B4-BE49-F238E27FC236}">
                <a16:creationId xmlns:a16="http://schemas.microsoft.com/office/drawing/2014/main" id="{3F8368D8-6648-A1B6-766C-A9B44F0C7C6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２４</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cxnSp>
        <p:nvCxnSpPr>
          <p:cNvPr id="10" name="直線コネクタ 9">
            <a:extLst>
              <a:ext uri="{FF2B5EF4-FFF2-40B4-BE49-F238E27FC236}">
                <a16:creationId xmlns:a16="http://schemas.microsoft.com/office/drawing/2014/main" id="{A54B97E3-74DF-E6A7-E68D-4A5DB804977C}"/>
              </a:ext>
            </a:extLst>
          </p:cNvPr>
          <p:cNvCxnSpPr>
            <a:cxnSpLocks/>
            <a:endCxn id="12" idx="1"/>
          </p:cNvCxnSpPr>
          <p:nvPr/>
        </p:nvCxnSpPr>
        <p:spPr>
          <a:xfrm flipV="1">
            <a:off x="4870109" y="6428798"/>
            <a:ext cx="1153786" cy="1447"/>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58FB40B7-87E2-6E9B-F582-DB69EF07F1E2}"/>
              </a:ext>
            </a:extLst>
          </p:cNvPr>
          <p:cNvSpPr txBox="1"/>
          <p:nvPr/>
        </p:nvSpPr>
        <p:spPr>
          <a:xfrm>
            <a:off x="6023895" y="6244132"/>
            <a:ext cx="1877437"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シャッターボタン</a:t>
            </a:r>
          </a:p>
        </p:txBody>
      </p:sp>
      <p:pic>
        <p:nvPicPr>
          <p:cNvPr id="13" name="図 12">
            <a:extLst>
              <a:ext uri="{FF2B5EF4-FFF2-40B4-BE49-F238E27FC236}">
                <a16:creationId xmlns:a16="http://schemas.microsoft.com/office/drawing/2014/main" id="{72E61760-4256-7D7A-6C0F-854CA4D941F8}"/>
              </a:ext>
            </a:extLst>
          </p:cNvPr>
          <p:cNvPicPr>
            <a:picLocks noChangeAspect="1"/>
          </p:cNvPicPr>
          <p:nvPr/>
        </p:nvPicPr>
        <p:blipFill rotWithShape="1">
          <a:blip r:embed="rId6"/>
          <a:srcRect l="39790" t="87170" r="39272" b="1828"/>
          <a:stretch/>
        </p:blipFill>
        <p:spPr>
          <a:xfrm>
            <a:off x="4963114" y="1515979"/>
            <a:ext cx="368720" cy="360000"/>
          </a:xfrm>
          <a:prstGeom prst="rect">
            <a:avLst/>
          </a:prstGeom>
        </p:spPr>
      </p:pic>
      <p:sp>
        <p:nvSpPr>
          <p:cNvPr id="14" name="テキスト ボックス 13">
            <a:extLst>
              <a:ext uri="{FF2B5EF4-FFF2-40B4-BE49-F238E27FC236}">
                <a16:creationId xmlns:a16="http://schemas.microsoft.com/office/drawing/2014/main" id="{5AA8D87F-7FDE-3A47-D73F-17441E98C485}"/>
              </a:ext>
            </a:extLst>
          </p:cNvPr>
          <p:cNvSpPr txBox="1"/>
          <p:nvPr/>
        </p:nvSpPr>
        <p:spPr>
          <a:xfrm>
            <a:off x="3135422" y="1503736"/>
            <a:ext cx="4463983" cy="395621"/>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を押して撮影します</a:t>
            </a:r>
          </a:p>
        </p:txBody>
      </p:sp>
      <p:sp>
        <p:nvSpPr>
          <p:cNvPr id="15" name="テキスト ボックス 14">
            <a:extLst>
              <a:ext uri="{FF2B5EF4-FFF2-40B4-BE49-F238E27FC236}">
                <a16:creationId xmlns:a16="http://schemas.microsoft.com/office/drawing/2014/main" id="{CF28063B-4695-A5CB-CE17-F7D609D57931}"/>
              </a:ext>
            </a:extLst>
          </p:cNvPr>
          <p:cNvSpPr txBox="1"/>
          <p:nvPr/>
        </p:nvSpPr>
        <p:spPr>
          <a:xfrm>
            <a:off x="2632459" y="1409159"/>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445871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2AC9F40C-9135-E546-BFB1-1B16E257213D}"/>
              </a:ext>
            </a:extLst>
          </p:cNvPr>
          <p:cNvSpPr/>
          <p:nvPr/>
        </p:nvSpPr>
        <p:spPr>
          <a:xfrm>
            <a:off x="3409587" y="6063646"/>
            <a:ext cx="2421028" cy="45933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シャッターボタン</a:t>
            </a:r>
          </a:p>
        </p:txBody>
      </p:sp>
      <p:sp>
        <p:nvSpPr>
          <p:cNvPr id="25" name="正方形/長方形 24">
            <a:extLst>
              <a:ext uri="{FF2B5EF4-FFF2-40B4-BE49-F238E27FC236}">
                <a16:creationId xmlns:a16="http://schemas.microsoft.com/office/drawing/2014/main" id="{0F6AA94E-3E03-B13D-CF9F-C183C101898A}"/>
              </a:ext>
            </a:extLst>
          </p:cNvPr>
          <p:cNvSpPr/>
          <p:nvPr/>
        </p:nvSpPr>
        <p:spPr>
          <a:xfrm>
            <a:off x="820608" y="3883872"/>
            <a:ext cx="2421028" cy="77760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過去に撮影した画像を参照できます</a:t>
            </a:r>
          </a:p>
        </p:txBody>
      </p:sp>
      <p:sp>
        <p:nvSpPr>
          <p:cNvPr id="20" name="正方形/長方形 19">
            <a:extLst>
              <a:ext uri="{FF2B5EF4-FFF2-40B4-BE49-F238E27FC236}">
                <a16:creationId xmlns:a16="http://schemas.microsoft.com/office/drawing/2014/main" id="{8D9492C4-4C49-8945-CD18-5FF353FDA4B0}"/>
              </a:ext>
            </a:extLst>
          </p:cNvPr>
          <p:cNvSpPr/>
          <p:nvPr/>
        </p:nvSpPr>
        <p:spPr>
          <a:xfrm>
            <a:off x="820608" y="2474798"/>
            <a:ext cx="2421028" cy="77760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フラッシュのオン</a:t>
            </a:r>
            <a:r>
              <a:rPr lang="en-US" altLang="ja-JP">
                <a:solidFill>
                  <a:schemeClr val="tx1"/>
                </a:solidFill>
                <a:latin typeface="BIZ UDPゴシック" panose="020B0400000000000000" pitchFamily="50" charset="-128"/>
                <a:ea typeface="BIZ UDPゴシック" panose="020B0400000000000000" pitchFamily="50" charset="-128"/>
              </a:rPr>
              <a:t>/</a:t>
            </a:r>
            <a:r>
              <a:rPr lang="ja-JP" altLang="en-US">
                <a:solidFill>
                  <a:schemeClr val="tx1"/>
                </a:solidFill>
                <a:latin typeface="BIZ UDPゴシック" panose="020B0400000000000000" pitchFamily="50" charset="-128"/>
                <a:ea typeface="BIZ UDPゴシック" panose="020B0400000000000000" pitchFamily="50" charset="-128"/>
              </a:rPr>
              <a:t>オフが切り替えられます</a:t>
            </a:r>
          </a:p>
        </p:txBody>
      </p:sp>
      <p:pic>
        <p:nvPicPr>
          <p:cNvPr id="2" name="図 1" descr="「カメラ」の画面の画像">
            <a:extLst>
              <a:ext uri="{FF2B5EF4-FFF2-40B4-BE49-F238E27FC236}">
                <a16:creationId xmlns:a16="http://schemas.microsoft.com/office/drawing/2014/main" id="{6982EB70-48B6-0384-C15E-ACD99D355C2B}"/>
              </a:ext>
            </a:extLst>
          </p:cNvPr>
          <p:cNvPicPr>
            <a:picLocks noChangeAspect="1"/>
          </p:cNvPicPr>
          <p:nvPr/>
        </p:nvPicPr>
        <p:blipFill>
          <a:blip r:embed="rId4"/>
          <a:stretch>
            <a:fillRect/>
          </a:stretch>
        </p:blipFill>
        <p:spPr>
          <a:xfrm>
            <a:off x="3656502" y="2319035"/>
            <a:ext cx="1927198" cy="3420000"/>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5" name="カギ線コネクタ 14"/>
          <p:cNvCxnSpPr>
            <a:cxnSpLocks/>
            <a:stCxn id="18" idx="2"/>
            <a:endCxn id="40" idx="0"/>
          </p:cNvCxnSpPr>
          <p:nvPr/>
        </p:nvCxnSpPr>
        <p:spPr>
          <a:xfrm rot="5400000">
            <a:off x="4418506" y="5860800"/>
            <a:ext cx="404441" cy="1250"/>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cxnSpLocks/>
            <a:stCxn id="45" idx="1"/>
            <a:endCxn id="20" idx="3"/>
          </p:cNvCxnSpPr>
          <p:nvPr/>
        </p:nvCxnSpPr>
        <p:spPr>
          <a:xfrm rot="10800000" flipV="1">
            <a:off x="3241637" y="2397448"/>
            <a:ext cx="307605" cy="466149"/>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F5E4AEEC-9279-0932-2007-BCD238EED497}"/>
              </a:ext>
            </a:extLst>
          </p:cNvPr>
          <p:cNvSpPr/>
          <p:nvPr/>
        </p:nvSpPr>
        <p:spPr>
          <a:xfrm>
            <a:off x="4409390" y="5343201"/>
            <a:ext cx="423922"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5" name="四角形: 角を丸くする 44">
            <a:extLst>
              <a:ext uri="{FF2B5EF4-FFF2-40B4-BE49-F238E27FC236}">
                <a16:creationId xmlns:a16="http://schemas.microsoft.com/office/drawing/2014/main" id="{67831985-40F8-1067-A573-CBA7563F5A51}"/>
              </a:ext>
            </a:extLst>
          </p:cNvPr>
          <p:cNvSpPr/>
          <p:nvPr/>
        </p:nvSpPr>
        <p:spPr>
          <a:xfrm>
            <a:off x="3549241" y="2234980"/>
            <a:ext cx="408834" cy="32493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8" name="四角形: 角を丸くする 47">
            <a:extLst>
              <a:ext uri="{FF2B5EF4-FFF2-40B4-BE49-F238E27FC236}">
                <a16:creationId xmlns:a16="http://schemas.microsoft.com/office/drawing/2014/main" id="{448FD266-90CF-BC1C-F05C-130C292B6BB6}"/>
              </a:ext>
            </a:extLst>
          </p:cNvPr>
          <p:cNvSpPr/>
          <p:nvPr/>
        </p:nvSpPr>
        <p:spPr>
          <a:xfrm>
            <a:off x="5193190" y="5343201"/>
            <a:ext cx="316379" cy="29697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49" name="カギ線コネクタ 16">
            <a:extLst>
              <a:ext uri="{FF2B5EF4-FFF2-40B4-BE49-F238E27FC236}">
                <a16:creationId xmlns:a16="http://schemas.microsoft.com/office/drawing/2014/main" id="{6FD6C777-7817-A3D7-47C0-93E024580DEF}"/>
              </a:ext>
            </a:extLst>
          </p:cNvPr>
          <p:cNvCxnSpPr>
            <a:cxnSpLocks/>
            <a:stCxn id="48" idx="3"/>
            <a:endCxn id="31" idx="1"/>
          </p:cNvCxnSpPr>
          <p:nvPr/>
        </p:nvCxnSpPr>
        <p:spPr>
          <a:xfrm flipV="1">
            <a:off x="5509569" y="5231892"/>
            <a:ext cx="795477" cy="259798"/>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23" name="タイトル 1">
            <a:extLst>
              <a:ext uri="{FF2B5EF4-FFF2-40B4-BE49-F238E27FC236}">
                <a16:creationId xmlns:a16="http://schemas.microsoft.com/office/drawing/2014/main" id="{851EC23C-AC29-6F0F-4BEB-E0E0A50F32C5}"/>
              </a:ext>
            </a:extLst>
          </p:cNvPr>
          <p:cNvSpPr txBox="1">
            <a:spLocks noChangeAspect="1"/>
          </p:cNvSpPr>
          <p:nvPr/>
        </p:nvSpPr>
        <p:spPr>
          <a:xfrm>
            <a:off x="1393025" y="206954"/>
            <a:ext cx="3370308" cy="514513"/>
          </a:xfrm>
          <a:prstGeom prst="rect">
            <a:avLst/>
          </a:prstGeom>
          <a:noFill/>
        </p:spPr>
        <p:txBody>
          <a:bodyPr vert="horz" wrap="none" lIns="82944" tIns="41472" rIns="82944" bIns="41472" rtlCol="0" anchor="ctr">
            <a:spAutoFit/>
          </a:bodyPr>
          <a:lstStyle>
            <a:lvl1pPr algn="l" defTabSz="1007943" rtl="0" eaLnBrk="1" latinLnBrk="0" hangingPunct="1">
              <a:lnSpc>
                <a:spcPct val="90000"/>
              </a:lnSpc>
              <a:spcBef>
                <a:spcPct val="0"/>
              </a:spcBef>
              <a:buNone/>
              <a:defRPr kumimoji="1" sz="3086"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sz="2799" kern="0"/>
              <a:t>さまざまな操作機能</a:t>
            </a:r>
          </a:p>
        </p:txBody>
      </p:sp>
      <p:sp>
        <p:nvSpPr>
          <p:cNvPr id="24" name="タイトル 1">
            <a:extLst>
              <a:ext uri="{FF2B5EF4-FFF2-40B4-BE49-F238E27FC236}">
                <a16:creationId xmlns:a16="http://schemas.microsoft.com/office/drawing/2014/main" id="{B97DD52C-1DC8-BC37-689A-742DB35EF9C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2-C</a:t>
            </a:r>
            <a:endParaRPr kumimoji="0" lang="ja-JP" altLang="en-US" sz="2799" kern="0">
              <a:solidFill>
                <a:sysClr val="windowText" lastClr="000000"/>
              </a:solidFill>
            </a:endParaRPr>
          </a:p>
        </p:txBody>
      </p:sp>
      <p:cxnSp>
        <p:nvCxnSpPr>
          <p:cNvPr id="19" name="カギ線コネクタ 18"/>
          <p:cNvCxnSpPr>
            <a:cxnSpLocks/>
            <a:stCxn id="3" idx="2"/>
            <a:endCxn id="37" idx="2"/>
          </p:cNvCxnSpPr>
          <p:nvPr/>
        </p:nvCxnSpPr>
        <p:spPr>
          <a:xfrm rot="5400000">
            <a:off x="5690936" y="2985221"/>
            <a:ext cx="878254" cy="2996899"/>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36" name="四角形: 角を丸くする 35">
            <a:extLst>
              <a:ext uri="{FF2B5EF4-FFF2-40B4-BE49-F238E27FC236}">
                <a16:creationId xmlns:a16="http://schemas.microsoft.com/office/drawing/2014/main" id="{20FFECD1-D79B-52CB-C4C0-CBF5DFBA6143}"/>
              </a:ext>
            </a:extLst>
          </p:cNvPr>
          <p:cNvSpPr/>
          <p:nvPr/>
        </p:nvSpPr>
        <p:spPr>
          <a:xfrm>
            <a:off x="3742094" y="4972250"/>
            <a:ext cx="1767474"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37" name="矢印: 上下 36">
            <a:extLst>
              <a:ext uri="{FF2B5EF4-FFF2-40B4-BE49-F238E27FC236}">
                <a16:creationId xmlns:a16="http://schemas.microsoft.com/office/drawing/2014/main" id="{B0747E5D-3C28-9E64-1486-E00A64F9FB9E}"/>
              </a:ext>
            </a:extLst>
          </p:cNvPr>
          <p:cNvSpPr/>
          <p:nvPr/>
        </p:nvSpPr>
        <p:spPr>
          <a:xfrm rot="5400000">
            <a:off x="4505339" y="4107980"/>
            <a:ext cx="252549" cy="1755909"/>
          </a:xfrm>
          <a:prstGeom prst="upDownArrow">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sp>
        <p:nvSpPr>
          <p:cNvPr id="51" name="四角形: 角を丸くする 50">
            <a:extLst>
              <a:ext uri="{FF2B5EF4-FFF2-40B4-BE49-F238E27FC236}">
                <a16:creationId xmlns:a16="http://schemas.microsoft.com/office/drawing/2014/main" id="{334B4D41-1FAD-A3AA-D063-42ED5EFEA3C2}"/>
              </a:ext>
            </a:extLst>
          </p:cNvPr>
          <p:cNvSpPr/>
          <p:nvPr/>
        </p:nvSpPr>
        <p:spPr>
          <a:xfrm>
            <a:off x="3742094" y="5355368"/>
            <a:ext cx="316379" cy="29697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53" name="カギ線コネクタ 14">
            <a:extLst>
              <a:ext uri="{FF2B5EF4-FFF2-40B4-BE49-F238E27FC236}">
                <a16:creationId xmlns:a16="http://schemas.microsoft.com/office/drawing/2014/main" id="{C7953BAC-F0BC-F883-F37C-7384CB982863}"/>
              </a:ext>
            </a:extLst>
          </p:cNvPr>
          <p:cNvCxnSpPr>
            <a:cxnSpLocks/>
            <a:stCxn id="51" idx="1"/>
            <a:endCxn id="25" idx="3"/>
          </p:cNvCxnSpPr>
          <p:nvPr/>
        </p:nvCxnSpPr>
        <p:spPr>
          <a:xfrm rot="10800000">
            <a:off x="3241636" y="4272673"/>
            <a:ext cx="500458" cy="1231185"/>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30E00C0F-F1C0-36A0-67E2-AF5D67905A9B}"/>
              </a:ext>
            </a:extLst>
          </p:cNvPr>
          <p:cNvSpPr/>
          <p:nvPr/>
        </p:nvSpPr>
        <p:spPr>
          <a:xfrm>
            <a:off x="6305048" y="3100993"/>
            <a:ext cx="2646928" cy="94355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画面を左右に</a:t>
            </a:r>
            <a:r>
              <a:rPr lang="ja-JP" altLang="en-US"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sz="1800" kern="10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すると</a:t>
            </a:r>
            <a:r>
              <a:rPr lang="ja-JP" altLang="ja-JP"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撮影の種類の選択</a:t>
            </a:r>
            <a:r>
              <a:rPr lang="ja-JP" altLang="en-US"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ができます</a:t>
            </a:r>
            <a:endParaRPr lang="ja-JP" altLang="en-US" sz="180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E534B0BA-850C-C3E2-3B16-E667FF356491}"/>
              </a:ext>
            </a:extLst>
          </p:cNvPr>
          <p:cNvSpPr/>
          <p:nvPr/>
        </p:nvSpPr>
        <p:spPr>
          <a:xfrm>
            <a:off x="341953" y="2333141"/>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２</a:t>
            </a:r>
          </a:p>
        </p:txBody>
      </p:sp>
      <p:sp>
        <p:nvSpPr>
          <p:cNvPr id="10" name="正方形/長方形 9">
            <a:extLst>
              <a:ext uri="{FF2B5EF4-FFF2-40B4-BE49-F238E27FC236}">
                <a16:creationId xmlns:a16="http://schemas.microsoft.com/office/drawing/2014/main" id="{FEDD42E1-35D9-72F4-E7BB-16B555D4030E}"/>
              </a:ext>
            </a:extLst>
          </p:cNvPr>
          <p:cNvSpPr/>
          <p:nvPr/>
        </p:nvSpPr>
        <p:spPr>
          <a:xfrm>
            <a:off x="341953" y="3747910"/>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３</a:t>
            </a:r>
          </a:p>
        </p:txBody>
      </p:sp>
      <p:sp>
        <p:nvSpPr>
          <p:cNvPr id="12" name="正方形/長方形 11">
            <a:extLst>
              <a:ext uri="{FF2B5EF4-FFF2-40B4-BE49-F238E27FC236}">
                <a16:creationId xmlns:a16="http://schemas.microsoft.com/office/drawing/2014/main" id="{11D0F55D-BDE7-5E73-A23D-29137FB458C7}"/>
              </a:ext>
            </a:extLst>
          </p:cNvPr>
          <p:cNvSpPr/>
          <p:nvPr/>
        </p:nvSpPr>
        <p:spPr>
          <a:xfrm>
            <a:off x="5826393" y="2960304"/>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４</a:t>
            </a:r>
          </a:p>
        </p:txBody>
      </p:sp>
      <p:sp>
        <p:nvSpPr>
          <p:cNvPr id="31" name="正方形/長方形 30">
            <a:extLst>
              <a:ext uri="{FF2B5EF4-FFF2-40B4-BE49-F238E27FC236}">
                <a16:creationId xmlns:a16="http://schemas.microsoft.com/office/drawing/2014/main" id="{B32E477D-F16C-6E2F-B296-4CC8685DB017}"/>
              </a:ext>
            </a:extLst>
          </p:cNvPr>
          <p:cNvSpPr/>
          <p:nvPr/>
        </p:nvSpPr>
        <p:spPr>
          <a:xfrm>
            <a:off x="6305046" y="4869977"/>
            <a:ext cx="2646927" cy="72383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背面カメラと前面カメラの切り替えができます</a:t>
            </a:r>
          </a:p>
        </p:txBody>
      </p:sp>
      <p:sp>
        <p:nvSpPr>
          <p:cNvPr id="32" name="正方形/長方形 31">
            <a:extLst>
              <a:ext uri="{FF2B5EF4-FFF2-40B4-BE49-F238E27FC236}">
                <a16:creationId xmlns:a16="http://schemas.microsoft.com/office/drawing/2014/main" id="{5C056809-3A0F-4924-F8DB-71EF3BC953D8}"/>
              </a:ext>
            </a:extLst>
          </p:cNvPr>
          <p:cNvSpPr/>
          <p:nvPr/>
        </p:nvSpPr>
        <p:spPr>
          <a:xfrm>
            <a:off x="5826392" y="4737127"/>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５</a:t>
            </a:r>
          </a:p>
        </p:txBody>
      </p:sp>
      <p:sp>
        <p:nvSpPr>
          <p:cNvPr id="43" name="正方形/長方形 42">
            <a:extLst>
              <a:ext uri="{FF2B5EF4-FFF2-40B4-BE49-F238E27FC236}">
                <a16:creationId xmlns:a16="http://schemas.microsoft.com/office/drawing/2014/main" id="{8A7698ED-F3BF-FD69-F335-00DE0F1A2109}"/>
              </a:ext>
            </a:extLst>
          </p:cNvPr>
          <p:cNvSpPr/>
          <p:nvPr/>
        </p:nvSpPr>
        <p:spPr>
          <a:xfrm>
            <a:off x="2919482" y="5924504"/>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６</a:t>
            </a:r>
          </a:p>
        </p:txBody>
      </p:sp>
      <p:sp>
        <p:nvSpPr>
          <p:cNvPr id="44" name="四角形: 角を丸くする 43">
            <a:extLst>
              <a:ext uri="{FF2B5EF4-FFF2-40B4-BE49-F238E27FC236}">
                <a16:creationId xmlns:a16="http://schemas.microsoft.com/office/drawing/2014/main" id="{539568B7-44A9-2EC5-7EFF-5ABA7F3FE267}"/>
              </a:ext>
            </a:extLst>
          </p:cNvPr>
          <p:cNvSpPr/>
          <p:nvPr/>
        </p:nvSpPr>
        <p:spPr>
          <a:xfrm>
            <a:off x="4398422" y="2234980"/>
            <a:ext cx="408834" cy="32493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457E3AC0-109D-D746-B127-DAFCABC4E1A7}"/>
              </a:ext>
            </a:extLst>
          </p:cNvPr>
          <p:cNvSpPr/>
          <p:nvPr/>
        </p:nvSpPr>
        <p:spPr>
          <a:xfrm>
            <a:off x="1629582" y="1173471"/>
            <a:ext cx="5952318" cy="77668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ja-JP" altLang="en-US">
                <a:solidFill>
                  <a:schemeClr val="tx1"/>
                </a:solidFill>
                <a:latin typeface="BIZ UDPゴシック" panose="020B0400000000000000" pitchFamily="50" charset="-128"/>
                <a:ea typeface="BIZ UDPゴシック" panose="020B0400000000000000" pitchFamily="50" charset="-128"/>
              </a:rPr>
              <a:t>矢印を押すとカメラのオプションメニューが表示されます（もう一度押すと元に戻ります）</a:t>
            </a:r>
          </a:p>
        </p:txBody>
      </p:sp>
      <p:sp>
        <p:nvSpPr>
          <p:cNvPr id="50" name="正方形/長方形 49">
            <a:extLst>
              <a:ext uri="{FF2B5EF4-FFF2-40B4-BE49-F238E27FC236}">
                <a16:creationId xmlns:a16="http://schemas.microsoft.com/office/drawing/2014/main" id="{2BB1EF3F-F1A9-F1DA-6B1D-842EA5C0A7C4}"/>
              </a:ext>
            </a:extLst>
          </p:cNvPr>
          <p:cNvSpPr/>
          <p:nvPr/>
        </p:nvSpPr>
        <p:spPr>
          <a:xfrm>
            <a:off x="1142053" y="1023928"/>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１</a:t>
            </a:r>
          </a:p>
        </p:txBody>
      </p:sp>
      <p:cxnSp>
        <p:nvCxnSpPr>
          <p:cNvPr id="71" name="カギ線コネクタ 16">
            <a:extLst>
              <a:ext uri="{FF2B5EF4-FFF2-40B4-BE49-F238E27FC236}">
                <a16:creationId xmlns:a16="http://schemas.microsoft.com/office/drawing/2014/main" id="{E7EE0169-A749-AE30-2C02-7D2C7AC87078}"/>
              </a:ext>
            </a:extLst>
          </p:cNvPr>
          <p:cNvCxnSpPr>
            <a:cxnSpLocks/>
            <a:stCxn id="44" idx="0"/>
            <a:endCxn id="47" idx="2"/>
          </p:cNvCxnSpPr>
          <p:nvPr/>
        </p:nvCxnSpPr>
        <p:spPr>
          <a:xfrm rot="5400000" flipH="1" flipV="1">
            <a:off x="4461876" y="2091115"/>
            <a:ext cx="284829" cy="2902"/>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0BE2D52E-95CB-40B4-E3B6-965D7F62911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88761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F20C70C-FD8E-FAE9-107F-269BC6372CD5}"/>
              </a:ext>
            </a:extLst>
          </p:cNvPr>
          <p:cNvPicPr>
            <a:picLocks noChangeAspect="1"/>
          </p:cNvPicPr>
          <p:nvPr/>
        </p:nvPicPr>
        <p:blipFill>
          <a:blip r:embed="rId4"/>
          <a:stretch>
            <a:fillRect/>
          </a:stretch>
        </p:blipFill>
        <p:spPr>
          <a:xfrm>
            <a:off x="4039569" y="2066373"/>
            <a:ext cx="1927198" cy="3420000"/>
          </a:xfrm>
          <a:prstGeom prst="rect">
            <a:avLst/>
          </a:prstGeom>
          <a:ln>
            <a:solidFill>
              <a:schemeClr val="tx1"/>
            </a:solidFill>
          </a:ln>
        </p:spPr>
      </p:pic>
      <p:pic>
        <p:nvPicPr>
          <p:cNvPr id="6" name="図 5" descr="グラフィカル ユーザー インターフェイス&#10;&#10;中程度の精度で自動的に生成された説明">
            <a:extLst>
              <a:ext uri="{FF2B5EF4-FFF2-40B4-BE49-F238E27FC236}">
                <a16:creationId xmlns:a16="http://schemas.microsoft.com/office/drawing/2014/main" id="{1F5FCA25-398F-A9E8-CDF0-FBBAA50F6A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026" b="13898"/>
          <a:stretch/>
        </p:blipFill>
        <p:spPr>
          <a:xfrm>
            <a:off x="4039569" y="4695415"/>
            <a:ext cx="1927198" cy="345375"/>
          </a:xfrm>
          <a:prstGeom prst="rect">
            <a:avLst/>
          </a:prstGeom>
        </p:spPr>
      </p:pic>
      <p:pic>
        <p:nvPicPr>
          <p:cNvPr id="7" name="図 6" descr="「カメラ」の画面の画像">
            <a:extLst>
              <a:ext uri="{FF2B5EF4-FFF2-40B4-BE49-F238E27FC236}">
                <a16:creationId xmlns:a16="http://schemas.microsoft.com/office/drawing/2014/main" id="{E9F12BF7-3C88-BDAA-44B7-9A4EF05064EE}"/>
              </a:ext>
            </a:extLst>
          </p:cNvPr>
          <p:cNvPicPr>
            <a:picLocks noChangeAspect="1"/>
          </p:cNvPicPr>
          <p:nvPr/>
        </p:nvPicPr>
        <p:blipFill rotWithShape="1">
          <a:blip r:embed="rId4"/>
          <a:srcRect l="41120" r="42692" b="94531"/>
          <a:stretch/>
        </p:blipFill>
        <p:spPr>
          <a:xfrm rot="10800000">
            <a:off x="4868459" y="2102428"/>
            <a:ext cx="311985" cy="187050"/>
          </a:xfrm>
          <a:prstGeom prst="rect">
            <a:avLst/>
          </a:prstGeom>
        </p:spPr>
      </p:pic>
      <p:sp>
        <p:nvSpPr>
          <p:cNvPr id="25" name="正方形/長方形 24">
            <a:extLst>
              <a:ext uri="{FF2B5EF4-FFF2-40B4-BE49-F238E27FC236}">
                <a16:creationId xmlns:a16="http://schemas.microsoft.com/office/drawing/2014/main" id="{0F6AA94E-3E03-B13D-CF9F-C183C101898A}"/>
              </a:ext>
            </a:extLst>
          </p:cNvPr>
          <p:cNvSpPr/>
          <p:nvPr/>
        </p:nvSpPr>
        <p:spPr>
          <a:xfrm>
            <a:off x="809488" y="5003209"/>
            <a:ext cx="3122381" cy="1072245"/>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4:3</a:t>
            </a:r>
            <a:r>
              <a:rPr lang="ja-JP" altLang="en-US"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、スクエア、</a:t>
            </a:r>
            <a:r>
              <a:rPr lang="en-US" altLang="ja-JP"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16:9</a:t>
            </a:r>
            <a:r>
              <a:rPr lang="ja-JP" altLang="en-US"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など</a:t>
            </a:r>
            <a:endParaRPr lang="en-US" altLang="ja-JP"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写真の縦横比を変更できます</a:t>
            </a: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8D9492C4-4C49-8945-CD18-5FF353FDA4B0}"/>
              </a:ext>
            </a:extLst>
          </p:cNvPr>
          <p:cNvSpPr/>
          <p:nvPr/>
        </p:nvSpPr>
        <p:spPr>
          <a:xfrm>
            <a:off x="809488" y="2630174"/>
            <a:ext cx="3122381" cy="98163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フ</a:t>
            </a:r>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ラ</a:t>
            </a:r>
            <a:r>
              <a:rPr lang="ja-JP" altLang="en-US" spc="14" dirty="0">
                <a:solidFill>
                  <a:schemeClr val="tx1"/>
                </a:solidFill>
                <a:latin typeface="BIZ UDPゴシック" panose="020B0400000000000000" pitchFamily="50" charset="-128"/>
                <a:ea typeface="BIZ UDPゴシック" panose="020B0400000000000000" pitchFamily="50" charset="-128"/>
                <a:cs typeface="AoyagiKouzanFontT"/>
              </a:rPr>
              <a:t>ッ</a:t>
            </a:r>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シ</a:t>
            </a:r>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ュの詳細な設定が</a:t>
            </a:r>
            <a:endParaRPr lang="en-US" altLang="ja-JP" spc="-7" dirty="0">
              <a:solidFill>
                <a:schemeClr val="tx1"/>
              </a:solidFill>
              <a:latin typeface="BIZ UDPゴシック" panose="020B0400000000000000" pitchFamily="50" charset="-128"/>
              <a:ea typeface="BIZ UDPゴシック" panose="020B0400000000000000" pitchFamily="50" charset="-128"/>
              <a:cs typeface="AoyagiKouzanFontT"/>
            </a:endParaRPr>
          </a:p>
          <a:p>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可能です（</a:t>
            </a:r>
            <a:r>
              <a:rPr lang="ja-JP" altLang="en-US" spc="4" dirty="0">
                <a:solidFill>
                  <a:schemeClr val="tx1"/>
                </a:solidFill>
                <a:latin typeface="BIZ UDPゴシック" panose="020B0400000000000000" pitchFamily="50" charset="-128"/>
                <a:ea typeface="BIZ UDPゴシック" panose="020B0400000000000000" pitchFamily="50" charset="-128"/>
                <a:cs typeface="AoyagiKouzanFontT"/>
              </a:rPr>
              <a:t>自動／オン</a:t>
            </a:r>
            <a:r>
              <a:rPr lang="ja-JP" altLang="en-US" dirty="0">
                <a:solidFill>
                  <a:schemeClr val="tx1"/>
                </a:solidFill>
                <a:latin typeface="BIZ UDPゴシック" panose="020B0400000000000000" pitchFamily="50" charset="-128"/>
                <a:ea typeface="BIZ UDPゴシック" panose="020B0400000000000000" pitchFamily="50" charset="-128"/>
                <a:cs typeface="AoyagiKouzanFontT"/>
              </a:rPr>
              <a:t>／オフ）</a:t>
            </a:r>
          </a:p>
        </p:txBody>
      </p:sp>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7" name="カギ線コネクタ 16"/>
          <p:cNvCxnSpPr>
            <a:cxnSpLocks/>
            <a:endCxn id="20" idx="2"/>
          </p:cNvCxnSpPr>
          <p:nvPr/>
        </p:nvCxnSpPr>
        <p:spPr>
          <a:xfrm rot="10800000">
            <a:off x="2370679" y="3611811"/>
            <a:ext cx="1619462" cy="1256293"/>
          </a:xfrm>
          <a:prstGeom prst="bentConnector2">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48" name="四角形: 角を丸くする 47">
            <a:extLst>
              <a:ext uri="{FF2B5EF4-FFF2-40B4-BE49-F238E27FC236}">
                <a16:creationId xmlns:a16="http://schemas.microsoft.com/office/drawing/2014/main" id="{448FD266-90CF-BC1C-F05C-130C292B6BB6}"/>
              </a:ext>
            </a:extLst>
          </p:cNvPr>
          <p:cNvSpPr/>
          <p:nvPr/>
        </p:nvSpPr>
        <p:spPr>
          <a:xfrm>
            <a:off x="5286500" y="4723400"/>
            <a:ext cx="316379" cy="29697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49" name="カギ線コネクタ 16">
            <a:extLst>
              <a:ext uri="{FF2B5EF4-FFF2-40B4-BE49-F238E27FC236}">
                <a16:creationId xmlns:a16="http://schemas.microsoft.com/office/drawing/2014/main" id="{6FD6C777-7817-A3D7-47C0-93E024580DEF}"/>
              </a:ext>
            </a:extLst>
          </p:cNvPr>
          <p:cNvCxnSpPr>
            <a:cxnSpLocks/>
            <a:stCxn id="48" idx="3"/>
            <a:endCxn id="31" idx="2"/>
          </p:cNvCxnSpPr>
          <p:nvPr/>
        </p:nvCxnSpPr>
        <p:spPr>
          <a:xfrm flipV="1">
            <a:off x="5602879" y="3611810"/>
            <a:ext cx="2093954" cy="1260079"/>
          </a:xfrm>
          <a:prstGeom prst="bentConnector2">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23" name="タイトル 1">
            <a:extLst>
              <a:ext uri="{FF2B5EF4-FFF2-40B4-BE49-F238E27FC236}">
                <a16:creationId xmlns:a16="http://schemas.microsoft.com/office/drawing/2014/main" id="{851EC23C-AC29-6F0F-4BEB-E0E0A50F32C5}"/>
              </a:ext>
            </a:extLst>
          </p:cNvPr>
          <p:cNvSpPr txBox="1">
            <a:spLocks noChangeAspect="1"/>
          </p:cNvSpPr>
          <p:nvPr/>
        </p:nvSpPr>
        <p:spPr>
          <a:xfrm>
            <a:off x="1393025" y="206954"/>
            <a:ext cx="3370308" cy="514513"/>
          </a:xfrm>
          <a:prstGeom prst="rect">
            <a:avLst/>
          </a:prstGeom>
          <a:noFill/>
        </p:spPr>
        <p:txBody>
          <a:bodyPr vert="horz" wrap="none" lIns="82944" tIns="41472" rIns="82944" bIns="41472" rtlCol="0" anchor="ctr">
            <a:spAutoFit/>
          </a:bodyPr>
          <a:lstStyle>
            <a:lvl1pPr algn="l" defTabSz="1007943" rtl="0" eaLnBrk="1" latinLnBrk="0" hangingPunct="1">
              <a:lnSpc>
                <a:spcPct val="90000"/>
              </a:lnSpc>
              <a:spcBef>
                <a:spcPct val="0"/>
              </a:spcBef>
              <a:buNone/>
              <a:defRPr kumimoji="1" sz="3086"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sz="2799" kern="0"/>
              <a:t>さまざまな操作機能</a:t>
            </a:r>
          </a:p>
        </p:txBody>
      </p:sp>
      <p:sp>
        <p:nvSpPr>
          <p:cNvPr id="24" name="タイトル 1">
            <a:extLst>
              <a:ext uri="{FF2B5EF4-FFF2-40B4-BE49-F238E27FC236}">
                <a16:creationId xmlns:a16="http://schemas.microsoft.com/office/drawing/2014/main" id="{B97DD52C-1DC8-BC37-689A-742DB35EF9C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2-C</a:t>
            </a:r>
            <a:endParaRPr kumimoji="0" lang="ja-JP" altLang="en-US" sz="2799" kern="0">
              <a:solidFill>
                <a:sysClr val="windowText" lastClr="000000"/>
              </a:solidFill>
            </a:endParaRPr>
          </a:p>
        </p:txBody>
      </p:sp>
      <p:sp>
        <p:nvSpPr>
          <p:cNvPr id="36" name="四角形: 角を丸くする 35">
            <a:extLst>
              <a:ext uri="{FF2B5EF4-FFF2-40B4-BE49-F238E27FC236}">
                <a16:creationId xmlns:a16="http://schemas.microsoft.com/office/drawing/2014/main" id="{20FFECD1-D79B-52CB-C4C0-CBF5DFBA6143}"/>
              </a:ext>
            </a:extLst>
          </p:cNvPr>
          <p:cNvSpPr/>
          <p:nvPr/>
        </p:nvSpPr>
        <p:spPr>
          <a:xfrm>
            <a:off x="4125160" y="4719587"/>
            <a:ext cx="316379"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53" name="カギ線コネクタ 14">
            <a:extLst>
              <a:ext uri="{FF2B5EF4-FFF2-40B4-BE49-F238E27FC236}">
                <a16:creationId xmlns:a16="http://schemas.microsoft.com/office/drawing/2014/main" id="{C7953BAC-F0BC-F883-F37C-7384CB982863}"/>
              </a:ext>
            </a:extLst>
          </p:cNvPr>
          <p:cNvCxnSpPr>
            <a:cxnSpLocks/>
            <a:stCxn id="14" idx="2"/>
            <a:endCxn id="25" idx="3"/>
          </p:cNvCxnSpPr>
          <p:nvPr/>
        </p:nvCxnSpPr>
        <p:spPr>
          <a:xfrm rot="5400000">
            <a:off x="4146075" y="4821386"/>
            <a:ext cx="503741" cy="932151"/>
          </a:xfrm>
          <a:prstGeom prst="bentConnector2">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E534B0BA-850C-C3E2-3B16-E667FF356491}"/>
              </a:ext>
            </a:extLst>
          </p:cNvPr>
          <p:cNvSpPr/>
          <p:nvPr/>
        </p:nvSpPr>
        <p:spPr>
          <a:xfrm>
            <a:off x="352531" y="2417258"/>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１</a:t>
            </a:r>
          </a:p>
        </p:txBody>
      </p:sp>
      <p:sp>
        <p:nvSpPr>
          <p:cNvPr id="10" name="正方形/長方形 9">
            <a:extLst>
              <a:ext uri="{FF2B5EF4-FFF2-40B4-BE49-F238E27FC236}">
                <a16:creationId xmlns:a16="http://schemas.microsoft.com/office/drawing/2014/main" id="{FEDD42E1-35D9-72F4-E7BB-16B555D4030E}"/>
              </a:ext>
            </a:extLst>
          </p:cNvPr>
          <p:cNvSpPr/>
          <p:nvPr/>
        </p:nvSpPr>
        <p:spPr>
          <a:xfrm>
            <a:off x="353233" y="4819160"/>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a:latin typeface="BIZ UDPゴシック" panose="020B0400000000000000" pitchFamily="50" charset="-128"/>
                <a:ea typeface="BIZ UDPゴシック" panose="020B0400000000000000" pitchFamily="50" charset="-128"/>
              </a:rPr>
              <a:t>2</a:t>
            </a:r>
            <a:endParaRPr kumimoji="1" lang="ja-JP" altLang="en-US" sz="1814" b="1">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B32E477D-F16C-6E2F-B296-4CC8685DB017}"/>
              </a:ext>
            </a:extLst>
          </p:cNvPr>
          <p:cNvSpPr/>
          <p:nvPr/>
        </p:nvSpPr>
        <p:spPr>
          <a:xfrm>
            <a:off x="6486319" y="2630174"/>
            <a:ext cx="2421028" cy="98163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pc="4" dirty="0">
                <a:solidFill>
                  <a:schemeClr val="tx1"/>
                </a:solidFill>
                <a:latin typeface="BIZ UDPゴシック" panose="020B0400000000000000" pitchFamily="50" charset="-128"/>
                <a:ea typeface="BIZ UDPゴシック" panose="020B0400000000000000" pitchFamily="50" charset="-128"/>
                <a:cs typeface="AoyagiKouzanFontT"/>
              </a:rPr>
              <a:t>セルフタイマー</a:t>
            </a:r>
            <a:endParaRPr lang="en-US" altLang="ja-JP" spc="4" dirty="0">
              <a:solidFill>
                <a:schemeClr val="tx1"/>
              </a:solidFill>
              <a:latin typeface="BIZ UDPゴシック" panose="020B0400000000000000" pitchFamily="50" charset="-128"/>
              <a:ea typeface="BIZ UDPゴシック" panose="020B0400000000000000" pitchFamily="50" charset="-128"/>
              <a:cs typeface="AoyagiKouzanFontT"/>
            </a:endParaRPr>
          </a:p>
          <a:p>
            <a:r>
              <a:rPr lang="ja-JP" altLang="en-US" spc="4" dirty="0">
                <a:solidFill>
                  <a:schemeClr val="tx1"/>
                </a:solidFill>
                <a:latin typeface="BIZ UDPゴシック" panose="020B0400000000000000" pitchFamily="50" charset="-128"/>
                <a:ea typeface="BIZ UDPゴシック" panose="020B0400000000000000" pitchFamily="50" charset="-128"/>
                <a:cs typeface="AoyagiKouzanFontT"/>
              </a:rPr>
              <a:t>（</a:t>
            </a:r>
            <a:r>
              <a:rPr lang="ja-JP"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オフ</a:t>
            </a:r>
            <a:r>
              <a:rPr lang="en-US"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秒</a:t>
            </a:r>
            <a:r>
              <a:rPr lang="en-US"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秒</a:t>
            </a:r>
            <a:r>
              <a:rPr lang="ja-JP" altLang="en-US"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）の</a:t>
            </a:r>
            <a:endParaRPr lang="ja-JP" altLang="en-US"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切り替えが可能です</a:t>
            </a:r>
          </a:p>
        </p:txBody>
      </p:sp>
      <p:sp>
        <p:nvSpPr>
          <p:cNvPr id="32" name="正方形/長方形 31">
            <a:extLst>
              <a:ext uri="{FF2B5EF4-FFF2-40B4-BE49-F238E27FC236}">
                <a16:creationId xmlns:a16="http://schemas.microsoft.com/office/drawing/2014/main" id="{5C056809-3A0F-4924-F8DB-71EF3BC953D8}"/>
              </a:ext>
            </a:extLst>
          </p:cNvPr>
          <p:cNvSpPr/>
          <p:nvPr/>
        </p:nvSpPr>
        <p:spPr>
          <a:xfrm>
            <a:off x="6025039" y="2392909"/>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３</a:t>
            </a:r>
          </a:p>
        </p:txBody>
      </p:sp>
      <p:sp>
        <p:nvSpPr>
          <p:cNvPr id="14" name="四角形: 角を丸くする 13">
            <a:extLst>
              <a:ext uri="{FF2B5EF4-FFF2-40B4-BE49-F238E27FC236}">
                <a16:creationId xmlns:a16="http://schemas.microsoft.com/office/drawing/2014/main" id="{E6D91FEA-9681-8907-40FD-FDC69F796A6F}"/>
              </a:ext>
            </a:extLst>
          </p:cNvPr>
          <p:cNvSpPr/>
          <p:nvPr/>
        </p:nvSpPr>
        <p:spPr>
          <a:xfrm>
            <a:off x="4705830" y="4719587"/>
            <a:ext cx="316379"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57" name="四角形: 角を丸くする 56">
            <a:extLst>
              <a:ext uri="{FF2B5EF4-FFF2-40B4-BE49-F238E27FC236}">
                <a16:creationId xmlns:a16="http://schemas.microsoft.com/office/drawing/2014/main" id="{F0799EA8-24E0-B061-EA70-0EA8772ACC50}"/>
              </a:ext>
            </a:extLst>
          </p:cNvPr>
          <p:cNvSpPr/>
          <p:nvPr/>
        </p:nvSpPr>
        <p:spPr>
          <a:xfrm>
            <a:off x="4799960" y="2011396"/>
            <a:ext cx="408834" cy="32493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4D31C610-00AB-EF87-C340-17C33A832E89}"/>
              </a:ext>
            </a:extLst>
          </p:cNvPr>
          <p:cNvSpPr txBox="1">
            <a:spLocks/>
          </p:cNvSpPr>
          <p:nvPr/>
        </p:nvSpPr>
        <p:spPr>
          <a:xfrm>
            <a:off x="446555" y="1036942"/>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solidFill>
                  <a:srgbClr val="4472C4"/>
                </a:solidFill>
                <a:latin typeface="BIZ UDPゴシック" panose="020B0400000000000000" pitchFamily="50" charset="-128"/>
                <a:ea typeface="BIZ UDPゴシック" panose="020B0400000000000000" pitchFamily="50" charset="-128"/>
              </a:rPr>
              <a:t>画面上部の矢印を押した際に表示されるカメラのオプション機能</a:t>
            </a:r>
            <a:endParaRPr lang="en-US" altLang="ja-JP" sz="2200" dirty="0">
              <a:solidFill>
                <a:srgbClr val="4472C4"/>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0BE2D52E-95CB-40B4-E3B6-965D7F62911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11554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3013967" cy="523092"/>
          </a:xfrm>
        </p:spPr>
        <p:txBody>
          <a:bodyPr vert="horz" wrap="none">
            <a:spAutoFit/>
          </a:bodyPr>
          <a:lstStyle/>
          <a:p>
            <a:pPr>
              <a:lnSpc>
                <a:spcPct val="100000"/>
              </a:lnSpc>
            </a:pPr>
            <a:r>
              <a:rPr kumimoji="0" lang="ja-JP" altLang="en-US" kern="0"/>
              <a:t>撮った写真を見る</a:t>
            </a:r>
          </a:p>
        </p:txBody>
      </p:sp>
      <p:sp>
        <p:nvSpPr>
          <p:cNvPr id="6" name="タイトル 1">
            <a:extLst>
              <a:ext uri="{FF2B5EF4-FFF2-40B4-BE49-F238E27FC236}">
                <a16:creationId xmlns:a16="http://schemas.microsoft.com/office/drawing/2014/main" id="{12C80FD5-E963-A16D-9469-1FD8BFBF591E}"/>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2-D</a:t>
            </a:r>
            <a:endParaRPr kumimoji="0" lang="ja-JP" altLang="en-US" sz="2799" kern="0">
              <a:solidFill>
                <a:sysClr val="windowText" lastClr="000000"/>
              </a:solidFill>
            </a:endParaRPr>
          </a:p>
        </p:txBody>
      </p:sp>
      <p:sp>
        <p:nvSpPr>
          <p:cNvPr id="7" name="字幕 14">
            <a:extLst>
              <a:ext uri="{FF2B5EF4-FFF2-40B4-BE49-F238E27FC236}">
                <a16:creationId xmlns:a16="http://schemas.microsoft.com/office/drawing/2014/main" id="{3ED42B99-1D61-893A-D0EB-E04A6628432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今までに撮った写真を見る方法</a:t>
            </a:r>
            <a:endParaRPr lang="en-US" altLang="ja-JP" b="0" dirty="0">
              <a:solidFill>
                <a:srgbClr val="4472C4"/>
              </a:solidFill>
              <a:latin typeface="BIZ UDPゴシック" panose="020B0400000000000000" pitchFamily="50" charset="-128"/>
              <a:ea typeface="BIZ UDPゴシック" panose="020B0400000000000000" pitchFamily="50" charset="-128"/>
            </a:endParaRPr>
          </a:p>
        </p:txBody>
      </p:sp>
      <p:grpSp>
        <p:nvGrpSpPr>
          <p:cNvPr id="49" name="グループ化 48">
            <a:extLst>
              <a:ext uri="{FF2B5EF4-FFF2-40B4-BE49-F238E27FC236}">
                <a16:creationId xmlns:a16="http://schemas.microsoft.com/office/drawing/2014/main" id="{ED91009A-8BA4-5F04-0DBF-898E0735A895}"/>
              </a:ext>
            </a:extLst>
          </p:cNvPr>
          <p:cNvGrpSpPr/>
          <p:nvPr/>
        </p:nvGrpSpPr>
        <p:grpSpPr>
          <a:xfrm>
            <a:off x="5370015" y="2389078"/>
            <a:ext cx="2438187" cy="4351356"/>
            <a:chOff x="5370016" y="2389078"/>
            <a:chExt cx="1618240" cy="2888022"/>
          </a:xfrm>
        </p:grpSpPr>
        <p:grpSp>
          <p:nvGrpSpPr>
            <p:cNvPr id="35" name="グループ化 34">
              <a:extLst>
                <a:ext uri="{FF2B5EF4-FFF2-40B4-BE49-F238E27FC236}">
                  <a16:creationId xmlns:a16="http://schemas.microsoft.com/office/drawing/2014/main" id="{384B1C66-5AD8-985C-899B-C6391DCDC141}"/>
                </a:ext>
              </a:extLst>
            </p:cNvPr>
            <p:cNvGrpSpPr/>
            <p:nvPr/>
          </p:nvGrpSpPr>
          <p:grpSpPr>
            <a:xfrm>
              <a:off x="5370016" y="2389078"/>
              <a:ext cx="1618240" cy="2888022"/>
              <a:chOff x="8674607" y="1580431"/>
              <a:chExt cx="3855697" cy="6858000"/>
            </a:xfrm>
          </p:grpSpPr>
          <p:pic>
            <p:nvPicPr>
              <p:cNvPr id="36" name="図 35" descr="グラフィカル ユーザー インターフェイス&#10;&#10;自動的に生成された説明">
                <a:extLst>
                  <a:ext uri="{FF2B5EF4-FFF2-40B4-BE49-F238E27FC236}">
                    <a16:creationId xmlns:a16="http://schemas.microsoft.com/office/drawing/2014/main" id="{296FA061-2F23-F6A3-697B-7747FB0478B4}"/>
                  </a:ext>
                </a:extLst>
              </p:cNvPr>
              <p:cNvPicPr>
                <a:picLocks noChangeAspect="1"/>
              </p:cNvPicPr>
              <p:nvPr/>
            </p:nvPicPr>
            <p:blipFill>
              <a:blip r:embed="rId6"/>
              <a:stretch>
                <a:fillRect/>
              </a:stretch>
            </p:blipFill>
            <p:spPr>
              <a:xfrm>
                <a:off x="8674607" y="1580431"/>
                <a:ext cx="3855697" cy="6858000"/>
              </a:xfrm>
              <a:prstGeom prst="rect">
                <a:avLst/>
              </a:prstGeom>
              <a:ln>
                <a:solidFill>
                  <a:schemeClr val="tx1"/>
                </a:solidFill>
              </a:ln>
            </p:spPr>
          </p:pic>
          <p:pic>
            <p:nvPicPr>
              <p:cNvPr id="37" name="図 36" descr="「アルバム」の画面の画像">
                <a:extLst>
                  <a:ext uri="{FF2B5EF4-FFF2-40B4-BE49-F238E27FC236}">
                    <a16:creationId xmlns:a16="http://schemas.microsoft.com/office/drawing/2014/main" id="{5ED05AEC-B01F-EF5F-6DB2-328E7701B9BA}"/>
                  </a:ext>
                </a:extLst>
              </p:cNvPr>
              <p:cNvPicPr>
                <a:picLocks noChangeAspect="1"/>
              </p:cNvPicPr>
              <p:nvPr/>
            </p:nvPicPr>
            <p:blipFill rotWithShape="1">
              <a:blip r:embed="rId7">
                <a:extLst>
                  <a:ext uri="{28A0092B-C50C-407E-A947-70E740481C1C}">
                    <a14:useLocalDpi xmlns:a14="http://schemas.microsoft.com/office/drawing/2010/main" val="0"/>
                  </a:ext>
                </a:extLst>
              </a:blip>
              <a:srcRect t="13909" b="12892"/>
              <a:stretch/>
            </p:blipFill>
            <p:spPr>
              <a:xfrm>
                <a:off x="8674607" y="3171105"/>
                <a:ext cx="3746265" cy="4794399"/>
              </a:xfrm>
              <a:prstGeom prst="rect">
                <a:avLst/>
              </a:prstGeom>
              <a:ln w="9525">
                <a:noFill/>
              </a:ln>
            </p:spPr>
          </p:pic>
          <p:sp>
            <p:nvSpPr>
              <p:cNvPr id="38" name="正方形/長方形 37">
                <a:extLst>
                  <a:ext uri="{FF2B5EF4-FFF2-40B4-BE49-F238E27FC236}">
                    <a16:creationId xmlns:a16="http://schemas.microsoft.com/office/drawing/2014/main" id="{2FBBF143-58D3-3B70-2367-26DCED5379E4}"/>
                  </a:ext>
                </a:extLst>
              </p:cNvPr>
              <p:cNvSpPr/>
              <p:nvPr/>
            </p:nvSpPr>
            <p:spPr>
              <a:xfrm>
                <a:off x="8931269" y="1580431"/>
                <a:ext cx="393259" cy="2066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sp>
          <p:nvSpPr>
            <p:cNvPr id="51" name="四角形: 角を丸くする 50">
              <a:extLst>
                <a:ext uri="{FF2B5EF4-FFF2-40B4-BE49-F238E27FC236}">
                  <a16:creationId xmlns:a16="http://schemas.microsoft.com/office/drawing/2014/main" id="{D96C6665-1683-F0A2-1B4A-14C833843982}"/>
                </a:ext>
              </a:extLst>
            </p:cNvPr>
            <p:cNvSpPr/>
            <p:nvPr/>
          </p:nvSpPr>
          <p:spPr>
            <a:xfrm>
              <a:off x="5397309" y="3041721"/>
              <a:ext cx="757759" cy="82256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grpSp>
      <p:cxnSp>
        <p:nvCxnSpPr>
          <p:cNvPr id="28" name="直線矢印コネクタ 27">
            <a:extLst>
              <a:ext uri="{FF2B5EF4-FFF2-40B4-BE49-F238E27FC236}">
                <a16:creationId xmlns:a16="http://schemas.microsoft.com/office/drawing/2014/main" id="{A6C662D4-9C75-5B12-A423-364CBA0300E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86D04EDE-B71B-86D9-1282-89AC34EF73EA}"/>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F8B92010-B6E1-9C5E-BF29-BB545AB86C27}"/>
              </a:ext>
            </a:extLst>
          </p:cNvPr>
          <p:cNvSpPr txBox="1"/>
          <p:nvPr/>
        </p:nvSpPr>
        <p:spPr>
          <a:xfrm>
            <a:off x="1125052" y="1512998"/>
            <a:ext cx="3446947"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写真と記載されたマーク 　　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3D3672E3-CF6D-F3A7-7998-89B266A3598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1F3D4C91-36B1-46AC-B6AD-8B9FF29C8017}"/>
              </a:ext>
            </a:extLst>
          </p:cNvPr>
          <p:cNvSpPr txBox="1"/>
          <p:nvPr/>
        </p:nvSpPr>
        <p:spPr>
          <a:xfrm>
            <a:off x="5607128" y="1512998"/>
            <a:ext cx="3248666"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アルバムの画面で</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最近の項目</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を押します</a:t>
            </a:r>
          </a:p>
        </p:txBody>
      </p:sp>
      <p:sp>
        <p:nvSpPr>
          <p:cNvPr id="44" name="正方形/長方形 43">
            <a:extLst>
              <a:ext uri="{FF2B5EF4-FFF2-40B4-BE49-F238E27FC236}">
                <a16:creationId xmlns:a16="http://schemas.microsoft.com/office/drawing/2014/main" id="{FE8113A1-30D9-8718-BF1E-484183CE01F6}"/>
              </a:ext>
            </a:extLst>
          </p:cNvPr>
          <p:cNvSpPr/>
          <p:nvPr/>
        </p:nvSpPr>
        <p:spPr>
          <a:xfrm>
            <a:off x="1286360" y="2399289"/>
            <a:ext cx="2359330" cy="428249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45" name="図 44">
            <a:extLst>
              <a:ext uri="{FF2B5EF4-FFF2-40B4-BE49-F238E27FC236}">
                <a16:creationId xmlns:a16="http://schemas.microsoft.com/office/drawing/2014/main" id="{6F6E2254-4782-5B61-1946-3685E397B925}"/>
              </a:ext>
            </a:extLst>
          </p:cNvPr>
          <p:cNvPicPr>
            <a:picLocks noChangeAspect="1"/>
          </p:cNvPicPr>
          <p:nvPr/>
        </p:nvPicPr>
        <p:blipFill>
          <a:blip r:embed="rId8"/>
          <a:stretch>
            <a:fillRect/>
          </a:stretch>
        </p:blipFill>
        <p:spPr>
          <a:xfrm>
            <a:off x="1267336" y="2399291"/>
            <a:ext cx="2406296" cy="4282498"/>
          </a:xfrm>
          <a:prstGeom prst="rect">
            <a:avLst/>
          </a:prstGeom>
          <a:ln>
            <a:solidFill>
              <a:schemeClr val="tx1"/>
            </a:solidFill>
          </a:ln>
        </p:spPr>
      </p:pic>
      <p:sp>
        <p:nvSpPr>
          <p:cNvPr id="46" name="四角形: 角を丸くする 45">
            <a:extLst>
              <a:ext uri="{FF2B5EF4-FFF2-40B4-BE49-F238E27FC236}">
                <a16:creationId xmlns:a16="http://schemas.microsoft.com/office/drawing/2014/main" id="{DDE6BDB6-4ECE-425A-E42C-847B68D0CFEC}"/>
              </a:ext>
            </a:extLst>
          </p:cNvPr>
          <p:cNvSpPr/>
          <p:nvPr/>
        </p:nvSpPr>
        <p:spPr>
          <a:xfrm>
            <a:off x="2464618" y="3676588"/>
            <a:ext cx="584395" cy="56501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pic>
        <p:nvPicPr>
          <p:cNvPr id="48" name="図 47">
            <a:extLst>
              <a:ext uri="{FF2B5EF4-FFF2-40B4-BE49-F238E27FC236}">
                <a16:creationId xmlns:a16="http://schemas.microsoft.com/office/drawing/2014/main" id="{4D0EAF45-5EDF-36F6-1A22-B4C3FBDF7E38}"/>
              </a:ext>
            </a:extLst>
          </p:cNvPr>
          <p:cNvPicPr>
            <a:picLocks noChangeAspect="1"/>
          </p:cNvPicPr>
          <p:nvPr/>
        </p:nvPicPr>
        <p:blipFill>
          <a:blip r:embed="rId8"/>
          <a:srcRect l="54231" t="31106" r="30787" b="60476"/>
          <a:stretch>
            <a:fillRect/>
          </a:stretch>
        </p:blipFill>
        <p:spPr>
          <a:xfrm>
            <a:off x="3684737" y="1574407"/>
            <a:ext cx="313203" cy="313203"/>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a:noFill/>
          </a:ln>
          <a:effectLst/>
        </p:spPr>
      </p:pic>
      <p:sp>
        <p:nvSpPr>
          <p:cNvPr id="8" name="Slide Number Placeholder 5">
            <a:extLst>
              <a:ext uri="{FF2B5EF4-FFF2-40B4-BE49-F238E27FC236}">
                <a16:creationId xmlns:a16="http://schemas.microsoft.com/office/drawing/2014/main" id="{D56ED4AC-36C8-388B-C635-7E443F4B6EF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5565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5" name="図 4" descr="アイコン&#10;&#10;自動的に生成された説明">
            <a:extLst>
              <a:ext uri="{FF2B5EF4-FFF2-40B4-BE49-F238E27FC236}">
                <a16:creationId xmlns:a16="http://schemas.microsoft.com/office/drawing/2014/main" id="{F806AEA6-7CB7-A795-F2CF-C9B7D32DC45A}"/>
              </a:ext>
            </a:extLst>
          </p:cNvPr>
          <p:cNvPicPr>
            <a:picLocks noChangeAspect="1"/>
          </p:cNvPicPr>
          <p:nvPr/>
        </p:nvPicPr>
        <p:blipFill>
          <a:blip r:embed="rId3"/>
          <a:stretch>
            <a:fillRect/>
          </a:stretch>
        </p:blipFill>
        <p:spPr>
          <a:xfrm>
            <a:off x="323974" y="3861003"/>
            <a:ext cx="2163753" cy="2706020"/>
          </a:xfrm>
          <a:prstGeom prst="rect">
            <a:avLst/>
          </a:prstGeom>
        </p:spPr>
      </p:pic>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en-US" altLang="ja-JP" sz="8799">
                <a:solidFill>
                  <a:srgbClr val="4472C4"/>
                </a:solidFill>
                <a:latin typeface="BIZ UDPゴシック" panose="020B0400000000000000" pitchFamily="50" charset="-128"/>
                <a:ea typeface="BIZ UDPゴシック" panose="020B0400000000000000" pitchFamily="50" charset="-128"/>
              </a:rPr>
              <a:t>1</a:t>
            </a:r>
            <a:r>
              <a:rPr lang="ja-JP" altLang="en-US" sz="4799">
                <a:solidFill>
                  <a:srgbClr val="4472C4"/>
                </a:solidFill>
                <a:latin typeface="BIZ UDPゴシック" panose="020B0400000000000000" pitchFamily="50" charset="-128"/>
                <a:ea typeface="BIZ UDPゴシック" panose="020B0400000000000000" pitchFamily="50" charset="-128"/>
              </a:rPr>
              <a:t>　電話のかけ方</a:t>
            </a:r>
          </a:p>
        </p:txBody>
      </p:sp>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3013967" cy="523092"/>
          </a:xfrm>
        </p:spPr>
        <p:txBody>
          <a:bodyPr vert="horz" wrap="none">
            <a:spAutoFit/>
          </a:bodyPr>
          <a:lstStyle/>
          <a:p>
            <a:pPr>
              <a:lnSpc>
                <a:spcPct val="100000"/>
              </a:lnSpc>
            </a:pPr>
            <a:r>
              <a:rPr kumimoji="0" lang="ja-JP" altLang="en-US" kern="0" dirty="0"/>
              <a:t>撮った写真を見る</a:t>
            </a:r>
          </a:p>
        </p:txBody>
      </p:sp>
      <p:sp>
        <p:nvSpPr>
          <p:cNvPr id="6" name="タイトル 1">
            <a:extLst>
              <a:ext uri="{FF2B5EF4-FFF2-40B4-BE49-F238E27FC236}">
                <a16:creationId xmlns:a16="http://schemas.microsoft.com/office/drawing/2014/main" id="{12C80FD5-E963-A16D-9469-1FD8BFBF591E}"/>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2-D</a:t>
            </a:r>
            <a:endParaRPr kumimoji="0" lang="ja-JP" altLang="en-US" sz="2799" kern="0" dirty="0">
              <a:solidFill>
                <a:sysClr val="windowText" lastClr="000000"/>
              </a:solidFill>
            </a:endParaRPr>
          </a:p>
        </p:txBody>
      </p:sp>
      <p:sp>
        <p:nvSpPr>
          <p:cNvPr id="7" name="字幕 14">
            <a:extLst>
              <a:ext uri="{FF2B5EF4-FFF2-40B4-BE49-F238E27FC236}">
                <a16:creationId xmlns:a16="http://schemas.microsoft.com/office/drawing/2014/main" id="{3ED42B99-1D61-893A-D0EB-E04A6628432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今までに撮った写真を見る方法</a:t>
            </a:r>
            <a:endParaRPr lang="en-US" altLang="ja-JP" b="0" dirty="0">
              <a:solidFill>
                <a:srgbClr val="4472C4"/>
              </a:solidFill>
              <a:latin typeface="BIZ UDPゴシック" panose="020B0400000000000000" pitchFamily="50" charset="-128"/>
              <a:ea typeface="BIZ UDPゴシック" panose="020B0400000000000000" pitchFamily="50" charset="-128"/>
            </a:endParaRPr>
          </a:p>
        </p:txBody>
      </p:sp>
      <p:pic>
        <p:nvPicPr>
          <p:cNvPr id="12" name="図 11" descr="写真が一覧で表示された画面の画像">
            <a:extLst>
              <a:ext uri="{FF2B5EF4-FFF2-40B4-BE49-F238E27FC236}">
                <a16:creationId xmlns:a16="http://schemas.microsoft.com/office/drawing/2014/main" id="{3F2D3A9D-D74B-E8ED-0B9A-393BCEC8A6BE}"/>
              </a:ext>
            </a:extLst>
          </p:cNvPr>
          <p:cNvPicPr>
            <a:picLocks noChangeAspect="1"/>
          </p:cNvPicPr>
          <p:nvPr/>
        </p:nvPicPr>
        <p:blipFill rotWithShape="1">
          <a:blip r:embed="rId6">
            <a:extLst>
              <a:ext uri="{28A0092B-C50C-407E-A947-70E740481C1C}">
                <a14:useLocalDpi xmlns:a14="http://schemas.microsoft.com/office/drawing/2010/main" val="0"/>
              </a:ext>
            </a:extLst>
          </a:blip>
          <a:srcRect t="2483" b="1"/>
          <a:stretch/>
        </p:blipFill>
        <p:spPr>
          <a:xfrm>
            <a:off x="1226952" y="2391896"/>
            <a:ext cx="2402622" cy="4283224"/>
          </a:xfrm>
          <a:prstGeom prst="rect">
            <a:avLst/>
          </a:prstGeom>
          <a:ln w="9525">
            <a:solidFill>
              <a:schemeClr val="tx1">
                <a:lumMod val="50000"/>
                <a:lumOff val="50000"/>
              </a:schemeClr>
            </a:solidFill>
          </a:ln>
        </p:spPr>
      </p:pic>
      <p:grpSp>
        <p:nvGrpSpPr>
          <p:cNvPr id="39" name="グループ化 38">
            <a:extLst>
              <a:ext uri="{FF2B5EF4-FFF2-40B4-BE49-F238E27FC236}">
                <a16:creationId xmlns:a16="http://schemas.microsoft.com/office/drawing/2014/main" id="{E102DC1F-102F-01E4-D53E-C19CCBD5D959}"/>
              </a:ext>
            </a:extLst>
          </p:cNvPr>
          <p:cNvGrpSpPr/>
          <p:nvPr/>
        </p:nvGrpSpPr>
        <p:grpSpPr>
          <a:xfrm>
            <a:off x="5370810" y="2378560"/>
            <a:ext cx="2439411" cy="4348811"/>
            <a:chOff x="7020272" y="2709843"/>
            <a:chExt cx="1620000" cy="2888022"/>
          </a:xfrm>
        </p:grpSpPr>
        <p:grpSp>
          <p:nvGrpSpPr>
            <p:cNvPr id="40" name="図形グループ 2" descr="選択された写真の画面の画像">
              <a:extLst>
                <a:ext uri="{FF2B5EF4-FFF2-40B4-BE49-F238E27FC236}">
                  <a16:creationId xmlns:a16="http://schemas.microsoft.com/office/drawing/2014/main" id="{A30C9BA7-E468-DFE1-A2D4-F00ABB8F31E9}"/>
                </a:ext>
              </a:extLst>
            </p:cNvPr>
            <p:cNvGrpSpPr>
              <a:grpSpLocks noChangeAspect="1"/>
            </p:cNvGrpSpPr>
            <p:nvPr/>
          </p:nvGrpSpPr>
          <p:grpSpPr>
            <a:xfrm>
              <a:off x="7020272" y="2709843"/>
              <a:ext cx="1620000" cy="2888022"/>
              <a:chOff x="7496103" y="2102494"/>
              <a:chExt cx="1606359" cy="2863704"/>
            </a:xfrm>
          </p:grpSpPr>
          <p:pic>
            <p:nvPicPr>
              <p:cNvPr id="42" name="図 41">
                <a:extLst>
                  <a:ext uri="{FF2B5EF4-FFF2-40B4-BE49-F238E27FC236}">
                    <a16:creationId xmlns:a16="http://schemas.microsoft.com/office/drawing/2014/main" id="{5B7517A9-0730-8A17-2A96-BD4845CA17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6103" y="2102494"/>
                <a:ext cx="1606359" cy="2863704"/>
              </a:xfrm>
              <a:prstGeom prst="rect">
                <a:avLst/>
              </a:prstGeom>
              <a:ln w="9525">
                <a:solidFill>
                  <a:schemeClr val="tx1">
                    <a:lumMod val="50000"/>
                    <a:lumOff val="50000"/>
                  </a:schemeClr>
                </a:solidFill>
              </a:ln>
            </p:spPr>
          </p:pic>
          <p:pic>
            <p:nvPicPr>
              <p:cNvPr id="43" name="図 42">
                <a:extLst>
                  <a:ext uri="{FF2B5EF4-FFF2-40B4-BE49-F238E27FC236}">
                    <a16:creationId xmlns:a16="http://schemas.microsoft.com/office/drawing/2014/main" id="{6F1C8D22-5F97-A900-B3AC-4A14D1274B07}"/>
                  </a:ext>
                </a:extLst>
              </p:cNvPr>
              <p:cNvPicPr>
                <a:picLocks noChangeAspect="1"/>
              </p:cNvPicPr>
              <p:nvPr/>
            </p:nvPicPr>
            <p:blipFill>
              <a:blip r:embed="rId8"/>
              <a:stretch>
                <a:fillRect/>
              </a:stretch>
            </p:blipFill>
            <p:spPr>
              <a:xfrm>
                <a:off x="7541721" y="4754699"/>
                <a:ext cx="1549929" cy="208324"/>
              </a:xfrm>
              <a:prstGeom prst="rect">
                <a:avLst/>
              </a:prstGeom>
            </p:spPr>
          </p:pic>
        </p:grpSp>
        <p:pic>
          <p:nvPicPr>
            <p:cNvPr id="41" name="図 40">
              <a:extLst>
                <a:ext uri="{FF2B5EF4-FFF2-40B4-BE49-F238E27FC236}">
                  <a16:creationId xmlns:a16="http://schemas.microsoft.com/office/drawing/2014/main" id="{F54D4148-71BF-7ADA-434A-51DCCD05C7D1}"/>
                </a:ext>
              </a:extLst>
            </p:cNvPr>
            <p:cNvPicPr>
              <a:picLocks noChangeAspect="1"/>
            </p:cNvPicPr>
            <p:nvPr/>
          </p:nvPicPr>
          <p:blipFill>
            <a:blip r:embed="rId9"/>
            <a:stretch>
              <a:fillRect/>
            </a:stretch>
          </p:blipFill>
          <p:spPr>
            <a:xfrm>
              <a:off x="7130380" y="2718446"/>
              <a:ext cx="230956" cy="78438"/>
            </a:xfrm>
            <a:prstGeom prst="rect">
              <a:avLst/>
            </a:prstGeom>
          </p:spPr>
        </p:pic>
      </p:grpSp>
      <p:cxnSp>
        <p:nvCxnSpPr>
          <p:cNvPr id="31" name="直線矢印コネクタ 30">
            <a:extLst>
              <a:ext uri="{FF2B5EF4-FFF2-40B4-BE49-F238E27FC236}">
                <a16:creationId xmlns:a16="http://schemas.microsoft.com/office/drawing/2014/main" id="{81CDA5D1-8024-90D7-3CE5-DDA992F2C25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000B6F3C-813F-24B6-9300-717F7F67BB81}"/>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D5F63C52-7029-8FF9-FA41-C3C45FC2231D}"/>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一覧表示される写真から</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見たい写真を選択します</a:t>
            </a:r>
          </a:p>
        </p:txBody>
      </p:sp>
      <p:sp>
        <p:nvSpPr>
          <p:cNvPr id="34" name="テキスト ボックス 33">
            <a:extLst>
              <a:ext uri="{FF2B5EF4-FFF2-40B4-BE49-F238E27FC236}">
                <a16:creationId xmlns:a16="http://schemas.microsoft.com/office/drawing/2014/main" id="{ACB6CC41-2B37-A37E-CF46-1F71FEE387EE}"/>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4" name="テキスト ボックス 43">
            <a:extLst>
              <a:ext uri="{FF2B5EF4-FFF2-40B4-BE49-F238E27FC236}">
                <a16:creationId xmlns:a16="http://schemas.microsoft.com/office/drawing/2014/main" id="{7443B18B-7920-5038-61A4-A866EF678954}"/>
              </a:ext>
            </a:extLst>
          </p:cNvPr>
          <p:cNvSpPr txBox="1"/>
          <p:nvPr/>
        </p:nvSpPr>
        <p:spPr>
          <a:xfrm>
            <a:off x="5254430" y="1510167"/>
            <a:ext cx="3549935" cy="395621"/>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選択した写真が拡大表示されます</a:t>
            </a:r>
            <a:endParaRPr lang="en-US" altLang="ja-JP" sz="1800" dirty="0">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FEC6AE7B-3CBF-9AC2-6CE7-2130432EB703}"/>
              </a:ext>
            </a:extLst>
          </p:cNvPr>
          <p:cNvSpPr/>
          <p:nvPr/>
        </p:nvSpPr>
        <p:spPr>
          <a:xfrm>
            <a:off x="2651448" y="3900770"/>
            <a:ext cx="1220181" cy="109016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D56ED4AC-36C8-388B-C635-7E443F4B6EF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２８</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15869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1980029" cy="523092"/>
          </a:xfrm>
        </p:spPr>
        <p:txBody>
          <a:bodyPr vert="horz" wrap="none">
            <a:spAutoFit/>
          </a:bodyPr>
          <a:lstStyle/>
          <a:p>
            <a:pPr>
              <a:lnSpc>
                <a:spcPct val="100000"/>
              </a:lnSpc>
            </a:pPr>
            <a:r>
              <a:rPr kumimoji="0" lang="ja-JP" altLang="en-US" kern="0" dirty="0"/>
              <a:t>写真の削除</a:t>
            </a:r>
          </a:p>
        </p:txBody>
      </p:sp>
      <p:sp>
        <p:nvSpPr>
          <p:cNvPr id="5" name="字幕 14">
            <a:extLst>
              <a:ext uri="{FF2B5EF4-FFF2-40B4-BE49-F238E27FC236}">
                <a16:creationId xmlns:a16="http://schemas.microsoft.com/office/drawing/2014/main" id="{0D3C9A00-0761-28DB-840D-92A2A8D530D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不要な写真を削除する方法</a:t>
            </a:r>
            <a:endParaRPr lang="ja-JP" altLang="en-US" sz="1800" b="0" dirty="0">
              <a:solidFill>
                <a:srgbClr val="4472C4"/>
              </a:solidFill>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C16360F9-E79D-D558-20D1-DD93CFCCF9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2-E</a:t>
            </a:r>
            <a:endParaRPr kumimoji="0" lang="ja-JP" altLang="en-US" sz="2799" kern="0" dirty="0">
              <a:solidFill>
                <a:sysClr val="windowText" lastClr="000000"/>
              </a:solidFill>
            </a:endParaRPr>
          </a:p>
        </p:txBody>
      </p:sp>
      <p:pic>
        <p:nvPicPr>
          <p:cNvPr id="9" name="図 8" descr="写真が一覧で表示された画面の画像">
            <a:extLst>
              <a:ext uri="{FF2B5EF4-FFF2-40B4-BE49-F238E27FC236}">
                <a16:creationId xmlns:a16="http://schemas.microsoft.com/office/drawing/2014/main" id="{914E9F14-A1FB-F0DD-2EB9-AC1C4F1E3CB0}"/>
              </a:ext>
            </a:extLst>
          </p:cNvPr>
          <p:cNvPicPr>
            <a:picLocks noChangeAspect="1"/>
          </p:cNvPicPr>
          <p:nvPr/>
        </p:nvPicPr>
        <p:blipFill rotWithShape="1">
          <a:blip r:embed="rId6">
            <a:extLst>
              <a:ext uri="{28A0092B-C50C-407E-A947-70E740481C1C}">
                <a14:useLocalDpi xmlns:a14="http://schemas.microsoft.com/office/drawing/2010/main" val="0"/>
              </a:ext>
            </a:extLst>
          </a:blip>
          <a:srcRect t="2483" b="1"/>
          <a:stretch/>
        </p:blipFill>
        <p:spPr>
          <a:xfrm>
            <a:off x="1226952" y="2391896"/>
            <a:ext cx="2402622" cy="4283224"/>
          </a:xfrm>
          <a:prstGeom prst="rect">
            <a:avLst/>
          </a:prstGeom>
          <a:ln w="9525">
            <a:solidFill>
              <a:schemeClr val="tx1"/>
            </a:solidFill>
          </a:ln>
        </p:spPr>
      </p:pic>
      <p:grpSp>
        <p:nvGrpSpPr>
          <p:cNvPr id="11" name="グループ化 10">
            <a:extLst>
              <a:ext uri="{FF2B5EF4-FFF2-40B4-BE49-F238E27FC236}">
                <a16:creationId xmlns:a16="http://schemas.microsoft.com/office/drawing/2014/main" id="{0AC4A8C8-3C2F-56F8-A044-B9E673849212}"/>
              </a:ext>
            </a:extLst>
          </p:cNvPr>
          <p:cNvGrpSpPr/>
          <p:nvPr/>
        </p:nvGrpSpPr>
        <p:grpSpPr>
          <a:xfrm>
            <a:off x="5370810" y="2378560"/>
            <a:ext cx="2439411" cy="4348811"/>
            <a:chOff x="7020272" y="2709843"/>
            <a:chExt cx="1620000" cy="2888022"/>
          </a:xfrm>
        </p:grpSpPr>
        <p:grpSp>
          <p:nvGrpSpPr>
            <p:cNvPr id="12" name="図形グループ 2" descr="選択された写真の画面の画像">
              <a:extLst>
                <a:ext uri="{FF2B5EF4-FFF2-40B4-BE49-F238E27FC236}">
                  <a16:creationId xmlns:a16="http://schemas.microsoft.com/office/drawing/2014/main" id="{39B5381D-AE40-FFFE-5428-5674DC996697}"/>
                </a:ext>
              </a:extLst>
            </p:cNvPr>
            <p:cNvGrpSpPr>
              <a:grpSpLocks noChangeAspect="1"/>
            </p:cNvGrpSpPr>
            <p:nvPr/>
          </p:nvGrpSpPr>
          <p:grpSpPr>
            <a:xfrm>
              <a:off x="7020272" y="2709843"/>
              <a:ext cx="1620000" cy="2888022"/>
              <a:chOff x="7496103" y="2102494"/>
              <a:chExt cx="1606359" cy="2863704"/>
            </a:xfrm>
          </p:grpSpPr>
          <p:pic>
            <p:nvPicPr>
              <p:cNvPr id="14" name="図 13">
                <a:extLst>
                  <a:ext uri="{FF2B5EF4-FFF2-40B4-BE49-F238E27FC236}">
                    <a16:creationId xmlns:a16="http://schemas.microsoft.com/office/drawing/2014/main" id="{313A87A9-EE75-57EF-A134-3EC16DAE9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6103" y="2102494"/>
                <a:ext cx="1606359" cy="2863704"/>
              </a:xfrm>
              <a:prstGeom prst="rect">
                <a:avLst/>
              </a:prstGeom>
              <a:ln w="9525">
                <a:solidFill>
                  <a:schemeClr val="tx1">
                    <a:lumMod val="50000"/>
                    <a:lumOff val="50000"/>
                  </a:schemeClr>
                </a:solidFill>
              </a:ln>
            </p:spPr>
          </p:pic>
          <p:pic>
            <p:nvPicPr>
              <p:cNvPr id="15" name="図 14">
                <a:extLst>
                  <a:ext uri="{FF2B5EF4-FFF2-40B4-BE49-F238E27FC236}">
                    <a16:creationId xmlns:a16="http://schemas.microsoft.com/office/drawing/2014/main" id="{156C75DD-DB8E-31AB-5CA4-F2A40D9189F6}"/>
                  </a:ext>
                </a:extLst>
              </p:cNvPr>
              <p:cNvPicPr>
                <a:picLocks noChangeAspect="1"/>
              </p:cNvPicPr>
              <p:nvPr/>
            </p:nvPicPr>
            <p:blipFill>
              <a:blip r:embed="rId8"/>
              <a:stretch>
                <a:fillRect/>
              </a:stretch>
            </p:blipFill>
            <p:spPr>
              <a:xfrm>
                <a:off x="7541721" y="4754699"/>
                <a:ext cx="1549929" cy="208324"/>
              </a:xfrm>
              <a:prstGeom prst="rect">
                <a:avLst/>
              </a:prstGeom>
            </p:spPr>
          </p:pic>
        </p:grpSp>
        <p:pic>
          <p:nvPicPr>
            <p:cNvPr id="13" name="図 12">
              <a:extLst>
                <a:ext uri="{FF2B5EF4-FFF2-40B4-BE49-F238E27FC236}">
                  <a16:creationId xmlns:a16="http://schemas.microsoft.com/office/drawing/2014/main" id="{5ADDF8C8-31E5-8313-FD6F-CD5792F483F6}"/>
                </a:ext>
              </a:extLst>
            </p:cNvPr>
            <p:cNvPicPr>
              <a:picLocks noChangeAspect="1"/>
            </p:cNvPicPr>
            <p:nvPr/>
          </p:nvPicPr>
          <p:blipFill>
            <a:blip r:embed="rId9"/>
            <a:stretch>
              <a:fillRect/>
            </a:stretch>
          </p:blipFill>
          <p:spPr>
            <a:xfrm>
              <a:off x="7130380" y="2718446"/>
              <a:ext cx="230956" cy="78438"/>
            </a:xfrm>
            <a:prstGeom prst="rect">
              <a:avLst/>
            </a:prstGeom>
          </p:spPr>
        </p:pic>
      </p:grpSp>
      <p:cxnSp>
        <p:nvCxnSpPr>
          <p:cNvPr id="16" name="直線矢印コネクタ 15">
            <a:extLst>
              <a:ext uri="{FF2B5EF4-FFF2-40B4-BE49-F238E27FC236}">
                <a16:creationId xmlns:a16="http://schemas.microsoft.com/office/drawing/2014/main" id="{F91F8D12-73D0-7C02-33AA-1ECF0EFC21D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8B6E776-09EA-EC1C-9D0A-AF49545F1FCC}"/>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6C2FC538-4FA3-7B07-A3A6-665D7AF6A29D}"/>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写真の一覧より不要な</a:t>
            </a:r>
          </a:p>
          <a:p>
            <a:pPr>
              <a:lnSpc>
                <a:spcPct val="130000"/>
              </a:lnSpc>
            </a:pPr>
            <a:r>
              <a:rPr lang="ja-JP" altLang="en-US" sz="1800" dirty="0">
                <a:latin typeface="BIZ UDPゴシック" panose="020B0400000000000000" pitchFamily="50" charset="-128"/>
                <a:ea typeface="BIZ UDPゴシック" panose="020B0400000000000000" pitchFamily="50" charset="-128"/>
              </a:rPr>
              <a:t>写真を選択します</a:t>
            </a:r>
          </a:p>
        </p:txBody>
      </p:sp>
      <p:sp>
        <p:nvSpPr>
          <p:cNvPr id="23" name="テキスト ボックス 22">
            <a:extLst>
              <a:ext uri="{FF2B5EF4-FFF2-40B4-BE49-F238E27FC236}">
                <a16:creationId xmlns:a16="http://schemas.microsoft.com/office/drawing/2014/main" id="{1909BB86-4CD1-E807-157E-B3AC987C83D2}"/>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03646525-FDA1-1272-5E80-16CA296A0D11}"/>
              </a:ext>
            </a:extLst>
          </p:cNvPr>
          <p:cNvSpPr txBox="1"/>
          <p:nvPr/>
        </p:nvSpPr>
        <p:spPr>
          <a:xfrm>
            <a:off x="5254430" y="1510167"/>
            <a:ext cx="3549935" cy="395621"/>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ゴミ箱マーク       を押します</a:t>
            </a:r>
          </a:p>
        </p:txBody>
      </p:sp>
      <p:sp>
        <p:nvSpPr>
          <p:cNvPr id="27" name="四角形: 角を丸くする 26">
            <a:extLst>
              <a:ext uri="{FF2B5EF4-FFF2-40B4-BE49-F238E27FC236}">
                <a16:creationId xmlns:a16="http://schemas.microsoft.com/office/drawing/2014/main" id="{47F31DC9-1326-FB00-D003-A438937A6B4A}"/>
              </a:ext>
            </a:extLst>
          </p:cNvPr>
          <p:cNvSpPr/>
          <p:nvPr/>
        </p:nvSpPr>
        <p:spPr>
          <a:xfrm>
            <a:off x="1000504" y="4722807"/>
            <a:ext cx="1220181" cy="109016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79337B9-0556-C858-2A0B-6258E3850490}"/>
              </a:ext>
            </a:extLst>
          </p:cNvPr>
          <p:cNvSpPr/>
          <p:nvPr/>
        </p:nvSpPr>
        <p:spPr>
          <a:xfrm>
            <a:off x="7332141" y="6352996"/>
            <a:ext cx="561650" cy="44500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7A869AEA-6E41-6637-7A8E-C46B539597C2}"/>
              </a:ext>
            </a:extLst>
          </p:cNvPr>
          <p:cNvPicPr>
            <a:picLocks noChangeAspect="1"/>
          </p:cNvPicPr>
          <p:nvPr/>
        </p:nvPicPr>
        <p:blipFill>
          <a:blip r:embed="rId8"/>
          <a:srcRect l="86551" t="8988" r="1454" b="1764"/>
          <a:stretch>
            <a:fillRect/>
          </a:stretch>
        </p:blipFill>
        <p:spPr>
          <a:xfrm>
            <a:off x="6694621" y="1523064"/>
            <a:ext cx="408197" cy="408197"/>
          </a:xfrm>
          <a:custGeom>
            <a:avLst/>
            <a:gdLst>
              <a:gd name="connsiteX0" fmla="*/ 114541 w 616344"/>
              <a:gd name="connsiteY0" fmla="*/ 0 h 616344"/>
              <a:gd name="connsiteX1" fmla="*/ 501803 w 616344"/>
              <a:gd name="connsiteY1" fmla="*/ 0 h 616344"/>
              <a:gd name="connsiteX2" fmla="*/ 616344 w 616344"/>
              <a:gd name="connsiteY2" fmla="*/ 114542 h 616344"/>
              <a:gd name="connsiteX3" fmla="*/ 616344 w 616344"/>
              <a:gd name="connsiteY3" fmla="*/ 501803 h 616344"/>
              <a:gd name="connsiteX4" fmla="*/ 501803 w 616344"/>
              <a:gd name="connsiteY4" fmla="*/ 616344 h 616344"/>
              <a:gd name="connsiteX5" fmla="*/ 114541 w 616344"/>
              <a:gd name="connsiteY5" fmla="*/ 616344 h 616344"/>
              <a:gd name="connsiteX6" fmla="*/ 0 w 616344"/>
              <a:gd name="connsiteY6" fmla="*/ 501803 h 616344"/>
              <a:gd name="connsiteX7" fmla="*/ 0 w 616344"/>
              <a:gd name="connsiteY7" fmla="*/ 114542 h 616344"/>
              <a:gd name="connsiteX8" fmla="*/ 114541 w 616344"/>
              <a:gd name="connsiteY8" fmla="*/ 0 h 61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344" h="616344">
                <a:moveTo>
                  <a:pt x="114541" y="0"/>
                </a:moveTo>
                <a:lnTo>
                  <a:pt x="501803" y="0"/>
                </a:lnTo>
                <a:cubicBezTo>
                  <a:pt x="565062" y="0"/>
                  <a:pt x="616344" y="51282"/>
                  <a:pt x="616344" y="114542"/>
                </a:cubicBezTo>
                <a:lnTo>
                  <a:pt x="616344" y="501803"/>
                </a:lnTo>
                <a:cubicBezTo>
                  <a:pt x="616344" y="565062"/>
                  <a:pt x="565062" y="616344"/>
                  <a:pt x="501803" y="616344"/>
                </a:cubicBezTo>
                <a:lnTo>
                  <a:pt x="114541" y="616344"/>
                </a:lnTo>
                <a:cubicBezTo>
                  <a:pt x="51282" y="616344"/>
                  <a:pt x="0" y="565062"/>
                  <a:pt x="0" y="501803"/>
                </a:cubicBezTo>
                <a:lnTo>
                  <a:pt x="0" y="114542"/>
                </a:lnTo>
                <a:cubicBezTo>
                  <a:pt x="0" y="51282"/>
                  <a:pt x="51282" y="0"/>
                  <a:pt x="114541" y="0"/>
                </a:cubicBezTo>
                <a:close/>
              </a:path>
            </a:pathLst>
          </a:custGeom>
          <a:ln>
            <a:noFill/>
          </a:ln>
          <a:effectLst/>
        </p:spPr>
      </p:pic>
      <p:sp>
        <p:nvSpPr>
          <p:cNvPr id="4" name="Slide Number Placeholder 5">
            <a:extLst>
              <a:ext uri="{FF2B5EF4-FFF2-40B4-BE49-F238E27FC236}">
                <a16:creationId xmlns:a16="http://schemas.microsoft.com/office/drawing/2014/main" id="{AC53814D-F7D1-5F09-1979-0FB6027590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２９</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04793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D0E27984-0C71-1229-296D-2A1885B791D3}"/>
              </a:ext>
            </a:extLst>
          </p:cNvPr>
          <p:cNvPicPr>
            <a:picLocks noChangeAspect="1"/>
          </p:cNvPicPr>
          <p:nvPr/>
        </p:nvPicPr>
        <p:blipFill>
          <a:blip r:embed="rId4"/>
          <a:stretch>
            <a:fillRect/>
          </a:stretch>
        </p:blipFill>
        <p:spPr>
          <a:xfrm>
            <a:off x="3378335" y="2376093"/>
            <a:ext cx="2417810" cy="4300478"/>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1980029" cy="523092"/>
          </a:xfrm>
        </p:spPr>
        <p:txBody>
          <a:bodyPr vert="horz" wrap="none">
            <a:spAutoFit/>
          </a:bodyPr>
          <a:lstStyle/>
          <a:p>
            <a:pPr>
              <a:lnSpc>
                <a:spcPct val="100000"/>
              </a:lnSpc>
            </a:pPr>
            <a:r>
              <a:rPr kumimoji="0" lang="ja-JP" altLang="en-US" kern="0"/>
              <a:t>写真の削除</a:t>
            </a:r>
          </a:p>
        </p:txBody>
      </p:sp>
      <p:sp>
        <p:nvSpPr>
          <p:cNvPr id="5" name="字幕 14">
            <a:extLst>
              <a:ext uri="{FF2B5EF4-FFF2-40B4-BE49-F238E27FC236}">
                <a16:creationId xmlns:a16="http://schemas.microsoft.com/office/drawing/2014/main" id="{0D3C9A00-0761-28DB-840D-92A2A8D530D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不要な写真を削除する方法</a:t>
            </a:r>
            <a:endParaRPr lang="ja-JP" altLang="en-US" sz="1800" b="0" dirty="0">
              <a:solidFill>
                <a:srgbClr val="4472C4"/>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2004DC98-941A-E3AD-3DBB-F2F451555F1E}"/>
              </a:ext>
            </a:extLst>
          </p:cNvPr>
          <p:cNvSpPr/>
          <p:nvPr/>
        </p:nvSpPr>
        <p:spPr>
          <a:xfrm>
            <a:off x="3225820" y="5753390"/>
            <a:ext cx="2666979" cy="51049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C16360F9-E79D-D558-20D1-DD93CFCCF9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2-E</a:t>
            </a:r>
            <a:endParaRPr kumimoji="0" lang="ja-JP" altLang="en-US" sz="2799" kern="0">
              <a:solidFill>
                <a:sysClr val="windowText" lastClr="000000"/>
              </a:solidFill>
            </a:endParaRPr>
          </a:p>
        </p:txBody>
      </p:sp>
      <p:sp>
        <p:nvSpPr>
          <p:cNvPr id="11" name="テキスト ボックス 10">
            <a:extLst>
              <a:ext uri="{FF2B5EF4-FFF2-40B4-BE49-F238E27FC236}">
                <a16:creationId xmlns:a16="http://schemas.microsoft.com/office/drawing/2014/main" id="{96F580E3-1E15-4C6F-0C16-7E3888AFB797}"/>
              </a:ext>
            </a:extLst>
          </p:cNvPr>
          <p:cNvSpPr txBox="1"/>
          <p:nvPr/>
        </p:nvSpPr>
        <p:spPr>
          <a:xfrm>
            <a:off x="3263343" y="1485777"/>
            <a:ext cx="4306778" cy="755720"/>
          </a:xfrm>
          <a:prstGeom prst="rect">
            <a:avLst/>
          </a:prstGeom>
          <a:noFill/>
        </p:spPr>
        <p:txBody>
          <a:bodyPr wrap="square" rtlCol="0">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「写真を削除」を選択すると</a:t>
            </a: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削除が完了します</a:t>
            </a:r>
          </a:p>
        </p:txBody>
      </p:sp>
      <p:sp>
        <p:nvSpPr>
          <p:cNvPr id="12" name="テキスト ボックス 11">
            <a:extLst>
              <a:ext uri="{FF2B5EF4-FFF2-40B4-BE49-F238E27FC236}">
                <a16:creationId xmlns:a16="http://schemas.microsoft.com/office/drawing/2014/main" id="{078F022E-14B1-7032-67CA-5A89D1F1C7BA}"/>
              </a:ext>
            </a:extLst>
          </p:cNvPr>
          <p:cNvSpPr txBox="1"/>
          <p:nvPr/>
        </p:nvSpPr>
        <p:spPr>
          <a:xfrm>
            <a:off x="2632459" y="1516606"/>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 name="Slide Number Placeholder 5">
            <a:extLst>
              <a:ext uri="{FF2B5EF4-FFF2-40B4-BE49-F238E27FC236}">
                <a16:creationId xmlns:a16="http://schemas.microsoft.com/office/drawing/2014/main" id="{AC53814D-F7D1-5F09-1979-0FB6027590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99356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E7F5791-15D6-C98F-7D47-FBAC3608C7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71195" y="2388128"/>
            <a:ext cx="2361782" cy="42008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a:t>QR</a:t>
            </a:r>
            <a:r>
              <a:rPr lang="ja-JP" altLang="en-US"/>
              <a:t>コードの読み取り</a:t>
            </a:r>
          </a:p>
        </p:txBody>
      </p:sp>
      <p:sp>
        <p:nvSpPr>
          <p:cNvPr id="3" name="タイトル 1">
            <a:extLst>
              <a:ext uri="{FF2B5EF4-FFF2-40B4-BE49-F238E27FC236}">
                <a16:creationId xmlns:a16="http://schemas.microsoft.com/office/drawing/2014/main" id="{D4A0C385-F24C-81A8-A285-CD8438E1F636}"/>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2-F</a:t>
            </a:r>
            <a:endParaRPr kumimoji="0" lang="ja-JP" altLang="en-US" sz="2799" kern="0">
              <a:solidFill>
                <a:sysClr val="windowText" lastClr="000000"/>
              </a:solidFill>
            </a:endParaRPr>
          </a:p>
        </p:txBody>
      </p:sp>
      <p:sp>
        <p:nvSpPr>
          <p:cNvPr id="7" name="字幕 14">
            <a:extLst>
              <a:ext uri="{FF2B5EF4-FFF2-40B4-BE49-F238E27FC236}">
                <a16:creationId xmlns:a16="http://schemas.microsoft.com/office/drawing/2014/main" id="{7AE18428-BAE1-DA3E-BBC5-99A1D61922A9}"/>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コードを読み取る方法</a:t>
            </a:r>
          </a:p>
        </p:txBody>
      </p:sp>
      <p:cxnSp>
        <p:nvCxnSpPr>
          <p:cNvPr id="17" name="直線矢印コネクタ 16">
            <a:extLst>
              <a:ext uri="{FF2B5EF4-FFF2-40B4-BE49-F238E27FC236}">
                <a16:creationId xmlns:a16="http://schemas.microsoft.com/office/drawing/2014/main" id="{BA70F5F7-16D0-40B3-EA06-E327A374A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53E47A06-49E9-15CC-339E-0375180453B7}"/>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436CE5F8-0F64-9DFB-DA07-B3550C78E1DD}"/>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カメラ機能を起動し、</a:t>
            </a:r>
          </a:p>
          <a:p>
            <a:pPr>
              <a:lnSpc>
                <a:spcPct val="130000"/>
              </a:lnSpc>
            </a:pPr>
            <a:r>
              <a:rPr lang="ja-JP" altLang="en-US" sz="1800" dirty="0">
                <a:latin typeface="BIZ UDPゴシック" panose="020B0400000000000000" pitchFamily="50" charset="-128"/>
                <a:ea typeface="BIZ UDPゴシック" panose="020B0400000000000000" pitchFamily="50" charset="-128"/>
              </a:rPr>
              <a:t>枠内に</a:t>
            </a: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コードを収めます</a:t>
            </a:r>
          </a:p>
        </p:txBody>
      </p:sp>
      <p:sp>
        <p:nvSpPr>
          <p:cNvPr id="21" name="テキスト ボックス 20">
            <a:extLst>
              <a:ext uri="{FF2B5EF4-FFF2-40B4-BE49-F238E27FC236}">
                <a16:creationId xmlns:a16="http://schemas.microsoft.com/office/drawing/2014/main" id="{B126DE64-30AF-1B25-6D2F-1C90C379478E}"/>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8871B7A9-F0BE-C31F-38EF-8F1532DC1BB9}"/>
              </a:ext>
            </a:extLst>
          </p:cNvPr>
          <p:cNvSpPr txBox="1"/>
          <p:nvPr/>
        </p:nvSpPr>
        <p:spPr>
          <a:xfrm>
            <a:off x="5254430" y="1473810"/>
            <a:ext cx="354993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読み込みが成功すると</a:t>
            </a: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コードの下に黄色の枠が表示されます</a:t>
            </a:r>
          </a:p>
        </p:txBody>
      </p:sp>
      <p:sp>
        <p:nvSpPr>
          <p:cNvPr id="28" name="四角形: 角を丸くする 27">
            <a:extLst>
              <a:ext uri="{FF2B5EF4-FFF2-40B4-BE49-F238E27FC236}">
                <a16:creationId xmlns:a16="http://schemas.microsoft.com/office/drawing/2014/main" id="{6964513F-379B-32D3-F7C7-705EC241D8CD}"/>
              </a:ext>
            </a:extLst>
          </p:cNvPr>
          <p:cNvSpPr/>
          <p:nvPr/>
        </p:nvSpPr>
        <p:spPr>
          <a:xfrm>
            <a:off x="6223685" y="5499100"/>
            <a:ext cx="1057275" cy="238125"/>
          </a:xfrm>
          <a:prstGeom prst="roundRect">
            <a:avLst>
              <a:gd name="adj" fmla="val 2925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D208663-54F7-55BA-210D-FC766CCE793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B37A4232-9713-6B23-8B76-4F6874F3CC34}"/>
              </a:ext>
            </a:extLst>
          </p:cNvPr>
          <p:cNvGrpSpPr/>
          <p:nvPr/>
        </p:nvGrpSpPr>
        <p:grpSpPr>
          <a:xfrm>
            <a:off x="1211024" y="2388128"/>
            <a:ext cx="2361782" cy="4200823"/>
            <a:chOff x="1211024" y="2388128"/>
            <a:chExt cx="2361782" cy="4200823"/>
          </a:xfrm>
        </p:grpSpPr>
        <p:pic>
          <p:nvPicPr>
            <p:cNvPr id="1026" name="Picture 2">
              <a:extLst>
                <a:ext uri="{FF2B5EF4-FFF2-40B4-BE49-F238E27FC236}">
                  <a16:creationId xmlns:a16="http://schemas.microsoft.com/office/drawing/2014/main" id="{64D068DD-8B43-53AE-80E1-12A27ECEE1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11024" y="2388128"/>
              <a:ext cx="2361782" cy="42008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8DC353E-D8A0-357C-AF03-D6B706B692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1211024" y="2651689"/>
              <a:ext cx="2361782" cy="31605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756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dirty="0"/>
              <a:t>QR</a:t>
            </a:r>
            <a:r>
              <a:rPr lang="ja-JP" altLang="en-US" dirty="0"/>
              <a:t>コードの読み取り</a:t>
            </a:r>
          </a:p>
        </p:txBody>
      </p:sp>
      <p:sp>
        <p:nvSpPr>
          <p:cNvPr id="3" name="タイトル 1">
            <a:extLst>
              <a:ext uri="{FF2B5EF4-FFF2-40B4-BE49-F238E27FC236}">
                <a16:creationId xmlns:a16="http://schemas.microsoft.com/office/drawing/2014/main" id="{D4A0C385-F24C-81A8-A285-CD8438E1F636}"/>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2-F</a:t>
            </a:r>
            <a:endParaRPr kumimoji="0" lang="ja-JP" altLang="en-US" sz="2799" kern="0" dirty="0">
              <a:solidFill>
                <a:sysClr val="windowText" lastClr="000000"/>
              </a:solidFill>
            </a:endParaRPr>
          </a:p>
        </p:txBody>
      </p:sp>
      <p:sp>
        <p:nvSpPr>
          <p:cNvPr id="7" name="字幕 14">
            <a:extLst>
              <a:ext uri="{FF2B5EF4-FFF2-40B4-BE49-F238E27FC236}">
                <a16:creationId xmlns:a16="http://schemas.microsoft.com/office/drawing/2014/main" id="{7AE18428-BAE1-DA3E-BBC5-99A1D61922A9}"/>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コードを読み取る方法</a:t>
            </a:r>
          </a:p>
        </p:txBody>
      </p:sp>
      <p:pic>
        <p:nvPicPr>
          <p:cNvPr id="16" name="図 15">
            <a:extLst>
              <a:ext uri="{FF2B5EF4-FFF2-40B4-BE49-F238E27FC236}">
                <a16:creationId xmlns:a16="http://schemas.microsoft.com/office/drawing/2014/main" id="{EB4763C9-2DB4-D262-9352-EFA91546C355}"/>
              </a:ext>
            </a:extLst>
          </p:cNvPr>
          <p:cNvPicPr>
            <a:picLocks noChangeAspect="1"/>
          </p:cNvPicPr>
          <p:nvPr/>
        </p:nvPicPr>
        <p:blipFill rotWithShape="1">
          <a:blip r:embed="rId6"/>
          <a:srcRect b="3704"/>
          <a:stretch/>
        </p:blipFill>
        <p:spPr>
          <a:xfrm>
            <a:off x="3402064" y="2393453"/>
            <a:ext cx="2026277" cy="4225062"/>
          </a:xfrm>
          <a:prstGeom prst="rect">
            <a:avLst/>
          </a:prstGeom>
          <a:ln>
            <a:solidFill>
              <a:schemeClr val="tx1"/>
            </a:solidFill>
          </a:ln>
        </p:spPr>
      </p:pic>
      <p:sp>
        <p:nvSpPr>
          <p:cNvPr id="6" name="Slide Number Placeholder 5">
            <a:extLst>
              <a:ext uri="{FF2B5EF4-FFF2-40B4-BE49-F238E27FC236}">
                <a16:creationId xmlns:a16="http://schemas.microsoft.com/office/drawing/2014/main" id="{C5CF3CC3-B034-5C75-5662-E8DAE164556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３２</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6B6DA33-08F7-43EC-7613-0125E26AE44E}"/>
              </a:ext>
            </a:extLst>
          </p:cNvPr>
          <p:cNvSpPr txBox="1"/>
          <p:nvPr/>
        </p:nvSpPr>
        <p:spPr>
          <a:xfrm>
            <a:off x="3291532" y="1664922"/>
            <a:ext cx="4689873" cy="395621"/>
          </a:xfrm>
          <a:prstGeom prst="rect">
            <a:avLst/>
          </a:prstGeom>
          <a:noFill/>
        </p:spPr>
        <p:txBody>
          <a:bodyPr wrap="square">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押した後に、画面が切り替われば成功です</a:t>
            </a:r>
          </a:p>
        </p:txBody>
      </p:sp>
      <p:sp>
        <p:nvSpPr>
          <p:cNvPr id="4" name="テキスト ボックス 3">
            <a:extLst>
              <a:ext uri="{FF2B5EF4-FFF2-40B4-BE49-F238E27FC236}">
                <a16:creationId xmlns:a16="http://schemas.microsoft.com/office/drawing/2014/main" id="{B7EC7D5E-758E-7616-5919-D9ADA6E4A97C}"/>
              </a:ext>
            </a:extLst>
          </p:cNvPr>
          <p:cNvSpPr txBox="1"/>
          <p:nvPr/>
        </p:nvSpPr>
        <p:spPr>
          <a:xfrm>
            <a:off x="2740570" y="1592350"/>
            <a:ext cx="561650" cy="584647"/>
          </a:xfrm>
          <a:prstGeom prst="rect">
            <a:avLst/>
          </a:prstGeom>
          <a:noFill/>
        </p:spPr>
        <p:txBody>
          <a:bodyPr wrap="square" rtlCol="0">
            <a:spAutoFit/>
          </a:bodyPr>
          <a:lstStyle/>
          <a:p>
            <a:r>
              <a:rPr lang="ja-JP" altLang="en-US" sz="3199" b="1" dirty="0">
                <a:solidFill>
                  <a:srgbClr val="4472C4"/>
                </a:solidFill>
                <a:latin typeface="BIZ UDPゴシック" panose="020B0400000000000000" pitchFamily="50" charset="-128"/>
                <a:ea typeface="BIZ UDPゴシック" panose="020B0400000000000000" pitchFamily="50" charset="-128"/>
                <a:cs typeface="Meiryo" charset="-128"/>
              </a:rPr>
              <a:t>➌</a:t>
            </a:r>
            <a:endParaRPr lang="en-US" altLang="ja-JP" sz="3199"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612360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a:t>QR</a:t>
            </a:r>
            <a:r>
              <a:rPr lang="ja-JP" altLang="en-US"/>
              <a:t>コードの読み取り</a:t>
            </a:r>
          </a:p>
        </p:txBody>
      </p:sp>
      <p:sp>
        <p:nvSpPr>
          <p:cNvPr id="3" name="字幕 14">
            <a:extLst>
              <a:ext uri="{FF2B5EF4-FFF2-40B4-BE49-F238E27FC236}">
                <a16:creationId xmlns:a16="http://schemas.microsoft.com/office/drawing/2014/main" id="{3CC344B3-CA02-0D28-058B-9396C07B2EE9}"/>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コードを読み取る別の方法</a:t>
            </a:r>
          </a:p>
        </p:txBody>
      </p:sp>
      <p:sp>
        <p:nvSpPr>
          <p:cNvPr id="5" name="タイトル 1">
            <a:extLst>
              <a:ext uri="{FF2B5EF4-FFF2-40B4-BE49-F238E27FC236}">
                <a16:creationId xmlns:a16="http://schemas.microsoft.com/office/drawing/2014/main" id="{B6D1D882-149F-DFA6-86AA-5293561199BD}"/>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2-F</a:t>
            </a:r>
            <a:endParaRPr kumimoji="0" lang="ja-JP" altLang="en-US" sz="2799" kern="0">
              <a:solidFill>
                <a:sysClr val="windowText" lastClr="000000"/>
              </a:solidFill>
            </a:endParaRPr>
          </a:p>
        </p:txBody>
      </p:sp>
      <p:grpSp>
        <p:nvGrpSpPr>
          <p:cNvPr id="19" name="グループ化 18">
            <a:extLst>
              <a:ext uri="{FF2B5EF4-FFF2-40B4-BE49-F238E27FC236}">
                <a16:creationId xmlns:a16="http://schemas.microsoft.com/office/drawing/2014/main" id="{989DB555-D8ED-9D95-97B6-0F42DBA29D42}"/>
              </a:ext>
            </a:extLst>
          </p:cNvPr>
          <p:cNvGrpSpPr/>
          <p:nvPr/>
        </p:nvGrpSpPr>
        <p:grpSpPr>
          <a:xfrm>
            <a:off x="461688" y="3311961"/>
            <a:ext cx="1521456" cy="3017993"/>
            <a:chOff x="683618" y="2731317"/>
            <a:chExt cx="1666763" cy="3306227"/>
          </a:xfrm>
        </p:grpSpPr>
        <p:grpSp>
          <p:nvGrpSpPr>
            <p:cNvPr id="14" name="グループ化 13">
              <a:extLst>
                <a:ext uri="{FF2B5EF4-FFF2-40B4-BE49-F238E27FC236}">
                  <a16:creationId xmlns:a16="http://schemas.microsoft.com/office/drawing/2014/main" id="{27EA7254-1AA7-73D5-5C81-6B693C0880AA}"/>
                </a:ext>
              </a:extLst>
            </p:cNvPr>
            <p:cNvGrpSpPr/>
            <p:nvPr/>
          </p:nvGrpSpPr>
          <p:grpSpPr>
            <a:xfrm>
              <a:off x="683618" y="2731317"/>
              <a:ext cx="1666763" cy="3306227"/>
              <a:chOff x="1108042" y="2746115"/>
              <a:chExt cx="1971823" cy="3943644"/>
            </a:xfrm>
          </p:grpSpPr>
          <p:pic>
            <p:nvPicPr>
              <p:cNvPr id="15" name="図 14">
                <a:extLst>
                  <a:ext uri="{FF2B5EF4-FFF2-40B4-BE49-F238E27FC236}">
                    <a16:creationId xmlns:a16="http://schemas.microsoft.com/office/drawing/2014/main" id="{21CCE83B-A1D6-ED12-6586-9FCB066A1D9F}"/>
                  </a:ext>
                </a:extLst>
              </p:cNvPr>
              <p:cNvPicPr>
                <a:picLocks noChangeAspect="1"/>
              </p:cNvPicPr>
              <p:nvPr/>
            </p:nvPicPr>
            <p:blipFill>
              <a:blip r:embed="rId6"/>
              <a:stretch>
                <a:fillRect/>
              </a:stretch>
            </p:blipFill>
            <p:spPr>
              <a:xfrm>
                <a:off x="1108042" y="2746115"/>
                <a:ext cx="1971823" cy="3943644"/>
              </a:xfrm>
              <a:prstGeom prst="rect">
                <a:avLst/>
              </a:prstGeom>
            </p:spPr>
          </p:pic>
          <p:sp>
            <p:nvSpPr>
              <p:cNvPr id="16" name="正方形/長方形 15">
                <a:extLst>
                  <a:ext uri="{FF2B5EF4-FFF2-40B4-BE49-F238E27FC236}">
                    <a16:creationId xmlns:a16="http://schemas.microsoft.com/office/drawing/2014/main" id="{C3C8AA18-E176-9D39-E73C-7EC0902BEF96}"/>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17" name="図 16">
              <a:extLst>
                <a:ext uri="{FF2B5EF4-FFF2-40B4-BE49-F238E27FC236}">
                  <a16:creationId xmlns:a16="http://schemas.microsoft.com/office/drawing/2014/main" id="{7C970C16-FBED-8F0A-C6B6-B37755DA4DDA}"/>
                </a:ext>
              </a:extLst>
            </p:cNvPr>
            <p:cNvPicPr>
              <a:picLocks noChangeAspect="1"/>
            </p:cNvPicPr>
            <p:nvPr/>
          </p:nvPicPr>
          <p:blipFill>
            <a:blip r:embed="rId7"/>
            <a:stretch>
              <a:fillRect/>
            </a:stretch>
          </p:blipFill>
          <p:spPr>
            <a:xfrm>
              <a:off x="795417" y="3130192"/>
              <a:ext cx="1426386" cy="2538548"/>
            </a:xfrm>
            <a:prstGeom prst="rect">
              <a:avLst/>
            </a:prstGeom>
          </p:spPr>
        </p:pic>
      </p:grpSp>
      <p:sp>
        <p:nvSpPr>
          <p:cNvPr id="46" name="上矢印 41">
            <a:extLst>
              <a:ext uri="{FF2B5EF4-FFF2-40B4-BE49-F238E27FC236}">
                <a16:creationId xmlns:a16="http://schemas.microsoft.com/office/drawing/2014/main" id="{9E5C7229-8849-FC43-118E-138B22740132}"/>
              </a:ext>
            </a:extLst>
          </p:cNvPr>
          <p:cNvSpPr>
            <a:spLocks/>
          </p:cNvSpPr>
          <p:nvPr/>
        </p:nvSpPr>
        <p:spPr>
          <a:xfrm>
            <a:off x="923827" y="4365766"/>
            <a:ext cx="715968" cy="1753941"/>
          </a:xfrm>
          <a:prstGeom prst="upArrow">
            <a:avLst/>
          </a:prstGeom>
          <a:solidFill>
            <a:schemeClr val="bg1"/>
          </a:solidFill>
          <a:ln w="28575">
            <a:solidFill>
              <a:srgbClr val="FF3300"/>
            </a:solidFill>
            <a:prstDash val="sysDot"/>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E3DFF2DA-34C6-1F85-AC7B-4B94F9B2FA85}"/>
              </a:ext>
            </a:extLst>
          </p:cNvPr>
          <p:cNvSpPr txBox="1"/>
          <p:nvPr/>
        </p:nvSpPr>
        <p:spPr>
          <a:xfrm>
            <a:off x="4233535" y="2910531"/>
            <a:ext cx="407893" cy="348723"/>
          </a:xfrm>
          <a:prstGeom prst="rect">
            <a:avLst/>
          </a:prstGeom>
          <a:noFill/>
        </p:spPr>
        <p:txBody>
          <a:bodyPr wrap="square" rtlCol="0">
            <a:spAutoFit/>
          </a:bodyPr>
          <a:lstStyle/>
          <a:p>
            <a:r>
              <a:rPr lang="ja-JP" altLang="en-US" sz="1400" b="1">
                <a:solidFill>
                  <a:schemeClr val="bg1"/>
                </a:solidFill>
                <a:latin typeface="BIZ UDPゴシック" panose="020B0400000000000000" pitchFamily="50" charset="-128"/>
                <a:ea typeface="BIZ UDPゴシック" panose="020B0400000000000000" pitchFamily="50" charset="-128"/>
              </a:rPr>
              <a:t>右</a:t>
            </a:r>
          </a:p>
        </p:txBody>
      </p:sp>
      <p:pic>
        <p:nvPicPr>
          <p:cNvPr id="63" name="図 62" descr="ホーム画面の画像">
            <a:extLst>
              <a:ext uri="{FF2B5EF4-FFF2-40B4-BE49-F238E27FC236}">
                <a16:creationId xmlns:a16="http://schemas.microsoft.com/office/drawing/2014/main" id="{8A744AFA-6B59-7EC7-C211-FD8EA3867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3533" y="3179321"/>
            <a:ext cx="1838499" cy="3343297"/>
          </a:xfrm>
          <a:prstGeom prst="rect">
            <a:avLst/>
          </a:prstGeom>
        </p:spPr>
      </p:pic>
      <p:sp>
        <p:nvSpPr>
          <p:cNvPr id="65" name="上矢印 41">
            <a:extLst>
              <a:ext uri="{FF2B5EF4-FFF2-40B4-BE49-F238E27FC236}">
                <a16:creationId xmlns:a16="http://schemas.microsoft.com/office/drawing/2014/main" id="{EFAAFACD-692D-66E8-D1C2-8A881BB0C4DA}"/>
              </a:ext>
            </a:extLst>
          </p:cNvPr>
          <p:cNvSpPr>
            <a:spLocks/>
          </p:cNvSpPr>
          <p:nvPr/>
        </p:nvSpPr>
        <p:spPr>
          <a:xfrm flipV="1">
            <a:off x="3893880" y="3311961"/>
            <a:ext cx="507010" cy="1270932"/>
          </a:xfrm>
          <a:prstGeom prst="upArrow">
            <a:avLst/>
          </a:prstGeom>
          <a:solidFill>
            <a:schemeClr val="bg1"/>
          </a:solidFill>
          <a:ln w="28575">
            <a:solidFill>
              <a:srgbClr val="FF3300"/>
            </a:solidFill>
            <a:prstDash val="sysDot"/>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6" name="テキスト ボックス 75">
            <a:extLst>
              <a:ext uri="{FF2B5EF4-FFF2-40B4-BE49-F238E27FC236}">
                <a16:creationId xmlns:a16="http://schemas.microsoft.com/office/drawing/2014/main" id="{8FE51609-B606-270E-8DAF-EC378CDD4AAB}"/>
              </a:ext>
            </a:extLst>
          </p:cNvPr>
          <p:cNvSpPr txBox="1"/>
          <p:nvPr/>
        </p:nvSpPr>
        <p:spPr>
          <a:xfrm>
            <a:off x="0" y="2240715"/>
            <a:ext cx="2339102" cy="307777"/>
          </a:xfrm>
          <a:prstGeom prst="rect">
            <a:avLst/>
          </a:prstGeom>
          <a:noFill/>
        </p:spPr>
        <p:txBody>
          <a:bodyPr wrap="none" rtlCol="0">
            <a:spAutoFit/>
          </a:bodyPr>
          <a:lstStyle/>
          <a:p>
            <a:r>
              <a:rPr lang="en-US" altLang="ja-JP" sz="1400" b="1" dirty="0">
                <a:solidFill>
                  <a:srgbClr val="4472C4"/>
                </a:solidFill>
                <a:latin typeface="BIZ UDPゴシック" panose="020B0400000000000000" pitchFamily="50" charset="-128"/>
                <a:ea typeface="BIZ UDPゴシック" panose="020B0400000000000000" pitchFamily="50" charset="-128"/>
              </a:rPr>
              <a:t> </a:t>
            </a:r>
            <a:r>
              <a:rPr lang="ja-JP" altLang="en-US" sz="1400" b="1" dirty="0">
                <a:solidFill>
                  <a:srgbClr val="4472C4"/>
                </a:solidFill>
                <a:latin typeface="BIZ UDPゴシック" panose="020B0400000000000000" pitchFamily="50" charset="-128"/>
                <a:ea typeface="BIZ UDPゴシック" panose="020B0400000000000000" pitchFamily="50" charset="-128"/>
              </a:rPr>
              <a:t>［ホームボタンのある機種］</a:t>
            </a:r>
          </a:p>
        </p:txBody>
      </p:sp>
      <p:sp>
        <p:nvSpPr>
          <p:cNvPr id="78" name="テキスト ボックス 77">
            <a:extLst>
              <a:ext uri="{FF2B5EF4-FFF2-40B4-BE49-F238E27FC236}">
                <a16:creationId xmlns:a16="http://schemas.microsoft.com/office/drawing/2014/main" id="{6B4BE492-25CB-A841-7CD8-101BA5D8B5D0}"/>
              </a:ext>
            </a:extLst>
          </p:cNvPr>
          <p:cNvSpPr txBox="1"/>
          <p:nvPr/>
        </p:nvSpPr>
        <p:spPr>
          <a:xfrm>
            <a:off x="2472236" y="2236013"/>
            <a:ext cx="2282997" cy="307777"/>
          </a:xfrm>
          <a:prstGeom prst="rect">
            <a:avLst/>
          </a:prstGeom>
          <a:noFill/>
        </p:spPr>
        <p:txBody>
          <a:bodyPr wrap="none" rtlCol="0">
            <a:spAutoFit/>
          </a:bodyPr>
          <a:lstStyle/>
          <a:p>
            <a:r>
              <a:rPr lang="ja-JP" altLang="en-US" sz="1400" b="1" dirty="0">
                <a:solidFill>
                  <a:srgbClr val="4472C4"/>
                </a:solidFill>
                <a:latin typeface="BIZ UDPゴシック" panose="020B0400000000000000" pitchFamily="50" charset="-128"/>
                <a:ea typeface="BIZ UDPゴシック" panose="020B0400000000000000" pitchFamily="50" charset="-128"/>
              </a:rPr>
              <a:t>［ホームボタンの無い機種］</a:t>
            </a:r>
          </a:p>
        </p:txBody>
      </p:sp>
      <p:cxnSp>
        <p:nvCxnSpPr>
          <p:cNvPr id="93" name="直線コネクタ 92">
            <a:extLst>
              <a:ext uri="{FF2B5EF4-FFF2-40B4-BE49-F238E27FC236}">
                <a16:creationId xmlns:a16="http://schemas.microsoft.com/office/drawing/2014/main" id="{7C50BEB4-BE6B-0872-1B09-49B1E574DCB3}"/>
              </a:ext>
            </a:extLst>
          </p:cNvPr>
          <p:cNvCxnSpPr>
            <a:cxnSpLocks/>
          </p:cNvCxnSpPr>
          <p:nvPr/>
        </p:nvCxnSpPr>
        <p:spPr>
          <a:xfrm>
            <a:off x="2397357" y="2104571"/>
            <a:ext cx="0" cy="4470400"/>
          </a:xfrm>
          <a:prstGeom prst="line">
            <a:avLst/>
          </a:prstGeom>
          <a:ln w="15875">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4DF849D6-8F56-D892-1E02-059E9260826C}"/>
              </a:ext>
            </a:extLst>
          </p:cNvPr>
          <p:cNvSpPr txBox="1"/>
          <p:nvPr/>
        </p:nvSpPr>
        <p:spPr>
          <a:xfrm>
            <a:off x="51529" y="2527113"/>
            <a:ext cx="2554405" cy="286232"/>
          </a:xfrm>
          <a:prstGeom prst="rect">
            <a:avLst/>
          </a:prstGeom>
          <a:noFill/>
        </p:spPr>
        <p:txBody>
          <a:bodyPr wrap="square" rtlCol="0">
            <a:spAutoFit/>
          </a:bodyPr>
          <a:lstStyle/>
          <a:p>
            <a:pPr>
              <a:lnSpc>
                <a:spcPct val="90000"/>
              </a:lnSpc>
            </a:pPr>
            <a:r>
              <a:rPr lang="ja-JP" altLang="en-US" sz="1400" dirty="0">
                <a:latin typeface="BIZ UDPゴシック" panose="020B0400000000000000" pitchFamily="50" charset="-128"/>
                <a:ea typeface="BIZ UDPゴシック" panose="020B0400000000000000" pitchFamily="50" charset="-128"/>
              </a:rPr>
              <a:t>下から上へ画面をなぞる</a:t>
            </a:r>
          </a:p>
        </p:txBody>
      </p:sp>
      <p:sp>
        <p:nvSpPr>
          <p:cNvPr id="9" name="テキスト ボックス 8">
            <a:extLst>
              <a:ext uri="{FF2B5EF4-FFF2-40B4-BE49-F238E27FC236}">
                <a16:creationId xmlns:a16="http://schemas.microsoft.com/office/drawing/2014/main" id="{0792679A-C5C2-47BE-1E83-620D6FC56C69}"/>
              </a:ext>
            </a:extLst>
          </p:cNvPr>
          <p:cNvSpPr txBox="1"/>
          <p:nvPr/>
        </p:nvSpPr>
        <p:spPr>
          <a:xfrm>
            <a:off x="2500534" y="2531234"/>
            <a:ext cx="2739123" cy="286232"/>
          </a:xfrm>
          <a:prstGeom prst="rect">
            <a:avLst/>
          </a:prstGeom>
          <a:noFill/>
        </p:spPr>
        <p:txBody>
          <a:bodyPr wrap="square" rtlCol="0">
            <a:spAutoFit/>
          </a:bodyPr>
          <a:lstStyle/>
          <a:p>
            <a:pPr>
              <a:lnSpc>
                <a:spcPct val="90000"/>
              </a:lnSpc>
            </a:pPr>
            <a:r>
              <a:rPr lang="ja-JP" altLang="en-US" sz="1400" dirty="0">
                <a:latin typeface="BIZ UDPゴシック" panose="020B0400000000000000" pitchFamily="50" charset="-128"/>
                <a:ea typeface="BIZ UDPゴシック" panose="020B0400000000000000" pitchFamily="50" charset="-128"/>
              </a:rPr>
              <a:t>右上から下へ画面をなぞる</a:t>
            </a:r>
          </a:p>
        </p:txBody>
      </p:sp>
      <p:sp>
        <p:nvSpPr>
          <p:cNvPr id="13" name="テキスト ボックス 12">
            <a:extLst>
              <a:ext uri="{FF2B5EF4-FFF2-40B4-BE49-F238E27FC236}">
                <a16:creationId xmlns:a16="http://schemas.microsoft.com/office/drawing/2014/main" id="{F306D984-6C06-8230-7C07-F6F4C6737737}"/>
              </a:ext>
            </a:extLst>
          </p:cNvPr>
          <p:cNvSpPr txBox="1"/>
          <p:nvPr/>
        </p:nvSpPr>
        <p:spPr>
          <a:xfrm>
            <a:off x="108615"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820EE39D-241B-DF01-6062-D6D8DA25D2D2}"/>
              </a:ext>
            </a:extLst>
          </p:cNvPr>
          <p:cNvSpPr txBox="1"/>
          <p:nvPr/>
        </p:nvSpPr>
        <p:spPr>
          <a:xfrm>
            <a:off x="631567" y="1626865"/>
            <a:ext cx="3577576"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コントロールセンターを表示します</a:t>
            </a:r>
          </a:p>
        </p:txBody>
      </p:sp>
      <p:sp>
        <p:nvSpPr>
          <p:cNvPr id="21" name="テキスト ボックス 20">
            <a:extLst>
              <a:ext uri="{FF2B5EF4-FFF2-40B4-BE49-F238E27FC236}">
                <a16:creationId xmlns:a16="http://schemas.microsoft.com/office/drawing/2014/main" id="{9032D11C-7EA1-2923-FD54-1B3A2E336CD3}"/>
              </a:ext>
            </a:extLst>
          </p:cNvPr>
          <p:cNvSpPr txBox="1"/>
          <p:nvPr/>
        </p:nvSpPr>
        <p:spPr>
          <a:xfrm>
            <a:off x="5067053"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4337B2C3-88EC-CAB8-CE51-3E1A77523F24}"/>
              </a:ext>
            </a:extLst>
          </p:cNvPr>
          <p:cNvSpPr txBox="1"/>
          <p:nvPr/>
        </p:nvSpPr>
        <p:spPr>
          <a:xfrm>
            <a:off x="5594065" y="1556205"/>
            <a:ext cx="3549935" cy="590931"/>
          </a:xfrm>
          <a:prstGeom prst="rect">
            <a:avLst/>
          </a:prstGeom>
          <a:noFill/>
        </p:spPr>
        <p:txBody>
          <a:bodyPr wrap="square" rtlCol="0" anchor="ctr">
            <a:spAutoFit/>
          </a:bodyPr>
          <a:lstStyle/>
          <a:p>
            <a:pPr>
              <a:lnSpc>
                <a:spcPct val="90000"/>
              </a:lnSpc>
            </a:pP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コードのマーク　　　を</a:t>
            </a:r>
            <a:endParaRPr lang="en-US" altLang="ja-JP" sz="1800" dirty="0">
              <a:latin typeface="BIZ UDPゴシック" panose="020B0400000000000000" pitchFamily="50" charset="-128"/>
              <a:ea typeface="BIZ UDPゴシック" panose="020B0400000000000000" pitchFamily="50" charset="-128"/>
            </a:endParaRPr>
          </a:p>
          <a:p>
            <a:pPr>
              <a:lnSpc>
                <a:spcPct val="90000"/>
              </a:lnSpc>
            </a:pPr>
            <a:r>
              <a:rPr lang="ja-JP" altLang="en-US" sz="1800" dirty="0">
                <a:latin typeface="BIZ UDPゴシック" panose="020B0400000000000000" pitchFamily="50" charset="-128"/>
                <a:ea typeface="BIZ UDPゴシック" panose="020B0400000000000000" pitchFamily="50" charset="-128"/>
              </a:rPr>
              <a:t>押します</a:t>
            </a:r>
          </a:p>
        </p:txBody>
      </p:sp>
      <p:cxnSp>
        <p:nvCxnSpPr>
          <p:cNvPr id="24" name="直線矢印コネクタ 23">
            <a:extLst>
              <a:ext uri="{FF2B5EF4-FFF2-40B4-BE49-F238E27FC236}">
                <a16:creationId xmlns:a16="http://schemas.microsoft.com/office/drawing/2014/main" id="{ACBB9AFE-3745-2BDE-59F2-A215CB295130}"/>
              </a:ext>
            </a:extLst>
          </p:cNvPr>
          <p:cNvCxnSpPr>
            <a:cxnSpLocks/>
          </p:cNvCxnSpPr>
          <p:nvPr/>
        </p:nvCxnSpPr>
        <p:spPr>
          <a:xfrm>
            <a:off x="5032863" y="4405035"/>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0" name="図 29" descr="電子機器, リモコン が含まれている画像&#10;&#10;自動的に生成された説明">
            <a:extLst>
              <a:ext uri="{FF2B5EF4-FFF2-40B4-BE49-F238E27FC236}">
                <a16:creationId xmlns:a16="http://schemas.microsoft.com/office/drawing/2014/main" id="{3418202D-4BC4-777E-0664-7A38BDB29B06}"/>
              </a:ext>
            </a:extLst>
          </p:cNvPr>
          <p:cNvPicPr>
            <a:picLocks noChangeAspect="1"/>
          </p:cNvPicPr>
          <p:nvPr/>
        </p:nvPicPr>
        <p:blipFill>
          <a:blip r:embed="rId9"/>
          <a:stretch>
            <a:fillRect/>
          </a:stretch>
        </p:blipFill>
        <p:spPr>
          <a:xfrm>
            <a:off x="5698451" y="2328389"/>
            <a:ext cx="2566538" cy="4333668"/>
          </a:xfrm>
          <a:prstGeom prst="rect">
            <a:avLst/>
          </a:prstGeom>
          <a:ln>
            <a:solidFill>
              <a:schemeClr val="tx1"/>
            </a:solidFill>
          </a:ln>
        </p:spPr>
      </p:pic>
      <p:pic>
        <p:nvPicPr>
          <p:cNvPr id="31" name="図 30" descr="電子機器, リモコン が含まれている画像&#10;&#10;自動的に生成された説明">
            <a:extLst>
              <a:ext uri="{FF2B5EF4-FFF2-40B4-BE49-F238E27FC236}">
                <a16:creationId xmlns:a16="http://schemas.microsoft.com/office/drawing/2014/main" id="{C938C1FD-0E79-5CDB-DBB2-24E860F019CD}"/>
              </a:ext>
            </a:extLst>
          </p:cNvPr>
          <p:cNvPicPr>
            <a:picLocks noChangeAspect="1"/>
          </p:cNvPicPr>
          <p:nvPr/>
        </p:nvPicPr>
        <p:blipFill rotWithShape="1">
          <a:blip r:embed="rId9"/>
          <a:srcRect l="16317" t="11798" r="71212" b="85438"/>
          <a:stretch/>
        </p:blipFill>
        <p:spPr>
          <a:xfrm>
            <a:off x="6064532" y="3042048"/>
            <a:ext cx="320060" cy="119326"/>
          </a:xfrm>
          <a:prstGeom prst="rect">
            <a:avLst/>
          </a:prstGeom>
        </p:spPr>
      </p:pic>
      <p:sp>
        <p:nvSpPr>
          <p:cNvPr id="40" name="四角形: 角を丸くする 39">
            <a:extLst>
              <a:ext uri="{FF2B5EF4-FFF2-40B4-BE49-F238E27FC236}">
                <a16:creationId xmlns:a16="http://schemas.microsoft.com/office/drawing/2014/main" id="{78271F3D-0C76-7B44-3932-589380D4B8DD}"/>
              </a:ext>
            </a:extLst>
          </p:cNvPr>
          <p:cNvSpPr/>
          <p:nvPr/>
        </p:nvSpPr>
        <p:spPr>
          <a:xfrm>
            <a:off x="5784769" y="5938439"/>
            <a:ext cx="642778" cy="636532"/>
          </a:xfrm>
          <a:prstGeom prst="roundRect">
            <a:avLst>
              <a:gd name="adj" fmla="val 1206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pic>
        <p:nvPicPr>
          <p:cNvPr id="41" name="図 40" descr="電子機器, リモコン が含まれている画像&#10;&#10;自動的に生成された説明">
            <a:extLst>
              <a:ext uri="{FF2B5EF4-FFF2-40B4-BE49-F238E27FC236}">
                <a16:creationId xmlns:a16="http://schemas.microsoft.com/office/drawing/2014/main" id="{56686EFE-E4D3-2FFE-6065-9D9C4D1B9E2F}"/>
              </a:ext>
            </a:extLst>
          </p:cNvPr>
          <p:cNvPicPr>
            <a:picLocks noChangeAspect="1"/>
          </p:cNvPicPr>
          <p:nvPr/>
        </p:nvPicPr>
        <p:blipFill>
          <a:blip r:embed="rId9"/>
          <a:srcRect l="9232" t="86398" r="76512" b="5159"/>
          <a:stretch>
            <a:fillRect/>
          </a:stretch>
        </p:blipFill>
        <p:spPr>
          <a:xfrm>
            <a:off x="7603417" y="1555359"/>
            <a:ext cx="334084" cy="334084"/>
          </a:xfrm>
          <a:custGeom>
            <a:avLst/>
            <a:gdLst>
              <a:gd name="connsiteX0" fmla="*/ 96840 w 521093"/>
              <a:gd name="connsiteY0" fmla="*/ 0 h 521093"/>
              <a:gd name="connsiteX1" fmla="*/ 424254 w 521093"/>
              <a:gd name="connsiteY1" fmla="*/ 0 h 521093"/>
              <a:gd name="connsiteX2" fmla="*/ 521093 w 521093"/>
              <a:gd name="connsiteY2" fmla="*/ 96841 h 521093"/>
              <a:gd name="connsiteX3" fmla="*/ 521093 w 521093"/>
              <a:gd name="connsiteY3" fmla="*/ 424254 h 521093"/>
              <a:gd name="connsiteX4" fmla="*/ 424254 w 521093"/>
              <a:gd name="connsiteY4" fmla="*/ 521093 h 521093"/>
              <a:gd name="connsiteX5" fmla="*/ 96840 w 521093"/>
              <a:gd name="connsiteY5" fmla="*/ 521093 h 521093"/>
              <a:gd name="connsiteX6" fmla="*/ 0 w 521093"/>
              <a:gd name="connsiteY6" fmla="*/ 424254 h 521093"/>
              <a:gd name="connsiteX7" fmla="*/ 0 w 521093"/>
              <a:gd name="connsiteY7" fmla="*/ 96841 h 521093"/>
              <a:gd name="connsiteX8" fmla="*/ 96840 w 521093"/>
              <a:gd name="connsiteY8" fmla="*/ 0 h 5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093" h="521093">
                <a:moveTo>
                  <a:pt x="96840" y="0"/>
                </a:moveTo>
                <a:lnTo>
                  <a:pt x="424254" y="0"/>
                </a:lnTo>
                <a:cubicBezTo>
                  <a:pt x="477736" y="0"/>
                  <a:pt x="521093" y="43357"/>
                  <a:pt x="521093" y="96841"/>
                </a:cubicBezTo>
                <a:lnTo>
                  <a:pt x="521093" y="424254"/>
                </a:lnTo>
                <a:cubicBezTo>
                  <a:pt x="521093" y="477736"/>
                  <a:pt x="477736" y="521093"/>
                  <a:pt x="424254" y="521093"/>
                </a:cubicBezTo>
                <a:lnTo>
                  <a:pt x="96840" y="521093"/>
                </a:lnTo>
                <a:cubicBezTo>
                  <a:pt x="43357" y="521093"/>
                  <a:pt x="0" y="477736"/>
                  <a:pt x="0" y="424254"/>
                </a:cubicBezTo>
                <a:lnTo>
                  <a:pt x="0" y="96841"/>
                </a:lnTo>
                <a:cubicBezTo>
                  <a:pt x="0" y="43357"/>
                  <a:pt x="43357" y="0"/>
                  <a:pt x="96840" y="0"/>
                </a:cubicBezTo>
                <a:close/>
              </a:path>
            </a:pathLst>
          </a:custGeom>
          <a:ln>
            <a:noFill/>
          </a:ln>
          <a:effectLst/>
        </p:spPr>
      </p:pic>
      <p:sp>
        <p:nvSpPr>
          <p:cNvPr id="42" name="テキスト ボックス 41">
            <a:extLst>
              <a:ext uri="{FF2B5EF4-FFF2-40B4-BE49-F238E27FC236}">
                <a16:creationId xmlns:a16="http://schemas.microsoft.com/office/drawing/2014/main" id="{BC2FFC97-A326-FB3A-2FA8-C87DC4FA6EE9}"/>
              </a:ext>
            </a:extLst>
          </p:cNvPr>
          <p:cNvSpPr txBox="1"/>
          <p:nvPr/>
        </p:nvSpPr>
        <p:spPr>
          <a:xfrm>
            <a:off x="4758313" y="1203915"/>
            <a:ext cx="3847619" cy="307777"/>
          </a:xfrm>
          <a:prstGeom prst="rect">
            <a:avLst/>
          </a:prstGeom>
          <a:noFill/>
        </p:spPr>
        <p:txBody>
          <a:bodyPr wrap="square" rtlCol="0">
            <a:spAutoFit/>
          </a:bodyPr>
          <a:lstStyle/>
          <a:p>
            <a:pPr algn="r"/>
            <a:r>
              <a:rPr kumimoji="1" lang="en-US" altLang="ja-JP" sz="1400" b="1" dirty="0">
                <a:solidFill>
                  <a:schemeClr val="accent1"/>
                </a:solidFill>
                <a:latin typeface="BIZ UDPゴシック" panose="020B0400000000000000" pitchFamily="50" charset="-128"/>
                <a:ea typeface="BIZ UDPゴシック" panose="020B0400000000000000" pitchFamily="50" charset="-128"/>
              </a:rPr>
              <a:t>※</a:t>
            </a:r>
            <a:r>
              <a:rPr kumimoji="1" lang="ja-JP" altLang="en-US" sz="1400" b="1" dirty="0">
                <a:solidFill>
                  <a:schemeClr val="accent1"/>
                </a:solidFill>
                <a:latin typeface="BIZ UDPゴシック" panose="020B0400000000000000" pitchFamily="50" charset="-128"/>
                <a:ea typeface="BIZ UDPゴシック" panose="020B0400000000000000" pitchFamily="50" charset="-128"/>
              </a:rPr>
              <a:t>機種によって異なる場合があります</a:t>
            </a:r>
          </a:p>
        </p:txBody>
      </p:sp>
      <p:sp>
        <p:nvSpPr>
          <p:cNvPr id="2" name="Slide Number Placeholder 5">
            <a:extLst>
              <a:ext uri="{FF2B5EF4-FFF2-40B4-BE49-F238E27FC236}">
                <a16:creationId xmlns:a16="http://schemas.microsoft.com/office/drawing/2014/main" id="{2C3684F9-D2F2-7C43-C07C-8FE698D8D90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42706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a:t>QR</a:t>
            </a:r>
            <a:r>
              <a:rPr lang="ja-JP" altLang="en-US"/>
              <a:t>コードの読み取り</a:t>
            </a:r>
          </a:p>
        </p:txBody>
      </p:sp>
      <p:pic>
        <p:nvPicPr>
          <p:cNvPr id="75" name="図 74" descr="テキスト が含まれている画像&#10;&#10;自動的に生成された説明">
            <a:extLst>
              <a:ext uri="{FF2B5EF4-FFF2-40B4-BE49-F238E27FC236}">
                <a16:creationId xmlns:a16="http://schemas.microsoft.com/office/drawing/2014/main" id="{C19A74F9-C54F-5E73-3D5E-258A99957746}"/>
              </a:ext>
            </a:extLst>
          </p:cNvPr>
          <p:cNvPicPr>
            <a:picLocks noChangeAspect="1"/>
          </p:cNvPicPr>
          <p:nvPr/>
        </p:nvPicPr>
        <p:blipFill>
          <a:blip r:embed="rId6"/>
          <a:stretch>
            <a:fillRect/>
          </a:stretch>
        </p:blipFill>
        <p:spPr>
          <a:xfrm>
            <a:off x="1205264" y="2382699"/>
            <a:ext cx="2389615" cy="4250329"/>
          </a:xfrm>
          <a:prstGeom prst="rect">
            <a:avLst/>
          </a:prstGeom>
        </p:spPr>
      </p:pic>
      <p:sp>
        <p:nvSpPr>
          <p:cNvPr id="2" name="タイトル 1">
            <a:extLst>
              <a:ext uri="{FF2B5EF4-FFF2-40B4-BE49-F238E27FC236}">
                <a16:creationId xmlns:a16="http://schemas.microsoft.com/office/drawing/2014/main" id="{F04EF7B1-5DE4-7A6A-6BAB-9D96F6870581}"/>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2-F</a:t>
            </a:r>
            <a:endParaRPr kumimoji="0" lang="ja-JP" altLang="en-US" sz="2799" kern="0">
              <a:solidFill>
                <a:sysClr val="windowText" lastClr="000000"/>
              </a:solidFill>
            </a:endParaRPr>
          </a:p>
        </p:txBody>
      </p:sp>
      <p:sp>
        <p:nvSpPr>
          <p:cNvPr id="3" name="字幕 14">
            <a:extLst>
              <a:ext uri="{FF2B5EF4-FFF2-40B4-BE49-F238E27FC236}">
                <a16:creationId xmlns:a16="http://schemas.microsoft.com/office/drawing/2014/main" id="{4B83BB97-0030-8FEC-8BDB-2E5DCCCB9C8D}"/>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コードを読み取る別の方法</a:t>
            </a:r>
          </a:p>
        </p:txBody>
      </p:sp>
      <p:pic>
        <p:nvPicPr>
          <p:cNvPr id="7" name="図 6">
            <a:extLst>
              <a:ext uri="{FF2B5EF4-FFF2-40B4-BE49-F238E27FC236}">
                <a16:creationId xmlns:a16="http://schemas.microsoft.com/office/drawing/2014/main" id="{38256639-5088-675C-9112-279075033110}"/>
              </a:ext>
            </a:extLst>
          </p:cNvPr>
          <p:cNvPicPr>
            <a:picLocks noChangeAspect="1"/>
          </p:cNvPicPr>
          <p:nvPr/>
        </p:nvPicPr>
        <p:blipFill rotWithShape="1">
          <a:blip r:embed="rId7"/>
          <a:srcRect b="3704"/>
          <a:stretch/>
        </p:blipFill>
        <p:spPr>
          <a:xfrm>
            <a:off x="5350863" y="2378938"/>
            <a:ext cx="2036907" cy="4247227"/>
          </a:xfrm>
          <a:prstGeom prst="rect">
            <a:avLst/>
          </a:prstGeom>
          <a:ln>
            <a:solidFill>
              <a:schemeClr val="tx1"/>
            </a:solidFill>
          </a:ln>
        </p:spPr>
      </p:pic>
      <p:cxnSp>
        <p:nvCxnSpPr>
          <p:cNvPr id="10" name="直線矢印コネクタ 9">
            <a:extLst>
              <a:ext uri="{FF2B5EF4-FFF2-40B4-BE49-F238E27FC236}">
                <a16:creationId xmlns:a16="http://schemas.microsoft.com/office/drawing/2014/main" id="{FB60E347-AF6C-C8B3-5928-3C445D5A2B9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6CFF27E-F674-D4F7-D951-C5EC0988456E}"/>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D3F4935F-81A2-6993-A372-70289BD9F703}"/>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画面中央の白枠の中に</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コードを合わせます</a:t>
            </a:r>
          </a:p>
        </p:txBody>
      </p:sp>
      <p:sp>
        <p:nvSpPr>
          <p:cNvPr id="13" name="テキスト ボックス 12">
            <a:extLst>
              <a:ext uri="{FF2B5EF4-FFF2-40B4-BE49-F238E27FC236}">
                <a16:creationId xmlns:a16="http://schemas.microsoft.com/office/drawing/2014/main" id="{B553EF6F-9043-0B6B-3148-19240D9E2D42}"/>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C52CEFA1-A610-A9B2-00FD-F11A7DCB109C}"/>
              </a:ext>
            </a:extLst>
          </p:cNvPr>
          <p:cNvSpPr txBox="1"/>
          <p:nvPr/>
        </p:nvSpPr>
        <p:spPr>
          <a:xfrm>
            <a:off x="5254430" y="1473810"/>
            <a:ext cx="354993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読み取りが成功すると自動で</a:t>
            </a:r>
          </a:p>
          <a:p>
            <a:pPr>
              <a:lnSpc>
                <a:spcPct val="130000"/>
              </a:lnSpc>
            </a:pPr>
            <a:r>
              <a:rPr lang="ja-JP" altLang="en-US" sz="1800" dirty="0">
                <a:latin typeface="BIZ UDPゴシック" panose="020B0400000000000000" pitchFamily="50" charset="-128"/>
                <a:ea typeface="BIZ UDPゴシック" panose="020B0400000000000000" pitchFamily="50" charset="-128"/>
              </a:rPr>
              <a:t>ページが移動します</a:t>
            </a:r>
          </a:p>
        </p:txBody>
      </p:sp>
      <p:sp>
        <p:nvSpPr>
          <p:cNvPr id="18" name="四角形: 角を丸くする 17">
            <a:extLst>
              <a:ext uri="{FF2B5EF4-FFF2-40B4-BE49-F238E27FC236}">
                <a16:creationId xmlns:a16="http://schemas.microsoft.com/office/drawing/2014/main" id="{AE571E9E-2208-BE32-92BD-166E6B653492}"/>
              </a:ext>
            </a:extLst>
          </p:cNvPr>
          <p:cNvSpPr/>
          <p:nvPr/>
        </p:nvSpPr>
        <p:spPr>
          <a:xfrm>
            <a:off x="1393199" y="3540578"/>
            <a:ext cx="2017657" cy="1960336"/>
          </a:xfrm>
          <a:prstGeom prst="roundRect">
            <a:avLst>
              <a:gd name="adj" fmla="val 8528"/>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4E628A67-E7A1-68D3-E77B-900A042078E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6" name="図 5" descr="QR コード&#10;&#10;自動的に生成された説明">
            <a:extLst>
              <a:ext uri="{FF2B5EF4-FFF2-40B4-BE49-F238E27FC236}">
                <a16:creationId xmlns:a16="http://schemas.microsoft.com/office/drawing/2014/main" id="{E70D0DA8-ADBF-752B-1557-15962670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2384" y="3994365"/>
            <a:ext cx="1015374" cy="1015374"/>
          </a:xfrm>
          <a:prstGeom prst="rect">
            <a:avLst/>
          </a:prstGeom>
        </p:spPr>
      </p:pic>
    </p:spTree>
    <p:extLst>
      <p:ext uri="{BB962C8B-B14F-4D97-AF65-F5344CB8AC3E}">
        <p14:creationId xmlns:p14="http://schemas.microsoft.com/office/powerpoint/2010/main" val="4048066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DA91041B-E05C-5CFD-7658-5F0736DBAA32}"/>
              </a:ext>
            </a:extLst>
          </p:cNvPr>
          <p:cNvSpPr/>
          <p:nvPr/>
        </p:nvSpPr>
        <p:spPr>
          <a:xfrm>
            <a:off x="1286360" y="2399289"/>
            <a:ext cx="2359330" cy="428249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15" name="図 14">
            <a:extLst>
              <a:ext uri="{FF2B5EF4-FFF2-40B4-BE49-F238E27FC236}">
                <a16:creationId xmlns:a16="http://schemas.microsoft.com/office/drawing/2014/main" id="{1F8EC597-F74E-B772-4C49-9AC0DB519A59}"/>
              </a:ext>
            </a:extLst>
          </p:cNvPr>
          <p:cNvPicPr>
            <a:picLocks noChangeAspect="1"/>
          </p:cNvPicPr>
          <p:nvPr/>
        </p:nvPicPr>
        <p:blipFill>
          <a:blip r:embed="rId4"/>
          <a:stretch>
            <a:fillRect/>
          </a:stretch>
        </p:blipFill>
        <p:spPr>
          <a:xfrm>
            <a:off x="1267336" y="2399291"/>
            <a:ext cx="2406296" cy="4282498"/>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6C8ED477-7141-CFFC-45F7-235357C7AADE}"/>
              </a:ext>
            </a:extLst>
          </p:cNvPr>
          <p:cNvSpPr/>
          <p:nvPr/>
        </p:nvSpPr>
        <p:spPr>
          <a:xfrm>
            <a:off x="1342395" y="6118448"/>
            <a:ext cx="584395" cy="50253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D03ABFE9-443D-162E-D62F-1D509E7BCCA3}"/>
              </a:ext>
            </a:extLst>
          </p:cNvPr>
          <p:cNvGrpSpPr>
            <a:grpSpLocks noChangeAspect="1"/>
          </p:cNvGrpSpPr>
          <p:nvPr/>
        </p:nvGrpSpPr>
        <p:grpSpPr>
          <a:xfrm>
            <a:off x="5437938" y="2399289"/>
            <a:ext cx="2406296" cy="4321380"/>
            <a:chOff x="3584724" y="2685760"/>
            <a:chExt cx="1812621" cy="3248295"/>
          </a:xfrm>
        </p:grpSpPr>
        <p:pic>
          <p:nvPicPr>
            <p:cNvPr id="23" name="図 22">
              <a:extLst>
                <a:ext uri="{FF2B5EF4-FFF2-40B4-BE49-F238E27FC236}">
                  <a16:creationId xmlns:a16="http://schemas.microsoft.com/office/drawing/2014/main" id="{790EF270-44C4-4D83-C3B6-9BC896A2257D}"/>
                </a:ext>
              </a:extLst>
            </p:cNvPr>
            <p:cNvPicPr>
              <a:picLocks noChangeAspect="1"/>
            </p:cNvPicPr>
            <p:nvPr/>
          </p:nvPicPr>
          <p:blipFill>
            <a:blip r:embed="rId5"/>
            <a:stretch>
              <a:fillRect/>
            </a:stretch>
          </p:blipFill>
          <p:spPr>
            <a:xfrm>
              <a:off x="3584724" y="2685760"/>
              <a:ext cx="1812621" cy="3224049"/>
            </a:xfrm>
            <a:prstGeom prst="rect">
              <a:avLst/>
            </a:prstGeom>
            <a:ln>
              <a:solidFill>
                <a:schemeClr val="tx1"/>
              </a:solidFill>
            </a:ln>
          </p:spPr>
        </p:pic>
        <p:sp>
          <p:nvSpPr>
            <p:cNvPr id="24" name="四角形: 角を丸くする 23">
              <a:extLst>
                <a:ext uri="{FF2B5EF4-FFF2-40B4-BE49-F238E27FC236}">
                  <a16:creationId xmlns:a16="http://schemas.microsoft.com/office/drawing/2014/main" id="{2D8B1DB3-0FA9-C54A-E2B6-865A9E1DD73D}"/>
                </a:ext>
              </a:extLst>
            </p:cNvPr>
            <p:cNvSpPr/>
            <p:nvPr/>
          </p:nvSpPr>
          <p:spPr>
            <a:xfrm>
              <a:off x="4678268" y="5610394"/>
              <a:ext cx="346413" cy="32366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2" name="テキスト ボックス 11">
            <a:extLst>
              <a:ext uri="{FF2B5EF4-FFF2-40B4-BE49-F238E27FC236}">
                <a16:creationId xmlns:a16="http://schemas.microsoft.com/office/drawing/2014/main" id="{30624574-8244-ACEC-E6C3-BC0E20648230}"/>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掲載機種：</a:t>
            </a:r>
            <a:r>
              <a:rPr lang="en-US" altLang="ja-JP" sz="110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対応</a:t>
            </a:r>
            <a:r>
              <a:rPr lang="en-US" altLang="ja-JP" sz="1100">
                <a:solidFill>
                  <a:srgbClr val="4472C4"/>
                </a:solidFill>
                <a:latin typeface="BIZ UDPゴシック" panose="020B0400000000000000" pitchFamily="50" charset="-128"/>
                <a:ea typeface="BIZ UDPゴシック" panose="020B0400000000000000" pitchFamily="50" charset="-128"/>
              </a:rPr>
              <a:t>OS</a:t>
            </a:r>
            <a:r>
              <a:rPr lang="ja-JP" altLang="en-US" sz="1100">
                <a:solidFill>
                  <a:srgbClr val="4472C4"/>
                </a:solidFill>
                <a:latin typeface="BIZ UDPゴシック" panose="020B0400000000000000" pitchFamily="50" charset="-128"/>
                <a:ea typeface="BIZ UDPゴシック" panose="020B0400000000000000" pitchFamily="50" charset="-128"/>
              </a:rPr>
              <a:t>：</a:t>
            </a:r>
            <a:r>
              <a:rPr lang="en-US" altLang="ja-JP" sz="1100">
                <a:solidFill>
                  <a:srgbClr val="4472C4"/>
                </a:solidFill>
                <a:latin typeface="BIZ UDPゴシック" panose="020B0400000000000000" pitchFamily="50" charset="-128"/>
                <a:ea typeface="BIZ UDPゴシック" panose="020B0400000000000000" pitchFamily="50" charset="-128"/>
              </a:rPr>
              <a:t>iOS 16</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5340407"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電話番号を直接入力してかける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字幕 14">
            <a:extLst>
              <a:ext uri="{FF2B5EF4-FFF2-40B4-BE49-F238E27FC236}">
                <a16:creationId xmlns:a16="http://schemas.microsoft.com/office/drawing/2014/main" id="{B378FA9F-F83F-FFF3-FF4A-694EC07E66A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相手の電話番号を入力して電話をかける方法</a:t>
            </a:r>
          </a:p>
        </p:txBody>
      </p:sp>
      <p:sp>
        <p:nvSpPr>
          <p:cNvPr id="4" name="テキスト ボックス 3">
            <a:extLst>
              <a:ext uri="{FF2B5EF4-FFF2-40B4-BE49-F238E27FC236}">
                <a16:creationId xmlns:a16="http://schemas.microsoft.com/office/drawing/2014/main" id="{E64C16D7-5A7E-5C0F-3AD3-78519DF76603}"/>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512998"/>
            <a:ext cx="2986681" cy="755720"/>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画面下部に出てくる</a:t>
            </a:r>
            <a:endParaRPr lang="en-US" altLang="ja-JP" sz="180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キーパッド 　　を押します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pic>
        <p:nvPicPr>
          <p:cNvPr id="182" name="図 181">
            <a:extLst>
              <a:ext uri="{FF2B5EF4-FFF2-40B4-BE49-F238E27FC236}">
                <a16:creationId xmlns:a16="http://schemas.microsoft.com/office/drawing/2014/main" id="{2FDE2080-E81F-9AEB-1DDC-59F3EE9EDF48}"/>
              </a:ext>
            </a:extLst>
          </p:cNvPr>
          <p:cNvPicPr>
            <a:picLocks noChangeAspect="1"/>
          </p:cNvPicPr>
          <p:nvPr/>
        </p:nvPicPr>
        <p:blipFill rotWithShape="1">
          <a:blip r:embed="rId5"/>
          <a:srcRect l="62153" t="91607" r="22216"/>
          <a:stretch/>
        </p:blipFill>
        <p:spPr>
          <a:xfrm>
            <a:off x="6814045" y="1976034"/>
            <a:ext cx="266680" cy="255245"/>
          </a:xfrm>
          <a:prstGeom prst="rect">
            <a:avLst/>
          </a:prstGeom>
          <a:ln>
            <a:noFill/>
          </a:ln>
          <a:effectLst/>
        </p:spPr>
      </p:pic>
      <p:pic>
        <p:nvPicPr>
          <p:cNvPr id="8" name="図 7">
            <a:extLst>
              <a:ext uri="{FF2B5EF4-FFF2-40B4-BE49-F238E27FC236}">
                <a16:creationId xmlns:a16="http://schemas.microsoft.com/office/drawing/2014/main" id="{3136E980-453F-B8B7-FADE-CF72BBDB8457}"/>
              </a:ext>
            </a:extLst>
          </p:cNvPr>
          <p:cNvPicPr>
            <a:picLocks noChangeAspect="1"/>
          </p:cNvPicPr>
          <p:nvPr/>
        </p:nvPicPr>
        <p:blipFill rotWithShape="1">
          <a:blip r:embed="rId4"/>
          <a:srcRect l="7451" t="88692" r="77079" b="2615"/>
          <a:stretch/>
        </p:blipFill>
        <p:spPr>
          <a:xfrm>
            <a:off x="2650671" y="1624692"/>
            <a:ext cx="378279" cy="37827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9" name="テキスト ボックス 8">
            <a:extLst>
              <a:ext uri="{FF2B5EF4-FFF2-40B4-BE49-F238E27FC236}">
                <a16:creationId xmlns:a16="http://schemas.microsoft.com/office/drawing/2014/main" id="{EE35A577-F5C7-E9AC-9F48-C52BD4934A4F}"/>
              </a:ext>
            </a:extLst>
          </p:cNvPr>
          <p:cNvSpPr txBox="1"/>
          <p:nvPr/>
        </p:nvSpPr>
        <p:spPr>
          <a:xfrm>
            <a:off x="1205958" y="1590111"/>
            <a:ext cx="335515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受話器マーク　　　　を押します</a:t>
            </a:r>
            <a:endParaRPr lang="ja-JP" altLang="en-US" dirty="0">
              <a:latin typeface="BIZ UDPゴシック" panose="020B0400000000000000" pitchFamily="50" charset="-128"/>
              <a:ea typeface="BIZ UDPゴシック" panose="020B0400000000000000" pitchFamily="50" charset="-128"/>
              <a:cs typeface="IPAexGothic"/>
            </a:endParaRPr>
          </a:p>
        </p:txBody>
      </p:sp>
      <p:sp>
        <p:nvSpPr>
          <p:cNvPr id="13"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247961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5714484"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電話番号を直接入力してかける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C7A36392-0790-ECBA-6A67-F8025D93DB87}"/>
              </a:ext>
            </a:extLst>
          </p:cNvPr>
          <p:cNvGrpSpPr>
            <a:grpSpLocks noChangeAspect="1"/>
          </p:cNvGrpSpPr>
          <p:nvPr/>
        </p:nvGrpSpPr>
        <p:grpSpPr>
          <a:xfrm>
            <a:off x="1259815" y="2406595"/>
            <a:ext cx="2406297" cy="4282172"/>
            <a:chOff x="6564187" y="2709483"/>
            <a:chExt cx="1800000" cy="3203224"/>
          </a:xfrm>
        </p:grpSpPr>
        <p:grpSp>
          <p:nvGrpSpPr>
            <p:cNvPr id="10" name="グループ化 9">
              <a:extLst>
                <a:ext uri="{FF2B5EF4-FFF2-40B4-BE49-F238E27FC236}">
                  <a16:creationId xmlns:a16="http://schemas.microsoft.com/office/drawing/2014/main" id="{F682A3C7-42A5-D16D-139D-8C49CD5E0CC1}"/>
                </a:ext>
              </a:extLst>
            </p:cNvPr>
            <p:cNvGrpSpPr/>
            <p:nvPr/>
          </p:nvGrpSpPr>
          <p:grpSpPr>
            <a:xfrm>
              <a:off x="6564187" y="2711108"/>
              <a:ext cx="1800000" cy="3201599"/>
              <a:chOff x="6564187" y="2711108"/>
              <a:chExt cx="1800000" cy="3201599"/>
            </a:xfrm>
          </p:grpSpPr>
          <p:pic>
            <p:nvPicPr>
              <p:cNvPr id="21" name="図 20" descr="白い背景と黒い文字&#10;&#10;中程度の精度で自動的に生成された説明">
                <a:extLst>
                  <a:ext uri="{FF2B5EF4-FFF2-40B4-BE49-F238E27FC236}">
                    <a16:creationId xmlns:a16="http://schemas.microsoft.com/office/drawing/2014/main" id="{3112ADAA-4A40-F6ED-394D-A925DBC128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4187" y="2711108"/>
                <a:ext cx="1800000" cy="3201599"/>
              </a:xfrm>
              <a:prstGeom prst="rect">
                <a:avLst/>
              </a:prstGeom>
              <a:ln w="9525">
                <a:solidFill>
                  <a:schemeClr val="tx1">
                    <a:lumMod val="50000"/>
                    <a:lumOff val="50000"/>
                  </a:schemeClr>
                </a:solidFill>
              </a:ln>
            </p:spPr>
          </p:pic>
          <p:pic>
            <p:nvPicPr>
              <p:cNvPr id="22" name="図 21">
                <a:extLst>
                  <a:ext uri="{FF2B5EF4-FFF2-40B4-BE49-F238E27FC236}">
                    <a16:creationId xmlns:a16="http://schemas.microsoft.com/office/drawing/2014/main" id="{03744264-F30C-4F8E-4F9C-B2833A317151}"/>
                  </a:ext>
                </a:extLst>
              </p:cNvPr>
              <p:cNvPicPr>
                <a:picLocks noChangeAspect="1"/>
              </p:cNvPicPr>
              <p:nvPr/>
            </p:nvPicPr>
            <p:blipFill rotWithShape="1">
              <a:blip r:embed="rId7"/>
              <a:srcRect l="697" r="1242" b="96784"/>
              <a:stretch/>
            </p:blipFill>
            <p:spPr>
              <a:xfrm>
                <a:off x="6575900" y="2721969"/>
                <a:ext cx="1777488" cy="103701"/>
              </a:xfrm>
              <a:prstGeom prst="rect">
                <a:avLst/>
              </a:prstGeom>
              <a:ln>
                <a:noFill/>
              </a:ln>
            </p:spPr>
          </p:pic>
        </p:grpSp>
        <p:sp>
          <p:nvSpPr>
            <p:cNvPr id="11" name="object 24">
              <a:extLst>
                <a:ext uri="{FF2B5EF4-FFF2-40B4-BE49-F238E27FC236}">
                  <a16:creationId xmlns:a16="http://schemas.microsoft.com/office/drawing/2014/main" id="{5CB874E3-7DE3-C606-F1B9-E845D3044059}"/>
                </a:ext>
              </a:extLst>
            </p:cNvPr>
            <p:cNvSpPr/>
            <p:nvPr/>
          </p:nvSpPr>
          <p:spPr>
            <a:xfrm>
              <a:off x="6659813" y="3307065"/>
              <a:ext cx="678661" cy="132143"/>
            </a:xfrm>
            <a:prstGeom prst="rect">
              <a:avLst/>
            </a:prstGeom>
            <a:blipFill>
              <a:blip r:embed="rId8" cstate="print"/>
              <a:stretch>
                <a:fillRect/>
              </a:stretch>
            </a:blipFill>
          </p:spPr>
          <p:txBody>
            <a:bodyPr wrap="square" lIns="0" tIns="0" rIns="0" bIns="0" rtlCol="0"/>
            <a:lstStyle/>
            <a:p>
              <a:endParaRPr/>
            </a:p>
          </p:txBody>
        </p:sp>
        <p:sp>
          <p:nvSpPr>
            <p:cNvPr id="13" name="正方形/長方形 12">
              <a:extLst>
                <a:ext uri="{FF2B5EF4-FFF2-40B4-BE49-F238E27FC236}">
                  <a16:creationId xmlns:a16="http://schemas.microsoft.com/office/drawing/2014/main" id="{388DCEA2-2C35-F5C8-4486-3092D7590DF4}"/>
                </a:ext>
              </a:extLst>
            </p:cNvPr>
            <p:cNvSpPr/>
            <p:nvPr/>
          </p:nvSpPr>
          <p:spPr>
            <a:xfrm>
              <a:off x="6701796" y="2721538"/>
              <a:ext cx="74227" cy="7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F9A3F98B-41BC-6844-BDE6-5A7F2D377E1D}"/>
                </a:ext>
              </a:extLst>
            </p:cNvPr>
            <p:cNvGrpSpPr/>
            <p:nvPr/>
          </p:nvGrpSpPr>
          <p:grpSpPr>
            <a:xfrm>
              <a:off x="6679284" y="2709483"/>
              <a:ext cx="1662421" cy="103699"/>
              <a:chOff x="3665599" y="2744475"/>
              <a:chExt cx="1662421" cy="103699"/>
            </a:xfrm>
          </p:grpSpPr>
          <p:pic>
            <p:nvPicPr>
              <p:cNvPr id="16" name="図 15" descr="グラフ が含まれている画像&#10;&#10;自動的に生成された説明">
                <a:extLst>
                  <a:ext uri="{FF2B5EF4-FFF2-40B4-BE49-F238E27FC236}">
                    <a16:creationId xmlns:a16="http://schemas.microsoft.com/office/drawing/2014/main" id="{7EA9EE1F-2A9E-9DDC-4740-D5288425B2E9}"/>
                  </a:ext>
                </a:extLst>
              </p:cNvPr>
              <p:cNvPicPr>
                <a:picLocks noChangeAspect="1"/>
              </p:cNvPicPr>
              <p:nvPr/>
            </p:nvPicPr>
            <p:blipFill rotWithShape="1">
              <a:blip r:embed="rId9"/>
              <a:srcRect l="6447" t="-283" b="97002"/>
              <a:stretch/>
            </p:blipFill>
            <p:spPr>
              <a:xfrm>
                <a:off x="3665599" y="2744475"/>
                <a:ext cx="1662421" cy="103699"/>
              </a:xfrm>
              <a:prstGeom prst="rect">
                <a:avLst/>
              </a:prstGeom>
              <a:ln>
                <a:noFill/>
              </a:ln>
            </p:spPr>
          </p:pic>
          <p:sp>
            <p:nvSpPr>
              <p:cNvPr id="18" name="正方形/長方形 17">
                <a:extLst>
                  <a:ext uri="{FF2B5EF4-FFF2-40B4-BE49-F238E27FC236}">
                    <a16:creationId xmlns:a16="http://schemas.microsoft.com/office/drawing/2014/main" id="{AE0057CB-F531-5596-6B60-6F85C464C80D}"/>
                  </a:ext>
                </a:extLst>
              </p:cNvPr>
              <p:cNvSpPr/>
              <p:nvPr/>
            </p:nvSpPr>
            <p:spPr>
              <a:xfrm>
                <a:off x="3665600" y="2769451"/>
                <a:ext cx="184608" cy="7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sp>
          <p:nvSpPr>
            <p:cNvPr id="15" name="四角形: 角を丸くする 14">
              <a:extLst>
                <a:ext uri="{FF2B5EF4-FFF2-40B4-BE49-F238E27FC236}">
                  <a16:creationId xmlns:a16="http://schemas.microsoft.com/office/drawing/2014/main" id="{8D6F4B92-7ECA-54BE-E0DD-847C6EC02562}"/>
                </a:ext>
              </a:extLst>
            </p:cNvPr>
            <p:cNvSpPr/>
            <p:nvPr/>
          </p:nvSpPr>
          <p:spPr>
            <a:xfrm>
              <a:off x="7252625" y="5121550"/>
              <a:ext cx="434629" cy="42554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24" name="テキスト ボックス 23">
            <a:extLst>
              <a:ext uri="{FF2B5EF4-FFF2-40B4-BE49-F238E27FC236}">
                <a16:creationId xmlns:a16="http://schemas.microsoft.com/office/drawing/2014/main" id="{ED9F408F-8031-2966-88E9-C7437C7E401E}"/>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掲載機種：</a:t>
            </a:r>
            <a:r>
              <a:rPr lang="en-US" altLang="ja-JP" sz="110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対応</a:t>
            </a:r>
            <a:r>
              <a:rPr lang="en-US" altLang="ja-JP" sz="1100">
                <a:solidFill>
                  <a:srgbClr val="4472C4"/>
                </a:solidFill>
                <a:latin typeface="BIZ UDPゴシック" panose="020B0400000000000000" pitchFamily="50" charset="-128"/>
                <a:ea typeface="BIZ UDPゴシック" panose="020B0400000000000000" pitchFamily="50" charset="-128"/>
              </a:rPr>
              <a:t>OS</a:t>
            </a:r>
            <a:r>
              <a:rPr lang="ja-JP" altLang="en-US" sz="1100">
                <a:solidFill>
                  <a:srgbClr val="4472C4"/>
                </a:solidFill>
                <a:latin typeface="BIZ UDPゴシック" panose="020B0400000000000000" pitchFamily="50" charset="-128"/>
                <a:ea typeface="BIZ UDPゴシック" panose="020B0400000000000000" pitchFamily="50" charset="-128"/>
              </a:rPr>
              <a:t>：</a:t>
            </a:r>
            <a:r>
              <a:rPr lang="en-US" altLang="ja-JP" sz="1100">
                <a:solidFill>
                  <a:srgbClr val="4472C4"/>
                </a:solidFill>
                <a:latin typeface="BIZ UDPゴシック" panose="020B0400000000000000" pitchFamily="50" charset="-128"/>
                <a:ea typeface="BIZ UDPゴシック" panose="020B0400000000000000" pitchFamily="50" charset="-128"/>
              </a:rPr>
              <a:t>iOS 16</a:t>
            </a:r>
          </a:p>
        </p:txBody>
      </p:sp>
      <p:pic>
        <p:nvPicPr>
          <p:cNvPr id="30" name="図 29">
            <a:extLst>
              <a:ext uri="{FF2B5EF4-FFF2-40B4-BE49-F238E27FC236}">
                <a16:creationId xmlns:a16="http://schemas.microsoft.com/office/drawing/2014/main" id="{0FA895FB-E909-6D07-C5FA-AE23B2905251}"/>
              </a:ext>
            </a:extLst>
          </p:cNvPr>
          <p:cNvPicPr>
            <a:picLocks noChangeAspect="1"/>
          </p:cNvPicPr>
          <p:nvPr/>
        </p:nvPicPr>
        <p:blipFill>
          <a:blip r:embed="rId10"/>
          <a:stretch>
            <a:fillRect/>
          </a:stretch>
        </p:blipFill>
        <p:spPr>
          <a:xfrm>
            <a:off x="5446984" y="2406595"/>
            <a:ext cx="2397249" cy="4280000"/>
          </a:xfrm>
          <a:prstGeom prst="rect">
            <a:avLst/>
          </a:prstGeom>
          <a:ln>
            <a:solidFill>
              <a:schemeClr val="tx1"/>
            </a:solidFill>
          </a:ln>
        </p:spPr>
      </p:pic>
      <p:sp>
        <p:nvSpPr>
          <p:cNvPr id="31" name="テキスト ボックス 30">
            <a:extLst>
              <a:ext uri="{FF2B5EF4-FFF2-40B4-BE49-F238E27FC236}">
                <a16:creationId xmlns:a16="http://schemas.microsoft.com/office/drawing/2014/main" id="{3EE4F6AD-1F07-9008-3BB5-97394D32DB2F}"/>
              </a:ext>
            </a:extLst>
          </p:cNvPr>
          <p:cNvSpPr txBox="1"/>
          <p:nvPr/>
        </p:nvSpPr>
        <p:spPr>
          <a:xfrm>
            <a:off x="5437937" y="2976529"/>
            <a:ext cx="2391159" cy="276999"/>
          </a:xfrm>
          <a:prstGeom prst="rect">
            <a:avLst/>
          </a:prstGeom>
          <a:noFill/>
        </p:spPr>
        <p:txBody>
          <a:bodyPr wrap="square" rtlCol="0">
            <a:spAutoFit/>
          </a:bodyPr>
          <a:lstStyle/>
          <a:p>
            <a:pPr algn="ct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36" name="四角形: 角を丸くする 35">
            <a:extLst>
              <a:ext uri="{FF2B5EF4-FFF2-40B4-BE49-F238E27FC236}">
                <a16:creationId xmlns:a16="http://schemas.microsoft.com/office/drawing/2014/main" id="{03F4B220-CDDF-2F44-D07F-D3D85E42A207}"/>
              </a:ext>
            </a:extLst>
          </p:cNvPr>
          <p:cNvSpPr/>
          <p:nvPr/>
        </p:nvSpPr>
        <p:spPr>
          <a:xfrm>
            <a:off x="6223724" y="2754069"/>
            <a:ext cx="861524" cy="27945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8" name="直線矢印コネクタ 37">
            <a:extLst>
              <a:ext uri="{FF2B5EF4-FFF2-40B4-BE49-F238E27FC236}">
                <a16:creationId xmlns:a16="http://schemas.microsoft.com/office/drawing/2014/main" id="{442F5A72-D212-11AC-2819-D2A70FA87CF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D458009-775E-9564-A562-88DE0A14691E}"/>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C92C8B84-95B7-B6E5-071F-C7649D9A0574}"/>
              </a:ext>
            </a:extLst>
          </p:cNvPr>
          <p:cNvSpPr txBox="1"/>
          <p:nvPr/>
        </p:nvSpPr>
        <p:spPr>
          <a:xfrm>
            <a:off x="1412435" y="1512998"/>
            <a:ext cx="3345969"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電話番号を入力し、緑色の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受話器マーク　　 　で発信します</a:t>
            </a:r>
          </a:p>
        </p:txBody>
      </p:sp>
      <p:sp>
        <p:nvSpPr>
          <p:cNvPr id="41" name="テキスト ボックス 40">
            <a:extLst>
              <a:ext uri="{FF2B5EF4-FFF2-40B4-BE49-F238E27FC236}">
                <a16:creationId xmlns:a16="http://schemas.microsoft.com/office/drawing/2014/main" id="{E6115426-C55C-C9BE-C47F-851965A520C6}"/>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2" name="テキスト ボックス 41">
            <a:extLst>
              <a:ext uri="{FF2B5EF4-FFF2-40B4-BE49-F238E27FC236}">
                <a16:creationId xmlns:a16="http://schemas.microsoft.com/office/drawing/2014/main" id="{4E8BA8E3-0374-36DE-142B-28D4D5F2D7CE}"/>
              </a:ext>
            </a:extLst>
          </p:cNvPr>
          <p:cNvSpPr txBox="1"/>
          <p:nvPr/>
        </p:nvSpPr>
        <p:spPr>
          <a:xfrm>
            <a:off x="5607129" y="1520490"/>
            <a:ext cx="3052406" cy="395621"/>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「発信中」と表示されます</a:t>
            </a:r>
          </a:p>
        </p:txBody>
      </p:sp>
      <p:sp>
        <p:nvSpPr>
          <p:cNvPr id="44" name="字幕 14">
            <a:extLst>
              <a:ext uri="{FF2B5EF4-FFF2-40B4-BE49-F238E27FC236}">
                <a16:creationId xmlns:a16="http://schemas.microsoft.com/office/drawing/2014/main" id="{D9F56CC8-6326-74D6-18D6-8FFDD05D2E3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相手の電話番号を入力して電話をかける方法</a:t>
            </a:r>
          </a:p>
        </p:txBody>
      </p:sp>
      <p:pic>
        <p:nvPicPr>
          <p:cNvPr id="3" name="図 2">
            <a:extLst>
              <a:ext uri="{FF2B5EF4-FFF2-40B4-BE49-F238E27FC236}">
                <a16:creationId xmlns:a16="http://schemas.microsoft.com/office/drawing/2014/main" id="{F3D25217-8CFF-B587-0FD0-7783D02F8643}"/>
              </a:ext>
            </a:extLst>
          </p:cNvPr>
          <p:cNvPicPr>
            <a:picLocks noChangeAspect="1"/>
          </p:cNvPicPr>
          <p:nvPr/>
        </p:nvPicPr>
        <p:blipFill>
          <a:blip r:embed="rId11"/>
          <a:srcRect l="83173" t="6133" r="6568" b="88134"/>
          <a:stretch>
            <a:fillRect/>
          </a:stretch>
        </p:blipFill>
        <p:spPr>
          <a:xfrm>
            <a:off x="2928092" y="1919846"/>
            <a:ext cx="329870" cy="329870"/>
          </a:xfrm>
          <a:custGeom>
            <a:avLst/>
            <a:gdLst>
              <a:gd name="connsiteX0" fmla="*/ 187216 w 374432"/>
              <a:gd name="connsiteY0" fmla="*/ 0 h 374432"/>
              <a:gd name="connsiteX1" fmla="*/ 374432 w 374432"/>
              <a:gd name="connsiteY1" fmla="*/ 187216 h 374432"/>
              <a:gd name="connsiteX2" fmla="*/ 187216 w 374432"/>
              <a:gd name="connsiteY2" fmla="*/ 374432 h 374432"/>
              <a:gd name="connsiteX3" fmla="*/ 0 w 374432"/>
              <a:gd name="connsiteY3" fmla="*/ 187216 h 374432"/>
              <a:gd name="connsiteX4" fmla="*/ 187216 w 374432"/>
              <a:gd name="connsiteY4" fmla="*/ 0 h 37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32" h="374432">
                <a:moveTo>
                  <a:pt x="187216" y="0"/>
                </a:moveTo>
                <a:cubicBezTo>
                  <a:pt x="290613" y="0"/>
                  <a:pt x="374432" y="83819"/>
                  <a:pt x="374432" y="187216"/>
                </a:cubicBezTo>
                <a:cubicBezTo>
                  <a:pt x="374432" y="290613"/>
                  <a:pt x="290613" y="374432"/>
                  <a:pt x="187216" y="374432"/>
                </a:cubicBezTo>
                <a:cubicBezTo>
                  <a:pt x="83819" y="374432"/>
                  <a:pt x="0" y="290613"/>
                  <a:pt x="0" y="187216"/>
                </a:cubicBezTo>
                <a:cubicBezTo>
                  <a:pt x="0" y="83819"/>
                  <a:pt x="83819" y="0"/>
                  <a:pt x="187216" y="0"/>
                </a:cubicBezTo>
                <a:close/>
              </a:path>
            </a:pathLst>
          </a:custGeom>
          <a:ln>
            <a:noFill/>
          </a:ln>
          <a:effectLst/>
        </p:spPr>
      </p:pic>
      <p:sp>
        <p:nvSpPr>
          <p:cNvPr id="4"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446850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4BA2918-0A50-FBA8-7E31-25C0A4B1FB93}"/>
              </a:ext>
            </a:extLst>
          </p:cNvPr>
          <p:cNvPicPr>
            <a:picLocks noChangeAspect="1"/>
          </p:cNvPicPr>
          <p:nvPr/>
        </p:nvPicPr>
        <p:blipFill>
          <a:blip r:embed="rId4"/>
          <a:stretch>
            <a:fillRect/>
          </a:stretch>
        </p:blipFill>
        <p:spPr>
          <a:xfrm>
            <a:off x="1256185" y="2394280"/>
            <a:ext cx="2414225" cy="4279763"/>
          </a:xfrm>
          <a:prstGeom prst="rect">
            <a:avLst/>
          </a:prstGeom>
        </p:spPr>
      </p:pic>
      <p:grpSp>
        <p:nvGrpSpPr>
          <p:cNvPr id="34" name="グループ化 33">
            <a:extLst>
              <a:ext uri="{FF2B5EF4-FFF2-40B4-BE49-F238E27FC236}">
                <a16:creationId xmlns:a16="http://schemas.microsoft.com/office/drawing/2014/main" id="{BD4376DB-3F39-1999-9EAC-AB6C39752444}"/>
              </a:ext>
            </a:extLst>
          </p:cNvPr>
          <p:cNvGrpSpPr>
            <a:grpSpLocks noChangeAspect="1"/>
          </p:cNvGrpSpPr>
          <p:nvPr/>
        </p:nvGrpSpPr>
        <p:grpSpPr>
          <a:xfrm>
            <a:off x="5431179" y="2406592"/>
            <a:ext cx="2415377" cy="4280000"/>
            <a:chOff x="6554751" y="2723066"/>
            <a:chExt cx="1816450" cy="3218714"/>
          </a:xfrm>
        </p:grpSpPr>
        <p:grpSp>
          <p:nvGrpSpPr>
            <p:cNvPr id="26" name="グループ化 25">
              <a:extLst>
                <a:ext uri="{FF2B5EF4-FFF2-40B4-BE49-F238E27FC236}">
                  <a16:creationId xmlns:a16="http://schemas.microsoft.com/office/drawing/2014/main" id="{E2A4E1BC-9F33-356B-7E2F-1154F2A2B969}"/>
                </a:ext>
              </a:extLst>
            </p:cNvPr>
            <p:cNvGrpSpPr/>
            <p:nvPr/>
          </p:nvGrpSpPr>
          <p:grpSpPr>
            <a:xfrm>
              <a:off x="6554751" y="2723066"/>
              <a:ext cx="1816450" cy="3218714"/>
              <a:chOff x="-1355423" y="2683292"/>
              <a:chExt cx="1800453" cy="3190367"/>
            </a:xfrm>
          </p:grpSpPr>
          <p:pic>
            <p:nvPicPr>
              <p:cNvPr id="27" name="図 26">
                <a:extLst>
                  <a:ext uri="{FF2B5EF4-FFF2-40B4-BE49-F238E27FC236}">
                    <a16:creationId xmlns:a16="http://schemas.microsoft.com/office/drawing/2014/main" id="{0003FA9B-9D6E-3D24-6F87-B69F05FC6EAD}"/>
                  </a:ext>
                </a:extLst>
              </p:cNvPr>
              <p:cNvPicPr>
                <a:picLocks noChangeAspect="1"/>
              </p:cNvPicPr>
              <p:nvPr/>
            </p:nvPicPr>
            <p:blipFill>
              <a:blip r:embed="rId5"/>
              <a:stretch>
                <a:fillRect/>
              </a:stretch>
            </p:blipFill>
            <p:spPr>
              <a:xfrm>
                <a:off x="-1348654" y="2683292"/>
                <a:ext cx="1793684" cy="3190367"/>
              </a:xfrm>
              <a:prstGeom prst="rect">
                <a:avLst/>
              </a:prstGeom>
            </p:spPr>
          </p:pic>
          <p:sp>
            <p:nvSpPr>
              <p:cNvPr id="32" name="テキスト ボックス 31">
                <a:extLst>
                  <a:ext uri="{FF2B5EF4-FFF2-40B4-BE49-F238E27FC236}">
                    <a16:creationId xmlns:a16="http://schemas.microsoft.com/office/drawing/2014/main" id="{F90ADB4F-F5AB-DE13-9C6C-9AF83590F8AB}"/>
                  </a:ext>
                </a:extLst>
              </p:cNvPr>
              <p:cNvSpPr txBox="1"/>
              <p:nvPr/>
            </p:nvSpPr>
            <p:spPr>
              <a:xfrm>
                <a:off x="-1355423" y="3084748"/>
                <a:ext cx="1789127" cy="206479"/>
              </a:xfrm>
              <a:prstGeom prst="rect">
                <a:avLst/>
              </a:prstGeom>
              <a:noFill/>
            </p:spPr>
            <p:txBody>
              <a:bodyPr wrap="square" rtlCol="0">
                <a:spAutoFit/>
              </a:bodyPr>
              <a:lstStyle/>
              <a:p>
                <a:pPr algn="ct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33" name="四角形: 角を丸くする 32">
              <a:extLst>
                <a:ext uri="{FF2B5EF4-FFF2-40B4-BE49-F238E27FC236}">
                  <a16:creationId xmlns:a16="http://schemas.microsoft.com/office/drawing/2014/main" id="{35141914-9CEB-1BE7-D633-24746C179B5C}"/>
                </a:ext>
              </a:extLst>
            </p:cNvPr>
            <p:cNvSpPr/>
            <p:nvPr/>
          </p:nvSpPr>
          <p:spPr>
            <a:xfrm>
              <a:off x="7191375" y="5314947"/>
              <a:ext cx="539747" cy="58705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6" name="四角形: 角を丸くする 5">
            <a:extLst>
              <a:ext uri="{FF2B5EF4-FFF2-40B4-BE49-F238E27FC236}">
                <a16:creationId xmlns:a16="http://schemas.microsoft.com/office/drawing/2014/main" id="{B55BA8BA-357E-B69F-81B9-0C364E6353E4}"/>
              </a:ext>
            </a:extLst>
          </p:cNvPr>
          <p:cNvSpPr/>
          <p:nvPr/>
        </p:nvSpPr>
        <p:spPr>
          <a:xfrm>
            <a:off x="1410755" y="5110160"/>
            <a:ext cx="676686" cy="780610"/>
          </a:xfrm>
          <a:prstGeom prst="roundRect">
            <a:avLst>
              <a:gd name="adj" fmla="val 8244"/>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5714484"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電話番号を直接入力してかける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D9F408F-8031-2966-88E9-C7437C7E401E}"/>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iOS 16</a:t>
            </a:r>
          </a:p>
        </p:txBody>
      </p:sp>
      <p:cxnSp>
        <p:nvCxnSpPr>
          <p:cNvPr id="38" name="直線矢印コネクタ 37">
            <a:extLst>
              <a:ext uri="{FF2B5EF4-FFF2-40B4-BE49-F238E27FC236}">
                <a16:creationId xmlns:a16="http://schemas.microsoft.com/office/drawing/2014/main" id="{442F5A72-D212-11AC-2819-D2A70FA87CF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D458009-775E-9564-A562-88DE0A14691E}"/>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C92C8B84-95B7-B6E5-071F-C7649D9A0574}"/>
              </a:ext>
            </a:extLst>
          </p:cNvPr>
          <p:cNvSpPr txBox="1"/>
          <p:nvPr/>
        </p:nvSpPr>
        <p:spPr>
          <a:xfrm>
            <a:off x="1412435" y="1512998"/>
            <a:ext cx="28546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電話が繋がると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通話時間が表示されます</a:t>
            </a:r>
          </a:p>
        </p:txBody>
      </p:sp>
      <p:sp>
        <p:nvSpPr>
          <p:cNvPr id="41" name="テキスト ボックス 40">
            <a:extLst>
              <a:ext uri="{FF2B5EF4-FFF2-40B4-BE49-F238E27FC236}">
                <a16:creationId xmlns:a16="http://schemas.microsoft.com/office/drawing/2014/main" id="{E6115426-C55C-C9BE-C47F-851965A520C6}"/>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2" name="テキスト ボックス 41">
            <a:extLst>
              <a:ext uri="{FF2B5EF4-FFF2-40B4-BE49-F238E27FC236}">
                <a16:creationId xmlns:a16="http://schemas.microsoft.com/office/drawing/2014/main" id="{4E8BA8E3-0374-36DE-142B-28D4D5F2D7C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電話を切る時は赤色の受話器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マーク　　　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4" name="字幕 14">
            <a:extLst>
              <a:ext uri="{FF2B5EF4-FFF2-40B4-BE49-F238E27FC236}">
                <a16:creationId xmlns:a16="http://schemas.microsoft.com/office/drawing/2014/main" id="{D9F56CC8-6326-74D6-18D6-8FFDD05D2E3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相手の電話番号を入力して電話をかける方法</a:t>
            </a:r>
          </a:p>
        </p:txBody>
      </p:sp>
      <p:sp>
        <p:nvSpPr>
          <p:cNvPr id="37" name="テキスト ボックス 36">
            <a:extLst>
              <a:ext uri="{FF2B5EF4-FFF2-40B4-BE49-F238E27FC236}">
                <a16:creationId xmlns:a16="http://schemas.microsoft.com/office/drawing/2014/main" id="{13BF033F-A559-E715-9BEF-F3193EC40862}"/>
              </a:ext>
            </a:extLst>
          </p:cNvPr>
          <p:cNvSpPr txBox="1"/>
          <p:nvPr/>
        </p:nvSpPr>
        <p:spPr>
          <a:xfrm>
            <a:off x="0" y="3521791"/>
            <a:ext cx="1209473" cy="3128998"/>
          </a:xfrm>
          <a:prstGeom prst="rect">
            <a:avLst/>
          </a:prstGeom>
          <a:noFill/>
        </p:spPr>
        <p:txBody>
          <a:bodyPr wrap="square" rtlCol="0">
            <a:spAutoFit/>
          </a:bodyPr>
          <a:lstStyle/>
          <a:p>
            <a:pPr>
              <a:lnSpc>
                <a:spcPct val="130000"/>
              </a:lnSpc>
            </a:pPr>
            <a:r>
              <a:rPr lang="en-US" altLang="ja-JP" sz="1400" dirty="0">
                <a:solidFill>
                  <a:srgbClr val="FF3300"/>
                </a:solidFill>
                <a:latin typeface="BIZ UDPゴシック" panose="020B0400000000000000" pitchFamily="50" charset="-128"/>
                <a:ea typeface="BIZ UDPゴシック" panose="020B0400000000000000" pitchFamily="50" charset="-128"/>
              </a:rPr>
              <a:t>※</a:t>
            </a:r>
            <a:r>
              <a:rPr lang="ja-JP" altLang="en-US" sz="1400" dirty="0">
                <a:solidFill>
                  <a:srgbClr val="FF3300"/>
                </a:solidFill>
                <a:latin typeface="BIZ UDPゴシック" panose="020B0400000000000000" pitchFamily="50" charset="-128"/>
                <a:ea typeface="BIZ UDPゴシック" panose="020B0400000000000000" pitchFamily="50" charset="-128"/>
              </a:rPr>
              <a:t>スピーカーモードにすると音が本体下部のスピーカーから出るようになるため、スマートフォンから耳を離して通話ができます。</a:t>
            </a:r>
          </a:p>
        </p:txBody>
      </p:sp>
      <p:pic>
        <p:nvPicPr>
          <p:cNvPr id="9" name="図 8">
            <a:extLst>
              <a:ext uri="{FF2B5EF4-FFF2-40B4-BE49-F238E27FC236}">
                <a16:creationId xmlns:a16="http://schemas.microsoft.com/office/drawing/2014/main" id="{2E3E84DA-5670-791B-C823-99BD59684C9A}"/>
              </a:ext>
            </a:extLst>
          </p:cNvPr>
          <p:cNvPicPr>
            <a:picLocks noChangeAspect="1"/>
          </p:cNvPicPr>
          <p:nvPr/>
        </p:nvPicPr>
        <p:blipFill>
          <a:blip r:embed="rId5"/>
          <a:srcRect l="41531" t="82866" r="41322" b="7493"/>
          <a:stretch>
            <a:fillRect/>
          </a:stretch>
        </p:blipFill>
        <p:spPr>
          <a:xfrm>
            <a:off x="6409966" y="1940844"/>
            <a:ext cx="306958" cy="306958"/>
          </a:xfrm>
          <a:custGeom>
            <a:avLst/>
            <a:gdLst>
              <a:gd name="connsiteX0" fmla="*/ 206304 w 412608"/>
              <a:gd name="connsiteY0" fmla="*/ 0 h 412608"/>
              <a:gd name="connsiteX1" fmla="*/ 412608 w 412608"/>
              <a:gd name="connsiteY1" fmla="*/ 206304 h 412608"/>
              <a:gd name="connsiteX2" fmla="*/ 206304 w 412608"/>
              <a:gd name="connsiteY2" fmla="*/ 412608 h 412608"/>
              <a:gd name="connsiteX3" fmla="*/ 0 w 412608"/>
              <a:gd name="connsiteY3" fmla="*/ 206304 h 412608"/>
              <a:gd name="connsiteX4" fmla="*/ 206304 w 412608"/>
              <a:gd name="connsiteY4" fmla="*/ 0 h 41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 h="412608">
                <a:moveTo>
                  <a:pt x="206304" y="0"/>
                </a:moveTo>
                <a:cubicBezTo>
                  <a:pt x="320243" y="0"/>
                  <a:pt x="412608" y="92365"/>
                  <a:pt x="412608" y="206304"/>
                </a:cubicBezTo>
                <a:cubicBezTo>
                  <a:pt x="412608" y="320243"/>
                  <a:pt x="320243" y="412608"/>
                  <a:pt x="206304" y="412608"/>
                </a:cubicBezTo>
                <a:cubicBezTo>
                  <a:pt x="92365" y="412608"/>
                  <a:pt x="0" y="320243"/>
                  <a:pt x="0" y="206304"/>
                </a:cubicBezTo>
                <a:cubicBezTo>
                  <a:pt x="0" y="92365"/>
                  <a:pt x="92365" y="0"/>
                  <a:pt x="206304" y="0"/>
                </a:cubicBezTo>
                <a:close/>
              </a:path>
            </a:pathLst>
          </a:custGeom>
          <a:ln>
            <a:noFill/>
          </a:ln>
          <a:effectLst/>
        </p:spPr>
      </p:pic>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4</a:t>
            </a:r>
          </a:p>
        </p:txBody>
      </p:sp>
      <p:cxnSp>
        <p:nvCxnSpPr>
          <p:cNvPr id="43" name="直線コネクタ 42">
            <a:extLst>
              <a:ext uri="{FF2B5EF4-FFF2-40B4-BE49-F238E27FC236}">
                <a16:creationId xmlns:a16="http://schemas.microsoft.com/office/drawing/2014/main" id="{DB86CC42-0DA8-F415-0002-911C8D552968}"/>
              </a:ext>
            </a:extLst>
          </p:cNvPr>
          <p:cNvCxnSpPr>
            <a:stCxn id="6" idx="1"/>
          </p:cNvCxnSpPr>
          <p:nvPr/>
        </p:nvCxnSpPr>
        <p:spPr>
          <a:xfrm flipH="1">
            <a:off x="1121882" y="5500465"/>
            <a:ext cx="288873" cy="0"/>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98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F50F775-B42E-5635-3266-E041ECBAA65E}"/>
              </a:ext>
            </a:extLst>
          </p:cNvPr>
          <p:cNvPicPr>
            <a:picLocks noChangeAspect="1"/>
          </p:cNvPicPr>
          <p:nvPr/>
        </p:nvPicPr>
        <p:blipFill>
          <a:blip r:embed="rId4"/>
          <a:stretch>
            <a:fillRect/>
          </a:stretch>
        </p:blipFill>
        <p:spPr>
          <a:xfrm>
            <a:off x="5431719" y="2397068"/>
            <a:ext cx="2406295" cy="4279999"/>
          </a:xfrm>
          <a:prstGeom prst="rect">
            <a:avLst/>
          </a:prstGeom>
          <a:ln>
            <a:solidFill>
              <a:schemeClr val="tx1"/>
            </a:solidFill>
          </a:ln>
        </p:spPr>
      </p:pic>
      <p:sp>
        <p:nvSpPr>
          <p:cNvPr id="26" name="四角形: 角を丸くする 25">
            <a:extLst>
              <a:ext uri="{FF2B5EF4-FFF2-40B4-BE49-F238E27FC236}">
                <a16:creationId xmlns:a16="http://schemas.microsoft.com/office/drawing/2014/main" id="{930DD144-3A7C-AEE6-6DEC-FAC67F17D4A2}"/>
              </a:ext>
            </a:extLst>
          </p:cNvPr>
          <p:cNvSpPr/>
          <p:nvPr/>
        </p:nvSpPr>
        <p:spPr>
          <a:xfrm>
            <a:off x="5922865" y="6302873"/>
            <a:ext cx="436714" cy="40975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4467005"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着信履歴を使ってかける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484535"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007486" y="1607575"/>
            <a:ext cx="3499199"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受話器マーク　　　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字幕 14">
            <a:extLst>
              <a:ext uri="{FF2B5EF4-FFF2-40B4-BE49-F238E27FC236}">
                <a16:creationId xmlns:a16="http://schemas.microsoft.com/office/drawing/2014/main" id="{B3962083-29BC-B92E-AC95-2E605D712307}"/>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着信履歴から電話をかける方法</a:t>
            </a:r>
          </a:p>
        </p:txBody>
      </p:sp>
      <p:grpSp>
        <p:nvGrpSpPr>
          <p:cNvPr id="14" name="グループ化 13">
            <a:extLst>
              <a:ext uri="{FF2B5EF4-FFF2-40B4-BE49-F238E27FC236}">
                <a16:creationId xmlns:a16="http://schemas.microsoft.com/office/drawing/2014/main" id="{9BD33885-DE38-25EB-2D18-C30CD3BE07D9}"/>
              </a:ext>
            </a:extLst>
          </p:cNvPr>
          <p:cNvGrpSpPr>
            <a:grpSpLocks noChangeAspect="1"/>
          </p:cNvGrpSpPr>
          <p:nvPr/>
        </p:nvGrpSpPr>
        <p:grpSpPr>
          <a:xfrm>
            <a:off x="1267336" y="2399289"/>
            <a:ext cx="2406296" cy="4282500"/>
            <a:chOff x="990691" y="3063476"/>
            <a:chExt cx="1426386" cy="2538549"/>
          </a:xfrm>
        </p:grpSpPr>
        <p:sp>
          <p:nvSpPr>
            <p:cNvPr id="15" name="正方形/長方形 14">
              <a:extLst>
                <a:ext uri="{FF2B5EF4-FFF2-40B4-BE49-F238E27FC236}">
                  <a16:creationId xmlns:a16="http://schemas.microsoft.com/office/drawing/2014/main" id="{C4B6E736-B829-46C4-3D94-705D4AB76563}"/>
                </a:ext>
              </a:extLst>
            </p:cNvPr>
            <p:cNvSpPr/>
            <p:nvPr/>
          </p:nvSpPr>
          <p:spPr>
            <a:xfrm>
              <a:off x="1001968" y="3063476"/>
              <a:ext cx="1398546" cy="253854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16" name="図 15">
              <a:extLst>
                <a:ext uri="{FF2B5EF4-FFF2-40B4-BE49-F238E27FC236}">
                  <a16:creationId xmlns:a16="http://schemas.microsoft.com/office/drawing/2014/main" id="{42B01DEE-D7D7-B185-6B1B-BD2FC151E066}"/>
                </a:ext>
              </a:extLst>
            </p:cNvPr>
            <p:cNvPicPr>
              <a:picLocks noChangeAspect="1"/>
            </p:cNvPicPr>
            <p:nvPr/>
          </p:nvPicPr>
          <p:blipFill>
            <a:blip r:embed="rId7"/>
            <a:stretch>
              <a:fillRect/>
            </a:stretch>
          </p:blipFill>
          <p:spPr>
            <a:xfrm>
              <a:off x="990691" y="3063477"/>
              <a:ext cx="1426386" cy="2538548"/>
            </a:xfrm>
            <a:prstGeom prst="rect">
              <a:avLst/>
            </a:prstGeom>
          </p:spPr>
        </p:pic>
        <p:sp>
          <p:nvSpPr>
            <p:cNvPr id="18" name="四角形: 角を丸くする 17">
              <a:extLst>
                <a:ext uri="{FF2B5EF4-FFF2-40B4-BE49-F238E27FC236}">
                  <a16:creationId xmlns:a16="http://schemas.microsoft.com/office/drawing/2014/main" id="{A86C25DA-FA98-4939-25CD-41B994DCA3CD}"/>
                </a:ext>
              </a:extLst>
            </p:cNvPr>
            <p:cNvSpPr/>
            <p:nvPr/>
          </p:nvSpPr>
          <p:spPr>
            <a:xfrm>
              <a:off x="1035184" y="5268092"/>
              <a:ext cx="346413" cy="29789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3" name="テキスト ボックス 2">
            <a:extLst>
              <a:ext uri="{FF2B5EF4-FFF2-40B4-BE49-F238E27FC236}">
                <a16:creationId xmlns:a16="http://schemas.microsoft.com/office/drawing/2014/main" id="{34ED8439-97CB-4308-65CC-54194E88EA6A}"/>
              </a:ext>
            </a:extLst>
          </p:cNvPr>
          <p:cNvSpPr txBox="1"/>
          <p:nvPr/>
        </p:nvSpPr>
        <p:spPr>
          <a:xfrm>
            <a:off x="5721429" y="1607575"/>
            <a:ext cx="2520000" cy="395621"/>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履歴　　　　　を押します</a:t>
            </a:r>
            <a:endParaRPr lang="en-US" altLang="ja-JP"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8852255D-C1E4-9726-1F81-1A0460D303EA}"/>
              </a:ext>
            </a:extLst>
          </p:cNvPr>
          <p:cNvPicPr>
            <a:picLocks noChangeAspect="1"/>
          </p:cNvPicPr>
          <p:nvPr/>
        </p:nvPicPr>
        <p:blipFill rotWithShape="1">
          <a:blip r:embed="rId7"/>
          <a:srcRect l="7451" t="88692" r="77079" b="2615"/>
          <a:stretch/>
        </p:blipFill>
        <p:spPr>
          <a:xfrm>
            <a:off x="2480130" y="1657350"/>
            <a:ext cx="331107" cy="331107"/>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effectLst>
            <a:outerShdw blurRad="63500" sx="102000" sy="102000" algn="ctr" rotWithShape="0">
              <a:prstClr val="black">
                <a:alpha val="40000"/>
              </a:prstClr>
            </a:outerShdw>
          </a:effectLst>
        </p:spPr>
      </p:pic>
      <p:sp>
        <p:nvSpPr>
          <p:cNvPr id="7" name="テキスト ボックス 6">
            <a:extLst>
              <a:ext uri="{FF2B5EF4-FFF2-40B4-BE49-F238E27FC236}">
                <a16:creationId xmlns:a16="http://schemas.microsoft.com/office/drawing/2014/main" id="{A14E8771-5609-2B86-9847-672CC10CB2B1}"/>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iOS 16</a:t>
            </a:r>
          </a:p>
        </p:txBody>
      </p:sp>
      <p:pic>
        <p:nvPicPr>
          <p:cNvPr id="9" name="図 8">
            <a:extLst>
              <a:ext uri="{FF2B5EF4-FFF2-40B4-BE49-F238E27FC236}">
                <a16:creationId xmlns:a16="http://schemas.microsoft.com/office/drawing/2014/main" id="{8BA82006-85D5-CD5B-FD31-BD85B2FA13A4}"/>
              </a:ext>
            </a:extLst>
          </p:cNvPr>
          <p:cNvPicPr>
            <a:picLocks noChangeAspect="1"/>
          </p:cNvPicPr>
          <p:nvPr/>
        </p:nvPicPr>
        <p:blipFill rotWithShape="1">
          <a:blip r:embed="rId4"/>
          <a:srcRect l="22808" t="93207" r="62764" b="171"/>
          <a:stretch/>
        </p:blipFill>
        <p:spPr>
          <a:xfrm>
            <a:off x="6455114" y="1659637"/>
            <a:ext cx="424658" cy="346659"/>
          </a:xfrm>
          <a:custGeom>
            <a:avLst/>
            <a:gdLst>
              <a:gd name="connsiteX0" fmla="*/ 393298 w 2890684"/>
              <a:gd name="connsiteY0" fmla="*/ 0 h 2359742"/>
              <a:gd name="connsiteX1" fmla="*/ 2497385 w 2890684"/>
              <a:gd name="connsiteY1" fmla="*/ 0 h 2359742"/>
              <a:gd name="connsiteX2" fmla="*/ 2890684 w 2890684"/>
              <a:gd name="connsiteY2" fmla="*/ 393298 h 2359742"/>
              <a:gd name="connsiteX3" fmla="*/ 2890684 w 2890684"/>
              <a:gd name="connsiteY3" fmla="*/ 1966444 h 2359742"/>
              <a:gd name="connsiteX4" fmla="*/ 2497385 w 2890684"/>
              <a:gd name="connsiteY4" fmla="*/ 2359742 h 2359742"/>
              <a:gd name="connsiteX5" fmla="*/ 393298 w 2890684"/>
              <a:gd name="connsiteY5" fmla="*/ 2359742 h 2359742"/>
              <a:gd name="connsiteX6" fmla="*/ 0 w 2890684"/>
              <a:gd name="connsiteY6" fmla="*/ 1966444 h 2359742"/>
              <a:gd name="connsiteX7" fmla="*/ 0 w 2890684"/>
              <a:gd name="connsiteY7" fmla="*/ 393298 h 2359742"/>
              <a:gd name="connsiteX8" fmla="*/ 393298 w 2890684"/>
              <a:gd name="connsiteY8" fmla="*/ 0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684" h="2359742">
                <a:moveTo>
                  <a:pt x="393298" y="0"/>
                </a:moveTo>
                <a:lnTo>
                  <a:pt x="2497385" y="0"/>
                </a:lnTo>
                <a:cubicBezTo>
                  <a:pt x="2714596" y="0"/>
                  <a:pt x="2890684" y="176086"/>
                  <a:pt x="2890684" y="393298"/>
                </a:cubicBezTo>
                <a:lnTo>
                  <a:pt x="2890684" y="1966444"/>
                </a:lnTo>
                <a:cubicBezTo>
                  <a:pt x="2890684" y="2183656"/>
                  <a:pt x="2714596" y="2359742"/>
                  <a:pt x="2497385" y="2359742"/>
                </a:cubicBezTo>
                <a:lnTo>
                  <a:pt x="393298" y="2359742"/>
                </a:lnTo>
                <a:cubicBezTo>
                  <a:pt x="176086" y="2359742"/>
                  <a:pt x="0" y="2183656"/>
                  <a:pt x="0" y="1966444"/>
                </a:cubicBezTo>
                <a:lnTo>
                  <a:pt x="0" y="393298"/>
                </a:lnTo>
                <a:cubicBezTo>
                  <a:pt x="0" y="176086"/>
                  <a:pt x="176086" y="0"/>
                  <a:pt x="393298" y="0"/>
                </a:cubicBezTo>
                <a:close/>
              </a:path>
            </a:pathLst>
          </a:custGeom>
          <a:ln>
            <a:noFill/>
          </a:ln>
          <a:effectLst>
            <a:outerShdw blurRad="63500" sx="102000" sy="102000" algn="ctr" rotWithShape="0">
              <a:prstClr val="black">
                <a:alpha val="40000"/>
              </a:prstClr>
            </a:outerShdw>
          </a:effectLst>
        </p:spPr>
      </p:pic>
      <p:sp>
        <p:nvSpPr>
          <p:cNvPr id="12"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3055385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F50F775-B42E-5635-3266-E041ECBAA65E}"/>
              </a:ext>
            </a:extLst>
          </p:cNvPr>
          <p:cNvPicPr>
            <a:picLocks noChangeAspect="1"/>
          </p:cNvPicPr>
          <p:nvPr/>
        </p:nvPicPr>
        <p:blipFill>
          <a:blip r:embed="rId4"/>
          <a:stretch>
            <a:fillRect/>
          </a:stretch>
        </p:blipFill>
        <p:spPr>
          <a:xfrm>
            <a:off x="3563731" y="2397068"/>
            <a:ext cx="2406295" cy="4279999"/>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4467005"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着信履歴を使ってかける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AE1F18DB-386F-FA55-A05C-D67AD37DE02A}"/>
              </a:ext>
            </a:extLst>
          </p:cNvPr>
          <p:cNvSpPr txBox="1"/>
          <p:nvPr/>
        </p:nvSpPr>
        <p:spPr>
          <a:xfrm>
            <a:off x="3225190"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字幕 14">
            <a:extLst>
              <a:ext uri="{FF2B5EF4-FFF2-40B4-BE49-F238E27FC236}">
                <a16:creationId xmlns:a16="http://schemas.microsoft.com/office/drawing/2014/main" id="{B3962083-29BC-B92E-AC95-2E605D712307}"/>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着信履歴から電話をかける方法</a:t>
            </a:r>
          </a:p>
        </p:txBody>
      </p:sp>
      <p:sp>
        <p:nvSpPr>
          <p:cNvPr id="3" name="テキスト ボックス 2">
            <a:extLst>
              <a:ext uri="{FF2B5EF4-FFF2-40B4-BE49-F238E27FC236}">
                <a16:creationId xmlns:a16="http://schemas.microsoft.com/office/drawing/2014/main" id="{34ED8439-97CB-4308-65CC-54194E88EA6A}"/>
              </a:ext>
            </a:extLst>
          </p:cNvPr>
          <p:cNvSpPr txBox="1"/>
          <p:nvPr/>
        </p:nvSpPr>
        <p:spPr>
          <a:xfrm>
            <a:off x="3853440" y="1427525"/>
            <a:ext cx="3233160"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かけたい相手、もしくは番号を押せば電話がかかります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四角形: 角を丸くする 6">
            <a:extLst>
              <a:ext uri="{FF2B5EF4-FFF2-40B4-BE49-F238E27FC236}">
                <a16:creationId xmlns:a16="http://schemas.microsoft.com/office/drawing/2014/main" id="{7A7C7395-563C-6C29-0327-8043AFFB9562}"/>
              </a:ext>
            </a:extLst>
          </p:cNvPr>
          <p:cNvSpPr/>
          <p:nvPr/>
        </p:nvSpPr>
        <p:spPr>
          <a:xfrm>
            <a:off x="3649969" y="2797989"/>
            <a:ext cx="2267505" cy="4354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0A61808-7E83-F065-E4EA-B998ACFA21E6}"/>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iOS 16</a:t>
            </a:r>
          </a:p>
        </p:txBody>
      </p:sp>
      <p:sp>
        <p:nvSpPr>
          <p:cNvPr id="5"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686036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6283650A-F68E-A207-222F-3262FF4297B0}"/>
              </a:ext>
            </a:extLst>
          </p:cNvPr>
          <p:cNvGrpSpPr/>
          <p:nvPr/>
        </p:nvGrpSpPr>
        <p:grpSpPr>
          <a:xfrm>
            <a:off x="5432270" y="2397066"/>
            <a:ext cx="2408778" cy="4305849"/>
            <a:chOff x="10141536" y="326043"/>
            <a:chExt cx="3855697" cy="6858000"/>
          </a:xfrm>
        </p:grpSpPr>
        <p:pic>
          <p:nvPicPr>
            <p:cNvPr id="160" name="図 159" descr="グラフィカル ユーザー インターフェイス, テキスト, アプリケーション&#10;&#10;自動的に生成された説明">
              <a:extLst>
                <a:ext uri="{FF2B5EF4-FFF2-40B4-BE49-F238E27FC236}">
                  <a16:creationId xmlns:a16="http://schemas.microsoft.com/office/drawing/2014/main" id="{73448C5E-860A-BD43-561C-8F8FBF9A3B0B}"/>
                </a:ext>
              </a:extLst>
            </p:cNvPr>
            <p:cNvPicPr>
              <a:picLocks noChangeAspect="1"/>
            </p:cNvPicPr>
            <p:nvPr/>
          </p:nvPicPr>
          <p:blipFill>
            <a:blip r:embed="rId4"/>
            <a:stretch>
              <a:fillRect/>
            </a:stretch>
          </p:blipFill>
          <p:spPr>
            <a:xfrm>
              <a:off x="10141536" y="326043"/>
              <a:ext cx="3855697" cy="6858000"/>
            </a:xfrm>
            <a:prstGeom prst="rect">
              <a:avLst/>
            </a:prstGeom>
            <a:ln>
              <a:solidFill>
                <a:schemeClr val="tx1"/>
              </a:solidFill>
            </a:ln>
          </p:spPr>
        </p:pic>
        <p:sp>
          <p:nvSpPr>
            <p:cNvPr id="161" name="正方形/長方形 160">
              <a:extLst>
                <a:ext uri="{FF2B5EF4-FFF2-40B4-BE49-F238E27FC236}">
                  <a16:creationId xmlns:a16="http://schemas.microsoft.com/office/drawing/2014/main" id="{088F8235-E81F-0836-3E03-4CD5A0E71DA6}"/>
                </a:ext>
              </a:extLst>
            </p:cNvPr>
            <p:cNvSpPr/>
            <p:nvPr/>
          </p:nvSpPr>
          <p:spPr>
            <a:xfrm>
              <a:off x="10404648" y="332656"/>
              <a:ext cx="432048" cy="216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25" name="図 24">
            <a:extLst>
              <a:ext uri="{FF2B5EF4-FFF2-40B4-BE49-F238E27FC236}">
                <a16:creationId xmlns:a16="http://schemas.microsoft.com/office/drawing/2014/main" id="{74157570-3120-38C3-D46A-7398502288E7}"/>
              </a:ext>
            </a:extLst>
          </p:cNvPr>
          <p:cNvPicPr>
            <a:picLocks noChangeAspect="1"/>
          </p:cNvPicPr>
          <p:nvPr/>
        </p:nvPicPr>
        <p:blipFill>
          <a:blip r:embed="rId5"/>
          <a:stretch>
            <a:fillRect/>
          </a:stretch>
        </p:blipFill>
        <p:spPr>
          <a:xfrm>
            <a:off x="1273548" y="2397067"/>
            <a:ext cx="2384954" cy="4305849"/>
          </a:xfrm>
          <a:prstGeom prst="rect">
            <a:avLst/>
          </a:prstGeom>
          <a:ln>
            <a:solidFill>
              <a:schemeClr val="tx1"/>
            </a:solidFill>
          </a:ln>
        </p:spPr>
      </p:pic>
      <p:sp>
        <p:nvSpPr>
          <p:cNvPr id="26" name="四角形: 角を丸くする 25">
            <a:extLst>
              <a:ext uri="{FF2B5EF4-FFF2-40B4-BE49-F238E27FC236}">
                <a16:creationId xmlns:a16="http://schemas.microsoft.com/office/drawing/2014/main" id="{DCAE7F62-873D-AD1A-621F-9529692E9C2E}"/>
              </a:ext>
            </a:extLst>
          </p:cNvPr>
          <p:cNvSpPr/>
          <p:nvPr/>
        </p:nvSpPr>
        <p:spPr>
          <a:xfrm>
            <a:off x="2249428" y="6312282"/>
            <a:ext cx="417571" cy="4568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657877"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kumimoji="0" lang="ja-JP" altLang="en-US" kern="0">
                <a:solidFill>
                  <a:schemeClr val="accent1"/>
                </a:solidFill>
              </a:rPr>
              <a:t>電話帳（連絡先）からかける</a:t>
            </a:r>
            <a:endParaRPr lang="ja-JP" altLang="en-US" sz="2799">
              <a:solidFill>
                <a:schemeClr val="accent1"/>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6" y="1512998"/>
            <a:ext cx="2629946" cy="707245"/>
          </a:xfrm>
          <a:prstGeom prst="rect">
            <a:avLst/>
          </a:prstGeom>
          <a:noFill/>
        </p:spPr>
        <p:txBody>
          <a:bodyPr wrap="square" lIns="91440" tIns="45720" rIns="91440" bIns="45720" rtlCol="0" anchor="t">
            <a:spAutoFit/>
          </a:bodyPr>
          <a:lstStyle/>
          <a:p>
            <a:pPr>
              <a:lnSpc>
                <a:spcPct val="120000"/>
              </a:lnSpc>
            </a:pPr>
            <a:r>
              <a:rPr lang="ja-JP" altLang="en-US" sz="1800">
                <a:solidFill>
                  <a:prstClr val="black"/>
                </a:solidFill>
                <a:latin typeface="BIZ UDPゴシック" panose="020B0400000000000000" pitchFamily="50" charset="-128"/>
                <a:ea typeface="BIZ UDPゴシック" panose="020B0400000000000000" pitchFamily="50" charset="-128"/>
              </a:rPr>
              <a:t>電話の機能を起動し</a:t>
            </a:r>
            <a:endParaRPr lang="en-US" altLang="ja-JP" sz="1800">
              <a:solidFill>
                <a:prstClr val="black"/>
              </a:solidFill>
              <a:latin typeface="BIZ UDPゴシック" panose="020B0400000000000000" pitchFamily="50" charset="-128"/>
              <a:ea typeface="BIZ UDPゴシック" panose="020B0400000000000000" pitchFamily="50" charset="-128"/>
            </a:endParaRPr>
          </a:p>
          <a:p>
            <a:pPr>
              <a:lnSpc>
                <a:spcPct val="120000"/>
              </a:lnSpc>
            </a:pPr>
            <a:r>
              <a:rPr lang="ja-JP" altLang="en-US" sz="1800">
                <a:solidFill>
                  <a:prstClr val="black"/>
                </a:solidFill>
                <a:latin typeface="BIZ UDPゴシック" panose="020B0400000000000000" pitchFamily="50" charset="-128"/>
                <a:ea typeface="BIZ UDPゴシック" panose="020B0400000000000000" pitchFamily="50" charset="-128"/>
              </a:rPr>
              <a:t>連絡先</a:t>
            </a:r>
            <a:r>
              <a:rPr lang="ja-JP" altLang="en-US">
                <a:solidFill>
                  <a:prstClr val="black"/>
                </a:solidFill>
                <a:latin typeface="BIZ UDPゴシック" panose="020B0400000000000000" pitchFamily="50" charset="-128"/>
                <a:ea typeface="BIZ UDPゴシック" panose="020B0400000000000000" pitchFamily="50" charset="-128"/>
              </a:rPr>
              <a:t>　　　　</a:t>
            </a:r>
            <a:r>
              <a:rPr lang="ja-JP" altLang="en-US" sz="1800">
                <a:solidFill>
                  <a:prstClr val="black"/>
                </a:solidFill>
                <a:latin typeface="BIZ UDPゴシック" panose="020B0400000000000000" pitchFamily="50" charset="-128"/>
                <a:ea typeface="BIZ UDPゴシック" panose="020B0400000000000000" pitchFamily="50" charset="-128"/>
              </a:rPr>
              <a:t>を押します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617962"/>
            <a:ext cx="3422091" cy="374846"/>
          </a:xfrm>
          <a:prstGeom prst="rect">
            <a:avLst/>
          </a:prstGeom>
          <a:noFill/>
        </p:spPr>
        <p:txBody>
          <a:bodyPr wrap="square" rtlCol="0" anchor="ctr">
            <a:spAutoFit/>
          </a:bodyPr>
          <a:lstStyle/>
          <a:p>
            <a:pPr>
              <a:lnSpc>
                <a:spcPct val="120000"/>
              </a:lnSpc>
            </a:pPr>
            <a:r>
              <a:rPr lang="ja-JP" altLang="en-US" sz="1800">
                <a:solidFill>
                  <a:prstClr val="black"/>
                </a:solidFill>
                <a:latin typeface="BIZ UDPゴシック" panose="020B0400000000000000" pitchFamily="50" charset="-128"/>
                <a:ea typeface="BIZ UDPゴシック" panose="020B0400000000000000" pitchFamily="50" charset="-128"/>
              </a:rPr>
              <a:t>かけ</a:t>
            </a:r>
            <a:r>
              <a:rPr lang="ja-JP" altLang="en-US">
                <a:solidFill>
                  <a:prstClr val="black"/>
                </a:solidFill>
                <a:latin typeface="BIZ UDPゴシック" panose="020B0400000000000000" pitchFamily="50" charset="-128"/>
                <a:ea typeface="BIZ UDPゴシック" panose="020B0400000000000000" pitchFamily="50" charset="-128"/>
              </a:rPr>
              <a:t>る</a:t>
            </a:r>
            <a:r>
              <a:rPr lang="ja-JP" altLang="en-US" sz="1800">
                <a:solidFill>
                  <a:prstClr val="black"/>
                </a:solidFill>
                <a:latin typeface="BIZ UDPゴシック" panose="020B0400000000000000" pitchFamily="50" charset="-128"/>
                <a:ea typeface="BIZ UDPゴシック" panose="020B0400000000000000" pitchFamily="50" charset="-128"/>
              </a:rPr>
              <a:t>相手を選択します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電話帳から電話をかける方法</a:t>
            </a:r>
          </a:p>
        </p:txBody>
      </p:sp>
      <p:sp>
        <p:nvSpPr>
          <p:cNvPr id="30" name="四角形: 角を丸くする 29">
            <a:extLst>
              <a:ext uri="{FF2B5EF4-FFF2-40B4-BE49-F238E27FC236}">
                <a16:creationId xmlns:a16="http://schemas.microsoft.com/office/drawing/2014/main" id="{70641C97-BDD1-0A0B-956D-DA54012A150D}"/>
              </a:ext>
            </a:extLst>
          </p:cNvPr>
          <p:cNvSpPr/>
          <p:nvPr/>
        </p:nvSpPr>
        <p:spPr>
          <a:xfrm>
            <a:off x="5466828" y="4041156"/>
            <a:ext cx="2338124" cy="33833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E878B4E2-2D52-A443-341F-1EF8F4AD02BB}"/>
              </a:ext>
            </a:extLst>
          </p:cNvPr>
          <p:cNvPicPr>
            <a:picLocks noChangeAspect="1"/>
          </p:cNvPicPr>
          <p:nvPr/>
        </p:nvPicPr>
        <p:blipFill rotWithShape="1">
          <a:blip r:embed="rId5"/>
          <a:srcRect l="44827" t="93315" r="44856" b="233"/>
          <a:stretch/>
        </p:blipFill>
        <p:spPr>
          <a:xfrm>
            <a:off x="2294652" y="1843043"/>
            <a:ext cx="429538" cy="484963"/>
          </a:xfrm>
          <a:custGeom>
            <a:avLst/>
            <a:gdLst>
              <a:gd name="connsiteX0" fmla="*/ 184157 w 1181100"/>
              <a:gd name="connsiteY0" fmla="*/ 0 h 1333500"/>
              <a:gd name="connsiteX1" fmla="*/ 996943 w 1181100"/>
              <a:gd name="connsiteY1" fmla="*/ 0 h 1333500"/>
              <a:gd name="connsiteX2" fmla="*/ 1181100 w 1181100"/>
              <a:gd name="connsiteY2" fmla="*/ 184157 h 1333500"/>
              <a:gd name="connsiteX3" fmla="*/ 1181100 w 1181100"/>
              <a:gd name="connsiteY3" fmla="*/ 1149343 h 1333500"/>
              <a:gd name="connsiteX4" fmla="*/ 996943 w 1181100"/>
              <a:gd name="connsiteY4" fmla="*/ 1333500 h 1333500"/>
              <a:gd name="connsiteX5" fmla="*/ 184157 w 1181100"/>
              <a:gd name="connsiteY5" fmla="*/ 1333500 h 1333500"/>
              <a:gd name="connsiteX6" fmla="*/ 0 w 1181100"/>
              <a:gd name="connsiteY6" fmla="*/ 1149343 h 1333500"/>
              <a:gd name="connsiteX7" fmla="*/ 0 w 1181100"/>
              <a:gd name="connsiteY7" fmla="*/ 184157 h 1333500"/>
              <a:gd name="connsiteX8" fmla="*/ 184157 w 1181100"/>
              <a:gd name="connsiteY8"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 h="1333500">
                <a:moveTo>
                  <a:pt x="184157" y="0"/>
                </a:moveTo>
                <a:lnTo>
                  <a:pt x="996943" y="0"/>
                </a:lnTo>
                <a:cubicBezTo>
                  <a:pt x="1098650" y="0"/>
                  <a:pt x="1181100" y="82450"/>
                  <a:pt x="1181100" y="184157"/>
                </a:cubicBezTo>
                <a:lnTo>
                  <a:pt x="1181100" y="1149343"/>
                </a:lnTo>
                <a:cubicBezTo>
                  <a:pt x="1181100" y="1251050"/>
                  <a:pt x="1098650" y="1333500"/>
                  <a:pt x="996943" y="1333500"/>
                </a:cubicBezTo>
                <a:lnTo>
                  <a:pt x="184157" y="1333500"/>
                </a:lnTo>
                <a:cubicBezTo>
                  <a:pt x="82450" y="1333500"/>
                  <a:pt x="0" y="1251050"/>
                  <a:pt x="0" y="1149343"/>
                </a:cubicBezTo>
                <a:lnTo>
                  <a:pt x="0" y="184157"/>
                </a:lnTo>
                <a:cubicBezTo>
                  <a:pt x="0" y="82450"/>
                  <a:pt x="82450" y="0"/>
                  <a:pt x="184157" y="0"/>
                </a:cubicBezTo>
                <a:close/>
              </a:path>
            </a:pathLst>
          </a:custGeom>
          <a:ln>
            <a:noFill/>
          </a:ln>
          <a:effectLst/>
        </p:spPr>
      </p:pic>
      <p:sp>
        <p:nvSpPr>
          <p:cNvPr id="8"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41500089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3300"/>
          </a:solidFill>
          <a:prstDash val="sysDash"/>
        </a:ln>
      </a:spPr>
      <a:bodyPr rtlCol="0" anchor="ctr"/>
      <a:lstStyle>
        <a:defPPr algn="ctr">
          <a:defRPr sz="1633" dirty="0">
            <a:solidFill>
              <a:prstClr val="white"/>
            </a:solidFill>
            <a:latin typeface="Calibri" panose="020F0502020204030204"/>
            <a:ea typeface="游ゴシック" panose="020B04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4921CB-5A24-4E10-8829-E81B8331C47F}"/>
</file>

<file path=customXml/itemProps2.xml><?xml version="1.0" encoding="utf-8"?>
<ds:datastoreItem xmlns:ds="http://schemas.openxmlformats.org/officeDocument/2006/customXml" ds:itemID="{34F17F20-2BD0-4DEE-BC6D-ECBA47BF19C7}">
  <ds:schemaRefs>
    <ds:schemaRef ds:uri="http://schemas.microsoft.com/sharepoint/v3/contenttype/forms"/>
  </ds:schemaRefs>
</ds:datastoreItem>
</file>

<file path=customXml/itemProps3.xml><?xml version="1.0" encoding="utf-8"?>
<ds:datastoreItem xmlns:ds="http://schemas.openxmlformats.org/officeDocument/2006/customXml" ds:itemID="{FFB67C49-51EF-43F4-A911-62B94DF60958}">
  <ds:schemaRefs>
    <ds:schemaRef ds:uri="http://purl.org/dc/elements/1.1/"/>
    <ds:schemaRef ds:uri="http://schemas.microsoft.com/office/2006/metadata/properties"/>
    <ds:schemaRef ds:uri="079a4871-f4a2-4665-9954-203da50962a5"/>
    <ds:schemaRef ds:uri="http://purl.org/dc/terms/"/>
    <ds:schemaRef ds:uri="http://schemas.openxmlformats.org/package/2006/metadata/core-properties"/>
    <ds:schemaRef ds:uri="http://schemas.microsoft.com/office/2006/documentManagement/types"/>
    <ds:schemaRef ds:uri="2c894bec-798d-4cf3-95d8-8ea6401a7b86"/>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2013 - 2022 Theme</Template>
  <Words>2015</Words>
  <PresentationFormat>画面に合わせる (4:3)</PresentationFormat>
  <Paragraphs>468</Paragraphs>
  <Slides>38</Slides>
  <Notes>38</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38</vt:i4>
      </vt:variant>
    </vt:vector>
  </HeadingPairs>
  <TitlesOfParts>
    <vt:vector size="46" baseType="lpstr">
      <vt:lpstr>BIZ UDPゴシック</vt:lpstr>
      <vt:lpstr>HGｺﾞｼｯｸM</vt:lpstr>
      <vt:lpstr>Meiryo</vt:lpstr>
      <vt:lpstr>Arial</vt:lpstr>
      <vt:lpstr>Calibri</vt:lpstr>
      <vt:lpstr>Calibri Light</vt:lpstr>
      <vt:lpstr>Office テーマ</vt:lpstr>
      <vt:lpstr>think-cell スライド</vt:lpstr>
      <vt:lpstr>PowerPoint プレゼンテーション</vt:lpstr>
      <vt:lpstr>PowerPoint プレゼンテーション</vt:lpstr>
      <vt:lpstr>PowerPoint プレゼンテーション</vt:lpstr>
      <vt:lpstr>1-A</vt:lpstr>
      <vt:lpstr>1-A</vt:lpstr>
      <vt:lpstr>1-A</vt:lpstr>
      <vt:lpstr>1-B</vt:lpstr>
      <vt:lpstr>1-B</vt:lpstr>
      <vt:lpstr>1-C</vt:lpstr>
      <vt:lpstr>1-C</vt:lpstr>
      <vt:lpstr>1-D</vt:lpstr>
      <vt:lpstr>1-E</vt:lpstr>
      <vt:lpstr>1-F</vt:lpstr>
      <vt:lpstr>1-F</vt:lpstr>
      <vt:lpstr>1-G</vt:lpstr>
      <vt:lpstr>1-G</vt:lpstr>
      <vt:lpstr>1-H</vt:lpstr>
      <vt:lpstr>1-H</vt:lpstr>
      <vt:lpstr>電話リレーサービスとは</vt:lpstr>
      <vt:lpstr>電話リレーサービスの詳細･登録方法</vt:lpstr>
      <vt:lpstr>PowerPoint プレゼンテーション</vt:lpstr>
      <vt:lpstr>写真を撮ろう</vt:lpstr>
      <vt:lpstr>2-A</vt:lpstr>
      <vt:lpstr>2-A</vt:lpstr>
      <vt:lpstr>2-B</vt:lpstr>
      <vt:lpstr>2-B</vt:lpstr>
      <vt:lpstr>PowerPoint プレゼンテーション</vt:lpstr>
      <vt:lpstr>PowerPoint プレゼンテーション</vt:lpstr>
      <vt:lpstr>撮った写真を見る</vt:lpstr>
      <vt:lpstr>撮った写真を見る</vt:lpstr>
      <vt:lpstr>写真の削除</vt:lpstr>
      <vt:lpstr>写真の削除</vt:lpstr>
      <vt:lpstr>QRコードの読み取り</vt:lpstr>
      <vt:lpstr>QRコードの読み取り</vt:lpstr>
      <vt:lpstr>QRコードの読み取り</vt:lpstr>
      <vt:lpstr>QRコードの読み取り</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MediaServiceImageTags">
    <vt:lpwstr/>
  </property>
  <property fmtid="{D5CDD505-2E9C-101B-9397-08002B2CF9AE}" pid="4" name="Order">
    <vt:lpwstr>4240300.00000000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