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fif"/>
  <Default ContentType="image/jpeg" Extension="jpeg"/>
  <Default ContentType="image/png" Extension="png"/>
  <Default ContentType="application/vnd.openxmlformats-package.relationships+xml" Extension="rels"/>
  <Default ContentType="image/svg+xml" Extension="svg"/>
  <Default ContentType="image/vnd.ms-photo" Extension="wdp"/>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handoutMasterIdLst>
    <p:handoutMasterId r:id="rId41"/>
  </p:handoutMasterIdLst>
  <p:sldIdLst>
    <p:sldId id="456" r:id="rId5"/>
    <p:sldId id="678" r:id="rId6"/>
    <p:sldId id="266" r:id="rId7"/>
    <p:sldId id="484" r:id="rId8"/>
    <p:sldId id="507" r:id="rId9"/>
    <p:sldId id="1107" r:id="rId10"/>
    <p:sldId id="489" r:id="rId11"/>
    <p:sldId id="534" r:id="rId12"/>
    <p:sldId id="566" r:id="rId13"/>
    <p:sldId id="525" r:id="rId14"/>
    <p:sldId id="526" r:id="rId15"/>
    <p:sldId id="679" r:id="rId16"/>
    <p:sldId id="537" r:id="rId17"/>
    <p:sldId id="509" r:id="rId18"/>
    <p:sldId id="496" r:id="rId19"/>
    <p:sldId id="497" r:id="rId20"/>
    <p:sldId id="567" r:id="rId21"/>
    <p:sldId id="487" r:id="rId22"/>
    <p:sldId id="457" r:id="rId23"/>
    <p:sldId id="530" r:id="rId24"/>
    <p:sldId id="568" r:id="rId25"/>
    <p:sldId id="531" r:id="rId26"/>
    <p:sldId id="1108" r:id="rId27"/>
    <p:sldId id="1109" r:id="rId28"/>
    <p:sldId id="505" r:id="rId29"/>
    <p:sldId id="538" r:id="rId30"/>
    <p:sldId id="533" r:id="rId31"/>
    <p:sldId id="514" r:id="rId32"/>
    <p:sldId id="515" r:id="rId33"/>
    <p:sldId id="520" r:id="rId34"/>
    <p:sldId id="522" r:id="rId35"/>
    <p:sldId id="494" r:id="rId36"/>
    <p:sldId id="498" r:id="rId37"/>
    <p:sldId id="1098" r:id="rId38"/>
    <p:sldId id="1110" r:id="rId39"/>
  </p:sldIdLst>
  <p:sldSz cx="9144000" cy="6858000" type="screen4x3"/>
  <p:notesSz cx="6737350" cy="9869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orient="horz" pos="1502" userDrawn="1">
          <p15:clr>
            <a:srgbClr val="A4A3A4"/>
          </p15:clr>
        </p15:guide>
        <p15:guide id="3" orient="horz" pos="3974" userDrawn="1">
          <p15:clr>
            <a:srgbClr val="A4A3A4"/>
          </p15:clr>
        </p15:guide>
        <p15:guide id="5" pos="907" userDrawn="1">
          <p15:clr>
            <a:srgbClr val="A4A3A4"/>
          </p15:clr>
        </p15:guide>
        <p15:guide id="6" pos="367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3300"/>
    <a:srgbClr val="D9D9D9"/>
    <a:srgbClr val="44535A"/>
    <a:srgbClr val="F2F2F2"/>
    <a:srgbClr val="E7E6E6"/>
    <a:srgbClr val="FFF2CC"/>
    <a:srgbClr val="1E4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462A09-0F31-4130-9D7A-B02ACDCAEADA}" v="1" dt="2025-03-13T01:03:11.2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27" autoAdjust="0"/>
    <p:restoredTop sz="96318" autoAdjust="0"/>
  </p:normalViewPr>
  <p:slideViewPr>
    <p:cSldViewPr snapToGrid="0">
      <p:cViewPr varScale="1">
        <p:scale>
          <a:sx n="84" d="100"/>
          <a:sy n="84" d="100"/>
        </p:scale>
        <p:origin x="436" y="76"/>
      </p:cViewPr>
      <p:guideLst>
        <p:guide orient="horz" pos="935"/>
        <p:guide orient="horz" pos="1502"/>
        <p:guide orient="horz" pos="3974"/>
        <p:guide pos="907"/>
        <p:guide pos="3674"/>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44" d="100"/>
          <a:sy n="44" d="100"/>
        </p:scale>
        <p:origin x="2804" y="52"/>
      </p:cViewPr>
      <p:guideLst/>
    </p:cSldViewPr>
  </p:notesViewPr>
  <p:gridSpacing cx="90001" cy="90001"/>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customXml/item2.xml" Type="http://schemas.openxmlformats.org/officeDocument/2006/relationships/customXml"/><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 Target="../customXml/item3.xml" Type="http://schemas.openxmlformats.org/officeDocument/2006/relationships/customXml"/><Relationship Id="rId30" Target="slides/slide26.xml" Type="http://schemas.openxmlformats.org/officeDocument/2006/relationships/slide"/><Relationship Id="rId31" Target="slides/slide27.xml" Type="http://schemas.openxmlformats.org/officeDocument/2006/relationships/slide"/><Relationship Id="rId32" Target="slides/slide28.xml" Type="http://schemas.openxmlformats.org/officeDocument/2006/relationships/slide"/><Relationship Id="rId33" Target="slides/slide29.xml" Type="http://schemas.openxmlformats.org/officeDocument/2006/relationships/slide"/><Relationship Id="rId34" Target="slides/slide30.xml" Type="http://schemas.openxmlformats.org/officeDocument/2006/relationships/slide"/><Relationship Id="rId35" Target="slides/slide31.xml" Type="http://schemas.openxmlformats.org/officeDocument/2006/relationships/slide"/><Relationship Id="rId36" Target="slides/slide32.xml" Type="http://schemas.openxmlformats.org/officeDocument/2006/relationships/slide"/><Relationship Id="rId37" Target="slides/slide33.xml" Type="http://schemas.openxmlformats.org/officeDocument/2006/relationships/slide"/><Relationship Id="rId38" Target="slides/slide34.xml" Type="http://schemas.openxmlformats.org/officeDocument/2006/relationships/slide"/><Relationship Id="rId39" Target="slides/slide35.xml" Type="http://schemas.openxmlformats.org/officeDocument/2006/relationships/slide"/><Relationship Id="rId4" Target="slideMasters/slideMaster1.xml" Type="http://schemas.openxmlformats.org/officeDocument/2006/relationships/slideMaster"/><Relationship Id="rId40" Target="notesMasters/notesMaster1.xml" Type="http://schemas.openxmlformats.org/officeDocument/2006/relationships/notesMaster"/><Relationship Id="rId41" Target="handoutMasters/handoutMaster1.xml" Type="http://schemas.openxmlformats.org/officeDocument/2006/relationships/handoutMaster"/><Relationship Id="rId42" Target="presProps.xml" Type="http://schemas.openxmlformats.org/officeDocument/2006/relationships/presProps"/><Relationship Id="rId43" Target="viewProps.xml" Type="http://schemas.openxmlformats.org/officeDocument/2006/relationships/viewProps"/><Relationship Id="rId44" Target="theme/theme1.xml" Type="http://schemas.openxmlformats.org/officeDocument/2006/relationships/theme"/><Relationship Id="rId45" Target="tableStyles.xml" Type="http://schemas.openxmlformats.org/officeDocument/2006/relationships/tableStyles"/><Relationship Id="rId46" Target="revisionInfo.xml" Type="http://schemas.microsoft.com/office/2015/10/relationships/revisionInfo"/><Relationship Id="rId5" Target="slides/slide1.xml" Type="http://schemas.openxmlformats.org/officeDocument/2006/relationships/slide"/><Relationship Id="rId6" Target="slides/slide2.xml" Type="http://schemas.openxmlformats.org/officeDocument/2006/relationships/slide"/><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91694950-1348-691B-17F2-8C114BDD3E44}"/>
              </a:ext>
            </a:extLst>
          </p:cNvPr>
          <p:cNvSpPr>
            <a:spLocks noGrp="1"/>
          </p:cNvSpPr>
          <p:nvPr>
            <p:ph type="hdr" sz="quarter"/>
          </p:nvPr>
        </p:nvSpPr>
        <p:spPr>
          <a:xfrm>
            <a:off x="0" y="0"/>
            <a:ext cx="2918982" cy="494036"/>
          </a:xfrm>
          <a:prstGeom prst="rect">
            <a:avLst/>
          </a:prstGeom>
        </p:spPr>
        <p:txBody>
          <a:bodyPr vert="horz" lIns="92565" tIns="46282" rIns="92565" bIns="46282"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537F011E-FDCF-5C84-1F7F-4CF8C04EAC9A}"/>
              </a:ext>
            </a:extLst>
          </p:cNvPr>
          <p:cNvSpPr>
            <a:spLocks noGrp="1"/>
          </p:cNvSpPr>
          <p:nvPr>
            <p:ph type="dt" sz="quarter" idx="1"/>
          </p:nvPr>
        </p:nvSpPr>
        <p:spPr>
          <a:xfrm>
            <a:off x="3816757" y="0"/>
            <a:ext cx="2918982" cy="494036"/>
          </a:xfrm>
          <a:prstGeom prst="rect">
            <a:avLst/>
          </a:prstGeom>
        </p:spPr>
        <p:txBody>
          <a:bodyPr vert="horz" lIns="92565" tIns="46282" rIns="92565" bIns="46282" rtlCol="0"/>
          <a:lstStyle>
            <a:lvl1pPr algn="r">
              <a:defRPr sz="1200"/>
            </a:lvl1pPr>
          </a:lstStyle>
          <a:p>
            <a:fld id="{4F24B933-4B41-4291-88BA-1A76A67106DA}" type="datetimeFigureOut">
              <a:rPr kumimoji="1" lang="ja-JP" altLang="en-US" smtClean="0"/>
              <a:t>2025/10/2</a:t>
            </a:fld>
            <a:endParaRPr kumimoji="1" lang="ja-JP" altLang="en-US"/>
          </a:p>
        </p:txBody>
      </p:sp>
      <p:sp>
        <p:nvSpPr>
          <p:cNvPr id="4" name="フッター プレースホルダー 3">
            <a:extLst>
              <a:ext uri="{FF2B5EF4-FFF2-40B4-BE49-F238E27FC236}">
                <a16:creationId xmlns:a16="http://schemas.microsoft.com/office/drawing/2014/main" id="{BFEDD9D1-7AE2-040B-E8EB-3377D2340D76}"/>
              </a:ext>
            </a:extLst>
          </p:cNvPr>
          <p:cNvSpPr>
            <a:spLocks noGrp="1"/>
          </p:cNvSpPr>
          <p:nvPr>
            <p:ph type="ftr" sz="quarter" idx="2"/>
          </p:nvPr>
        </p:nvSpPr>
        <p:spPr>
          <a:xfrm>
            <a:off x="0" y="9375452"/>
            <a:ext cx="2918982" cy="494036"/>
          </a:xfrm>
          <a:prstGeom prst="rect">
            <a:avLst/>
          </a:prstGeom>
        </p:spPr>
        <p:txBody>
          <a:bodyPr vert="horz" lIns="92565" tIns="46282" rIns="92565" bIns="46282"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1CF34B1-A43F-16EC-BFDB-8BC495C7C633}"/>
              </a:ext>
            </a:extLst>
          </p:cNvPr>
          <p:cNvSpPr>
            <a:spLocks noGrp="1"/>
          </p:cNvSpPr>
          <p:nvPr>
            <p:ph type="sldNum" sz="quarter" idx="3"/>
          </p:nvPr>
        </p:nvSpPr>
        <p:spPr>
          <a:xfrm>
            <a:off x="3816757" y="9375452"/>
            <a:ext cx="2918982" cy="494036"/>
          </a:xfrm>
          <a:prstGeom prst="rect">
            <a:avLst/>
          </a:prstGeom>
        </p:spPr>
        <p:txBody>
          <a:bodyPr vert="horz" lIns="92565" tIns="46282" rIns="92565" bIns="46282" rtlCol="0" anchor="b"/>
          <a:lstStyle>
            <a:lvl1pPr algn="r">
              <a:defRPr sz="1200"/>
            </a:lvl1pPr>
          </a:lstStyle>
          <a:p>
            <a:fld id="{7359AC8F-7085-4BE7-9959-53944AD8BF23}" type="slidenum">
              <a:rPr kumimoji="1" lang="ja-JP" altLang="en-US" smtClean="0"/>
              <a:t>‹#›</a:t>
            </a:fld>
            <a:endParaRPr kumimoji="1" lang="ja-JP" altLang="en-US"/>
          </a:p>
        </p:txBody>
      </p:sp>
    </p:spTree>
    <p:extLst>
      <p:ext uri="{BB962C8B-B14F-4D97-AF65-F5344CB8AC3E}">
        <p14:creationId xmlns:p14="http://schemas.microsoft.com/office/powerpoint/2010/main" val="39472884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518" cy="495188"/>
          </a:xfrm>
          <a:prstGeom prst="rect">
            <a:avLst/>
          </a:prstGeom>
        </p:spPr>
        <p:txBody>
          <a:bodyPr vert="horz" lIns="91412" tIns="45706" rIns="91412" bIns="4570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6273" y="0"/>
            <a:ext cx="2919518" cy="495188"/>
          </a:xfrm>
          <a:prstGeom prst="rect">
            <a:avLst/>
          </a:prstGeom>
        </p:spPr>
        <p:txBody>
          <a:bodyPr vert="horz" lIns="91412" tIns="45706" rIns="91412" bIns="45706" rtlCol="0"/>
          <a:lstStyle>
            <a:lvl1pPr algn="r">
              <a:defRPr sz="1200"/>
            </a:lvl1pPr>
          </a:lstStyle>
          <a:p>
            <a:fld id="{C70926DE-1F0E-4304-8543-3C0432D7CE11}" type="datetimeFigureOut">
              <a:rPr kumimoji="1" lang="ja-JP" altLang="en-US" smtClean="0"/>
              <a:t>2025/10/2</a:t>
            </a:fld>
            <a:endParaRPr kumimoji="1" lang="ja-JP" altLang="en-US"/>
          </a:p>
        </p:txBody>
      </p:sp>
      <p:sp>
        <p:nvSpPr>
          <p:cNvPr id="4" name="スライド イメージ プレースホルダー 3"/>
          <p:cNvSpPr>
            <a:spLocks noGrp="1" noRot="1" noChangeAspect="1"/>
          </p:cNvSpPr>
          <p:nvPr>
            <p:ph type="sldImg" idx="2"/>
          </p:nvPr>
        </p:nvSpPr>
        <p:spPr>
          <a:xfrm>
            <a:off x="681038" y="612775"/>
            <a:ext cx="5375275" cy="4030663"/>
          </a:xfrm>
          <a:prstGeom prst="rect">
            <a:avLst/>
          </a:prstGeom>
          <a:noFill/>
          <a:ln w="12700">
            <a:solidFill>
              <a:prstClr val="black"/>
            </a:solidFill>
          </a:ln>
        </p:spPr>
        <p:txBody>
          <a:bodyPr vert="horz" lIns="91412" tIns="45706" rIns="91412" bIns="45706" rtlCol="0" anchor="ctr"/>
          <a:lstStyle/>
          <a:p>
            <a:endParaRPr lang="ja-JP" altLang="en-US"/>
          </a:p>
        </p:txBody>
      </p:sp>
      <p:sp>
        <p:nvSpPr>
          <p:cNvPr id="5" name="ノート プレースホルダー 4"/>
          <p:cNvSpPr>
            <a:spLocks noGrp="1"/>
          </p:cNvSpPr>
          <p:nvPr>
            <p:ph type="body" sz="quarter" idx="3"/>
          </p:nvPr>
        </p:nvSpPr>
        <p:spPr>
          <a:xfrm>
            <a:off x="404241" y="4749693"/>
            <a:ext cx="5928868" cy="4502954"/>
          </a:xfrm>
          <a:prstGeom prst="rect">
            <a:avLst/>
          </a:prstGeom>
        </p:spPr>
        <p:txBody>
          <a:bodyPr vert="horz" lIns="91412" tIns="45706" rIns="91412" bIns="4570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4303"/>
            <a:ext cx="2919518" cy="495187"/>
          </a:xfrm>
          <a:prstGeom prst="rect">
            <a:avLst/>
          </a:prstGeom>
        </p:spPr>
        <p:txBody>
          <a:bodyPr vert="horz" lIns="91412" tIns="45706" rIns="91412" bIns="4570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6273" y="9374303"/>
            <a:ext cx="2919518" cy="495187"/>
          </a:xfrm>
          <a:prstGeom prst="rect">
            <a:avLst/>
          </a:prstGeom>
        </p:spPr>
        <p:txBody>
          <a:bodyPr vert="horz" lIns="91412" tIns="45706" rIns="91412" bIns="45706" rtlCol="0" anchor="b"/>
          <a:lstStyle>
            <a:lvl1pPr algn="r">
              <a:defRPr sz="1200"/>
            </a:lvl1pPr>
          </a:lstStyle>
          <a:p>
            <a:fld id="{28202254-8A6E-4A16-84D3-6B226694FCD4}" type="slidenum">
              <a:rPr kumimoji="1" lang="ja-JP" altLang="en-US" smtClean="0"/>
              <a:t>‹#›</a:t>
            </a:fld>
            <a:endParaRPr kumimoji="1" lang="ja-JP" altLang="en-US"/>
          </a:p>
        </p:txBody>
      </p:sp>
    </p:spTree>
    <p:extLst>
      <p:ext uri="{BB962C8B-B14F-4D97-AF65-F5344CB8AC3E}">
        <p14:creationId xmlns:p14="http://schemas.microsoft.com/office/powerpoint/2010/main" val="35066901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08" userDrawn="1">
          <p15:clr>
            <a:srgbClr val="F26B43"/>
          </p15:clr>
        </p15:guide>
        <p15:guide id="2" pos="2122" userDrawn="1">
          <p15:clr>
            <a:srgbClr val="F26B43"/>
          </p15:clr>
        </p15:guide>
      </p15:sldGuideLst>
    </p:ext>
  </p:extLst>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a:t>
            </a:fld>
            <a:endParaRPr lang="ja-JP" altLang="en-US"/>
          </a:p>
        </p:txBody>
      </p:sp>
      <p:sp>
        <p:nvSpPr>
          <p:cNvPr id="6" name="ノート プレースホルダー 5">
            <a:extLst>
              <a:ext uri="{FF2B5EF4-FFF2-40B4-BE49-F238E27FC236}">
                <a16:creationId xmlns:a16="http://schemas.microsoft.com/office/drawing/2014/main" id="{DC729D40-04B7-0095-8AFC-19BFC3C7B5CD}"/>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84C4EE98-BE01-B1F8-64B6-EB1D624D75E2}"/>
              </a:ext>
            </a:extLst>
          </p:cNvPr>
          <p:cNvSpPr>
            <a:spLocks noGrp="1" noRot="1" noChangeAspect="1"/>
          </p:cNvSpPr>
          <p:nvPr>
            <p:ph type="sldImg"/>
          </p:nvPr>
        </p:nvSpPr>
        <p:spPr/>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98B9D9C-2AC4-4EFC-6C3B-B0EDEC52F760}"/>
              </a:ext>
            </a:extLst>
          </p:cNvPr>
          <p:cNvSpPr>
            <a:spLocks noGrp="1" noRot="1" noChangeAspect="1"/>
          </p:cNvSpPr>
          <p:nvPr>
            <p:ph type="sldImg"/>
          </p:nvPr>
        </p:nvSpPr>
        <p:spPr/>
      </p:sp>
    </p:spTree>
    <p:extLst>
      <p:ext uri="{BB962C8B-B14F-4D97-AF65-F5344CB8AC3E}">
        <p14:creationId xmlns:p14="http://schemas.microsoft.com/office/powerpoint/2010/main" val="3790746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F7F8E5B6-B0C7-8C07-8CFF-92EBCEEF3BCA}"/>
              </a:ext>
            </a:extLst>
          </p:cNvPr>
          <p:cNvSpPr>
            <a:spLocks noGrp="1" noRot="1" noChangeAspect="1"/>
          </p:cNvSpPr>
          <p:nvPr>
            <p:ph type="sldImg"/>
          </p:nvPr>
        </p:nvSpPr>
        <p:spPr/>
      </p:sp>
    </p:spTree>
    <p:extLst>
      <p:ext uri="{BB962C8B-B14F-4D97-AF65-F5344CB8AC3E}">
        <p14:creationId xmlns:p14="http://schemas.microsoft.com/office/powerpoint/2010/main" val="2878763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0C28E245-0F82-708E-1806-3E2C086103E6}"/>
              </a:ext>
            </a:extLst>
          </p:cNvPr>
          <p:cNvSpPr>
            <a:spLocks noGrp="1" noRot="1" noChangeAspect="1"/>
          </p:cNvSpPr>
          <p:nvPr>
            <p:ph type="sldImg"/>
          </p:nvPr>
        </p:nvSpPr>
        <p:spPr/>
      </p:sp>
    </p:spTree>
    <p:extLst>
      <p:ext uri="{BB962C8B-B14F-4D97-AF65-F5344CB8AC3E}">
        <p14:creationId xmlns:p14="http://schemas.microsoft.com/office/powerpoint/2010/main" val="402477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FDDC589-4D64-CB40-F85D-1D09DB6A06D8}"/>
              </a:ext>
            </a:extLst>
          </p:cNvPr>
          <p:cNvSpPr>
            <a:spLocks noGrp="1" noRot="1" noChangeAspect="1"/>
          </p:cNvSpPr>
          <p:nvPr>
            <p:ph type="sldImg"/>
          </p:nvPr>
        </p:nvSpPr>
        <p:spPr/>
      </p:sp>
    </p:spTree>
    <p:extLst>
      <p:ext uri="{BB962C8B-B14F-4D97-AF65-F5344CB8AC3E}">
        <p14:creationId xmlns:p14="http://schemas.microsoft.com/office/powerpoint/2010/main" val="1434248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14</a:t>
            </a:fld>
            <a:endParaRPr lang="ja-JP" altLang="en-US"/>
          </a:p>
        </p:txBody>
      </p:sp>
      <p:sp>
        <p:nvSpPr>
          <p:cNvPr id="6" name="ノート プレースホルダー 5">
            <a:extLst>
              <a:ext uri="{FF2B5EF4-FFF2-40B4-BE49-F238E27FC236}">
                <a16:creationId xmlns:a16="http://schemas.microsoft.com/office/drawing/2014/main" id="{EA65EF68-2E10-6FA7-6FD3-0944D511D42E}"/>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FEAE226-DD1A-AA2D-DB1A-794F3281DA8A}"/>
              </a:ext>
            </a:extLst>
          </p:cNvPr>
          <p:cNvSpPr>
            <a:spLocks noGrp="1" noRot="1" noChangeAspect="1"/>
          </p:cNvSpPr>
          <p:nvPr>
            <p:ph type="sldImg"/>
          </p:nvPr>
        </p:nvSpPr>
        <p:spPr/>
      </p:sp>
    </p:spTree>
    <p:extLst>
      <p:ext uri="{BB962C8B-B14F-4D97-AF65-F5344CB8AC3E}">
        <p14:creationId xmlns:p14="http://schemas.microsoft.com/office/powerpoint/2010/main" val="4184786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F69D35A-A7AA-8C47-B895-75CE67FE4781}"/>
              </a:ext>
            </a:extLst>
          </p:cNvPr>
          <p:cNvSpPr>
            <a:spLocks noGrp="1" noRot="1" noChangeAspect="1"/>
          </p:cNvSpPr>
          <p:nvPr>
            <p:ph type="sldImg"/>
          </p:nvPr>
        </p:nvSpPr>
        <p:spPr/>
      </p:sp>
    </p:spTree>
    <p:extLst>
      <p:ext uri="{BB962C8B-B14F-4D97-AF65-F5344CB8AC3E}">
        <p14:creationId xmlns:p14="http://schemas.microsoft.com/office/powerpoint/2010/main" val="2294286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53C9898-5763-F0F8-8A7F-48EDEBE9B595}"/>
              </a:ext>
            </a:extLst>
          </p:cNvPr>
          <p:cNvSpPr>
            <a:spLocks noGrp="1" noRot="1" noChangeAspect="1"/>
          </p:cNvSpPr>
          <p:nvPr>
            <p:ph type="sldImg"/>
          </p:nvPr>
        </p:nvSpPr>
        <p:spPr/>
      </p:sp>
    </p:spTree>
    <p:extLst>
      <p:ext uri="{BB962C8B-B14F-4D97-AF65-F5344CB8AC3E}">
        <p14:creationId xmlns:p14="http://schemas.microsoft.com/office/powerpoint/2010/main" val="3590509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93667675-4E50-FDE8-3D87-5C607FB7D2E2}"/>
              </a:ext>
            </a:extLst>
          </p:cNvPr>
          <p:cNvSpPr>
            <a:spLocks noGrp="1" noRot="1" noChangeAspect="1"/>
          </p:cNvSpPr>
          <p:nvPr>
            <p:ph type="sldImg"/>
          </p:nvPr>
        </p:nvSpPr>
        <p:spPr/>
      </p:sp>
    </p:spTree>
    <p:extLst>
      <p:ext uri="{BB962C8B-B14F-4D97-AF65-F5344CB8AC3E}">
        <p14:creationId xmlns:p14="http://schemas.microsoft.com/office/powerpoint/2010/main" val="3203583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0D93C9D2-DB15-C908-2083-2376BA38A7AA}"/>
              </a:ext>
            </a:extLst>
          </p:cNvPr>
          <p:cNvSpPr>
            <a:spLocks noGrp="1" noRot="1" noChangeAspect="1"/>
          </p:cNvSpPr>
          <p:nvPr>
            <p:ph type="sldImg"/>
          </p:nvPr>
        </p:nvSpPr>
        <p:spPr/>
      </p:sp>
    </p:spTree>
    <p:extLst>
      <p:ext uri="{BB962C8B-B14F-4D97-AF65-F5344CB8AC3E}">
        <p14:creationId xmlns:p14="http://schemas.microsoft.com/office/powerpoint/2010/main" val="3995539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176F7A0-C1AC-D4EA-1077-36CEE7340A9A}"/>
              </a:ext>
            </a:extLst>
          </p:cNvPr>
          <p:cNvSpPr>
            <a:spLocks noGrp="1" noRot="1" noChangeAspect="1"/>
          </p:cNvSpPr>
          <p:nvPr>
            <p:ph type="sldImg"/>
          </p:nvPr>
        </p:nvSpPr>
        <p:spPr/>
      </p:sp>
    </p:spTree>
    <p:extLst>
      <p:ext uri="{BB962C8B-B14F-4D97-AF65-F5344CB8AC3E}">
        <p14:creationId xmlns:p14="http://schemas.microsoft.com/office/powerpoint/2010/main" val="426485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lvl="0"/>
            <a:fld id="{2B53D04A-B60E-1241-96E3-BBB7CC6C31A8}" type="slidenum">
              <a:rPr lang="ja-JP" altLang="en-US" noProof="0" smtClean="0"/>
              <a:pPr lvl="0"/>
              <a:t>2</a:t>
            </a:fld>
            <a:endParaRPr lang="ja-JP" altLang="en-US" noProof="0"/>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0D408573-C0E5-DFC9-D856-DF15FA45A605}"/>
              </a:ext>
            </a:extLst>
          </p:cNvPr>
          <p:cNvSpPr>
            <a:spLocks noGrp="1" noRot="1" noChangeAspect="1"/>
          </p:cNvSpPr>
          <p:nvPr>
            <p:ph type="sldImg"/>
          </p:nvPr>
        </p:nvSpPr>
        <p:spPr/>
      </p:sp>
    </p:spTree>
    <p:extLst>
      <p:ext uri="{BB962C8B-B14F-4D97-AF65-F5344CB8AC3E}">
        <p14:creationId xmlns:p14="http://schemas.microsoft.com/office/powerpoint/2010/main" val="316260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5929B11-1F29-61B6-96D1-7D6F658B23E6}"/>
              </a:ext>
            </a:extLst>
          </p:cNvPr>
          <p:cNvSpPr>
            <a:spLocks noGrp="1" noRot="1" noChangeAspect="1"/>
          </p:cNvSpPr>
          <p:nvPr>
            <p:ph type="sldImg"/>
          </p:nvPr>
        </p:nvSpPr>
        <p:spPr/>
      </p:sp>
    </p:spTree>
    <p:extLst>
      <p:ext uri="{BB962C8B-B14F-4D97-AF65-F5344CB8AC3E}">
        <p14:creationId xmlns:p14="http://schemas.microsoft.com/office/powerpoint/2010/main" val="3203735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BA23C964-77BD-460C-62B0-7D3A1811BE5E}"/>
              </a:ext>
            </a:extLst>
          </p:cNvPr>
          <p:cNvSpPr>
            <a:spLocks noGrp="1" noRot="1" noChangeAspect="1"/>
          </p:cNvSpPr>
          <p:nvPr>
            <p:ph type="sldImg"/>
          </p:nvPr>
        </p:nvSpPr>
        <p:spPr/>
      </p:sp>
    </p:spTree>
    <p:extLst>
      <p:ext uri="{BB962C8B-B14F-4D97-AF65-F5344CB8AC3E}">
        <p14:creationId xmlns:p14="http://schemas.microsoft.com/office/powerpoint/2010/main" val="3984801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D53615A-527C-2C89-DB07-1D00DF733270}"/>
              </a:ext>
            </a:extLst>
          </p:cNvPr>
          <p:cNvSpPr>
            <a:spLocks noGrp="1" noRot="1" noChangeAspect="1"/>
          </p:cNvSpPr>
          <p:nvPr>
            <p:ph type="sldImg"/>
          </p:nvPr>
        </p:nvSpPr>
        <p:spPr/>
      </p:sp>
    </p:spTree>
    <p:extLst>
      <p:ext uri="{BB962C8B-B14F-4D97-AF65-F5344CB8AC3E}">
        <p14:creationId xmlns:p14="http://schemas.microsoft.com/office/powerpoint/2010/main" val="1090539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2F134F1C-A699-4CD8-9E8A-F55EDF2B73BE}"/>
              </a:ext>
            </a:extLst>
          </p:cNvPr>
          <p:cNvSpPr>
            <a:spLocks noGrp="1" noRot="1" noChangeAspect="1"/>
          </p:cNvSpPr>
          <p:nvPr>
            <p:ph type="sldImg"/>
          </p:nvPr>
        </p:nvSpPr>
        <p:spPr/>
      </p:sp>
    </p:spTree>
    <p:extLst>
      <p:ext uri="{BB962C8B-B14F-4D97-AF65-F5344CB8AC3E}">
        <p14:creationId xmlns:p14="http://schemas.microsoft.com/office/powerpoint/2010/main" val="2171263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B90CC65B-A7AE-F5B4-209A-22231F6B6D96}"/>
              </a:ext>
            </a:extLst>
          </p:cNvPr>
          <p:cNvSpPr>
            <a:spLocks noGrp="1" noRot="1" noChangeAspect="1"/>
          </p:cNvSpPr>
          <p:nvPr>
            <p:ph type="sldImg"/>
          </p:nvPr>
        </p:nvSpPr>
        <p:spPr/>
      </p:sp>
    </p:spTree>
    <p:extLst>
      <p:ext uri="{BB962C8B-B14F-4D97-AF65-F5344CB8AC3E}">
        <p14:creationId xmlns:p14="http://schemas.microsoft.com/office/powerpoint/2010/main" val="2787140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9301AEC9-FE36-F21E-9626-BACF00632886}"/>
              </a:ext>
            </a:extLst>
          </p:cNvPr>
          <p:cNvSpPr>
            <a:spLocks noGrp="1" noRot="1" noChangeAspect="1"/>
          </p:cNvSpPr>
          <p:nvPr>
            <p:ph type="sldImg"/>
          </p:nvPr>
        </p:nvSpPr>
        <p:spPr/>
      </p:sp>
    </p:spTree>
    <p:extLst>
      <p:ext uri="{BB962C8B-B14F-4D97-AF65-F5344CB8AC3E}">
        <p14:creationId xmlns:p14="http://schemas.microsoft.com/office/powerpoint/2010/main" val="3577903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B1F9510-AA14-A959-5F74-4EFD5F560042}"/>
              </a:ext>
            </a:extLst>
          </p:cNvPr>
          <p:cNvSpPr>
            <a:spLocks noGrp="1" noRot="1" noChangeAspect="1"/>
          </p:cNvSpPr>
          <p:nvPr>
            <p:ph type="sldImg"/>
          </p:nvPr>
        </p:nvSpPr>
        <p:spPr/>
      </p:sp>
    </p:spTree>
    <p:extLst>
      <p:ext uri="{BB962C8B-B14F-4D97-AF65-F5344CB8AC3E}">
        <p14:creationId xmlns:p14="http://schemas.microsoft.com/office/powerpoint/2010/main" val="105292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65D6496-B7C4-428C-895C-18E059C07AC6}"/>
              </a:ext>
            </a:extLst>
          </p:cNvPr>
          <p:cNvSpPr>
            <a:spLocks noGrp="1" noRot="1" noChangeAspect="1"/>
          </p:cNvSpPr>
          <p:nvPr>
            <p:ph type="sldImg"/>
          </p:nvPr>
        </p:nvSpPr>
        <p:spPr/>
      </p:sp>
    </p:spTree>
    <p:extLst>
      <p:ext uri="{BB962C8B-B14F-4D97-AF65-F5344CB8AC3E}">
        <p14:creationId xmlns:p14="http://schemas.microsoft.com/office/powerpoint/2010/main" val="4249835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5AD90A4-EE05-4092-6C17-9AEAAD28F732}"/>
              </a:ext>
            </a:extLst>
          </p:cNvPr>
          <p:cNvSpPr>
            <a:spLocks noGrp="1" noRot="1" noChangeAspect="1"/>
          </p:cNvSpPr>
          <p:nvPr>
            <p:ph type="sldImg"/>
          </p:nvPr>
        </p:nvSpPr>
        <p:spPr/>
      </p:sp>
    </p:spTree>
    <p:extLst>
      <p:ext uri="{BB962C8B-B14F-4D97-AF65-F5344CB8AC3E}">
        <p14:creationId xmlns:p14="http://schemas.microsoft.com/office/powerpoint/2010/main" val="454435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0A9E88C-715A-A0B2-89B2-12EC6024F401}"/>
              </a:ext>
            </a:extLst>
          </p:cNvPr>
          <p:cNvSpPr>
            <a:spLocks noGrp="1" noRot="1" noChangeAspect="1"/>
          </p:cNvSpPr>
          <p:nvPr>
            <p:ph type="sldImg"/>
          </p:nvPr>
        </p:nvSpPr>
        <p:spPr/>
      </p:sp>
    </p:spTree>
    <p:extLst>
      <p:ext uri="{BB962C8B-B14F-4D97-AF65-F5344CB8AC3E}">
        <p14:creationId xmlns:p14="http://schemas.microsoft.com/office/powerpoint/2010/main" val="1882394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EA65EF68-2E10-6FA7-6FD3-0944D511D42E}"/>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C4DFEFD0-9CAA-B4BE-15AD-F277B71A866F}"/>
              </a:ext>
            </a:extLst>
          </p:cNvPr>
          <p:cNvSpPr>
            <a:spLocks noGrp="1" noRot="1" noChangeAspect="1"/>
          </p:cNvSpPr>
          <p:nvPr>
            <p:ph type="sldImg"/>
          </p:nvPr>
        </p:nvSpPr>
        <p:spPr/>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EA83760-C6C8-99FC-4E29-D20E972AE096}"/>
              </a:ext>
            </a:extLst>
          </p:cNvPr>
          <p:cNvSpPr>
            <a:spLocks noGrp="1" noRot="1" noChangeAspect="1"/>
          </p:cNvSpPr>
          <p:nvPr>
            <p:ph type="sldImg"/>
          </p:nvPr>
        </p:nvSpPr>
        <p:spPr/>
      </p:sp>
    </p:spTree>
    <p:extLst>
      <p:ext uri="{BB962C8B-B14F-4D97-AF65-F5344CB8AC3E}">
        <p14:creationId xmlns:p14="http://schemas.microsoft.com/office/powerpoint/2010/main" val="2914338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C748CC7-3297-C9A4-CF5F-AB155645CF98}"/>
              </a:ext>
            </a:extLst>
          </p:cNvPr>
          <p:cNvSpPr>
            <a:spLocks noGrp="1" noRot="1" noChangeAspect="1"/>
          </p:cNvSpPr>
          <p:nvPr>
            <p:ph type="sldImg"/>
          </p:nvPr>
        </p:nvSpPr>
        <p:spPr/>
      </p:sp>
    </p:spTree>
    <p:extLst>
      <p:ext uri="{BB962C8B-B14F-4D97-AF65-F5344CB8AC3E}">
        <p14:creationId xmlns:p14="http://schemas.microsoft.com/office/powerpoint/2010/main" val="1383615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C72A93D-F959-A792-1AEB-CA0A5617992E}"/>
              </a:ext>
            </a:extLst>
          </p:cNvPr>
          <p:cNvSpPr>
            <a:spLocks noGrp="1" noRot="1" noChangeAspect="1"/>
          </p:cNvSpPr>
          <p:nvPr>
            <p:ph type="sldImg"/>
          </p:nvPr>
        </p:nvSpPr>
        <p:spPr/>
      </p:sp>
    </p:spTree>
    <p:extLst>
      <p:ext uri="{BB962C8B-B14F-4D97-AF65-F5344CB8AC3E}">
        <p14:creationId xmlns:p14="http://schemas.microsoft.com/office/powerpoint/2010/main" val="4081536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9173509-6186-0813-34F0-12C743934F24}"/>
              </a:ext>
            </a:extLst>
          </p:cNvPr>
          <p:cNvSpPr>
            <a:spLocks noGrp="1" noRot="1" noChangeAspect="1"/>
          </p:cNvSpPr>
          <p:nvPr>
            <p:ph type="sldImg"/>
          </p:nvPr>
        </p:nvSpPr>
        <p:spPr/>
      </p:sp>
    </p:spTree>
    <p:extLst>
      <p:ext uri="{BB962C8B-B14F-4D97-AF65-F5344CB8AC3E}">
        <p14:creationId xmlns:p14="http://schemas.microsoft.com/office/powerpoint/2010/main" val="101031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34</a:t>
            </a:fld>
            <a:endParaRPr lang="ja-JP" altLang="en-US"/>
          </a:p>
        </p:txBody>
      </p:sp>
      <p:sp>
        <p:nvSpPr>
          <p:cNvPr id="3" name="スライド イメージ プレースホルダー 2">
            <a:extLst>
              <a:ext uri="{FF2B5EF4-FFF2-40B4-BE49-F238E27FC236}">
                <a16:creationId xmlns:a16="http://schemas.microsoft.com/office/drawing/2014/main" id="{833176F6-2FF5-CAD9-5B88-85BB04E369BD}"/>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8B163332-0CA1-ACA9-BFD9-04037515FF1E}"/>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6669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35</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B071273-5E8F-8E63-F89A-B48D29C3C593}"/>
              </a:ext>
            </a:extLst>
          </p:cNvPr>
          <p:cNvSpPr>
            <a:spLocks noGrp="1" noRot="1" noChangeAspect="1"/>
          </p:cNvSpPr>
          <p:nvPr>
            <p:ph type="sldImg"/>
          </p:nvPr>
        </p:nvSpPr>
        <p:spPr/>
      </p:sp>
    </p:spTree>
    <p:extLst>
      <p:ext uri="{BB962C8B-B14F-4D97-AF65-F5344CB8AC3E}">
        <p14:creationId xmlns:p14="http://schemas.microsoft.com/office/powerpoint/2010/main" val="2070143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BE091DA1-2FFF-FC90-CAA8-C91D8EEB100B}"/>
              </a:ext>
            </a:extLst>
          </p:cNvPr>
          <p:cNvSpPr>
            <a:spLocks noGrp="1" noRot="1" noChangeAspect="1"/>
          </p:cNvSpPr>
          <p:nvPr>
            <p:ph type="sldImg"/>
          </p:nvPr>
        </p:nvSpPr>
        <p:spPr/>
      </p:sp>
    </p:spTree>
    <p:extLst>
      <p:ext uri="{BB962C8B-B14F-4D97-AF65-F5344CB8AC3E}">
        <p14:creationId xmlns:p14="http://schemas.microsoft.com/office/powerpoint/2010/main" val="161206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0B70189-D08B-2C47-643D-69D36E91C357}"/>
              </a:ext>
            </a:extLst>
          </p:cNvPr>
          <p:cNvSpPr>
            <a:spLocks noGrp="1" noRot="1" noChangeAspect="1"/>
          </p:cNvSpPr>
          <p:nvPr>
            <p:ph type="sldImg"/>
          </p:nvPr>
        </p:nvSpPr>
        <p:spPr/>
      </p:sp>
    </p:spTree>
    <p:extLst>
      <p:ext uri="{BB962C8B-B14F-4D97-AF65-F5344CB8AC3E}">
        <p14:creationId xmlns:p14="http://schemas.microsoft.com/office/powerpoint/2010/main" val="3569601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E9B5C2A3-7F79-CBB1-D41F-7EB7CB1ED2CD}"/>
              </a:ext>
            </a:extLst>
          </p:cNvPr>
          <p:cNvSpPr>
            <a:spLocks noGrp="1" noRot="1" noChangeAspect="1"/>
          </p:cNvSpPr>
          <p:nvPr>
            <p:ph type="sldImg"/>
          </p:nvPr>
        </p:nvSpPr>
        <p:spPr/>
      </p:sp>
    </p:spTree>
    <p:extLst>
      <p:ext uri="{BB962C8B-B14F-4D97-AF65-F5344CB8AC3E}">
        <p14:creationId xmlns:p14="http://schemas.microsoft.com/office/powerpoint/2010/main" val="4068885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CBA4F051-7E78-03ED-A98F-8AF40644FC60}"/>
              </a:ext>
            </a:extLst>
          </p:cNvPr>
          <p:cNvSpPr>
            <a:spLocks noGrp="1" noRot="1" noChangeAspect="1"/>
          </p:cNvSpPr>
          <p:nvPr>
            <p:ph type="sldImg"/>
          </p:nvPr>
        </p:nvSpPr>
        <p:spPr/>
      </p:sp>
    </p:spTree>
    <p:extLst>
      <p:ext uri="{BB962C8B-B14F-4D97-AF65-F5344CB8AC3E}">
        <p14:creationId xmlns:p14="http://schemas.microsoft.com/office/powerpoint/2010/main" val="3044282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63FB529-28AB-9AD5-FA56-FB447369E09F}"/>
              </a:ext>
            </a:extLst>
          </p:cNvPr>
          <p:cNvSpPr>
            <a:spLocks noGrp="1" noRot="1" noChangeAspect="1"/>
          </p:cNvSpPr>
          <p:nvPr>
            <p:ph type="sldImg"/>
          </p:nvPr>
        </p:nvSpPr>
        <p:spPr/>
      </p:sp>
    </p:spTree>
    <p:extLst>
      <p:ext uri="{BB962C8B-B14F-4D97-AF65-F5344CB8AC3E}">
        <p14:creationId xmlns:p14="http://schemas.microsoft.com/office/powerpoint/2010/main" val="1287958171"/>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jpeg" Type="http://schemas.openxmlformats.org/officeDocument/2006/relationships/image"/></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43068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02235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322297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605413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マークをクリックして図を追加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993693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707362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294106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551684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2394063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43646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マスター タイトルの書式設定</a:t>
            </a:r>
            <a:endParaRPr lang="en-US"/>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a:solidFill>
                <a:sysClr val="windowText" lastClr="000000"/>
              </a:solidFill>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638000"/>
      </p:ext>
    </p:extLst>
  </p:cSld>
  <p:clrMapOvr>
    <a:masterClrMapping/>
  </p:clrMapOvr>
  <p:extLst>
    <p:ext uri="{DCECCB84-F9BA-43D5-87BE-67443E8EF086}">
      <p15:sldGuideLst xmlns:p15="http://schemas.microsoft.com/office/powerpoint/2012/main">
        <p15:guide id="11" orient="horz" pos="346"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194905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6457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46782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3695854640"/>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slideLayouts/slideLayout15.xml" Type="http://schemas.openxmlformats.org/officeDocument/2006/relationships/slideLayout"/><Relationship Id="rId16"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D13EA-D721-4644-981A-873654F29254}" type="slidenum">
              <a:rPr kumimoji="1" lang="ja-JP" altLang="en-US" smtClean="0"/>
              <a:t>‹#›</a:t>
            </a:fld>
            <a:endParaRPr kumimoji="1" lang="ja-JP" altLang="en-US"/>
          </a:p>
        </p:txBody>
      </p:sp>
    </p:spTree>
    <p:extLst>
      <p:ext uri="{BB962C8B-B14F-4D97-AF65-F5344CB8AC3E}">
        <p14:creationId xmlns:p14="http://schemas.microsoft.com/office/powerpoint/2010/main" val="58120064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5" r:id="rId3"/>
    <p:sldLayoutId id="2147483673" r:id="rId4"/>
    <p:sldLayoutId id="2147483674"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tags/tag7.xml" Type="http://schemas.openxmlformats.org/officeDocument/2006/relationships/tags"/><Relationship Id="rId2" Target="../slideLayouts/slideLayout5.xml" Type="http://schemas.openxmlformats.org/officeDocument/2006/relationships/slideLayout"/><Relationship Id="rId3" Target="../notesSlides/notesSlide10.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20.png" Type="http://schemas.openxmlformats.org/officeDocument/2006/relationships/image"/></Relationships>
</file>

<file path=ppt/slides/_rels/slide11.xml.rels><?xml version="1.0" encoding="UTF-8" standalone="yes"?><Relationships xmlns="http://schemas.openxmlformats.org/package/2006/relationships"><Relationship Id="rId1" Target="../tags/tag8.xml" Type="http://schemas.openxmlformats.org/officeDocument/2006/relationships/tags"/><Relationship Id="rId2" Target="../slideLayouts/slideLayout5.xml" Type="http://schemas.openxmlformats.org/officeDocument/2006/relationships/slideLayout"/><Relationship Id="rId3" Target="../notesSlides/notesSlide11.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21.png" Type="http://schemas.openxmlformats.org/officeDocument/2006/relationships/image"/><Relationship Id="rId7" Target="../media/image22.png" Type="http://schemas.openxmlformats.org/officeDocument/2006/relationships/image"/></Relationships>
</file>

<file path=ppt/slides/_rels/slide12.xml.rels><?xml version="1.0" encoding="UTF-8" standalone="yes"?><Relationships xmlns="http://schemas.openxmlformats.org/package/2006/relationships"><Relationship Id="rId1" Target="../tags/tag9.xml" Type="http://schemas.openxmlformats.org/officeDocument/2006/relationships/tags"/><Relationship Id="rId2" Target="../slideLayouts/slideLayout5.xml" Type="http://schemas.openxmlformats.org/officeDocument/2006/relationships/slideLayout"/><Relationship Id="rId3" Target="../notesSlides/notesSlide12.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23.png" Type="http://schemas.openxmlformats.org/officeDocument/2006/relationships/image"/><Relationship Id="rId7" Target="../media/image18.png" Type="http://schemas.openxmlformats.org/officeDocument/2006/relationships/image"/><Relationship Id="rId8" Target="../media/image24.png" Type="http://schemas.openxmlformats.org/officeDocument/2006/relationships/image"/></Relationships>
</file>

<file path=ppt/slides/_rels/slide13.xml.rels><?xml version="1.0" encoding="UTF-8" standalone="yes"?><Relationships xmlns="http://schemas.openxmlformats.org/package/2006/relationships"><Relationship Id="rId1" Target="../tags/tag10.xml" Type="http://schemas.openxmlformats.org/officeDocument/2006/relationships/tags"/><Relationship Id="rId10" Target="../media/image28.svg" Type="http://schemas.openxmlformats.org/officeDocument/2006/relationships/image"/><Relationship Id="rId11" Target="../media/image29.png" Type="http://schemas.openxmlformats.org/officeDocument/2006/relationships/image"/><Relationship Id="rId2" Target="../slideLayouts/slideLayout5.xml" Type="http://schemas.openxmlformats.org/officeDocument/2006/relationships/slideLayout"/><Relationship Id="rId3" Target="../notesSlides/notesSlide13.xml" Type="http://schemas.openxmlformats.org/officeDocument/2006/relationships/notesSlide"/><Relationship Id="rId4" Target="../media/image23.png" Type="http://schemas.openxmlformats.org/officeDocument/2006/relationships/image"/><Relationship Id="rId5" Target="../embeddings/oleObject1.bin" Type="http://schemas.openxmlformats.org/officeDocument/2006/relationships/oleObject"/><Relationship Id="rId6" Target="../media/image6.emf"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media/image2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14.xml" Type="http://schemas.openxmlformats.org/officeDocument/2006/relationships/notesSlide"/><Relationship Id="rId3" Target="../media/image2.png" Type="http://schemas.openxmlformats.org/officeDocument/2006/relationships/image"/></Relationships>
</file>

<file path=ppt/slides/_rels/slide15.xml.rels><?xml version="1.0" encoding="UTF-8" standalone="yes"?><Relationships xmlns="http://schemas.openxmlformats.org/package/2006/relationships"><Relationship Id="rId1" Target="../tags/tag11.xml" Type="http://schemas.openxmlformats.org/officeDocument/2006/relationships/tags"/><Relationship Id="rId2" Target="../slideLayouts/slideLayout5.xml" Type="http://schemas.openxmlformats.org/officeDocument/2006/relationships/slideLayout"/><Relationship Id="rId3" Target="../notesSlides/notesSlide15.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s>
</file>

<file path=ppt/slides/_rels/slide16.xml.rels><?xml version="1.0" encoding="UTF-8" standalone="yes"?><Relationships xmlns="http://schemas.openxmlformats.org/package/2006/relationships"><Relationship Id="rId1" Target="../tags/tag12.xml" Type="http://schemas.openxmlformats.org/officeDocument/2006/relationships/tags"/><Relationship Id="rId2" Target="../slideLayouts/slideLayout5.xml" Type="http://schemas.openxmlformats.org/officeDocument/2006/relationships/slideLayout"/><Relationship Id="rId3" Target="../notesSlides/notesSlide16.xml" Type="http://schemas.openxmlformats.org/officeDocument/2006/relationships/notesSlide"/><Relationship Id="rId4" Target="../media/image30.png" Type="http://schemas.openxmlformats.org/officeDocument/2006/relationships/image"/><Relationship Id="rId5" Target="../media/image31.png" Type="http://schemas.openxmlformats.org/officeDocument/2006/relationships/image"/><Relationship Id="rId6" Target="../media/image32.png" Type="http://schemas.openxmlformats.org/officeDocument/2006/relationships/image"/><Relationship Id="rId7" Target="../embeddings/oleObject1.bin" Type="http://schemas.openxmlformats.org/officeDocument/2006/relationships/oleObject"/><Relationship Id="rId8" Target="../media/image6.emf" Type="http://schemas.openxmlformats.org/officeDocument/2006/relationships/image"/><Relationship Id="rId9" Target="../media/image33.png" Type="http://schemas.openxmlformats.org/officeDocument/2006/relationships/image"/></Relationships>
</file>

<file path=ppt/slides/_rels/slide17.xml.rels><?xml version="1.0" encoding="UTF-8" standalone="yes"?><Relationships xmlns="http://schemas.openxmlformats.org/package/2006/relationships"><Relationship Id="rId1" Target="../tags/tag13.xml" Type="http://schemas.openxmlformats.org/officeDocument/2006/relationships/tags"/><Relationship Id="rId2" Target="../slideLayouts/slideLayout5.xml" Type="http://schemas.openxmlformats.org/officeDocument/2006/relationships/slideLayout"/><Relationship Id="rId3" Target="../notesSlides/notesSlide17.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34.png" Type="http://schemas.openxmlformats.org/officeDocument/2006/relationships/image"/><Relationship Id="rId7" Target="../media/image35.png" Type="http://schemas.openxmlformats.org/officeDocument/2006/relationships/image"/></Relationships>
</file>

<file path=ppt/slides/_rels/slide18.xml.rels><?xml version="1.0" encoding="UTF-8" standalone="yes"?><Relationships xmlns="http://schemas.openxmlformats.org/package/2006/relationships"><Relationship Id="rId1" Target="../tags/tag14.xml" Type="http://schemas.openxmlformats.org/officeDocument/2006/relationships/tags"/><Relationship Id="rId2" Target="../slideLayouts/slideLayout5.xml" Type="http://schemas.openxmlformats.org/officeDocument/2006/relationships/slideLayout"/><Relationship Id="rId3" Target="../notesSlides/notesSlide18.xml" Type="http://schemas.openxmlformats.org/officeDocument/2006/relationships/notesSlide"/><Relationship Id="rId4" Target="../media/image36.png" Type="http://schemas.openxmlformats.org/officeDocument/2006/relationships/image"/><Relationship Id="rId5" Target="../media/image37.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 Id="rId8" Target="../media/image38.png" Type="http://schemas.openxmlformats.org/officeDocument/2006/relationships/image"/></Relationships>
</file>

<file path=ppt/slides/_rels/slide19.xml.rels><?xml version="1.0" encoding="UTF-8" standalone="yes"?><Relationships xmlns="http://schemas.openxmlformats.org/package/2006/relationships"><Relationship Id="rId1" Target="../tags/tag15.xml" Type="http://schemas.openxmlformats.org/officeDocument/2006/relationships/tags"/><Relationship Id="rId2" Target="../slideLayouts/slideLayout5.xml" Type="http://schemas.openxmlformats.org/officeDocument/2006/relationships/slideLayout"/><Relationship Id="rId3" Target="../notesSlides/notesSlide19.xml" Type="http://schemas.openxmlformats.org/officeDocument/2006/relationships/notesSlide"/><Relationship Id="rId4" Target="../media/image39.png" Type="http://schemas.openxmlformats.org/officeDocument/2006/relationships/image"/><Relationship Id="rId5" Target="../media/image40.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tags/tag16.xml" Type="http://schemas.openxmlformats.org/officeDocument/2006/relationships/tags"/><Relationship Id="rId2" Target="../slideLayouts/slideLayout5.xml" Type="http://schemas.openxmlformats.org/officeDocument/2006/relationships/slideLayout"/><Relationship Id="rId3" Target="../notesSlides/notesSlide20.xml" Type="http://schemas.openxmlformats.org/officeDocument/2006/relationships/notesSlide"/><Relationship Id="rId4" Target="../media/image41.png" Type="http://schemas.openxmlformats.org/officeDocument/2006/relationships/image"/><Relationship Id="rId5" Target="../embeddings/oleObject1.bin" Type="http://schemas.openxmlformats.org/officeDocument/2006/relationships/oleObject"/><Relationship Id="rId6" Target="../media/image6.emf" Type="http://schemas.openxmlformats.org/officeDocument/2006/relationships/image"/></Relationships>
</file>

<file path=ppt/slides/_rels/slide21.xml.rels><?xml version="1.0" encoding="UTF-8" standalone="yes"?><Relationships xmlns="http://schemas.openxmlformats.org/package/2006/relationships"><Relationship Id="rId1" Target="../tags/tag17.xml" Type="http://schemas.openxmlformats.org/officeDocument/2006/relationships/tags"/><Relationship Id="rId10" Target="../media/image44.png" Type="http://schemas.openxmlformats.org/officeDocument/2006/relationships/image"/><Relationship Id="rId2" Target="../slideLayouts/slideLayout5.xml" Type="http://schemas.openxmlformats.org/officeDocument/2006/relationships/slideLayout"/><Relationship Id="rId3" Target="../notesSlides/notesSlide21.xml" Type="http://schemas.openxmlformats.org/officeDocument/2006/relationships/notesSlide"/><Relationship Id="rId4" Target="../media/image31.png" Type="http://schemas.openxmlformats.org/officeDocument/2006/relationships/image"/><Relationship Id="rId5" Target="../media/image32.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 Id="rId8" Target="../media/image42.png" Type="http://schemas.openxmlformats.org/officeDocument/2006/relationships/image"/><Relationship Id="rId9" Target="../media/image43.png" Type="http://schemas.openxmlformats.org/officeDocument/2006/relationships/image"/></Relationships>
</file>

<file path=ppt/slides/_rels/slide22.xml.rels><?xml version="1.0" encoding="UTF-8" standalone="yes"?><Relationships xmlns="http://schemas.openxmlformats.org/package/2006/relationships"><Relationship Id="rId1" Target="../tags/tag18.xml" Type="http://schemas.openxmlformats.org/officeDocument/2006/relationships/tags"/><Relationship Id="rId2" Target="../slideLayouts/slideLayout5.xml" Type="http://schemas.openxmlformats.org/officeDocument/2006/relationships/slideLayout"/><Relationship Id="rId3" Target="../notesSlides/notesSlide22.xml" Type="http://schemas.openxmlformats.org/officeDocument/2006/relationships/notesSlide"/><Relationship Id="rId4" Target="../media/image45.png" Type="http://schemas.openxmlformats.org/officeDocument/2006/relationships/image"/><Relationship Id="rId5" Target="../media/image46.png" Type="http://schemas.openxmlformats.org/officeDocument/2006/relationships/image"/><Relationship Id="rId6" Target="../media/image47.png" Type="http://schemas.openxmlformats.org/officeDocument/2006/relationships/image"/><Relationship Id="rId7" Target="../media/image32.png" Type="http://schemas.openxmlformats.org/officeDocument/2006/relationships/image"/><Relationship Id="rId8" Target="../embeddings/oleObject1.bin" Type="http://schemas.openxmlformats.org/officeDocument/2006/relationships/oleObject"/><Relationship Id="rId9" Target="../media/image6.emf" Type="http://schemas.openxmlformats.org/officeDocument/2006/relationships/image"/></Relationships>
</file>

<file path=ppt/slides/_rels/slide23.xml.rels><?xml version="1.0" encoding="UTF-8" standalone="yes"?><Relationships xmlns="http://schemas.openxmlformats.org/package/2006/relationships"><Relationship Id="rId1" Target="../tags/tag19.xml" Type="http://schemas.openxmlformats.org/officeDocument/2006/relationships/tags"/><Relationship Id="rId2" Target="../slideLayouts/slideLayout5.xml" Type="http://schemas.openxmlformats.org/officeDocument/2006/relationships/slideLayout"/><Relationship Id="rId3" Target="../notesSlides/notesSlide23.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48.png" Type="http://schemas.openxmlformats.org/officeDocument/2006/relationships/image"/><Relationship Id="rId7" Target="../media/image49.png" Type="http://schemas.openxmlformats.org/officeDocument/2006/relationships/image"/><Relationship Id="rId8" Target="../media/image50.png" Type="http://schemas.openxmlformats.org/officeDocument/2006/relationships/image"/></Relationships>
</file>

<file path=ppt/slides/_rels/slide24.xml.rels><?xml version="1.0" encoding="UTF-8" standalone="yes"?><Relationships xmlns="http://schemas.openxmlformats.org/package/2006/relationships"><Relationship Id="rId1" Target="../tags/tag20.xml" Type="http://schemas.openxmlformats.org/officeDocument/2006/relationships/tags"/><Relationship Id="rId2" Target="../slideLayouts/slideLayout5.xml" Type="http://schemas.openxmlformats.org/officeDocument/2006/relationships/slideLayout"/><Relationship Id="rId3" Target="../notesSlides/notesSlide24.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51.png" Type="http://schemas.openxmlformats.org/officeDocument/2006/relationships/image"/><Relationship Id="rId7" Target="../media/image52.png" Type="http://schemas.openxmlformats.org/officeDocument/2006/relationships/image"/><Relationship Id="rId8" Target="../media/image53.png" Type="http://schemas.openxmlformats.org/officeDocument/2006/relationships/image"/></Relationships>
</file>

<file path=ppt/slides/_rels/slide25.xml.rels><?xml version="1.0" encoding="UTF-8" standalone="yes"?><Relationships xmlns="http://schemas.openxmlformats.org/package/2006/relationships"><Relationship Id="rId1" Target="../tags/tag21.xml" Type="http://schemas.openxmlformats.org/officeDocument/2006/relationships/tags"/><Relationship Id="rId2" Target="../slideLayouts/slideLayout5.xml" Type="http://schemas.openxmlformats.org/officeDocument/2006/relationships/slideLayout"/><Relationship Id="rId3" Target="../notesSlides/notesSlide25.xml" Type="http://schemas.openxmlformats.org/officeDocument/2006/relationships/notesSlide"/><Relationship Id="rId4" Target="../media/image54.png" Type="http://schemas.openxmlformats.org/officeDocument/2006/relationships/image"/><Relationship Id="rId5" Target="../media/image55.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s>
</file>

<file path=ppt/slides/_rels/slide26.xml.rels><?xml version="1.0" encoding="UTF-8" standalone="yes"?><Relationships xmlns="http://schemas.openxmlformats.org/package/2006/relationships"><Relationship Id="rId1" Target="../tags/tag22.xml" Type="http://schemas.openxmlformats.org/officeDocument/2006/relationships/tags"/><Relationship Id="rId2" Target="../slideLayouts/slideLayout5.xml" Type="http://schemas.openxmlformats.org/officeDocument/2006/relationships/slideLayout"/><Relationship Id="rId3" Target="../notesSlides/notesSlide26.xml" Type="http://schemas.openxmlformats.org/officeDocument/2006/relationships/notesSlide"/><Relationship Id="rId4" Target="../media/image54.png" Type="http://schemas.openxmlformats.org/officeDocument/2006/relationships/image"/><Relationship Id="rId5" Target="../media/image55.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 Id="rId8" Target="../media/image56.jpeg" Type="http://schemas.openxmlformats.org/officeDocument/2006/relationships/image"/><Relationship Id="rId9" Target="../media/image57.png" Type="http://schemas.openxmlformats.org/officeDocument/2006/relationships/image"/></Relationships>
</file>

<file path=ppt/slides/_rels/slide27.xml.rels><?xml version="1.0" encoding="UTF-8" standalone="yes"?><Relationships xmlns="http://schemas.openxmlformats.org/package/2006/relationships"><Relationship Id="rId1" Target="../tags/tag23.xml" Type="http://schemas.openxmlformats.org/officeDocument/2006/relationships/tags"/><Relationship Id="rId2" Target="../slideLayouts/slideLayout5.xml" Type="http://schemas.openxmlformats.org/officeDocument/2006/relationships/slideLayout"/><Relationship Id="rId3" Target="../notesSlides/notesSlide27.xml" Type="http://schemas.openxmlformats.org/officeDocument/2006/relationships/notesSlide"/><Relationship Id="rId4" Target="../media/image58.png" Type="http://schemas.openxmlformats.org/officeDocument/2006/relationships/image"/><Relationship Id="rId5" Target="../media/image59.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 Id="rId8" Target="../media/image60.png" Type="http://schemas.openxmlformats.org/officeDocument/2006/relationships/image"/></Relationships>
</file>

<file path=ppt/slides/_rels/slide28.xml.rels><?xml version="1.0" encoding="UTF-8" standalone="yes"?><Relationships xmlns="http://schemas.openxmlformats.org/package/2006/relationships"><Relationship Id="rId1" Target="../tags/tag24.xml" Type="http://schemas.openxmlformats.org/officeDocument/2006/relationships/tags"/><Relationship Id="rId10" Target="../media/hdphoto1.wdp" Type="http://schemas.microsoft.com/office/2007/relationships/hdphoto"/><Relationship Id="rId11" Target="../media/image65.png" Type="http://schemas.openxmlformats.org/officeDocument/2006/relationships/image"/><Relationship Id="rId12" Target="../media/hdphoto2.wdp" Type="http://schemas.microsoft.com/office/2007/relationships/hdphoto"/><Relationship Id="rId2" Target="../slideLayouts/slideLayout5.xml" Type="http://schemas.openxmlformats.org/officeDocument/2006/relationships/slideLayout"/><Relationship Id="rId3" Target="../notesSlides/notesSlide28.xml" Type="http://schemas.openxmlformats.org/officeDocument/2006/relationships/notesSlide"/><Relationship Id="rId4" Target="../media/image61.png" Type="http://schemas.openxmlformats.org/officeDocument/2006/relationships/image"/><Relationship Id="rId5" Target="../embeddings/oleObject1.bin" Type="http://schemas.openxmlformats.org/officeDocument/2006/relationships/oleObject"/><Relationship Id="rId6" Target="../media/image6.emf" Type="http://schemas.openxmlformats.org/officeDocument/2006/relationships/image"/><Relationship Id="rId7" Target="../media/image62.jfif" Type="http://schemas.openxmlformats.org/officeDocument/2006/relationships/image"/><Relationship Id="rId8" Target="../media/image63.png" Type="http://schemas.openxmlformats.org/officeDocument/2006/relationships/image"/><Relationship Id="rId9" Target="../media/image64.png" Type="http://schemas.openxmlformats.org/officeDocument/2006/relationships/image"/></Relationships>
</file>

<file path=ppt/slides/_rels/slide29.xml.rels><?xml version="1.0" encoding="UTF-8" standalone="yes"?><Relationships xmlns="http://schemas.openxmlformats.org/package/2006/relationships"><Relationship Id="rId1" Target="../tags/tag25.xml" Type="http://schemas.openxmlformats.org/officeDocument/2006/relationships/tags"/><Relationship Id="rId2" Target="../slideLayouts/slideLayout5.xml" Type="http://schemas.openxmlformats.org/officeDocument/2006/relationships/slideLayout"/><Relationship Id="rId3" Target="../notesSlides/notesSlide29.xml" Type="http://schemas.openxmlformats.org/officeDocument/2006/relationships/notesSlide"/><Relationship Id="rId4" Target="../media/image66.png" Type="http://schemas.openxmlformats.org/officeDocument/2006/relationships/image"/><Relationship Id="rId5" Target="../media/image67.png" Type="http://schemas.openxmlformats.org/officeDocument/2006/relationships/image"/><Relationship Id="rId6" Target="../media/hdphoto3.wdp" Type="http://schemas.microsoft.com/office/2007/relationships/hdphoto"/><Relationship Id="rId7" Target="../embeddings/oleObject1.bin" Type="http://schemas.openxmlformats.org/officeDocument/2006/relationships/oleObject"/><Relationship Id="rId8" Target="../media/image6.emf" Type="http://schemas.openxmlformats.org/officeDocument/2006/relationships/image"/><Relationship Id="rId9" Target="../media/image62.jfif"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3.xml" Type="http://schemas.openxmlformats.org/officeDocument/2006/relationships/notesSlide"/><Relationship Id="rId3" Target="../media/image3.png" Type="http://schemas.openxmlformats.org/officeDocument/2006/relationships/image"/></Relationships>
</file>

<file path=ppt/slides/_rels/slide30.xml.rels><?xml version="1.0" encoding="UTF-8" standalone="yes"?><Relationships xmlns="http://schemas.openxmlformats.org/package/2006/relationships"><Relationship Id="rId1" Target="../tags/tag26.xml" Type="http://schemas.openxmlformats.org/officeDocument/2006/relationships/tags"/><Relationship Id="rId10" Target="../media/hdphoto3.wdp" Type="http://schemas.microsoft.com/office/2007/relationships/hdphoto"/><Relationship Id="rId11" Target="../embeddings/oleObject1.bin" Type="http://schemas.openxmlformats.org/officeDocument/2006/relationships/oleObject"/><Relationship Id="rId12" Target="../media/image6.emf" Type="http://schemas.openxmlformats.org/officeDocument/2006/relationships/image"/><Relationship Id="rId2" Target="../slideLayouts/slideLayout5.xml" Type="http://schemas.openxmlformats.org/officeDocument/2006/relationships/slideLayout"/><Relationship Id="rId3" Target="../notesSlides/notesSlide30.xml" Type="http://schemas.openxmlformats.org/officeDocument/2006/relationships/notesSlide"/><Relationship Id="rId4" Target="../media/image68.png" Type="http://schemas.openxmlformats.org/officeDocument/2006/relationships/image"/><Relationship Id="rId5" Target="../media/image69.jpeg" Type="http://schemas.openxmlformats.org/officeDocument/2006/relationships/image"/><Relationship Id="rId6" Target="../media/image70.png" Type="http://schemas.openxmlformats.org/officeDocument/2006/relationships/image"/><Relationship Id="rId7" Target="../media/hdphoto4.wdp" Type="http://schemas.microsoft.com/office/2007/relationships/hdphoto"/><Relationship Id="rId8" Target="../media/image71.png" Type="http://schemas.openxmlformats.org/officeDocument/2006/relationships/image"/><Relationship Id="rId9" Target="../media/image67.png" Type="http://schemas.openxmlformats.org/officeDocument/2006/relationships/image"/></Relationships>
</file>

<file path=ppt/slides/_rels/slide31.xml.rels><?xml version="1.0" encoding="UTF-8" standalone="yes"?><Relationships xmlns="http://schemas.openxmlformats.org/package/2006/relationships"><Relationship Id="rId1" Target="../tags/tag27.xml" Type="http://schemas.openxmlformats.org/officeDocument/2006/relationships/tags"/><Relationship Id="rId10" Target="../media/image6.emf" Type="http://schemas.openxmlformats.org/officeDocument/2006/relationships/image"/><Relationship Id="rId2" Target="../slideLayouts/slideLayout5.xml" Type="http://schemas.openxmlformats.org/officeDocument/2006/relationships/slideLayout"/><Relationship Id="rId3" Target="../notesSlides/notesSlide31.xml" Type="http://schemas.openxmlformats.org/officeDocument/2006/relationships/notesSlide"/><Relationship Id="rId4" Target="../media/image72.png" Type="http://schemas.openxmlformats.org/officeDocument/2006/relationships/image"/><Relationship Id="rId5" Target="../media/image73.png" Type="http://schemas.openxmlformats.org/officeDocument/2006/relationships/image"/><Relationship Id="rId6" Target="../media/image74.jpeg" Type="http://schemas.openxmlformats.org/officeDocument/2006/relationships/image"/><Relationship Id="rId7" Target="../media/image75.png" Type="http://schemas.openxmlformats.org/officeDocument/2006/relationships/image"/><Relationship Id="rId8" Target="../media/hdphoto5.wdp" Type="http://schemas.microsoft.com/office/2007/relationships/hdphoto"/><Relationship Id="rId9" Target="../embeddings/oleObject1.bin" Type="http://schemas.openxmlformats.org/officeDocument/2006/relationships/oleObject"/></Relationships>
</file>

<file path=ppt/slides/_rels/slide32.xml.rels><?xml version="1.0" encoding="UTF-8" standalone="yes"?><Relationships xmlns="http://schemas.openxmlformats.org/package/2006/relationships"><Relationship Id="rId1" Target="../tags/tag28.xml" Type="http://schemas.openxmlformats.org/officeDocument/2006/relationships/tags"/><Relationship Id="rId2" Target="../slideLayouts/slideLayout5.xml" Type="http://schemas.openxmlformats.org/officeDocument/2006/relationships/slideLayout"/><Relationship Id="rId3" Target="../notesSlides/notesSlide32.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76.png" Type="http://schemas.openxmlformats.org/officeDocument/2006/relationships/image"/><Relationship Id="rId7" Target="../media/image77.png" Type="http://schemas.openxmlformats.org/officeDocument/2006/relationships/image"/></Relationships>
</file>

<file path=ppt/slides/_rels/slide33.xml.rels><?xml version="1.0" encoding="UTF-8" standalone="yes"?><Relationships xmlns="http://schemas.openxmlformats.org/package/2006/relationships"><Relationship Id="rId1" Target="../tags/tag29.xml" Type="http://schemas.openxmlformats.org/officeDocument/2006/relationships/tags"/><Relationship Id="rId2" Target="../slideLayouts/slideLayout5.xml" Type="http://schemas.openxmlformats.org/officeDocument/2006/relationships/slideLayout"/><Relationship Id="rId3" Target="../notesSlides/notesSlide33.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s>
</file>

<file path=ppt/slides/_rels/slide34.xml.rels><?xml version="1.0" encoding="UTF-8" standalone="yes"?><Relationships xmlns="http://schemas.openxmlformats.org/package/2006/relationships"><Relationship Id="rId1" Target="../tags/tag30.xml" Type="http://schemas.openxmlformats.org/officeDocument/2006/relationships/tags"/><Relationship Id="rId2" Target="../slideLayouts/slideLayout5.xml" Type="http://schemas.openxmlformats.org/officeDocument/2006/relationships/slideLayout"/><Relationship Id="rId3" Target="../notesSlides/notesSlide34.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s>
</file>

<file path=ppt/slides/_rels/slide35.xml.rels><?xml version="1.0" encoding="UTF-8" standalone="yes"?><Relationships xmlns="http://schemas.openxmlformats.org/package/2006/relationships"><Relationship Id="rId1" Target="../tags/tag31.xml" Type="http://schemas.openxmlformats.org/officeDocument/2006/relationships/tags"/><Relationship Id="rId10" Target="../diagrams/drawing1.xml" Type="http://schemas.microsoft.com/office/2007/relationships/diagramDrawing"/><Relationship Id="rId2" Target="../slideLayouts/slideLayout5.xml" Type="http://schemas.openxmlformats.org/officeDocument/2006/relationships/slideLayout"/><Relationship Id="rId3" Target="../notesSlides/notesSlide35.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diagrams/data1.xml" Type="http://schemas.openxmlformats.org/officeDocument/2006/relationships/diagramData"/><Relationship Id="rId7" Target="../diagrams/layout1.xml" Type="http://schemas.openxmlformats.org/officeDocument/2006/relationships/diagramLayout"/><Relationship Id="rId8" Target="../diagrams/quickStyle1.xml" Type="http://schemas.openxmlformats.org/officeDocument/2006/relationships/diagramQuickStyle"/><Relationship Id="rId9" Target="../diagrams/colors1.xml" Type="http://schemas.openxmlformats.org/officeDocument/2006/relationships/diagramColors"/></Relationships>
</file>

<file path=ppt/slides/_rels/slide4.xml.rels><?xml version="1.0" encoding="UTF-8" standalone="yes"?><Relationships xmlns="http://schemas.openxmlformats.org/package/2006/relationships"><Relationship Id="rId1" Target="../tags/tag1.xml" Type="http://schemas.openxmlformats.org/officeDocument/2006/relationships/tags"/><Relationship Id="rId2" Target="../slideLayouts/slideLayout5.xml" Type="http://schemas.openxmlformats.org/officeDocument/2006/relationships/slideLayout"/><Relationship Id="rId3" Target="../notesSlides/notesSlide4.xml" Type="http://schemas.openxmlformats.org/officeDocument/2006/relationships/notesSlide"/><Relationship Id="rId4" Target="../media/image4.png" Type="http://schemas.openxmlformats.org/officeDocument/2006/relationships/image"/><Relationship Id="rId5" Target="../media/image5.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s>
</file>

<file path=ppt/slides/_rels/slide5.xml.rels><?xml version="1.0" encoding="UTF-8" standalone="yes"?><Relationships xmlns="http://schemas.openxmlformats.org/package/2006/relationships"><Relationship Id="rId1" Target="../tags/tag2.xml" Type="http://schemas.openxmlformats.org/officeDocument/2006/relationships/tags"/><Relationship Id="rId2" Target="../slideLayouts/slideLayout5.xml" Type="http://schemas.openxmlformats.org/officeDocument/2006/relationships/slideLayout"/><Relationship Id="rId3" Target="../notesSlides/notesSlide5.xml" Type="http://schemas.openxmlformats.org/officeDocument/2006/relationships/notesSlide"/><Relationship Id="rId4" Target="../embeddings/oleObject1.bin" Type="http://schemas.openxmlformats.org/officeDocument/2006/relationships/oleObject"/><Relationship Id="rId5" Target="../media/image6.emf"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tags/tag3.xml" Type="http://schemas.openxmlformats.org/officeDocument/2006/relationships/tags"/><Relationship Id="rId10" Target="../media/image12.png" Type="http://schemas.openxmlformats.org/officeDocument/2006/relationships/image"/><Relationship Id="rId2" Target="../slideLayouts/slideLayout5.xml" Type="http://schemas.openxmlformats.org/officeDocument/2006/relationships/slideLayout"/><Relationship Id="rId3" Target="../notesSlides/notesSlide6.xml" Type="http://schemas.openxmlformats.org/officeDocument/2006/relationships/notesSlide"/><Relationship Id="rId4" Target="../media/image9.png" Type="http://schemas.openxmlformats.org/officeDocument/2006/relationships/image"/><Relationship Id="rId5" Target="../media/image10.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 Id="rId8" Target="../media/image7.png" Type="http://schemas.openxmlformats.org/officeDocument/2006/relationships/image"/><Relationship Id="rId9" Target="../media/image11.jpeg" Type="http://schemas.openxmlformats.org/officeDocument/2006/relationships/image"/></Relationships>
</file>

<file path=ppt/slides/_rels/slide7.xml.rels><?xml version="1.0" encoding="UTF-8" standalone="yes"?><Relationships xmlns="http://schemas.openxmlformats.org/package/2006/relationships"><Relationship Id="rId1" Target="../tags/tag4.xml" Type="http://schemas.openxmlformats.org/officeDocument/2006/relationships/tags"/><Relationship Id="rId2" Target="../slideLayouts/slideLayout5.xml" Type="http://schemas.openxmlformats.org/officeDocument/2006/relationships/slideLayout"/><Relationship Id="rId3" Target="../notesSlides/notesSlide7.xml" Type="http://schemas.openxmlformats.org/officeDocument/2006/relationships/notesSlide"/><Relationship Id="rId4" Target="../media/image13.pn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 Id="rId7" Target="../embeddings/oleObject1.bin" Type="http://schemas.openxmlformats.org/officeDocument/2006/relationships/oleObject"/><Relationship Id="rId8" Target="../media/image6.emf" Type="http://schemas.openxmlformats.org/officeDocument/2006/relationships/image"/></Relationships>
</file>

<file path=ppt/slides/_rels/slide8.xml.rels><?xml version="1.0" encoding="UTF-8" standalone="yes"?><Relationships xmlns="http://schemas.openxmlformats.org/package/2006/relationships"><Relationship Id="rId1" Target="../tags/tag5.xml" Type="http://schemas.openxmlformats.org/officeDocument/2006/relationships/tags"/><Relationship Id="rId2" Target="../slideLayouts/slideLayout5.xml" Type="http://schemas.openxmlformats.org/officeDocument/2006/relationships/slideLayout"/><Relationship Id="rId3" Target="../notesSlides/notesSlide8.xml" Type="http://schemas.openxmlformats.org/officeDocument/2006/relationships/notesSlide"/><Relationship Id="rId4" Target="../media/image15.png" Type="http://schemas.openxmlformats.org/officeDocument/2006/relationships/image"/><Relationship Id="rId5" Target="../media/image14.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 Id="rId8" Target="../media/image16.png" Type="http://schemas.openxmlformats.org/officeDocument/2006/relationships/image"/><Relationship Id="rId9" Target="../media/image13.png" Type="http://schemas.openxmlformats.org/officeDocument/2006/relationships/image"/></Relationships>
</file>

<file path=ppt/slides/_rels/slide9.xml.rels><?xml version="1.0" encoding="UTF-8" standalone="yes"?><Relationships xmlns="http://schemas.openxmlformats.org/package/2006/relationships"><Relationship Id="rId1" Target="../tags/tag6.xml" Type="http://schemas.openxmlformats.org/officeDocument/2006/relationships/tags"/><Relationship Id="rId2" Target="../slideLayouts/slideLayout5.xml" Type="http://schemas.openxmlformats.org/officeDocument/2006/relationships/slideLayout"/><Relationship Id="rId3" Target="../notesSlides/notesSlide9.xml" Type="http://schemas.openxmlformats.org/officeDocument/2006/relationships/notesSlide"/><Relationship Id="rId4" Target="../media/image16.png" Type="http://schemas.openxmlformats.org/officeDocument/2006/relationships/image"/><Relationship Id="rId5" Target="../media/image14.png" Type="http://schemas.openxmlformats.org/officeDocument/2006/relationships/image"/><Relationship Id="rId6" Target="../embeddings/oleObject1.bin" Type="http://schemas.openxmlformats.org/officeDocument/2006/relationships/oleObject"/><Relationship Id="rId7" Target="../media/image6.emf" Type="http://schemas.openxmlformats.org/officeDocument/2006/relationships/image"/><Relationship Id="rId8" Target="../media/image17.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A1A8AFA-44DE-2E04-D7DA-9C3E74293E5B}"/>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3" name="サブタイトル 2"/>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メールをしてみよう</a:t>
            </a: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961" y="291104"/>
            <a:ext cx="750152" cy="1113621"/>
          </a:xfrm>
          <a:prstGeom prst="rect">
            <a:avLst/>
          </a:prstGeom>
        </p:spPr>
      </p:pic>
      <p:sp>
        <p:nvSpPr>
          <p:cNvPr id="11" name="テキスト ボックス 10">
            <a:extLst>
              <a:ext uri="{FF2B5EF4-FFF2-40B4-BE49-F238E27FC236}">
                <a16:creationId xmlns:a16="http://schemas.microsoft.com/office/drawing/2014/main" id="{C666ED79-23D4-4339-9F1D-786E0861D5BA}"/>
              </a:ext>
            </a:extLst>
          </p:cNvPr>
          <p:cNvSpPr txBox="1"/>
          <p:nvPr/>
        </p:nvSpPr>
        <p:spPr>
          <a:xfrm>
            <a:off x="548030" y="721063"/>
            <a:ext cx="3477180" cy="400110"/>
          </a:xfrm>
          <a:prstGeom prst="rect">
            <a:avLst/>
          </a:prstGeom>
          <a:noFill/>
        </p:spPr>
        <p:txBody>
          <a:bodyPr wrap="square" rtlCol="0">
            <a:spAutoFit/>
          </a:bodyPr>
          <a:lstStyle/>
          <a:p>
            <a:r>
              <a:rPr lang="ja-JP" altLang="en-US" sz="2000" b="1">
                <a:solidFill>
                  <a:srgbClr val="4472C4"/>
                </a:solidFill>
                <a:latin typeface="BIZ UDPゴシック" panose="020B0400000000000000" pitchFamily="50" charset="-128"/>
                <a:ea typeface="BIZ UDPゴシック" panose="020B0400000000000000" pitchFamily="50" charset="-128"/>
                <a:cs typeface="Meiryo" charset="-128"/>
              </a:rPr>
              <a:t>スマートフォン初心者編</a:t>
            </a:r>
            <a:r>
              <a:rPr lang="en-US" altLang="ja-JP" sz="2000" b="1">
                <a:solidFill>
                  <a:srgbClr val="4472C4"/>
                </a:solidFill>
                <a:latin typeface="BIZ UDPゴシック" panose="020B0400000000000000" pitchFamily="50" charset="-128"/>
                <a:ea typeface="BIZ UDPゴシック" panose="020B0400000000000000" pitchFamily="50" charset="-128"/>
                <a:cs typeface="Meiryo" charset="-128"/>
              </a:rPr>
              <a:t> </a:t>
            </a:r>
            <a:endParaRPr lang="ja-JP" altLang="en-US" sz="2000" b="1">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A10638EB-4EBB-48D8-9019-3994E724A9AD}"/>
              </a:ext>
            </a:extLst>
          </p:cNvPr>
          <p:cNvSpPr txBox="1"/>
          <p:nvPr/>
        </p:nvSpPr>
        <p:spPr>
          <a:xfrm>
            <a:off x="620030" y="6090110"/>
            <a:ext cx="2159773" cy="307777"/>
          </a:xfrm>
          <a:prstGeom prst="rect">
            <a:avLst/>
          </a:prstGeom>
          <a:noFill/>
        </p:spPr>
        <p:txBody>
          <a:bodyPr wrap="square" rtlCol="0">
            <a:spAutoFit/>
          </a:bodyPr>
          <a:lstStyle/>
          <a:p>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令和</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7</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年</a:t>
            </a:r>
            <a:r>
              <a:rPr lang="en-US" altLang="ja-JP" sz="1400" b="1" dirty="0">
                <a:solidFill>
                  <a:prstClr val="black"/>
                </a:solidFill>
                <a:latin typeface="BIZ UDPゴシック" panose="020B0400000000000000" pitchFamily="50" charset="-128"/>
                <a:ea typeface="BIZ UDPゴシック" panose="020B0400000000000000" pitchFamily="50" charset="-128"/>
                <a:cs typeface="Meiryo" charset="-128"/>
              </a:rPr>
              <a:t>11</a:t>
            </a:r>
            <a:r>
              <a:rPr lang="ja-JP" altLang="en-US" sz="1400" b="1" dirty="0">
                <a:solidFill>
                  <a:prstClr val="black"/>
                </a:solidFill>
                <a:latin typeface="BIZ UDPゴシック" panose="020B0400000000000000" pitchFamily="50" charset="-128"/>
                <a:ea typeface="BIZ UDPゴシック" panose="020B0400000000000000" pitchFamily="50" charset="-128"/>
                <a:cs typeface="Meiryo" charset="-128"/>
              </a:rPr>
              <a:t>月</a:t>
            </a:r>
          </a:p>
        </p:txBody>
      </p:sp>
      <p:pic>
        <p:nvPicPr>
          <p:cNvPr id="7" name="図 6" descr="アイコン&#10;&#10;自動的に生成された説明">
            <a:extLst>
              <a:ext uri="{FF2B5EF4-FFF2-40B4-BE49-F238E27FC236}">
                <a16:creationId xmlns:a16="http://schemas.microsoft.com/office/drawing/2014/main" id="{3E1AEF47-C94A-EC35-38EB-C9EB97A7C2FD}"/>
              </a:ext>
            </a:extLst>
          </p:cNvPr>
          <p:cNvPicPr>
            <a:picLocks noChangeAspect="1"/>
          </p:cNvPicPr>
          <p:nvPr/>
        </p:nvPicPr>
        <p:blipFill>
          <a:blip r:embed="rId4"/>
          <a:stretch>
            <a:fillRect/>
          </a:stretch>
        </p:blipFill>
        <p:spPr>
          <a:xfrm>
            <a:off x="6326913" y="4365007"/>
            <a:ext cx="1909027" cy="2029092"/>
          </a:xfrm>
          <a:prstGeom prst="rect">
            <a:avLst/>
          </a:prstGeom>
        </p:spPr>
      </p:pic>
      <p:sp>
        <p:nvSpPr>
          <p:cNvPr id="8" name="角丸四角形 12">
            <a:extLst>
              <a:ext uri="{FF2B5EF4-FFF2-40B4-BE49-F238E27FC236}">
                <a16:creationId xmlns:a16="http://schemas.microsoft.com/office/drawing/2014/main" id="{DDBB8E58-1641-F14E-E364-51027950738D}"/>
              </a:ext>
            </a:extLst>
          </p:cNvPr>
          <p:cNvSpPr/>
          <p:nvPr/>
        </p:nvSpPr>
        <p:spPr>
          <a:xfrm>
            <a:off x="705028" y="291105"/>
            <a:ext cx="1211010" cy="400068"/>
          </a:xfrm>
          <a:prstGeom prst="roundRect">
            <a:avLst/>
          </a:prstGeom>
          <a:solidFill>
            <a:schemeClr val="bg1"/>
          </a:solid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33" b="1">
                <a:solidFill>
                  <a:srgbClr val="4472C4"/>
                </a:solidFill>
                <a:latin typeface="BIZ UDPゴシック" panose="020B0400000000000000" pitchFamily="50" charset="-128"/>
                <a:ea typeface="BIZ UDPゴシック" panose="020B0400000000000000" pitchFamily="50" charset="-128"/>
                <a:cs typeface="Meiryo" charset="-128"/>
              </a:rPr>
              <a:t>iPhone</a:t>
            </a:r>
            <a:endParaRPr lang="ja-JP" altLang="en-US" sz="1633" b="1">
              <a:solidFill>
                <a:srgbClr val="4472C4"/>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330816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4" name="タイトル 3">
            <a:extLst>
              <a:ext uri="{FF2B5EF4-FFF2-40B4-BE49-F238E27FC236}">
                <a16:creationId xmlns:a16="http://schemas.microsoft.com/office/drawing/2014/main" id="{752B75AC-8FD0-6E51-C611-5327DB42C879}"/>
              </a:ext>
            </a:extLst>
          </p:cNvPr>
          <p:cNvSpPr>
            <a:spLocks noGrp="1"/>
          </p:cNvSpPr>
          <p:nvPr>
            <p:ph type="ctrTitle"/>
          </p:nvPr>
        </p:nvSpPr>
        <p:spPr/>
        <p:txBody>
          <a:bodyPr/>
          <a:lstStyle/>
          <a:p>
            <a:r>
              <a:rPr lang="ja-JP" altLang="en-US">
                <a:latin typeface="+mn-ea"/>
                <a:ea typeface="+mn-ea"/>
              </a:rPr>
              <a:t>キーボードの切り替え</a:t>
            </a:r>
          </a:p>
        </p:txBody>
      </p:sp>
      <p:sp>
        <p:nvSpPr>
          <p:cNvPr id="13" name="テキスト ボックス 12">
            <a:extLst>
              <a:ext uri="{FF2B5EF4-FFF2-40B4-BE49-F238E27FC236}">
                <a16:creationId xmlns:a16="http://schemas.microsoft.com/office/drawing/2014/main" id="{B92929FD-BF88-B32A-FC65-F6897EA7693B}"/>
              </a:ext>
            </a:extLst>
          </p:cNvPr>
          <p:cNvSpPr txBox="1"/>
          <p:nvPr/>
        </p:nvSpPr>
        <p:spPr>
          <a:xfrm>
            <a:off x="1009045" y="2410371"/>
            <a:ext cx="1683355" cy="369332"/>
          </a:xfrm>
          <a:prstGeom prst="rect">
            <a:avLst/>
          </a:prstGeom>
          <a:noFill/>
        </p:spPr>
        <p:txBody>
          <a:bodyPr wrap="square" rtlCol="0">
            <a:spAutoFit/>
          </a:bodyPr>
          <a:lstStyle/>
          <a:p>
            <a:pPr algn="ctr"/>
            <a:r>
              <a:rPr lang="en-US" altLang="ja-JP" kern="100">
                <a:latin typeface="+mn-ea"/>
                <a:cs typeface="Times New Roman" panose="02020603050405020304" pitchFamily="18" charset="0"/>
              </a:rPr>
              <a:t>12</a:t>
            </a:r>
            <a:r>
              <a:rPr lang="ja-JP" altLang="en-US" kern="100">
                <a:latin typeface="+mn-ea"/>
                <a:cs typeface="Times New Roman" panose="02020603050405020304" pitchFamily="18" charset="0"/>
              </a:rPr>
              <a:t>キー配列</a:t>
            </a:r>
            <a:endParaRPr lang="ja-JP" altLang="ja-JP" kern="100">
              <a:latin typeface="+mn-ea"/>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DD3D91EF-EEB0-486E-0747-087BB49C911C}"/>
              </a:ext>
            </a:extLst>
          </p:cNvPr>
          <p:cNvSpPr txBox="1"/>
          <p:nvPr/>
        </p:nvSpPr>
        <p:spPr>
          <a:xfrm>
            <a:off x="651177" y="2343071"/>
            <a:ext cx="684498"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❶</a:t>
            </a:r>
            <a:endParaRPr lang="en-US" altLang="ja-JP" sz="3200">
              <a:solidFill>
                <a:srgbClr val="4472C4"/>
              </a:solidFill>
              <a:latin typeface="+mn-ea"/>
              <a:cs typeface="Meiryo" charset="-128"/>
            </a:endParaRPr>
          </a:p>
        </p:txBody>
      </p:sp>
      <p:sp>
        <p:nvSpPr>
          <p:cNvPr id="14" name="テキスト ボックス 13">
            <a:extLst>
              <a:ext uri="{FF2B5EF4-FFF2-40B4-BE49-F238E27FC236}">
                <a16:creationId xmlns:a16="http://schemas.microsoft.com/office/drawing/2014/main" id="{0A4E27DD-1B0D-0180-F6C9-059EE5073A9D}"/>
              </a:ext>
            </a:extLst>
          </p:cNvPr>
          <p:cNvSpPr txBox="1"/>
          <p:nvPr/>
        </p:nvSpPr>
        <p:spPr>
          <a:xfrm>
            <a:off x="3514925" y="2343071"/>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❷</a:t>
            </a:r>
            <a:endParaRPr lang="en-US" altLang="ja-JP" sz="3200">
              <a:solidFill>
                <a:srgbClr val="4472C4"/>
              </a:solidFill>
              <a:latin typeface="+mn-ea"/>
              <a:cs typeface="Meiryo" charset="-128"/>
            </a:endParaRPr>
          </a:p>
        </p:txBody>
      </p:sp>
      <p:sp>
        <p:nvSpPr>
          <p:cNvPr id="16" name="テキスト ボックス 15">
            <a:extLst>
              <a:ext uri="{FF2B5EF4-FFF2-40B4-BE49-F238E27FC236}">
                <a16:creationId xmlns:a16="http://schemas.microsoft.com/office/drawing/2014/main" id="{431DD8EF-3603-F408-A3A8-8E7447171FAE}"/>
              </a:ext>
            </a:extLst>
          </p:cNvPr>
          <p:cNvSpPr txBox="1"/>
          <p:nvPr/>
        </p:nvSpPr>
        <p:spPr>
          <a:xfrm>
            <a:off x="3993895" y="2410371"/>
            <a:ext cx="1192305" cy="369332"/>
          </a:xfrm>
          <a:prstGeom prst="rect">
            <a:avLst/>
          </a:prstGeom>
          <a:noFill/>
        </p:spPr>
        <p:txBody>
          <a:bodyPr wrap="square" rtlCol="0">
            <a:spAutoFit/>
          </a:bodyPr>
          <a:lstStyle/>
          <a:p>
            <a:pPr algn="ctr"/>
            <a:r>
              <a:rPr lang="ja-JP" altLang="en-US" kern="100">
                <a:latin typeface="+mn-ea"/>
                <a:cs typeface="Times New Roman" panose="02020603050405020304" pitchFamily="18" charset="0"/>
              </a:rPr>
              <a:t>英語配列</a:t>
            </a:r>
          </a:p>
        </p:txBody>
      </p:sp>
      <p:sp>
        <p:nvSpPr>
          <p:cNvPr id="44" name="テキスト ボックス 43" descr="10キー配列の画像">
            <a:extLst>
              <a:ext uri="{FF2B5EF4-FFF2-40B4-BE49-F238E27FC236}">
                <a16:creationId xmlns:a16="http://schemas.microsoft.com/office/drawing/2014/main" id="{37E18A0F-66AB-EDE8-B3EF-A1E3269EF533}"/>
              </a:ext>
            </a:extLst>
          </p:cNvPr>
          <p:cNvSpPr txBox="1"/>
          <p:nvPr/>
        </p:nvSpPr>
        <p:spPr>
          <a:xfrm>
            <a:off x="6881051" y="2410371"/>
            <a:ext cx="1448121" cy="369332"/>
          </a:xfrm>
          <a:prstGeom prst="rect">
            <a:avLst/>
          </a:prstGeom>
          <a:noFill/>
        </p:spPr>
        <p:txBody>
          <a:bodyPr wrap="square" rtlCol="0">
            <a:spAutoFit/>
          </a:bodyPr>
          <a:lstStyle/>
          <a:p>
            <a:pPr algn="ctr"/>
            <a:r>
              <a:rPr lang="en-US" altLang="ja-JP" kern="100">
                <a:latin typeface="+mn-ea"/>
                <a:cs typeface="Times New Roman" panose="02020603050405020304" pitchFamily="18" charset="0"/>
              </a:rPr>
              <a:t>10</a:t>
            </a:r>
            <a:r>
              <a:rPr lang="ja-JP" altLang="en-US" kern="100">
                <a:latin typeface="+mn-ea"/>
                <a:cs typeface="Times New Roman" panose="02020603050405020304" pitchFamily="18" charset="0"/>
              </a:rPr>
              <a:t>キー配列</a:t>
            </a:r>
            <a:endParaRPr lang="ja-JP" altLang="ja-JP" kern="100">
              <a:latin typeface="+mn-ea"/>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6A9F43E1-775E-9D38-8286-168A4E043B7B}"/>
              </a:ext>
            </a:extLst>
          </p:cNvPr>
          <p:cNvSpPr txBox="1"/>
          <p:nvPr/>
        </p:nvSpPr>
        <p:spPr>
          <a:xfrm>
            <a:off x="6421001" y="2343071"/>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❸</a:t>
            </a:r>
            <a:endParaRPr lang="en-US" altLang="ja-JP" sz="3200">
              <a:solidFill>
                <a:srgbClr val="4472C4"/>
              </a:solidFill>
              <a:latin typeface="+mn-ea"/>
              <a:cs typeface="Meiryo" charset="-128"/>
            </a:endParaRPr>
          </a:p>
        </p:txBody>
      </p:sp>
      <p:cxnSp>
        <p:nvCxnSpPr>
          <p:cNvPr id="1064" name="直線矢印コネクタ 1063">
            <a:extLst>
              <a:ext uri="{FF2B5EF4-FFF2-40B4-BE49-F238E27FC236}">
                <a16:creationId xmlns:a16="http://schemas.microsoft.com/office/drawing/2014/main" id="{B2FEAF8A-8B43-5AEA-6C02-03D0E59106C2}"/>
              </a:ext>
            </a:extLst>
          </p:cNvPr>
          <p:cNvCxnSpPr>
            <a:cxnSpLocks/>
            <a:stCxn id="2" idx="3"/>
            <a:endCxn id="4098" idx="1"/>
          </p:cNvCxnSpPr>
          <p:nvPr/>
        </p:nvCxnSpPr>
        <p:spPr>
          <a:xfrm>
            <a:off x="3076841" y="4783292"/>
            <a:ext cx="474665"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75" name="タイトル 1">
            <a:extLst>
              <a:ext uri="{FF2B5EF4-FFF2-40B4-BE49-F238E27FC236}">
                <a16:creationId xmlns:a16="http://schemas.microsoft.com/office/drawing/2014/main" id="{6192E6AF-1E50-6262-5C50-CDDF2423A6A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latin typeface="+mn-ea"/>
                <a:ea typeface="+mn-ea"/>
              </a:rPr>
              <a:t>1-C</a:t>
            </a:r>
            <a:endParaRPr kumimoji="0" lang="ja-JP" altLang="en-US" kern="0" dirty="0">
              <a:solidFill>
                <a:sysClr val="windowText" lastClr="000000"/>
              </a:solidFill>
              <a:latin typeface="+mn-ea"/>
              <a:ea typeface="+mn-ea"/>
            </a:endParaRPr>
          </a:p>
        </p:txBody>
      </p:sp>
      <p:grpSp>
        <p:nvGrpSpPr>
          <p:cNvPr id="32" name="グループ化 31">
            <a:extLst>
              <a:ext uri="{FF2B5EF4-FFF2-40B4-BE49-F238E27FC236}">
                <a16:creationId xmlns:a16="http://schemas.microsoft.com/office/drawing/2014/main" id="{EE428017-229E-C6B1-E358-BCBFAE9F2932}"/>
              </a:ext>
            </a:extLst>
          </p:cNvPr>
          <p:cNvGrpSpPr/>
          <p:nvPr/>
        </p:nvGrpSpPr>
        <p:grpSpPr>
          <a:xfrm>
            <a:off x="626161" y="4063292"/>
            <a:ext cx="2450680" cy="1440000"/>
            <a:chOff x="626161" y="4063292"/>
            <a:chExt cx="2450680" cy="1440000"/>
          </a:xfrm>
        </p:grpSpPr>
        <p:pic>
          <p:nvPicPr>
            <p:cNvPr id="2" name="Picture 3">
              <a:extLst>
                <a:ext uri="{FF2B5EF4-FFF2-40B4-BE49-F238E27FC236}">
                  <a16:creationId xmlns:a16="http://schemas.microsoft.com/office/drawing/2014/main" id="{C594CB3A-5F72-4DD4-9F37-F3DEC9E76D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965"/>
            <a:stretch/>
          </p:blipFill>
          <p:spPr bwMode="auto">
            <a:xfrm>
              <a:off x="626161" y="4063292"/>
              <a:ext cx="2450680" cy="144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B2A23C2E-1D72-97B7-8648-BF255C3A97C7}"/>
                </a:ext>
              </a:extLst>
            </p:cNvPr>
            <p:cNvSpPr/>
            <p:nvPr/>
          </p:nvSpPr>
          <p:spPr>
            <a:xfrm>
              <a:off x="635037" y="4783342"/>
              <a:ext cx="472378" cy="372858"/>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grpSp>
      <p:cxnSp>
        <p:nvCxnSpPr>
          <p:cNvPr id="9" name="直線矢印コネクタ 1060">
            <a:extLst>
              <a:ext uri="{FF2B5EF4-FFF2-40B4-BE49-F238E27FC236}">
                <a16:creationId xmlns:a16="http://schemas.microsoft.com/office/drawing/2014/main" id="{C37277F0-86BE-ED6F-31DE-D9658505E688}"/>
              </a:ext>
            </a:extLst>
          </p:cNvPr>
          <p:cNvCxnSpPr>
            <a:cxnSpLocks/>
            <a:stCxn id="4099" idx="2"/>
            <a:endCxn id="2" idx="2"/>
          </p:cNvCxnSpPr>
          <p:nvPr/>
        </p:nvCxnSpPr>
        <p:spPr>
          <a:xfrm rot="5400000">
            <a:off x="4759541" y="2592258"/>
            <a:ext cx="2995" cy="5819073"/>
          </a:xfrm>
          <a:prstGeom prst="bentConnector3">
            <a:avLst>
              <a:gd name="adj1" fmla="val 29782805"/>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字幕 14">
            <a:extLst>
              <a:ext uri="{FF2B5EF4-FFF2-40B4-BE49-F238E27FC236}">
                <a16:creationId xmlns:a16="http://schemas.microsoft.com/office/drawing/2014/main" id="{6BC3FA52-D874-DF9A-A751-B796320CE81C}"/>
              </a:ext>
            </a:extLst>
          </p:cNvPr>
          <p:cNvSpPr txBox="1">
            <a:spLocks/>
          </p:cNvSpPr>
          <p:nvPr/>
        </p:nvSpPr>
        <p:spPr>
          <a:xfrm>
            <a:off x="539552" y="1098669"/>
            <a:ext cx="8240660" cy="411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mn-ea"/>
              </a:rPr>
              <a:t>キーボードの配列の切り替え方</a:t>
            </a:r>
          </a:p>
          <a:p>
            <a:pPr marL="0" indent="0">
              <a:buNone/>
            </a:pPr>
            <a:endParaRPr lang="ja-JP" altLang="en-US" sz="2200" dirty="0">
              <a:latin typeface="+mn-ea"/>
            </a:endParaRPr>
          </a:p>
        </p:txBody>
      </p:sp>
      <p:sp>
        <p:nvSpPr>
          <p:cNvPr id="6" name="テキスト ボックス 5">
            <a:extLst>
              <a:ext uri="{FF2B5EF4-FFF2-40B4-BE49-F238E27FC236}">
                <a16:creationId xmlns:a16="http://schemas.microsoft.com/office/drawing/2014/main" id="{7DEE6424-B037-CE54-8B5F-F55EBDDCFEE8}"/>
              </a:ext>
            </a:extLst>
          </p:cNvPr>
          <p:cNvSpPr txBox="1"/>
          <p:nvPr/>
        </p:nvSpPr>
        <p:spPr>
          <a:xfrm>
            <a:off x="540635" y="2903062"/>
            <a:ext cx="2646963" cy="755720"/>
          </a:xfrm>
          <a:prstGeom prst="rect">
            <a:avLst/>
          </a:prstGeom>
          <a:noFill/>
        </p:spPr>
        <p:txBody>
          <a:bodyPr wrap="square" rtlCol="0">
            <a:spAutoFit/>
          </a:bodyPr>
          <a:lstStyle/>
          <a:p>
            <a:pPr>
              <a:lnSpc>
                <a:spcPct val="130000"/>
              </a:lnSpc>
            </a:pPr>
            <a:r>
              <a:rPr lang="ja-JP" altLang="en-US" dirty="0">
                <a:latin typeface="+mn-ea"/>
              </a:rPr>
              <a:t>「</a:t>
            </a:r>
            <a:r>
              <a:rPr lang="en-US" altLang="ja-JP" dirty="0">
                <a:latin typeface="+mn-ea"/>
              </a:rPr>
              <a:t>ABC</a:t>
            </a:r>
            <a:r>
              <a:rPr lang="ja-JP" altLang="en-US" dirty="0">
                <a:latin typeface="+mn-ea"/>
              </a:rPr>
              <a:t>」を押すと</a:t>
            </a:r>
            <a:endParaRPr lang="en-US" altLang="ja-JP" dirty="0">
              <a:latin typeface="+mn-ea"/>
            </a:endParaRPr>
          </a:p>
          <a:p>
            <a:pPr>
              <a:lnSpc>
                <a:spcPct val="130000"/>
              </a:lnSpc>
            </a:pPr>
            <a:r>
              <a:rPr lang="ja-JP" altLang="en-US" dirty="0">
                <a:solidFill>
                  <a:srgbClr val="4472C4"/>
                </a:solidFill>
                <a:latin typeface="+mn-ea"/>
              </a:rPr>
              <a:t>❷</a:t>
            </a:r>
            <a:r>
              <a:rPr lang="ja-JP" altLang="en-US" dirty="0">
                <a:latin typeface="+mn-ea"/>
              </a:rPr>
              <a:t>英語配列になります</a:t>
            </a:r>
            <a:endParaRPr lang="en-US" altLang="ja-JP" dirty="0">
              <a:latin typeface="+mn-ea"/>
            </a:endParaRPr>
          </a:p>
        </p:txBody>
      </p:sp>
      <p:cxnSp>
        <p:nvCxnSpPr>
          <p:cNvPr id="12" name="直線矢印コネクタ 11">
            <a:extLst>
              <a:ext uri="{FF2B5EF4-FFF2-40B4-BE49-F238E27FC236}">
                <a16:creationId xmlns:a16="http://schemas.microsoft.com/office/drawing/2014/main" id="{E79C9120-7BE9-679A-9E05-B91065609753}"/>
              </a:ext>
            </a:extLst>
          </p:cNvPr>
          <p:cNvCxnSpPr>
            <a:cxnSpLocks/>
            <a:stCxn id="4098" idx="3"/>
            <a:endCxn id="4099" idx="1"/>
          </p:cNvCxnSpPr>
          <p:nvPr/>
        </p:nvCxnSpPr>
        <p:spPr>
          <a:xfrm flipV="1">
            <a:off x="5981106" y="4780297"/>
            <a:ext cx="474828" cy="2995"/>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33" name="グループ化 32">
            <a:extLst>
              <a:ext uri="{FF2B5EF4-FFF2-40B4-BE49-F238E27FC236}">
                <a16:creationId xmlns:a16="http://schemas.microsoft.com/office/drawing/2014/main" id="{7F4EEC5D-B91E-5852-38A1-1AF684EABBA8}"/>
              </a:ext>
            </a:extLst>
          </p:cNvPr>
          <p:cNvGrpSpPr/>
          <p:nvPr/>
        </p:nvGrpSpPr>
        <p:grpSpPr>
          <a:xfrm>
            <a:off x="3551506" y="4063292"/>
            <a:ext cx="2429600" cy="1440000"/>
            <a:chOff x="3551506" y="4063292"/>
            <a:chExt cx="2429600" cy="1440000"/>
          </a:xfrm>
        </p:grpSpPr>
        <p:pic>
          <p:nvPicPr>
            <p:cNvPr id="4098" name="Picture 2">
              <a:extLst>
                <a:ext uri="{FF2B5EF4-FFF2-40B4-BE49-F238E27FC236}">
                  <a16:creationId xmlns:a16="http://schemas.microsoft.com/office/drawing/2014/main" id="{BA8A9380-5D5E-E1ED-5DF2-326FBB9198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6678"/>
            <a:stretch/>
          </p:blipFill>
          <p:spPr bwMode="auto">
            <a:xfrm>
              <a:off x="3551506" y="4063292"/>
              <a:ext cx="2429600" cy="144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CBC7CA33-EB2C-7916-02BC-55113F798181}"/>
                </a:ext>
              </a:extLst>
            </p:cNvPr>
            <p:cNvSpPr/>
            <p:nvPr/>
          </p:nvSpPr>
          <p:spPr>
            <a:xfrm>
              <a:off x="3569847" y="4796042"/>
              <a:ext cx="472378" cy="372858"/>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34" name="グループ化 33">
            <a:extLst>
              <a:ext uri="{FF2B5EF4-FFF2-40B4-BE49-F238E27FC236}">
                <a16:creationId xmlns:a16="http://schemas.microsoft.com/office/drawing/2014/main" id="{E5C4642A-641D-0254-FF83-6ABDA5632B70}"/>
              </a:ext>
            </a:extLst>
          </p:cNvPr>
          <p:cNvGrpSpPr/>
          <p:nvPr/>
        </p:nvGrpSpPr>
        <p:grpSpPr>
          <a:xfrm>
            <a:off x="6454812" y="4060297"/>
            <a:ext cx="2430402" cy="1440000"/>
            <a:chOff x="6454812" y="4060297"/>
            <a:chExt cx="2430402" cy="1440000"/>
          </a:xfrm>
        </p:grpSpPr>
        <p:pic>
          <p:nvPicPr>
            <p:cNvPr id="4099" name="Picture 3">
              <a:extLst>
                <a:ext uri="{FF2B5EF4-FFF2-40B4-BE49-F238E27FC236}">
                  <a16:creationId xmlns:a16="http://schemas.microsoft.com/office/drawing/2014/main" id="{207CCAE3-77D4-FE50-FE0C-457FC6AFE9D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6673"/>
            <a:stretch/>
          </p:blipFill>
          <p:spPr bwMode="auto">
            <a:xfrm>
              <a:off x="6455934" y="4060297"/>
              <a:ext cx="2429280" cy="144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正方形/長方形 17">
              <a:extLst>
                <a:ext uri="{FF2B5EF4-FFF2-40B4-BE49-F238E27FC236}">
                  <a16:creationId xmlns:a16="http://schemas.microsoft.com/office/drawing/2014/main" id="{E3A663CB-277F-094D-E210-35C26C05FF0B}"/>
                </a:ext>
              </a:extLst>
            </p:cNvPr>
            <p:cNvSpPr/>
            <p:nvPr/>
          </p:nvSpPr>
          <p:spPr>
            <a:xfrm>
              <a:off x="6454812" y="4802295"/>
              <a:ext cx="472378" cy="372858"/>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23" name="テキスト ボックス 22">
            <a:extLst>
              <a:ext uri="{FF2B5EF4-FFF2-40B4-BE49-F238E27FC236}">
                <a16:creationId xmlns:a16="http://schemas.microsoft.com/office/drawing/2014/main" id="{C5D9632D-B0CF-15E7-7486-CE8EECC22E09}"/>
              </a:ext>
            </a:extLst>
          </p:cNvPr>
          <p:cNvSpPr txBox="1"/>
          <p:nvPr/>
        </p:nvSpPr>
        <p:spPr>
          <a:xfrm>
            <a:off x="3371363" y="2903062"/>
            <a:ext cx="2797662" cy="755720"/>
          </a:xfrm>
          <a:prstGeom prst="rect">
            <a:avLst/>
          </a:prstGeom>
          <a:noFill/>
        </p:spPr>
        <p:txBody>
          <a:bodyPr wrap="square" rtlCol="0">
            <a:spAutoFit/>
          </a:bodyPr>
          <a:lstStyle/>
          <a:p>
            <a:pPr>
              <a:lnSpc>
                <a:spcPct val="130000"/>
              </a:lnSpc>
            </a:pPr>
            <a:r>
              <a:rPr lang="ja-JP" altLang="en-US">
                <a:latin typeface="+mn-ea"/>
              </a:rPr>
              <a:t>「☆</a:t>
            </a:r>
            <a:r>
              <a:rPr lang="en-US" altLang="ja-JP">
                <a:latin typeface="+mn-ea"/>
              </a:rPr>
              <a:t>123</a:t>
            </a:r>
            <a:r>
              <a:rPr lang="ja-JP" altLang="en-US">
                <a:latin typeface="+mn-ea"/>
              </a:rPr>
              <a:t>」を押すと</a:t>
            </a:r>
            <a:endParaRPr lang="en-US" altLang="ja-JP">
              <a:latin typeface="+mn-ea"/>
            </a:endParaRPr>
          </a:p>
          <a:p>
            <a:pPr>
              <a:lnSpc>
                <a:spcPct val="130000"/>
              </a:lnSpc>
            </a:pPr>
            <a:r>
              <a:rPr lang="ja-JP" altLang="en-US">
                <a:solidFill>
                  <a:srgbClr val="4472C4"/>
                </a:solidFill>
                <a:latin typeface="+mn-ea"/>
              </a:rPr>
              <a:t>❸</a:t>
            </a:r>
            <a:r>
              <a:rPr lang="en-US" altLang="ja-JP">
                <a:latin typeface="+mn-ea"/>
              </a:rPr>
              <a:t>10</a:t>
            </a:r>
            <a:r>
              <a:rPr lang="ja-JP" altLang="en-US">
                <a:latin typeface="+mn-ea"/>
              </a:rPr>
              <a:t>キー配列になります</a:t>
            </a:r>
            <a:endParaRPr lang="en-US" altLang="ja-JP">
              <a:latin typeface="+mn-ea"/>
            </a:endParaRPr>
          </a:p>
        </p:txBody>
      </p:sp>
      <p:sp>
        <p:nvSpPr>
          <p:cNvPr id="24" name="テキスト ボックス 23">
            <a:extLst>
              <a:ext uri="{FF2B5EF4-FFF2-40B4-BE49-F238E27FC236}">
                <a16:creationId xmlns:a16="http://schemas.microsoft.com/office/drawing/2014/main" id="{2918F37C-149E-096F-1EB9-54E86A421711}"/>
              </a:ext>
            </a:extLst>
          </p:cNvPr>
          <p:cNvSpPr txBox="1"/>
          <p:nvPr/>
        </p:nvSpPr>
        <p:spPr>
          <a:xfrm>
            <a:off x="6251612" y="2903062"/>
            <a:ext cx="2797662" cy="755720"/>
          </a:xfrm>
          <a:prstGeom prst="rect">
            <a:avLst/>
          </a:prstGeom>
          <a:noFill/>
        </p:spPr>
        <p:txBody>
          <a:bodyPr wrap="square" rtlCol="0">
            <a:spAutoFit/>
          </a:bodyPr>
          <a:lstStyle/>
          <a:p>
            <a:pPr>
              <a:lnSpc>
                <a:spcPct val="130000"/>
              </a:lnSpc>
            </a:pPr>
            <a:r>
              <a:rPr lang="ja-JP" altLang="en-US">
                <a:latin typeface="+mn-ea"/>
              </a:rPr>
              <a:t>「あいう」を押すと</a:t>
            </a:r>
            <a:endParaRPr lang="en-US" altLang="ja-JP">
              <a:latin typeface="+mn-ea"/>
            </a:endParaRPr>
          </a:p>
          <a:p>
            <a:pPr>
              <a:lnSpc>
                <a:spcPct val="130000"/>
              </a:lnSpc>
            </a:pPr>
            <a:r>
              <a:rPr lang="ja-JP" altLang="en-US">
                <a:solidFill>
                  <a:srgbClr val="4472C4"/>
                </a:solidFill>
                <a:latin typeface="+mn-ea"/>
              </a:rPr>
              <a:t>❶</a:t>
            </a:r>
            <a:r>
              <a:rPr lang="en-US" altLang="ja-JP">
                <a:latin typeface="+mn-ea"/>
              </a:rPr>
              <a:t>12</a:t>
            </a:r>
            <a:r>
              <a:rPr lang="ja-JP" altLang="en-US">
                <a:latin typeface="+mn-ea"/>
              </a:rPr>
              <a:t>キー配列になります</a:t>
            </a:r>
            <a:endParaRPr lang="en-US" altLang="ja-JP">
              <a:latin typeface="+mn-ea"/>
            </a:endParaRPr>
          </a:p>
        </p:txBody>
      </p:sp>
      <p:sp>
        <p:nvSpPr>
          <p:cNvPr id="5" name="Slide Number Placeholder 5">
            <a:extLst>
              <a:ext uri="{FF2B5EF4-FFF2-40B4-BE49-F238E27FC236}">
                <a16:creationId xmlns:a16="http://schemas.microsoft.com/office/drawing/2014/main" id="{36AD581F-7A18-A2E6-90DD-8B4BF1459BBD}"/>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字幕 14">
            <a:extLst>
              <a:ext uri="{FF2B5EF4-FFF2-40B4-BE49-F238E27FC236}">
                <a16:creationId xmlns:a16="http://schemas.microsoft.com/office/drawing/2014/main" id="{AE25DAEF-5D93-866D-0B43-59DEBE330890}"/>
              </a:ext>
            </a:extLst>
          </p:cNvPr>
          <p:cNvSpPr txBox="1">
            <a:spLocks/>
          </p:cNvSpPr>
          <p:nvPr/>
        </p:nvSpPr>
        <p:spPr>
          <a:xfrm>
            <a:off x="5211464" y="1269258"/>
            <a:ext cx="3898233"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50000"/>
              </a:lnSpc>
              <a:buNone/>
            </a:pPr>
            <a:r>
              <a:rPr lang="en-US" altLang="ja-JP" sz="1600" dirty="0">
                <a:solidFill>
                  <a:srgbClr val="4472C4"/>
                </a:solidFill>
                <a:latin typeface="+mn-ea"/>
              </a:rPr>
              <a:t>※</a:t>
            </a:r>
            <a:r>
              <a:rPr lang="ja-JP" altLang="en-US" sz="1600" dirty="0">
                <a:solidFill>
                  <a:srgbClr val="4472C4"/>
                </a:solidFill>
                <a:latin typeface="+mn-ea"/>
              </a:rPr>
              <a:t>機種によって異なる場合があります</a:t>
            </a:r>
          </a:p>
        </p:txBody>
      </p:sp>
    </p:spTree>
    <p:extLst>
      <p:ext uri="{BB962C8B-B14F-4D97-AF65-F5344CB8AC3E}">
        <p14:creationId xmlns:p14="http://schemas.microsoft.com/office/powerpoint/2010/main" val="989954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4" name="タイトル 3">
            <a:extLst>
              <a:ext uri="{FF2B5EF4-FFF2-40B4-BE49-F238E27FC236}">
                <a16:creationId xmlns:a16="http://schemas.microsoft.com/office/drawing/2014/main" id="{752B75AC-8FD0-6E51-C611-5327DB42C879}"/>
              </a:ext>
            </a:extLst>
          </p:cNvPr>
          <p:cNvSpPr>
            <a:spLocks noGrp="1"/>
          </p:cNvSpPr>
          <p:nvPr>
            <p:ph type="ctrTitle"/>
          </p:nvPr>
        </p:nvSpPr>
        <p:spPr/>
        <p:txBody>
          <a:bodyPr/>
          <a:lstStyle/>
          <a:p>
            <a:r>
              <a:rPr lang="ja-JP" altLang="en-US">
                <a:latin typeface="+mn-ea"/>
                <a:ea typeface="+mn-ea"/>
              </a:rPr>
              <a:t>キーボードの切り替え</a:t>
            </a:r>
          </a:p>
        </p:txBody>
      </p:sp>
      <p:sp>
        <p:nvSpPr>
          <p:cNvPr id="1075" name="タイトル 1">
            <a:extLst>
              <a:ext uri="{FF2B5EF4-FFF2-40B4-BE49-F238E27FC236}">
                <a16:creationId xmlns:a16="http://schemas.microsoft.com/office/drawing/2014/main" id="{6192E6AF-1E50-6262-5C50-CDDF2423A6A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latin typeface="+mn-ea"/>
                <a:ea typeface="+mn-ea"/>
              </a:rPr>
              <a:t>1-C</a:t>
            </a:r>
            <a:endParaRPr kumimoji="0" lang="ja-JP" altLang="en-US" kern="0" dirty="0">
              <a:solidFill>
                <a:sysClr val="windowText" lastClr="000000"/>
              </a:solidFill>
              <a:latin typeface="+mn-ea"/>
              <a:ea typeface="+mn-ea"/>
            </a:endParaRPr>
          </a:p>
        </p:txBody>
      </p:sp>
      <p:sp>
        <p:nvSpPr>
          <p:cNvPr id="7" name="字幕 14">
            <a:extLst>
              <a:ext uri="{FF2B5EF4-FFF2-40B4-BE49-F238E27FC236}">
                <a16:creationId xmlns:a16="http://schemas.microsoft.com/office/drawing/2014/main" id="{6BC3FA52-D874-DF9A-A751-B796320CE81C}"/>
              </a:ext>
            </a:extLst>
          </p:cNvPr>
          <p:cNvSpPr txBox="1">
            <a:spLocks/>
          </p:cNvSpPr>
          <p:nvPr/>
        </p:nvSpPr>
        <p:spPr>
          <a:xfrm>
            <a:off x="539552" y="1098669"/>
            <a:ext cx="8240660" cy="411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a:latin typeface="+mn-ea"/>
              </a:rPr>
              <a:t>キーボードの配列の切り替え方</a:t>
            </a:r>
          </a:p>
          <a:p>
            <a:pPr marL="0" indent="0">
              <a:buNone/>
            </a:pPr>
            <a:endParaRPr lang="ja-JP" altLang="en-US" sz="2200">
              <a:latin typeface="+mn-ea"/>
            </a:endParaRPr>
          </a:p>
        </p:txBody>
      </p:sp>
      <p:grpSp>
        <p:nvGrpSpPr>
          <p:cNvPr id="38" name="グループ化 37">
            <a:extLst>
              <a:ext uri="{FF2B5EF4-FFF2-40B4-BE49-F238E27FC236}">
                <a16:creationId xmlns:a16="http://schemas.microsoft.com/office/drawing/2014/main" id="{A4D6D044-714D-2C98-6347-CC363C4D44B7}"/>
              </a:ext>
            </a:extLst>
          </p:cNvPr>
          <p:cNvGrpSpPr/>
          <p:nvPr/>
        </p:nvGrpSpPr>
        <p:grpSpPr>
          <a:xfrm>
            <a:off x="719335" y="3669260"/>
            <a:ext cx="7705330" cy="2016000"/>
            <a:chOff x="733514" y="2879411"/>
            <a:chExt cx="7705330" cy="2016000"/>
          </a:xfrm>
        </p:grpSpPr>
        <p:pic>
          <p:nvPicPr>
            <p:cNvPr id="21" name="Picture 4">
              <a:extLst>
                <a:ext uri="{FF2B5EF4-FFF2-40B4-BE49-F238E27FC236}">
                  <a16:creationId xmlns:a16="http://schemas.microsoft.com/office/drawing/2014/main" id="{9692BB15-42D8-52D4-B2BB-D9A8D94329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7544" b="3"/>
            <a:stretch/>
          </p:blipFill>
          <p:spPr bwMode="auto">
            <a:xfrm>
              <a:off x="733514" y="2879411"/>
              <a:ext cx="3492552" cy="201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正方形/長方形 21">
              <a:extLst>
                <a:ext uri="{FF2B5EF4-FFF2-40B4-BE49-F238E27FC236}">
                  <a16:creationId xmlns:a16="http://schemas.microsoft.com/office/drawing/2014/main" id="{08735AD6-EC3C-9D6E-430E-2F635DE7B0A8}"/>
                </a:ext>
              </a:extLst>
            </p:cNvPr>
            <p:cNvSpPr/>
            <p:nvPr/>
          </p:nvSpPr>
          <p:spPr>
            <a:xfrm>
              <a:off x="1473198" y="4435221"/>
              <a:ext cx="624200" cy="413974"/>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27" name="Picture 5">
              <a:extLst>
                <a:ext uri="{FF2B5EF4-FFF2-40B4-BE49-F238E27FC236}">
                  <a16:creationId xmlns:a16="http://schemas.microsoft.com/office/drawing/2014/main" id="{E1A0B43C-8B89-9388-0507-12461A8937E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7712" b="1"/>
            <a:stretch/>
          </p:blipFill>
          <p:spPr bwMode="auto">
            <a:xfrm>
              <a:off x="4928316" y="2879411"/>
              <a:ext cx="3510528" cy="201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 name="正方形/長方形 28">
              <a:extLst>
                <a:ext uri="{FF2B5EF4-FFF2-40B4-BE49-F238E27FC236}">
                  <a16:creationId xmlns:a16="http://schemas.microsoft.com/office/drawing/2014/main" id="{5C0180F1-C30C-DDA8-7A83-FA7C9658091E}"/>
                </a:ext>
              </a:extLst>
            </p:cNvPr>
            <p:cNvSpPr/>
            <p:nvPr/>
          </p:nvSpPr>
          <p:spPr>
            <a:xfrm>
              <a:off x="5644537" y="4419838"/>
              <a:ext cx="641957" cy="423489"/>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25" name="Slide Number Placeholder 5">
            <a:extLst>
              <a:ext uri="{FF2B5EF4-FFF2-40B4-BE49-F238E27FC236}">
                <a16:creationId xmlns:a16="http://schemas.microsoft.com/office/drawing/2014/main" id="{0ABBB82E-48BD-083B-598B-678CD23E6982}"/>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2" name="字幕 14">
            <a:extLst>
              <a:ext uri="{FF2B5EF4-FFF2-40B4-BE49-F238E27FC236}">
                <a16:creationId xmlns:a16="http://schemas.microsoft.com/office/drawing/2014/main" id="{07A77038-27BD-0091-17A1-A49128FB2A33}"/>
              </a:ext>
            </a:extLst>
          </p:cNvPr>
          <p:cNvSpPr txBox="1">
            <a:spLocks/>
          </p:cNvSpPr>
          <p:nvPr/>
        </p:nvSpPr>
        <p:spPr>
          <a:xfrm>
            <a:off x="5211464" y="1269258"/>
            <a:ext cx="3898233"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50000"/>
              </a:lnSpc>
              <a:buNone/>
            </a:pPr>
            <a:r>
              <a:rPr lang="en-US" altLang="ja-JP" sz="1600" dirty="0">
                <a:solidFill>
                  <a:srgbClr val="4472C4"/>
                </a:solidFill>
                <a:latin typeface="+mn-ea"/>
              </a:rPr>
              <a:t>※</a:t>
            </a:r>
            <a:r>
              <a:rPr lang="ja-JP" altLang="en-US" sz="1600" dirty="0">
                <a:solidFill>
                  <a:srgbClr val="4472C4"/>
                </a:solidFill>
                <a:latin typeface="+mn-ea"/>
              </a:rPr>
              <a:t>機種によって異なる場合があります</a:t>
            </a:r>
          </a:p>
        </p:txBody>
      </p:sp>
      <p:sp>
        <p:nvSpPr>
          <p:cNvPr id="16" name="テキスト ボックス 15">
            <a:extLst>
              <a:ext uri="{FF2B5EF4-FFF2-40B4-BE49-F238E27FC236}">
                <a16:creationId xmlns:a16="http://schemas.microsoft.com/office/drawing/2014/main" id="{AE7C888A-D7B1-7FAA-87D3-6EC9FE0E3DFF}"/>
              </a:ext>
            </a:extLst>
          </p:cNvPr>
          <p:cNvSpPr txBox="1"/>
          <p:nvPr/>
        </p:nvSpPr>
        <p:spPr>
          <a:xfrm>
            <a:off x="1183654" y="1762776"/>
            <a:ext cx="2532526" cy="430887"/>
          </a:xfrm>
          <a:prstGeom prst="rect">
            <a:avLst/>
          </a:prstGeom>
          <a:noFill/>
        </p:spPr>
        <p:txBody>
          <a:bodyPr wrap="square" rtlCol="0">
            <a:spAutoFit/>
          </a:bodyPr>
          <a:lstStyle/>
          <a:p>
            <a:r>
              <a:rPr lang="ja-JP" altLang="en-US" sz="2200" dirty="0">
                <a:solidFill>
                  <a:srgbClr val="4472C4"/>
                </a:solidFill>
                <a:latin typeface="+mn-ea"/>
              </a:rPr>
              <a:t>小文字の入力方法</a:t>
            </a:r>
          </a:p>
        </p:txBody>
      </p:sp>
      <p:sp>
        <p:nvSpPr>
          <p:cNvPr id="17" name="テキスト ボックス 16">
            <a:extLst>
              <a:ext uri="{FF2B5EF4-FFF2-40B4-BE49-F238E27FC236}">
                <a16:creationId xmlns:a16="http://schemas.microsoft.com/office/drawing/2014/main" id="{39A0AF28-7938-6E93-51C1-97DD73EDC01C}"/>
              </a:ext>
            </a:extLst>
          </p:cNvPr>
          <p:cNvSpPr txBox="1"/>
          <p:nvPr/>
        </p:nvSpPr>
        <p:spPr>
          <a:xfrm>
            <a:off x="5244726" y="1762776"/>
            <a:ext cx="2865715" cy="430887"/>
          </a:xfrm>
          <a:prstGeom prst="rect">
            <a:avLst/>
          </a:prstGeom>
          <a:noFill/>
        </p:spPr>
        <p:txBody>
          <a:bodyPr wrap="square" rtlCol="0">
            <a:spAutoFit/>
          </a:bodyPr>
          <a:lstStyle/>
          <a:p>
            <a:r>
              <a:rPr lang="ja-JP" altLang="en-US" sz="2200" dirty="0">
                <a:solidFill>
                  <a:srgbClr val="4472C4"/>
                </a:solidFill>
                <a:latin typeface="+mn-ea"/>
              </a:rPr>
              <a:t>英大文字の入力方法</a:t>
            </a:r>
          </a:p>
        </p:txBody>
      </p:sp>
      <p:grpSp>
        <p:nvGrpSpPr>
          <p:cNvPr id="39" name="グループ化 38">
            <a:extLst>
              <a:ext uri="{FF2B5EF4-FFF2-40B4-BE49-F238E27FC236}">
                <a16:creationId xmlns:a16="http://schemas.microsoft.com/office/drawing/2014/main" id="{AFA8ABAC-CFE1-3A2A-37D9-F1547F0E4A12}"/>
              </a:ext>
            </a:extLst>
          </p:cNvPr>
          <p:cNvGrpSpPr/>
          <p:nvPr/>
        </p:nvGrpSpPr>
        <p:grpSpPr>
          <a:xfrm>
            <a:off x="599467" y="2249540"/>
            <a:ext cx="3972533" cy="1155893"/>
            <a:chOff x="1145866" y="2249540"/>
            <a:chExt cx="3972533" cy="1155893"/>
          </a:xfrm>
        </p:grpSpPr>
        <p:sp>
          <p:nvSpPr>
            <p:cNvPr id="40" name="テキスト ボックス 39">
              <a:extLst>
                <a:ext uri="{FF2B5EF4-FFF2-40B4-BE49-F238E27FC236}">
                  <a16:creationId xmlns:a16="http://schemas.microsoft.com/office/drawing/2014/main" id="{9BFE65AF-5AC8-812A-0053-7EFF09DF7725}"/>
                </a:ext>
              </a:extLst>
            </p:cNvPr>
            <p:cNvSpPr txBox="1"/>
            <p:nvPr/>
          </p:nvSpPr>
          <p:spPr>
            <a:xfrm>
              <a:off x="1660047" y="2289615"/>
              <a:ext cx="3458352" cy="1115818"/>
            </a:xfrm>
            <a:prstGeom prst="rect">
              <a:avLst/>
            </a:prstGeom>
            <a:noFill/>
          </p:spPr>
          <p:txBody>
            <a:bodyPr wrap="square" rtlCol="0">
              <a:spAutoFit/>
            </a:bodyPr>
            <a:lstStyle/>
            <a:p>
              <a:pPr>
                <a:lnSpc>
                  <a:spcPct val="130000"/>
                </a:lnSpc>
              </a:pPr>
              <a:r>
                <a:rPr lang="ja-JP" altLang="en-US" dirty="0">
                  <a:latin typeface="+mn-ea"/>
                </a:rPr>
                <a:t>例：</a:t>
              </a:r>
              <a:r>
                <a:rPr lang="en-US" altLang="ja-JP" spc="300" dirty="0">
                  <a:latin typeface="+mn-ea"/>
                </a:rPr>
                <a:t>｢</a:t>
              </a:r>
              <a:r>
                <a:rPr lang="ja-JP" altLang="en-US" spc="300" dirty="0">
                  <a:latin typeface="+mn-ea"/>
                </a:rPr>
                <a:t>や</a:t>
              </a:r>
              <a:r>
                <a:rPr lang="en-US" altLang="ja-JP" dirty="0">
                  <a:latin typeface="+mn-ea"/>
                </a:rPr>
                <a:t>｣</a:t>
              </a:r>
              <a:r>
                <a:rPr lang="ja-JP" altLang="en-US" dirty="0">
                  <a:latin typeface="+mn-ea"/>
                </a:rPr>
                <a:t>と入力</a:t>
              </a:r>
              <a:endParaRPr lang="en-US" altLang="ja-JP" dirty="0">
                <a:latin typeface="+mn-ea"/>
              </a:endParaRPr>
            </a:p>
            <a:p>
              <a:pPr>
                <a:lnSpc>
                  <a:spcPct val="130000"/>
                </a:lnSpc>
              </a:pPr>
              <a:r>
                <a:rPr lang="ja-JP" altLang="en-US" dirty="0">
                  <a:latin typeface="+mn-ea"/>
                </a:rPr>
                <a:t>「や」と入力後に赤枠内を押すと</a:t>
              </a:r>
              <a:r>
                <a:rPr lang="en-US" altLang="ja-JP" dirty="0">
                  <a:latin typeface="+mn-ea"/>
                </a:rPr>
                <a:t>｢</a:t>
              </a:r>
              <a:r>
                <a:rPr lang="ja-JP" altLang="en-US" dirty="0">
                  <a:latin typeface="+mn-ea"/>
                </a:rPr>
                <a:t>ゃ</a:t>
              </a:r>
              <a:r>
                <a:rPr lang="en-US" altLang="ja-JP" dirty="0">
                  <a:latin typeface="+mn-ea"/>
                </a:rPr>
                <a:t>｣</a:t>
              </a:r>
              <a:r>
                <a:rPr lang="ja-JP" altLang="en-US" dirty="0">
                  <a:latin typeface="+mn-ea"/>
                </a:rPr>
                <a:t>と小文字になります</a:t>
              </a:r>
            </a:p>
          </p:txBody>
        </p:sp>
        <p:sp>
          <p:nvSpPr>
            <p:cNvPr id="41" name="テキスト ボックス 40">
              <a:extLst>
                <a:ext uri="{FF2B5EF4-FFF2-40B4-BE49-F238E27FC236}">
                  <a16:creationId xmlns:a16="http://schemas.microsoft.com/office/drawing/2014/main" id="{DDE9CE50-3261-C421-D7D3-511484920618}"/>
                </a:ext>
              </a:extLst>
            </p:cNvPr>
            <p:cNvSpPr txBox="1"/>
            <p:nvPr/>
          </p:nvSpPr>
          <p:spPr>
            <a:xfrm>
              <a:off x="1145866" y="2249540"/>
              <a:ext cx="627890" cy="486287"/>
            </a:xfrm>
            <a:prstGeom prst="rect">
              <a:avLst/>
            </a:prstGeom>
            <a:noFill/>
          </p:spPr>
          <p:txBody>
            <a:bodyPr wrap="square" rtlCol="0">
              <a:spAutoFit/>
            </a:bodyPr>
            <a:lstStyle/>
            <a:p>
              <a:pPr>
                <a:lnSpc>
                  <a:spcPct val="80000"/>
                </a:lnSpc>
              </a:pPr>
              <a:r>
                <a:rPr lang="ja-JP" altLang="en-US" sz="3200" dirty="0">
                  <a:solidFill>
                    <a:srgbClr val="4472C4"/>
                  </a:solidFill>
                  <a:latin typeface="+mn-ea"/>
                  <a:cs typeface="Meiryo" charset="-128"/>
                </a:rPr>
                <a:t>❹</a:t>
              </a:r>
              <a:endParaRPr lang="en-US" altLang="ja-JP" sz="3200" dirty="0">
                <a:solidFill>
                  <a:srgbClr val="4472C4"/>
                </a:solidFill>
                <a:latin typeface="+mn-ea"/>
                <a:cs typeface="Meiryo" charset="-128"/>
              </a:endParaRPr>
            </a:p>
          </p:txBody>
        </p:sp>
      </p:grpSp>
      <p:grpSp>
        <p:nvGrpSpPr>
          <p:cNvPr id="43" name="グループ化 42">
            <a:extLst>
              <a:ext uri="{FF2B5EF4-FFF2-40B4-BE49-F238E27FC236}">
                <a16:creationId xmlns:a16="http://schemas.microsoft.com/office/drawing/2014/main" id="{4BFDEC4C-21D4-72F9-B92F-7BF0F53753B9}"/>
              </a:ext>
            </a:extLst>
          </p:cNvPr>
          <p:cNvGrpSpPr/>
          <p:nvPr/>
        </p:nvGrpSpPr>
        <p:grpSpPr>
          <a:xfrm>
            <a:off x="4846683" y="2249540"/>
            <a:ext cx="3784362" cy="1528812"/>
            <a:chOff x="5270428" y="2249540"/>
            <a:chExt cx="3784362" cy="1528812"/>
          </a:xfrm>
        </p:grpSpPr>
        <p:sp>
          <p:nvSpPr>
            <p:cNvPr id="44" name="テキスト ボックス 43">
              <a:extLst>
                <a:ext uri="{FF2B5EF4-FFF2-40B4-BE49-F238E27FC236}">
                  <a16:creationId xmlns:a16="http://schemas.microsoft.com/office/drawing/2014/main" id="{6A47AC98-66C6-9F45-CDD3-35474FB8302B}"/>
                </a:ext>
              </a:extLst>
            </p:cNvPr>
            <p:cNvSpPr txBox="1"/>
            <p:nvPr/>
          </p:nvSpPr>
          <p:spPr>
            <a:xfrm>
              <a:off x="5727482" y="2302435"/>
              <a:ext cx="3327308" cy="1475917"/>
            </a:xfrm>
            <a:prstGeom prst="rect">
              <a:avLst/>
            </a:prstGeom>
            <a:noFill/>
          </p:spPr>
          <p:txBody>
            <a:bodyPr wrap="square" rtlCol="0">
              <a:spAutoFit/>
            </a:bodyPr>
            <a:lstStyle/>
            <a:p>
              <a:pPr>
                <a:lnSpc>
                  <a:spcPct val="130000"/>
                </a:lnSpc>
              </a:pPr>
              <a:r>
                <a:rPr lang="ja-JP" altLang="en-US" dirty="0">
                  <a:latin typeface="+mn-ea"/>
                </a:rPr>
                <a:t>例：</a:t>
              </a:r>
              <a:r>
                <a:rPr lang="en-US" altLang="ja-JP" dirty="0">
                  <a:latin typeface="+mn-ea"/>
                </a:rPr>
                <a:t>｢K｣</a:t>
              </a:r>
              <a:r>
                <a:rPr lang="ja-JP" altLang="en-US" dirty="0">
                  <a:latin typeface="+mn-ea"/>
                </a:rPr>
                <a:t>と入力</a:t>
              </a:r>
              <a:endParaRPr lang="en-US" altLang="ja-JP" dirty="0">
                <a:latin typeface="+mn-ea"/>
              </a:endParaRPr>
            </a:p>
            <a:p>
              <a:pPr>
                <a:lnSpc>
                  <a:spcPct val="130000"/>
                </a:lnSpc>
              </a:pPr>
              <a:r>
                <a:rPr lang="ja-JP" altLang="en-US" dirty="0">
                  <a:latin typeface="+mn-ea"/>
                </a:rPr>
                <a:t>「</a:t>
              </a:r>
              <a:r>
                <a:rPr lang="en-US" altLang="ja-JP" dirty="0">
                  <a:latin typeface="+mn-ea"/>
                </a:rPr>
                <a:t>k</a:t>
              </a:r>
              <a:r>
                <a:rPr lang="ja-JP" altLang="en-US" dirty="0">
                  <a:latin typeface="+mn-ea"/>
                </a:rPr>
                <a:t>」と入力後に下記赤枠内を</a:t>
              </a:r>
              <a:endParaRPr lang="en-US" altLang="ja-JP" dirty="0">
                <a:latin typeface="+mn-ea"/>
              </a:endParaRPr>
            </a:p>
            <a:p>
              <a:pPr>
                <a:lnSpc>
                  <a:spcPct val="130000"/>
                </a:lnSpc>
              </a:pPr>
              <a:r>
                <a:rPr lang="ja-JP" altLang="en-US" dirty="0">
                  <a:latin typeface="+mn-ea"/>
                </a:rPr>
                <a:t>押すと</a:t>
              </a:r>
              <a:r>
                <a:rPr lang="en-US" altLang="ja-JP" dirty="0">
                  <a:latin typeface="+mn-ea"/>
                </a:rPr>
                <a:t>｢K｣</a:t>
              </a:r>
              <a:r>
                <a:rPr lang="ja-JP" altLang="en-US" dirty="0">
                  <a:latin typeface="+mn-ea"/>
                </a:rPr>
                <a:t>と大文字になります</a:t>
              </a:r>
            </a:p>
            <a:p>
              <a:pPr>
                <a:lnSpc>
                  <a:spcPct val="130000"/>
                </a:lnSpc>
              </a:pPr>
              <a:endParaRPr lang="en-US" altLang="ja-JP" dirty="0">
                <a:latin typeface="+mn-ea"/>
              </a:endParaRPr>
            </a:p>
          </p:txBody>
        </p:sp>
        <p:sp>
          <p:nvSpPr>
            <p:cNvPr id="45" name="テキスト ボックス 44">
              <a:extLst>
                <a:ext uri="{FF2B5EF4-FFF2-40B4-BE49-F238E27FC236}">
                  <a16:creationId xmlns:a16="http://schemas.microsoft.com/office/drawing/2014/main" id="{B7CFD294-1642-B948-DEA8-EC6025A9AC6B}"/>
                </a:ext>
              </a:extLst>
            </p:cNvPr>
            <p:cNvSpPr txBox="1"/>
            <p:nvPr/>
          </p:nvSpPr>
          <p:spPr>
            <a:xfrm>
              <a:off x="5270428" y="2249540"/>
              <a:ext cx="627890" cy="486287"/>
            </a:xfrm>
            <a:prstGeom prst="rect">
              <a:avLst/>
            </a:prstGeom>
            <a:noFill/>
          </p:spPr>
          <p:txBody>
            <a:bodyPr wrap="square" rtlCol="0">
              <a:spAutoFit/>
            </a:bodyPr>
            <a:lstStyle/>
            <a:p>
              <a:pPr>
                <a:lnSpc>
                  <a:spcPct val="80000"/>
                </a:lnSpc>
              </a:pPr>
              <a:r>
                <a:rPr lang="ja-JP" altLang="en-US" sz="3200" dirty="0">
                  <a:solidFill>
                    <a:srgbClr val="4472C4"/>
                  </a:solidFill>
                  <a:latin typeface="+mn-ea"/>
                  <a:cs typeface="Meiryo" charset="-128"/>
                </a:rPr>
                <a:t>❺</a:t>
              </a:r>
              <a:endParaRPr lang="en-US" altLang="ja-JP" sz="3200" dirty="0">
                <a:solidFill>
                  <a:srgbClr val="4472C4"/>
                </a:solidFill>
                <a:latin typeface="+mn-ea"/>
                <a:cs typeface="Meiryo" charset="-128"/>
              </a:endParaRPr>
            </a:p>
          </p:txBody>
        </p:sp>
      </p:grpSp>
    </p:spTree>
    <p:extLst>
      <p:ext uri="{BB962C8B-B14F-4D97-AF65-F5344CB8AC3E}">
        <p14:creationId xmlns:p14="http://schemas.microsoft.com/office/powerpoint/2010/main" val="2441286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4" name="タイトル 3">
            <a:extLst>
              <a:ext uri="{FF2B5EF4-FFF2-40B4-BE49-F238E27FC236}">
                <a16:creationId xmlns:a16="http://schemas.microsoft.com/office/drawing/2014/main" id="{752B75AC-8FD0-6E51-C611-5327DB42C879}"/>
              </a:ext>
            </a:extLst>
          </p:cNvPr>
          <p:cNvSpPr>
            <a:spLocks noGrp="1"/>
          </p:cNvSpPr>
          <p:nvPr>
            <p:ph type="ctrTitle"/>
          </p:nvPr>
        </p:nvSpPr>
        <p:spPr/>
        <p:txBody>
          <a:bodyPr/>
          <a:lstStyle/>
          <a:p>
            <a:r>
              <a:rPr lang="ja-JP" altLang="en-US">
                <a:latin typeface="+mn-ea"/>
                <a:ea typeface="+mn-ea"/>
              </a:rPr>
              <a:t>キーボードの切り替え</a:t>
            </a:r>
          </a:p>
        </p:txBody>
      </p:sp>
      <p:grpSp>
        <p:nvGrpSpPr>
          <p:cNvPr id="9" name="グループ化 8">
            <a:extLst>
              <a:ext uri="{FF2B5EF4-FFF2-40B4-BE49-F238E27FC236}">
                <a16:creationId xmlns:a16="http://schemas.microsoft.com/office/drawing/2014/main" id="{57C152DE-FDA3-E65A-B9C5-CF6369BDFFBC}"/>
              </a:ext>
            </a:extLst>
          </p:cNvPr>
          <p:cNvGrpSpPr/>
          <p:nvPr/>
        </p:nvGrpSpPr>
        <p:grpSpPr>
          <a:xfrm>
            <a:off x="676577" y="1830828"/>
            <a:ext cx="6694023" cy="486287"/>
            <a:chOff x="676577" y="1844683"/>
            <a:chExt cx="6694023" cy="486287"/>
          </a:xfrm>
        </p:grpSpPr>
        <p:sp>
          <p:nvSpPr>
            <p:cNvPr id="13" name="テキスト ボックス 12">
              <a:extLst>
                <a:ext uri="{FF2B5EF4-FFF2-40B4-BE49-F238E27FC236}">
                  <a16:creationId xmlns:a16="http://schemas.microsoft.com/office/drawing/2014/main" id="{B92929FD-BF88-B32A-FC65-F6897EA7693B}"/>
                </a:ext>
              </a:extLst>
            </p:cNvPr>
            <p:cNvSpPr txBox="1"/>
            <p:nvPr/>
          </p:nvSpPr>
          <p:spPr>
            <a:xfrm>
              <a:off x="1034445" y="1903160"/>
              <a:ext cx="1759555" cy="369332"/>
            </a:xfrm>
            <a:prstGeom prst="rect">
              <a:avLst/>
            </a:prstGeom>
            <a:noFill/>
          </p:spPr>
          <p:txBody>
            <a:bodyPr wrap="square" rtlCol="0">
              <a:spAutoFit/>
            </a:bodyPr>
            <a:lstStyle/>
            <a:p>
              <a:pPr algn="ctr"/>
              <a:r>
                <a:rPr lang="en-US" altLang="ja-JP" kern="100" dirty="0">
                  <a:latin typeface="+mn-ea"/>
                  <a:cs typeface="Times New Roman" panose="02020603050405020304" pitchFamily="18" charset="0"/>
                </a:rPr>
                <a:t>12</a:t>
              </a:r>
              <a:r>
                <a:rPr lang="ja-JP" altLang="en-US" kern="100" dirty="0">
                  <a:latin typeface="+mn-ea"/>
                  <a:cs typeface="Times New Roman" panose="02020603050405020304" pitchFamily="18" charset="0"/>
                </a:rPr>
                <a:t>キー配列</a:t>
              </a:r>
              <a:endParaRPr lang="ja-JP" altLang="ja-JP" kern="100" dirty="0">
                <a:latin typeface="+mn-ea"/>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DD3D91EF-EEB0-486E-0747-087BB49C911C}"/>
                </a:ext>
              </a:extLst>
            </p:cNvPr>
            <p:cNvSpPr txBox="1"/>
            <p:nvPr/>
          </p:nvSpPr>
          <p:spPr>
            <a:xfrm>
              <a:off x="676577" y="1844683"/>
              <a:ext cx="684498"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❶</a:t>
              </a:r>
              <a:endParaRPr lang="en-US" altLang="ja-JP" sz="3200">
                <a:solidFill>
                  <a:srgbClr val="4472C4"/>
                </a:solidFill>
                <a:latin typeface="+mn-ea"/>
                <a:cs typeface="Meiryo" charset="-128"/>
              </a:endParaRPr>
            </a:p>
          </p:txBody>
        </p:sp>
        <p:sp>
          <p:nvSpPr>
            <p:cNvPr id="14" name="テキスト ボックス 13">
              <a:extLst>
                <a:ext uri="{FF2B5EF4-FFF2-40B4-BE49-F238E27FC236}">
                  <a16:creationId xmlns:a16="http://schemas.microsoft.com/office/drawing/2014/main" id="{0A4E27DD-1B0D-0180-F6C9-059EE5073A9D}"/>
                </a:ext>
              </a:extLst>
            </p:cNvPr>
            <p:cNvSpPr txBox="1"/>
            <p:nvPr/>
          </p:nvSpPr>
          <p:spPr>
            <a:xfrm>
              <a:off x="5724725" y="1844683"/>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❷</a:t>
              </a:r>
              <a:endParaRPr lang="en-US" altLang="ja-JP" sz="3200">
                <a:solidFill>
                  <a:srgbClr val="4472C4"/>
                </a:solidFill>
                <a:latin typeface="+mn-ea"/>
                <a:cs typeface="Meiryo" charset="-128"/>
              </a:endParaRPr>
            </a:p>
          </p:txBody>
        </p:sp>
        <p:sp>
          <p:nvSpPr>
            <p:cNvPr id="16" name="テキスト ボックス 15">
              <a:extLst>
                <a:ext uri="{FF2B5EF4-FFF2-40B4-BE49-F238E27FC236}">
                  <a16:creationId xmlns:a16="http://schemas.microsoft.com/office/drawing/2014/main" id="{431DD8EF-3603-F408-A3A8-8E7447171FAE}"/>
                </a:ext>
              </a:extLst>
            </p:cNvPr>
            <p:cNvSpPr txBox="1"/>
            <p:nvPr/>
          </p:nvSpPr>
          <p:spPr>
            <a:xfrm>
              <a:off x="6178295" y="1903160"/>
              <a:ext cx="1192305" cy="369332"/>
            </a:xfrm>
            <a:prstGeom prst="rect">
              <a:avLst/>
            </a:prstGeom>
            <a:noFill/>
          </p:spPr>
          <p:txBody>
            <a:bodyPr wrap="square" rtlCol="0">
              <a:spAutoFit/>
            </a:bodyPr>
            <a:lstStyle/>
            <a:p>
              <a:pPr algn="ctr"/>
              <a:r>
                <a:rPr lang="ja-JP" altLang="en-US" kern="100" dirty="0">
                  <a:latin typeface="+mn-ea"/>
                  <a:cs typeface="Times New Roman" panose="02020603050405020304" pitchFamily="18" charset="0"/>
                </a:rPr>
                <a:t>絵文字</a:t>
              </a:r>
              <a:endParaRPr lang="ja-JP" altLang="ja-JP" kern="100" dirty="0">
                <a:latin typeface="+mn-ea"/>
                <a:cs typeface="Times New Roman" panose="02020603050405020304" pitchFamily="18" charset="0"/>
              </a:endParaRPr>
            </a:p>
          </p:txBody>
        </p:sp>
      </p:grpSp>
      <p:cxnSp>
        <p:nvCxnSpPr>
          <p:cNvPr id="1064" name="直線矢印コネクタ 1063">
            <a:extLst>
              <a:ext uri="{FF2B5EF4-FFF2-40B4-BE49-F238E27FC236}">
                <a16:creationId xmlns:a16="http://schemas.microsoft.com/office/drawing/2014/main" id="{B2FEAF8A-8B43-5AEA-6C02-03D0E59106C2}"/>
              </a:ext>
            </a:extLst>
          </p:cNvPr>
          <p:cNvCxnSpPr>
            <a:cxnSpLocks/>
          </p:cNvCxnSpPr>
          <p:nvPr/>
        </p:nvCxnSpPr>
        <p:spPr>
          <a:xfrm rot="10800000" flipH="1">
            <a:off x="4331768" y="3311764"/>
            <a:ext cx="396456"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75" name="タイトル 1">
            <a:extLst>
              <a:ext uri="{FF2B5EF4-FFF2-40B4-BE49-F238E27FC236}">
                <a16:creationId xmlns:a16="http://schemas.microsoft.com/office/drawing/2014/main" id="{6192E6AF-1E50-6262-5C50-CDDF2423A6A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latin typeface="+mn-ea"/>
                <a:ea typeface="+mn-ea"/>
              </a:rPr>
              <a:t>1-C</a:t>
            </a:r>
            <a:endParaRPr kumimoji="0" lang="ja-JP" altLang="en-US" kern="0" dirty="0">
              <a:solidFill>
                <a:sysClr val="windowText" lastClr="000000"/>
              </a:solidFill>
              <a:latin typeface="+mn-ea"/>
              <a:ea typeface="+mn-ea"/>
            </a:endParaRPr>
          </a:p>
        </p:txBody>
      </p:sp>
      <p:grpSp>
        <p:nvGrpSpPr>
          <p:cNvPr id="6" name="グループ化 5">
            <a:extLst>
              <a:ext uri="{FF2B5EF4-FFF2-40B4-BE49-F238E27FC236}">
                <a16:creationId xmlns:a16="http://schemas.microsoft.com/office/drawing/2014/main" id="{9763665C-142E-4C1F-0B51-0FE482B1C80F}"/>
              </a:ext>
            </a:extLst>
          </p:cNvPr>
          <p:cNvGrpSpPr/>
          <p:nvPr/>
        </p:nvGrpSpPr>
        <p:grpSpPr>
          <a:xfrm>
            <a:off x="676577" y="4517868"/>
            <a:ext cx="6981719" cy="486287"/>
            <a:chOff x="676577" y="4494596"/>
            <a:chExt cx="6981719" cy="486287"/>
          </a:xfrm>
        </p:grpSpPr>
        <p:sp>
          <p:nvSpPr>
            <p:cNvPr id="44" name="テキスト ボックス 43" descr="10キー配列の画像">
              <a:extLst>
                <a:ext uri="{FF2B5EF4-FFF2-40B4-BE49-F238E27FC236}">
                  <a16:creationId xmlns:a16="http://schemas.microsoft.com/office/drawing/2014/main" id="{37E18A0F-66AB-EDE8-B3EF-A1E3269EF533}"/>
                </a:ext>
              </a:extLst>
            </p:cNvPr>
            <p:cNvSpPr txBox="1"/>
            <p:nvPr/>
          </p:nvSpPr>
          <p:spPr>
            <a:xfrm>
              <a:off x="6210175" y="4553073"/>
              <a:ext cx="1448121" cy="369332"/>
            </a:xfrm>
            <a:prstGeom prst="rect">
              <a:avLst/>
            </a:prstGeom>
            <a:noFill/>
          </p:spPr>
          <p:txBody>
            <a:bodyPr wrap="square" rtlCol="0">
              <a:spAutoFit/>
            </a:bodyPr>
            <a:lstStyle/>
            <a:p>
              <a:pPr algn="ctr"/>
              <a:r>
                <a:rPr lang="en-US" altLang="ja-JP" kern="100" dirty="0">
                  <a:latin typeface="+mn-ea"/>
                  <a:cs typeface="Times New Roman" panose="02020603050405020304" pitchFamily="18" charset="0"/>
                </a:rPr>
                <a:t>12</a:t>
              </a:r>
              <a:r>
                <a:rPr lang="ja-JP" altLang="en-US" kern="100" dirty="0">
                  <a:latin typeface="+mn-ea"/>
                  <a:cs typeface="Times New Roman" panose="02020603050405020304" pitchFamily="18" charset="0"/>
                </a:rPr>
                <a:t>キー配列</a:t>
              </a:r>
              <a:endParaRPr lang="ja-JP" altLang="ja-JP" kern="100" dirty="0">
                <a:latin typeface="+mn-ea"/>
                <a:cs typeface="Times New Roman" panose="02020603050405020304" pitchFamily="18" charset="0"/>
              </a:endParaRPr>
            </a:p>
          </p:txBody>
        </p:sp>
        <p:sp>
          <p:nvSpPr>
            <p:cNvPr id="47" name="テキスト ボックス 46">
              <a:extLst>
                <a:ext uri="{FF2B5EF4-FFF2-40B4-BE49-F238E27FC236}">
                  <a16:creationId xmlns:a16="http://schemas.microsoft.com/office/drawing/2014/main" id="{6A9F43E1-775E-9D38-8286-168A4E043B7B}"/>
                </a:ext>
              </a:extLst>
            </p:cNvPr>
            <p:cNvSpPr txBox="1"/>
            <p:nvPr/>
          </p:nvSpPr>
          <p:spPr>
            <a:xfrm>
              <a:off x="5724725" y="4494596"/>
              <a:ext cx="540000" cy="486287"/>
            </a:xfrm>
            <a:prstGeom prst="rect">
              <a:avLst/>
            </a:prstGeom>
            <a:noFill/>
          </p:spPr>
          <p:txBody>
            <a:bodyPr wrap="square" rtlCol="0">
              <a:spAutoFit/>
            </a:bodyPr>
            <a:lstStyle/>
            <a:p>
              <a:pPr>
                <a:lnSpc>
                  <a:spcPct val="80000"/>
                </a:lnSpc>
              </a:pPr>
              <a:r>
                <a:rPr lang="ja-JP" altLang="en-US" sz="3200" dirty="0">
                  <a:solidFill>
                    <a:srgbClr val="4472C4"/>
                  </a:solidFill>
                  <a:latin typeface="+mn-ea"/>
                  <a:cs typeface="Meiryo" charset="-128"/>
                </a:rPr>
                <a:t>❸</a:t>
              </a:r>
              <a:endParaRPr lang="en-US" altLang="ja-JP" sz="3200" dirty="0">
                <a:solidFill>
                  <a:srgbClr val="4472C4"/>
                </a:solidFill>
                <a:latin typeface="+mn-ea"/>
                <a:cs typeface="Meiryo" charset="-128"/>
              </a:endParaRPr>
            </a:p>
          </p:txBody>
        </p:sp>
        <p:sp>
          <p:nvSpPr>
            <p:cNvPr id="34" name="テキスト ボックス 33">
              <a:extLst>
                <a:ext uri="{FF2B5EF4-FFF2-40B4-BE49-F238E27FC236}">
                  <a16:creationId xmlns:a16="http://schemas.microsoft.com/office/drawing/2014/main" id="{9DB92F48-A0FD-AB46-B9FD-9B91D8DB11E8}"/>
                </a:ext>
              </a:extLst>
            </p:cNvPr>
            <p:cNvSpPr txBox="1"/>
            <p:nvPr/>
          </p:nvSpPr>
          <p:spPr>
            <a:xfrm>
              <a:off x="676577" y="4494596"/>
              <a:ext cx="540000" cy="486287"/>
            </a:xfrm>
            <a:prstGeom prst="rect">
              <a:avLst/>
            </a:prstGeom>
            <a:noFill/>
          </p:spPr>
          <p:txBody>
            <a:bodyPr wrap="square" rtlCol="0">
              <a:spAutoFit/>
            </a:bodyPr>
            <a:lstStyle/>
            <a:p>
              <a:pPr>
                <a:lnSpc>
                  <a:spcPct val="80000"/>
                </a:lnSpc>
              </a:pPr>
              <a:r>
                <a:rPr lang="ja-JP" altLang="en-US" sz="3200">
                  <a:solidFill>
                    <a:srgbClr val="4472C4"/>
                  </a:solidFill>
                  <a:latin typeface="+mn-ea"/>
                  <a:cs typeface="Meiryo" charset="-128"/>
                </a:rPr>
                <a:t>❹</a:t>
              </a:r>
              <a:endParaRPr lang="en-US" altLang="ja-JP" sz="3200">
                <a:solidFill>
                  <a:srgbClr val="4472C4"/>
                </a:solidFill>
                <a:latin typeface="+mn-ea"/>
                <a:cs typeface="Meiryo" charset="-128"/>
              </a:endParaRPr>
            </a:p>
          </p:txBody>
        </p:sp>
        <p:sp>
          <p:nvSpPr>
            <p:cNvPr id="35" name="テキスト ボックス 34">
              <a:extLst>
                <a:ext uri="{FF2B5EF4-FFF2-40B4-BE49-F238E27FC236}">
                  <a16:creationId xmlns:a16="http://schemas.microsoft.com/office/drawing/2014/main" id="{510170A3-0477-E0D5-2CD2-9B1CCFBFF486}"/>
                </a:ext>
              </a:extLst>
            </p:cNvPr>
            <p:cNvSpPr txBox="1"/>
            <p:nvPr/>
          </p:nvSpPr>
          <p:spPr>
            <a:xfrm>
              <a:off x="1081757" y="4553073"/>
              <a:ext cx="2944140" cy="369332"/>
            </a:xfrm>
            <a:prstGeom prst="rect">
              <a:avLst/>
            </a:prstGeom>
            <a:noFill/>
          </p:spPr>
          <p:txBody>
            <a:bodyPr wrap="square" rtlCol="0">
              <a:spAutoFit/>
            </a:bodyPr>
            <a:lstStyle/>
            <a:p>
              <a:pPr algn="ctr"/>
              <a:r>
                <a:rPr lang="ja-JP" altLang="en-US" dirty="0">
                  <a:latin typeface="+mn-ea"/>
                  <a:cs typeface="Meiryo" charset="-128"/>
                </a:rPr>
                <a:t>パソコン配列（</a:t>
              </a:r>
              <a:r>
                <a:rPr lang="en-US" altLang="ja-JP" dirty="0">
                  <a:latin typeface="+mn-ea"/>
                  <a:cs typeface="Meiryo" charset="-128"/>
                </a:rPr>
                <a:t>QWERTY</a:t>
              </a:r>
              <a:r>
                <a:rPr lang="ja-JP" altLang="en-US" dirty="0">
                  <a:latin typeface="+mn-ea"/>
                  <a:cs typeface="Meiryo" charset="-128"/>
                </a:rPr>
                <a:t>）</a:t>
              </a:r>
              <a:endParaRPr lang="ja-JP" altLang="ja-JP" kern="100" dirty="0">
                <a:latin typeface="+mn-ea"/>
                <a:cs typeface="Times New Roman" panose="02020603050405020304" pitchFamily="18" charset="0"/>
              </a:endParaRPr>
            </a:p>
          </p:txBody>
        </p:sp>
      </p:grpSp>
      <p:grpSp>
        <p:nvGrpSpPr>
          <p:cNvPr id="18" name="グループ化 17">
            <a:extLst>
              <a:ext uri="{FF2B5EF4-FFF2-40B4-BE49-F238E27FC236}">
                <a16:creationId xmlns:a16="http://schemas.microsoft.com/office/drawing/2014/main" id="{A1EA0FD2-CA2F-7E98-9B96-116F415DB312}"/>
              </a:ext>
            </a:extLst>
          </p:cNvPr>
          <p:cNvGrpSpPr>
            <a:grpSpLocks noChangeAspect="1"/>
          </p:cNvGrpSpPr>
          <p:nvPr/>
        </p:nvGrpSpPr>
        <p:grpSpPr>
          <a:xfrm>
            <a:off x="805343" y="5163868"/>
            <a:ext cx="2494423" cy="1422338"/>
            <a:chOff x="745614" y="5177824"/>
            <a:chExt cx="2042208" cy="1164481"/>
          </a:xfrm>
        </p:grpSpPr>
        <p:pic>
          <p:nvPicPr>
            <p:cNvPr id="2050" name="Picture 2">
              <a:extLst>
                <a:ext uri="{FF2B5EF4-FFF2-40B4-BE49-F238E27FC236}">
                  <a16:creationId xmlns:a16="http://schemas.microsoft.com/office/drawing/2014/main" id="{E3E88B0A-58E0-24FC-0AE1-B3E023AAC8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7970"/>
            <a:stretch/>
          </p:blipFill>
          <p:spPr bwMode="auto">
            <a:xfrm>
              <a:off x="745614" y="5177824"/>
              <a:ext cx="2042208" cy="11634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 name="正方形/長方形 35">
              <a:extLst>
                <a:ext uri="{FF2B5EF4-FFF2-40B4-BE49-F238E27FC236}">
                  <a16:creationId xmlns:a16="http://schemas.microsoft.com/office/drawing/2014/main" id="{8742704D-A2E1-98AF-39B1-B9F435C61E45}"/>
                </a:ext>
              </a:extLst>
            </p:cNvPr>
            <p:cNvSpPr/>
            <p:nvPr/>
          </p:nvSpPr>
          <p:spPr>
            <a:xfrm>
              <a:off x="1022554" y="6079079"/>
              <a:ext cx="221873" cy="263226"/>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cxnSp>
        <p:nvCxnSpPr>
          <p:cNvPr id="38" name="直線矢印コネクタ 37">
            <a:extLst>
              <a:ext uri="{FF2B5EF4-FFF2-40B4-BE49-F238E27FC236}">
                <a16:creationId xmlns:a16="http://schemas.microsoft.com/office/drawing/2014/main" id="{3C9D3752-E24A-DE82-8432-E9B69C4D1DCE}"/>
              </a:ext>
            </a:extLst>
          </p:cNvPr>
          <p:cNvCxnSpPr>
            <a:cxnSpLocks/>
          </p:cNvCxnSpPr>
          <p:nvPr/>
        </p:nvCxnSpPr>
        <p:spPr>
          <a:xfrm flipH="1">
            <a:off x="4328042" y="5875037"/>
            <a:ext cx="396456"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1" name="グループ化 10">
            <a:extLst>
              <a:ext uri="{FF2B5EF4-FFF2-40B4-BE49-F238E27FC236}">
                <a16:creationId xmlns:a16="http://schemas.microsoft.com/office/drawing/2014/main" id="{F7927811-10D5-B566-E604-FFFFEDEB6200}"/>
              </a:ext>
            </a:extLst>
          </p:cNvPr>
          <p:cNvGrpSpPr>
            <a:grpSpLocks noChangeAspect="1"/>
          </p:cNvGrpSpPr>
          <p:nvPr/>
        </p:nvGrpSpPr>
        <p:grpSpPr>
          <a:xfrm>
            <a:off x="793751" y="2578914"/>
            <a:ext cx="2513905" cy="1465700"/>
            <a:chOff x="737230" y="2793743"/>
            <a:chExt cx="2058158" cy="1199982"/>
          </a:xfrm>
        </p:grpSpPr>
        <p:pic>
          <p:nvPicPr>
            <p:cNvPr id="2" name="Picture 3">
              <a:extLst>
                <a:ext uri="{FF2B5EF4-FFF2-40B4-BE49-F238E27FC236}">
                  <a16:creationId xmlns:a16="http://schemas.microsoft.com/office/drawing/2014/main" id="{C594CB3A-5F72-4DD4-9F37-F3DEC9E76D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6965"/>
            <a:stretch/>
          </p:blipFill>
          <p:spPr bwMode="auto">
            <a:xfrm>
              <a:off x="753180" y="2793743"/>
              <a:ext cx="2042208" cy="11999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B2A23C2E-1D72-97B7-8648-BF255C3A97C7}"/>
                </a:ext>
              </a:extLst>
            </p:cNvPr>
            <p:cNvSpPr/>
            <p:nvPr/>
          </p:nvSpPr>
          <p:spPr>
            <a:xfrm>
              <a:off x="737230" y="3713811"/>
              <a:ext cx="221873" cy="263226"/>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17" name="グループ化 16">
            <a:extLst>
              <a:ext uri="{FF2B5EF4-FFF2-40B4-BE49-F238E27FC236}">
                <a16:creationId xmlns:a16="http://schemas.microsoft.com/office/drawing/2014/main" id="{050DF594-DE2D-8519-ACEB-A3AD7165B625}"/>
              </a:ext>
            </a:extLst>
          </p:cNvPr>
          <p:cNvGrpSpPr>
            <a:grpSpLocks noChangeAspect="1"/>
          </p:cNvGrpSpPr>
          <p:nvPr/>
        </p:nvGrpSpPr>
        <p:grpSpPr>
          <a:xfrm>
            <a:off x="5752774" y="5142187"/>
            <a:ext cx="2512321" cy="1465700"/>
            <a:chOff x="3670230" y="5159609"/>
            <a:chExt cx="2056861" cy="1199982"/>
          </a:xfrm>
        </p:grpSpPr>
        <p:pic>
          <p:nvPicPr>
            <p:cNvPr id="33" name="Picture 3">
              <a:extLst>
                <a:ext uri="{FF2B5EF4-FFF2-40B4-BE49-F238E27FC236}">
                  <a16:creationId xmlns:a16="http://schemas.microsoft.com/office/drawing/2014/main" id="{1B17787C-1DE2-BB2E-5D9D-61FC61105A2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6965"/>
            <a:stretch/>
          </p:blipFill>
          <p:spPr bwMode="auto">
            <a:xfrm>
              <a:off x="3684883" y="5159609"/>
              <a:ext cx="2042208" cy="11999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18F94670-41FB-71B4-C513-14BADA97F240}"/>
                </a:ext>
              </a:extLst>
            </p:cNvPr>
            <p:cNvSpPr/>
            <p:nvPr/>
          </p:nvSpPr>
          <p:spPr>
            <a:xfrm>
              <a:off x="3670230" y="6080375"/>
              <a:ext cx="221873" cy="263226"/>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5" name="字幕 14">
            <a:extLst>
              <a:ext uri="{FF2B5EF4-FFF2-40B4-BE49-F238E27FC236}">
                <a16:creationId xmlns:a16="http://schemas.microsoft.com/office/drawing/2014/main" id="{634B47ED-EA01-6904-8D8D-C248E3320AC9}"/>
              </a:ext>
            </a:extLst>
          </p:cNvPr>
          <p:cNvSpPr txBox="1">
            <a:spLocks/>
          </p:cNvSpPr>
          <p:nvPr/>
        </p:nvSpPr>
        <p:spPr>
          <a:xfrm>
            <a:off x="539552" y="1098669"/>
            <a:ext cx="8240660" cy="411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mn-ea"/>
              </a:rPr>
              <a:t>キーボードの配列の切り替え方</a:t>
            </a:r>
          </a:p>
          <a:p>
            <a:pPr marL="0" indent="0">
              <a:buNone/>
            </a:pPr>
            <a:endParaRPr lang="ja-JP" altLang="en-US" sz="2200" dirty="0">
              <a:latin typeface="+mn-ea"/>
            </a:endParaRPr>
          </a:p>
        </p:txBody>
      </p:sp>
      <p:grpSp>
        <p:nvGrpSpPr>
          <p:cNvPr id="12" name="グループ化 11">
            <a:extLst>
              <a:ext uri="{FF2B5EF4-FFF2-40B4-BE49-F238E27FC236}">
                <a16:creationId xmlns:a16="http://schemas.microsoft.com/office/drawing/2014/main" id="{2A2537E5-3C31-9E5F-FAA7-06262FAA1F1E}"/>
              </a:ext>
            </a:extLst>
          </p:cNvPr>
          <p:cNvGrpSpPr>
            <a:grpSpLocks noChangeAspect="1"/>
          </p:cNvGrpSpPr>
          <p:nvPr/>
        </p:nvGrpSpPr>
        <p:grpSpPr>
          <a:xfrm>
            <a:off x="5752336" y="2468132"/>
            <a:ext cx="2487252" cy="1687265"/>
            <a:chOff x="3670230" y="2778967"/>
            <a:chExt cx="2042209" cy="1385363"/>
          </a:xfrm>
        </p:grpSpPr>
        <p:pic>
          <p:nvPicPr>
            <p:cNvPr id="2052" name="Picture 4">
              <a:extLst>
                <a:ext uri="{FF2B5EF4-FFF2-40B4-BE49-F238E27FC236}">
                  <a16:creationId xmlns:a16="http://schemas.microsoft.com/office/drawing/2014/main" id="{13250569-56D1-350A-FFFE-161A249885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1841"/>
            <a:stretch/>
          </p:blipFill>
          <p:spPr bwMode="auto">
            <a:xfrm>
              <a:off x="3670230" y="2778967"/>
              <a:ext cx="2042209" cy="1385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33" name="正方形/長方形 1032">
              <a:extLst>
                <a:ext uri="{FF2B5EF4-FFF2-40B4-BE49-F238E27FC236}">
                  <a16:creationId xmlns:a16="http://schemas.microsoft.com/office/drawing/2014/main" id="{02907AC2-5C42-E763-1E3E-85371617C649}"/>
                </a:ext>
              </a:extLst>
            </p:cNvPr>
            <p:cNvSpPr/>
            <p:nvPr/>
          </p:nvSpPr>
          <p:spPr>
            <a:xfrm>
              <a:off x="3674404" y="3951984"/>
              <a:ext cx="267784" cy="187293"/>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grpSp>
      <p:sp>
        <p:nvSpPr>
          <p:cNvPr id="30" name="Slide Number Placeholder 5">
            <a:extLst>
              <a:ext uri="{FF2B5EF4-FFF2-40B4-BE49-F238E27FC236}">
                <a16:creationId xmlns:a16="http://schemas.microsoft.com/office/drawing/2014/main" id="{6CC4D423-6022-D66E-3382-D34E3285CB05}"/>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p>
        </p:txBody>
      </p:sp>
      <p:sp>
        <p:nvSpPr>
          <p:cNvPr id="8" name="字幕 14">
            <a:extLst>
              <a:ext uri="{FF2B5EF4-FFF2-40B4-BE49-F238E27FC236}">
                <a16:creationId xmlns:a16="http://schemas.microsoft.com/office/drawing/2014/main" id="{3AF4E1AE-8C7A-E9B1-B944-8BA81BFE90FC}"/>
              </a:ext>
            </a:extLst>
          </p:cNvPr>
          <p:cNvSpPr txBox="1">
            <a:spLocks/>
          </p:cNvSpPr>
          <p:nvPr/>
        </p:nvSpPr>
        <p:spPr>
          <a:xfrm>
            <a:off x="5211464" y="1269258"/>
            <a:ext cx="3898233"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50000"/>
              </a:lnSpc>
              <a:buNone/>
            </a:pPr>
            <a:r>
              <a:rPr lang="en-US" altLang="ja-JP" sz="1600" dirty="0">
                <a:solidFill>
                  <a:srgbClr val="4472C4"/>
                </a:solidFill>
                <a:latin typeface="+mn-ea"/>
              </a:rPr>
              <a:t>※</a:t>
            </a:r>
            <a:r>
              <a:rPr lang="ja-JP" altLang="en-US" sz="1600" dirty="0">
                <a:solidFill>
                  <a:srgbClr val="4472C4"/>
                </a:solidFill>
                <a:latin typeface="+mn-ea"/>
              </a:rPr>
              <a:t>機種によって異なる場合があります</a:t>
            </a:r>
          </a:p>
        </p:txBody>
      </p:sp>
      <p:cxnSp>
        <p:nvCxnSpPr>
          <p:cNvPr id="10" name="直線矢印コネクタ 9">
            <a:extLst>
              <a:ext uri="{FF2B5EF4-FFF2-40B4-BE49-F238E27FC236}">
                <a16:creationId xmlns:a16="http://schemas.microsoft.com/office/drawing/2014/main" id="{D7569FB6-A206-85C2-2E5B-8251AEDD1E16}"/>
              </a:ext>
            </a:extLst>
          </p:cNvPr>
          <p:cNvCxnSpPr>
            <a:cxnSpLocks/>
          </p:cNvCxnSpPr>
          <p:nvPr/>
        </p:nvCxnSpPr>
        <p:spPr>
          <a:xfrm rot="5400000" flipH="1">
            <a:off x="1856890" y="4361790"/>
            <a:ext cx="396456"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13678343-1F54-2333-DF65-0CF8A8C235E8}"/>
              </a:ext>
            </a:extLst>
          </p:cNvPr>
          <p:cNvCxnSpPr>
            <a:cxnSpLocks/>
          </p:cNvCxnSpPr>
          <p:nvPr/>
        </p:nvCxnSpPr>
        <p:spPr>
          <a:xfrm rot="16200000" flipH="1">
            <a:off x="6776362" y="4398367"/>
            <a:ext cx="396456"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06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2952010-0AF0-0780-6406-9D945C929D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970"/>
          <a:stretch/>
        </p:blipFill>
        <p:spPr bwMode="auto">
          <a:xfrm>
            <a:off x="719335" y="3541382"/>
            <a:ext cx="3538622" cy="201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4" name="タイトル 3">
            <a:extLst>
              <a:ext uri="{FF2B5EF4-FFF2-40B4-BE49-F238E27FC236}">
                <a16:creationId xmlns:a16="http://schemas.microsoft.com/office/drawing/2014/main" id="{752B75AC-8FD0-6E51-C611-5327DB42C879}"/>
              </a:ext>
            </a:extLst>
          </p:cNvPr>
          <p:cNvSpPr>
            <a:spLocks noGrp="1"/>
          </p:cNvSpPr>
          <p:nvPr>
            <p:ph type="ctrTitle"/>
          </p:nvPr>
        </p:nvSpPr>
        <p:spPr/>
        <p:txBody>
          <a:bodyPr/>
          <a:lstStyle/>
          <a:p>
            <a:r>
              <a:rPr lang="ja-JP" altLang="en-US">
                <a:latin typeface="+mn-ea"/>
                <a:ea typeface="+mn-ea"/>
              </a:rPr>
              <a:t>キーボードの切り替え</a:t>
            </a:r>
          </a:p>
        </p:txBody>
      </p:sp>
      <p:sp>
        <p:nvSpPr>
          <p:cNvPr id="1075" name="タイトル 1">
            <a:extLst>
              <a:ext uri="{FF2B5EF4-FFF2-40B4-BE49-F238E27FC236}">
                <a16:creationId xmlns:a16="http://schemas.microsoft.com/office/drawing/2014/main" id="{6192E6AF-1E50-6262-5C50-CDDF2423A6A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latin typeface="+mn-ea"/>
                <a:ea typeface="+mn-ea"/>
              </a:rPr>
              <a:t>1-C</a:t>
            </a:r>
            <a:endParaRPr kumimoji="0" lang="ja-JP" altLang="en-US" kern="0" dirty="0">
              <a:solidFill>
                <a:sysClr val="windowText" lastClr="000000"/>
              </a:solidFill>
              <a:latin typeface="+mn-ea"/>
              <a:ea typeface="+mn-ea"/>
            </a:endParaRPr>
          </a:p>
        </p:txBody>
      </p:sp>
      <p:sp>
        <p:nvSpPr>
          <p:cNvPr id="7" name="字幕 14">
            <a:extLst>
              <a:ext uri="{FF2B5EF4-FFF2-40B4-BE49-F238E27FC236}">
                <a16:creationId xmlns:a16="http://schemas.microsoft.com/office/drawing/2014/main" id="{6BC3FA52-D874-DF9A-A751-B796320CE81C}"/>
              </a:ext>
            </a:extLst>
          </p:cNvPr>
          <p:cNvSpPr txBox="1">
            <a:spLocks/>
          </p:cNvSpPr>
          <p:nvPr/>
        </p:nvSpPr>
        <p:spPr>
          <a:xfrm>
            <a:off x="539552" y="1098669"/>
            <a:ext cx="8240660" cy="411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a:latin typeface="+mn-ea"/>
              </a:rPr>
              <a:t>キーボードの配列の切り替え方</a:t>
            </a:r>
          </a:p>
          <a:p>
            <a:pPr marL="0" indent="0">
              <a:buNone/>
            </a:pPr>
            <a:endParaRPr lang="ja-JP" altLang="en-US" sz="2200">
              <a:latin typeface="+mn-ea"/>
            </a:endParaRPr>
          </a:p>
        </p:txBody>
      </p:sp>
      <p:sp>
        <p:nvSpPr>
          <p:cNvPr id="25" name="Slide Number Placeholder 5">
            <a:extLst>
              <a:ext uri="{FF2B5EF4-FFF2-40B4-BE49-F238E27FC236}">
                <a16:creationId xmlns:a16="http://schemas.microsoft.com/office/drawing/2014/main" id="{0ABBB82E-48BD-083B-598B-678CD23E6982}"/>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2" name="字幕 14">
            <a:extLst>
              <a:ext uri="{FF2B5EF4-FFF2-40B4-BE49-F238E27FC236}">
                <a16:creationId xmlns:a16="http://schemas.microsoft.com/office/drawing/2014/main" id="{07A77038-27BD-0091-17A1-A49128FB2A33}"/>
              </a:ext>
            </a:extLst>
          </p:cNvPr>
          <p:cNvSpPr txBox="1">
            <a:spLocks/>
          </p:cNvSpPr>
          <p:nvPr/>
        </p:nvSpPr>
        <p:spPr>
          <a:xfrm>
            <a:off x="5211464" y="1269258"/>
            <a:ext cx="3898233"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50000"/>
              </a:lnSpc>
              <a:buNone/>
            </a:pPr>
            <a:r>
              <a:rPr lang="en-US" altLang="ja-JP" sz="1600" dirty="0">
                <a:solidFill>
                  <a:srgbClr val="4472C4"/>
                </a:solidFill>
                <a:latin typeface="+mn-ea"/>
              </a:rPr>
              <a:t>※</a:t>
            </a:r>
            <a:r>
              <a:rPr lang="ja-JP" altLang="en-US" sz="1600" dirty="0">
                <a:solidFill>
                  <a:srgbClr val="4472C4"/>
                </a:solidFill>
                <a:latin typeface="+mn-ea"/>
              </a:rPr>
              <a:t>機種によって異なる場合があります</a:t>
            </a:r>
          </a:p>
        </p:txBody>
      </p:sp>
      <p:sp>
        <p:nvSpPr>
          <p:cNvPr id="16" name="テキスト ボックス 15">
            <a:extLst>
              <a:ext uri="{FF2B5EF4-FFF2-40B4-BE49-F238E27FC236}">
                <a16:creationId xmlns:a16="http://schemas.microsoft.com/office/drawing/2014/main" id="{AE7C888A-D7B1-7FAA-87D3-6EC9FE0E3DFF}"/>
              </a:ext>
            </a:extLst>
          </p:cNvPr>
          <p:cNvSpPr txBox="1"/>
          <p:nvPr/>
        </p:nvSpPr>
        <p:spPr>
          <a:xfrm>
            <a:off x="1183653" y="1762776"/>
            <a:ext cx="2715621" cy="430887"/>
          </a:xfrm>
          <a:prstGeom prst="rect">
            <a:avLst/>
          </a:prstGeom>
          <a:noFill/>
        </p:spPr>
        <p:txBody>
          <a:bodyPr wrap="square" rtlCol="0">
            <a:spAutoFit/>
          </a:bodyPr>
          <a:lstStyle/>
          <a:p>
            <a:r>
              <a:rPr lang="ja-JP" altLang="en-US" sz="2200" dirty="0">
                <a:solidFill>
                  <a:srgbClr val="4472C4"/>
                </a:solidFill>
                <a:latin typeface="+mn-ea"/>
              </a:rPr>
              <a:t>英大文字の入力方法</a:t>
            </a:r>
          </a:p>
        </p:txBody>
      </p:sp>
      <p:sp>
        <p:nvSpPr>
          <p:cNvPr id="17" name="テキスト ボックス 16">
            <a:extLst>
              <a:ext uri="{FF2B5EF4-FFF2-40B4-BE49-F238E27FC236}">
                <a16:creationId xmlns:a16="http://schemas.microsoft.com/office/drawing/2014/main" id="{39A0AF28-7938-6E93-51C1-97DD73EDC01C}"/>
              </a:ext>
            </a:extLst>
          </p:cNvPr>
          <p:cNvSpPr txBox="1"/>
          <p:nvPr/>
        </p:nvSpPr>
        <p:spPr>
          <a:xfrm>
            <a:off x="5244726" y="1762776"/>
            <a:ext cx="2865715" cy="430887"/>
          </a:xfrm>
          <a:prstGeom prst="rect">
            <a:avLst/>
          </a:prstGeom>
          <a:noFill/>
        </p:spPr>
        <p:txBody>
          <a:bodyPr wrap="square" rtlCol="0">
            <a:spAutoFit/>
          </a:bodyPr>
          <a:lstStyle/>
          <a:p>
            <a:r>
              <a:rPr lang="ja-JP" altLang="en-US" sz="2200" dirty="0">
                <a:solidFill>
                  <a:srgbClr val="4472C4"/>
                </a:solidFill>
                <a:latin typeface="+mn-ea"/>
              </a:rPr>
              <a:t>キーボードの切り替え</a:t>
            </a:r>
          </a:p>
        </p:txBody>
      </p:sp>
      <p:grpSp>
        <p:nvGrpSpPr>
          <p:cNvPr id="19" name="グループ化 18">
            <a:extLst>
              <a:ext uri="{FF2B5EF4-FFF2-40B4-BE49-F238E27FC236}">
                <a16:creationId xmlns:a16="http://schemas.microsoft.com/office/drawing/2014/main" id="{61AE5772-E580-9177-B003-833FE2B7F158}"/>
              </a:ext>
            </a:extLst>
          </p:cNvPr>
          <p:cNvGrpSpPr/>
          <p:nvPr/>
        </p:nvGrpSpPr>
        <p:grpSpPr>
          <a:xfrm>
            <a:off x="599467" y="2249540"/>
            <a:ext cx="3786249" cy="795795"/>
            <a:chOff x="1145866" y="2249540"/>
            <a:chExt cx="3786249" cy="795795"/>
          </a:xfrm>
        </p:grpSpPr>
        <p:sp>
          <p:nvSpPr>
            <p:cNvPr id="23" name="テキスト ボックス 22">
              <a:extLst>
                <a:ext uri="{FF2B5EF4-FFF2-40B4-BE49-F238E27FC236}">
                  <a16:creationId xmlns:a16="http://schemas.microsoft.com/office/drawing/2014/main" id="{63A1E6AE-0D47-2612-43EB-D0B72E2FE63F}"/>
                </a:ext>
              </a:extLst>
            </p:cNvPr>
            <p:cNvSpPr txBox="1"/>
            <p:nvPr/>
          </p:nvSpPr>
          <p:spPr>
            <a:xfrm>
              <a:off x="1660047" y="2289615"/>
              <a:ext cx="3272068" cy="755720"/>
            </a:xfrm>
            <a:prstGeom prst="rect">
              <a:avLst/>
            </a:prstGeom>
            <a:noFill/>
          </p:spPr>
          <p:txBody>
            <a:bodyPr wrap="square" rtlCol="0">
              <a:spAutoFit/>
            </a:bodyPr>
            <a:lstStyle/>
            <a:p>
              <a:pPr>
                <a:lnSpc>
                  <a:spcPct val="130000"/>
                </a:lnSpc>
              </a:pPr>
              <a:r>
                <a:rPr lang="ja-JP" altLang="en-US" dirty="0">
                  <a:latin typeface="+mn-ea"/>
                </a:rPr>
                <a:t>赤枠内　   を押してから英字を入力すると大文字になります</a:t>
              </a:r>
            </a:p>
          </p:txBody>
        </p:sp>
        <p:sp>
          <p:nvSpPr>
            <p:cNvPr id="37" name="テキスト ボックス 36">
              <a:extLst>
                <a:ext uri="{FF2B5EF4-FFF2-40B4-BE49-F238E27FC236}">
                  <a16:creationId xmlns:a16="http://schemas.microsoft.com/office/drawing/2014/main" id="{774B1B8B-C4EE-CEC6-AF70-92D551041586}"/>
                </a:ext>
              </a:extLst>
            </p:cNvPr>
            <p:cNvSpPr txBox="1"/>
            <p:nvPr/>
          </p:nvSpPr>
          <p:spPr>
            <a:xfrm>
              <a:off x="1145866" y="2249540"/>
              <a:ext cx="627890" cy="486287"/>
            </a:xfrm>
            <a:prstGeom prst="rect">
              <a:avLst/>
            </a:prstGeom>
            <a:noFill/>
          </p:spPr>
          <p:txBody>
            <a:bodyPr wrap="square" rtlCol="0">
              <a:spAutoFit/>
            </a:bodyPr>
            <a:lstStyle/>
            <a:p>
              <a:pPr>
                <a:lnSpc>
                  <a:spcPct val="80000"/>
                </a:lnSpc>
              </a:pPr>
              <a:r>
                <a:rPr lang="ja-JP" altLang="en-US" sz="3200" dirty="0">
                  <a:solidFill>
                    <a:srgbClr val="4472C4"/>
                  </a:solidFill>
                  <a:latin typeface="+mn-ea"/>
                  <a:cs typeface="Meiryo" charset="-128"/>
                </a:rPr>
                <a:t>❺</a:t>
              </a:r>
              <a:endParaRPr lang="en-US" altLang="ja-JP" sz="3200" dirty="0">
                <a:solidFill>
                  <a:srgbClr val="4472C4"/>
                </a:solidFill>
                <a:latin typeface="+mn-ea"/>
                <a:cs typeface="Meiryo" charset="-128"/>
              </a:endParaRPr>
            </a:p>
          </p:txBody>
        </p:sp>
        <p:pic>
          <p:nvPicPr>
            <p:cNvPr id="3" name="図 2" descr="日本語ローマ字入力キーボードの大文字切り替えのキーの画像">
              <a:extLst>
                <a:ext uri="{FF2B5EF4-FFF2-40B4-BE49-F238E27FC236}">
                  <a16:creationId xmlns:a16="http://schemas.microsoft.com/office/drawing/2014/main" id="{51DE0FBF-8E10-6CB7-8AF8-CC9E062598BF}"/>
                </a:ext>
              </a:extLst>
            </p:cNvPr>
            <p:cNvPicPr>
              <a:picLocks noChangeAspect="1"/>
            </p:cNvPicPr>
            <p:nvPr/>
          </p:nvPicPr>
          <p:blipFill rotWithShape="1">
            <a:blip r:embed="rId7"/>
            <a:srcRect l="956" t="6446" r="88383" b="56245"/>
            <a:stretch/>
          </p:blipFill>
          <p:spPr>
            <a:xfrm>
              <a:off x="2487912" y="2376697"/>
              <a:ext cx="294539" cy="288000"/>
            </a:xfrm>
            <a:prstGeom prst="rect">
              <a:avLst/>
            </a:prstGeom>
            <a:ln w="9525">
              <a:noFill/>
            </a:ln>
          </p:spPr>
        </p:pic>
      </p:grpSp>
      <p:sp>
        <p:nvSpPr>
          <p:cNvPr id="6" name="正方形/長方形 5">
            <a:extLst>
              <a:ext uri="{FF2B5EF4-FFF2-40B4-BE49-F238E27FC236}">
                <a16:creationId xmlns:a16="http://schemas.microsoft.com/office/drawing/2014/main" id="{38DCEE40-6E9F-9935-46F4-20B233EBB49E}"/>
              </a:ext>
            </a:extLst>
          </p:cNvPr>
          <p:cNvSpPr/>
          <p:nvPr/>
        </p:nvSpPr>
        <p:spPr>
          <a:xfrm>
            <a:off x="728801" y="4618831"/>
            <a:ext cx="417065" cy="392447"/>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10" name="Picture 2">
            <a:extLst>
              <a:ext uri="{FF2B5EF4-FFF2-40B4-BE49-F238E27FC236}">
                <a16:creationId xmlns:a16="http://schemas.microsoft.com/office/drawing/2014/main" id="{06BDD539-097B-8210-9A98-8C74DB8AF0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970"/>
          <a:stretch/>
        </p:blipFill>
        <p:spPr bwMode="auto">
          <a:xfrm>
            <a:off x="4920964" y="3545040"/>
            <a:ext cx="3538622" cy="201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17F42DB-91CE-AA93-B21B-2347BD41D50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3728" r="34602" b="1"/>
          <a:stretch/>
        </p:blipFill>
        <p:spPr bwMode="auto">
          <a:xfrm>
            <a:off x="6123833" y="3871535"/>
            <a:ext cx="2300832" cy="28955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301975A9-870A-4FB2-ABB5-AA37D78BE707}"/>
              </a:ext>
            </a:extLst>
          </p:cNvPr>
          <p:cNvSpPr/>
          <p:nvPr/>
        </p:nvSpPr>
        <p:spPr>
          <a:xfrm>
            <a:off x="5364113" y="5112460"/>
            <a:ext cx="417065" cy="392447"/>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12" name="グラフィックス 11" descr="矢印: 反時計回りの曲線 単色塗りつぶし">
            <a:extLst>
              <a:ext uri="{FF2B5EF4-FFF2-40B4-BE49-F238E27FC236}">
                <a16:creationId xmlns:a16="http://schemas.microsoft.com/office/drawing/2014/main" id="{C573C07F-F9D2-B8A6-B79D-BDB9AEDCE2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9409830">
            <a:off x="5457491" y="5446126"/>
            <a:ext cx="878806" cy="878807"/>
          </a:xfrm>
          <a:prstGeom prst="rect">
            <a:avLst/>
          </a:prstGeom>
          <a:effectLst/>
        </p:spPr>
      </p:pic>
      <p:grpSp>
        <p:nvGrpSpPr>
          <p:cNvPr id="24" name="グループ化 23">
            <a:extLst>
              <a:ext uri="{FF2B5EF4-FFF2-40B4-BE49-F238E27FC236}">
                <a16:creationId xmlns:a16="http://schemas.microsoft.com/office/drawing/2014/main" id="{5EF12727-317B-FB59-D191-164C6321A25B}"/>
              </a:ext>
            </a:extLst>
          </p:cNvPr>
          <p:cNvGrpSpPr/>
          <p:nvPr/>
        </p:nvGrpSpPr>
        <p:grpSpPr>
          <a:xfrm>
            <a:off x="4913589" y="2249540"/>
            <a:ext cx="4196108" cy="1168713"/>
            <a:chOff x="5270428" y="2249540"/>
            <a:chExt cx="4196108" cy="1168713"/>
          </a:xfrm>
        </p:grpSpPr>
        <p:sp>
          <p:nvSpPr>
            <p:cNvPr id="15" name="テキスト ボックス 14">
              <a:extLst>
                <a:ext uri="{FF2B5EF4-FFF2-40B4-BE49-F238E27FC236}">
                  <a16:creationId xmlns:a16="http://schemas.microsoft.com/office/drawing/2014/main" id="{CB4C4810-5055-AFBF-AC39-FA9E9E284B38}"/>
                </a:ext>
              </a:extLst>
            </p:cNvPr>
            <p:cNvSpPr txBox="1"/>
            <p:nvPr/>
          </p:nvSpPr>
          <p:spPr>
            <a:xfrm>
              <a:off x="5727482" y="2302435"/>
              <a:ext cx="3739054" cy="1115818"/>
            </a:xfrm>
            <a:prstGeom prst="rect">
              <a:avLst/>
            </a:prstGeom>
            <a:noFill/>
          </p:spPr>
          <p:txBody>
            <a:bodyPr wrap="square" rtlCol="0">
              <a:spAutoFit/>
            </a:bodyPr>
            <a:lstStyle/>
            <a:p>
              <a:pPr>
                <a:lnSpc>
                  <a:spcPct val="130000"/>
                </a:lnSpc>
              </a:pPr>
              <a:r>
                <a:rPr lang="ja-JP" altLang="en-US" dirty="0">
                  <a:latin typeface="+mn-ea"/>
                </a:rPr>
                <a:t>赤枠内　 　ボタンを長押しすると</a:t>
              </a:r>
              <a:endParaRPr lang="en-US" altLang="ja-JP" dirty="0">
                <a:latin typeface="+mn-ea"/>
              </a:endParaRPr>
            </a:p>
            <a:p>
              <a:pPr>
                <a:lnSpc>
                  <a:spcPct val="130000"/>
                </a:lnSpc>
              </a:pPr>
              <a:r>
                <a:rPr lang="ja-JP" altLang="en-US" dirty="0">
                  <a:latin typeface="+mn-ea"/>
                </a:rPr>
                <a:t>選択画面が表示されるので</a:t>
              </a:r>
            </a:p>
            <a:p>
              <a:pPr>
                <a:lnSpc>
                  <a:spcPct val="130000"/>
                </a:lnSpc>
              </a:pPr>
              <a:r>
                <a:rPr lang="ja-JP" altLang="en-US" dirty="0">
                  <a:latin typeface="+mn-ea"/>
                </a:rPr>
                <a:t>変更したいキーボードを押します</a:t>
              </a:r>
            </a:p>
          </p:txBody>
        </p:sp>
        <p:sp>
          <p:nvSpPr>
            <p:cNvPr id="36" name="テキスト ボックス 35">
              <a:extLst>
                <a:ext uri="{FF2B5EF4-FFF2-40B4-BE49-F238E27FC236}">
                  <a16:creationId xmlns:a16="http://schemas.microsoft.com/office/drawing/2014/main" id="{E39703FD-B6FC-AB9C-B283-6CD38B565655}"/>
                </a:ext>
              </a:extLst>
            </p:cNvPr>
            <p:cNvSpPr txBox="1"/>
            <p:nvPr/>
          </p:nvSpPr>
          <p:spPr>
            <a:xfrm>
              <a:off x="5270428" y="2249540"/>
              <a:ext cx="627890" cy="486287"/>
            </a:xfrm>
            <a:prstGeom prst="rect">
              <a:avLst/>
            </a:prstGeom>
            <a:noFill/>
          </p:spPr>
          <p:txBody>
            <a:bodyPr wrap="square" rtlCol="0">
              <a:spAutoFit/>
            </a:bodyPr>
            <a:lstStyle/>
            <a:p>
              <a:pPr>
                <a:lnSpc>
                  <a:spcPct val="80000"/>
                </a:lnSpc>
              </a:pPr>
              <a:r>
                <a:rPr lang="ja-JP" altLang="en-US" sz="3200" dirty="0">
                  <a:solidFill>
                    <a:srgbClr val="4472C4"/>
                  </a:solidFill>
                  <a:latin typeface="+mn-ea"/>
                  <a:cs typeface="Meiryo" charset="-128"/>
                </a:rPr>
                <a:t>❻</a:t>
              </a:r>
              <a:endParaRPr lang="en-US" altLang="ja-JP" sz="3200" dirty="0">
                <a:solidFill>
                  <a:srgbClr val="4472C4"/>
                </a:solidFill>
                <a:latin typeface="+mn-ea"/>
                <a:cs typeface="Meiryo" charset="-128"/>
              </a:endParaRPr>
            </a:p>
          </p:txBody>
        </p:sp>
        <p:pic>
          <p:nvPicPr>
            <p:cNvPr id="13" name="図 12" descr="日本語かなキーボードの画像">
              <a:extLst>
                <a:ext uri="{FF2B5EF4-FFF2-40B4-BE49-F238E27FC236}">
                  <a16:creationId xmlns:a16="http://schemas.microsoft.com/office/drawing/2014/main" id="{33086967-801F-7860-F562-2FA0DB1ABA04}"/>
                </a:ext>
              </a:extLst>
            </p:cNvPr>
            <p:cNvPicPr>
              <a:picLocks noChangeAspect="1"/>
            </p:cNvPicPr>
            <p:nvPr/>
          </p:nvPicPr>
          <p:blipFill rotWithShape="1">
            <a:blip r:embed="rId11"/>
            <a:srcRect l="1051" t="84261" r="91793" b="5600"/>
            <a:stretch/>
          </p:blipFill>
          <p:spPr>
            <a:xfrm>
              <a:off x="6552074" y="2390474"/>
              <a:ext cx="278506" cy="288000"/>
            </a:xfrm>
            <a:prstGeom prst="rect">
              <a:avLst/>
            </a:prstGeom>
            <a:ln w="9525">
              <a:noFill/>
            </a:ln>
          </p:spPr>
        </p:pic>
      </p:grpSp>
    </p:spTree>
    <p:extLst>
      <p:ext uri="{BB962C8B-B14F-4D97-AF65-F5344CB8AC3E}">
        <p14:creationId xmlns:p14="http://schemas.microsoft.com/office/powerpoint/2010/main" val="2021899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F1F9AC-2FFC-56CF-0C7F-707AEAF2D3D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sp>
        <p:nvSpPr>
          <p:cNvPr id="6" name="サブタイトル 2">
            <a:extLst>
              <a:ext uri="{FF2B5EF4-FFF2-40B4-BE49-F238E27FC236}">
                <a16:creationId xmlns:a16="http://schemas.microsoft.com/office/drawing/2014/main" id="{5D40AB91-B276-0076-2C25-CECAFAC54809}"/>
              </a:ext>
            </a:extLst>
          </p:cNvPr>
          <p:cNvSpPr txBox="1">
            <a:spLocks/>
          </p:cNvSpPr>
          <p:nvPr/>
        </p:nvSpPr>
        <p:spPr>
          <a:xfrm>
            <a:off x="616029" y="2313608"/>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メールの使い方</a:t>
            </a:r>
          </a:p>
        </p:txBody>
      </p:sp>
      <p:sp>
        <p:nvSpPr>
          <p:cNvPr id="3" name="テキスト ボックス 2">
            <a:extLst>
              <a:ext uri="{FF2B5EF4-FFF2-40B4-BE49-F238E27FC236}">
                <a16:creationId xmlns:a16="http://schemas.microsoft.com/office/drawing/2014/main" id="{FCCD213E-C1A7-04D4-EF08-2DA1D4929E88}"/>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rPr>
              <a:t>2</a:t>
            </a:r>
            <a:endParaRPr kumimoji="1" lang="ja-JP" altLang="en-US" sz="8800" b="1" dirty="0">
              <a:solidFill>
                <a:srgbClr val="4472C4"/>
              </a:solidFill>
            </a:endParaRPr>
          </a:p>
        </p:txBody>
      </p:sp>
      <p:pic>
        <p:nvPicPr>
          <p:cNvPr id="4" name="図 3" descr="アイコン&#10;&#10;自動的に生成された説明">
            <a:extLst>
              <a:ext uri="{FF2B5EF4-FFF2-40B4-BE49-F238E27FC236}">
                <a16:creationId xmlns:a16="http://schemas.microsoft.com/office/drawing/2014/main" id="{96C07EC8-F6C2-7232-75C3-3EF4AB496827}"/>
              </a:ext>
            </a:extLst>
          </p:cNvPr>
          <p:cNvPicPr>
            <a:picLocks noChangeAspect="1"/>
          </p:cNvPicPr>
          <p:nvPr/>
        </p:nvPicPr>
        <p:blipFill>
          <a:blip r:embed="rId3"/>
          <a:stretch>
            <a:fillRect/>
          </a:stretch>
        </p:blipFill>
        <p:spPr>
          <a:xfrm>
            <a:off x="6326913" y="4365007"/>
            <a:ext cx="1909027" cy="2029092"/>
          </a:xfrm>
          <a:prstGeom prst="rect">
            <a:avLst/>
          </a:prstGeom>
        </p:spPr>
      </p:pic>
      <p:sp>
        <p:nvSpPr>
          <p:cNvPr id="5" name="Slide Number Placeholder 5">
            <a:extLst>
              <a:ext uri="{FF2B5EF4-FFF2-40B4-BE49-F238E27FC236}">
                <a16:creationId xmlns:a16="http://schemas.microsoft.com/office/drawing/2014/main" id="{39D7F124-859E-B2E0-A208-7A4D1DEB06CE}"/>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p>
        </p:txBody>
      </p:sp>
    </p:spTree>
    <p:extLst>
      <p:ext uri="{BB962C8B-B14F-4D97-AF65-F5344CB8AC3E}">
        <p14:creationId xmlns:p14="http://schemas.microsoft.com/office/powerpoint/2010/main" val="2726910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メールの特徴とメリット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13B63D09-81AD-3DB9-C945-BDF2A0A35CBA}"/>
              </a:ext>
            </a:extLst>
          </p:cNvPr>
          <p:cNvSpPr txBox="1">
            <a:spLocks noChangeAspect="1"/>
          </p:cNvSpPr>
          <p:nvPr/>
        </p:nvSpPr>
        <p:spPr>
          <a:xfrm flipH="1">
            <a:off x="936472" y="3192359"/>
            <a:ext cx="4051846" cy="369332"/>
          </a:xfrm>
          <a:prstGeom prst="rect">
            <a:avLst/>
          </a:prstGeom>
          <a:noFill/>
        </p:spPr>
        <p:txBody>
          <a:bodyPr wrap="square" rtlCol="0">
            <a:spAutoFit/>
          </a:bodyPr>
          <a:lstStyle/>
          <a:p>
            <a:r>
              <a:rPr kumimoji="1" lang="en-US" altLang="ja-JP">
                <a:solidFill>
                  <a:schemeClr val="bg1"/>
                </a:solidFill>
                <a:latin typeface="BIZ UDPゴシック" panose="020B0400000000000000" pitchFamily="50" charset="-128"/>
                <a:ea typeface="BIZ UDPゴシック" panose="020B0400000000000000" pitchFamily="50" charset="-128"/>
              </a:rPr>
              <a:t>Gmail</a:t>
            </a:r>
            <a:r>
              <a:rPr kumimoji="1" lang="ja-JP" altLang="en-US">
                <a:solidFill>
                  <a:schemeClr val="bg1"/>
                </a:solidFill>
                <a:latin typeface="BIZ UDPゴシック" panose="020B0400000000000000" pitchFamily="50" charset="-128"/>
                <a:ea typeface="BIZ UDPゴシック" panose="020B0400000000000000" pitchFamily="50" charset="-128"/>
              </a:rPr>
              <a:t>の特徴</a:t>
            </a:r>
          </a:p>
        </p:txBody>
      </p:sp>
      <p:sp>
        <p:nvSpPr>
          <p:cNvPr id="5" name="サブタイトル 2">
            <a:extLst>
              <a:ext uri="{FF2B5EF4-FFF2-40B4-BE49-F238E27FC236}">
                <a16:creationId xmlns:a16="http://schemas.microsoft.com/office/drawing/2014/main" id="{AFFE2BA2-83A4-2110-BDE6-208CBBA21546}"/>
              </a:ext>
            </a:extLst>
          </p:cNvPr>
          <p:cNvSpPr txBox="1">
            <a:spLocks/>
          </p:cNvSpPr>
          <p:nvPr/>
        </p:nvSpPr>
        <p:spPr>
          <a:xfrm>
            <a:off x="1074425" y="4266974"/>
            <a:ext cx="7619631" cy="2445019"/>
          </a:xfrm>
          <a:prstGeom prst="rect">
            <a:avLst/>
          </a:prstGeom>
          <a:ln>
            <a:noFill/>
          </a:ln>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None/>
            </a:pPr>
            <a:r>
              <a:rPr lang="ja-JP" altLang="en-US" sz="2400" dirty="0">
                <a:solidFill>
                  <a:srgbClr val="4472C4"/>
                </a:solidFill>
                <a:latin typeface="BIZ UDPゴシック" panose="020B0400000000000000" pitchFamily="50" charset="-128"/>
                <a:ea typeface="BIZ UDPゴシック" panose="020B0400000000000000" pitchFamily="50" charset="-128"/>
              </a:rPr>
              <a:t>■</a:t>
            </a:r>
            <a:r>
              <a:rPr lang="en-US" altLang="ja-JP" sz="2400" dirty="0">
                <a:solidFill>
                  <a:srgbClr val="4472C4"/>
                </a:solidFill>
                <a:latin typeface="BIZ UDPゴシック" panose="020B0400000000000000" pitchFamily="50" charset="-128"/>
                <a:ea typeface="BIZ UDPゴシック" panose="020B0400000000000000" pitchFamily="50" charset="-128"/>
              </a:rPr>
              <a:t>iCloud</a:t>
            </a:r>
            <a:r>
              <a:rPr lang="ja-JP" altLang="en-US" sz="2400" dirty="0">
                <a:solidFill>
                  <a:srgbClr val="4472C4"/>
                </a:solidFill>
                <a:latin typeface="BIZ UDPゴシック" panose="020B0400000000000000" pitchFamily="50" charset="-128"/>
                <a:ea typeface="BIZ UDPゴシック" panose="020B0400000000000000" pitchFamily="50" charset="-128"/>
              </a:rPr>
              <a:t>メールの特徴</a:t>
            </a:r>
            <a:endParaRPr lang="en-US" altLang="ja-JP" sz="2400" dirty="0">
              <a:solidFill>
                <a:srgbClr val="4472C4"/>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iCloud</a:t>
            </a:r>
            <a:r>
              <a:rPr lang="ja-JP" altLang="en-US" sz="2400" dirty="0">
                <a:latin typeface="BIZ UDPゴシック" panose="020B0400000000000000" pitchFamily="50" charset="-128"/>
                <a:ea typeface="BIZ UDPゴシック" panose="020B0400000000000000" pitchFamily="50" charset="-128"/>
              </a:rPr>
              <a:t>メールは</a:t>
            </a:r>
            <a:r>
              <a:rPr lang="en-US" altLang="ja-JP" sz="2400" dirty="0">
                <a:latin typeface="BIZ UDPゴシック" panose="020B0400000000000000" pitchFamily="50" charset="-128"/>
                <a:ea typeface="BIZ UDPゴシック" panose="020B0400000000000000" pitchFamily="50" charset="-128"/>
              </a:rPr>
              <a:t>Apple</a:t>
            </a:r>
            <a:r>
              <a:rPr lang="ja-JP" altLang="en-US" sz="2400" dirty="0">
                <a:latin typeface="BIZ UDPゴシック" panose="020B0400000000000000" pitchFamily="50" charset="-128"/>
                <a:ea typeface="BIZ UDPゴシック" panose="020B0400000000000000" pitchFamily="50" charset="-128"/>
              </a:rPr>
              <a:t>社の製品を持っていれば</a:t>
            </a:r>
            <a:br>
              <a:rPr lang="en-US" altLang="ja-JP" sz="2400" dirty="0">
                <a:latin typeface="BIZ UDPゴシック" panose="020B0400000000000000" pitchFamily="50" charset="-128"/>
                <a:ea typeface="BIZ UDPゴシック" panose="020B0400000000000000" pitchFamily="50" charset="-128"/>
              </a:rPr>
            </a:br>
            <a:r>
              <a:rPr lang="ja-JP" altLang="en-US" sz="2400" dirty="0">
                <a:latin typeface="BIZ UDPゴシック" panose="020B0400000000000000" pitchFamily="50" charset="-128"/>
                <a:ea typeface="BIZ UDPゴシック" panose="020B0400000000000000" pitchFamily="50" charset="-128"/>
              </a:rPr>
              <a:t>誰でも使用できる無料の</a:t>
            </a:r>
            <a:r>
              <a:rPr lang="en-US" altLang="ja-JP" sz="2400" dirty="0">
                <a:latin typeface="BIZ UDPゴシック" panose="020B0400000000000000" pitchFamily="50" charset="-128"/>
                <a:ea typeface="BIZ UDPゴシック" panose="020B0400000000000000" pitchFamily="50" charset="-128"/>
              </a:rPr>
              <a:t>E</a:t>
            </a:r>
            <a:r>
              <a:rPr lang="ja-JP" altLang="en-US" sz="2400" dirty="0">
                <a:latin typeface="BIZ UDPゴシック" panose="020B0400000000000000" pitchFamily="50" charset="-128"/>
                <a:ea typeface="BIZ UDPゴシック" panose="020B0400000000000000" pitchFamily="50" charset="-128"/>
              </a:rPr>
              <a:t>メールサービスです。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利用には</a:t>
            </a:r>
            <a:r>
              <a:rPr lang="en-US" altLang="ja-JP" sz="2400" dirty="0" err="1">
                <a:latin typeface="BIZ UDPゴシック" panose="020B0400000000000000" pitchFamily="50" charset="-128"/>
                <a:ea typeface="BIZ UDPゴシック" panose="020B0400000000000000" pitchFamily="50" charset="-128"/>
              </a:rPr>
              <a:t>AppleID</a:t>
            </a:r>
            <a:r>
              <a:rPr lang="ja-JP" altLang="en-US" sz="2400" dirty="0">
                <a:latin typeface="BIZ UDPゴシック" panose="020B0400000000000000" pitchFamily="50" charset="-128"/>
                <a:ea typeface="BIZ UDPゴシック" panose="020B0400000000000000" pitchFamily="50" charset="-128"/>
              </a:rPr>
              <a:t>が必要になります。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buNone/>
            </a:pPr>
            <a:endParaRPr lang="en-US" altLang="ja-JP" sz="1800" dirty="0">
              <a:latin typeface="BIZ UDPゴシック" panose="020B0400000000000000" pitchFamily="50" charset="-128"/>
              <a:ea typeface="BIZ UDPゴシック" panose="020B0400000000000000" pitchFamily="50" charset="-128"/>
            </a:endParaRPr>
          </a:p>
        </p:txBody>
      </p:sp>
      <p:sp>
        <p:nvSpPr>
          <p:cNvPr id="4" name="Slide Number Placeholder 5">
            <a:extLst>
              <a:ext uri="{FF2B5EF4-FFF2-40B4-BE49-F238E27FC236}">
                <a16:creationId xmlns:a16="http://schemas.microsoft.com/office/drawing/2014/main" id="{B4297630-C351-CC7E-ACE2-56FCE099BF07}"/>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p>
        </p:txBody>
      </p:sp>
      <p:sp>
        <p:nvSpPr>
          <p:cNvPr id="6" name="サブタイトル 2">
            <a:extLst>
              <a:ext uri="{FF2B5EF4-FFF2-40B4-BE49-F238E27FC236}">
                <a16:creationId xmlns:a16="http://schemas.microsoft.com/office/drawing/2014/main" id="{3A39523E-87D3-3D2A-ECDB-1C2D6303C924}"/>
              </a:ext>
            </a:extLst>
          </p:cNvPr>
          <p:cNvSpPr txBox="1">
            <a:spLocks/>
          </p:cNvSpPr>
          <p:nvPr/>
        </p:nvSpPr>
        <p:spPr>
          <a:xfrm>
            <a:off x="358593" y="1268413"/>
            <a:ext cx="8390303" cy="1888547"/>
          </a:xfrm>
          <a:prstGeom prst="rect">
            <a:avLst/>
          </a:prstGeom>
          <a:ln>
            <a:noFill/>
          </a:ln>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メールには、インターネットを供給している会社や​携帯会社が提供するサービスの契約者向けに提供している</a:t>
            </a:r>
            <a:r>
              <a:rPr lang="en-US" altLang="ja-JP" sz="2400" dirty="0">
                <a:latin typeface="BIZ UDPゴシック" panose="020B0400000000000000" pitchFamily="50" charset="-128"/>
                <a:ea typeface="BIZ UDPゴシック" panose="020B0400000000000000" pitchFamily="50" charset="-128"/>
              </a:rPr>
              <a:t>E</a:t>
            </a:r>
            <a:r>
              <a:rPr lang="ja-JP" altLang="en-US" sz="2400" dirty="0">
                <a:latin typeface="BIZ UDPゴシック" panose="020B0400000000000000" pitchFamily="50" charset="-128"/>
                <a:ea typeface="BIZ UDPゴシック" panose="020B0400000000000000" pitchFamily="50" charset="-128"/>
              </a:rPr>
              <a:t>メールサービスと、</a:t>
            </a:r>
            <a:r>
              <a:rPr lang="en-US" altLang="ja-JP" sz="2400" dirty="0">
                <a:latin typeface="BIZ UDPゴシック" panose="020B0400000000000000" pitchFamily="50" charset="-128"/>
                <a:ea typeface="BIZ UDPゴシック" panose="020B0400000000000000" pitchFamily="50" charset="-128"/>
              </a:rPr>
              <a:t>Gmail</a:t>
            </a:r>
            <a:r>
              <a:rPr lang="ja-JP" altLang="en-US" sz="2400" dirty="0">
                <a:latin typeface="BIZ UDPゴシック" panose="020B0400000000000000" pitchFamily="50" charset="-128"/>
                <a:ea typeface="BIZ UDPゴシック" panose="020B0400000000000000" pitchFamily="50" charset="-128"/>
              </a:rPr>
              <a:t>（ジーメール）をはじめとする、​登録すれば誰でも利用できる</a:t>
            </a:r>
            <a:r>
              <a:rPr lang="en-US" altLang="ja-JP" sz="2400" dirty="0">
                <a:latin typeface="BIZ UDPゴシック" panose="020B0400000000000000" pitchFamily="50" charset="-128"/>
                <a:ea typeface="BIZ UDPゴシック" panose="020B0400000000000000" pitchFamily="50" charset="-128"/>
              </a:rPr>
              <a:t>E</a:t>
            </a:r>
            <a:r>
              <a:rPr lang="ja-JP" altLang="en-US" sz="2400" dirty="0">
                <a:latin typeface="BIZ UDPゴシック" panose="020B0400000000000000" pitchFamily="50" charset="-128"/>
                <a:ea typeface="BIZ UDPゴシック" panose="020B0400000000000000" pitchFamily="50" charset="-128"/>
              </a:rPr>
              <a:t>メールサービス（</a:t>
            </a:r>
            <a:r>
              <a:rPr lang="en-US" altLang="ja-JP" sz="2400" dirty="0">
                <a:latin typeface="BIZ UDPゴシック" panose="020B0400000000000000" pitchFamily="50" charset="-128"/>
                <a:ea typeface="BIZ UDPゴシック" panose="020B0400000000000000" pitchFamily="50" charset="-128"/>
              </a:rPr>
              <a:t>Web</a:t>
            </a:r>
            <a:r>
              <a:rPr lang="ja-JP" altLang="en-US" sz="2400" dirty="0">
                <a:latin typeface="BIZ UDPゴシック" panose="020B0400000000000000" pitchFamily="50" charset="-128"/>
                <a:ea typeface="BIZ UDPゴシック" panose="020B0400000000000000" pitchFamily="50" charset="-128"/>
              </a:rPr>
              <a:t>メール）等があります。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その他のメールサービスを利用することも可能です。）</a:t>
            </a:r>
          </a:p>
          <a:p>
            <a:pPr marL="0" indent="0">
              <a:lnSpc>
                <a:spcPct val="130000"/>
              </a:lnSpc>
              <a:spcBef>
                <a:spcPts val="0"/>
              </a:spcBef>
              <a:buNone/>
            </a:pP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71997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descr="「iCloudメール」のメイン画面の画像">
            <a:extLst>
              <a:ext uri="{FF2B5EF4-FFF2-40B4-BE49-F238E27FC236}">
                <a16:creationId xmlns:a16="http://schemas.microsoft.com/office/drawing/2014/main" id="{E4D745AD-87FE-B0EC-BFED-D42AC4B622D1}"/>
              </a:ext>
            </a:extLst>
          </p:cNvPr>
          <p:cNvPicPr>
            <a:picLocks noChangeAspect="1"/>
          </p:cNvPicPr>
          <p:nvPr/>
        </p:nvPicPr>
        <p:blipFill>
          <a:blip r:embed="rId4"/>
          <a:stretch>
            <a:fillRect/>
          </a:stretch>
        </p:blipFill>
        <p:spPr>
          <a:xfrm>
            <a:off x="5450251" y="2407221"/>
            <a:ext cx="2432947" cy="4318478"/>
          </a:xfrm>
          <a:prstGeom prst="rect">
            <a:avLst/>
          </a:prstGeom>
          <a:ln w="9525">
            <a:solidFill>
              <a:schemeClr val="tx1"/>
            </a:solidFill>
          </a:ln>
        </p:spPr>
      </p:pic>
      <p:grpSp>
        <p:nvGrpSpPr>
          <p:cNvPr id="21" name="グループ化 20">
            <a:extLst>
              <a:ext uri="{FF2B5EF4-FFF2-40B4-BE49-F238E27FC236}">
                <a16:creationId xmlns:a16="http://schemas.microsoft.com/office/drawing/2014/main" id="{3DA9D042-6FDB-1885-3A52-8D1D41909141}"/>
              </a:ext>
            </a:extLst>
          </p:cNvPr>
          <p:cNvGrpSpPr/>
          <p:nvPr/>
        </p:nvGrpSpPr>
        <p:grpSpPr>
          <a:xfrm>
            <a:off x="1238298" y="2408114"/>
            <a:ext cx="2428785" cy="4318478"/>
            <a:chOff x="1043153" y="3081990"/>
            <a:chExt cx="1496787" cy="2671098"/>
          </a:xfrm>
        </p:grpSpPr>
        <p:pic>
          <p:nvPicPr>
            <p:cNvPr id="22" name="図 21" descr="グラフィカル ユーザー インターフェイス, アプリケーション&#10;&#10;自動的に生成された説明">
              <a:extLst>
                <a:ext uri="{FF2B5EF4-FFF2-40B4-BE49-F238E27FC236}">
                  <a16:creationId xmlns:a16="http://schemas.microsoft.com/office/drawing/2014/main" id="{03EE1DC6-A636-7DC2-E4F9-61FCDDCD3EE9}"/>
                </a:ext>
              </a:extLst>
            </p:cNvPr>
            <p:cNvPicPr>
              <a:picLocks noChangeAspect="1"/>
            </p:cNvPicPr>
            <p:nvPr/>
          </p:nvPicPr>
          <p:blipFill>
            <a:blip r:embed="rId5"/>
            <a:stretch>
              <a:fillRect/>
            </a:stretch>
          </p:blipFill>
          <p:spPr>
            <a:xfrm>
              <a:off x="1043153" y="3081990"/>
              <a:ext cx="1496787" cy="2671098"/>
            </a:xfrm>
            <a:prstGeom prst="rect">
              <a:avLst/>
            </a:prstGeom>
            <a:ln>
              <a:solidFill>
                <a:schemeClr val="tx1"/>
              </a:solidFill>
            </a:ln>
          </p:spPr>
        </p:pic>
        <p:pic>
          <p:nvPicPr>
            <p:cNvPr id="23" name="図 22">
              <a:extLst>
                <a:ext uri="{FF2B5EF4-FFF2-40B4-BE49-F238E27FC236}">
                  <a16:creationId xmlns:a16="http://schemas.microsoft.com/office/drawing/2014/main" id="{9EC97B18-15F8-20B6-0A6D-8C70BC1B4449}"/>
                </a:ext>
              </a:extLst>
            </p:cNvPr>
            <p:cNvPicPr>
              <a:picLocks noChangeAspect="1"/>
            </p:cNvPicPr>
            <p:nvPr/>
          </p:nvPicPr>
          <p:blipFill>
            <a:blip r:embed="rId6"/>
            <a:stretch>
              <a:fillRect/>
            </a:stretch>
          </p:blipFill>
          <p:spPr>
            <a:xfrm>
              <a:off x="1151909" y="3095450"/>
              <a:ext cx="141356" cy="54658"/>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タイトル 1">
            <a:extLst>
              <a:ext uri="{FF2B5EF4-FFF2-40B4-BE49-F238E27FC236}">
                <a16:creationId xmlns:a16="http://schemas.microsoft.com/office/drawing/2014/main" id="{586A35A4-458D-F615-1157-BD36A6692E44}"/>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3" name="字幕 14">
            <a:extLst>
              <a:ext uri="{FF2B5EF4-FFF2-40B4-BE49-F238E27FC236}">
                <a16:creationId xmlns:a16="http://schemas.microsoft.com/office/drawing/2014/main" id="{09E433A1-AE49-FBCF-B097-54762296160C}"/>
              </a:ext>
            </a:extLst>
          </p:cNvPr>
          <p:cNvSpPr txBox="1">
            <a:spLocks/>
          </p:cNvSpPr>
          <p:nvPr/>
        </p:nvSpPr>
        <p:spPr>
          <a:xfrm>
            <a:off x="507804"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メールを作成しましょう</a:t>
            </a:r>
          </a:p>
        </p:txBody>
      </p:sp>
      <p:sp>
        <p:nvSpPr>
          <p:cNvPr id="4" name="Slide Number Placeholder 5">
            <a:extLst>
              <a:ext uri="{FF2B5EF4-FFF2-40B4-BE49-F238E27FC236}">
                <a16:creationId xmlns:a16="http://schemas.microsoft.com/office/drawing/2014/main" id="{B41A5C8A-770D-71C0-ADE7-4BBCE32B124C}"/>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14</a:t>
            </a:r>
          </a:p>
        </p:txBody>
      </p:sp>
      <p:cxnSp>
        <p:nvCxnSpPr>
          <p:cNvPr id="8" name="直線矢印コネクタ 7">
            <a:extLst>
              <a:ext uri="{FF2B5EF4-FFF2-40B4-BE49-F238E27FC236}">
                <a16:creationId xmlns:a16="http://schemas.microsoft.com/office/drawing/2014/main" id="{967D30A8-4BD9-8048-E9AF-A1E38A1187E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9BEAB0C-3FCB-65F4-320D-B8DB2B60FA3C}"/>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ED8EDDD7-7C74-140D-E476-6E6CA364F938}"/>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メール　　　　</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押</a:t>
            </a:r>
            <a:r>
              <a:rPr lang="ja-JP"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11" name="テキスト ボックス 10">
            <a:extLst>
              <a:ext uri="{FF2B5EF4-FFF2-40B4-BE49-F238E27FC236}">
                <a16:creationId xmlns:a16="http://schemas.microsoft.com/office/drawing/2014/main" id="{7475BB19-BB55-D48A-DCCD-D5CFC088A65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29BA5CD7-9E1C-0A21-CDC1-56C84594BB1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新規作成ボタン　　　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15" name="図 14">
            <a:extLst>
              <a:ext uri="{FF2B5EF4-FFF2-40B4-BE49-F238E27FC236}">
                <a16:creationId xmlns:a16="http://schemas.microsoft.com/office/drawing/2014/main" id="{292E360B-FF27-A1DE-AD82-C9FE0B68F5B0}"/>
              </a:ext>
            </a:extLst>
          </p:cNvPr>
          <p:cNvPicPr>
            <a:picLocks noChangeAspect="1"/>
          </p:cNvPicPr>
          <p:nvPr/>
        </p:nvPicPr>
        <p:blipFill>
          <a:blip r:embed="rId9"/>
          <a:stretch>
            <a:fillRect/>
          </a:stretch>
        </p:blipFill>
        <p:spPr>
          <a:xfrm>
            <a:off x="2250611" y="1538304"/>
            <a:ext cx="453248" cy="427594"/>
          </a:xfrm>
          <a:prstGeom prst="rect">
            <a:avLst/>
          </a:prstGeom>
          <a:ln>
            <a:noFill/>
          </a:ln>
        </p:spPr>
      </p:pic>
      <p:sp>
        <p:nvSpPr>
          <p:cNvPr id="24" name="正方形/長方形 23">
            <a:extLst>
              <a:ext uri="{FF2B5EF4-FFF2-40B4-BE49-F238E27FC236}">
                <a16:creationId xmlns:a16="http://schemas.microsoft.com/office/drawing/2014/main" id="{7383FA19-917E-FB1B-A9CB-9DB471FC4C18}"/>
              </a:ext>
            </a:extLst>
          </p:cNvPr>
          <p:cNvSpPr/>
          <p:nvPr/>
        </p:nvSpPr>
        <p:spPr>
          <a:xfrm>
            <a:off x="1393668" y="2589795"/>
            <a:ext cx="417065" cy="392447"/>
          </a:xfrm>
          <a:prstGeom prst="rect">
            <a:avLst/>
          </a:pr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27" name="図 26" descr="「iCloudメール」のメイン画面の画像">
            <a:extLst>
              <a:ext uri="{FF2B5EF4-FFF2-40B4-BE49-F238E27FC236}">
                <a16:creationId xmlns:a16="http://schemas.microsoft.com/office/drawing/2014/main" id="{44B3E1F6-EF60-CBD6-875B-FE8F451C1ED9}"/>
              </a:ext>
            </a:extLst>
          </p:cNvPr>
          <p:cNvPicPr>
            <a:picLocks noChangeAspect="1"/>
          </p:cNvPicPr>
          <p:nvPr/>
        </p:nvPicPr>
        <p:blipFill rotWithShape="1">
          <a:blip r:embed="rId4"/>
          <a:srcRect l="86758" t="93194" r="2781" b="913"/>
          <a:stretch/>
        </p:blipFill>
        <p:spPr>
          <a:xfrm>
            <a:off x="7347830" y="1607813"/>
            <a:ext cx="291600" cy="291600"/>
          </a:xfrm>
          <a:prstGeom prst="rect">
            <a:avLst/>
          </a:prstGeom>
          <a:ln w="9525">
            <a:noFill/>
          </a:ln>
        </p:spPr>
      </p:pic>
      <p:sp>
        <p:nvSpPr>
          <p:cNvPr id="30" name="正方形/長方形 29">
            <a:extLst>
              <a:ext uri="{FF2B5EF4-FFF2-40B4-BE49-F238E27FC236}">
                <a16:creationId xmlns:a16="http://schemas.microsoft.com/office/drawing/2014/main" id="{81D7D1E8-AF85-F8E2-4E71-3366B9BB800F}"/>
              </a:ext>
            </a:extLst>
          </p:cNvPr>
          <p:cNvSpPr/>
          <p:nvPr/>
        </p:nvSpPr>
        <p:spPr>
          <a:xfrm>
            <a:off x="7503136" y="6396208"/>
            <a:ext cx="380523" cy="329619"/>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4289446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タイトル 1">
            <a:extLst>
              <a:ext uri="{FF2B5EF4-FFF2-40B4-BE49-F238E27FC236}">
                <a16:creationId xmlns:a16="http://schemas.microsoft.com/office/drawing/2014/main" id="{586A35A4-458D-F615-1157-BD36A6692E44}"/>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3" name="字幕 14">
            <a:extLst>
              <a:ext uri="{FF2B5EF4-FFF2-40B4-BE49-F238E27FC236}">
                <a16:creationId xmlns:a16="http://schemas.microsoft.com/office/drawing/2014/main" id="{09E433A1-AE49-FBCF-B097-54762296160C}"/>
              </a:ext>
            </a:extLst>
          </p:cNvPr>
          <p:cNvSpPr txBox="1">
            <a:spLocks/>
          </p:cNvSpPr>
          <p:nvPr/>
        </p:nvSpPr>
        <p:spPr>
          <a:xfrm>
            <a:off x="507804"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メールを作成しましょう</a:t>
            </a:r>
          </a:p>
          <a:p>
            <a:pPr marL="0" indent="0">
              <a:buNone/>
            </a:pPr>
            <a:endParaRPr lang="ja-JP" altLang="en-US" dirty="0">
              <a:latin typeface="BIZ UDPゴシック" panose="020B0400000000000000" pitchFamily="50" charset="-128"/>
              <a:ea typeface="BIZ UDPゴシック" panose="020B0400000000000000" pitchFamily="50" charset="-128"/>
            </a:endParaRPr>
          </a:p>
        </p:txBody>
      </p:sp>
      <p:sp>
        <p:nvSpPr>
          <p:cNvPr id="30" name="Slide Number Placeholder 5">
            <a:extLst>
              <a:ext uri="{FF2B5EF4-FFF2-40B4-BE49-F238E27FC236}">
                <a16:creationId xmlns:a16="http://schemas.microsoft.com/office/drawing/2014/main" id="{826835C8-94D8-5313-1618-2F3C62BBCC51}"/>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a:t>
            </a:r>
          </a:p>
        </p:txBody>
      </p:sp>
      <p:cxnSp>
        <p:nvCxnSpPr>
          <p:cNvPr id="15" name="直線矢印コネクタ 14">
            <a:extLst>
              <a:ext uri="{FF2B5EF4-FFF2-40B4-BE49-F238E27FC236}">
                <a16:creationId xmlns:a16="http://schemas.microsoft.com/office/drawing/2014/main" id="{C1886D3C-E67F-8B66-4056-21F40702D0A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80B0138-6709-17BB-8FB8-EC14A7D45911}"/>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8EDB8E5C-9D69-67D4-E044-86A202F54F0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宛先のメールアドレスを</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1" name="テキスト ボックス 20">
            <a:extLst>
              <a:ext uri="{FF2B5EF4-FFF2-40B4-BE49-F238E27FC236}">
                <a16:creationId xmlns:a16="http://schemas.microsoft.com/office/drawing/2014/main" id="{8427590E-1A7B-B44E-B419-CAB4FE51911E}"/>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CED934EB-98F6-4835-0655-CBE2A5872A3F}"/>
              </a:ext>
            </a:extLst>
          </p:cNvPr>
          <p:cNvSpPr txBox="1"/>
          <p:nvPr/>
        </p:nvSpPr>
        <p:spPr>
          <a:xfrm>
            <a:off x="5607128" y="1546661"/>
            <a:ext cx="3504237" cy="722057"/>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「件名」を入力します</a:t>
            </a:r>
          </a:p>
          <a:p>
            <a:pPr>
              <a:lnSpc>
                <a:spcPct val="130000"/>
              </a:lnSpc>
            </a:pPr>
            <a:r>
              <a:rPr lang="en-US" altLang="ja-JP" sz="1600" dirty="0">
                <a:solidFill>
                  <a:srgbClr val="4472C4"/>
                </a:solidFill>
                <a:latin typeface="BIZ UDPゴシック" panose="020B0400000000000000" pitchFamily="50" charset="-128"/>
                <a:ea typeface="BIZ UDPゴシック" panose="020B0400000000000000" pitchFamily="50" charset="-128"/>
              </a:rPr>
              <a:t>※</a:t>
            </a:r>
            <a:r>
              <a:rPr lang="ja-JP" altLang="en-US" sz="1600" dirty="0">
                <a:solidFill>
                  <a:srgbClr val="4472C4"/>
                </a:solidFill>
                <a:latin typeface="BIZ UDPゴシック" panose="020B0400000000000000" pitchFamily="50" charset="-128"/>
                <a:ea typeface="BIZ UDPゴシック" panose="020B0400000000000000" pitchFamily="50" charset="-128"/>
              </a:rPr>
              <a:t>件名の入力は必須ではありません</a:t>
            </a:r>
          </a:p>
        </p:txBody>
      </p:sp>
      <p:sp>
        <p:nvSpPr>
          <p:cNvPr id="35" name="テキスト ボックス 34">
            <a:extLst>
              <a:ext uri="{FF2B5EF4-FFF2-40B4-BE49-F238E27FC236}">
                <a16:creationId xmlns:a16="http://schemas.microsoft.com/office/drawing/2014/main" id="{3AC2612B-A8D9-B905-5DF2-44D22BA903AB}"/>
              </a:ext>
            </a:extLst>
          </p:cNvPr>
          <p:cNvSpPr txBox="1"/>
          <p:nvPr/>
        </p:nvSpPr>
        <p:spPr>
          <a:xfrm>
            <a:off x="3628443" y="2469373"/>
            <a:ext cx="1829588" cy="888385"/>
          </a:xfrm>
          <a:prstGeom prst="rect">
            <a:avLst/>
          </a:prstGeom>
          <a:noFill/>
        </p:spPr>
        <p:txBody>
          <a:bodyPr wrap="square">
            <a:spAutoFit/>
          </a:bodyPr>
          <a:lstStyle/>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＋ボタンを押すと</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電話帳に登録済みの</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人から選べます</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C926FCD5-7B11-D106-8C67-7673B80D9106}"/>
              </a:ext>
            </a:extLst>
          </p:cNvPr>
          <p:cNvPicPr>
            <a:picLocks noChangeAspect="1"/>
          </p:cNvPicPr>
          <p:nvPr/>
        </p:nvPicPr>
        <p:blipFill>
          <a:blip r:embed="rId6"/>
          <a:stretch>
            <a:fillRect/>
          </a:stretch>
        </p:blipFill>
        <p:spPr>
          <a:xfrm>
            <a:off x="5440904" y="2399373"/>
            <a:ext cx="2456901" cy="4346825"/>
          </a:xfrm>
          <a:prstGeom prst="rect">
            <a:avLst/>
          </a:prstGeom>
        </p:spPr>
      </p:pic>
      <p:pic>
        <p:nvPicPr>
          <p:cNvPr id="5" name="図 4">
            <a:extLst>
              <a:ext uri="{FF2B5EF4-FFF2-40B4-BE49-F238E27FC236}">
                <a16:creationId xmlns:a16="http://schemas.microsoft.com/office/drawing/2014/main" id="{596E7C0B-B84A-D6DE-0AD1-5247E944BC70}"/>
              </a:ext>
            </a:extLst>
          </p:cNvPr>
          <p:cNvPicPr>
            <a:picLocks noChangeAspect="1"/>
          </p:cNvPicPr>
          <p:nvPr/>
        </p:nvPicPr>
        <p:blipFill>
          <a:blip r:embed="rId7"/>
          <a:stretch>
            <a:fillRect/>
          </a:stretch>
        </p:blipFill>
        <p:spPr>
          <a:xfrm>
            <a:off x="1212474" y="2408764"/>
            <a:ext cx="2475191" cy="4328535"/>
          </a:xfrm>
          <a:prstGeom prst="rect">
            <a:avLst/>
          </a:prstGeom>
        </p:spPr>
      </p:pic>
      <p:cxnSp>
        <p:nvCxnSpPr>
          <p:cNvPr id="36" name="コネクタ: カギ線 35">
            <a:extLst>
              <a:ext uri="{FF2B5EF4-FFF2-40B4-BE49-F238E27FC236}">
                <a16:creationId xmlns:a16="http://schemas.microsoft.com/office/drawing/2014/main" id="{29439079-6474-28BA-98B2-15076ADBAB41}"/>
              </a:ext>
            </a:extLst>
          </p:cNvPr>
          <p:cNvCxnSpPr>
            <a:cxnSpLocks/>
            <a:endCxn id="35" idx="2"/>
          </p:cNvCxnSpPr>
          <p:nvPr/>
        </p:nvCxnSpPr>
        <p:spPr>
          <a:xfrm flipV="1">
            <a:off x="3601850" y="3357758"/>
            <a:ext cx="941387" cy="252837"/>
          </a:xfrm>
          <a:prstGeom prst="bentConnector2">
            <a:avLst/>
          </a:prstGeom>
          <a:ln w="28575">
            <a:solidFill>
              <a:srgbClr val="FF33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980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0AC33E3-99B9-524E-32BE-BBC778EE14AB}"/>
              </a:ext>
            </a:extLst>
          </p:cNvPr>
          <p:cNvPicPr>
            <a:picLocks noChangeAspect="1"/>
          </p:cNvPicPr>
          <p:nvPr/>
        </p:nvPicPr>
        <p:blipFill>
          <a:blip r:embed="rId4"/>
          <a:stretch>
            <a:fillRect/>
          </a:stretch>
        </p:blipFill>
        <p:spPr>
          <a:xfrm>
            <a:off x="5452764" y="2405402"/>
            <a:ext cx="2456901" cy="4340728"/>
          </a:xfrm>
          <a:prstGeom prst="rect">
            <a:avLst/>
          </a:prstGeom>
        </p:spPr>
      </p:pic>
      <p:pic>
        <p:nvPicPr>
          <p:cNvPr id="2" name="図 1">
            <a:extLst>
              <a:ext uri="{FF2B5EF4-FFF2-40B4-BE49-F238E27FC236}">
                <a16:creationId xmlns:a16="http://schemas.microsoft.com/office/drawing/2014/main" id="{0DA9783C-871C-07CA-5D29-A4BA1EF4DC8D}"/>
              </a:ext>
            </a:extLst>
          </p:cNvPr>
          <p:cNvPicPr>
            <a:picLocks noChangeAspect="1"/>
          </p:cNvPicPr>
          <p:nvPr/>
        </p:nvPicPr>
        <p:blipFill>
          <a:blip r:embed="rId5"/>
          <a:stretch>
            <a:fillRect/>
          </a:stretch>
        </p:blipFill>
        <p:spPr>
          <a:xfrm>
            <a:off x="1236865" y="2397977"/>
            <a:ext cx="2456901" cy="4340728"/>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タイトル 1">
            <a:extLst>
              <a:ext uri="{FF2B5EF4-FFF2-40B4-BE49-F238E27FC236}">
                <a16:creationId xmlns:a16="http://schemas.microsoft.com/office/drawing/2014/main" id="{1C78BBA5-5B6F-B4D5-5307-520F35F7EEB8}"/>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sp>
        <p:nvSpPr>
          <p:cNvPr id="25" name="タイトル 1">
            <a:extLst>
              <a:ext uri="{FF2B5EF4-FFF2-40B4-BE49-F238E27FC236}">
                <a16:creationId xmlns:a16="http://schemas.microsoft.com/office/drawing/2014/main" id="{4CDFB125-2AE3-F105-6468-DC0B7B2DF78E}"/>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16" name="字幕 14">
            <a:extLst>
              <a:ext uri="{FF2B5EF4-FFF2-40B4-BE49-F238E27FC236}">
                <a16:creationId xmlns:a16="http://schemas.microsoft.com/office/drawing/2014/main" id="{AEAC9F06-B187-EE2E-2C39-ECD5E285CEB2}"/>
              </a:ext>
            </a:extLst>
          </p:cNvPr>
          <p:cNvSpPr txBox="1">
            <a:spLocks/>
          </p:cNvSpPr>
          <p:nvPr/>
        </p:nvSpPr>
        <p:spPr>
          <a:xfrm>
            <a:off x="507804"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メールを作成しましょう</a:t>
            </a:r>
          </a:p>
          <a:p>
            <a:pPr marL="0" indent="0">
              <a:buNone/>
            </a:pPr>
            <a:endParaRPr lang="ja-JP" altLang="en-US" dirty="0">
              <a:latin typeface="BIZ UDPゴシック" panose="020B0400000000000000" pitchFamily="50" charset="-128"/>
              <a:ea typeface="BIZ UDPゴシック" panose="020B0400000000000000" pitchFamily="50" charset="-128"/>
            </a:endParaRPr>
          </a:p>
        </p:txBody>
      </p:sp>
      <p:sp>
        <p:nvSpPr>
          <p:cNvPr id="23" name="Slide Number Placeholder 5">
            <a:extLst>
              <a:ext uri="{FF2B5EF4-FFF2-40B4-BE49-F238E27FC236}">
                <a16:creationId xmlns:a16="http://schemas.microsoft.com/office/drawing/2014/main" id="{C0736218-C362-0A57-D5CE-6080D9AD96EE}"/>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16</a:t>
            </a:r>
          </a:p>
        </p:txBody>
      </p:sp>
      <p:cxnSp>
        <p:nvCxnSpPr>
          <p:cNvPr id="4" name="直線矢印コネクタ 3">
            <a:extLst>
              <a:ext uri="{FF2B5EF4-FFF2-40B4-BE49-F238E27FC236}">
                <a16:creationId xmlns:a16="http://schemas.microsoft.com/office/drawing/2014/main" id="{AC4AF8F1-3810-AA3E-5FA4-5DC8446A7F9D}"/>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17A372FD-7D5B-D43A-4D88-D5F31B99F6B7}"/>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F8C61DCF-2E95-9698-2D83-952B9E6EC324}"/>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本文を作成します</a:t>
            </a:r>
          </a:p>
        </p:txBody>
      </p:sp>
      <p:sp>
        <p:nvSpPr>
          <p:cNvPr id="9" name="テキスト ボックス 8">
            <a:extLst>
              <a:ext uri="{FF2B5EF4-FFF2-40B4-BE49-F238E27FC236}">
                <a16:creationId xmlns:a16="http://schemas.microsoft.com/office/drawing/2014/main" id="{07060F92-2808-B350-8379-91535FBC22F9}"/>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856A5E33-66F3-E547-FE26-9E539D468B49}"/>
              </a:ext>
            </a:extLst>
          </p:cNvPr>
          <p:cNvSpPr txBox="1"/>
          <p:nvPr/>
        </p:nvSpPr>
        <p:spPr>
          <a:xfrm>
            <a:off x="5607129" y="1612650"/>
            <a:ext cx="3343506"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入力が完了したら画面右上の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　　ボタンを押して送信されます</a:t>
            </a:r>
          </a:p>
        </p:txBody>
      </p:sp>
      <p:pic>
        <p:nvPicPr>
          <p:cNvPr id="18" name="図 17" descr="グラフィカル ユーザー インターフェイス, テキスト, アプリケーション&#10;&#10;自動的に生成された説明">
            <a:extLst>
              <a:ext uri="{FF2B5EF4-FFF2-40B4-BE49-F238E27FC236}">
                <a16:creationId xmlns:a16="http://schemas.microsoft.com/office/drawing/2014/main" id="{CE5B7736-7962-3A7E-49B9-E214560C89A0}"/>
              </a:ext>
            </a:extLst>
          </p:cNvPr>
          <p:cNvPicPr>
            <a:picLocks noChangeAspect="1"/>
          </p:cNvPicPr>
          <p:nvPr/>
        </p:nvPicPr>
        <p:blipFill rotWithShape="1">
          <a:blip r:embed="rId8"/>
          <a:srcRect l="84330" t="14760" r="4270" b="78872"/>
          <a:stretch/>
        </p:blipFill>
        <p:spPr>
          <a:xfrm>
            <a:off x="5616085" y="2005576"/>
            <a:ext cx="357187" cy="354877"/>
          </a:xfrm>
          <a:prstGeom prst="rect">
            <a:avLst/>
          </a:prstGeom>
          <a:ln>
            <a:noFill/>
          </a:ln>
        </p:spPr>
      </p:pic>
      <p:sp>
        <p:nvSpPr>
          <p:cNvPr id="37" name="正方形/長方形 36">
            <a:extLst>
              <a:ext uri="{FF2B5EF4-FFF2-40B4-BE49-F238E27FC236}">
                <a16:creationId xmlns:a16="http://schemas.microsoft.com/office/drawing/2014/main" id="{88CB85F2-82DB-4D14-261D-20987AA7CF9D}"/>
              </a:ext>
            </a:extLst>
          </p:cNvPr>
          <p:cNvSpPr/>
          <p:nvPr/>
        </p:nvSpPr>
        <p:spPr>
          <a:xfrm>
            <a:off x="7396994" y="2632842"/>
            <a:ext cx="483964" cy="420373"/>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1322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BA3CC857-167D-16FB-60D0-064EF8A01D7B}"/>
              </a:ext>
            </a:extLst>
          </p:cNvPr>
          <p:cNvGrpSpPr>
            <a:grpSpLocks noChangeAspect="1"/>
          </p:cNvGrpSpPr>
          <p:nvPr/>
        </p:nvGrpSpPr>
        <p:grpSpPr>
          <a:xfrm>
            <a:off x="5542377" y="2398110"/>
            <a:ext cx="2167088" cy="4320000"/>
            <a:chOff x="3810254" y="3068598"/>
            <a:chExt cx="1509569" cy="3009262"/>
          </a:xfrm>
        </p:grpSpPr>
        <p:pic>
          <p:nvPicPr>
            <p:cNvPr id="30" name="図 29" descr="グラフィカル ユーザー インターフェイス, テキスト, アプリケーション&#10;&#10;自動的に生成された説明">
              <a:extLst>
                <a:ext uri="{FF2B5EF4-FFF2-40B4-BE49-F238E27FC236}">
                  <a16:creationId xmlns:a16="http://schemas.microsoft.com/office/drawing/2014/main" id="{88BAB9B2-0A7C-C2B8-2B30-EBB5F919CD0C}"/>
                </a:ext>
              </a:extLst>
            </p:cNvPr>
            <p:cNvPicPr>
              <a:picLocks noChangeAspect="1"/>
            </p:cNvPicPr>
            <p:nvPr/>
          </p:nvPicPr>
          <p:blipFill rotWithShape="1">
            <a:blip r:embed="rId4"/>
            <a:srcRect t="6551" b="1476"/>
            <a:stretch/>
          </p:blipFill>
          <p:spPr>
            <a:xfrm>
              <a:off x="3810254" y="3068598"/>
              <a:ext cx="1509569" cy="3009262"/>
            </a:xfrm>
            <a:prstGeom prst="rect">
              <a:avLst/>
            </a:prstGeom>
            <a:ln>
              <a:solidFill>
                <a:schemeClr val="tx1"/>
              </a:solidFill>
            </a:ln>
          </p:spPr>
        </p:pic>
        <p:sp>
          <p:nvSpPr>
            <p:cNvPr id="31" name="正方形/長方形 30">
              <a:extLst>
                <a:ext uri="{FF2B5EF4-FFF2-40B4-BE49-F238E27FC236}">
                  <a16:creationId xmlns:a16="http://schemas.microsoft.com/office/drawing/2014/main" id="{82BE1FA7-C5AD-F821-B873-F4C8AC326176}"/>
                </a:ext>
              </a:extLst>
            </p:cNvPr>
            <p:cNvSpPr/>
            <p:nvPr/>
          </p:nvSpPr>
          <p:spPr>
            <a:xfrm>
              <a:off x="3841267" y="4051115"/>
              <a:ext cx="1445333" cy="194383"/>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5" name="グループ化 24">
            <a:extLst>
              <a:ext uri="{FF2B5EF4-FFF2-40B4-BE49-F238E27FC236}">
                <a16:creationId xmlns:a16="http://schemas.microsoft.com/office/drawing/2014/main" id="{E96FE1F6-1C14-31B3-8DD1-3B90EAA209ED}"/>
              </a:ext>
            </a:extLst>
          </p:cNvPr>
          <p:cNvGrpSpPr>
            <a:grpSpLocks noChangeAspect="1"/>
          </p:cNvGrpSpPr>
          <p:nvPr/>
        </p:nvGrpSpPr>
        <p:grpSpPr>
          <a:xfrm>
            <a:off x="1344642" y="2398110"/>
            <a:ext cx="2224552" cy="4320000"/>
            <a:chOff x="810792" y="3045695"/>
            <a:chExt cx="1549593" cy="3009254"/>
          </a:xfrm>
        </p:grpSpPr>
        <p:pic>
          <p:nvPicPr>
            <p:cNvPr id="26" name="図 25">
              <a:extLst>
                <a:ext uri="{FF2B5EF4-FFF2-40B4-BE49-F238E27FC236}">
                  <a16:creationId xmlns:a16="http://schemas.microsoft.com/office/drawing/2014/main" id="{BA9742DB-8EFF-D818-A8C3-46127C4179DF}"/>
                </a:ext>
              </a:extLst>
            </p:cNvPr>
            <p:cNvPicPr>
              <a:picLocks noChangeAspect="1"/>
            </p:cNvPicPr>
            <p:nvPr/>
          </p:nvPicPr>
          <p:blipFill>
            <a:blip r:embed="rId5"/>
            <a:stretch>
              <a:fillRect/>
            </a:stretch>
          </p:blipFill>
          <p:spPr>
            <a:xfrm>
              <a:off x="810792" y="3045695"/>
              <a:ext cx="1549593" cy="3009254"/>
            </a:xfrm>
            <a:prstGeom prst="rect">
              <a:avLst/>
            </a:prstGeom>
          </p:spPr>
        </p:pic>
        <p:sp>
          <p:nvSpPr>
            <p:cNvPr id="27" name="正方形/長方形 26">
              <a:extLst>
                <a:ext uri="{FF2B5EF4-FFF2-40B4-BE49-F238E27FC236}">
                  <a16:creationId xmlns:a16="http://schemas.microsoft.com/office/drawing/2014/main" id="{AF6D9145-9E47-3CBD-223C-AAC093AA4F59}"/>
                </a:ext>
              </a:extLst>
            </p:cNvPr>
            <p:cNvSpPr/>
            <p:nvPr/>
          </p:nvSpPr>
          <p:spPr>
            <a:xfrm>
              <a:off x="828284" y="3075167"/>
              <a:ext cx="575363" cy="184417"/>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タイトル 1">
            <a:extLst>
              <a:ext uri="{FF2B5EF4-FFF2-40B4-BE49-F238E27FC236}">
                <a16:creationId xmlns:a16="http://schemas.microsoft.com/office/drawing/2014/main" id="{D751D251-0DE9-E9CB-66B6-3618E6BFEA81}"/>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7" name="字幕 14">
            <a:extLst>
              <a:ext uri="{FF2B5EF4-FFF2-40B4-BE49-F238E27FC236}">
                <a16:creationId xmlns:a16="http://schemas.microsoft.com/office/drawing/2014/main" id="{F00F6970-B2B5-B514-E324-8A5A4469C564}"/>
              </a:ext>
            </a:extLst>
          </p:cNvPr>
          <p:cNvSpPr txBox="1">
            <a:spLocks/>
          </p:cNvSpPr>
          <p:nvPr/>
        </p:nvSpPr>
        <p:spPr>
          <a:xfrm>
            <a:off x="507804"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送信可否の確認方法</a:t>
            </a:r>
          </a:p>
        </p:txBody>
      </p:sp>
      <p:sp>
        <p:nvSpPr>
          <p:cNvPr id="12" name="Slide Number Placeholder 5">
            <a:extLst>
              <a:ext uri="{FF2B5EF4-FFF2-40B4-BE49-F238E27FC236}">
                <a16:creationId xmlns:a16="http://schemas.microsoft.com/office/drawing/2014/main" id="{AD92D74F-8FA7-BF1C-63BF-731449C92EB0}"/>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17</a:t>
            </a:r>
          </a:p>
        </p:txBody>
      </p:sp>
      <p:cxnSp>
        <p:nvCxnSpPr>
          <p:cNvPr id="14" name="直線矢印コネクタ 13">
            <a:extLst>
              <a:ext uri="{FF2B5EF4-FFF2-40B4-BE49-F238E27FC236}">
                <a16:creationId xmlns:a16="http://schemas.microsoft.com/office/drawing/2014/main" id="{0CB33FD5-F04C-8C4B-7B22-860A3A015CE2}"/>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DB1A6AB0-C160-BD28-1A1F-3FF88DAC7EED}"/>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69224DE0-0547-D6C2-FBE8-F05B2E2C4891}"/>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左上の「</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&lt;</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メールボックス」</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1A57817B-A64A-F0B5-6B77-2726B05D6776}"/>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08F07DB6-6C45-59B3-FEF6-43B68BA14237}"/>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「送信済み」を押します</a:t>
            </a:r>
          </a:p>
        </p:txBody>
      </p:sp>
    </p:spTree>
    <p:extLst>
      <p:ext uri="{BB962C8B-B14F-4D97-AF65-F5344CB8AC3E}">
        <p14:creationId xmlns:p14="http://schemas.microsoft.com/office/powerpoint/2010/main" val="1601301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E8254AE2-33AF-6B47-E9DA-D4F0060579B4}"/>
              </a:ext>
            </a:extLst>
          </p:cNvPr>
          <p:cNvSpPr txBox="1">
            <a:spLocks/>
          </p:cNvSpPr>
          <p:nvPr/>
        </p:nvSpPr>
        <p:spPr>
          <a:xfrm>
            <a:off x="2109621" y="908050"/>
            <a:ext cx="6613460" cy="40555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solidFill>
                  <a:schemeClr val="accent1"/>
                </a:solidFill>
                <a:latin typeface="+mn-ea"/>
              </a:rPr>
              <a:t>１．文字入力の仕方</a:t>
            </a:r>
          </a:p>
        </p:txBody>
      </p:sp>
      <p:sp>
        <p:nvSpPr>
          <p:cNvPr id="9" name="字幕 14">
            <a:extLst>
              <a:ext uri="{FF2B5EF4-FFF2-40B4-BE49-F238E27FC236}">
                <a16:creationId xmlns:a16="http://schemas.microsoft.com/office/drawing/2014/main" id="{4636C181-5433-4354-D08C-1C8CB8724D14}"/>
              </a:ext>
            </a:extLst>
          </p:cNvPr>
          <p:cNvSpPr txBox="1">
            <a:spLocks/>
          </p:cNvSpPr>
          <p:nvPr/>
        </p:nvSpPr>
        <p:spPr>
          <a:xfrm>
            <a:off x="2109620" y="2816225"/>
            <a:ext cx="6613463" cy="4616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b="1" dirty="0">
                <a:solidFill>
                  <a:schemeClr val="accent1"/>
                </a:solidFill>
                <a:latin typeface="+mn-ea"/>
              </a:rPr>
              <a:t>2</a:t>
            </a:r>
            <a:r>
              <a:rPr lang="ja-JP" altLang="en-US" sz="2400" b="1" dirty="0">
                <a:solidFill>
                  <a:schemeClr val="accent1"/>
                </a:solidFill>
                <a:latin typeface="+mn-ea"/>
              </a:rPr>
              <a:t>．メールの使い方</a:t>
            </a:r>
          </a:p>
        </p:txBody>
      </p:sp>
      <p:grpSp>
        <p:nvGrpSpPr>
          <p:cNvPr id="10" name="グループ化 9">
            <a:extLst>
              <a:ext uri="{FF2B5EF4-FFF2-40B4-BE49-F238E27FC236}">
                <a16:creationId xmlns:a16="http://schemas.microsoft.com/office/drawing/2014/main" id="{4605D56C-6CE2-6F4A-EE8A-A3BBD5122FE3}"/>
              </a:ext>
            </a:extLst>
          </p:cNvPr>
          <p:cNvGrpSpPr/>
          <p:nvPr/>
        </p:nvGrpSpPr>
        <p:grpSpPr>
          <a:xfrm>
            <a:off x="2147118" y="1194337"/>
            <a:ext cx="6866249" cy="1363585"/>
            <a:chOff x="2147118" y="1313605"/>
            <a:chExt cx="6866249" cy="1363585"/>
          </a:xfrm>
        </p:grpSpPr>
        <p:sp>
          <p:nvSpPr>
            <p:cNvPr id="8" name="正方形/長方形 7">
              <a:extLst>
                <a:ext uri="{FF2B5EF4-FFF2-40B4-BE49-F238E27FC236}">
                  <a16:creationId xmlns:a16="http://schemas.microsoft.com/office/drawing/2014/main" id="{020AB875-436F-0888-5150-90666F065C2E}"/>
                </a:ext>
              </a:extLst>
            </p:cNvPr>
            <p:cNvSpPr/>
            <p:nvPr/>
          </p:nvSpPr>
          <p:spPr>
            <a:xfrm>
              <a:off x="2822710" y="1315495"/>
              <a:ext cx="6190657" cy="1359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文字入力の仕方</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Ｐ２</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文字の訂正方法</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キーボードの切り替え</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Ｐ８</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729D4F20-1961-B217-A195-3B5F9E3F6621}"/>
                </a:ext>
              </a:extLst>
            </p:cNvPr>
            <p:cNvSpPr/>
            <p:nvPr/>
          </p:nvSpPr>
          <p:spPr>
            <a:xfrm>
              <a:off x="2147118" y="1313605"/>
              <a:ext cx="675592" cy="1363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a:t>
              </a:r>
            </a:p>
          </p:txBody>
        </p:sp>
      </p:grpSp>
      <p:grpSp>
        <p:nvGrpSpPr>
          <p:cNvPr id="11" name="グループ化 10">
            <a:extLst>
              <a:ext uri="{FF2B5EF4-FFF2-40B4-BE49-F238E27FC236}">
                <a16:creationId xmlns:a16="http://schemas.microsoft.com/office/drawing/2014/main" id="{066A821C-DF03-A823-6463-D649A5FE730E}"/>
              </a:ext>
            </a:extLst>
          </p:cNvPr>
          <p:cNvGrpSpPr/>
          <p:nvPr/>
        </p:nvGrpSpPr>
        <p:grpSpPr>
          <a:xfrm>
            <a:off x="2147119" y="3277880"/>
            <a:ext cx="6866248" cy="2771044"/>
            <a:chOff x="2147119" y="3277880"/>
            <a:chExt cx="6866248" cy="2771044"/>
          </a:xfrm>
        </p:grpSpPr>
        <p:sp>
          <p:nvSpPr>
            <p:cNvPr id="6" name="正方形/長方形 5">
              <a:extLst>
                <a:ext uri="{FF2B5EF4-FFF2-40B4-BE49-F238E27FC236}">
                  <a16:creationId xmlns:a16="http://schemas.microsoft.com/office/drawing/2014/main" id="{BA6FA86A-2326-1164-D3A9-73C0F27887C3}"/>
                </a:ext>
              </a:extLst>
            </p:cNvPr>
            <p:cNvSpPr/>
            <p:nvPr/>
          </p:nvSpPr>
          <p:spPr>
            <a:xfrm>
              <a:off x="2822709" y="3281660"/>
              <a:ext cx="6190658" cy="2767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iCloud</a:t>
              </a:r>
              <a:r>
                <a:rPr lang="ja-JP" altLang="en-US" dirty="0">
                  <a:ln w="0"/>
                  <a:solidFill>
                    <a:prstClr val="black"/>
                  </a:solidFill>
                  <a:latin typeface="BIZ UDPゴシック" panose="020B0400000000000000" pitchFamily="50" charset="-128"/>
                  <a:ea typeface="BIZ UDPゴシック" panose="020B0400000000000000" pitchFamily="50" charset="-128"/>
                </a:rPr>
                <a:t>メールの特徴とメリット</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３</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iCloud</a:t>
              </a:r>
              <a:r>
                <a:rPr lang="ja-JP" altLang="en-US" dirty="0">
                  <a:ln w="0"/>
                  <a:solidFill>
                    <a:prstClr val="black"/>
                  </a:solidFill>
                  <a:latin typeface="BIZ UDPゴシック" panose="020B0400000000000000" pitchFamily="50" charset="-128"/>
                  <a:ea typeface="BIZ UDPゴシック" panose="020B0400000000000000" pitchFamily="50" charset="-128"/>
                </a:rPr>
                <a:t>メールでメールを作成してみましょう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a:t>
              </a:r>
              <a:r>
                <a:rPr lang="ja-JP" altLang="en-US" dirty="0">
                  <a:ln w="0"/>
                  <a:solidFill>
                    <a:prstClr val="black"/>
                  </a:solidFill>
                  <a:latin typeface="BIZ UDPゴシック" panose="020B0400000000000000" pitchFamily="50" charset="-128"/>
                  <a:ea typeface="BIZ UDPゴシック" panose="020B0400000000000000" pitchFamily="50" charset="-128"/>
                </a:rPr>
                <a:t>４</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メールに画像を添付しましょう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Ｐ２１</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iCloud</a:t>
              </a:r>
              <a:r>
                <a:rPr lang="ja-JP" altLang="en-US" dirty="0">
                  <a:ln w="0"/>
                  <a:solidFill>
                    <a:prstClr val="black"/>
                  </a:solidFill>
                  <a:latin typeface="BIZ UDPゴシック" panose="020B0400000000000000" pitchFamily="50" charset="-128"/>
                  <a:ea typeface="BIZ UDPゴシック" panose="020B0400000000000000" pitchFamily="50" charset="-128"/>
                </a:rPr>
                <a:t>メールで受信メールを確認しましょう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Ｐ２５</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受信したメールに返信しましょう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６</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受信したメールの画像を保存しましょう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r>
                <a:rPr lang="ja-JP" altLang="en-US" dirty="0">
                  <a:ln w="0"/>
                  <a:solidFill>
                    <a:prstClr val="black"/>
                  </a:solidFill>
                  <a:latin typeface="BIZ UDPゴシック" panose="020B0400000000000000" pitchFamily="50" charset="-128"/>
                  <a:ea typeface="BIZ UDPゴシック" panose="020B0400000000000000" pitchFamily="50" charset="-128"/>
                </a:rPr>
                <a:t>８</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詐欺メールにご用心</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Ｐ３０</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FCCDA4FA-828B-0936-2233-D4152055FDAD}"/>
                </a:ext>
              </a:extLst>
            </p:cNvPr>
            <p:cNvSpPr/>
            <p:nvPr/>
          </p:nvSpPr>
          <p:spPr>
            <a:xfrm>
              <a:off x="2147119" y="3277880"/>
              <a:ext cx="675590" cy="2767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2-D</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2-E</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2-F</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2-G</a:t>
              </a:r>
            </a:p>
          </p:txBody>
        </p:sp>
      </p:grpSp>
    </p:spTree>
    <p:extLst>
      <p:ext uri="{BB962C8B-B14F-4D97-AF65-F5344CB8AC3E}">
        <p14:creationId xmlns:p14="http://schemas.microsoft.com/office/powerpoint/2010/main" val="1707843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E5DA271C-EA6A-32D0-CC33-B1617DFDD0A8}"/>
              </a:ext>
            </a:extLst>
          </p:cNvPr>
          <p:cNvGrpSpPr/>
          <p:nvPr/>
        </p:nvGrpSpPr>
        <p:grpSpPr>
          <a:xfrm>
            <a:off x="3357609" y="2411992"/>
            <a:ext cx="2440083" cy="4319999"/>
            <a:chOff x="6695584" y="3064745"/>
            <a:chExt cx="1570548" cy="2793480"/>
          </a:xfrm>
        </p:grpSpPr>
        <p:pic>
          <p:nvPicPr>
            <p:cNvPr id="14" name="図 13" descr="グラフィカル ユーザー インターフェイス, テキスト, アプリケーション, メール&#10;&#10;自動的に生成された説明">
              <a:extLst>
                <a:ext uri="{FF2B5EF4-FFF2-40B4-BE49-F238E27FC236}">
                  <a16:creationId xmlns:a16="http://schemas.microsoft.com/office/drawing/2014/main" id="{7FA7239E-F73E-CA0D-BE46-90428E614769}"/>
                </a:ext>
              </a:extLst>
            </p:cNvPr>
            <p:cNvPicPr>
              <a:picLocks noChangeAspect="1"/>
            </p:cNvPicPr>
            <p:nvPr/>
          </p:nvPicPr>
          <p:blipFill>
            <a:blip r:embed="rId4"/>
            <a:stretch>
              <a:fillRect/>
            </a:stretch>
          </p:blipFill>
          <p:spPr>
            <a:xfrm>
              <a:off x="6695584" y="3064745"/>
              <a:ext cx="1570548" cy="2793480"/>
            </a:xfrm>
            <a:prstGeom prst="rect">
              <a:avLst/>
            </a:prstGeom>
            <a:ln>
              <a:solidFill>
                <a:schemeClr val="tx1"/>
              </a:solidFill>
            </a:ln>
          </p:spPr>
        </p:pic>
        <p:sp>
          <p:nvSpPr>
            <p:cNvPr id="15" name="正方形/長方形 14">
              <a:extLst>
                <a:ext uri="{FF2B5EF4-FFF2-40B4-BE49-F238E27FC236}">
                  <a16:creationId xmlns:a16="http://schemas.microsoft.com/office/drawing/2014/main" id="{6DE4974D-48CD-E71E-C540-053C4710D53B}"/>
                </a:ext>
              </a:extLst>
            </p:cNvPr>
            <p:cNvSpPr/>
            <p:nvPr/>
          </p:nvSpPr>
          <p:spPr>
            <a:xfrm>
              <a:off x="6813167" y="3079789"/>
              <a:ext cx="135097" cy="11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タイトル 1">
            <a:extLst>
              <a:ext uri="{FF2B5EF4-FFF2-40B4-BE49-F238E27FC236}">
                <a16:creationId xmlns:a16="http://schemas.microsoft.com/office/drawing/2014/main" id="{D751D251-0DE9-E9CB-66B6-3618E6BFEA81}"/>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7" name="字幕 14">
            <a:extLst>
              <a:ext uri="{FF2B5EF4-FFF2-40B4-BE49-F238E27FC236}">
                <a16:creationId xmlns:a16="http://schemas.microsoft.com/office/drawing/2014/main" id="{9E86942F-B3F2-D009-4C9D-CF3AEB12A1F8}"/>
              </a:ext>
            </a:extLst>
          </p:cNvPr>
          <p:cNvSpPr txBox="1">
            <a:spLocks/>
          </p:cNvSpPr>
          <p:nvPr/>
        </p:nvSpPr>
        <p:spPr>
          <a:xfrm>
            <a:off x="507804"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送信可否の確認方法</a:t>
            </a:r>
          </a:p>
        </p:txBody>
      </p:sp>
      <p:sp>
        <p:nvSpPr>
          <p:cNvPr id="8" name="Slide Number Placeholder 5">
            <a:extLst>
              <a:ext uri="{FF2B5EF4-FFF2-40B4-BE49-F238E27FC236}">
                <a16:creationId xmlns:a16="http://schemas.microsoft.com/office/drawing/2014/main" id="{FD8A50B0-2AE5-441F-238F-4F724528FEAF}"/>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
        <p:nvSpPr>
          <p:cNvPr id="6" name="テキスト ボックス 5">
            <a:extLst>
              <a:ext uri="{FF2B5EF4-FFF2-40B4-BE49-F238E27FC236}">
                <a16:creationId xmlns:a16="http://schemas.microsoft.com/office/drawing/2014/main" id="{729A9487-1B41-4B3C-E28A-B62ADB5312D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72F890EF-7546-1038-810D-3D5A01A0C1F4}"/>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送信済みのメールが</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一覧で表示されます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B181E483-541D-61CE-248B-E941D96621B3}"/>
              </a:ext>
            </a:extLst>
          </p:cNvPr>
          <p:cNvSpPr/>
          <p:nvPr/>
        </p:nvSpPr>
        <p:spPr>
          <a:xfrm>
            <a:off x="3281054" y="3127489"/>
            <a:ext cx="2577224" cy="608413"/>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5025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E77719C4-7248-2899-482A-046EDE672D55}"/>
              </a:ext>
            </a:extLst>
          </p:cNvPr>
          <p:cNvGrpSpPr/>
          <p:nvPr/>
        </p:nvGrpSpPr>
        <p:grpSpPr>
          <a:xfrm>
            <a:off x="1231767" y="2406771"/>
            <a:ext cx="2437021" cy="4319999"/>
            <a:chOff x="1039198" y="3082101"/>
            <a:chExt cx="1491987" cy="2680155"/>
          </a:xfrm>
        </p:grpSpPr>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80DC2ABF-8A92-56BF-6C84-81C227837AC3}"/>
                </a:ext>
              </a:extLst>
            </p:cNvPr>
            <p:cNvPicPr>
              <a:picLocks noChangeAspect="1"/>
            </p:cNvPicPr>
            <p:nvPr/>
          </p:nvPicPr>
          <p:blipFill>
            <a:blip r:embed="rId4"/>
            <a:stretch>
              <a:fillRect/>
            </a:stretch>
          </p:blipFill>
          <p:spPr>
            <a:xfrm>
              <a:off x="1039198" y="3082101"/>
              <a:ext cx="1491987" cy="2680155"/>
            </a:xfrm>
            <a:prstGeom prst="rect">
              <a:avLst/>
            </a:prstGeom>
            <a:ln>
              <a:solidFill>
                <a:schemeClr val="tx1"/>
              </a:solidFill>
            </a:ln>
          </p:spPr>
        </p:pic>
        <p:pic>
          <p:nvPicPr>
            <p:cNvPr id="23" name="図 22">
              <a:extLst>
                <a:ext uri="{FF2B5EF4-FFF2-40B4-BE49-F238E27FC236}">
                  <a16:creationId xmlns:a16="http://schemas.microsoft.com/office/drawing/2014/main" id="{41E5F800-0568-25B7-1BC5-77ACB9892F20}"/>
                </a:ext>
              </a:extLst>
            </p:cNvPr>
            <p:cNvPicPr>
              <a:picLocks noChangeAspect="1"/>
            </p:cNvPicPr>
            <p:nvPr/>
          </p:nvPicPr>
          <p:blipFill>
            <a:blip r:embed="rId5"/>
            <a:stretch>
              <a:fillRect/>
            </a:stretch>
          </p:blipFill>
          <p:spPr>
            <a:xfrm>
              <a:off x="1151909" y="3095450"/>
              <a:ext cx="141356" cy="54658"/>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タイトル 1">
            <a:extLst>
              <a:ext uri="{FF2B5EF4-FFF2-40B4-BE49-F238E27FC236}">
                <a16:creationId xmlns:a16="http://schemas.microsoft.com/office/drawing/2014/main" id="{8DC31AAD-2208-5059-FF07-6C1E7854E3F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14" name="字幕 14">
            <a:extLst>
              <a:ext uri="{FF2B5EF4-FFF2-40B4-BE49-F238E27FC236}">
                <a16:creationId xmlns:a16="http://schemas.microsoft.com/office/drawing/2014/main" id="{BCFFA010-06C6-CB61-380B-52F3DDAFC976}"/>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電話帳（連絡先）からメールを作成する方法</a:t>
            </a:r>
          </a:p>
          <a:p>
            <a:pPr marL="0" indent="0">
              <a:buNone/>
            </a:pPr>
            <a:endParaRPr lang="ja-JP" altLang="en-US" dirty="0">
              <a:latin typeface="BIZ UDPゴシック" panose="020B0400000000000000" pitchFamily="50" charset="-128"/>
              <a:ea typeface="BIZ UDPゴシック" panose="020B0400000000000000" pitchFamily="50" charset="-128"/>
            </a:endParaRPr>
          </a:p>
        </p:txBody>
      </p:sp>
      <p:sp>
        <p:nvSpPr>
          <p:cNvPr id="31" name="Slide Number Placeholder 5">
            <a:extLst>
              <a:ext uri="{FF2B5EF4-FFF2-40B4-BE49-F238E27FC236}">
                <a16:creationId xmlns:a16="http://schemas.microsoft.com/office/drawing/2014/main" id="{9A3C43E2-6274-55E8-CDA9-5BDC237BA3B6}"/>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cxnSp>
        <p:nvCxnSpPr>
          <p:cNvPr id="5" name="直線矢印コネクタ 4">
            <a:extLst>
              <a:ext uri="{FF2B5EF4-FFF2-40B4-BE49-F238E27FC236}">
                <a16:creationId xmlns:a16="http://schemas.microsoft.com/office/drawing/2014/main" id="{CFC5B075-A239-A9B8-F358-321F219E578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4CD77A35-2E73-76E7-77DD-A3BE84CFDE78}"/>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3D7A6422-161A-3B30-2654-F52FCC24A70B}"/>
              </a:ext>
            </a:extLst>
          </p:cNvPr>
          <p:cNvSpPr txBox="1"/>
          <p:nvPr/>
        </p:nvSpPr>
        <p:spPr>
          <a:xfrm>
            <a:off x="1412434" y="1512998"/>
            <a:ext cx="3525325" cy="395621"/>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受話器マーク　　　　を押します</a:t>
            </a:r>
            <a:endParaRPr lang="ja-JP" altLang="en-US" dirty="0">
              <a:latin typeface="BIZ UDPゴシック" panose="020B0400000000000000" pitchFamily="50" charset="-128"/>
              <a:ea typeface="BIZ UDPゴシック" panose="020B0400000000000000" pitchFamily="50" charset="-128"/>
              <a:cs typeface="IPAexGothic"/>
            </a:endParaRPr>
          </a:p>
        </p:txBody>
      </p:sp>
      <p:sp>
        <p:nvSpPr>
          <p:cNvPr id="8" name="テキスト ボックス 7">
            <a:extLst>
              <a:ext uri="{FF2B5EF4-FFF2-40B4-BE49-F238E27FC236}">
                <a16:creationId xmlns:a16="http://schemas.microsoft.com/office/drawing/2014/main" id="{DF148D5A-6DCB-0AC3-BC9D-C5E457BB0BAF}"/>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正方形/長方形 24">
            <a:extLst>
              <a:ext uri="{FF2B5EF4-FFF2-40B4-BE49-F238E27FC236}">
                <a16:creationId xmlns:a16="http://schemas.microsoft.com/office/drawing/2014/main" id="{1AACCD8A-8451-B548-CA78-8EFB0F67E856}"/>
              </a:ext>
            </a:extLst>
          </p:cNvPr>
          <p:cNvSpPr>
            <a:spLocks noChangeAspect="1"/>
          </p:cNvSpPr>
          <p:nvPr/>
        </p:nvSpPr>
        <p:spPr>
          <a:xfrm>
            <a:off x="1638583" y="6175537"/>
            <a:ext cx="476841" cy="468679"/>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40" name="図 39">
            <a:extLst>
              <a:ext uri="{FF2B5EF4-FFF2-40B4-BE49-F238E27FC236}">
                <a16:creationId xmlns:a16="http://schemas.microsoft.com/office/drawing/2014/main" id="{AEABE877-78A0-B584-D51E-9A2D1FF65F18}"/>
              </a:ext>
            </a:extLst>
          </p:cNvPr>
          <p:cNvPicPr>
            <a:picLocks noChangeAspect="1"/>
          </p:cNvPicPr>
          <p:nvPr/>
        </p:nvPicPr>
        <p:blipFill rotWithShape="1">
          <a:blip r:embed="rId8"/>
          <a:srcRect l="7451" t="88692" r="77079" b="2615"/>
          <a:stretch/>
        </p:blipFill>
        <p:spPr>
          <a:xfrm>
            <a:off x="2855067" y="1549388"/>
            <a:ext cx="378279" cy="378279"/>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grpSp>
        <p:nvGrpSpPr>
          <p:cNvPr id="12" name="グループ化 11">
            <a:extLst>
              <a:ext uri="{FF2B5EF4-FFF2-40B4-BE49-F238E27FC236}">
                <a16:creationId xmlns:a16="http://schemas.microsoft.com/office/drawing/2014/main" id="{9A67BF31-A2BD-AEDE-552C-9D6139E3ADF6}"/>
              </a:ext>
            </a:extLst>
          </p:cNvPr>
          <p:cNvGrpSpPr>
            <a:grpSpLocks noChangeAspect="1"/>
          </p:cNvGrpSpPr>
          <p:nvPr/>
        </p:nvGrpSpPr>
        <p:grpSpPr>
          <a:xfrm>
            <a:off x="5437938" y="2399289"/>
            <a:ext cx="2406296" cy="4321380"/>
            <a:chOff x="3584724" y="2685760"/>
            <a:chExt cx="1812621" cy="3248295"/>
          </a:xfrm>
        </p:grpSpPr>
        <p:pic>
          <p:nvPicPr>
            <p:cNvPr id="13" name="図 12">
              <a:extLst>
                <a:ext uri="{FF2B5EF4-FFF2-40B4-BE49-F238E27FC236}">
                  <a16:creationId xmlns:a16="http://schemas.microsoft.com/office/drawing/2014/main" id="{D4153DBE-4C0D-A48A-68A6-3040506190B9}"/>
                </a:ext>
              </a:extLst>
            </p:cNvPr>
            <p:cNvPicPr>
              <a:picLocks noChangeAspect="1"/>
            </p:cNvPicPr>
            <p:nvPr/>
          </p:nvPicPr>
          <p:blipFill>
            <a:blip r:embed="rId9"/>
            <a:stretch>
              <a:fillRect/>
            </a:stretch>
          </p:blipFill>
          <p:spPr>
            <a:xfrm>
              <a:off x="3584724" y="2685760"/>
              <a:ext cx="1812621" cy="3224049"/>
            </a:xfrm>
            <a:prstGeom prst="rect">
              <a:avLst/>
            </a:prstGeom>
            <a:ln>
              <a:solidFill>
                <a:schemeClr val="tx1"/>
              </a:solidFill>
            </a:ln>
          </p:spPr>
        </p:pic>
        <p:sp>
          <p:nvSpPr>
            <p:cNvPr id="16" name="四角形: 角を丸くする 15">
              <a:extLst>
                <a:ext uri="{FF2B5EF4-FFF2-40B4-BE49-F238E27FC236}">
                  <a16:creationId xmlns:a16="http://schemas.microsoft.com/office/drawing/2014/main" id="{0C3FBE8E-015C-7F6B-7A31-566FAA7693DC}"/>
                </a:ext>
              </a:extLst>
            </p:cNvPr>
            <p:cNvSpPr/>
            <p:nvPr/>
          </p:nvSpPr>
          <p:spPr>
            <a:xfrm>
              <a:off x="4321709" y="5610394"/>
              <a:ext cx="346413" cy="32366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sp>
        <p:nvSpPr>
          <p:cNvPr id="17" name="テキスト ボックス 16">
            <a:extLst>
              <a:ext uri="{FF2B5EF4-FFF2-40B4-BE49-F238E27FC236}">
                <a16:creationId xmlns:a16="http://schemas.microsoft.com/office/drawing/2014/main" id="{D18026A9-56A5-1A9D-D6AE-A95CFF193E17}"/>
              </a:ext>
            </a:extLst>
          </p:cNvPr>
          <p:cNvSpPr txBox="1"/>
          <p:nvPr/>
        </p:nvSpPr>
        <p:spPr>
          <a:xfrm>
            <a:off x="5607128" y="1512998"/>
            <a:ext cx="298668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画面下部に出てくる</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連絡先　</a:t>
            </a:r>
            <a:r>
              <a:rPr lang="ja-JP" altLang="en-US" sz="1800" dirty="0">
                <a:solidFill>
                  <a:prstClr val="black"/>
                </a:solidFill>
                <a:latin typeface="BIZ UDPゴシック" panose="020B0400000000000000" pitchFamily="50" charset="-128"/>
                <a:ea typeface="BIZ UDPゴシック" panose="020B0400000000000000" pitchFamily="50" charset="-128"/>
              </a:rPr>
              <a:t> 　　を押します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pic>
        <p:nvPicPr>
          <p:cNvPr id="21" name="図 20">
            <a:extLst>
              <a:ext uri="{FF2B5EF4-FFF2-40B4-BE49-F238E27FC236}">
                <a16:creationId xmlns:a16="http://schemas.microsoft.com/office/drawing/2014/main" id="{F0A4F718-177E-6A3F-6877-E067CD3BB588}"/>
              </a:ext>
            </a:extLst>
          </p:cNvPr>
          <p:cNvPicPr>
            <a:picLocks noChangeAspect="1"/>
          </p:cNvPicPr>
          <p:nvPr/>
        </p:nvPicPr>
        <p:blipFill rotWithShape="1">
          <a:blip r:embed="rId10"/>
          <a:srcRect l="44827" t="93315" r="44856" b="233"/>
          <a:stretch/>
        </p:blipFill>
        <p:spPr>
          <a:xfrm>
            <a:off x="6479377" y="1886075"/>
            <a:ext cx="382628" cy="432000"/>
          </a:xfrm>
          <a:custGeom>
            <a:avLst/>
            <a:gdLst>
              <a:gd name="connsiteX0" fmla="*/ 184157 w 1181100"/>
              <a:gd name="connsiteY0" fmla="*/ 0 h 1333500"/>
              <a:gd name="connsiteX1" fmla="*/ 996943 w 1181100"/>
              <a:gd name="connsiteY1" fmla="*/ 0 h 1333500"/>
              <a:gd name="connsiteX2" fmla="*/ 1181100 w 1181100"/>
              <a:gd name="connsiteY2" fmla="*/ 184157 h 1333500"/>
              <a:gd name="connsiteX3" fmla="*/ 1181100 w 1181100"/>
              <a:gd name="connsiteY3" fmla="*/ 1149343 h 1333500"/>
              <a:gd name="connsiteX4" fmla="*/ 996943 w 1181100"/>
              <a:gd name="connsiteY4" fmla="*/ 1333500 h 1333500"/>
              <a:gd name="connsiteX5" fmla="*/ 184157 w 1181100"/>
              <a:gd name="connsiteY5" fmla="*/ 1333500 h 1333500"/>
              <a:gd name="connsiteX6" fmla="*/ 0 w 1181100"/>
              <a:gd name="connsiteY6" fmla="*/ 1149343 h 1333500"/>
              <a:gd name="connsiteX7" fmla="*/ 0 w 1181100"/>
              <a:gd name="connsiteY7" fmla="*/ 184157 h 1333500"/>
              <a:gd name="connsiteX8" fmla="*/ 184157 w 1181100"/>
              <a:gd name="connsiteY8"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 h="1333500">
                <a:moveTo>
                  <a:pt x="184157" y="0"/>
                </a:moveTo>
                <a:lnTo>
                  <a:pt x="996943" y="0"/>
                </a:lnTo>
                <a:cubicBezTo>
                  <a:pt x="1098650" y="0"/>
                  <a:pt x="1181100" y="82450"/>
                  <a:pt x="1181100" y="184157"/>
                </a:cubicBezTo>
                <a:lnTo>
                  <a:pt x="1181100" y="1149343"/>
                </a:lnTo>
                <a:cubicBezTo>
                  <a:pt x="1181100" y="1251050"/>
                  <a:pt x="1098650" y="1333500"/>
                  <a:pt x="996943" y="1333500"/>
                </a:cubicBezTo>
                <a:lnTo>
                  <a:pt x="184157" y="1333500"/>
                </a:lnTo>
                <a:cubicBezTo>
                  <a:pt x="82450" y="1333500"/>
                  <a:pt x="0" y="1251050"/>
                  <a:pt x="0" y="1149343"/>
                </a:cubicBezTo>
                <a:lnTo>
                  <a:pt x="0" y="184157"/>
                </a:lnTo>
                <a:cubicBezTo>
                  <a:pt x="0" y="82450"/>
                  <a:pt x="82450" y="0"/>
                  <a:pt x="184157" y="0"/>
                </a:cubicBezTo>
                <a:close/>
              </a:path>
            </a:pathLst>
          </a:custGeom>
          <a:ln>
            <a:noFill/>
          </a:ln>
          <a:effectLst/>
        </p:spPr>
      </p:pic>
    </p:spTree>
    <p:extLst>
      <p:ext uri="{BB962C8B-B14F-4D97-AF65-F5344CB8AC3E}">
        <p14:creationId xmlns:p14="http://schemas.microsoft.com/office/powerpoint/2010/main" val="681652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グループ化 50">
            <a:extLst>
              <a:ext uri="{FF2B5EF4-FFF2-40B4-BE49-F238E27FC236}">
                <a16:creationId xmlns:a16="http://schemas.microsoft.com/office/drawing/2014/main" id="{333E527F-11F6-F1B5-8FC6-FCC9AB08D31E}"/>
              </a:ext>
            </a:extLst>
          </p:cNvPr>
          <p:cNvGrpSpPr/>
          <p:nvPr/>
        </p:nvGrpSpPr>
        <p:grpSpPr>
          <a:xfrm>
            <a:off x="5456352" y="2409965"/>
            <a:ext cx="2416883" cy="4320000"/>
            <a:chOff x="3931019" y="2251172"/>
            <a:chExt cx="1902943" cy="3521989"/>
          </a:xfrm>
        </p:grpSpPr>
        <p:grpSp>
          <p:nvGrpSpPr>
            <p:cNvPr id="52" name="グループ化 51">
              <a:extLst>
                <a:ext uri="{FF2B5EF4-FFF2-40B4-BE49-F238E27FC236}">
                  <a16:creationId xmlns:a16="http://schemas.microsoft.com/office/drawing/2014/main" id="{832766EF-D5E0-6C1A-30B3-EDE42E7B2605}"/>
                </a:ext>
              </a:extLst>
            </p:cNvPr>
            <p:cNvGrpSpPr/>
            <p:nvPr/>
          </p:nvGrpSpPr>
          <p:grpSpPr>
            <a:xfrm>
              <a:off x="3931019" y="2251172"/>
              <a:ext cx="1902943" cy="3521989"/>
              <a:chOff x="6518089" y="2749003"/>
              <a:chExt cx="1902943" cy="3521989"/>
            </a:xfrm>
          </p:grpSpPr>
          <p:grpSp>
            <p:nvGrpSpPr>
              <p:cNvPr id="54" name="グループ化 53">
                <a:extLst>
                  <a:ext uri="{FF2B5EF4-FFF2-40B4-BE49-F238E27FC236}">
                    <a16:creationId xmlns:a16="http://schemas.microsoft.com/office/drawing/2014/main" id="{6168D943-1219-83EA-9FAD-C9A067B87B70}"/>
                  </a:ext>
                </a:extLst>
              </p:cNvPr>
              <p:cNvGrpSpPr/>
              <p:nvPr/>
            </p:nvGrpSpPr>
            <p:grpSpPr>
              <a:xfrm>
                <a:off x="6518089" y="2749003"/>
                <a:ext cx="1902943" cy="3521989"/>
                <a:chOff x="6518089" y="2749003"/>
                <a:chExt cx="1902943" cy="3521989"/>
              </a:xfrm>
            </p:grpSpPr>
            <p:pic>
              <p:nvPicPr>
                <p:cNvPr id="57" name="図 56" descr="グラフィカル ユーザー インターフェイス, アプリケーション&#10;&#10;自動的に生成された説明">
                  <a:extLst>
                    <a:ext uri="{FF2B5EF4-FFF2-40B4-BE49-F238E27FC236}">
                      <a16:creationId xmlns:a16="http://schemas.microsoft.com/office/drawing/2014/main" id="{B31036C7-E059-6002-3869-398A4131C50A}"/>
                    </a:ext>
                  </a:extLst>
                </p:cNvPr>
                <p:cNvPicPr>
                  <a:picLocks noChangeAspect="1"/>
                </p:cNvPicPr>
                <p:nvPr/>
              </p:nvPicPr>
              <p:blipFill>
                <a:blip r:embed="rId4"/>
                <a:stretch>
                  <a:fillRect/>
                </a:stretch>
              </p:blipFill>
              <p:spPr>
                <a:xfrm>
                  <a:off x="6518089" y="2749003"/>
                  <a:ext cx="1902943" cy="3521989"/>
                </a:xfrm>
                <a:prstGeom prst="rect">
                  <a:avLst/>
                </a:prstGeom>
                <a:ln>
                  <a:solidFill>
                    <a:schemeClr val="tx1"/>
                  </a:solidFill>
                </a:ln>
              </p:spPr>
            </p:pic>
            <p:sp>
              <p:nvSpPr>
                <p:cNvPr id="58" name="正方形/長方形 57">
                  <a:extLst>
                    <a:ext uri="{FF2B5EF4-FFF2-40B4-BE49-F238E27FC236}">
                      <a16:creationId xmlns:a16="http://schemas.microsoft.com/office/drawing/2014/main" id="{8F02F527-07C6-180D-BB7A-688AC79CC49C}"/>
                    </a:ext>
                  </a:extLst>
                </p:cNvPr>
                <p:cNvSpPr/>
                <p:nvPr/>
              </p:nvSpPr>
              <p:spPr>
                <a:xfrm>
                  <a:off x="6588224" y="4509120"/>
                  <a:ext cx="648072" cy="1131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9" name="正方形/長方形 58">
                  <a:extLst>
                    <a:ext uri="{FF2B5EF4-FFF2-40B4-BE49-F238E27FC236}">
                      <a16:creationId xmlns:a16="http://schemas.microsoft.com/office/drawing/2014/main" id="{819F1E27-07F8-EE72-30AA-48D395E6960B}"/>
                    </a:ext>
                  </a:extLst>
                </p:cNvPr>
                <p:cNvSpPr/>
                <p:nvPr/>
              </p:nvSpPr>
              <p:spPr>
                <a:xfrm>
                  <a:off x="6588224" y="4952039"/>
                  <a:ext cx="648072" cy="1244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56" name="図 55">
                <a:extLst>
                  <a:ext uri="{FF2B5EF4-FFF2-40B4-BE49-F238E27FC236}">
                    <a16:creationId xmlns:a16="http://schemas.microsoft.com/office/drawing/2014/main" id="{C220FCE6-0FD2-A573-31DC-FA00D4AE3362}"/>
                  </a:ext>
                </a:extLst>
              </p:cNvPr>
              <p:cNvPicPr>
                <a:picLocks noChangeAspect="1"/>
              </p:cNvPicPr>
              <p:nvPr/>
            </p:nvPicPr>
            <p:blipFill>
              <a:blip r:embed="rId5"/>
              <a:stretch>
                <a:fillRect/>
              </a:stretch>
            </p:blipFill>
            <p:spPr>
              <a:xfrm>
                <a:off x="6650286" y="2758529"/>
                <a:ext cx="523948" cy="82785"/>
              </a:xfrm>
              <a:prstGeom prst="rect">
                <a:avLst/>
              </a:prstGeom>
            </p:spPr>
          </p:pic>
        </p:grpSp>
        <p:sp>
          <p:nvSpPr>
            <p:cNvPr id="53" name="正方形/長方形 52">
              <a:extLst>
                <a:ext uri="{FF2B5EF4-FFF2-40B4-BE49-F238E27FC236}">
                  <a16:creationId xmlns:a16="http://schemas.microsoft.com/office/drawing/2014/main" id="{CDE8D177-F2DA-CDA4-8866-344E132438CC}"/>
                </a:ext>
              </a:extLst>
            </p:cNvPr>
            <p:cNvSpPr>
              <a:spLocks noChangeAspect="1"/>
            </p:cNvSpPr>
            <p:nvPr/>
          </p:nvSpPr>
          <p:spPr>
            <a:xfrm>
              <a:off x="5336701" y="3417043"/>
              <a:ext cx="480534" cy="360038"/>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45" name="グループ化 44">
            <a:extLst>
              <a:ext uri="{FF2B5EF4-FFF2-40B4-BE49-F238E27FC236}">
                <a16:creationId xmlns:a16="http://schemas.microsoft.com/office/drawing/2014/main" id="{807046EB-F647-08E3-B9EE-A8325CDB29BE}"/>
              </a:ext>
            </a:extLst>
          </p:cNvPr>
          <p:cNvGrpSpPr/>
          <p:nvPr/>
        </p:nvGrpSpPr>
        <p:grpSpPr>
          <a:xfrm>
            <a:off x="1224627" y="2407767"/>
            <a:ext cx="2449742" cy="4320000"/>
            <a:chOff x="5828841" y="2310219"/>
            <a:chExt cx="1953381" cy="3429118"/>
          </a:xfrm>
        </p:grpSpPr>
        <p:grpSp>
          <p:nvGrpSpPr>
            <p:cNvPr id="46" name="グループ化 45">
              <a:extLst>
                <a:ext uri="{FF2B5EF4-FFF2-40B4-BE49-F238E27FC236}">
                  <a16:creationId xmlns:a16="http://schemas.microsoft.com/office/drawing/2014/main" id="{1C177785-542B-69B8-D5F4-AD3149766C2A}"/>
                </a:ext>
              </a:extLst>
            </p:cNvPr>
            <p:cNvGrpSpPr/>
            <p:nvPr/>
          </p:nvGrpSpPr>
          <p:grpSpPr>
            <a:xfrm>
              <a:off x="5828841" y="2310219"/>
              <a:ext cx="1947689" cy="3429118"/>
              <a:chOff x="3421525" y="2718045"/>
              <a:chExt cx="1947689" cy="3429118"/>
            </a:xfrm>
          </p:grpSpPr>
          <p:pic>
            <p:nvPicPr>
              <p:cNvPr id="49" name="図 48" descr="グラフィカル ユーザー インターフェイス, アプリケーション&#10;&#10;自動的に生成された説明">
                <a:extLst>
                  <a:ext uri="{FF2B5EF4-FFF2-40B4-BE49-F238E27FC236}">
                    <a16:creationId xmlns:a16="http://schemas.microsoft.com/office/drawing/2014/main" id="{4901EB5C-CD3C-AD4B-AD5E-FE16CB3A4A28}"/>
                  </a:ext>
                </a:extLst>
              </p:cNvPr>
              <p:cNvPicPr>
                <a:picLocks noChangeAspect="1"/>
              </p:cNvPicPr>
              <p:nvPr/>
            </p:nvPicPr>
            <p:blipFill>
              <a:blip r:embed="rId6"/>
              <a:stretch>
                <a:fillRect/>
              </a:stretch>
            </p:blipFill>
            <p:spPr>
              <a:xfrm>
                <a:off x="3421525" y="2718045"/>
                <a:ext cx="1947689" cy="3429118"/>
              </a:xfrm>
              <a:prstGeom prst="rect">
                <a:avLst/>
              </a:prstGeom>
              <a:ln>
                <a:solidFill>
                  <a:schemeClr val="tx1"/>
                </a:solidFill>
              </a:ln>
            </p:spPr>
          </p:pic>
          <p:sp>
            <p:nvSpPr>
              <p:cNvPr id="50" name="正方形/長方形 49">
                <a:extLst>
                  <a:ext uri="{FF2B5EF4-FFF2-40B4-BE49-F238E27FC236}">
                    <a16:creationId xmlns:a16="http://schemas.microsoft.com/office/drawing/2014/main" id="{0A4EAD3B-6E5F-E5C4-6FFA-0AD7F03E18D1}"/>
                  </a:ext>
                </a:extLst>
              </p:cNvPr>
              <p:cNvSpPr/>
              <p:nvPr/>
            </p:nvSpPr>
            <p:spPr>
              <a:xfrm>
                <a:off x="3579103" y="2718046"/>
                <a:ext cx="189052" cy="1131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7" name="正方形/長方形 46">
              <a:extLst>
                <a:ext uri="{FF2B5EF4-FFF2-40B4-BE49-F238E27FC236}">
                  <a16:creationId xmlns:a16="http://schemas.microsoft.com/office/drawing/2014/main" id="{0710E4A9-A2BE-9B07-E040-E8170DFA9513}"/>
                </a:ext>
              </a:extLst>
            </p:cNvPr>
            <p:cNvSpPr/>
            <p:nvPr/>
          </p:nvSpPr>
          <p:spPr>
            <a:xfrm>
              <a:off x="5859433" y="3917392"/>
              <a:ext cx="1922789" cy="252309"/>
            </a:xfrm>
            <a:prstGeom prst="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23" name="図 22">
            <a:extLst>
              <a:ext uri="{FF2B5EF4-FFF2-40B4-BE49-F238E27FC236}">
                <a16:creationId xmlns:a16="http://schemas.microsoft.com/office/drawing/2014/main" id="{41E5F800-0568-25B7-1BC5-77ACB9892F20}"/>
              </a:ext>
            </a:extLst>
          </p:cNvPr>
          <p:cNvPicPr>
            <a:picLocks noChangeAspect="1"/>
          </p:cNvPicPr>
          <p:nvPr/>
        </p:nvPicPr>
        <p:blipFill>
          <a:blip r:embed="rId7"/>
          <a:stretch>
            <a:fillRect/>
          </a:stretch>
        </p:blipFill>
        <p:spPr>
          <a:xfrm>
            <a:off x="1415870" y="2428288"/>
            <a:ext cx="230892" cy="88100"/>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2-B</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タイトル 1">
            <a:extLst>
              <a:ext uri="{FF2B5EF4-FFF2-40B4-BE49-F238E27FC236}">
                <a16:creationId xmlns:a16="http://schemas.microsoft.com/office/drawing/2014/main" id="{8DC31AAD-2208-5059-FF07-6C1E7854E3F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メールでメールを作成してみましょう</a:t>
            </a:r>
          </a:p>
        </p:txBody>
      </p:sp>
      <p:sp>
        <p:nvSpPr>
          <p:cNvPr id="14" name="字幕 14">
            <a:extLst>
              <a:ext uri="{FF2B5EF4-FFF2-40B4-BE49-F238E27FC236}">
                <a16:creationId xmlns:a16="http://schemas.microsoft.com/office/drawing/2014/main" id="{BCFFA010-06C6-CB61-380B-52F3DDAFC976}"/>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電話帳（連絡先）からメールを作成する方法</a:t>
            </a:r>
          </a:p>
          <a:p>
            <a:pPr marL="0" indent="0">
              <a:buNone/>
            </a:pPr>
            <a:endParaRPr lang="ja-JP" altLang="en-US" dirty="0">
              <a:latin typeface="BIZ UDPゴシック" panose="020B0400000000000000" pitchFamily="50" charset="-128"/>
              <a:ea typeface="BIZ UDPゴシック" panose="020B0400000000000000" pitchFamily="50" charset="-128"/>
            </a:endParaRPr>
          </a:p>
        </p:txBody>
      </p:sp>
      <p:sp>
        <p:nvSpPr>
          <p:cNvPr id="31" name="Slide Number Placeholder 5">
            <a:extLst>
              <a:ext uri="{FF2B5EF4-FFF2-40B4-BE49-F238E27FC236}">
                <a16:creationId xmlns:a16="http://schemas.microsoft.com/office/drawing/2014/main" id="{9A3C43E2-6274-55E8-CDA9-5BDC237BA3B6}"/>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cxnSp>
        <p:nvCxnSpPr>
          <p:cNvPr id="5" name="直線矢印コネクタ 4">
            <a:extLst>
              <a:ext uri="{FF2B5EF4-FFF2-40B4-BE49-F238E27FC236}">
                <a16:creationId xmlns:a16="http://schemas.microsoft.com/office/drawing/2014/main" id="{CFC5B075-A239-A9B8-F358-321F219E578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4CD77A35-2E73-76E7-77DD-A3BE84CFDE78}"/>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3D7A6422-161A-3B30-2654-F52FCC24A70B}"/>
              </a:ext>
            </a:extLst>
          </p:cNvPr>
          <p:cNvSpPr txBox="1"/>
          <p:nvPr/>
        </p:nvSpPr>
        <p:spPr>
          <a:xfrm>
            <a:off x="1412434" y="1512998"/>
            <a:ext cx="3525325"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メールを送信する相手を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一覧から選びます</a:t>
            </a:r>
          </a:p>
        </p:txBody>
      </p:sp>
      <p:sp>
        <p:nvSpPr>
          <p:cNvPr id="8" name="テキスト ボックス 7">
            <a:extLst>
              <a:ext uri="{FF2B5EF4-FFF2-40B4-BE49-F238E27FC236}">
                <a16:creationId xmlns:a16="http://schemas.microsoft.com/office/drawing/2014/main" id="{DF148D5A-6DCB-0AC3-BC9D-C5E457BB0BAF}"/>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テキスト ボックス 8">
            <a:extLst>
              <a:ext uri="{FF2B5EF4-FFF2-40B4-BE49-F238E27FC236}">
                <a16:creationId xmlns:a16="http://schemas.microsoft.com/office/drawing/2014/main" id="{BAB84CB2-6D13-7147-EC63-A19E0752324C}"/>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メール</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dirty="0">
                <a:latin typeface="BIZ UDPゴシック" panose="020B0400000000000000" pitchFamily="50" charset="-128"/>
                <a:ea typeface="BIZ UDPゴシック" panose="020B0400000000000000" pitchFamily="50" charset="-128"/>
              </a:rPr>
              <a:t>を押すと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メール作成画面に移動します</a:t>
            </a:r>
          </a:p>
        </p:txBody>
      </p:sp>
      <p:pic>
        <p:nvPicPr>
          <p:cNvPr id="42" name="図 41" descr="グラフィカル ユーザー インターフェイス, アプリケーション&#10;&#10;自動的に生成された説明">
            <a:extLst>
              <a:ext uri="{FF2B5EF4-FFF2-40B4-BE49-F238E27FC236}">
                <a16:creationId xmlns:a16="http://schemas.microsoft.com/office/drawing/2014/main" id="{EE3826CD-BCF8-14F4-105C-BAAF3534740D}"/>
              </a:ext>
            </a:extLst>
          </p:cNvPr>
          <p:cNvPicPr>
            <a:picLocks noChangeAspect="1"/>
          </p:cNvPicPr>
          <p:nvPr/>
        </p:nvPicPr>
        <p:blipFill rotWithShape="1">
          <a:blip r:embed="rId4"/>
          <a:srcRect l="80814" t="35339" r="7292" b="58185"/>
          <a:stretch/>
        </p:blipFill>
        <p:spPr>
          <a:xfrm>
            <a:off x="6375428" y="1446213"/>
            <a:ext cx="462615" cy="466174"/>
          </a:xfrm>
          <a:prstGeom prst="rect">
            <a:avLst/>
          </a:prstGeom>
          <a:ln>
            <a:noFill/>
          </a:ln>
        </p:spPr>
      </p:pic>
    </p:spTree>
    <p:extLst>
      <p:ext uri="{BB962C8B-B14F-4D97-AF65-F5344CB8AC3E}">
        <p14:creationId xmlns:p14="http://schemas.microsoft.com/office/powerpoint/2010/main" val="3297113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2-C</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タイトル 1">
            <a:extLst>
              <a:ext uri="{FF2B5EF4-FFF2-40B4-BE49-F238E27FC236}">
                <a16:creationId xmlns:a16="http://schemas.microsoft.com/office/drawing/2014/main" id="{0C603594-DF91-F35F-367A-589CC9713499}"/>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メールに画像を添付しましょう</a:t>
            </a:r>
          </a:p>
        </p:txBody>
      </p:sp>
      <p:pic>
        <p:nvPicPr>
          <p:cNvPr id="7175" name="図 7174" descr="電子機器, キーボード が含まれている画像&#10;&#10;自動的に生成された説明">
            <a:extLst>
              <a:ext uri="{FF2B5EF4-FFF2-40B4-BE49-F238E27FC236}">
                <a16:creationId xmlns:a16="http://schemas.microsoft.com/office/drawing/2014/main" id="{92A8DBDC-D531-516E-29DF-D8EC9C14C8D0}"/>
              </a:ext>
            </a:extLst>
          </p:cNvPr>
          <p:cNvPicPr>
            <a:picLocks noChangeAspect="1"/>
          </p:cNvPicPr>
          <p:nvPr/>
        </p:nvPicPr>
        <p:blipFill rotWithShape="1">
          <a:blip r:embed="rId6"/>
          <a:srcRect l="3327" t="62000" r="86388" b="31756"/>
          <a:stretch/>
        </p:blipFill>
        <p:spPr>
          <a:xfrm>
            <a:off x="2674695" y="1572678"/>
            <a:ext cx="300106" cy="324000"/>
          </a:xfrm>
          <a:prstGeom prst="rect">
            <a:avLst/>
          </a:prstGeom>
          <a:ln>
            <a:noFill/>
          </a:ln>
        </p:spPr>
      </p:pic>
      <p:sp>
        <p:nvSpPr>
          <p:cNvPr id="3" name="字幕 14">
            <a:extLst>
              <a:ext uri="{FF2B5EF4-FFF2-40B4-BE49-F238E27FC236}">
                <a16:creationId xmlns:a16="http://schemas.microsoft.com/office/drawing/2014/main" id="{4D2960FC-8AB3-B412-3CDA-E8D59E3BFE03}"/>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800" dirty="0">
                <a:latin typeface="BIZ UDPゴシック" panose="020B0400000000000000" pitchFamily="50" charset="-128"/>
                <a:ea typeface="BIZ UDPゴシック" panose="020B0400000000000000" pitchFamily="50" charset="-128"/>
              </a:rPr>
              <a:t>メールに画像を付けて送りましょう</a:t>
            </a:r>
          </a:p>
        </p:txBody>
      </p:sp>
      <p:sp>
        <p:nvSpPr>
          <p:cNvPr id="6" name="Slide Number Placeholder 5">
            <a:extLst>
              <a:ext uri="{FF2B5EF4-FFF2-40B4-BE49-F238E27FC236}">
                <a16:creationId xmlns:a16="http://schemas.microsoft.com/office/drawing/2014/main" id="{91A08338-05F8-0BEF-5318-745A975C3709}"/>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21</a:t>
            </a:r>
          </a:p>
        </p:txBody>
      </p:sp>
      <p:cxnSp>
        <p:nvCxnSpPr>
          <p:cNvPr id="10" name="直線矢印コネクタ 9">
            <a:extLst>
              <a:ext uri="{FF2B5EF4-FFF2-40B4-BE49-F238E27FC236}">
                <a16:creationId xmlns:a16="http://schemas.microsoft.com/office/drawing/2014/main" id="{BA1EA44F-1DE1-7B59-AEAD-8AA1AA76E4C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79BC16CE-9395-1CF6-C6C5-B49690BB8D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8644DEA7-8DB7-BEFF-DA48-24083FB039AE}"/>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Times New Roman" panose="02020603050405020304" pitchFamily="18" charset="0"/>
              </a:rPr>
              <a:t>写真ボタン　　　を押します</a:t>
            </a:r>
            <a:endParaRPr lang="en-US" altLang="ja-JP"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3D5018BC-5DE4-5C80-F56E-63B369371E4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5817D87C-215C-D225-77A8-8863F450831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添付したい画像を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選択します</a:t>
            </a:r>
          </a:p>
        </p:txBody>
      </p:sp>
      <p:pic>
        <p:nvPicPr>
          <p:cNvPr id="4" name="図 3">
            <a:extLst>
              <a:ext uri="{FF2B5EF4-FFF2-40B4-BE49-F238E27FC236}">
                <a16:creationId xmlns:a16="http://schemas.microsoft.com/office/drawing/2014/main" id="{216B958E-C280-032A-F8D3-941C2AFB471E}"/>
              </a:ext>
            </a:extLst>
          </p:cNvPr>
          <p:cNvPicPr>
            <a:picLocks noChangeAspect="1"/>
          </p:cNvPicPr>
          <p:nvPr/>
        </p:nvPicPr>
        <p:blipFill>
          <a:blip r:embed="rId7"/>
          <a:stretch>
            <a:fillRect/>
          </a:stretch>
        </p:blipFill>
        <p:spPr>
          <a:xfrm>
            <a:off x="5398351" y="2414813"/>
            <a:ext cx="2505673" cy="4346825"/>
          </a:xfrm>
          <a:prstGeom prst="rect">
            <a:avLst/>
          </a:prstGeom>
        </p:spPr>
      </p:pic>
      <p:pic>
        <p:nvPicPr>
          <p:cNvPr id="5" name="図 4">
            <a:extLst>
              <a:ext uri="{FF2B5EF4-FFF2-40B4-BE49-F238E27FC236}">
                <a16:creationId xmlns:a16="http://schemas.microsoft.com/office/drawing/2014/main" id="{AD498B43-DC6D-1DF6-518B-0D5EE1229C4B}"/>
              </a:ext>
            </a:extLst>
          </p:cNvPr>
          <p:cNvPicPr>
            <a:picLocks noChangeAspect="1"/>
          </p:cNvPicPr>
          <p:nvPr/>
        </p:nvPicPr>
        <p:blipFill>
          <a:blip r:embed="rId8"/>
          <a:stretch>
            <a:fillRect/>
          </a:stretch>
        </p:blipFill>
        <p:spPr>
          <a:xfrm>
            <a:off x="1236655" y="2414814"/>
            <a:ext cx="2456901" cy="4346825"/>
          </a:xfrm>
          <a:prstGeom prst="rect">
            <a:avLst/>
          </a:prstGeom>
        </p:spPr>
      </p:pic>
    </p:spTree>
    <p:extLst>
      <p:ext uri="{BB962C8B-B14F-4D97-AF65-F5344CB8AC3E}">
        <p14:creationId xmlns:p14="http://schemas.microsoft.com/office/powerpoint/2010/main" val="1855826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2-C</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タイトル 1">
            <a:extLst>
              <a:ext uri="{FF2B5EF4-FFF2-40B4-BE49-F238E27FC236}">
                <a16:creationId xmlns:a16="http://schemas.microsoft.com/office/drawing/2014/main" id="{0C603594-DF91-F35F-367A-589CC9713499}"/>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メールに画像を添付しましょう</a:t>
            </a:r>
          </a:p>
        </p:txBody>
      </p:sp>
      <p:sp>
        <p:nvSpPr>
          <p:cNvPr id="3" name="字幕 14">
            <a:extLst>
              <a:ext uri="{FF2B5EF4-FFF2-40B4-BE49-F238E27FC236}">
                <a16:creationId xmlns:a16="http://schemas.microsoft.com/office/drawing/2014/main" id="{0E636C0E-6D66-6375-6F0C-7F86998E956B}"/>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800" dirty="0">
                <a:latin typeface="BIZ UDPゴシック" panose="020B0400000000000000" pitchFamily="50" charset="-128"/>
                <a:ea typeface="BIZ UDPゴシック" panose="020B0400000000000000" pitchFamily="50" charset="-128"/>
              </a:rPr>
              <a:t>メールに画像を付けて送りましょう</a:t>
            </a:r>
          </a:p>
        </p:txBody>
      </p:sp>
      <p:sp>
        <p:nvSpPr>
          <p:cNvPr id="6" name="Slide Number Placeholder 5">
            <a:extLst>
              <a:ext uri="{FF2B5EF4-FFF2-40B4-BE49-F238E27FC236}">
                <a16:creationId xmlns:a16="http://schemas.microsoft.com/office/drawing/2014/main" id="{F79D6002-08E2-3213-AF63-033912C539C1}"/>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cxnSp>
        <p:nvCxnSpPr>
          <p:cNvPr id="10" name="直線矢印コネクタ 9">
            <a:extLst>
              <a:ext uri="{FF2B5EF4-FFF2-40B4-BE49-F238E27FC236}">
                <a16:creationId xmlns:a16="http://schemas.microsoft.com/office/drawing/2014/main" id="{993A5D29-F92F-375A-103E-9FD2BE50E081}"/>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13E52DF7-F3A4-B487-FC1E-25447CBE4DDF}"/>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F5BE09BB-98F1-019A-CD0E-758399737AF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画像にチェックが入り</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画像が添付されます</a:t>
            </a:r>
          </a:p>
        </p:txBody>
      </p:sp>
      <p:sp>
        <p:nvSpPr>
          <p:cNvPr id="13" name="テキスト ボックス 12">
            <a:extLst>
              <a:ext uri="{FF2B5EF4-FFF2-40B4-BE49-F238E27FC236}">
                <a16:creationId xmlns:a16="http://schemas.microsoft.com/office/drawing/2014/main" id="{13794FA1-17CE-AE4E-2D66-514E6AE983F6}"/>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CA959517-594C-56FD-967A-A891711E3965}"/>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画面右下赤枠内の</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　　　ボタンを押します</a:t>
            </a:r>
          </a:p>
        </p:txBody>
      </p:sp>
      <p:pic>
        <p:nvPicPr>
          <p:cNvPr id="22" name="図 21">
            <a:extLst>
              <a:ext uri="{FF2B5EF4-FFF2-40B4-BE49-F238E27FC236}">
                <a16:creationId xmlns:a16="http://schemas.microsoft.com/office/drawing/2014/main" id="{F64C126D-8AD4-4A71-D8A7-045FEC665FA3}"/>
              </a:ext>
            </a:extLst>
          </p:cNvPr>
          <p:cNvPicPr>
            <a:picLocks noChangeAspect="1"/>
          </p:cNvPicPr>
          <p:nvPr/>
        </p:nvPicPr>
        <p:blipFill>
          <a:blip r:embed="rId6"/>
          <a:stretch>
            <a:fillRect/>
          </a:stretch>
        </p:blipFill>
        <p:spPr>
          <a:xfrm>
            <a:off x="5702155" y="1904592"/>
            <a:ext cx="407352" cy="407352"/>
          </a:xfrm>
          <a:prstGeom prst="rect">
            <a:avLst/>
          </a:prstGeom>
          <a:ln>
            <a:noFill/>
          </a:ln>
        </p:spPr>
      </p:pic>
      <p:pic>
        <p:nvPicPr>
          <p:cNvPr id="4" name="図 3">
            <a:extLst>
              <a:ext uri="{FF2B5EF4-FFF2-40B4-BE49-F238E27FC236}">
                <a16:creationId xmlns:a16="http://schemas.microsoft.com/office/drawing/2014/main" id="{FC8DBE60-6EFD-A551-BF92-E018D2E7905D}"/>
              </a:ext>
            </a:extLst>
          </p:cNvPr>
          <p:cNvPicPr>
            <a:picLocks noChangeAspect="1"/>
          </p:cNvPicPr>
          <p:nvPr/>
        </p:nvPicPr>
        <p:blipFill>
          <a:blip r:embed="rId7"/>
          <a:stretch>
            <a:fillRect/>
          </a:stretch>
        </p:blipFill>
        <p:spPr>
          <a:xfrm>
            <a:off x="5446654" y="2417108"/>
            <a:ext cx="2450804" cy="4340728"/>
          </a:xfrm>
          <a:prstGeom prst="rect">
            <a:avLst/>
          </a:prstGeom>
        </p:spPr>
      </p:pic>
      <p:pic>
        <p:nvPicPr>
          <p:cNvPr id="5" name="図 4">
            <a:extLst>
              <a:ext uri="{FF2B5EF4-FFF2-40B4-BE49-F238E27FC236}">
                <a16:creationId xmlns:a16="http://schemas.microsoft.com/office/drawing/2014/main" id="{C298EE94-F6AB-3345-8829-8D9FE3C909CA}"/>
              </a:ext>
            </a:extLst>
          </p:cNvPr>
          <p:cNvPicPr>
            <a:picLocks noChangeAspect="1"/>
          </p:cNvPicPr>
          <p:nvPr/>
        </p:nvPicPr>
        <p:blipFill>
          <a:blip r:embed="rId8"/>
          <a:stretch>
            <a:fillRect/>
          </a:stretch>
        </p:blipFill>
        <p:spPr>
          <a:xfrm>
            <a:off x="1240597" y="2417108"/>
            <a:ext cx="2450804" cy="4340728"/>
          </a:xfrm>
          <a:prstGeom prst="rect">
            <a:avLst/>
          </a:prstGeom>
        </p:spPr>
      </p:pic>
    </p:spTree>
    <p:extLst>
      <p:ext uri="{BB962C8B-B14F-4D97-AF65-F5344CB8AC3E}">
        <p14:creationId xmlns:p14="http://schemas.microsoft.com/office/powerpoint/2010/main" val="1719810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C01B1EC0-7ECF-A586-1CFC-FA5B47B44912}"/>
              </a:ext>
            </a:extLst>
          </p:cNvPr>
          <p:cNvGrpSpPr/>
          <p:nvPr/>
        </p:nvGrpSpPr>
        <p:grpSpPr>
          <a:xfrm>
            <a:off x="3361121" y="2411992"/>
            <a:ext cx="2425272" cy="4320000"/>
            <a:chOff x="3667576" y="2964503"/>
            <a:chExt cx="1786458" cy="3177513"/>
          </a:xfrm>
        </p:grpSpPr>
        <p:pic>
          <p:nvPicPr>
            <p:cNvPr id="14" name="図 13" descr="白黒の写真にテキストが書いてあるスマートフォンのスクリーンショット&#10;&#10;低い精度で自動的に生成された説明">
              <a:extLst>
                <a:ext uri="{FF2B5EF4-FFF2-40B4-BE49-F238E27FC236}">
                  <a16:creationId xmlns:a16="http://schemas.microsoft.com/office/drawing/2014/main" id="{D978859E-C765-CDD4-E06C-A822F2CF24A1}"/>
                </a:ext>
              </a:extLst>
            </p:cNvPr>
            <p:cNvPicPr>
              <a:picLocks noChangeAspect="1"/>
            </p:cNvPicPr>
            <p:nvPr/>
          </p:nvPicPr>
          <p:blipFill>
            <a:blip r:embed="rId4"/>
            <a:stretch>
              <a:fillRect/>
            </a:stretch>
          </p:blipFill>
          <p:spPr>
            <a:xfrm>
              <a:off x="3667576" y="2964503"/>
              <a:ext cx="1786458" cy="3177513"/>
            </a:xfrm>
            <a:prstGeom prst="rect">
              <a:avLst/>
            </a:prstGeom>
            <a:ln>
              <a:solidFill>
                <a:schemeClr val="tx1"/>
              </a:solidFill>
            </a:ln>
          </p:spPr>
        </p:pic>
        <p:pic>
          <p:nvPicPr>
            <p:cNvPr id="15" name="図 14">
              <a:extLst>
                <a:ext uri="{FF2B5EF4-FFF2-40B4-BE49-F238E27FC236}">
                  <a16:creationId xmlns:a16="http://schemas.microsoft.com/office/drawing/2014/main" id="{08118026-9110-C102-B5CF-0FB06DF44AAF}"/>
                </a:ext>
              </a:extLst>
            </p:cNvPr>
            <p:cNvPicPr>
              <a:picLocks noChangeAspect="1"/>
            </p:cNvPicPr>
            <p:nvPr/>
          </p:nvPicPr>
          <p:blipFill>
            <a:blip r:embed="rId5"/>
            <a:stretch>
              <a:fillRect/>
            </a:stretch>
          </p:blipFill>
          <p:spPr>
            <a:xfrm>
              <a:off x="3794101" y="2964883"/>
              <a:ext cx="278645" cy="102659"/>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2-C</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タイトル 1">
            <a:extLst>
              <a:ext uri="{FF2B5EF4-FFF2-40B4-BE49-F238E27FC236}">
                <a16:creationId xmlns:a16="http://schemas.microsoft.com/office/drawing/2014/main" id="{0C603594-DF91-F35F-367A-589CC9713499}"/>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メールに画像を添付しましょう</a:t>
            </a:r>
          </a:p>
        </p:txBody>
      </p:sp>
      <p:sp>
        <p:nvSpPr>
          <p:cNvPr id="25" name="テキスト ボックス 24">
            <a:extLst>
              <a:ext uri="{FF2B5EF4-FFF2-40B4-BE49-F238E27FC236}">
                <a16:creationId xmlns:a16="http://schemas.microsoft.com/office/drawing/2014/main" id="{0128E445-25F7-E33A-363C-94D038E78B28}"/>
              </a:ext>
            </a:extLst>
          </p:cNvPr>
          <p:cNvSpPr txBox="1"/>
          <p:nvPr/>
        </p:nvSpPr>
        <p:spPr>
          <a:xfrm>
            <a:off x="3167574" y="1460459"/>
            <a:ext cx="540000" cy="584775"/>
          </a:xfrm>
          <a:prstGeom prst="rect">
            <a:avLst/>
          </a:prstGeom>
          <a:noFill/>
        </p:spPr>
        <p:txBody>
          <a:bodyPr wrap="square" rtlCol="0">
            <a:spAutoFit/>
          </a:bodyPr>
          <a:lstStyle/>
          <a:p>
            <a:r>
              <a:rPr lang="ja-JP" altLang="en-US" sz="3200" dirty="0">
                <a:solidFill>
                  <a:srgbClr val="4472C4"/>
                </a:solidFill>
                <a:latin typeface="+mn-ea"/>
                <a:cs typeface="Meiryo" charset="-128"/>
              </a:rPr>
              <a:t>❺</a:t>
            </a:r>
            <a:endParaRPr lang="en-US" altLang="ja-JP" sz="3200" dirty="0">
              <a:solidFill>
                <a:srgbClr val="4472C4"/>
              </a:solidFill>
              <a:latin typeface="+mn-ea"/>
              <a:cs typeface="Meiryo" charset="-128"/>
            </a:endParaRPr>
          </a:p>
        </p:txBody>
      </p:sp>
      <p:sp>
        <p:nvSpPr>
          <p:cNvPr id="7172" name="テキスト ボックス 7171">
            <a:extLst>
              <a:ext uri="{FF2B5EF4-FFF2-40B4-BE49-F238E27FC236}">
                <a16:creationId xmlns:a16="http://schemas.microsoft.com/office/drawing/2014/main" id="{794D0FF7-48F0-D7FB-B66C-03DB57C45A95}"/>
              </a:ext>
            </a:extLst>
          </p:cNvPr>
          <p:cNvSpPr txBox="1"/>
          <p:nvPr/>
        </p:nvSpPr>
        <p:spPr>
          <a:xfrm>
            <a:off x="3707574" y="1447098"/>
            <a:ext cx="2520000" cy="72943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メールに画像が</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添付されます</a:t>
            </a:r>
            <a:endParaRPr lang="en-US" altLang="ja-JP" dirty="0">
              <a:latin typeface="BIZ UDPゴシック" panose="020B0400000000000000" pitchFamily="50" charset="-128"/>
              <a:ea typeface="BIZ UDPゴシック" panose="020B0400000000000000" pitchFamily="50" charset="-128"/>
            </a:endParaRPr>
          </a:p>
        </p:txBody>
      </p:sp>
      <p:sp>
        <p:nvSpPr>
          <p:cNvPr id="3" name="字幕 14">
            <a:extLst>
              <a:ext uri="{FF2B5EF4-FFF2-40B4-BE49-F238E27FC236}">
                <a16:creationId xmlns:a16="http://schemas.microsoft.com/office/drawing/2014/main" id="{0E486615-BA3C-3ACB-7A9A-42FEB60A88EE}"/>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800" dirty="0">
                <a:latin typeface="BIZ UDPゴシック" panose="020B0400000000000000" pitchFamily="50" charset="-128"/>
                <a:ea typeface="BIZ UDPゴシック" panose="020B0400000000000000" pitchFamily="50" charset="-128"/>
              </a:rPr>
              <a:t>メールに画像を付けて送りましょう</a:t>
            </a:r>
          </a:p>
        </p:txBody>
      </p:sp>
      <p:sp>
        <p:nvSpPr>
          <p:cNvPr id="5" name="正方形/長方形 4">
            <a:extLst>
              <a:ext uri="{FF2B5EF4-FFF2-40B4-BE49-F238E27FC236}">
                <a16:creationId xmlns:a16="http://schemas.microsoft.com/office/drawing/2014/main" id="{555D018F-7151-231F-B86D-1E2F13A843FD}"/>
              </a:ext>
            </a:extLst>
          </p:cNvPr>
          <p:cNvSpPr>
            <a:spLocks noChangeAspect="1"/>
          </p:cNvSpPr>
          <p:nvPr/>
        </p:nvSpPr>
        <p:spPr>
          <a:xfrm>
            <a:off x="3436068" y="3374684"/>
            <a:ext cx="2031008" cy="1487773"/>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8" name="Slide Number Placeholder 5">
            <a:extLst>
              <a:ext uri="{FF2B5EF4-FFF2-40B4-BE49-F238E27FC236}">
                <a16:creationId xmlns:a16="http://schemas.microsoft.com/office/drawing/2014/main" id="{4A639436-B225-798A-FE20-DAEDF4A867D8}"/>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spTree>
    <p:extLst>
      <p:ext uri="{BB962C8B-B14F-4D97-AF65-F5344CB8AC3E}">
        <p14:creationId xmlns:p14="http://schemas.microsoft.com/office/powerpoint/2010/main" val="564680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C01B1EC0-7ECF-A586-1CFC-FA5B47B44912}"/>
              </a:ext>
            </a:extLst>
          </p:cNvPr>
          <p:cNvGrpSpPr/>
          <p:nvPr/>
        </p:nvGrpSpPr>
        <p:grpSpPr>
          <a:xfrm>
            <a:off x="3357607" y="2415335"/>
            <a:ext cx="2428786" cy="4316657"/>
            <a:chOff x="3667576" y="2964503"/>
            <a:chExt cx="1786458" cy="3177513"/>
          </a:xfrm>
        </p:grpSpPr>
        <p:pic>
          <p:nvPicPr>
            <p:cNvPr id="14" name="図 13" descr="白黒の写真にテキストが書いてあるスマートフォンのスクリーンショット&#10;&#10;低い精度で自動的に生成された説明">
              <a:extLst>
                <a:ext uri="{FF2B5EF4-FFF2-40B4-BE49-F238E27FC236}">
                  <a16:creationId xmlns:a16="http://schemas.microsoft.com/office/drawing/2014/main" id="{D978859E-C765-CDD4-E06C-A822F2CF24A1}"/>
                </a:ext>
              </a:extLst>
            </p:cNvPr>
            <p:cNvPicPr>
              <a:picLocks noChangeAspect="1"/>
            </p:cNvPicPr>
            <p:nvPr/>
          </p:nvPicPr>
          <p:blipFill>
            <a:blip r:embed="rId4"/>
            <a:stretch>
              <a:fillRect/>
            </a:stretch>
          </p:blipFill>
          <p:spPr>
            <a:xfrm>
              <a:off x="3667576" y="2964503"/>
              <a:ext cx="1786458" cy="3177513"/>
            </a:xfrm>
            <a:prstGeom prst="rect">
              <a:avLst/>
            </a:prstGeom>
            <a:ln>
              <a:solidFill>
                <a:schemeClr val="tx1"/>
              </a:solidFill>
            </a:ln>
          </p:spPr>
        </p:pic>
        <p:pic>
          <p:nvPicPr>
            <p:cNvPr id="15" name="図 14">
              <a:extLst>
                <a:ext uri="{FF2B5EF4-FFF2-40B4-BE49-F238E27FC236}">
                  <a16:creationId xmlns:a16="http://schemas.microsoft.com/office/drawing/2014/main" id="{08118026-9110-C102-B5CF-0FB06DF44AAF}"/>
                </a:ext>
              </a:extLst>
            </p:cNvPr>
            <p:cNvPicPr>
              <a:picLocks noChangeAspect="1"/>
            </p:cNvPicPr>
            <p:nvPr/>
          </p:nvPicPr>
          <p:blipFill>
            <a:blip r:embed="rId5"/>
            <a:stretch>
              <a:fillRect/>
            </a:stretch>
          </p:blipFill>
          <p:spPr>
            <a:xfrm>
              <a:off x="3794101" y="2964883"/>
              <a:ext cx="278645" cy="102659"/>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2-C</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タイトル 1">
            <a:extLst>
              <a:ext uri="{FF2B5EF4-FFF2-40B4-BE49-F238E27FC236}">
                <a16:creationId xmlns:a16="http://schemas.microsoft.com/office/drawing/2014/main" id="{0C603594-DF91-F35F-367A-589CC9713499}"/>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メールに画像を添付しましょう</a:t>
            </a:r>
          </a:p>
        </p:txBody>
      </p:sp>
      <p:sp>
        <p:nvSpPr>
          <p:cNvPr id="22" name="テキスト ボックス 21">
            <a:extLst>
              <a:ext uri="{FF2B5EF4-FFF2-40B4-BE49-F238E27FC236}">
                <a16:creationId xmlns:a16="http://schemas.microsoft.com/office/drawing/2014/main" id="{86C2D634-0CFA-1F44-03B0-D65B4AB7B1D2}"/>
              </a:ext>
            </a:extLst>
          </p:cNvPr>
          <p:cNvSpPr txBox="1"/>
          <p:nvPr/>
        </p:nvSpPr>
        <p:spPr>
          <a:xfrm>
            <a:off x="6184233" y="2353379"/>
            <a:ext cx="2527321" cy="2196114"/>
          </a:xfrm>
          <a:prstGeom prst="rect">
            <a:avLst/>
          </a:prstGeom>
          <a:noFill/>
        </p:spPr>
        <p:txBody>
          <a:bodyPr wrap="square" rtlCol="0">
            <a:spAutoFit/>
          </a:bodyPr>
          <a:lstStyle/>
          <a:p>
            <a:pPr marL="285750" indent="-285750">
              <a:lnSpc>
                <a:spcPct val="130000"/>
              </a:lnSpc>
              <a:buFont typeface="BIZ UDPゴシック" panose="020B0400000000000000" pitchFamily="50" charset="-128"/>
              <a:buChar char="※"/>
            </a:pPr>
            <a:r>
              <a:rPr lang="ja-JP" altLang="en-US" dirty="0">
                <a:solidFill>
                  <a:srgbClr val="4472C4"/>
                </a:solidFill>
                <a:latin typeface="+mn-ea"/>
              </a:rPr>
              <a:t>画像の容量が一定の大きさを超える場合、画質を落として容量を少なくするか選択が必要になることがあります</a:t>
            </a:r>
          </a:p>
        </p:txBody>
      </p:sp>
      <p:sp>
        <p:nvSpPr>
          <p:cNvPr id="25" name="テキスト ボックス 24">
            <a:extLst>
              <a:ext uri="{FF2B5EF4-FFF2-40B4-BE49-F238E27FC236}">
                <a16:creationId xmlns:a16="http://schemas.microsoft.com/office/drawing/2014/main" id="{0128E445-25F7-E33A-363C-94D038E78B28}"/>
              </a:ext>
            </a:extLst>
          </p:cNvPr>
          <p:cNvSpPr txBox="1"/>
          <p:nvPr/>
        </p:nvSpPr>
        <p:spPr>
          <a:xfrm>
            <a:off x="3167574" y="1460459"/>
            <a:ext cx="540000" cy="584775"/>
          </a:xfrm>
          <a:prstGeom prst="rect">
            <a:avLst/>
          </a:prstGeom>
          <a:noFill/>
        </p:spPr>
        <p:txBody>
          <a:bodyPr wrap="square" rtlCol="0">
            <a:spAutoFit/>
          </a:bodyPr>
          <a:lstStyle/>
          <a:p>
            <a:r>
              <a:rPr lang="ja-JP" altLang="en-US" sz="3200" dirty="0">
                <a:solidFill>
                  <a:srgbClr val="4472C4"/>
                </a:solidFill>
                <a:latin typeface="+mn-ea"/>
                <a:cs typeface="Meiryo" charset="-128"/>
              </a:rPr>
              <a:t>❻</a:t>
            </a:r>
            <a:endParaRPr lang="en-US" altLang="ja-JP" sz="3200" dirty="0">
              <a:solidFill>
                <a:srgbClr val="4472C4"/>
              </a:solidFill>
              <a:latin typeface="+mn-ea"/>
              <a:cs typeface="Meiryo" charset="-128"/>
            </a:endParaRPr>
          </a:p>
        </p:txBody>
      </p:sp>
      <p:sp>
        <p:nvSpPr>
          <p:cNvPr id="7172" name="テキスト ボックス 7171">
            <a:extLst>
              <a:ext uri="{FF2B5EF4-FFF2-40B4-BE49-F238E27FC236}">
                <a16:creationId xmlns:a16="http://schemas.microsoft.com/office/drawing/2014/main" id="{794D0FF7-48F0-D7FB-B66C-03DB57C45A95}"/>
              </a:ext>
            </a:extLst>
          </p:cNvPr>
          <p:cNvSpPr txBox="1"/>
          <p:nvPr/>
        </p:nvSpPr>
        <p:spPr>
          <a:xfrm>
            <a:off x="3707573" y="1447098"/>
            <a:ext cx="3786045" cy="646331"/>
          </a:xfrm>
          <a:prstGeom prst="rect">
            <a:avLst/>
          </a:prstGeom>
          <a:noFill/>
        </p:spPr>
        <p:txBody>
          <a:bodyPr wrap="square" rtlCol="0">
            <a:spAutoFit/>
          </a:bodyPr>
          <a:lstStyle/>
          <a:p>
            <a:r>
              <a:rPr lang="ja-JP" altLang="en-US" sz="1800" dirty="0">
                <a:latin typeface="+mn-ea"/>
                <a:cs typeface="Times New Roman" panose="02020603050405020304" pitchFamily="18" charset="0"/>
              </a:rPr>
              <a:t>本文の編集が完了したら</a:t>
            </a:r>
            <a:endParaRPr lang="en-US" altLang="ja-JP" sz="1800" dirty="0">
              <a:latin typeface="+mn-ea"/>
              <a:cs typeface="Times New Roman" panose="02020603050405020304" pitchFamily="18" charset="0"/>
            </a:endParaRPr>
          </a:p>
          <a:p>
            <a:r>
              <a:rPr lang="ja-JP" altLang="en-US" sz="1800" dirty="0">
                <a:latin typeface="+mn-ea"/>
                <a:cs typeface="Times New Roman" panose="02020603050405020304" pitchFamily="18" charset="0"/>
              </a:rPr>
              <a:t>送信ボタン　　を押して送信します</a:t>
            </a:r>
            <a:endParaRPr lang="ja-JP" altLang="en-US" sz="1800" dirty="0">
              <a:latin typeface="+mn-ea"/>
            </a:endParaRPr>
          </a:p>
        </p:txBody>
      </p:sp>
      <p:grpSp>
        <p:nvGrpSpPr>
          <p:cNvPr id="7173" name="グループ化 7172" descr="送る写真のサイズ確認画面の画像">
            <a:extLst>
              <a:ext uri="{FF2B5EF4-FFF2-40B4-BE49-F238E27FC236}">
                <a16:creationId xmlns:a16="http://schemas.microsoft.com/office/drawing/2014/main" id="{46644BB0-8A48-A879-AB91-A10A0E1BD3D5}"/>
              </a:ext>
            </a:extLst>
          </p:cNvPr>
          <p:cNvGrpSpPr/>
          <p:nvPr/>
        </p:nvGrpSpPr>
        <p:grpSpPr>
          <a:xfrm>
            <a:off x="6390555" y="4606872"/>
            <a:ext cx="2160000" cy="1595836"/>
            <a:chOff x="5088357" y="2103473"/>
            <a:chExt cx="2160000" cy="1595836"/>
          </a:xfrm>
        </p:grpSpPr>
        <p:pic>
          <p:nvPicPr>
            <p:cNvPr id="7174" name="図 7173" descr="グラフィカル ユーザー インターフェイス が含まれている画像&#10;&#10;自動的に生成された説明">
              <a:extLst>
                <a:ext uri="{FF2B5EF4-FFF2-40B4-BE49-F238E27FC236}">
                  <a16:creationId xmlns:a16="http://schemas.microsoft.com/office/drawing/2014/main" id="{0AF1FED9-A7C7-F54A-F3EB-BE785120EC8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95" t="50581" r="2004" b="10124"/>
            <a:stretch/>
          </p:blipFill>
          <p:spPr>
            <a:xfrm>
              <a:off x="5088357" y="2103473"/>
              <a:ext cx="2160000" cy="1595836"/>
            </a:xfrm>
            <a:prstGeom prst="rect">
              <a:avLst/>
            </a:prstGeom>
            <a:ln w="9525">
              <a:solidFill>
                <a:schemeClr val="tx1">
                  <a:lumMod val="50000"/>
                  <a:lumOff val="50000"/>
                </a:schemeClr>
              </a:solidFill>
            </a:ln>
          </p:spPr>
        </p:pic>
        <p:sp>
          <p:nvSpPr>
            <p:cNvPr id="7177" name="正方形/長方形 7176">
              <a:extLst>
                <a:ext uri="{FF2B5EF4-FFF2-40B4-BE49-F238E27FC236}">
                  <a16:creationId xmlns:a16="http://schemas.microsoft.com/office/drawing/2014/main" id="{A5F4C2C5-886D-7098-5CA2-30498975BFF7}"/>
                </a:ext>
              </a:extLst>
            </p:cNvPr>
            <p:cNvSpPr>
              <a:spLocks/>
            </p:cNvSpPr>
            <p:nvPr/>
          </p:nvSpPr>
          <p:spPr>
            <a:xfrm>
              <a:off x="5088357" y="2971458"/>
              <a:ext cx="2160000" cy="324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grpSp>
      <p:sp>
        <p:nvSpPr>
          <p:cNvPr id="3" name="字幕 14">
            <a:extLst>
              <a:ext uri="{FF2B5EF4-FFF2-40B4-BE49-F238E27FC236}">
                <a16:creationId xmlns:a16="http://schemas.microsoft.com/office/drawing/2014/main" id="{0E486615-BA3C-3ACB-7A9A-42FEB60A88EE}"/>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800" dirty="0">
                <a:latin typeface="BIZ UDPゴシック" panose="020B0400000000000000" pitchFamily="50" charset="-128"/>
                <a:ea typeface="BIZ UDPゴシック" panose="020B0400000000000000" pitchFamily="50" charset="-128"/>
              </a:rPr>
              <a:t>メールに画像を付けて送りましょう</a:t>
            </a:r>
          </a:p>
        </p:txBody>
      </p:sp>
      <p:sp>
        <p:nvSpPr>
          <p:cNvPr id="4" name="Slide Number Placeholder 5">
            <a:extLst>
              <a:ext uri="{FF2B5EF4-FFF2-40B4-BE49-F238E27FC236}">
                <a16:creationId xmlns:a16="http://schemas.microsoft.com/office/drawing/2014/main" id="{73E0504D-4EC5-12B6-8216-C84398D3CE32}"/>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pic>
        <p:nvPicPr>
          <p:cNvPr id="18" name="図 17">
            <a:extLst>
              <a:ext uri="{FF2B5EF4-FFF2-40B4-BE49-F238E27FC236}">
                <a16:creationId xmlns:a16="http://schemas.microsoft.com/office/drawing/2014/main" id="{F903CF9A-E155-B6D2-B182-090727158CE1}"/>
              </a:ext>
            </a:extLst>
          </p:cNvPr>
          <p:cNvPicPr>
            <a:picLocks noChangeAspect="1"/>
          </p:cNvPicPr>
          <p:nvPr/>
        </p:nvPicPr>
        <p:blipFill rotWithShape="1">
          <a:blip r:embed="rId9"/>
          <a:srcRect l="19848" t="18544" r="3916" b="1456"/>
          <a:stretch/>
        </p:blipFill>
        <p:spPr>
          <a:xfrm>
            <a:off x="5467813" y="2783878"/>
            <a:ext cx="144000" cy="144000"/>
          </a:xfrm>
          <a:custGeom>
            <a:avLst/>
            <a:gdLst>
              <a:gd name="connsiteX0" fmla="*/ 72000 w 144000"/>
              <a:gd name="connsiteY0" fmla="*/ 0 h 144000"/>
              <a:gd name="connsiteX1" fmla="*/ 144000 w 144000"/>
              <a:gd name="connsiteY1" fmla="*/ 72000 h 144000"/>
              <a:gd name="connsiteX2" fmla="*/ 72000 w 144000"/>
              <a:gd name="connsiteY2" fmla="*/ 144000 h 144000"/>
              <a:gd name="connsiteX3" fmla="*/ 0 w 144000"/>
              <a:gd name="connsiteY3" fmla="*/ 72000 h 144000"/>
              <a:gd name="connsiteX4" fmla="*/ 72000 w 144000"/>
              <a:gd name="connsiteY4" fmla="*/ 0 h 1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 h="144000">
                <a:moveTo>
                  <a:pt x="72000" y="0"/>
                </a:moveTo>
                <a:cubicBezTo>
                  <a:pt x="111765" y="0"/>
                  <a:pt x="144000" y="32235"/>
                  <a:pt x="144000" y="72000"/>
                </a:cubicBezTo>
                <a:cubicBezTo>
                  <a:pt x="144000" y="111765"/>
                  <a:pt x="111765" y="144000"/>
                  <a:pt x="72000" y="144000"/>
                </a:cubicBezTo>
                <a:cubicBezTo>
                  <a:pt x="32235" y="144000"/>
                  <a:pt x="0" y="111765"/>
                  <a:pt x="0" y="72000"/>
                </a:cubicBezTo>
                <a:cubicBezTo>
                  <a:pt x="0" y="32235"/>
                  <a:pt x="32235" y="0"/>
                  <a:pt x="72000" y="0"/>
                </a:cubicBezTo>
                <a:close/>
              </a:path>
            </a:pathLst>
          </a:custGeom>
        </p:spPr>
      </p:pic>
      <p:pic>
        <p:nvPicPr>
          <p:cNvPr id="21" name="図 20">
            <a:extLst>
              <a:ext uri="{FF2B5EF4-FFF2-40B4-BE49-F238E27FC236}">
                <a16:creationId xmlns:a16="http://schemas.microsoft.com/office/drawing/2014/main" id="{AED83A0D-9CA2-6AF5-B55F-DB82151DC7C0}"/>
              </a:ext>
            </a:extLst>
          </p:cNvPr>
          <p:cNvPicPr>
            <a:picLocks noChangeAspect="1"/>
          </p:cNvPicPr>
          <p:nvPr/>
        </p:nvPicPr>
        <p:blipFill rotWithShape="1">
          <a:blip r:embed="rId9"/>
          <a:srcRect l="19848" t="18544" r="3916" b="1456"/>
          <a:stretch/>
        </p:blipFill>
        <p:spPr>
          <a:xfrm>
            <a:off x="4939153" y="1817004"/>
            <a:ext cx="216000" cy="216000"/>
          </a:xfrm>
          <a:custGeom>
            <a:avLst/>
            <a:gdLst>
              <a:gd name="connsiteX0" fmla="*/ 72000 w 144000"/>
              <a:gd name="connsiteY0" fmla="*/ 0 h 144000"/>
              <a:gd name="connsiteX1" fmla="*/ 144000 w 144000"/>
              <a:gd name="connsiteY1" fmla="*/ 72000 h 144000"/>
              <a:gd name="connsiteX2" fmla="*/ 72000 w 144000"/>
              <a:gd name="connsiteY2" fmla="*/ 144000 h 144000"/>
              <a:gd name="connsiteX3" fmla="*/ 0 w 144000"/>
              <a:gd name="connsiteY3" fmla="*/ 72000 h 144000"/>
              <a:gd name="connsiteX4" fmla="*/ 72000 w 144000"/>
              <a:gd name="connsiteY4" fmla="*/ 0 h 1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 h="144000">
                <a:moveTo>
                  <a:pt x="72000" y="0"/>
                </a:moveTo>
                <a:cubicBezTo>
                  <a:pt x="111765" y="0"/>
                  <a:pt x="144000" y="32235"/>
                  <a:pt x="144000" y="72000"/>
                </a:cubicBezTo>
                <a:cubicBezTo>
                  <a:pt x="144000" y="111765"/>
                  <a:pt x="111765" y="144000"/>
                  <a:pt x="72000" y="144000"/>
                </a:cubicBezTo>
                <a:cubicBezTo>
                  <a:pt x="32235" y="144000"/>
                  <a:pt x="0" y="111765"/>
                  <a:pt x="0" y="72000"/>
                </a:cubicBezTo>
                <a:cubicBezTo>
                  <a:pt x="0" y="32235"/>
                  <a:pt x="32235" y="0"/>
                  <a:pt x="72000" y="0"/>
                </a:cubicBezTo>
                <a:close/>
              </a:path>
            </a:pathLst>
          </a:custGeom>
          <a:ln>
            <a:noFill/>
          </a:ln>
        </p:spPr>
      </p:pic>
      <p:sp>
        <p:nvSpPr>
          <p:cNvPr id="23" name="正方形/長方形 22">
            <a:extLst>
              <a:ext uri="{FF2B5EF4-FFF2-40B4-BE49-F238E27FC236}">
                <a16:creationId xmlns:a16="http://schemas.microsoft.com/office/drawing/2014/main" id="{25F0C28D-7923-A640-B1D7-34A2E6505E8C}"/>
              </a:ext>
            </a:extLst>
          </p:cNvPr>
          <p:cNvSpPr>
            <a:spLocks/>
          </p:cNvSpPr>
          <p:nvPr/>
        </p:nvSpPr>
        <p:spPr>
          <a:xfrm>
            <a:off x="5351001" y="2693878"/>
            <a:ext cx="377624" cy="324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667788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6A9E10ED-6907-807C-5F56-CAE350BB2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627"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BD0A7893-228E-45B7-0033-B17CFFA9D8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2-D</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a:solidFill>
                  <a:srgbClr val="4472C4"/>
                </a:solidFill>
              </a:rPr>
              <a:t>iCloud</a:t>
            </a:r>
            <a:r>
              <a:rPr lang="ja-JP" altLang="en-US" sz="2799">
                <a:solidFill>
                  <a:srgbClr val="4472C4"/>
                </a:solidFill>
              </a:rPr>
              <a:t>メールで受信メールを確認しましょう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字幕 14">
            <a:extLst>
              <a:ext uri="{FF2B5EF4-FFF2-40B4-BE49-F238E27FC236}">
                <a16:creationId xmlns:a16="http://schemas.microsoft.com/office/drawing/2014/main" id="{6A7E9360-B6D1-9A3E-40AC-4C185358E4A1}"/>
              </a:ext>
            </a:extLst>
          </p:cNvPr>
          <p:cNvSpPr txBox="1">
            <a:spLocks/>
          </p:cNvSpPr>
          <p:nvPr/>
        </p:nvSpPr>
        <p:spPr>
          <a:xfrm>
            <a:off x="507804" y="1420172"/>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400" dirty="0">
              <a:latin typeface="+mn-ea"/>
            </a:endParaRPr>
          </a:p>
        </p:txBody>
      </p:sp>
      <p:sp>
        <p:nvSpPr>
          <p:cNvPr id="3" name="字幕 14">
            <a:extLst>
              <a:ext uri="{FF2B5EF4-FFF2-40B4-BE49-F238E27FC236}">
                <a16:creationId xmlns:a16="http://schemas.microsoft.com/office/drawing/2014/main" id="{C184C211-A9FB-3310-C62A-F72365B9E5F0}"/>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受信したメールを確認しましょう</a:t>
            </a:r>
            <a:endParaRPr lang="ja-JP" altLang="en-US" sz="4000" dirty="0">
              <a:latin typeface="BIZ UDPゴシック" panose="020B0400000000000000" pitchFamily="50" charset="-128"/>
              <a:ea typeface="BIZ UDPゴシック" panose="020B0400000000000000" pitchFamily="50" charset="-128"/>
            </a:endParaRPr>
          </a:p>
        </p:txBody>
      </p:sp>
      <p:sp>
        <p:nvSpPr>
          <p:cNvPr id="12" name="Slide Number Placeholder 5">
            <a:extLst>
              <a:ext uri="{FF2B5EF4-FFF2-40B4-BE49-F238E27FC236}">
                <a16:creationId xmlns:a16="http://schemas.microsoft.com/office/drawing/2014/main" id="{7E2D4004-D291-F62B-F4AE-8C8614FADF3F}"/>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p>
        </p:txBody>
      </p:sp>
      <p:cxnSp>
        <p:nvCxnSpPr>
          <p:cNvPr id="9" name="直線矢印コネクタ 8">
            <a:extLst>
              <a:ext uri="{FF2B5EF4-FFF2-40B4-BE49-F238E27FC236}">
                <a16:creationId xmlns:a16="http://schemas.microsoft.com/office/drawing/2014/main" id="{6470CDC0-6F81-BF76-4F5D-A74CED7DD198}"/>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E58B00E-A671-B5F6-9D33-569E33F1C1B1}"/>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6E58B899-30FF-ECD9-391F-91BD966F9CD7}"/>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ホーム画面からメールを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起動し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受信</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14" name="テキスト ボックス 13">
            <a:extLst>
              <a:ext uri="{FF2B5EF4-FFF2-40B4-BE49-F238E27FC236}">
                <a16:creationId xmlns:a16="http://schemas.microsoft.com/office/drawing/2014/main" id="{A6161453-5C95-F15B-2670-51AAB011CED7}"/>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7A9FD2A0-81DD-C7A3-0FB5-9BD6E6784609}"/>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読みたいメールを押します</a:t>
            </a:r>
          </a:p>
        </p:txBody>
      </p:sp>
      <p:sp>
        <p:nvSpPr>
          <p:cNvPr id="25" name="正方形/長方形 24">
            <a:extLst>
              <a:ext uri="{FF2B5EF4-FFF2-40B4-BE49-F238E27FC236}">
                <a16:creationId xmlns:a16="http://schemas.microsoft.com/office/drawing/2014/main" id="{F5D80AC3-F9F4-DFC6-EC61-FCF353EA417A}"/>
              </a:ext>
            </a:extLst>
          </p:cNvPr>
          <p:cNvSpPr>
            <a:spLocks/>
          </p:cNvSpPr>
          <p:nvPr/>
        </p:nvSpPr>
        <p:spPr>
          <a:xfrm>
            <a:off x="1134470" y="3101169"/>
            <a:ext cx="2640498" cy="377423"/>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27" name="図 26">
            <a:extLst>
              <a:ext uri="{FF2B5EF4-FFF2-40B4-BE49-F238E27FC236}">
                <a16:creationId xmlns:a16="http://schemas.microsoft.com/office/drawing/2014/main" id="{C3923747-6339-4579-3870-8CB68312214B}"/>
              </a:ext>
            </a:extLst>
          </p:cNvPr>
          <p:cNvPicPr>
            <a:picLocks noChangeAspect="1"/>
          </p:cNvPicPr>
          <p:nvPr/>
        </p:nvPicPr>
        <p:blipFill>
          <a:blip r:embed="rId8"/>
          <a:stretch>
            <a:fillRect/>
          </a:stretch>
        </p:blipFill>
        <p:spPr>
          <a:xfrm>
            <a:off x="5456775" y="3804984"/>
            <a:ext cx="2400590" cy="2439944"/>
          </a:xfrm>
          <a:prstGeom prst="rect">
            <a:avLst/>
          </a:prstGeom>
        </p:spPr>
      </p:pic>
      <p:grpSp>
        <p:nvGrpSpPr>
          <p:cNvPr id="29" name="グループ化 28">
            <a:extLst>
              <a:ext uri="{FF2B5EF4-FFF2-40B4-BE49-F238E27FC236}">
                <a16:creationId xmlns:a16="http://schemas.microsoft.com/office/drawing/2014/main" id="{8E132A7B-B2BC-2DAF-CD65-5B58FB90B8BF}"/>
              </a:ext>
            </a:extLst>
          </p:cNvPr>
          <p:cNvGrpSpPr/>
          <p:nvPr/>
        </p:nvGrpSpPr>
        <p:grpSpPr>
          <a:xfrm>
            <a:off x="5296048" y="3155655"/>
            <a:ext cx="2722043" cy="681020"/>
            <a:chOff x="5706473" y="2946584"/>
            <a:chExt cx="2583385" cy="646330"/>
          </a:xfrm>
        </p:grpSpPr>
        <p:sp>
          <p:nvSpPr>
            <p:cNvPr id="30" name="正方形/長方形 29">
              <a:extLst>
                <a:ext uri="{FF2B5EF4-FFF2-40B4-BE49-F238E27FC236}">
                  <a16:creationId xmlns:a16="http://schemas.microsoft.com/office/drawing/2014/main" id="{A6401347-C8B7-033F-51E2-8391985767BD}"/>
                </a:ext>
              </a:extLst>
            </p:cNvPr>
            <p:cNvSpPr>
              <a:spLocks/>
            </p:cNvSpPr>
            <p:nvPr/>
          </p:nvSpPr>
          <p:spPr>
            <a:xfrm>
              <a:off x="5706473" y="2946584"/>
              <a:ext cx="2583385" cy="64633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1" name="正方形/長方形 30">
              <a:extLst>
                <a:ext uri="{FF2B5EF4-FFF2-40B4-BE49-F238E27FC236}">
                  <a16:creationId xmlns:a16="http://schemas.microsoft.com/office/drawing/2014/main" id="{2DFDA0C2-CBBE-3C10-A549-967E3BC6CC64}"/>
                </a:ext>
              </a:extLst>
            </p:cNvPr>
            <p:cNvSpPr/>
            <p:nvPr/>
          </p:nvSpPr>
          <p:spPr>
            <a:xfrm>
              <a:off x="5991868" y="2978777"/>
              <a:ext cx="1704332" cy="153152"/>
            </a:xfrm>
            <a:prstGeom prst="rect">
              <a:avLst/>
            </a:prstGeom>
            <a:solidFill>
              <a:schemeClr val="bg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kumimoji="1" lang="en-US" altLang="ja-JP" sz="1100" dirty="0">
                  <a:solidFill>
                    <a:schemeClr val="tx1"/>
                  </a:solidFill>
                  <a:latin typeface="Calibri" panose="020F0502020204030204"/>
                  <a:ea typeface="游ゴシック" panose="020B0400000000000000" pitchFamily="50" charset="-128"/>
                </a:rPr>
                <a:t>xxx-xx@xxx.xxx.co.jp</a:t>
              </a:r>
              <a:endParaRPr kumimoji="1" lang="ja-JP" altLang="en-US" sz="1100" dirty="0">
                <a:solidFill>
                  <a:schemeClr val="tx1"/>
                </a:solidFill>
                <a:latin typeface="Calibri" panose="020F0502020204030204"/>
                <a:ea typeface="游ゴシック" panose="020B0400000000000000" pitchFamily="50" charset="-128"/>
              </a:endParaRPr>
            </a:p>
          </p:txBody>
        </p:sp>
        <p:sp>
          <p:nvSpPr>
            <p:cNvPr id="32" name="正方形/長方形 31">
              <a:extLst>
                <a:ext uri="{FF2B5EF4-FFF2-40B4-BE49-F238E27FC236}">
                  <a16:creationId xmlns:a16="http://schemas.microsoft.com/office/drawing/2014/main" id="{D272686A-24AF-56F4-02FE-2CB04B3DF188}"/>
                </a:ext>
              </a:extLst>
            </p:cNvPr>
            <p:cNvSpPr/>
            <p:nvPr/>
          </p:nvSpPr>
          <p:spPr>
            <a:xfrm>
              <a:off x="6006155" y="3400425"/>
              <a:ext cx="1999608" cy="97631"/>
            </a:xfrm>
            <a:prstGeom prst="rect">
              <a:avLst/>
            </a:prstGeom>
            <a:solidFill>
              <a:schemeClr val="bg1"/>
            </a:solidFill>
            <a:ln w="190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dirty="0">
                <a:solidFill>
                  <a:prstClr val="white"/>
                </a:solidFill>
                <a:latin typeface="Calibri" panose="020F0502020204030204"/>
                <a:ea typeface="游ゴシック" panose="020B0400000000000000" pitchFamily="50" charset="-128"/>
              </a:endParaRPr>
            </a:p>
          </p:txBody>
        </p:sp>
      </p:grpSp>
    </p:spTree>
    <p:extLst>
      <p:ext uri="{BB962C8B-B14F-4D97-AF65-F5344CB8AC3E}">
        <p14:creationId xmlns:p14="http://schemas.microsoft.com/office/powerpoint/2010/main" val="2039418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C1E6F8B3-3C9E-8767-9A6A-653D0D6DB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526" y="2402734"/>
            <a:ext cx="2428786" cy="431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2-E</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受信したメールに返信しましょう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字幕 14">
            <a:extLst>
              <a:ext uri="{FF2B5EF4-FFF2-40B4-BE49-F238E27FC236}">
                <a16:creationId xmlns:a16="http://schemas.microsoft.com/office/drawing/2014/main" id="{C73543D8-3EAF-A1C0-CF65-C5A4F15C172F}"/>
              </a:ext>
            </a:extLst>
          </p:cNvPr>
          <p:cNvSpPr txBox="1">
            <a:spLocks/>
          </p:cNvSpPr>
          <p:nvPr/>
        </p:nvSpPr>
        <p:spPr>
          <a:xfrm>
            <a:off x="507804" y="962972"/>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BIZ UDPゴシック" panose="020B0400000000000000" pitchFamily="50" charset="-128"/>
                <a:ea typeface="BIZ UDPゴシック" panose="020B0400000000000000" pitchFamily="50" charset="-128"/>
              </a:rPr>
              <a:t>受信したメールに返信する方法</a:t>
            </a:r>
          </a:p>
        </p:txBody>
      </p:sp>
      <p:sp>
        <p:nvSpPr>
          <p:cNvPr id="4" name="Slide Number Placeholder 5">
            <a:extLst>
              <a:ext uri="{FF2B5EF4-FFF2-40B4-BE49-F238E27FC236}">
                <a16:creationId xmlns:a16="http://schemas.microsoft.com/office/drawing/2014/main" id="{8D33F21C-A2D7-3F6F-9BE2-9C21F60B564B}"/>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p>
        </p:txBody>
      </p:sp>
      <p:pic>
        <p:nvPicPr>
          <p:cNvPr id="15" name="図 14">
            <a:extLst>
              <a:ext uri="{FF2B5EF4-FFF2-40B4-BE49-F238E27FC236}">
                <a16:creationId xmlns:a16="http://schemas.microsoft.com/office/drawing/2014/main" id="{B22C28EE-5709-99A1-2786-8E7F64EF5BE5}"/>
              </a:ext>
            </a:extLst>
          </p:cNvPr>
          <p:cNvPicPr>
            <a:picLocks noChangeAspect="1"/>
          </p:cNvPicPr>
          <p:nvPr/>
        </p:nvPicPr>
        <p:blipFill>
          <a:blip r:embed="rId7"/>
          <a:stretch>
            <a:fillRect/>
          </a:stretch>
        </p:blipFill>
        <p:spPr>
          <a:xfrm>
            <a:off x="5449699" y="2406592"/>
            <a:ext cx="2428786" cy="4320000"/>
          </a:xfrm>
          <a:prstGeom prst="rect">
            <a:avLst/>
          </a:prstGeom>
          <a:ln>
            <a:solidFill>
              <a:schemeClr val="tx1"/>
            </a:solidFill>
          </a:ln>
        </p:spPr>
      </p:pic>
      <p:cxnSp>
        <p:nvCxnSpPr>
          <p:cNvPr id="16" name="直線矢印コネクタ 15">
            <a:extLst>
              <a:ext uri="{FF2B5EF4-FFF2-40B4-BE49-F238E27FC236}">
                <a16:creationId xmlns:a16="http://schemas.microsoft.com/office/drawing/2014/main" id="{FF027141-2FFE-8571-AFC2-CC1D1DFA6402}"/>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48E2D963-9592-AB7F-4D2C-9C158C3559F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B81019A6-F375-1864-492A-FFB510F38A85}"/>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返信したいメールを表示し</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ボタンを押します</a:t>
            </a:r>
          </a:p>
        </p:txBody>
      </p:sp>
      <p:sp>
        <p:nvSpPr>
          <p:cNvPr id="22" name="テキスト ボックス 21">
            <a:extLst>
              <a:ext uri="{FF2B5EF4-FFF2-40B4-BE49-F238E27FC236}">
                <a16:creationId xmlns:a16="http://schemas.microsoft.com/office/drawing/2014/main" id="{8BAF6AD2-01BA-8240-7683-5BB1538F223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2589FFF4-662D-072B-AB96-B7707289F570}"/>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赤枠内の　　　ボタンを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25" name="Picture 2">
            <a:extLst>
              <a:ext uri="{FF2B5EF4-FFF2-40B4-BE49-F238E27FC236}">
                <a16:creationId xmlns:a16="http://schemas.microsoft.com/office/drawing/2014/main" id="{74465A20-B4EF-CFAE-0C5B-E40C8C84EA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132" t="54832" r="6374" b="40232"/>
          <a:stretch/>
        </p:blipFill>
        <p:spPr bwMode="auto">
          <a:xfrm>
            <a:off x="1401517" y="1861357"/>
            <a:ext cx="344457" cy="403504"/>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6" name="Picture 3">
            <a:extLst>
              <a:ext uri="{FF2B5EF4-FFF2-40B4-BE49-F238E27FC236}">
                <a16:creationId xmlns:a16="http://schemas.microsoft.com/office/drawing/2014/main" id="{65328144-4C38-9B6F-A3A2-A29A37EFF5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441" t="61478" r="67568" b="29811"/>
          <a:stretch/>
        </p:blipFill>
        <p:spPr bwMode="auto">
          <a:xfrm>
            <a:off x="6685491" y="1525251"/>
            <a:ext cx="316722" cy="446449"/>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1D1EA893-4B2B-6633-E734-CA0EAB5FB24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l="18117" t="12982" b="66820"/>
          <a:stretch/>
        </p:blipFill>
        <p:spPr bwMode="auto">
          <a:xfrm>
            <a:off x="1599014" y="2925494"/>
            <a:ext cx="1998285" cy="8767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0" name="正方形/長方形 29">
            <a:extLst>
              <a:ext uri="{FF2B5EF4-FFF2-40B4-BE49-F238E27FC236}">
                <a16:creationId xmlns:a16="http://schemas.microsoft.com/office/drawing/2014/main" id="{7EFC5DCD-3393-C3CD-9F42-65EA66278ADD}"/>
              </a:ext>
            </a:extLst>
          </p:cNvPr>
          <p:cNvSpPr>
            <a:spLocks noChangeAspect="1"/>
          </p:cNvSpPr>
          <p:nvPr/>
        </p:nvSpPr>
        <p:spPr>
          <a:xfrm>
            <a:off x="3247680" y="4718513"/>
            <a:ext cx="342434" cy="342434"/>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31" name="グループ化 30">
            <a:extLst>
              <a:ext uri="{FF2B5EF4-FFF2-40B4-BE49-F238E27FC236}">
                <a16:creationId xmlns:a16="http://schemas.microsoft.com/office/drawing/2014/main" id="{48D4C42B-7686-485D-F3FF-0A9FBD723355}"/>
              </a:ext>
            </a:extLst>
          </p:cNvPr>
          <p:cNvGrpSpPr/>
          <p:nvPr/>
        </p:nvGrpSpPr>
        <p:grpSpPr>
          <a:xfrm>
            <a:off x="5440259" y="2409091"/>
            <a:ext cx="2438226" cy="4313642"/>
            <a:chOff x="5880733" y="2503501"/>
            <a:chExt cx="2023987" cy="3599998"/>
          </a:xfrm>
        </p:grpSpPr>
        <p:pic>
          <p:nvPicPr>
            <p:cNvPr id="7168" name="Picture 3">
              <a:extLst>
                <a:ext uri="{FF2B5EF4-FFF2-40B4-BE49-F238E27FC236}">
                  <a16:creationId xmlns:a16="http://schemas.microsoft.com/office/drawing/2014/main" id="{DD69992D-B3F6-A78B-FDD0-1E3B1E6B21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0733" y="2503501"/>
              <a:ext cx="2023987" cy="359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69" name="正方形/長方形 7168">
              <a:extLst>
                <a:ext uri="{FF2B5EF4-FFF2-40B4-BE49-F238E27FC236}">
                  <a16:creationId xmlns:a16="http://schemas.microsoft.com/office/drawing/2014/main" id="{DDD2B3E3-07EE-5E25-DEFE-AC9CEA312AE3}"/>
                </a:ext>
              </a:extLst>
            </p:cNvPr>
            <p:cNvSpPr>
              <a:spLocks/>
            </p:cNvSpPr>
            <p:nvPr/>
          </p:nvSpPr>
          <p:spPr>
            <a:xfrm>
              <a:off x="5988299" y="4655468"/>
              <a:ext cx="869701" cy="397795"/>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pic>
        <p:nvPicPr>
          <p:cNvPr id="7172" name="Picture 3">
            <a:extLst>
              <a:ext uri="{FF2B5EF4-FFF2-40B4-BE49-F238E27FC236}">
                <a16:creationId xmlns:a16="http://schemas.microsoft.com/office/drawing/2014/main" id="{D0C50AF6-5371-6632-B153-3E7D2252F55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artisticBlur radius="20"/>
                    </a14:imgEffect>
                  </a14:imgLayer>
                </a14:imgProps>
              </a:ext>
              <a:ext uri="{28A0092B-C50C-407E-A947-70E740481C1C}">
                <a14:useLocalDpi xmlns:a14="http://schemas.microsoft.com/office/drawing/2010/main" val="0"/>
              </a:ext>
            </a:extLst>
          </a:blip>
          <a:srcRect l="16990" t="12494" b="67212"/>
          <a:stretch/>
        </p:blipFill>
        <p:spPr bwMode="auto">
          <a:xfrm>
            <a:off x="5829984" y="2918821"/>
            <a:ext cx="2023966" cy="8801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173" name="Picture 3">
            <a:extLst>
              <a:ext uri="{FF2B5EF4-FFF2-40B4-BE49-F238E27FC236}">
                <a16:creationId xmlns:a16="http://schemas.microsoft.com/office/drawing/2014/main" id="{E973EA69-BC0A-CED8-9681-488947ED213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artisticBlur radius="20"/>
                    </a14:imgEffect>
                  </a14:imgLayer>
                </a14:imgProps>
              </a:ext>
              <a:ext uri="{28A0092B-C50C-407E-A947-70E740481C1C}">
                <a14:useLocalDpi xmlns:a14="http://schemas.microsoft.com/office/drawing/2010/main" val="0"/>
              </a:ext>
            </a:extLst>
          </a:blip>
          <a:srcRect l="16990" t="47705" b="44038"/>
          <a:stretch/>
        </p:blipFill>
        <p:spPr bwMode="auto">
          <a:xfrm>
            <a:off x="5829984" y="4415045"/>
            <a:ext cx="2023966" cy="3580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5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605B663C-1B49-6B11-C6DF-2CEBFC77985B}"/>
              </a:ext>
            </a:extLst>
          </p:cNvPr>
          <p:cNvGrpSpPr/>
          <p:nvPr/>
        </p:nvGrpSpPr>
        <p:grpSpPr>
          <a:xfrm>
            <a:off x="1235751" y="2406588"/>
            <a:ext cx="2430002" cy="4320000"/>
            <a:chOff x="1471984" y="2491467"/>
            <a:chExt cx="2027226" cy="3612205"/>
          </a:xfrm>
        </p:grpSpPr>
        <p:pic>
          <p:nvPicPr>
            <p:cNvPr id="30" name="Picture 2">
              <a:extLst>
                <a:ext uri="{FF2B5EF4-FFF2-40B4-BE49-F238E27FC236}">
                  <a16:creationId xmlns:a16="http://schemas.microsoft.com/office/drawing/2014/main" id="{9E4B1C15-C2DA-0964-9038-D072136488A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985" y="2491467"/>
              <a:ext cx="2027225" cy="36122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正方形/長方形 30">
              <a:extLst>
                <a:ext uri="{FF2B5EF4-FFF2-40B4-BE49-F238E27FC236}">
                  <a16:creationId xmlns:a16="http://schemas.microsoft.com/office/drawing/2014/main" id="{79E40D76-F10F-8A22-4F94-357D749C283D}"/>
                </a:ext>
              </a:extLst>
            </p:cNvPr>
            <p:cNvSpPr>
              <a:spLocks/>
            </p:cNvSpPr>
            <p:nvPr/>
          </p:nvSpPr>
          <p:spPr>
            <a:xfrm>
              <a:off x="1471986" y="3886201"/>
              <a:ext cx="2023987" cy="288757"/>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2" name="Picture 2">
              <a:extLst>
                <a:ext uri="{FF2B5EF4-FFF2-40B4-BE49-F238E27FC236}">
                  <a16:creationId xmlns:a16="http://schemas.microsoft.com/office/drawing/2014/main" id="{8D7C2731-0B3F-0BE8-78F0-D9339316B50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radius="20"/>
                      </a14:imgEffect>
                    </a14:imgLayer>
                  </a14:imgProps>
                </a:ext>
                <a:ext uri="{28A0092B-C50C-407E-A947-70E740481C1C}">
                  <a14:useLocalDpi xmlns:a14="http://schemas.microsoft.com/office/drawing/2010/main" val="0"/>
                </a:ext>
              </a:extLst>
            </a:blip>
            <a:srcRect t="18356" b="71644"/>
            <a:stretch/>
          </p:blipFill>
          <p:spPr bwMode="auto">
            <a:xfrm>
              <a:off x="1471985" y="3152401"/>
              <a:ext cx="2023987"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A4F6E3FA-1083-36FD-FBA2-1166E5E4FD9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radius="20"/>
                      </a14:imgEffect>
                    </a14:imgLayer>
                  </a14:imgProps>
                </a:ext>
                <a:ext uri="{28A0092B-C50C-407E-A947-70E740481C1C}">
                  <a14:useLocalDpi xmlns:a14="http://schemas.microsoft.com/office/drawing/2010/main" val="0"/>
                </a:ext>
              </a:extLst>
            </a:blip>
            <a:srcRect t="54704" b="38633"/>
            <a:stretch/>
          </p:blipFill>
          <p:spPr bwMode="auto">
            <a:xfrm>
              <a:off x="1471984" y="4440853"/>
              <a:ext cx="2023987" cy="2398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2-E</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受信したメールに返信しましょう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字幕 14">
            <a:extLst>
              <a:ext uri="{FF2B5EF4-FFF2-40B4-BE49-F238E27FC236}">
                <a16:creationId xmlns:a16="http://schemas.microsoft.com/office/drawing/2014/main" id="{C73543D8-3EAF-A1C0-CF65-C5A4F15C172F}"/>
              </a:ext>
            </a:extLst>
          </p:cNvPr>
          <p:cNvSpPr txBox="1">
            <a:spLocks/>
          </p:cNvSpPr>
          <p:nvPr/>
        </p:nvSpPr>
        <p:spPr>
          <a:xfrm>
            <a:off x="507804" y="962972"/>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a:latin typeface="BIZ UDPゴシック" panose="020B0400000000000000" pitchFamily="50" charset="-128"/>
                <a:ea typeface="BIZ UDPゴシック" panose="020B0400000000000000" pitchFamily="50" charset="-128"/>
              </a:rPr>
              <a:t>受信したメールに返信する方法</a:t>
            </a:r>
          </a:p>
        </p:txBody>
      </p:sp>
      <p:sp>
        <p:nvSpPr>
          <p:cNvPr id="9" name="Slide Number Placeholder 5">
            <a:extLst>
              <a:ext uri="{FF2B5EF4-FFF2-40B4-BE49-F238E27FC236}">
                <a16:creationId xmlns:a16="http://schemas.microsoft.com/office/drawing/2014/main" id="{D1AFC344-0E12-705D-5A72-9705021DC75E}"/>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pic>
        <p:nvPicPr>
          <p:cNvPr id="18" name="図 17">
            <a:extLst>
              <a:ext uri="{FF2B5EF4-FFF2-40B4-BE49-F238E27FC236}">
                <a16:creationId xmlns:a16="http://schemas.microsoft.com/office/drawing/2014/main" id="{F71D7DB9-9812-9573-FD40-0E4472FDE646}"/>
              </a:ext>
            </a:extLst>
          </p:cNvPr>
          <p:cNvPicPr>
            <a:picLocks noChangeAspect="1"/>
          </p:cNvPicPr>
          <p:nvPr/>
        </p:nvPicPr>
        <p:blipFill>
          <a:blip r:embed="rId9"/>
          <a:stretch>
            <a:fillRect/>
          </a:stretch>
        </p:blipFill>
        <p:spPr>
          <a:xfrm>
            <a:off x="5449699" y="2406592"/>
            <a:ext cx="2428786" cy="4320000"/>
          </a:xfrm>
          <a:prstGeom prst="rect">
            <a:avLst/>
          </a:prstGeom>
          <a:ln>
            <a:solidFill>
              <a:schemeClr val="tx1"/>
            </a:solidFill>
          </a:ln>
        </p:spPr>
      </p:pic>
      <p:cxnSp>
        <p:nvCxnSpPr>
          <p:cNvPr id="21" name="直線矢印コネクタ 20">
            <a:extLst>
              <a:ext uri="{FF2B5EF4-FFF2-40B4-BE49-F238E27FC236}">
                <a16:creationId xmlns:a16="http://schemas.microsoft.com/office/drawing/2014/main" id="{B8F656EB-1DBB-9DFB-A28A-97F304D1D04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C50F732-CE0D-D7E6-9293-79A29448B300}"/>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BB48CCBB-1522-F17B-6C6E-D64B0F4F6DE1}"/>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返信する文面を作成します</a:t>
            </a:r>
          </a:p>
        </p:txBody>
      </p:sp>
      <p:sp>
        <p:nvSpPr>
          <p:cNvPr id="24" name="テキスト ボックス 23">
            <a:extLst>
              <a:ext uri="{FF2B5EF4-FFF2-40B4-BE49-F238E27FC236}">
                <a16:creationId xmlns:a16="http://schemas.microsoft.com/office/drawing/2014/main" id="{8A2E12CE-6466-2CDC-A6AA-5D2AF2E9B52E}"/>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9FD5234D-78D1-CF6E-3282-A90F5660DD8F}"/>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文面の作成が完了したら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　　ボタンで送信します</a:t>
            </a:r>
          </a:p>
        </p:txBody>
      </p:sp>
      <p:pic>
        <p:nvPicPr>
          <p:cNvPr id="27" name="Picture 2">
            <a:extLst>
              <a:ext uri="{FF2B5EF4-FFF2-40B4-BE49-F238E27FC236}">
                <a16:creationId xmlns:a16="http://schemas.microsoft.com/office/drawing/2014/main" id="{FA6DF10A-0ECB-E353-A102-236DF5757C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548" t="7805" r="5691" b="87387"/>
          <a:stretch/>
        </p:blipFill>
        <p:spPr bwMode="auto">
          <a:xfrm>
            <a:off x="5664160" y="1934122"/>
            <a:ext cx="337836" cy="32974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grpSp>
        <p:nvGrpSpPr>
          <p:cNvPr id="34" name="グループ化 33">
            <a:extLst>
              <a:ext uri="{FF2B5EF4-FFF2-40B4-BE49-F238E27FC236}">
                <a16:creationId xmlns:a16="http://schemas.microsoft.com/office/drawing/2014/main" id="{35794182-F6EC-40A1-09A6-0BCA7F9445F1}"/>
              </a:ext>
            </a:extLst>
          </p:cNvPr>
          <p:cNvGrpSpPr/>
          <p:nvPr/>
        </p:nvGrpSpPr>
        <p:grpSpPr>
          <a:xfrm>
            <a:off x="5449841" y="2410406"/>
            <a:ext cx="2430001" cy="4320000"/>
            <a:chOff x="5880731" y="2491469"/>
            <a:chExt cx="2025119" cy="3615408"/>
          </a:xfrm>
        </p:grpSpPr>
        <p:pic>
          <p:nvPicPr>
            <p:cNvPr id="35" name="Picture 2">
              <a:extLst>
                <a:ext uri="{FF2B5EF4-FFF2-40B4-BE49-F238E27FC236}">
                  <a16:creationId xmlns:a16="http://schemas.microsoft.com/office/drawing/2014/main" id="{1ACE16C0-AB78-95DD-F003-9B5DC5A944F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732" y="2491469"/>
              <a:ext cx="2025118" cy="36154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B829C7A9-4D5D-34E3-5C95-53CCE2DD8E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radius="20"/>
                      </a14:imgEffect>
                    </a14:imgLayer>
                  </a14:imgProps>
                </a:ext>
                <a:ext uri="{28A0092B-C50C-407E-A947-70E740481C1C}">
                  <a14:useLocalDpi xmlns:a14="http://schemas.microsoft.com/office/drawing/2010/main" val="0"/>
                </a:ext>
              </a:extLst>
            </a:blip>
            <a:srcRect t="18356" b="71644"/>
            <a:stretch/>
          </p:blipFill>
          <p:spPr bwMode="auto">
            <a:xfrm>
              <a:off x="5880732" y="3152401"/>
              <a:ext cx="2023987" cy="3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6D410BF-37A3-4A90-8729-B216732C997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radius="20"/>
                      </a14:imgEffect>
                    </a14:imgLayer>
                  </a14:imgProps>
                </a:ext>
                <a:ext uri="{28A0092B-C50C-407E-A947-70E740481C1C}">
                  <a14:useLocalDpi xmlns:a14="http://schemas.microsoft.com/office/drawing/2010/main" val="0"/>
                </a:ext>
              </a:extLst>
            </a:blip>
            <a:srcRect t="54704" b="38633"/>
            <a:stretch/>
          </p:blipFill>
          <p:spPr bwMode="auto">
            <a:xfrm>
              <a:off x="5880731" y="4440853"/>
              <a:ext cx="2023987" cy="2398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8" name="正方形/長方形 37">
              <a:extLst>
                <a:ext uri="{FF2B5EF4-FFF2-40B4-BE49-F238E27FC236}">
                  <a16:creationId xmlns:a16="http://schemas.microsoft.com/office/drawing/2014/main" id="{15878DE3-BC07-1DE1-037F-A2DF33FBD857}"/>
                </a:ext>
              </a:extLst>
            </p:cNvPr>
            <p:cNvSpPr>
              <a:spLocks/>
            </p:cNvSpPr>
            <p:nvPr/>
          </p:nvSpPr>
          <p:spPr>
            <a:xfrm>
              <a:off x="7528341" y="2730061"/>
              <a:ext cx="340282" cy="247435"/>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106634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F1F9AC-2FFC-56CF-0C7F-707AEAF2D3D2}"/>
              </a:ext>
            </a:extLst>
          </p:cNvPr>
          <p:cNvSpPr/>
          <p:nvPr/>
        </p:nvSpPr>
        <p:spPr>
          <a:xfrm>
            <a:off x="616028" y="1916991"/>
            <a:ext cx="7805010" cy="2736016"/>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Calibri" panose="020F0502020204030204"/>
              <a:ea typeface="游ゴシック" panose="020B0400000000000000" pitchFamily="50" charset="-128"/>
            </a:endParaRPr>
          </a:p>
        </p:txBody>
      </p:sp>
      <p:pic>
        <p:nvPicPr>
          <p:cNvPr id="5" name="図 4" descr="アイコン&#10;&#10;自動的に生成された説明">
            <a:extLst>
              <a:ext uri="{FF2B5EF4-FFF2-40B4-BE49-F238E27FC236}">
                <a16:creationId xmlns:a16="http://schemas.microsoft.com/office/drawing/2014/main" id="{F806AEA6-7CB7-A795-F2CF-C9B7D32DC45A}"/>
              </a:ext>
            </a:extLst>
          </p:cNvPr>
          <p:cNvPicPr>
            <a:picLocks noChangeAspect="1"/>
          </p:cNvPicPr>
          <p:nvPr/>
        </p:nvPicPr>
        <p:blipFill>
          <a:blip r:embed="rId3"/>
          <a:stretch>
            <a:fillRect/>
          </a:stretch>
        </p:blipFill>
        <p:spPr>
          <a:xfrm>
            <a:off x="323974" y="3861003"/>
            <a:ext cx="2163753" cy="2706020"/>
          </a:xfrm>
          <a:prstGeom prst="rect">
            <a:avLst/>
          </a:prstGeom>
        </p:spPr>
      </p:pic>
      <p:sp>
        <p:nvSpPr>
          <p:cNvPr id="6" name="サブタイトル 2">
            <a:extLst>
              <a:ext uri="{FF2B5EF4-FFF2-40B4-BE49-F238E27FC236}">
                <a16:creationId xmlns:a16="http://schemas.microsoft.com/office/drawing/2014/main" id="{5D40AB91-B276-0076-2C25-CECAFAC54809}"/>
              </a:ext>
            </a:extLst>
          </p:cNvPr>
          <p:cNvSpPr txBox="1">
            <a:spLocks/>
          </p:cNvSpPr>
          <p:nvPr/>
        </p:nvSpPr>
        <p:spPr>
          <a:xfrm>
            <a:off x="616029" y="2313608"/>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文字入力の仕方</a:t>
            </a:r>
          </a:p>
        </p:txBody>
      </p:sp>
      <p:sp>
        <p:nvSpPr>
          <p:cNvPr id="3" name="テキスト ボックス 2">
            <a:extLst>
              <a:ext uri="{FF2B5EF4-FFF2-40B4-BE49-F238E27FC236}">
                <a16:creationId xmlns:a16="http://schemas.microsoft.com/office/drawing/2014/main" id="{FCCD213E-C1A7-04D4-EF08-2DA1D4929E88}"/>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rPr>
              <a:t>1</a:t>
            </a:r>
            <a:endParaRPr kumimoji="1" lang="ja-JP" altLang="en-US" sz="8800" b="1" dirty="0">
              <a:solidFill>
                <a:srgbClr val="4472C4"/>
              </a:solidFill>
            </a:endParaRPr>
          </a:p>
        </p:txBody>
      </p:sp>
      <p:sp>
        <p:nvSpPr>
          <p:cNvPr id="4" name="Slide Number Placeholder 5">
            <a:extLst>
              <a:ext uri="{FF2B5EF4-FFF2-40B4-BE49-F238E27FC236}">
                <a16:creationId xmlns:a16="http://schemas.microsoft.com/office/drawing/2014/main" id="{6A197FCB-DFAC-507F-CB09-615AAEA099E9}"/>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a:solidFill>
                  <a:schemeClr val="accent1"/>
                </a:solidFill>
                <a:latin typeface="BIZ UDPゴシック" panose="020B0400000000000000" pitchFamily="50" charset="-128"/>
                <a:ea typeface="BIZ UDPゴシック" panose="020B0400000000000000" pitchFamily="50" charset="-128"/>
              </a:rPr>
              <a:t>１</a:t>
            </a: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グループ化 36">
            <a:extLst>
              <a:ext uri="{FF2B5EF4-FFF2-40B4-BE49-F238E27FC236}">
                <a16:creationId xmlns:a16="http://schemas.microsoft.com/office/drawing/2014/main" id="{C76DDC50-13B1-78E9-6064-B2A932B011F2}"/>
              </a:ext>
            </a:extLst>
          </p:cNvPr>
          <p:cNvGrpSpPr/>
          <p:nvPr/>
        </p:nvGrpSpPr>
        <p:grpSpPr>
          <a:xfrm>
            <a:off x="5447394" y="2406591"/>
            <a:ext cx="2428785" cy="4319989"/>
            <a:chOff x="5880730" y="2491468"/>
            <a:chExt cx="2023988" cy="3600000"/>
          </a:xfrm>
        </p:grpSpPr>
        <p:pic>
          <p:nvPicPr>
            <p:cNvPr id="38" name="Picture 4">
              <a:extLst>
                <a:ext uri="{FF2B5EF4-FFF2-40B4-BE49-F238E27FC236}">
                  <a16:creationId xmlns:a16="http://schemas.microsoft.com/office/drawing/2014/main" id="{19B0F2BE-FD11-C700-B1FF-F8086AE54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730" y="2491468"/>
              <a:ext cx="2023988" cy="359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 name="図 38" descr="テキスト, 手紙&#10;&#10;自動的に生成された説明">
              <a:extLst>
                <a:ext uri="{FF2B5EF4-FFF2-40B4-BE49-F238E27FC236}">
                  <a16:creationId xmlns:a16="http://schemas.microsoft.com/office/drawing/2014/main" id="{C4F6A7FF-7D38-BB1F-66DB-BB124CB41E8C}"/>
                </a:ext>
              </a:extLst>
            </p:cNvPr>
            <p:cNvPicPr>
              <a:picLocks noChangeAspect="1"/>
            </p:cNvPicPr>
            <p:nvPr/>
          </p:nvPicPr>
          <p:blipFill rotWithShape="1">
            <a:blip r:embed="rId5">
              <a:extLst>
                <a:ext uri="{28A0092B-C50C-407E-A947-70E740481C1C}">
                  <a14:useLocalDpi xmlns:a14="http://schemas.microsoft.com/office/drawing/2010/main" val="0"/>
                </a:ext>
              </a:extLst>
            </a:blip>
            <a:srcRect l="2898" t="57784" r="3540" b="21183"/>
            <a:stretch/>
          </p:blipFill>
          <p:spPr>
            <a:xfrm>
              <a:off x="5881957" y="2830065"/>
              <a:ext cx="2022761" cy="985190"/>
            </a:xfrm>
            <a:prstGeom prst="rect">
              <a:avLst/>
            </a:prstGeom>
            <a:ln w="9525">
              <a:noFill/>
            </a:ln>
          </p:spPr>
        </p:pic>
        <p:pic>
          <p:nvPicPr>
            <p:cNvPr id="40" name="Picture 2">
              <a:extLst>
                <a:ext uri="{FF2B5EF4-FFF2-40B4-BE49-F238E27FC236}">
                  <a16:creationId xmlns:a16="http://schemas.microsoft.com/office/drawing/2014/main" id="{50F9441C-A6C8-3D30-0FCA-DD0D6C70F9C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Blur radius="20"/>
                      </a14:imgEffect>
                    </a14:imgLayer>
                  </a14:imgProps>
                </a:ext>
                <a:ext uri="{28A0092B-C50C-407E-A947-70E740481C1C}">
                  <a14:useLocalDpi xmlns:a14="http://schemas.microsoft.com/office/drawing/2010/main" val="0"/>
                </a:ext>
              </a:extLst>
            </a:blip>
            <a:srcRect t="67862" b="9281"/>
            <a:stretch/>
          </p:blipFill>
          <p:spPr bwMode="auto">
            <a:xfrm>
              <a:off x="5881957" y="3815255"/>
              <a:ext cx="2022761" cy="85402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1" name="正方形/長方形 40">
              <a:extLst>
                <a:ext uri="{FF2B5EF4-FFF2-40B4-BE49-F238E27FC236}">
                  <a16:creationId xmlns:a16="http://schemas.microsoft.com/office/drawing/2014/main" id="{10F256FC-7055-A85B-F34A-A56E3B1660E5}"/>
                </a:ext>
              </a:extLst>
            </p:cNvPr>
            <p:cNvSpPr>
              <a:spLocks/>
            </p:cNvSpPr>
            <p:nvPr/>
          </p:nvSpPr>
          <p:spPr>
            <a:xfrm>
              <a:off x="5880731" y="5835832"/>
              <a:ext cx="297999" cy="255636"/>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6" name="グループ化 35">
            <a:extLst>
              <a:ext uri="{FF2B5EF4-FFF2-40B4-BE49-F238E27FC236}">
                <a16:creationId xmlns:a16="http://schemas.microsoft.com/office/drawing/2014/main" id="{99EFF89B-5B6D-6955-857A-C88E42C8C8A9}"/>
              </a:ext>
            </a:extLst>
          </p:cNvPr>
          <p:cNvGrpSpPr/>
          <p:nvPr/>
        </p:nvGrpSpPr>
        <p:grpSpPr>
          <a:xfrm>
            <a:off x="1229809" y="2407646"/>
            <a:ext cx="2430000" cy="4320000"/>
            <a:chOff x="1229810" y="2407646"/>
            <a:chExt cx="2293821" cy="4057324"/>
          </a:xfrm>
        </p:grpSpPr>
        <p:pic>
          <p:nvPicPr>
            <p:cNvPr id="29" name="Picture 2">
              <a:extLst>
                <a:ext uri="{FF2B5EF4-FFF2-40B4-BE49-F238E27FC236}">
                  <a16:creationId xmlns:a16="http://schemas.microsoft.com/office/drawing/2014/main" id="{37C86618-E01C-1E87-C7A8-CBDA9F19A9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2526" y="2407646"/>
              <a:ext cx="2281105" cy="40573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図 29" descr="テキスト, 手紙&#10;&#10;自動的に生成された説明">
              <a:extLst>
                <a:ext uri="{FF2B5EF4-FFF2-40B4-BE49-F238E27FC236}">
                  <a16:creationId xmlns:a16="http://schemas.microsoft.com/office/drawing/2014/main" id="{0CEE8D4E-C113-3617-EF0D-108930BFB018}"/>
                </a:ext>
              </a:extLst>
            </p:cNvPr>
            <p:cNvPicPr>
              <a:picLocks noChangeAspect="1"/>
            </p:cNvPicPr>
            <p:nvPr/>
          </p:nvPicPr>
          <p:blipFill rotWithShape="1">
            <a:blip r:embed="rId5">
              <a:extLst>
                <a:ext uri="{28A0092B-C50C-407E-A947-70E740481C1C}">
                  <a14:useLocalDpi xmlns:a14="http://schemas.microsoft.com/office/drawing/2010/main" val="0"/>
                </a:ext>
              </a:extLst>
            </a:blip>
            <a:srcRect l="2898" t="57784" r="3540" b="21183"/>
            <a:stretch/>
          </p:blipFill>
          <p:spPr>
            <a:xfrm>
              <a:off x="1229810" y="4051375"/>
              <a:ext cx="2281105" cy="1111017"/>
            </a:xfrm>
            <a:prstGeom prst="rect">
              <a:avLst/>
            </a:prstGeom>
            <a:ln w="9525">
              <a:noFill/>
            </a:ln>
          </p:spPr>
        </p:pic>
        <p:pic>
          <p:nvPicPr>
            <p:cNvPr id="31" name="Picture 2">
              <a:extLst>
                <a:ext uri="{FF2B5EF4-FFF2-40B4-BE49-F238E27FC236}">
                  <a16:creationId xmlns:a16="http://schemas.microsoft.com/office/drawing/2014/main" id="{71BCCC55-5575-D692-A15D-4301059295F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Blur radius="20"/>
                      </a14:imgEffect>
                    </a14:imgLayer>
                  </a14:imgProps>
                </a:ext>
                <a:ext uri="{28A0092B-C50C-407E-A947-70E740481C1C}">
                  <a14:useLocalDpi xmlns:a14="http://schemas.microsoft.com/office/drawing/2010/main" val="0"/>
                </a:ext>
              </a:extLst>
            </a:blip>
            <a:srcRect t="67862" b="9281"/>
            <a:stretch/>
          </p:blipFill>
          <p:spPr bwMode="auto">
            <a:xfrm>
              <a:off x="1291316" y="5162392"/>
              <a:ext cx="2175943" cy="8846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2" name="正方形/長方形 31">
              <a:extLst>
                <a:ext uri="{FF2B5EF4-FFF2-40B4-BE49-F238E27FC236}">
                  <a16:creationId xmlns:a16="http://schemas.microsoft.com/office/drawing/2014/main" id="{47EBF720-3471-B6F3-5A98-73175533AC32}"/>
                </a:ext>
              </a:extLst>
            </p:cNvPr>
            <p:cNvSpPr>
              <a:spLocks/>
            </p:cNvSpPr>
            <p:nvPr/>
          </p:nvSpPr>
          <p:spPr>
            <a:xfrm>
              <a:off x="1239035" y="4037530"/>
              <a:ext cx="2282487" cy="1124862"/>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3" name="Picture 2">
              <a:extLst>
                <a:ext uri="{FF2B5EF4-FFF2-40B4-BE49-F238E27FC236}">
                  <a16:creationId xmlns:a16="http://schemas.microsoft.com/office/drawing/2014/main" id="{2184990C-AB18-1AF2-DE91-2B3141A7072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radius="20"/>
                      </a14:imgEffect>
                    </a14:imgLayer>
                  </a14:imgProps>
                </a:ext>
                <a:ext uri="{28A0092B-C50C-407E-A947-70E740481C1C}">
                  <a14:useLocalDpi xmlns:a14="http://schemas.microsoft.com/office/drawing/2010/main" val="0"/>
                </a:ext>
              </a:extLst>
            </a:blip>
            <a:srcRect t="18356" b="71644"/>
            <a:stretch/>
          </p:blipFill>
          <p:spPr bwMode="auto">
            <a:xfrm>
              <a:off x="1255818" y="2876968"/>
              <a:ext cx="2267813" cy="4033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8B859C14-ECB8-4285-C791-72876FAF70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2950" t="36596" r="19073" b="60709"/>
            <a:stretch/>
          </p:blipFill>
          <p:spPr bwMode="auto">
            <a:xfrm>
              <a:off x="1355015" y="3886269"/>
              <a:ext cx="638176" cy="109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7ECEDC01-E0B8-B7EE-3226-000F5FD8684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919" t="36967" r="19073" b="60709"/>
            <a:stretch/>
          </p:blipFill>
          <p:spPr bwMode="auto">
            <a:xfrm>
              <a:off x="1383592" y="3906328"/>
              <a:ext cx="1414463" cy="942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11" imgW="554" imgH="551" progId="TCLayout.ActiveDocument.1">
                  <p:embed/>
                </p:oleObj>
              </mc:Choice>
              <mc:Fallback>
                <p:oleObj name="think-cell スライド" r:id="rId11"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12"/>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2-F</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受信したメールの画像を保存しましょう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字幕 14">
            <a:extLst>
              <a:ext uri="{FF2B5EF4-FFF2-40B4-BE49-F238E27FC236}">
                <a16:creationId xmlns:a16="http://schemas.microsoft.com/office/drawing/2014/main" id="{C73543D8-3EAF-A1C0-CF65-C5A4F15C172F}"/>
              </a:ext>
            </a:extLst>
          </p:cNvPr>
          <p:cNvSpPr txBox="1">
            <a:spLocks/>
          </p:cNvSpPr>
          <p:nvPr/>
        </p:nvSpPr>
        <p:spPr>
          <a:xfrm>
            <a:off x="507804" y="962972"/>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BIZ UDPゴシック" panose="020B0400000000000000" pitchFamily="50" charset="-128"/>
                <a:ea typeface="BIZ UDPゴシック" panose="020B0400000000000000" pitchFamily="50" charset="-128"/>
              </a:rPr>
              <a:t>受信したメールの画像をアルバムに保存しましょう</a:t>
            </a:r>
          </a:p>
        </p:txBody>
      </p:sp>
      <p:sp>
        <p:nvSpPr>
          <p:cNvPr id="25" name="Slide Number Placeholder 5">
            <a:extLst>
              <a:ext uri="{FF2B5EF4-FFF2-40B4-BE49-F238E27FC236}">
                <a16:creationId xmlns:a16="http://schemas.microsoft.com/office/drawing/2014/main" id="{FE81EF7B-6116-A42D-8CA1-0B28F4B83606}"/>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cxnSp>
        <p:nvCxnSpPr>
          <p:cNvPr id="13" name="直線矢印コネクタ 12">
            <a:extLst>
              <a:ext uri="{FF2B5EF4-FFF2-40B4-BE49-F238E27FC236}">
                <a16:creationId xmlns:a16="http://schemas.microsoft.com/office/drawing/2014/main" id="{3C913B39-7615-AB74-BB34-14C59C731A28}"/>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2BEE9CD-8311-EDFF-7AF3-7EE6F7010595}"/>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4CCE0B0E-4C60-18D8-B1B2-207607122AAD}"/>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保存したい画像を</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長押しします</a:t>
            </a:r>
          </a:p>
        </p:txBody>
      </p:sp>
      <p:sp>
        <p:nvSpPr>
          <p:cNvPr id="16" name="テキスト ボックス 15">
            <a:extLst>
              <a:ext uri="{FF2B5EF4-FFF2-40B4-BE49-F238E27FC236}">
                <a16:creationId xmlns:a16="http://schemas.microsoft.com/office/drawing/2014/main" id="{411ED6A2-CD05-A104-53A4-0594DA13F7EC}"/>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10F074D4-1CBA-8311-CA09-CC4CCB329650}"/>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左下の　　　ボタンを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27" name="Picture 4">
            <a:extLst>
              <a:ext uri="{FF2B5EF4-FFF2-40B4-BE49-F238E27FC236}">
                <a16:creationId xmlns:a16="http://schemas.microsoft.com/office/drawing/2014/main" id="{A0F3E5BE-B85B-7082-1FAA-4BC3865349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 t="92899" r="85277"/>
          <a:stretch/>
        </p:blipFill>
        <p:spPr bwMode="auto">
          <a:xfrm>
            <a:off x="6470572" y="1594578"/>
            <a:ext cx="300685" cy="2556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068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B3D2ADD5-EB4D-31FD-D499-300504743A03}"/>
              </a:ext>
            </a:extLst>
          </p:cNvPr>
          <p:cNvGrpSpPr>
            <a:grpSpLocks noChangeAspect="1"/>
          </p:cNvGrpSpPr>
          <p:nvPr/>
        </p:nvGrpSpPr>
        <p:grpSpPr>
          <a:xfrm>
            <a:off x="1242526" y="2409092"/>
            <a:ext cx="2428786" cy="4320000"/>
            <a:chOff x="1474402" y="2521759"/>
            <a:chExt cx="2003456" cy="3563481"/>
          </a:xfrm>
        </p:grpSpPr>
        <p:pic>
          <p:nvPicPr>
            <p:cNvPr id="25" name="Picture 2">
              <a:extLst>
                <a:ext uri="{FF2B5EF4-FFF2-40B4-BE49-F238E27FC236}">
                  <a16:creationId xmlns:a16="http://schemas.microsoft.com/office/drawing/2014/main" id="{689E20D6-C59A-2D19-67B6-3711B5A1A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402" y="2521759"/>
              <a:ext cx="2003456" cy="35634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 name="正方形/長方形 25">
              <a:extLst>
                <a:ext uri="{FF2B5EF4-FFF2-40B4-BE49-F238E27FC236}">
                  <a16:creationId xmlns:a16="http://schemas.microsoft.com/office/drawing/2014/main" id="{A056BD94-139F-0DB0-19E3-1898B96482CE}"/>
                </a:ext>
              </a:extLst>
            </p:cNvPr>
            <p:cNvSpPr>
              <a:spLocks/>
            </p:cNvSpPr>
            <p:nvPr/>
          </p:nvSpPr>
          <p:spPr>
            <a:xfrm>
              <a:off x="1586053" y="4396146"/>
              <a:ext cx="1799834" cy="257917"/>
            </a:xfrm>
            <a:prstGeom prst="rect">
              <a:avLst/>
            </a:prstGeom>
            <a:noFill/>
            <a:ln w="19050">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grpSp>
        <p:nvGrpSpPr>
          <p:cNvPr id="27" name="グループ化 26">
            <a:extLst>
              <a:ext uri="{FF2B5EF4-FFF2-40B4-BE49-F238E27FC236}">
                <a16:creationId xmlns:a16="http://schemas.microsoft.com/office/drawing/2014/main" id="{ABBFC9DB-9F70-FC1C-0D5D-A39A44A916A8}"/>
              </a:ext>
            </a:extLst>
          </p:cNvPr>
          <p:cNvGrpSpPr>
            <a:grpSpLocks/>
          </p:cNvGrpSpPr>
          <p:nvPr/>
        </p:nvGrpSpPr>
        <p:grpSpPr>
          <a:xfrm>
            <a:off x="5449694" y="2406528"/>
            <a:ext cx="2430000" cy="4320000"/>
            <a:chOff x="5880730" y="2496051"/>
            <a:chExt cx="2023987" cy="3602261"/>
          </a:xfrm>
        </p:grpSpPr>
        <p:pic>
          <p:nvPicPr>
            <p:cNvPr id="29" name="Picture 2">
              <a:extLst>
                <a:ext uri="{FF2B5EF4-FFF2-40B4-BE49-F238E27FC236}">
                  <a16:creationId xmlns:a16="http://schemas.microsoft.com/office/drawing/2014/main" id="{0B71B9AD-422C-2597-5ED2-27DFC072D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0730" y="2498313"/>
              <a:ext cx="2023987" cy="359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図 29" descr="アプリケーション が含まれている画像&#10;&#10;自動的に生成された説明">
              <a:extLst>
                <a:ext uri="{FF2B5EF4-FFF2-40B4-BE49-F238E27FC236}">
                  <a16:creationId xmlns:a16="http://schemas.microsoft.com/office/drawing/2014/main" id="{D3C53F17-D82C-ABAF-7299-9A29E662785D}"/>
                </a:ext>
              </a:extLst>
            </p:cNvPr>
            <p:cNvPicPr>
              <a:picLocks noChangeAspect="1"/>
            </p:cNvPicPr>
            <p:nvPr/>
          </p:nvPicPr>
          <p:blipFill rotWithShape="1">
            <a:blip r:embed="rId6">
              <a:extLst>
                <a:ext uri="{28A0092B-C50C-407E-A947-70E740481C1C}">
                  <a14:useLocalDpi xmlns:a14="http://schemas.microsoft.com/office/drawing/2010/main" val="0"/>
                </a:ext>
              </a:extLst>
            </a:blip>
            <a:srcRect l="1747" t="9121" r="73532" b="78579"/>
            <a:stretch/>
          </p:blipFill>
          <p:spPr>
            <a:xfrm>
              <a:off x="6552752" y="4855651"/>
              <a:ext cx="713556" cy="694197"/>
            </a:xfrm>
            <a:prstGeom prst="rect">
              <a:avLst/>
            </a:prstGeom>
            <a:ln w="9525">
              <a:noFill/>
            </a:ln>
          </p:spPr>
        </p:pic>
        <p:pic>
          <p:nvPicPr>
            <p:cNvPr id="31" name="Picture 2">
              <a:extLst>
                <a:ext uri="{FF2B5EF4-FFF2-40B4-BE49-F238E27FC236}">
                  <a16:creationId xmlns:a16="http://schemas.microsoft.com/office/drawing/2014/main" id="{CD7E1376-2DCA-0760-3BB1-446368EA0ED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Blur radius="20"/>
                      </a14:imgEffect>
                    </a14:imgLayer>
                  </a14:imgProps>
                </a:ext>
                <a:ext uri="{28A0092B-C50C-407E-A947-70E740481C1C}">
                  <a14:useLocalDpi xmlns:a14="http://schemas.microsoft.com/office/drawing/2010/main" val="0"/>
                </a:ext>
              </a:extLst>
            </a:blip>
            <a:srcRect b="34455"/>
            <a:stretch/>
          </p:blipFill>
          <p:spPr bwMode="auto">
            <a:xfrm>
              <a:off x="5880730" y="2496051"/>
              <a:ext cx="2023987" cy="2359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F332FCF8-3384-BAF5-0E2B-7FCC551F7D3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Blur radius="20"/>
                      </a14:imgEffect>
                    </a14:imgLayer>
                  </a14:imgProps>
                </a:ext>
                <a:ext uri="{28A0092B-C50C-407E-A947-70E740481C1C}">
                  <a14:useLocalDpi xmlns:a14="http://schemas.microsoft.com/office/drawing/2010/main" val="0"/>
                </a:ext>
              </a:extLst>
            </a:blip>
            <a:srcRect t="66385" r="67989" b="14502"/>
            <a:stretch/>
          </p:blipFill>
          <p:spPr bwMode="auto">
            <a:xfrm>
              <a:off x="5880730" y="4877418"/>
              <a:ext cx="665897" cy="6880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3" name="正方形/長方形 32">
              <a:extLst>
                <a:ext uri="{FF2B5EF4-FFF2-40B4-BE49-F238E27FC236}">
                  <a16:creationId xmlns:a16="http://schemas.microsoft.com/office/drawing/2014/main" id="{8A9C203A-D096-0F23-8DE3-FD24D7E33F77}"/>
                </a:ext>
              </a:extLst>
            </p:cNvPr>
            <p:cNvSpPr>
              <a:spLocks/>
            </p:cNvSpPr>
            <p:nvPr/>
          </p:nvSpPr>
          <p:spPr>
            <a:xfrm>
              <a:off x="6573679" y="4882598"/>
              <a:ext cx="648000" cy="648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9" imgW="554" imgH="551" progId="TCLayout.ActiveDocument.1">
                  <p:embed/>
                </p:oleObj>
              </mc:Choice>
              <mc:Fallback>
                <p:oleObj name="think-cell スライド" r:id="rId9"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10"/>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2-F</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受信したメールの画像を保存しましょう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字幕 14">
            <a:extLst>
              <a:ext uri="{FF2B5EF4-FFF2-40B4-BE49-F238E27FC236}">
                <a16:creationId xmlns:a16="http://schemas.microsoft.com/office/drawing/2014/main" id="{C73543D8-3EAF-A1C0-CF65-C5A4F15C172F}"/>
              </a:ext>
            </a:extLst>
          </p:cNvPr>
          <p:cNvSpPr txBox="1">
            <a:spLocks/>
          </p:cNvSpPr>
          <p:nvPr/>
        </p:nvSpPr>
        <p:spPr>
          <a:xfrm>
            <a:off x="507351" y="967402"/>
            <a:ext cx="8384676" cy="36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BIZ UDPゴシック" panose="020B0400000000000000" pitchFamily="50" charset="-128"/>
                <a:ea typeface="BIZ UDPゴシック" panose="020B0400000000000000" pitchFamily="50" charset="-128"/>
              </a:rPr>
              <a:t>受信したメールの画像をアルバムに保存しましょう</a:t>
            </a:r>
          </a:p>
        </p:txBody>
      </p:sp>
      <p:sp>
        <p:nvSpPr>
          <p:cNvPr id="8" name="Slide Number Placeholder 5">
            <a:extLst>
              <a:ext uri="{FF2B5EF4-FFF2-40B4-BE49-F238E27FC236}">
                <a16:creationId xmlns:a16="http://schemas.microsoft.com/office/drawing/2014/main" id="{558E09E4-4099-2742-5C33-CBDF796FFB6D}"/>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cxnSp>
        <p:nvCxnSpPr>
          <p:cNvPr id="12" name="直線矢印コネクタ 11">
            <a:extLst>
              <a:ext uri="{FF2B5EF4-FFF2-40B4-BE49-F238E27FC236}">
                <a16:creationId xmlns:a16="http://schemas.microsoft.com/office/drawing/2014/main" id="{2D0AD45C-9F38-DEFC-3566-756865FCF26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0240B11-BE38-67FA-1AD8-FD021BA02B6A}"/>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1C92BA6B-84B3-4314-D359-91A05228813E}"/>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「画像を保存」を押します</a:t>
            </a:r>
          </a:p>
        </p:txBody>
      </p:sp>
      <p:sp>
        <p:nvSpPr>
          <p:cNvPr id="21" name="テキスト ボックス 20">
            <a:extLst>
              <a:ext uri="{FF2B5EF4-FFF2-40B4-BE49-F238E27FC236}">
                <a16:creationId xmlns:a16="http://schemas.microsoft.com/office/drawing/2014/main" id="{3F2B6897-E114-82D0-B4CE-098F2322BE3F}"/>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9782A0A1-21D1-B6C8-C9C3-FD8510316942}"/>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画像がアルバムの中に</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保存されます</a:t>
            </a:r>
          </a:p>
        </p:txBody>
      </p:sp>
    </p:spTree>
    <p:extLst>
      <p:ext uri="{BB962C8B-B14F-4D97-AF65-F5344CB8AC3E}">
        <p14:creationId xmlns:p14="http://schemas.microsoft.com/office/powerpoint/2010/main" val="4153282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2-G</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詐欺メールにご用心</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サブタイトル 2">
            <a:extLst>
              <a:ext uri="{FF2B5EF4-FFF2-40B4-BE49-F238E27FC236}">
                <a16:creationId xmlns:a16="http://schemas.microsoft.com/office/drawing/2014/main" id="{8772328D-E3C6-7728-74B5-126264902B6B}"/>
              </a:ext>
            </a:extLst>
          </p:cNvPr>
          <p:cNvSpPr txBox="1">
            <a:spLocks/>
          </p:cNvSpPr>
          <p:nvPr/>
        </p:nvSpPr>
        <p:spPr>
          <a:xfrm>
            <a:off x="630147" y="1053860"/>
            <a:ext cx="8224826" cy="4608512"/>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None/>
            </a:pPr>
            <a:r>
              <a:rPr lang="ja-JP" altLang="en-US" sz="3200" b="1" dirty="0">
                <a:solidFill>
                  <a:srgbClr val="4472C4"/>
                </a:solidFill>
                <a:latin typeface="BIZ UDPゴシック" panose="020B0400000000000000" pitchFamily="50" charset="-128"/>
                <a:ea typeface="BIZ UDPゴシック" panose="020B0400000000000000" pitchFamily="50" charset="-128"/>
              </a:rPr>
              <a:t>身に覚えのないメールにご注意ください</a:t>
            </a:r>
            <a:r>
              <a:rPr lang="en-US" altLang="ja-JP" sz="3200" b="1" dirty="0">
                <a:solidFill>
                  <a:srgbClr val="4472C4"/>
                </a:solidFill>
                <a:latin typeface="BIZ UDPゴシック" panose="020B0400000000000000" pitchFamily="50" charset="-128"/>
                <a:ea typeface="BIZ UDPゴシック" panose="020B0400000000000000" pitchFamily="50" charset="-128"/>
              </a:rPr>
              <a:t>!</a:t>
            </a:r>
            <a:endParaRPr lang="ja-JP" altLang="en-US" sz="3200" b="1" dirty="0">
              <a:solidFill>
                <a:srgbClr val="4472C4"/>
              </a:solidFill>
              <a:latin typeface="BIZ UDPゴシック" panose="020B0400000000000000" pitchFamily="50" charset="-128"/>
              <a:ea typeface="BIZ UDPゴシック" panose="020B0400000000000000" pitchFamily="50" charset="-128"/>
            </a:endParaRPr>
          </a:p>
          <a:p>
            <a:pPr marL="0" indent="0">
              <a:lnSpc>
                <a:spcPct val="130000"/>
              </a:lnSpc>
              <a:buNone/>
            </a:pPr>
            <a:r>
              <a:rPr lang="ja-JP" altLang="en-US" sz="1800" dirty="0">
                <a:latin typeface="BIZ UDPゴシック" panose="020B0400000000000000" pitchFamily="50" charset="-128"/>
                <a:ea typeface="BIZ UDPゴシック" panose="020B0400000000000000" pitchFamily="50" charset="-128"/>
              </a:rPr>
              <a:t>ショップやメーカーの公式サイトからのメールになりすまし、メールから偽のサイトに誘導し、そこでユーザー</a:t>
            </a:r>
            <a:r>
              <a:rPr lang="en-US" altLang="ja-JP" sz="1800" dirty="0">
                <a:latin typeface="BIZ UDPゴシック" panose="020B0400000000000000" pitchFamily="50" charset="-128"/>
                <a:ea typeface="BIZ UDPゴシック" panose="020B0400000000000000" pitchFamily="50" charset="-128"/>
              </a:rPr>
              <a:t>ID</a:t>
            </a:r>
            <a:r>
              <a:rPr lang="ja-JP" altLang="en-US" sz="1800" dirty="0">
                <a:latin typeface="BIZ UDPゴシック" panose="020B0400000000000000" pitchFamily="50" charset="-128"/>
                <a:ea typeface="BIZ UDPゴシック" panose="020B0400000000000000" pitchFamily="50" charset="-128"/>
              </a:rPr>
              <a:t>やパスワード、クレジットカードなどの情報を入力させて盗み取ろうとする詐欺メールをフィッシングメールと呼びます。</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buNone/>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dirty="0">
                <a:latin typeface="BIZ UDPゴシック" panose="020B0400000000000000" pitchFamily="50" charset="-128"/>
                <a:ea typeface="BIZ UDPゴシック" panose="020B0400000000000000" pitchFamily="50" charset="-128"/>
              </a:rPr>
              <a:t>還付金があります」「お金をあげます</a:t>
            </a: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dirty="0">
                <a:latin typeface="BIZ UDPゴシック" panose="020B0400000000000000" pitchFamily="50" charset="-128"/>
                <a:ea typeface="BIZ UDPゴシック" panose="020B0400000000000000" pitchFamily="50" charset="-128"/>
              </a:rPr>
              <a:t>など都合の良い儲け話が書かれたメールは、ほとんどが詐欺メールです。このようなメールにご注意ください。</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buNone/>
            </a:pPr>
            <a:r>
              <a:rPr lang="ja-JP" altLang="en-US" sz="1800" b="1" u="sng" dirty="0">
                <a:solidFill>
                  <a:srgbClr val="FF3300"/>
                </a:solidFill>
                <a:latin typeface="BIZ UDPゴシック" panose="020B0400000000000000" pitchFamily="50" charset="-128"/>
                <a:ea typeface="BIZ UDPゴシック" panose="020B0400000000000000" pitchFamily="50" charset="-128"/>
              </a:rPr>
              <a:t>怪しいと感じたメールは削除することをおすすめします。</a:t>
            </a:r>
          </a:p>
        </p:txBody>
      </p:sp>
      <p:pic>
        <p:nvPicPr>
          <p:cNvPr id="4" name="図 3" descr="アイコン&#10;&#10;自動的に生成された説明">
            <a:extLst>
              <a:ext uri="{FF2B5EF4-FFF2-40B4-BE49-F238E27FC236}">
                <a16:creationId xmlns:a16="http://schemas.microsoft.com/office/drawing/2014/main" id="{684B7E5B-5F4C-21EA-8472-B5407857F1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855" y="4615672"/>
            <a:ext cx="2222957" cy="2093399"/>
          </a:xfrm>
          <a:prstGeom prst="rect">
            <a:avLst/>
          </a:prstGeom>
        </p:spPr>
      </p:pic>
      <p:sp>
        <p:nvSpPr>
          <p:cNvPr id="11" name="四角形: 角を丸くする 10">
            <a:extLst>
              <a:ext uri="{FF2B5EF4-FFF2-40B4-BE49-F238E27FC236}">
                <a16:creationId xmlns:a16="http://schemas.microsoft.com/office/drawing/2014/main" id="{2F459317-035D-BEF5-42FA-84EDC4364557}"/>
              </a:ext>
            </a:extLst>
          </p:cNvPr>
          <p:cNvSpPr/>
          <p:nvPr/>
        </p:nvSpPr>
        <p:spPr>
          <a:xfrm>
            <a:off x="1563189" y="4892696"/>
            <a:ext cx="3618412" cy="1724004"/>
          </a:xfrm>
          <a:prstGeom prst="roundRect">
            <a:avLst>
              <a:gd name="adj" fmla="val 10037"/>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33" dirty="0">
                <a:solidFill>
                  <a:schemeClr val="tx1">
                    <a:lumMod val="75000"/>
                    <a:lumOff val="25000"/>
                  </a:schemeClr>
                </a:solidFill>
                <a:ea typeface="游ゴシック" panose="020B0400000000000000" pitchFamily="50" charset="-128"/>
              </a:rPr>
              <a:t>・還付金があります</a:t>
            </a:r>
            <a:r>
              <a:rPr kumimoji="1" lang="en-US" altLang="ja-JP" sz="1633" dirty="0">
                <a:solidFill>
                  <a:schemeClr val="tx1">
                    <a:lumMod val="75000"/>
                    <a:lumOff val="25000"/>
                  </a:schemeClr>
                </a:solidFill>
                <a:ea typeface="游ゴシック" panose="020B0400000000000000" pitchFamily="50" charset="-128"/>
              </a:rPr>
              <a:t>…</a:t>
            </a:r>
          </a:p>
          <a:p>
            <a:r>
              <a:rPr kumimoji="1" lang="ja-JP" altLang="en-US" sz="1633" dirty="0">
                <a:solidFill>
                  <a:schemeClr val="tx1">
                    <a:lumMod val="75000"/>
                    <a:lumOff val="25000"/>
                  </a:schemeClr>
                </a:solidFill>
                <a:ea typeface="游ゴシック" panose="020B0400000000000000" pitchFamily="50" charset="-128"/>
              </a:rPr>
              <a:t>・お金をあげます</a:t>
            </a:r>
            <a:r>
              <a:rPr kumimoji="1" lang="en-US" altLang="ja-JP" sz="1633" dirty="0">
                <a:solidFill>
                  <a:schemeClr val="tx1">
                    <a:lumMod val="75000"/>
                    <a:lumOff val="25000"/>
                  </a:schemeClr>
                </a:solidFill>
                <a:ea typeface="游ゴシック" panose="020B0400000000000000" pitchFamily="50" charset="-128"/>
              </a:rPr>
              <a:t>…</a:t>
            </a:r>
          </a:p>
          <a:p>
            <a:r>
              <a:rPr kumimoji="1" lang="ja-JP" altLang="en-US" sz="1633" dirty="0">
                <a:solidFill>
                  <a:schemeClr val="tx1">
                    <a:lumMod val="75000"/>
                    <a:lumOff val="25000"/>
                  </a:schemeClr>
                </a:solidFill>
                <a:ea typeface="游ゴシック" panose="020B0400000000000000" pitchFamily="50" charset="-128"/>
              </a:rPr>
              <a:t>・私は有名タレントの●●です</a:t>
            </a:r>
            <a:r>
              <a:rPr kumimoji="1" lang="en-US" altLang="ja-JP" sz="1633" dirty="0">
                <a:solidFill>
                  <a:schemeClr val="tx1">
                    <a:lumMod val="75000"/>
                    <a:lumOff val="25000"/>
                  </a:schemeClr>
                </a:solidFill>
                <a:ea typeface="游ゴシック" panose="020B0400000000000000" pitchFamily="50" charset="-128"/>
              </a:rPr>
              <a:t>…</a:t>
            </a:r>
          </a:p>
          <a:p>
            <a:r>
              <a:rPr kumimoji="1" lang="ja-JP" altLang="en-US" sz="1633" dirty="0">
                <a:solidFill>
                  <a:schemeClr val="tx1">
                    <a:lumMod val="75000"/>
                    <a:lumOff val="25000"/>
                  </a:schemeClr>
                </a:solidFill>
                <a:ea typeface="游ゴシック" panose="020B0400000000000000" pitchFamily="50" charset="-128"/>
              </a:rPr>
              <a:t>・至急お支払いをお願いします</a:t>
            </a:r>
            <a:r>
              <a:rPr kumimoji="1" lang="en-US" altLang="ja-JP" sz="1633" dirty="0">
                <a:solidFill>
                  <a:schemeClr val="tx1">
                    <a:lumMod val="75000"/>
                    <a:lumOff val="25000"/>
                  </a:schemeClr>
                </a:solidFill>
                <a:ea typeface="游ゴシック" panose="020B0400000000000000" pitchFamily="50" charset="-128"/>
              </a:rPr>
              <a:t>…</a:t>
            </a:r>
            <a:endParaRPr kumimoji="1" lang="ja-JP" altLang="en-US" sz="1633" dirty="0">
              <a:solidFill>
                <a:schemeClr val="tx1">
                  <a:lumMod val="75000"/>
                  <a:lumOff val="25000"/>
                </a:schemeClr>
              </a:solidFill>
              <a:ea typeface="游ゴシック" panose="020B0400000000000000" pitchFamily="50" charset="-128"/>
            </a:endParaRPr>
          </a:p>
        </p:txBody>
      </p:sp>
      <p:pic>
        <p:nvPicPr>
          <p:cNvPr id="12" name="図 11" descr="アイコン&#10;&#10;自動的に生成された説明">
            <a:extLst>
              <a:ext uri="{FF2B5EF4-FFF2-40B4-BE49-F238E27FC236}">
                <a16:creationId xmlns:a16="http://schemas.microsoft.com/office/drawing/2014/main" id="{468F0639-A535-1401-D967-2FC17C7BEEE7}"/>
              </a:ext>
            </a:extLst>
          </p:cNvPr>
          <p:cNvPicPr>
            <a:picLocks noChangeAspect="1"/>
          </p:cNvPicPr>
          <p:nvPr/>
        </p:nvPicPr>
        <p:blipFill rotWithShape="1">
          <a:blip r:embed="rId7">
            <a:extLst>
              <a:ext uri="{28A0092B-C50C-407E-A947-70E740481C1C}">
                <a14:useLocalDpi xmlns:a14="http://schemas.microsoft.com/office/drawing/2010/main" val="0"/>
              </a:ext>
            </a:extLst>
          </a:blip>
          <a:srcRect l="61875" t="61575"/>
          <a:stretch/>
        </p:blipFill>
        <p:spPr>
          <a:xfrm>
            <a:off x="2884927" y="4281356"/>
            <a:ext cx="901219" cy="882751"/>
          </a:xfrm>
          <a:prstGeom prst="rect">
            <a:avLst/>
          </a:prstGeom>
        </p:spPr>
      </p:pic>
      <p:sp>
        <p:nvSpPr>
          <p:cNvPr id="6" name="Slide Number Placeholder 5">
            <a:extLst>
              <a:ext uri="{FF2B5EF4-FFF2-40B4-BE49-F238E27FC236}">
                <a16:creationId xmlns:a16="http://schemas.microsoft.com/office/drawing/2014/main" id="{B9319613-F434-5A14-ECEE-869B31809A3E}"/>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p>
        </p:txBody>
      </p:sp>
    </p:spTree>
    <p:extLst>
      <p:ext uri="{BB962C8B-B14F-4D97-AF65-F5344CB8AC3E}">
        <p14:creationId xmlns:p14="http://schemas.microsoft.com/office/powerpoint/2010/main" val="1924903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2-G</a:t>
            </a:r>
            <a:endParaRPr kumimoji="0" lang="ja-JP" altLang="en-US" kern="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タイトル 1">
            <a:extLst>
              <a:ext uri="{FF2B5EF4-FFF2-40B4-BE49-F238E27FC236}">
                <a16:creationId xmlns:a16="http://schemas.microsoft.com/office/drawing/2014/main" id="{43AA73DC-84EA-5E08-4FF2-ECBE84980D95}"/>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詐欺メールにご用心</a:t>
            </a:r>
          </a:p>
        </p:txBody>
      </p:sp>
      <p:sp>
        <p:nvSpPr>
          <p:cNvPr id="21" name="テキスト ボックス 20">
            <a:extLst>
              <a:ext uri="{FF2B5EF4-FFF2-40B4-BE49-F238E27FC236}">
                <a16:creationId xmlns:a16="http://schemas.microsoft.com/office/drawing/2014/main" id="{49339409-2DCC-1E07-66DE-0BC92D35BEF4}"/>
              </a:ext>
            </a:extLst>
          </p:cNvPr>
          <p:cNvSpPr txBox="1"/>
          <p:nvPr/>
        </p:nvSpPr>
        <p:spPr>
          <a:xfrm>
            <a:off x="2440249" y="1835339"/>
            <a:ext cx="4320480" cy="4185761"/>
          </a:xfrm>
          <a:prstGeom prst="rect">
            <a:avLst/>
          </a:prstGeom>
          <a:noFill/>
          <a:ln>
            <a:solidFill>
              <a:schemeClr val="tx1"/>
            </a:solidFill>
          </a:ln>
        </p:spPr>
        <p:txBody>
          <a:bodyPr wrap="square">
            <a:spAutoFit/>
          </a:bodyPr>
          <a:lstStyle/>
          <a:p>
            <a:pPr rtl="0">
              <a:spcBef>
                <a:spcPts val="0"/>
              </a:spcBef>
              <a:spcAft>
                <a:spcPts val="0"/>
              </a:spcAft>
            </a:pPr>
            <a:br>
              <a:rPr lang="ja-JP" altLang="en-US">
                <a:effectLst/>
                <a:latin typeface="BIZ UDPゴシック" panose="020B0400000000000000" pitchFamily="50" charset="-128"/>
                <a:ea typeface="BIZ UDPゴシック" panose="020B0400000000000000" pitchFamily="50" charset="-128"/>
              </a:rPr>
            </a:br>
            <a:r>
              <a:rPr lang="ja-JP" altLang="en-US" sz="1600" i="0" u="none" strike="noStrike">
                <a:solidFill>
                  <a:srgbClr val="000000"/>
                </a:solidFill>
                <a:effectLst/>
                <a:latin typeface="BIZ UDPゴシック" panose="020B0400000000000000" pitchFamily="50" charset="-128"/>
                <a:ea typeface="BIZ UDPゴシック" panose="020B0400000000000000" pitchFamily="50" charset="-128"/>
              </a:rPr>
              <a:t>差出人：</a:t>
            </a:r>
            <a:r>
              <a:rPr lang="en-US" altLang="ja-JP" sz="1600" i="0" u="none" strike="noStrike">
                <a:solidFill>
                  <a:srgbClr val="000000"/>
                </a:solidFill>
                <a:effectLst/>
                <a:latin typeface="BIZ UDPゴシック" panose="020B0400000000000000" pitchFamily="50" charset="-128"/>
                <a:ea typeface="BIZ UDPゴシック" panose="020B0400000000000000" pitchFamily="50" charset="-128"/>
              </a:rPr>
              <a:t>sagimail@xxx.co.jp</a:t>
            </a:r>
            <a:endParaRPr lang="en-US" altLang="ja-JP">
              <a:effectLst/>
              <a:latin typeface="BIZ UDPゴシック" panose="020B0400000000000000" pitchFamily="50" charset="-128"/>
              <a:ea typeface="BIZ UDPゴシック" panose="020B0400000000000000" pitchFamily="50" charset="-128"/>
            </a:endParaRPr>
          </a:p>
          <a:p>
            <a:pPr rtl="0">
              <a:spcBef>
                <a:spcPts val="0"/>
              </a:spcBef>
              <a:spcAft>
                <a:spcPts val="0"/>
              </a:spcAft>
            </a:pPr>
            <a:br>
              <a:rPr lang="en-US" altLang="ja-JP">
                <a:effectLst/>
                <a:latin typeface="BIZ UDPゴシック" panose="020B0400000000000000" pitchFamily="50" charset="-128"/>
                <a:ea typeface="BIZ UDPゴシック" panose="020B0400000000000000" pitchFamily="50" charset="-128"/>
              </a:rPr>
            </a:br>
            <a:r>
              <a:rPr lang="ja-JP" altLang="en-US" sz="1600" i="0" u="none" strike="noStrike">
                <a:solidFill>
                  <a:srgbClr val="000000"/>
                </a:solidFill>
                <a:effectLst/>
                <a:latin typeface="BIZ UDPゴシック" panose="020B0400000000000000" pitchFamily="50" charset="-128"/>
                <a:ea typeface="BIZ UDPゴシック" panose="020B0400000000000000" pitchFamily="50" charset="-128"/>
              </a:rPr>
              <a:t>件名：〇〇運送不在通知</a:t>
            </a:r>
            <a:endParaRPr lang="ja-JP" altLang="en-US">
              <a:effectLst/>
              <a:latin typeface="BIZ UDPゴシック" panose="020B0400000000000000" pitchFamily="50" charset="-128"/>
              <a:ea typeface="BIZ UDPゴシック" panose="020B0400000000000000" pitchFamily="50" charset="-128"/>
            </a:endParaRPr>
          </a:p>
          <a:p>
            <a:pPr rtl="0">
              <a:spcBef>
                <a:spcPts val="0"/>
              </a:spcBef>
              <a:spcAft>
                <a:spcPts val="0"/>
              </a:spcAft>
            </a:pPr>
            <a:br>
              <a:rPr lang="ja-JP" altLang="en-US">
                <a:effectLst/>
                <a:latin typeface="BIZ UDPゴシック" panose="020B0400000000000000" pitchFamily="50" charset="-128"/>
                <a:ea typeface="BIZ UDPゴシック" panose="020B0400000000000000" pitchFamily="50" charset="-128"/>
              </a:rPr>
            </a:br>
            <a:r>
              <a:rPr lang="en-US" altLang="ja-JP" sz="1800" i="0" u="none" strike="noStrike">
                <a:solidFill>
                  <a:srgbClr val="000000"/>
                </a:solidFill>
                <a:effectLst/>
                <a:latin typeface="BIZ UDPゴシック" panose="020B0400000000000000" pitchFamily="50" charset="-128"/>
                <a:ea typeface="BIZ UDPゴシック" panose="020B0400000000000000" pitchFamily="50" charset="-128"/>
              </a:rPr>
              <a:t>XXX</a:t>
            </a:r>
            <a:r>
              <a:rPr lang="ja-JP" altLang="en-US" sz="1800" i="0" u="none" strike="noStrike">
                <a:solidFill>
                  <a:srgbClr val="000000"/>
                </a:solidFill>
                <a:effectLst/>
                <a:latin typeface="BIZ UDPゴシック" panose="020B0400000000000000" pitchFamily="50" charset="-128"/>
                <a:ea typeface="BIZ UDPゴシック" panose="020B0400000000000000" pitchFamily="50" charset="-128"/>
              </a:rPr>
              <a:t>様</a:t>
            </a:r>
            <a:endParaRPr lang="ja-JP" altLang="en-US">
              <a:effectLst/>
              <a:latin typeface="BIZ UDPゴシック" panose="020B0400000000000000" pitchFamily="50" charset="-128"/>
              <a:ea typeface="BIZ UDPゴシック" panose="020B0400000000000000" pitchFamily="50" charset="-128"/>
            </a:endParaRPr>
          </a:p>
          <a:p>
            <a:pPr rtl="0">
              <a:spcBef>
                <a:spcPts val="0"/>
              </a:spcBef>
              <a:spcAft>
                <a:spcPts val="0"/>
              </a:spcAft>
            </a:pPr>
            <a:br>
              <a:rPr lang="ja-JP" altLang="en-US">
                <a:effectLst/>
                <a:latin typeface="BIZ UDPゴシック" panose="020B0400000000000000" pitchFamily="50" charset="-128"/>
                <a:ea typeface="BIZ UDPゴシック" panose="020B0400000000000000" pitchFamily="50" charset="-128"/>
              </a:rPr>
            </a:br>
            <a:r>
              <a:rPr lang="ja-JP" altLang="en-US" sz="1800" i="0" u="none" strike="noStrike">
                <a:solidFill>
                  <a:srgbClr val="000000"/>
                </a:solidFill>
                <a:effectLst/>
                <a:latin typeface="BIZ UDPゴシック" panose="020B0400000000000000" pitchFamily="50" charset="-128"/>
                <a:ea typeface="BIZ UDPゴシック" panose="020B0400000000000000" pitchFamily="50" charset="-128"/>
              </a:rPr>
              <a:t>お客様が</a:t>
            </a:r>
            <a:r>
              <a:rPr lang="ja-JP" altLang="en-US" sz="1800" i="0" u="none" strike="noStrike">
                <a:solidFill>
                  <a:srgbClr val="202124"/>
                </a:solidFill>
                <a:effectLst/>
                <a:latin typeface="BIZ UDPゴシック" panose="020B0400000000000000" pitchFamily="50" charset="-128"/>
                <a:ea typeface="BIZ UDPゴシック" panose="020B0400000000000000" pitchFamily="50" charset="-128"/>
              </a:rPr>
              <a:t>缺席のため荷物を持ち帰</a:t>
            </a:r>
            <a:endParaRPr lang="ja-JP" altLang="en-US">
              <a:effectLst/>
              <a:latin typeface="BIZ UDPゴシック" panose="020B0400000000000000" pitchFamily="50" charset="-128"/>
              <a:ea typeface="BIZ UDPゴシック" panose="020B0400000000000000" pitchFamily="50" charset="-128"/>
            </a:endParaRPr>
          </a:p>
          <a:p>
            <a:pPr rtl="0">
              <a:spcBef>
                <a:spcPts val="0"/>
              </a:spcBef>
              <a:spcAft>
                <a:spcPts val="0"/>
              </a:spcAft>
            </a:pPr>
            <a:br>
              <a:rPr lang="ja-JP" altLang="en-US">
                <a:effectLst/>
                <a:latin typeface="BIZ UDPゴシック" panose="020B0400000000000000" pitchFamily="50" charset="-128"/>
                <a:ea typeface="BIZ UDPゴシック" panose="020B0400000000000000" pitchFamily="50" charset="-128"/>
              </a:rPr>
            </a:br>
            <a:r>
              <a:rPr lang="ja-JP" altLang="en-US" sz="1800" i="0" u="none" strike="noStrike">
                <a:solidFill>
                  <a:srgbClr val="202124"/>
                </a:solidFill>
                <a:effectLst/>
                <a:latin typeface="BIZ UDPゴシック" panose="020B0400000000000000" pitchFamily="50" charset="-128"/>
                <a:ea typeface="BIZ UDPゴシック" panose="020B0400000000000000" pitchFamily="50" charset="-128"/>
              </a:rPr>
              <a:t>りしました。</a:t>
            </a:r>
            <a:endParaRPr lang="ja-JP" altLang="en-US">
              <a:effectLst/>
              <a:latin typeface="BIZ UDPゴシック" panose="020B0400000000000000" pitchFamily="50" charset="-128"/>
              <a:ea typeface="BIZ UDPゴシック" panose="020B0400000000000000" pitchFamily="50" charset="-128"/>
            </a:endParaRPr>
          </a:p>
          <a:p>
            <a:pPr rtl="0">
              <a:spcBef>
                <a:spcPts val="0"/>
              </a:spcBef>
              <a:spcAft>
                <a:spcPts val="0"/>
              </a:spcAft>
            </a:pPr>
            <a:br>
              <a:rPr lang="ja-JP" altLang="en-US">
                <a:effectLst/>
                <a:latin typeface="BIZ UDPゴシック" panose="020B0400000000000000" pitchFamily="50" charset="-128"/>
                <a:ea typeface="BIZ UDPゴシック" panose="020B0400000000000000" pitchFamily="50" charset="-128"/>
              </a:rPr>
            </a:br>
            <a:r>
              <a:rPr lang="ja-JP" altLang="en-US" sz="1800" i="0" u="none" strike="noStrike">
                <a:solidFill>
                  <a:srgbClr val="202124"/>
                </a:solidFill>
                <a:effectLst/>
                <a:latin typeface="BIZ UDPゴシック" panose="020B0400000000000000" pitchFamily="50" charset="-128"/>
                <a:ea typeface="BIZ UDPゴシック" panose="020B0400000000000000" pitchFamily="50" charset="-128"/>
              </a:rPr>
              <a:t>こちらから確認をください</a:t>
            </a:r>
            <a:endParaRPr lang="en-US" altLang="ja-JP" sz="1800" i="0" u="none" strike="noStrike">
              <a:solidFill>
                <a:srgbClr val="202124"/>
              </a:solidFill>
              <a:effectLst/>
              <a:latin typeface="BIZ UDPゴシック" panose="020B0400000000000000" pitchFamily="50" charset="-128"/>
              <a:ea typeface="BIZ UDPゴシック" panose="020B0400000000000000" pitchFamily="50" charset="-128"/>
            </a:endParaRPr>
          </a:p>
          <a:p>
            <a:pPr rtl="0">
              <a:spcBef>
                <a:spcPts val="0"/>
              </a:spcBef>
              <a:spcAft>
                <a:spcPts val="0"/>
              </a:spcAft>
            </a:pPr>
            <a:endParaRPr lang="en-US" altLang="ja-JP" sz="1800" i="0" u="none" strike="noStrike">
              <a:solidFill>
                <a:srgbClr val="202124"/>
              </a:solidFill>
              <a:effectLst/>
              <a:latin typeface="BIZ UDPゴシック" panose="020B0400000000000000" pitchFamily="50" charset="-128"/>
              <a:ea typeface="BIZ UDPゴシック" panose="020B0400000000000000" pitchFamily="50" charset="-128"/>
            </a:endParaRPr>
          </a:p>
          <a:p>
            <a:pPr rtl="0">
              <a:spcBef>
                <a:spcPts val="0"/>
              </a:spcBef>
              <a:spcAft>
                <a:spcPts val="0"/>
              </a:spcAft>
            </a:pPr>
            <a:r>
              <a:rPr lang="en-US" altLang="ja-JP" sz="1800" i="0" u="sng">
                <a:solidFill>
                  <a:srgbClr val="0000FF"/>
                </a:solidFill>
                <a:effectLst/>
                <a:latin typeface="BIZ UDPゴシック" panose="020B0400000000000000" pitchFamily="50" charset="-128"/>
                <a:ea typeface="BIZ UDPゴシック" panose="020B0400000000000000" pitchFamily="50" charset="-128"/>
              </a:rPr>
              <a:t>6rme.wunm.com</a:t>
            </a:r>
          </a:p>
          <a:p>
            <a:pPr rtl="0">
              <a:spcBef>
                <a:spcPts val="0"/>
              </a:spcBef>
              <a:spcAft>
                <a:spcPts val="0"/>
              </a:spcAft>
            </a:pPr>
            <a:endParaRPr lang="en-US" altLang="ja-JP">
              <a:effectLst/>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0C91A6B0-84D4-54B8-11A3-244C3B827023}"/>
              </a:ext>
            </a:extLst>
          </p:cNvPr>
          <p:cNvSpPr txBox="1"/>
          <p:nvPr/>
        </p:nvSpPr>
        <p:spPr>
          <a:xfrm>
            <a:off x="6949217" y="5274852"/>
            <a:ext cx="2177787" cy="338554"/>
          </a:xfrm>
          <a:prstGeom prst="rect">
            <a:avLst/>
          </a:prstGeom>
          <a:noFill/>
        </p:spPr>
        <p:txBody>
          <a:bodyPr wrap="square" lIns="91440" tIns="45720" rIns="91440" bIns="45720" anchor="t">
            <a:spAutoFit/>
          </a:bodyPr>
          <a:lstStyle/>
          <a:p>
            <a:pPr rtl="0">
              <a:spcBef>
                <a:spcPts val="0"/>
              </a:spcBef>
              <a:spcAft>
                <a:spcPts val="0"/>
              </a:spcAft>
            </a:pPr>
            <a:r>
              <a:rPr lang="ja-JP" altLang="en-US" sz="1600" i="0" u="none" strike="noStrike">
                <a:solidFill>
                  <a:srgbClr val="434343"/>
                </a:solidFill>
                <a:effectLst/>
                <a:latin typeface="BIZ UDPゴシック" panose="020B0400000000000000" pitchFamily="50" charset="-128"/>
                <a:ea typeface="BIZ UDPゴシック" panose="020B0400000000000000" pitchFamily="50" charset="-128"/>
              </a:rPr>
              <a:t>不自然な言葉使い</a:t>
            </a:r>
            <a:endParaRPr lang="ja-JP" altLang="en-US" sz="1600">
              <a:effectLst/>
              <a:latin typeface="BIZ UDPゴシック" panose="020B0400000000000000" pitchFamily="50" charset="-128"/>
              <a:ea typeface="BIZ UDPゴシック" panose="020B0400000000000000" pitchFamily="50" charset="-128"/>
            </a:endParaRPr>
          </a:p>
        </p:txBody>
      </p:sp>
      <p:sp>
        <p:nvSpPr>
          <p:cNvPr id="23" name="サブタイトル 2">
            <a:extLst>
              <a:ext uri="{FF2B5EF4-FFF2-40B4-BE49-F238E27FC236}">
                <a16:creationId xmlns:a16="http://schemas.microsoft.com/office/drawing/2014/main" id="{8EE0D7CB-2090-FE4E-90DC-154B596A8441}"/>
              </a:ext>
            </a:extLst>
          </p:cNvPr>
          <p:cNvSpPr txBox="1">
            <a:spLocks/>
          </p:cNvSpPr>
          <p:nvPr/>
        </p:nvSpPr>
        <p:spPr>
          <a:xfrm>
            <a:off x="640918" y="1259297"/>
            <a:ext cx="7200000" cy="468389"/>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75000"/>
              </a:lnSpc>
              <a:buNone/>
            </a:pPr>
            <a:r>
              <a:rPr lang="en-US" altLang="ja-JP">
                <a:solidFill>
                  <a:srgbClr val="4472C4"/>
                </a:solidFill>
                <a:latin typeface="BIZ UDPゴシック" panose="020B0400000000000000" pitchFamily="50" charset="-128"/>
                <a:ea typeface="BIZ UDPゴシック" panose="020B0400000000000000" pitchFamily="50" charset="-128"/>
              </a:rPr>
              <a:t>【</a:t>
            </a:r>
            <a:r>
              <a:rPr lang="ja-JP" altLang="en-US">
                <a:solidFill>
                  <a:srgbClr val="4472C4"/>
                </a:solidFill>
                <a:latin typeface="BIZ UDPゴシック" panose="020B0400000000000000" pitchFamily="50" charset="-128"/>
                <a:ea typeface="BIZ UDPゴシック" panose="020B0400000000000000" pitchFamily="50" charset="-128"/>
              </a:rPr>
              <a:t>参考</a:t>
            </a:r>
            <a:r>
              <a:rPr lang="en-US" altLang="ja-JP">
                <a:solidFill>
                  <a:srgbClr val="4472C4"/>
                </a:solidFill>
                <a:latin typeface="BIZ UDPゴシック" panose="020B0400000000000000" pitchFamily="50" charset="-128"/>
                <a:ea typeface="BIZ UDPゴシック" panose="020B0400000000000000" pitchFamily="50" charset="-128"/>
              </a:rPr>
              <a:t>】</a:t>
            </a:r>
            <a:r>
              <a:rPr lang="ja-JP" altLang="en-US">
                <a:solidFill>
                  <a:srgbClr val="4472C4"/>
                </a:solidFill>
                <a:latin typeface="BIZ UDPゴシック" panose="020B0400000000000000" pitchFamily="50" charset="-128"/>
                <a:ea typeface="BIZ UDPゴシック" panose="020B0400000000000000" pitchFamily="50" charset="-128"/>
              </a:rPr>
              <a:t>フィッシングメールの例</a:t>
            </a:r>
          </a:p>
        </p:txBody>
      </p:sp>
      <p:cxnSp>
        <p:nvCxnSpPr>
          <p:cNvPr id="24" name="直線コネクタ 23">
            <a:extLst>
              <a:ext uri="{FF2B5EF4-FFF2-40B4-BE49-F238E27FC236}">
                <a16:creationId xmlns:a16="http://schemas.microsoft.com/office/drawing/2014/main" id="{AF5F6957-EB96-3786-A53A-214DA70F9F8C}"/>
              </a:ext>
            </a:extLst>
          </p:cNvPr>
          <p:cNvCxnSpPr>
            <a:cxnSpLocks/>
          </p:cNvCxnSpPr>
          <p:nvPr/>
        </p:nvCxnSpPr>
        <p:spPr>
          <a:xfrm>
            <a:off x="2422992" y="2535978"/>
            <a:ext cx="4320480" cy="0"/>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9F262F79-013B-95B8-3334-7C35F9910AD2}"/>
              </a:ext>
            </a:extLst>
          </p:cNvPr>
          <p:cNvCxnSpPr>
            <a:cxnSpLocks/>
          </p:cNvCxnSpPr>
          <p:nvPr/>
        </p:nvCxnSpPr>
        <p:spPr>
          <a:xfrm>
            <a:off x="2440249" y="3016990"/>
            <a:ext cx="4320480" cy="0"/>
          </a:xfrm>
          <a:prstGeom prst="line">
            <a:avLst/>
          </a:prstGeom>
        </p:spPr>
        <p:style>
          <a:lnRef idx="1">
            <a:schemeClr val="dk1"/>
          </a:lnRef>
          <a:fillRef idx="0">
            <a:schemeClr val="dk1"/>
          </a:fillRef>
          <a:effectRef idx="0">
            <a:schemeClr val="dk1"/>
          </a:effectRef>
          <a:fontRef idx="minor">
            <a:schemeClr val="tx1"/>
          </a:fontRef>
        </p:style>
      </p:cxnSp>
      <p:sp>
        <p:nvSpPr>
          <p:cNvPr id="26" name="四角形: 角を丸くする 25">
            <a:extLst>
              <a:ext uri="{FF2B5EF4-FFF2-40B4-BE49-F238E27FC236}">
                <a16:creationId xmlns:a16="http://schemas.microsoft.com/office/drawing/2014/main" id="{34CF0650-D8A6-9E30-13C0-755E933C71E9}"/>
              </a:ext>
            </a:extLst>
          </p:cNvPr>
          <p:cNvSpPr/>
          <p:nvPr/>
        </p:nvSpPr>
        <p:spPr>
          <a:xfrm>
            <a:off x="3402616" y="3688105"/>
            <a:ext cx="312489" cy="345200"/>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A36928B3-51CB-CCFB-99B4-A8BABDB8978B}"/>
              </a:ext>
            </a:extLst>
          </p:cNvPr>
          <p:cNvSpPr/>
          <p:nvPr/>
        </p:nvSpPr>
        <p:spPr>
          <a:xfrm>
            <a:off x="2492925" y="4745742"/>
            <a:ext cx="2826507" cy="352352"/>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BA0A4B23-02C7-EB3A-7F3E-691E0583DD47}"/>
              </a:ext>
            </a:extLst>
          </p:cNvPr>
          <p:cNvSpPr/>
          <p:nvPr/>
        </p:nvSpPr>
        <p:spPr>
          <a:xfrm>
            <a:off x="2492925" y="5388992"/>
            <a:ext cx="2826507" cy="348533"/>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B1957CCD-548A-DE53-441D-57C27859DE57}"/>
              </a:ext>
            </a:extLst>
          </p:cNvPr>
          <p:cNvSpPr/>
          <p:nvPr/>
        </p:nvSpPr>
        <p:spPr>
          <a:xfrm>
            <a:off x="2512101" y="4268289"/>
            <a:ext cx="1347021" cy="345200"/>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四角形: 角を丸くする 30">
            <a:extLst>
              <a:ext uri="{FF2B5EF4-FFF2-40B4-BE49-F238E27FC236}">
                <a16:creationId xmlns:a16="http://schemas.microsoft.com/office/drawing/2014/main" id="{5EFB1678-E342-D466-80DC-566ABB6398AE}"/>
              </a:ext>
            </a:extLst>
          </p:cNvPr>
          <p:cNvSpPr/>
          <p:nvPr/>
        </p:nvSpPr>
        <p:spPr>
          <a:xfrm>
            <a:off x="5258265" y="3685146"/>
            <a:ext cx="1042712" cy="345200"/>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2" name="サブタイトル 2">
            <a:extLst>
              <a:ext uri="{FF2B5EF4-FFF2-40B4-BE49-F238E27FC236}">
                <a16:creationId xmlns:a16="http://schemas.microsoft.com/office/drawing/2014/main" id="{A454160C-8A0E-6929-120F-45BF3E69A236}"/>
              </a:ext>
            </a:extLst>
          </p:cNvPr>
          <p:cNvSpPr txBox="1">
            <a:spLocks/>
          </p:cNvSpPr>
          <p:nvPr/>
        </p:nvSpPr>
        <p:spPr>
          <a:xfrm>
            <a:off x="6959704" y="2016243"/>
            <a:ext cx="1942509" cy="289552"/>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b="0">
                <a:solidFill>
                  <a:srgbClr val="FF3300"/>
                </a:solidFill>
                <a:latin typeface="BIZ UDPゴシック" panose="020B0400000000000000" pitchFamily="50" charset="-128"/>
                <a:ea typeface="BIZ UDPゴシック" panose="020B0400000000000000" pitchFamily="50" charset="-128"/>
              </a:rPr>
              <a:t>ポイント１</a:t>
            </a:r>
          </a:p>
        </p:txBody>
      </p:sp>
      <p:cxnSp>
        <p:nvCxnSpPr>
          <p:cNvPr id="33" name="直線コネクタ 32">
            <a:extLst>
              <a:ext uri="{FF2B5EF4-FFF2-40B4-BE49-F238E27FC236}">
                <a16:creationId xmlns:a16="http://schemas.microsoft.com/office/drawing/2014/main" id="{129E20ED-3A87-56D1-A74B-018D50868451}"/>
              </a:ext>
            </a:extLst>
          </p:cNvPr>
          <p:cNvCxnSpPr>
            <a:cxnSpLocks/>
            <a:stCxn id="26" idx="0"/>
          </p:cNvCxnSpPr>
          <p:nvPr/>
        </p:nvCxnSpPr>
        <p:spPr>
          <a:xfrm rot="16200000" flipV="1">
            <a:off x="2067801" y="2197044"/>
            <a:ext cx="572878" cy="2409243"/>
          </a:xfrm>
          <a:prstGeom prst="bentConnector2">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sp>
        <p:nvSpPr>
          <p:cNvPr id="3" name="四角形: 角を丸くする 2">
            <a:extLst>
              <a:ext uri="{FF2B5EF4-FFF2-40B4-BE49-F238E27FC236}">
                <a16:creationId xmlns:a16="http://schemas.microsoft.com/office/drawing/2014/main" id="{9E0B43BA-1694-698D-DB0E-666AEF72C4FD}"/>
              </a:ext>
            </a:extLst>
          </p:cNvPr>
          <p:cNvSpPr/>
          <p:nvPr/>
        </p:nvSpPr>
        <p:spPr>
          <a:xfrm>
            <a:off x="3208204" y="2138381"/>
            <a:ext cx="2147740" cy="345200"/>
          </a:xfrm>
          <a:prstGeom prst="roundRect">
            <a:avLst/>
          </a:prstGeom>
          <a:noFill/>
          <a:ln w="1905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1FE9B014-F458-5A58-380D-105F8CA86C97}"/>
              </a:ext>
            </a:extLst>
          </p:cNvPr>
          <p:cNvSpPr txBox="1"/>
          <p:nvPr/>
        </p:nvSpPr>
        <p:spPr>
          <a:xfrm>
            <a:off x="6926839" y="2220616"/>
            <a:ext cx="2869649" cy="338554"/>
          </a:xfrm>
          <a:prstGeom prst="rect">
            <a:avLst/>
          </a:prstGeom>
          <a:noFill/>
        </p:spPr>
        <p:txBody>
          <a:bodyPr wrap="square" lIns="91440" tIns="45720" rIns="91440" bIns="45720" anchor="t">
            <a:spAutoFit/>
          </a:bodyPr>
          <a:lstStyle/>
          <a:p>
            <a:pPr rtl="0">
              <a:spcBef>
                <a:spcPts val="0"/>
              </a:spcBef>
              <a:spcAft>
                <a:spcPts val="0"/>
              </a:spcAft>
            </a:pPr>
            <a:r>
              <a:rPr lang="ja-JP" altLang="en-US" sz="1600">
                <a:solidFill>
                  <a:srgbClr val="434343"/>
                </a:solidFill>
                <a:latin typeface="BIZ UDPゴシック" panose="020B0400000000000000" pitchFamily="50" charset="-128"/>
                <a:ea typeface="BIZ UDPゴシック" panose="020B0400000000000000" pitchFamily="50" charset="-128"/>
              </a:rPr>
              <a:t>見覚えのないアドレス</a:t>
            </a:r>
            <a:endParaRPr lang="en-US" altLang="ja-JP" sz="1600">
              <a:solidFill>
                <a:srgbClr val="434343"/>
              </a:solidFill>
              <a:latin typeface="BIZ UDPゴシック" panose="020B0400000000000000" pitchFamily="50" charset="-128"/>
              <a:ea typeface="BIZ UDPゴシック" panose="020B0400000000000000" pitchFamily="50" charset="-128"/>
            </a:endParaRPr>
          </a:p>
        </p:txBody>
      </p:sp>
      <p:sp>
        <p:nvSpPr>
          <p:cNvPr id="15" name="サブタイトル 2">
            <a:extLst>
              <a:ext uri="{FF2B5EF4-FFF2-40B4-BE49-F238E27FC236}">
                <a16:creationId xmlns:a16="http://schemas.microsoft.com/office/drawing/2014/main" id="{FC48F419-230D-F17D-8847-840A687E4F7A}"/>
              </a:ext>
            </a:extLst>
          </p:cNvPr>
          <p:cNvSpPr txBox="1">
            <a:spLocks/>
          </p:cNvSpPr>
          <p:nvPr/>
        </p:nvSpPr>
        <p:spPr>
          <a:xfrm>
            <a:off x="84668" y="2953134"/>
            <a:ext cx="1942509" cy="289552"/>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b="0">
                <a:solidFill>
                  <a:srgbClr val="FF3300"/>
                </a:solidFill>
                <a:latin typeface="BIZ UDPゴシック" panose="020B0400000000000000" pitchFamily="50" charset="-128"/>
                <a:ea typeface="BIZ UDPゴシック" panose="020B0400000000000000" pitchFamily="50" charset="-128"/>
              </a:rPr>
              <a:t>ポイント２</a:t>
            </a:r>
          </a:p>
        </p:txBody>
      </p:sp>
      <p:sp>
        <p:nvSpPr>
          <p:cNvPr id="18" name="サブタイトル 2">
            <a:extLst>
              <a:ext uri="{FF2B5EF4-FFF2-40B4-BE49-F238E27FC236}">
                <a16:creationId xmlns:a16="http://schemas.microsoft.com/office/drawing/2014/main" id="{31C8EB01-ABED-C145-457D-5FAABF7EFE35}"/>
              </a:ext>
            </a:extLst>
          </p:cNvPr>
          <p:cNvSpPr txBox="1">
            <a:spLocks/>
          </p:cNvSpPr>
          <p:nvPr/>
        </p:nvSpPr>
        <p:spPr>
          <a:xfrm>
            <a:off x="6959704" y="3836293"/>
            <a:ext cx="1135296" cy="299340"/>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b="0">
                <a:solidFill>
                  <a:srgbClr val="FF3300"/>
                </a:solidFill>
                <a:latin typeface="BIZ UDPゴシック" panose="020B0400000000000000" pitchFamily="50" charset="-128"/>
                <a:ea typeface="BIZ UDPゴシック" panose="020B0400000000000000" pitchFamily="50" charset="-128"/>
              </a:rPr>
              <a:t>ポイント３</a:t>
            </a:r>
          </a:p>
        </p:txBody>
      </p:sp>
      <p:sp>
        <p:nvSpPr>
          <p:cNvPr id="45" name="サブタイトル 2">
            <a:extLst>
              <a:ext uri="{FF2B5EF4-FFF2-40B4-BE49-F238E27FC236}">
                <a16:creationId xmlns:a16="http://schemas.microsoft.com/office/drawing/2014/main" id="{CC268CAB-4897-F86E-43A3-C310DD963247}"/>
              </a:ext>
            </a:extLst>
          </p:cNvPr>
          <p:cNvSpPr txBox="1">
            <a:spLocks/>
          </p:cNvSpPr>
          <p:nvPr/>
        </p:nvSpPr>
        <p:spPr>
          <a:xfrm>
            <a:off x="6959704" y="5007087"/>
            <a:ext cx="1942509" cy="289552"/>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b="0">
                <a:solidFill>
                  <a:srgbClr val="FF3300"/>
                </a:solidFill>
                <a:latin typeface="BIZ UDPゴシック" panose="020B0400000000000000" pitchFamily="50" charset="-128"/>
                <a:ea typeface="BIZ UDPゴシック" panose="020B0400000000000000" pitchFamily="50" charset="-128"/>
              </a:rPr>
              <a:t>ポイント４</a:t>
            </a:r>
          </a:p>
        </p:txBody>
      </p:sp>
      <p:sp>
        <p:nvSpPr>
          <p:cNvPr id="5" name="テキスト ボックス 4">
            <a:extLst>
              <a:ext uri="{FF2B5EF4-FFF2-40B4-BE49-F238E27FC236}">
                <a16:creationId xmlns:a16="http://schemas.microsoft.com/office/drawing/2014/main" id="{BCD45459-27D3-C990-384F-F6A919245CD0}"/>
              </a:ext>
            </a:extLst>
          </p:cNvPr>
          <p:cNvSpPr txBox="1"/>
          <p:nvPr/>
        </p:nvSpPr>
        <p:spPr>
          <a:xfrm>
            <a:off x="73974" y="3139323"/>
            <a:ext cx="2869649" cy="769441"/>
          </a:xfrm>
          <a:prstGeom prst="rect">
            <a:avLst/>
          </a:prstGeom>
          <a:noFill/>
        </p:spPr>
        <p:txBody>
          <a:bodyPr wrap="square" lIns="91440" tIns="45720" rIns="91440" bIns="45720" anchor="t">
            <a:spAutoFit/>
          </a:bodyPr>
          <a:lstStyle/>
          <a:p>
            <a:pPr rtl="0">
              <a:spcBef>
                <a:spcPts val="0"/>
              </a:spcBef>
              <a:spcAft>
                <a:spcPts val="0"/>
              </a:spcAft>
            </a:pPr>
            <a:r>
              <a:rPr lang="ja-JP" altLang="en-US" sz="1400" i="0" u="none" strike="noStrike">
                <a:solidFill>
                  <a:srgbClr val="434343"/>
                </a:solidFill>
                <a:effectLst/>
                <a:latin typeface="BIZ UDPゴシック" panose="020B0400000000000000" pitchFamily="50" charset="-128"/>
                <a:ea typeface="BIZ UDPゴシック" panose="020B0400000000000000" pitchFamily="50" charset="-128"/>
              </a:rPr>
              <a:t>簡体字</a:t>
            </a:r>
            <a:r>
              <a:rPr lang="ja-JP" altLang="en-US" sz="1400">
                <a:solidFill>
                  <a:srgbClr val="434343"/>
                </a:solidFill>
                <a:latin typeface="BIZ UDPゴシック" panose="020B0400000000000000" pitchFamily="50" charset="-128"/>
                <a:ea typeface="BIZ UDPゴシック" panose="020B0400000000000000" pitchFamily="50" charset="-128"/>
              </a:rPr>
              <a:t>等の</a:t>
            </a:r>
            <a:endParaRPr lang="en-US" altLang="ja-JP" sz="1400">
              <a:solidFill>
                <a:srgbClr val="434343"/>
              </a:solidFill>
              <a:latin typeface="BIZ UDPゴシック" panose="020B0400000000000000" pitchFamily="50" charset="-128"/>
              <a:ea typeface="BIZ UDPゴシック" panose="020B0400000000000000" pitchFamily="50" charset="-128"/>
            </a:endParaRPr>
          </a:p>
          <a:p>
            <a:pPr rtl="0">
              <a:spcBef>
                <a:spcPts val="0"/>
              </a:spcBef>
              <a:spcAft>
                <a:spcPts val="0"/>
              </a:spcAft>
            </a:pPr>
            <a:r>
              <a:rPr lang="ja-JP" altLang="en-US" sz="1400">
                <a:solidFill>
                  <a:srgbClr val="434343"/>
                </a:solidFill>
                <a:latin typeface="BIZ UDPゴシック" panose="020B0400000000000000" pitchFamily="50" charset="-128"/>
                <a:ea typeface="BIZ UDPゴシック" panose="020B0400000000000000" pitchFamily="50" charset="-128"/>
              </a:rPr>
              <a:t>特殊文字</a:t>
            </a:r>
            <a:r>
              <a:rPr lang="ja-JP" altLang="en-US" sz="1400" i="0" u="none" strike="noStrike">
                <a:solidFill>
                  <a:srgbClr val="434343"/>
                </a:solidFill>
                <a:effectLst/>
                <a:latin typeface="BIZ UDPゴシック" panose="020B0400000000000000" pitchFamily="50" charset="-128"/>
                <a:ea typeface="BIZ UDPゴシック" panose="020B0400000000000000" pitchFamily="50" charset="-128"/>
              </a:rPr>
              <a:t>が入っている</a:t>
            </a:r>
            <a:endParaRPr lang="ja-JP" altLang="en-US" sz="1400">
              <a:effectLst/>
              <a:latin typeface="BIZ UDPゴシック" panose="020B0400000000000000" pitchFamily="50" charset="-128"/>
              <a:ea typeface="BIZ UDPゴシック" panose="020B0400000000000000" pitchFamily="50" charset="-128"/>
            </a:endParaRPr>
          </a:p>
          <a:p>
            <a:pPr rtl="0">
              <a:spcBef>
                <a:spcPts val="0"/>
              </a:spcBef>
              <a:spcAft>
                <a:spcPts val="0"/>
              </a:spcAft>
            </a:pPr>
            <a:endParaRPr lang="en-US" altLang="ja-JP" sz="1600">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63E4668-1CAE-64A6-1EC2-3B93D0441C76}"/>
              </a:ext>
            </a:extLst>
          </p:cNvPr>
          <p:cNvSpPr txBox="1"/>
          <p:nvPr/>
        </p:nvSpPr>
        <p:spPr>
          <a:xfrm>
            <a:off x="39374" y="4759691"/>
            <a:ext cx="2869649" cy="1323439"/>
          </a:xfrm>
          <a:prstGeom prst="rect">
            <a:avLst/>
          </a:prstGeom>
          <a:noFill/>
        </p:spPr>
        <p:txBody>
          <a:bodyPr wrap="square" lIns="91440" tIns="45720" rIns="91440" bIns="45720" anchor="t">
            <a:spAutoFit/>
          </a:bodyPr>
          <a:lstStyle/>
          <a:p>
            <a:pPr rtl="0">
              <a:spcBef>
                <a:spcPts val="0"/>
              </a:spcBef>
              <a:spcAft>
                <a:spcPts val="0"/>
              </a:spcAft>
            </a:pPr>
            <a:r>
              <a:rPr lang="ja-JP" altLang="en-US" sz="1600" i="0" u="none" strike="noStrike">
                <a:solidFill>
                  <a:srgbClr val="434343"/>
                </a:solidFill>
                <a:effectLst/>
                <a:latin typeface="BIZ UDPゴシック" panose="020B0400000000000000" pitchFamily="50" charset="-128"/>
                <a:ea typeface="BIZ UDPゴシック" panose="020B0400000000000000" pitchFamily="50" charset="-128"/>
              </a:rPr>
              <a:t>身に覚えのないリンク</a:t>
            </a:r>
            <a:endParaRPr lang="en-US" altLang="ja-JP" sz="1600">
              <a:solidFill>
                <a:srgbClr val="434343"/>
              </a:solidFill>
              <a:latin typeface="BIZ UDPゴシック" panose="020B0400000000000000" pitchFamily="50" charset="-128"/>
              <a:ea typeface="BIZ UDPゴシック" panose="020B0400000000000000" pitchFamily="50" charset="-128"/>
            </a:endParaRPr>
          </a:p>
          <a:p>
            <a:pPr rtl="0">
              <a:spcBef>
                <a:spcPts val="0"/>
              </a:spcBef>
              <a:spcAft>
                <a:spcPts val="0"/>
              </a:spcAft>
            </a:pPr>
            <a:r>
              <a:rPr lang="en-US" altLang="ja-JP" sz="1600" i="0" u="none" strike="noStrike">
                <a:solidFill>
                  <a:srgbClr val="434343"/>
                </a:solidFill>
                <a:effectLst/>
                <a:latin typeface="BIZ UDPゴシック" panose="020B0400000000000000" pitchFamily="50" charset="-128"/>
                <a:ea typeface="BIZ UDPゴシック" panose="020B0400000000000000" pitchFamily="50" charset="-128"/>
              </a:rPr>
              <a:t>(URL)</a:t>
            </a:r>
            <a:r>
              <a:rPr lang="ja-JP" altLang="en-US" sz="1600" i="0" u="none" strike="noStrike">
                <a:solidFill>
                  <a:srgbClr val="434343"/>
                </a:solidFill>
                <a:effectLst/>
                <a:latin typeface="BIZ UDPゴシック" panose="020B0400000000000000" pitchFamily="50" charset="-128"/>
                <a:ea typeface="BIZ UDPゴシック" panose="020B0400000000000000" pitchFamily="50" charset="-128"/>
              </a:rPr>
              <a:t>がある。</a:t>
            </a:r>
            <a:endParaRPr lang="en-US" altLang="ja-JP" sz="1600" i="0" u="none" strike="noStrike">
              <a:solidFill>
                <a:srgbClr val="434343"/>
              </a:solidFill>
              <a:effectLst/>
              <a:latin typeface="BIZ UDPゴシック" panose="020B0400000000000000" pitchFamily="50" charset="-128"/>
              <a:ea typeface="BIZ UDPゴシック" panose="020B0400000000000000" pitchFamily="50" charset="-128"/>
            </a:endParaRPr>
          </a:p>
          <a:p>
            <a:pPr rtl="0">
              <a:spcBef>
                <a:spcPts val="0"/>
              </a:spcBef>
              <a:spcAft>
                <a:spcPts val="0"/>
              </a:spcAft>
            </a:pPr>
            <a:r>
              <a:rPr lang="en-US" altLang="ja-JP" sz="1600">
                <a:solidFill>
                  <a:srgbClr val="434343"/>
                </a:solidFill>
                <a:latin typeface="BIZ UDPゴシック" panose="020B0400000000000000" pitchFamily="50" charset="-128"/>
                <a:ea typeface="BIZ UDPゴシック" panose="020B0400000000000000" pitchFamily="50" charset="-128"/>
              </a:rPr>
              <a:t>※</a:t>
            </a:r>
            <a:r>
              <a:rPr lang="ja-JP" altLang="en-US" sz="1600">
                <a:solidFill>
                  <a:srgbClr val="434343"/>
                </a:solidFill>
                <a:latin typeface="BIZ UDPゴシック" panose="020B0400000000000000" pitchFamily="50" charset="-128"/>
                <a:ea typeface="BIZ UDPゴシック" panose="020B0400000000000000" pitchFamily="50" charset="-128"/>
              </a:rPr>
              <a:t>絶対に押さない</a:t>
            </a:r>
            <a:endParaRPr lang="ja-JP" altLang="en-US" sz="1600">
              <a:effectLst/>
              <a:latin typeface="BIZ UDPゴシック" panose="020B0400000000000000" pitchFamily="50" charset="-128"/>
              <a:ea typeface="BIZ UDPゴシック" panose="020B0400000000000000" pitchFamily="50" charset="-128"/>
            </a:endParaRPr>
          </a:p>
          <a:p>
            <a:pPr rtl="0">
              <a:spcBef>
                <a:spcPts val="0"/>
              </a:spcBef>
              <a:spcAft>
                <a:spcPts val="0"/>
              </a:spcAft>
            </a:pPr>
            <a:r>
              <a:rPr lang="en-US" altLang="ja-JP" sz="1600" i="0" u="none" strike="noStrike">
                <a:solidFill>
                  <a:srgbClr val="434343"/>
                </a:solidFill>
                <a:effectLst/>
                <a:latin typeface="BIZ UDPゴシック" panose="020B0400000000000000" pitchFamily="50" charset="-128"/>
                <a:ea typeface="BIZ UDPゴシック" panose="020B0400000000000000" pitchFamily="50" charset="-128"/>
              </a:rPr>
              <a:t>※</a:t>
            </a:r>
            <a:r>
              <a:rPr lang="ja-JP" altLang="en-US" sz="1600" i="0" u="none" strike="noStrike">
                <a:solidFill>
                  <a:srgbClr val="434343"/>
                </a:solidFill>
                <a:effectLst/>
                <a:latin typeface="BIZ UDPゴシック" panose="020B0400000000000000" pitchFamily="50" charset="-128"/>
                <a:ea typeface="BIZ UDPゴシック" panose="020B0400000000000000" pitchFamily="50" charset="-128"/>
              </a:rPr>
              <a:t>青文字の文章の</a:t>
            </a:r>
            <a:endParaRPr lang="en-US" altLang="ja-JP" sz="1600" i="0" u="none" strike="noStrike">
              <a:solidFill>
                <a:srgbClr val="434343"/>
              </a:solidFill>
              <a:effectLst/>
              <a:latin typeface="BIZ UDPゴシック" panose="020B0400000000000000" pitchFamily="50" charset="-128"/>
              <a:ea typeface="BIZ UDPゴシック" panose="020B0400000000000000" pitchFamily="50" charset="-128"/>
            </a:endParaRPr>
          </a:p>
          <a:p>
            <a:pPr rtl="0">
              <a:spcBef>
                <a:spcPts val="0"/>
              </a:spcBef>
              <a:spcAft>
                <a:spcPts val="0"/>
              </a:spcAft>
            </a:pPr>
            <a:r>
              <a:rPr lang="ja-JP" altLang="en-US" sz="1600">
                <a:solidFill>
                  <a:srgbClr val="434343"/>
                </a:solidFill>
                <a:latin typeface="BIZ UDPゴシック" panose="020B0400000000000000" pitchFamily="50" charset="-128"/>
                <a:ea typeface="BIZ UDPゴシック" panose="020B0400000000000000" pitchFamily="50" charset="-128"/>
              </a:rPr>
              <a:t>　 </a:t>
            </a:r>
            <a:r>
              <a:rPr lang="ja-JP" altLang="en-US" sz="1600" i="0" u="none" strike="noStrike">
                <a:solidFill>
                  <a:srgbClr val="434343"/>
                </a:solidFill>
                <a:effectLst/>
                <a:latin typeface="BIZ UDPゴシック" panose="020B0400000000000000" pitchFamily="50" charset="-128"/>
                <a:ea typeface="BIZ UDPゴシック" panose="020B0400000000000000" pitchFamily="50" charset="-128"/>
              </a:rPr>
              <a:t>場合もあり</a:t>
            </a:r>
            <a:endParaRPr lang="ja-JP" altLang="en-US" sz="1600">
              <a:effectLst/>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CA7417D8-2978-2B73-F83E-9EEAD8585523}"/>
              </a:ext>
            </a:extLst>
          </p:cNvPr>
          <p:cNvSpPr txBox="1"/>
          <p:nvPr/>
        </p:nvSpPr>
        <p:spPr>
          <a:xfrm>
            <a:off x="6974435" y="4092692"/>
            <a:ext cx="1894538" cy="338554"/>
          </a:xfrm>
          <a:prstGeom prst="rect">
            <a:avLst/>
          </a:prstGeom>
          <a:noFill/>
        </p:spPr>
        <p:txBody>
          <a:bodyPr wrap="square" lIns="91440" tIns="45720" rIns="91440" bIns="45720" anchor="t">
            <a:spAutoFit/>
          </a:bodyPr>
          <a:lstStyle/>
          <a:p>
            <a:pPr rtl="0">
              <a:spcBef>
                <a:spcPts val="0"/>
              </a:spcBef>
              <a:spcAft>
                <a:spcPts val="0"/>
              </a:spcAft>
            </a:pPr>
            <a:r>
              <a:rPr lang="ja-JP" altLang="en-US" sz="1600">
                <a:solidFill>
                  <a:srgbClr val="434343"/>
                </a:solidFill>
                <a:latin typeface="BIZ UDPゴシック" panose="020B0400000000000000" pitchFamily="50" charset="-128"/>
                <a:ea typeface="BIZ UDPゴシック" panose="020B0400000000000000" pitchFamily="50" charset="-128"/>
              </a:rPr>
              <a:t>不自然な改行</a:t>
            </a:r>
            <a:endParaRPr lang="en-US" altLang="ja-JP" sz="1600">
              <a:effectLst/>
              <a:latin typeface="BIZ UDPゴシック" panose="020B0400000000000000" pitchFamily="50" charset="-128"/>
              <a:ea typeface="BIZ UDPゴシック" panose="020B0400000000000000" pitchFamily="50" charset="-128"/>
            </a:endParaRPr>
          </a:p>
        </p:txBody>
      </p:sp>
      <p:cxnSp>
        <p:nvCxnSpPr>
          <p:cNvPr id="43" name="直線コネクタ 32">
            <a:extLst>
              <a:ext uri="{FF2B5EF4-FFF2-40B4-BE49-F238E27FC236}">
                <a16:creationId xmlns:a16="http://schemas.microsoft.com/office/drawing/2014/main" id="{FF5E73A2-C044-B25D-06CC-BC25CD3F4AC4}"/>
              </a:ext>
            </a:extLst>
          </p:cNvPr>
          <p:cNvCxnSpPr>
            <a:cxnSpLocks/>
            <a:stCxn id="18" idx="1"/>
            <a:endCxn id="31" idx="3"/>
          </p:cNvCxnSpPr>
          <p:nvPr/>
        </p:nvCxnSpPr>
        <p:spPr>
          <a:xfrm rot="10800000">
            <a:off x="6300978" y="3857747"/>
            <a:ext cx="658727" cy="128217"/>
          </a:xfrm>
          <a:prstGeom prst="bentConnector3">
            <a:avLst>
              <a:gd name="adj1" fmla="val 13369"/>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cxnSp>
        <p:nvCxnSpPr>
          <p:cNvPr id="50" name="直線コネクタ 32">
            <a:extLst>
              <a:ext uri="{FF2B5EF4-FFF2-40B4-BE49-F238E27FC236}">
                <a16:creationId xmlns:a16="http://schemas.microsoft.com/office/drawing/2014/main" id="{0479E35D-999D-2DB1-C5AA-CF7E6AB10333}"/>
              </a:ext>
            </a:extLst>
          </p:cNvPr>
          <p:cNvCxnSpPr>
            <a:cxnSpLocks/>
            <a:stCxn id="18" idx="1"/>
            <a:endCxn id="30" idx="3"/>
          </p:cNvCxnSpPr>
          <p:nvPr/>
        </p:nvCxnSpPr>
        <p:spPr>
          <a:xfrm rot="10800000" flipV="1">
            <a:off x="3859122" y="3985963"/>
            <a:ext cx="3100582" cy="454926"/>
          </a:xfrm>
          <a:prstGeom prst="bentConnector3">
            <a:avLst>
              <a:gd name="adj1" fmla="val 2845"/>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cxnSp>
        <p:nvCxnSpPr>
          <p:cNvPr id="58" name="直線コネクタ 32">
            <a:extLst>
              <a:ext uri="{FF2B5EF4-FFF2-40B4-BE49-F238E27FC236}">
                <a16:creationId xmlns:a16="http://schemas.microsoft.com/office/drawing/2014/main" id="{57C54E28-F30A-F1EE-4311-6F462A58435A}"/>
              </a:ext>
            </a:extLst>
          </p:cNvPr>
          <p:cNvCxnSpPr>
            <a:cxnSpLocks/>
            <a:stCxn id="45" idx="1"/>
            <a:endCxn id="27" idx="3"/>
          </p:cNvCxnSpPr>
          <p:nvPr/>
        </p:nvCxnSpPr>
        <p:spPr>
          <a:xfrm rot="10800000">
            <a:off x="5319432" y="4921919"/>
            <a:ext cx="1640272" cy="229945"/>
          </a:xfrm>
          <a:prstGeom prst="bentConnector3">
            <a:avLst>
              <a:gd name="adj1" fmla="val 50000"/>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cxnSp>
        <p:nvCxnSpPr>
          <p:cNvPr id="63" name="直線コネクタ 32">
            <a:extLst>
              <a:ext uri="{FF2B5EF4-FFF2-40B4-BE49-F238E27FC236}">
                <a16:creationId xmlns:a16="http://schemas.microsoft.com/office/drawing/2014/main" id="{99483AA4-1B5E-0F03-B5BC-AEBA8F2990B5}"/>
              </a:ext>
            </a:extLst>
          </p:cNvPr>
          <p:cNvCxnSpPr>
            <a:cxnSpLocks/>
          </p:cNvCxnSpPr>
          <p:nvPr/>
        </p:nvCxnSpPr>
        <p:spPr>
          <a:xfrm rot="10800000" flipV="1">
            <a:off x="5258266" y="2145535"/>
            <a:ext cx="1701439" cy="188469"/>
          </a:xfrm>
          <a:prstGeom prst="bentConnector3">
            <a:avLst>
              <a:gd name="adj1" fmla="val 50000"/>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sp>
        <p:nvSpPr>
          <p:cNvPr id="67" name="サブタイトル 2">
            <a:extLst>
              <a:ext uri="{FF2B5EF4-FFF2-40B4-BE49-F238E27FC236}">
                <a16:creationId xmlns:a16="http://schemas.microsoft.com/office/drawing/2014/main" id="{271446DD-B39F-7D23-06D1-3704BD19C5F9}"/>
              </a:ext>
            </a:extLst>
          </p:cNvPr>
          <p:cNvSpPr txBox="1">
            <a:spLocks/>
          </p:cNvSpPr>
          <p:nvPr/>
        </p:nvSpPr>
        <p:spPr>
          <a:xfrm>
            <a:off x="47640" y="4505628"/>
            <a:ext cx="1135296" cy="299340"/>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b="0">
                <a:solidFill>
                  <a:srgbClr val="FF3300"/>
                </a:solidFill>
                <a:latin typeface="BIZ UDPゴシック" panose="020B0400000000000000" pitchFamily="50" charset="-128"/>
                <a:ea typeface="BIZ UDPゴシック" panose="020B0400000000000000" pitchFamily="50" charset="-128"/>
              </a:rPr>
              <a:t>ポイント５</a:t>
            </a:r>
          </a:p>
        </p:txBody>
      </p:sp>
      <p:cxnSp>
        <p:nvCxnSpPr>
          <p:cNvPr id="70" name="直線コネクタ 32">
            <a:extLst>
              <a:ext uri="{FF2B5EF4-FFF2-40B4-BE49-F238E27FC236}">
                <a16:creationId xmlns:a16="http://schemas.microsoft.com/office/drawing/2014/main" id="{ED85C035-4630-F4F1-3D31-7F13D5B9AC8E}"/>
              </a:ext>
            </a:extLst>
          </p:cNvPr>
          <p:cNvCxnSpPr>
            <a:cxnSpLocks/>
            <a:endCxn id="67" idx="3"/>
          </p:cNvCxnSpPr>
          <p:nvPr/>
        </p:nvCxnSpPr>
        <p:spPr>
          <a:xfrm rot="10800000">
            <a:off x="1182937" y="4655299"/>
            <a:ext cx="1309989" cy="892811"/>
          </a:xfrm>
          <a:prstGeom prst="bentConnector3">
            <a:avLst>
              <a:gd name="adj1" fmla="val 18007"/>
            </a:avLst>
          </a:prstGeom>
          <a:ln w="19050">
            <a:solidFill>
              <a:srgbClr val="FF3300"/>
            </a:solidFill>
            <a:prstDash val="sysDash"/>
          </a:ln>
        </p:spPr>
        <p:style>
          <a:lnRef idx="1">
            <a:schemeClr val="accent2"/>
          </a:lnRef>
          <a:fillRef idx="0">
            <a:schemeClr val="accent2"/>
          </a:fillRef>
          <a:effectRef idx="0">
            <a:schemeClr val="accent2"/>
          </a:effectRef>
          <a:fontRef idx="minor">
            <a:schemeClr val="tx1"/>
          </a:fontRef>
        </p:style>
      </p:cxnSp>
      <p:sp>
        <p:nvSpPr>
          <p:cNvPr id="76" name="Slide Number Placeholder 5">
            <a:extLst>
              <a:ext uri="{FF2B5EF4-FFF2-40B4-BE49-F238E27FC236}">
                <a16:creationId xmlns:a16="http://schemas.microsoft.com/office/drawing/2014/main" id="{543743EC-7555-ED86-DEFA-66FBE077E15B}"/>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31</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9DC46E67-165B-1A6D-E22B-DCEBC2D8D460}"/>
              </a:ext>
            </a:extLst>
          </p:cNvPr>
          <p:cNvSpPr txBox="1">
            <a:spLocks/>
          </p:cNvSpPr>
          <p:nvPr/>
        </p:nvSpPr>
        <p:spPr>
          <a:xfrm>
            <a:off x="881959" y="6277499"/>
            <a:ext cx="7380082" cy="289552"/>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ja-JP" altLang="en-US" sz="1600" u="sng" dirty="0">
                <a:solidFill>
                  <a:srgbClr val="4472C4"/>
                </a:solidFill>
                <a:latin typeface="BIZ UDPゴシック" panose="020B0400000000000000" pitchFamily="50" charset="-128"/>
                <a:ea typeface="BIZ UDPゴシック" panose="020B0400000000000000" pitchFamily="50" charset="-128"/>
              </a:rPr>
              <a:t>上記はあくまで一例としてですが、非常に巧妙なものもあるのでご注意ください</a:t>
            </a:r>
          </a:p>
        </p:txBody>
      </p:sp>
    </p:spTree>
    <p:extLst>
      <p:ext uri="{BB962C8B-B14F-4D97-AF65-F5344CB8AC3E}">
        <p14:creationId xmlns:p14="http://schemas.microsoft.com/office/powerpoint/2010/main" val="3644505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sp>
        <p:nvSpPr>
          <p:cNvPr id="9" name="タイトル 1">
            <a:extLst>
              <a:ext uri="{FF2B5EF4-FFF2-40B4-BE49-F238E27FC236}">
                <a16:creationId xmlns:a16="http://schemas.microsoft.com/office/drawing/2014/main" id="{57F2F444-9081-FC04-8C9A-DF33CA45805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教材一覧（基本講座）　</a:t>
            </a:r>
          </a:p>
        </p:txBody>
      </p:sp>
      <p:sp>
        <p:nvSpPr>
          <p:cNvPr id="5" name="正方形/長方形 4">
            <a:extLst>
              <a:ext uri="{FF2B5EF4-FFF2-40B4-BE49-F238E27FC236}">
                <a16:creationId xmlns:a16="http://schemas.microsoft.com/office/drawing/2014/main" id="{AB9006FF-D333-7DAD-1C6D-3941B45C622B}"/>
              </a:ext>
            </a:extLst>
          </p:cNvPr>
          <p:cNvSpPr/>
          <p:nvPr/>
        </p:nvSpPr>
        <p:spPr>
          <a:xfrm>
            <a:off x="4646907" y="1053737"/>
            <a:ext cx="4356000" cy="2736000"/>
          </a:xfrm>
          <a:prstGeom prst="rect">
            <a:avLst/>
          </a:prstGeom>
          <a:solidFill>
            <a:srgbClr val="8FC320"/>
          </a:solidFill>
          <a:ln>
            <a:solidFill>
              <a:srgbClr val="8FC3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83E27C-CE98-D206-0313-0AEEA6E2E14D}"/>
              </a:ext>
            </a:extLst>
          </p:cNvPr>
          <p:cNvSpPr/>
          <p:nvPr/>
        </p:nvSpPr>
        <p:spPr>
          <a:xfrm>
            <a:off x="4646907" y="3949333"/>
            <a:ext cx="4356000" cy="2736000"/>
          </a:xfrm>
          <a:prstGeom prst="rect">
            <a:avLst/>
          </a:prstGeom>
          <a:solidFill>
            <a:srgbClr val="F18101"/>
          </a:solidFill>
          <a:ln>
            <a:solidFill>
              <a:srgbClr val="F18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008618F-C8E3-E5F0-8669-0772CF30D072}"/>
              </a:ext>
            </a:extLst>
          </p:cNvPr>
          <p:cNvSpPr/>
          <p:nvPr/>
        </p:nvSpPr>
        <p:spPr>
          <a:xfrm>
            <a:off x="139334" y="3949333"/>
            <a:ext cx="4356000" cy="2736000"/>
          </a:xfrm>
          <a:prstGeom prst="rect">
            <a:avLst/>
          </a:prstGeom>
          <a:solidFill>
            <a:srgbClr val="008CD7"/>
          </a:solidFill>
          <a:ln>
            <a:solidFill>
              <a:srgbClr val="008C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850CDAF-F44A-69AD-9248-A826381B276F}"/>
              </a:ext>
            </a:extLst>
          </p:cNvPr>
          <p:cNvSpPr/>
          <p:nvPr/>
        </p:nvSpPr>
        <p:spPr>
          <a:xfrm>
            <a:off x="139332" y="1053737"/>
            <a:ext cx="4356000" cy="2736000"/>
          </a:xfrm>
          <a:prstGeom prst="rect">
            <a:avLst/>
          </a:prstGeom>
          <a:solidFill>
            <a:srgbClr val="FABD00"/>
          </a:solidFill>
          <a:ln>
            <a:solidFill>
              <a:srgbClr val="FAB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621A0D3-D9E4-FF6D-CAC0-86D486AD5356}"/>
              </a:ext>
            </a:extLst>
          </p:cNvPr>
          <p:cNvSpPr/>
          <p:nvPr/>
        </p:nvSpPr>
        <p:spPr>
          <a:xfrm>
            <a:off x="326571" y="1207269"/>
            <a:ext cx="8490858" cy="5324532"/>
          </a:xfrm>
          <a:prstGeom prst="roundRect">
            <a:avLst>
              <a:gd name="adj" fmla="val 191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●電源の入れ方・ボタン操作の仕方を知ろう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●電話・カメラを使おう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●新しくアプリをインストールしてみよう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●インターネットを使ってみよう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●メールをしてみよう</a:t>
            </a:r>
            <a:r>
              <a:rPr kumimoji="1" lang="ja-JP"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 </a:t>
            </a: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rPr>
              <a:t>●地図アプリを使おう</a:t>
            </a:r>
            <a:endParaRPr kumimoji="1" lang="en-US" altLang="ja-JP"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ＭＳ.昇"/>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●メッセージアプリを使おう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●スマートフォンを安全に使うための基本的なポイントを知ろう</a:t>
            </a:r>
            <a:endParaRPr kumimoji="1" lang="en-US"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66825"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●オンライン会議アプリを使ってみよう</a:t>
            </a:r>
            <a:endParaRPr kumimoji="1" lang="ja-JP" altLang="ja-JP" sz="2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290787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電子機器, キーボード が含まれている画像&#10;&#10;自動的に生成された説明">
            <a:extLst>
              <a:ext uri="{FF2B5EF4-FFF2-40B4-BE49-F238E27FC236}">
                <a16:creationId xmlns:a16="http://schemas.microsoft.com/office/drawing/2014/main" id="{B0BB7211-200F-6ABE-93E3-02D02FF173A8}"/>
              </a:ext>
            </a:extLst>
          </p:cNvPr>
          <p:cNvPicPr>
            <a:picLocks noChangeAspect="1"/>
          </p:cNvPicPr>
          <p:nvPr/>
        </p:nvPicPr>
        <p:blipFill rotWithShape="1">
          <a:blip r:embed="rId4">
            <a:extLst>
              <a:ext uri="{28A0092B-C50C-407E-A947-70E740481C1C}">
                <a14:useLocalDpi xmlns:a14="http://schemas.microsoft.com/office/drawing/2010/main" val="0"/>
              </a:ext>
            </a:extLst>
          </a:blip>
          <a:srcRect t="32067" r="38717" b="54865"/>
          <a:stretch/>
        </p:blipFill>
        <p:spPr>
          <a:xfrm>
            <a:off x="5463337" y="2484789"/>
            <a:ext cx="1942047" cy="896210"/>
          </a:xfrm>
          <a:prstGeom prst="rect">
            <a:avLst/>
          </a:prstGeom>
          <a:ln>
            <a:solidFill>
              <a:schemeClr val="accent5">
                <a:lumMod val="50000"/>
              </a:schemeClr>
            </a:solidFill>
          </a:ln>
        </p:spPr>
      </p:pic>
      <p:pic>
        <p:nvPicPr>
          <p:cNvPr id="6" name="図 5" descr="キーボード が含まれている画像&#10;&#10;自動的に生成された説明">
            <a:extLst>
              <a:ext uri="{FF2B5EF4-FFF2-40B4-BE49-F238E27FC236}">
                <a16:creationId xmlns:a16="http://schemas.microsoft.com/office/drawing/2014/main" id="{917D5833-5842-D2A3-4829-688D591A9328}"/>
              </a:ext>
            </a:extLst>
          </p:cNvPr>
          <p:cNvPicPr>
            <a:picLocks noChangeAspect="1"/>
          </p:cNvPicPr>
          <p:nvPr/>
        </p:nvPicPr>
        <p:blipFill rotWithShape="1">
          <a:blip r:embed="rId5">
            <a:extLst>
              <a:ext uri="{28A0092B-C50C-407E-A947-70E740481C1C}">
                <a14:useLocalDpi xmlns:a14="http://schemas.microsoft.com/office/drawing/2010/main" val="0"/>
              </a:ext>
            </a:extLst>
          </a:blip>
          <a:srcRect t="37803"/>
          <a:stretch/>
        </p:blipFill>
        <p:spPr>
          <a:xfrm>
            <a:off x="1738616" y="2494173"/>
            <a:ext cx="1983556" cy="2669862"/>
          </a:xfrm>
          <a:prstGeom prst="rect">
            <a:avLst/>
          </a:prstGeom>
          <a:ln>
            <a:solidFill>
              <a:schemeClr val="accent5">
                <a:lumMod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文字入力の仕方</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字幕 14">
            <a:extLst>
              <a:ext uri="{FF2B5EF4-FFF2-40B4-BE49-F238E27FC236}">
                <a16:creationId xmlns:a16="http://schemas.microsoft.com/office/drawing/2014/main" id="{14C0DD28-F885-5ADD-D278-28880B3A3F61}"/>
              </a:ext>
            </a:extLst>
          </p:cNvPr>
          <p:cNvSpPr txBox="1">
            <a:spLocks/>
          </p:cNvSpPr>
          <p:nvPr/>
        </p:nvSpPr>
        <p:spPr>
          <a:xfrm>
            <a:off x="539552" y="1098668"/>
            <a:ext cx="8240660" cy="1395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a:latin typeface="+mn-ea"/>
              </a:rPr>
              <a:t>スマートフォンにおける文字入力には、様々な入力方法があります</a:t>
            </a:r>
          </a:p>
          <a:p>
            <a:pPr marL="0" indent="0">
              <a:buNone/>
            </a:pPr>
            <a:endParaRPr lang="ja-JP" altLang="en-US" sz="2200">
              <a:latin typeface="+mn-ea"/>
            </a:endParaRPr>
          </a:p>
        </p:txBody>
      </p:sp>
      <p:sp>
        <p:nvSpPr>
          <p:cNvPr id="22" name="テキスト ボックス 21">
            <a:extLst>
              <a:ext uri="{FF2B5EF4-FFF2-40B4-BE49-F238E27FC236}">
                <a16:creationId xmlns:a16="http://schemas.microsoft.com/office/drawing/2014/main" id="{35E6F483-5AA4-0CAD-4E12-EB6020EF05EA}"/>
              </a:ext>
            </a:extLst>
          </p:cNvPr>
          <p:cNvSpPr txBox="1"/>
          <p:nvPr/>
        </p:nvSpPr>
        <p:spPr>
          <a:xfrm>
            <a:off x="746113" y="1826775"/>
            <a:ext cx="3863704" cy="369332"/>
          </a:xfrm>
          <a:prstGeom prst="rect">
            <a:avLst/>
          </a:prstGeom>
          <a:noFill/>
        </p:spPr>
        <p:txBody>
          <a:bodyPr wrap="square" rtlCol="0">
            <a:spAutoFit/>
          </a:bodyPr>
          <a:lstStyle/>
          <a:p>
            <a:r>
              <a:rPr kumimoji="0" lang="en-US" altLang="ja-JP" kern="0" dirty="0">
                <a:solidFill>
                  <a:srgbClr val="4472C4"/>
                </a:solidFill>
                <a:latin typeface="+mn-ea"/>
                <a:cs typeface="Meiryo" charset="-128"/>
              </a:rPr>
              <a:t>A </a:t>
            </a:r>
            <a:r>
              <a:rPr kumimoji="0" lang="ja-JP" altLang="en-US" kern="0" dirty="0">
                <a:solidFill>
                  <a:srgbClr val="4472C4"/>
                </a:solidFill>
                <a:latin typeface="+mn-ea"/>
                <a:cs typeface="Meiryo" charset="-128"/>
              </a:rPr>
              <a:t>ケータイ入力（トグル入力）</a:t>
            </a:r>
          </a:p>
        </p:txBody>
      </p:sp>
      <p:sp>
        <p:nvSpPr>
          <p:cNvPr id="25" name="テキスト ボックス 24">
            <a:extLst>
              <a:ext uri="{FF2B5EF4-FFF2-40B4-BE49-F238E27FC236}">
                <a16:creationId xmlns:a16="http://schemas.microsoft.com/office/drawing/2014/main" id="{818B86CC-2E32-A800-2F7F-67E99A395D68}"/>
              </a:ext>
            </a:extLst>
          </p:cNvPr>
          <p:cNvSpPr txBox="1"/>
          <p:nvPr/>
        </p:nvSpPr>
        <p:spPr>
          <a:xfrm>
            <a:off x="5208523" y="4938523"/>
            <a:ext cx="2756473" cy="395621"/>
          </a:xfrm>
          <a:prstGeom prst="rect">
            <a:avLst/>
          </a:prstGeom>
          <a:noFill/>
        </p:spPr>
        <p:txBody>
          <a:bodyPr wrap="square">
            <a:spAutoFit/>
          </a:bodyPr>
          <a:lstStyle/>
          <a:p>
            <a:pPr algn="ctr">
              <a:lnSpc>
                <a:spcPct val="130000"/>
              </a:lnSpc>
            </a:pPr>
            <a:r>
              <a:rPr lang="en-US" altLang="ja-JP">
                <a:latin typeface="+mn-ea"/>
                <a:cs typeface="Meiryo" charset="-128"/>
              </a:rPr>
              <a:t>｢</a:t>
            </a:r>
            <a:r>
              <a:rPr lang="ja-JP" altLang="en-US">
                <a:latin typeface="+mn-ea"/>
                <a:cs typeface="Meiryo" charset="-128"/>
              </a:rPr>
              <a:t>は</a:t>
            </a:r>
            <a:r>
              <a:rPr lang="en-US" altLang="ja-JP">
                <a:latin typeface="+mn-ea"/>
                <a:cs typeface="Meiryo" charset="-128"/>
              </a:rPr>
              <a:t>｣</a:t>
            </a:r>
            <a:r>
              <a:rPr lang="ja-JP" altLang="en-US">
                <a:latin typeface="+mn-ea"/>
                <a:cs typeface="Meiryo" charset="-128"/>
              </a:rPr>
              <a:t>⇒</a:t>
            </a:r>
            <a:r>
              <a:rPr lang="en-US" altLang="ja-JP">
                <a:latin typeface="+mn-ea"/>
                <a:cs typeface="Meiryo" charset="-128"/>
              </a:rPr>
              <a:t>｢</a:t>
            </a:r>
            <a:r>
              <a:rPr lang="ja-JP" altLang="en-US">
                <a:latin typeface="+mn-ea"/>
                <a:cs typeface="Meiryo" charset="-128"/>
              </a:rPr>
              <a:t>ひ</a:t>
            </a:r>
            <a:r>
              <a:rPr lang="en-US" altLang="ja-JP">
                <a:latin typeface="+mn-ea"/>
                <a:cs typeface="Meiryo" charset="-128"/>
              </a:rPr>
              <a:t>｣</a:t>
            </a:r>
            <a:r>
              <a:rPr lang="ja-JP" altLang="en-US">
                <a:latin typeface="+mn-ea"/>
                <a:cs typeface="Meiryo" charset="-128"/>
              </a:rPr>
              <a:t>⇒</a:t>
            </a:r>
            <a:r>
              <a:rPr lang="en-US" altLang="ja-JP">
                <a:latin typeface="+mn-ea"/>
                <a:cs typeface="Meiryo" charset="-128"/>
              </a:rPr>
              <a:t>｢</a:t>
            </a:r>
            <a:r>
              <a:rPr lang="ja-JP" altLang="en-US">
                <a:latin typeface="+mn-ea"/>
                <a:cs typeface="Meiryo" charset="-128"/>
              </a:rPr>
              <a:t>ふ</a:t>
            </a:r>
            <a:r>
              <a:rPr lang="en-US" altLang="ja-JP">
                <a:latin typeface="+mn-ea"/>
                <a:cs typeface="Meiryo" charset="-128"/>
              </a:rPr>
              <a:t>｣</a:t>
            </a:r>
            <a:r>
              <a:rPr lang="ja-JP" altLang="en-US">
                <a:latin typeface="+mn-ea"/>
                <a:cs typeface="Meiryo" charset="-128"/>
              </a:rPr>
              <a:t>と変化</a:t>
            </a:r>
          </a:p>
        </p:txBody>
      </p:sp>
      <p:sp>
        <p:nvSpPr>
          <p:cNvPr id="79" name="テキスト ボックス 78">
            <a:extLst>
              <a:ext uri="{FF2B5EF4-FFF2-40B4-BE49-F238E27FC236}">
                <a16:creationId xmlns:a16="http://schemas.microsoft.com/office/drawing/2014/main" id="{51293CB6-6C7E-66A3-24B5-B9B74E86C7AA}"/>
              </a:ext>
            </a:extLst>
          </p:cNvPr>
          <p:cNvSpPr txBox="1"/>
          <p:nvPr/>
        </p:nvSpPr>
        <p:spPr>
          <a:xfrm>
            <a:off x="1183772" y="5338567"/>
            <a:ext cx="3093244" cy="755720"/>
          </a:xfrm>
          <a:prstGeom prst="rect">
            <a:avLst/>
          </a:prstGeom>
          <a:solidFill>
            <a:schemeClr val="bg1"/>
          </a:solidFill>
          <a:ln w="9525">
            <a:noFill/>
            <a:prstDash val="dash"/>
          </a:ln>
        </p:spPr>
        <p:txBody>
          <a:bodyPr wrap="square" lIns="91440" tIns="45720" rIns="91440" bIns="45720" anchor="t">
            <a:spAutoFit/>
          </a:bodyPr>
          <a:lstStyle/>
          <a:p>
            <a:pPr>
              <a:lnSpc>
                <a:spcPct val="130000"/>
              </a:lnSpc>
            </a:pPr>
            <a:r>
              <a:rPr lang="ja-JP" altLang="en-US">
                <a:latin typeface="+mn-ea"/>
                <a:cs typeface="Meiryo" charset="-128"/>
              </a:rPr>
              <a:t>「ふ」と入力するには</a:t>
            </a:r>
            <a:r>
              <a:rPr lang="en-US" altLang="ja-JP">
                <a:latin typeface="+mn-ea"/>
                <a:cs typeface="Meiryo" charset="-128"/>
              </a:rPr>
              <a:t>｢</a:t>
            </a:r>
            <a:r>
              <a:rPr lang="ja-JP" altLang="en-US">
                <a:latin typeface="+mn-ea"/>
                <a:cs typeface="Meiryo" charset="-128"/>
              </a:rPr>
              <a:t>は</a:t>
            </a:r>
            <a:r>
              <a:rPr lang="en-US" altLang="ja-JP">
                <a:latin typeface="+mn-ea"/>
                <a:cs typeface="Meiryo" charset="-128"/>
              </a:rPr>
              <a:t>｣</a:t>
            </a:r>
            <a:r>
              <a:rPr lang="ja-JP" altLang="en-US">
                <a:latin typeface="+mn-ea"/>
                <a:cs typeface="Meiryo" charset="-128"/>
              </a:rPr>
              <a:t>を</a:t>
            </a:r>
            <a:endParaRPr lang="en-US" altLang="ja-JP">
              <a:latin typeface="+mn-ea"/>
              <a:cs typeface="Meiryo" charset="-128"/>
            </a:endParaRPr>
          </a:p>
          <a:p>
            <a:pPr>
              <a:lnSpc>
                <a:spcPct val="130000"/>
              </a:lnSpc>
            </a:pPr>
            <a:r>
              <a:rPr lang="ja-JP" altLang="en-US">
                <a:latin typeface="+mn-ea"/>
                <a:cs typeface="Meiryo" charset="-128"/>
              </a:rPr>
              <a:t>３回連続押します</a:t>
            </a:r>
          </a:p>
        </p:txBody>
      </p:sp>
      <p:sp>
        <p:nvSpPr>
          <p:cNvPr id="81" name="正方形/長方形 80">
            <a:extLst>
              <a:ext uri="{FF2B5EF4-FFF2-40B4-BE49-F238E27FC236}">
                <a16:creationId xmlns:a16="http://schemas.microsoft.com/office/drawing/2014/main" id="{C1398F36-AB8A-37EE-186E-930E8F22E23C}"/>
              </a:ext>
            </a:extLst>
          </p:cNvPr>
          <p:cNvSpPr>
            <a:spLocks/>
          </p:cNvSpPr>
          <p:nvPr/>
        </p:nvSpPr>
        <p:spPr>
          <a:xfrm>
            <a:off x="2915376" y="3988158"/>
            <a:ext cx="414779" cy="234284"/>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06" name="直線矢印コネクタ 105">
            <a:extLst>
              <a:ext uri="{FF2B5EF4-FFF2-40B4-BE49-F238E27FC236}">
                <a16:creationId xmlns:a16="http://schemas.microsoft.com/office/drawing/2014/main" id="{13F08825-7196-DBB8-033A-D0697C659301}"/>
              </a:ext>
            </a:extLst>
          </p:cNvPr>
          <p:cNvCxnSpPr>
            <a:cxnSpLocks/>
          </p:cNvCxnSpPr>
          <p:nvPr/>
        </p:nvCxnSpPr>
        <p:spPr>
          <a:xfrm>
            <a:off x="3967758" y="2928172"/>
            <a:ext cx="1113778"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 name="図 2" descr="電子機器, キーボード が含まれている画像&#10;&#10;自動的に生成された説明">
            <a:extLst>
              <a:ext uri="{FF2B5EF4-FFF2-40B4-BE49-F238E27FC236}">
                <a16:creationId xmlns:a16="http://schemas.microsoft.com/office/drawing/2014/main" id="{11B86BEC-EEA2-64A9-C2B6-8BB1E68CDF92}"/>
              </a:ext>
            </a:extLst>
          </p:cNvPr>
          <p:cNvPicPr>
            <a:picLocks noChangeAspect="1"/>
          </p:cNvPicPr>
          <p:nvPr/>
        </p:nvPicPr>
        <p:blipFill rotWithShape="1">
          <a:blip r:embed="rId4">
            <a:extLst>
              <a:ext uri="{28A0092B-C50C-407E-A947-70E740481C1C}">
                <a14:useLocalDpi xmlns:a14="http://schemas.microsoft.com/office/drawing/2010/main" val="0"/>
              </a:ext>
            </a:extLst>
          </a:blip>
          <a:srcRect t="32067" r="38717" b="54865"/>
          <a:stretch/>
        </p:blipFill>
        <p:spPr>
          <a:xfrm>
            <a:off x="5788876" y="3272113"/>
            <a:ext cx="1942047" cy="896210"/>
          </a:xfrm>
          <a:prstGeom prst="rect">
            <a:avLst/>
          </a:prstGeom>
          <a:ln>
            <a:solidFill>
              <a:schemeClr val="accent5">
                <a:lumMod val="50000"/>
              </a:schemeClr>
            </a:solidFill>
          </a:ln>
        </p:spPr>
      </p:pic>
      <p:pic>
        <p:nvPicPr>
          <p:cNvPr id="4" name="図 3" descr="電子機器, キーボード が含まれている画像&#10;&#10;自動的に生成された説明">
            <a:extLst>
              <a:ext uri="{FF2B5EF4-FFF2-40B4-BE49-F238E27FC236}">
                <a16:creationId xmlns:a16="http://schemas.microsoft.com/office/drawing/2014/main" id="{A37D68A7-EDCA-246E-6C92-FA59F67669FE}"/>
              </a:ext>
            </a:extLst>
          </p:cNvPr>
          <p:cNvPicPr>
            <a:picLocks noChangeAspect="1"/>
          </p:cNvPicPr>
          <p:nvPr/>
        </p:nvPicPr>
        <p:blipFill rotWithShape="1">
          <a:blip r:embed="rId4">
            <a:extLst>
              <a:ext uri="{28A0092B-C50C-407E-A947-70E740481C1C}">
                <a14:useLocalDpi xmlns:a14="http://schemas.microsoft.com/office/drawing/2010/main" val="0"/>
              </a:ext>
            </a:extLst>
          </a:blip>
          <a:srcRect t="32067" r="38717" b="54865"/>
          <a:stretch/>
        </p:blipFill>
        <p:spPr>
          <a:xfrm>
            <a:off x="6114415" y="4051697"/>
            <a:ext cx="1942047" cy="896210"/>
          </a:xfrm>
          <a:prstGeom prst="rect">
            <a:avLst/>
          </a:prstGeom>
          <a:ln>
            <a:solidFill>
              <a:schemeClr val="accent5">
                <a:lumMod val="50000"/>
              </a:schemeClr>
            </a:solidFill>
          </a:ln>
        </p:spPr>
      </p:pic>
      <p:sp>
        <p:nvSpPr>
          <p:cNvPr id="7" name="正方形/長方形 6">
            <a:extLst>
              <a:ext uri="{FF2B5EF4-FFF2-40B4-BE49-F238E27FC236}">
                <a16:creationId xmlns:a16="http://schemas.microsoft.com/office/drawing/2014/main" id="{5346787E-1FAB-F424-A49D-5F6FB6F2F166}"/>
              </a:ext>
            </a:extLst>
          </p:cNvPr>
          <p:cNvSpPr>
            <a:spLocks noChangeAspect="1"/>
          </p:cNvSpPr>
          <p:nvPr/>
        </p:nvSpPr>
        <p:spPr>
          <a:xfrm>
            <a:off x="6180725" y="4455786"/>
            <a:ext cx="288000" cy="288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字幕 14">
            <a:extLst>
              <a:ext uri="{FF2B5EF4-FFF2-40B4-BE49-F238E27FC236}">
                <a16:creationId xmlns:a16="http://schemas.microsoft.com/office/drawing/2014/main" id="{D6DDFCCB-0AAF-0423-2F0C-8F35ABA17DC2}"/>
              </a:ext>
            </a:extLst>
          </p:cNvPr>
          <p:cNvSpPr txBox="1">
            <a:spLocks/>
          </p:cNvSpPr>
          <p:nvPr/>
        </p:nvSpPr>
        <p:spPr>
          <a:xfrm>
            <a:off x="5491616" y="2949819"/>
            <a:ext cx="363034" cy="260737"/>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000" b="1" u="sng">
                <a:latin typeface="+mn-ea"/>
              </a:rPr>
              <a:t>は</a:t>
            </a:r>
          </a:p>
        </p:txBody>
      </p:sp>
      <p:sp>
        <p:nvSpPr>
          <p:cNvPr id="9" name="字幕 14">
            <a:extLst>
              <a:ext uri="{FF2B5EF4-FFF2-40B4-BE49-F238E27FC236}">
                <a16:creationId xmlns:a16="http://schemas.microsoft.com/office/drawing/2014/main" id="{73E421B1-47CC-BFB3-6E6D-9DFC602A7946}"/>
              </a:ext>
            </a:extLst>
          </p:cNvPr>
          <p:cNvSpPr txBox="1">
            <a:spLocks/>
          </p:cNvSpPr>
          <p:nvPr/>
        </p:nvSpPr>
        <p:spPr>
          <a:xfrm>
            <a:off x="5829777" y="3828451"/>
            <a:ext cx="363034" cy="260737"/>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000" b="1" u="sng">
                <a:latin typeface="+mn-ea"/>
              </a:rPr>
              <a:t>ひ</a:t>
            </a:r>
          </a:p>
        </p:txBody>
      </p:sp>
      <p:sp>
        <p:nvSpPr>
          <p:cNvPr id="23" name="正方形/長方形 22">
            <a:extLst>
              <a:ext uri="{FF2B5EF4-FFF2-40B4-BE49-F238E27FC236}">
                <a16:creationId xmlns:a16="http://schemas.microsoft.com/office/drawing/2014/main" id="{6422BDD6-863B-3C37-F632-2894E3FFD2F3}"/>
              </a:ext>
            </a:extLst>
          </p:cNvPr>
          <p:cNvSpPr>
            <a:spLocks noChangeAspect="1"/>
          </p:cNvSpPr>
          <p:nvPr/>
        </p:nvSpPr>
        <p:spPr>
          <a:xfrm>
            <a:off x="5500876" y="2913325"/>
            <a:ext cx="288000" cy="288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 name="正方形/長方形 10">
            <a:extLst>
              <a:ext uri="{FF2B5EF4-FFF2-40B4-BE49-F238E27FC236}">
                <a16:creationId xmlns:a16="http://schemas.microsoft.com/office/drawing/2014/main" id="{3CEAB4D6-90DF-03EF-3193-9EC918F93A4D}"/>
              </a:ext>
            </a:extLst>
          </p:cNvPr>
          <p:cNvSpPr>
            <a:spLocks noChangeAspect="1"/>
          </p:cNvSpPr>
          <p:nvPr/>
        </p:nvSpPr>
        <p:spPr>
          <a:xfrm>
            <a:off x="5842775" y="3802944"/>
            <a:ext cx="288000" cy="28800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 name="Slide Number Placeholder 5">
            <a:extLst>
              <a:ext uri="{FF2B5EF4-FFF2-40B4-BE49-F238E27FC236}">
                <a16:creationId xmlns:a16="http://schemas.microsoft.com/office/drawing/2014/main" id="{A5245429-7D62-9145-38D9-618AB04BA2FC}"/>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a:solidFill>
                  <a:schemeClr val="accent1"/>
                </a:solidFill>
                <a:latin typeface="BIZ UDPゴシック" panose="020B0400000000000000" pitchFamily="50" charset="-128"/>
                <a:ea typeface="BIZ UDPゴシック" panose="020B0400000000000000" pitchFamily="50" charset="-128"/>
              </a:rPr>
              <a:t>２</a:t>
            </a:r>
          </a:p>
        </p:txBody>
      </p:sp>
    </p:spTree>
    <p:extLst>
      <p:ext uri="{BB962C8B-B14F-4D97-AF65-F5344CB8AC3E}">
        <p14:creationId xmlns:p14="http://schemas.microsoft.com/office/powerpoint/2010/main" val="2913039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文字入力の仕方</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FC86808F-1319-A898-8222-E8E1BF04F3DE}"/>
              </a:ext>
            </a:extLst>
          </p:cNvPr>
          <p:cNvGrpSpPr/>
          <p:nvPr/>
        </p:nvGrpSpPr>
        <p:grpSpPr>
          <a:xfrm>
            <a:off x="5406601" y="2316509"/>
            <a:ext cx="2692369" cy="1315572"/>
            <a:chOff x="5442702" y="2497119"/>
            <a:chExt cx="1992076" cy="1009613"/>
          </a:xfrm>
        </p:grpSpPr>
        <p:pic>
          <p:nvPicPr>
            <p:cNvPr id="31" name="図 30" descr="キーボード が含まれている画像&#10;&#10;自動的に生成された説明">
              <a:extLst>
                <a:ext uri="{FF2B5EF4-FFF2-40B4-BE49-F238E27FC236}">
                  <a16:creationId xmlns:a16="http://schemas.microsoft.com/office/drawing/2014/main" id="{94A5580F-930B-F734-D63C-1E1EB269CA36}"/>
                </a:ext>
              </a:extLst>
            </p:cNvPr>
            <p:cNvPicPr>
              <a:picLocks noChangeAspect="1"/>
            </p:cNvPicPr>
            <p:nvPr/>
          </p:nvPicPr>
          <p:blipFill rotWithShape="1">
            <a:blip r:embed="rId6">
              <a:extLst>
                <a:ext uri="{28A0092B-C50C-407E-A947-70E740481C1C}">
                  <a14:useLocalDpi xmlns:a14="http://schemas.microsoft.com/office/drawing/2010/main" val="0"/>
                </a:ext>
              </a:extLst>
            </a:blip>
            <a:srcRect t="32645" r="37138" b="52633"/>
            <a:stretch/>
          </p:blipFill>
          <p:spPr>
            <a:xfrm>
              <a:off x="5442702" y="2497119"/>
              <a:ext cx="1992076" cy="1009613"/>
            </a:xfrm>
            <a:prstGeom prst="rect">
              <a:avLst/>
            </a:prstGeom>
            <a:ln>
              <a:solidFill>
                <a:schemeClr val="tx1"/>
              </a:solidFill>
            </a:ln>
          </p:spPr>
        </p:pic>
        <p:sp>
          <p:nvSpPr>
            <p:cNvPr id="24" name="正方形/長方形 23">
              <a:extLst>
                <a:ext uri="{FF2B5EF4-FFF2-40B4-BE49-F238E27FC236}">
                  <a16:creationId xmlns:a16="http://schemas.microsoft.com/office/drawing/2014/main" id="{BFDBB2B4-FA0C-2C13-0F49-DC88027F6C09}"/>
                </a:ext>
              </a:extLst>
            </p:cNvPr>
            <p:cNvSpPr>
              <a:spLocks noChangeAspect="1"/>
            </p:cNvSpPr>
            <p:nvPr/>
          </p:nvSpPr>
          <p:spPr>
            <a:xfrm>
              <a:off x="5497256" y="2857925"/>
              <a:ext cx="288000" cy="288000"/>
            </a:xfrm>
            <a:prstGeom prst="rect">
              <a:avLst/>
            </a:prstGeom>
            <a:noFill/>
            <a:ln w="19050">
              <a:solidFill>
                <a:srgbClr val="FF3300"/>
              </a:solidFill>
              <a:prstDash val="sysDash"/>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30" name="テキスト ボックス 29">
            <a:extLst>
              <a:ext uri="{FF2B5EF4-FFF2-40B4-BE49-F238E27FC236}">
                <a16:creationId xmlns:a16="http://schemas.microsoft.com/office/drawing/2014/main" id="{7689DE47-8796-03AA-A738-21AA31E6D4A0}"/>
              </a:ext>
            </a:extLst>
          </p:cNvPr>
          <p:cNvSpPr txBox="1"/>
          <p:nvPr/>
        </p:nvSpPr>
        <p:spPr>
          <a:xfrm>
            <a:off x="5284765" y="3739898"/>
            <a:ext cx="2936039" cy="369332"/>
          </a:xfrm>
          <a:prstGeom prst="rect">
            <a:avLst/>
          </a:prstGeom>
          <a:solidFill>
            <a:schemeClr val="bg1"/>
          </a:solidFill>
        </p:spPr>
        <p:txBody>
          <a:bodyPr wrap="square">
            <a:spAutoFit/>
          </a:bodyPr>
          <a:lstStyle/>
          <a:p>
            <a:pPr algn="ctr"/>
            <a:r>
              <a:rPr lang="en-US" altLang="ja-JP">
                <a:latin typeface="+mn-ea"/>
                <a:cs typeface="Meiryo" charset="-128"/>
              </a:rPr>
              <a:t>｢</a:t>
            </a:r>
            <a:r>
              <a:rPr lang="ja-JP" altLang="en-US">
                <a:latin typeface="+mn-ea"/>
                <a:cs typeface="Meiryo" charset="-128"/>
              </a:rPr>
              <a:t>い</a:t>
            </a:r>
            <a:r>
              <a:rPr lang="en-US" altLang="ja-JP">
                <a:latin typeface="+mn-ea"/>
                <a:cs typeface="Meiryo" charset="-128"/>
              </a:rPr>
              <a:t>｣</a:t>
            </a:r>
            <a:r>
              <a:rPr lang="ja-JP" altLang="en-US">
                <a:latin typeface="+mn-ea"/>
                <a:cs typeface="Meiryo" charset="-128"/>
              </a:rPr>
              <a:t>の文字が入力できます</a:t>
            </a:r>
          </a:p>
        </p:txBody>
      </p:sp>
      <p:pic>
        <p:nvPicPr>
          <p:cNvPr id="12" name="図 11" descr="電子機器, キーボード が含まれている画像&#10;&#10;自動的に生成された説明">
            <a:extLst>
              <a:ext uri="{FF2B5EF4-FFF2-40B4-BE49-F238E27FC236}">
                <a16:creationId xmlns:a16="http://schemas.microsoft.com/office/drawing/2014/main" id="{7FBF2F95-45C7-FD43-62E5-AE6E54024078}"/>
              </a:ext>
            </a:extLst>
          </p:cNvPr>
          <p:cNvPicPr>
            <a:picLocks noChangeAspect="1"/>
          </p:cNvPicPr>
          <p:nvPr/>
        </p:nvPicPr>
        <p:blipFill rotWithShape="1">
          <a:blip r:embed="rId7">
            <a:extLst>
              <a:ext uri="{28A0092B-C50C-407E-A947-70E740481C1C}">
                <a14:useLocalDpi xmlns:a14="http://schemas.microsoft.com/office/drawing/2010/main" val="0"/>
              </a:ext>
            </a:extLst>
          </a:blip>
          <a:srcRect t="47148" b="-1"/>
          <a:stretch/>
        </p:blipFill>
        <p:spPr>
          <a:xfrm>
            <a:off x="1783498" y="2316509"/>
            <a:ext cx="2698683" cy="3086763"/>
          </a:xfrm>
          <a:prstGeom prst="rect">
            <a:avLst/>
          </a:prstGeom>
          <a:ln>
            <a:solidFill>
              <a:schemeClr val="tx1"/>
            </a:solidFill>
          </a:ln>
        </p:spPr>
      </p:pic>
      <p:sp>
        <p:nvSpPr>
          <p:cNvPr id="54" name="正方形/長方形 53">
            <a:extLst>
              <a:ext uri="{FF2B5EF4-FFF2-40B4-BE49-F238E27FC236}">
                <a16:creationId xmlns:a16="http://schemas.microsoft.com/office/drawing/2014/main" id="{9BFF9255-4F3C-FB7E-C0D8-C1A521D30455}"/>
              </a:ext>
            </a:extLst>
          </p:cNvPr>
          <p:cNvSpPr>
            <a:spLocks noChangeAspect="1"/>
          </p:cNvSpPr>
          <p:nvPr/>
        </p:nvSpPr>
        <p:spPr>
          <a:xfrm>
            <a:off x="2330891" y="3399463"/>
            <a:ext cx="546458" cy="396967"/>
          </a:xfrm>
          <a:prstGeom prst="rect">
            <a:avLst/>
          </a:prstGeom>
          <a:noFill/>
          <a:ln w="19050">
            <a:solidFill>
              <a:srgbClr val="FF3300"/>
            </a:solidFill>
            <a:prstDash val="sysDash"/>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05" name="直線矢印コネクタ 104">
            <a:extLst>
              <a:ext uri="{FF2B5EF4-FFF2-40B4-BE49-F238E27FC236}">
                <a16:creationId xmlns:a16="http://schemas.microsoft.com/office/drawing/2014/main" id="{447BF838-2B49-AF19-65DC-C688D16D5222}"/>
              </a:ext>
            </a:extLst>
          </p:cNvPr>
          <p:cNvCxnSpPr>
            <a:cxnSpLocks/>
          </p:cNvCxnSpPr>
          <p:nvPr/>
        </p:nvCxnSpPr>
        <p:spPr>
          <a:xfrm>
            <a:off x="4659882" y="3180070"/>
            <a:ext cx="612000"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BF2A3DAD-B87B-B0AB-4004-738709D8D91C}"/>
              </a:ext>
            </a:extLst>
          </p:cNvPr>
          <p:cNvSpPr txBox="1"/>
          <p:nvPr/>
        </p:nvSpPr>
        <p:spPr>
          <a:xfrm>
            <a:off x="746113" y="1826775"/>
            <a:ext cx="3863704" cy="369332"/>
          </a:xfrm>
          <a:prstGeom prst="rect">
            <a:avLst/>
          </a:prstGeom>
          <a:noFill/>
        </p:spPr>
        <p:txBody>
          <a:bodyPr wrap="square" rtlCol="0">
            <a:spAutoFit/>
          </a:bodyPr>
          <a:lstStyle/>
          <a:p>
            <a:r>
              <a:rPr kumimoji="0" lang="en-US" altLang="ja-JP" kern="0" dirty="0">
                <a:solidFill>
                  <a:srgbClr val="4472C4"/>
                </a:solidFill>
                <a:latin typeface="+mn-ea"/>
                <a:cs typeface="Meiryo" charset="-128"/>
              </a:rPr>
              <a:t>B </a:t>
            </a:r>
            <a:r>
              <a:rPr kumimoji="0" lang="ja-JP" altLang="en-US" kern="0" dirty="0">
                <a:solidFill>
                  <a:srgbClr val="4472C4"/>
                </a:solidFill>
                <a:latin typeface="+mn-ea"/>
                <a:cs typeface="Meiryo" charset="-128"/>
              </a:rPr>
              <a:t>スマートフォン入力</a:t>
            </a:r>
            <a:r>
              <a:rPr kumimoji="0" lang="en-US" altLang="ja-JP" kern="0" dirty="0">
                <a:solidFill>
                  <a:srgbClr val="4472C4"/>
                </a:solidFill>
                <a:latin typeface="+mn-ea"/>
                <a:cs typeface="Meiryo" charset="-128"/>
              </a:rPr>
              <a:t>(</a:t>
            </a:r>
            <a:r>
              <a:rPr kumimoji="0" lang="ja-JP" altLang="en-US" kern="0" dirty="0">
                <a:solidFill>
                  <a:srgbClr val="4472C4"/>
                </a:solidFill>
                <a:latin typeface="+mn-ea"/>
                <a:cs typeface="Meiryo" charset="-128"/>
              </a:rPr>
              <a:t>フリック入力）</a:t>
            </a:r>
            <a:endParaRPr kumimoji="0" lang="en-US" altLang="ja-JP" kern="0" dirty="0">
              <a:solidFill>
                <a:srgbClr val="4472C4"/>
              </a:solidFill>
              <a:latin typeface="+mn-ea"/>
              <a:cs typeface="Meiryo" charset="-128"/>
            </a:endParaRPr>
          </a:p>
        </p:txBody>
      </p:sp>
      <p:sp>
        <p:nvSpPr>
          <p:cNvPr id="4" name="右矢印 5">
            <a:extLst>
              <a:ext uri="{FF2B5EF4-FFF2-40B4-BE49-F238E27FC236}">
                <a16:creationId xmlns:a16="http://schemas.microsoft.com/office/drawing/2014/main" id="{CE801551-583A-DA47-458D-6B60D721F36D}"/>
              </a:ext>
            </a:extLst>
          </p:cNvPr>
          <p:cNvSpPr>
            <a:spLocks/>
          </p:cNvSpPr>
          <p:nvPr/>
        </p:nvSpPr>
        <p:spPr>
          <a:xfrm>
            <a:off x="2869751" y="3497210"/>
            <a:ext cx="356781" cy="222988"/>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右矢印 139">
            <a:extLst>
              <a:ext uri="{FF2B5EF4-FFF2-40B4-BE49-F238E27FC236}">
                <a16:creationId xmlns:a16="http://schemas.microsoft.com/office/drawing/2014/main" id="{72617328-76BE-B8F9-E94F-30863335F682}"/>
              </a:ext>
            </a:extLst>
          </p:cNvPr>
          <p:cNvSpPr>
            <a:spLocks/>
          </p:cNvSpPr>
          <p:nvPr/>
        </p:nvSpPr>
        <p:spPr>
          <a:xfrm flipH="1">
            <a:off x="1981708" y="3497210"/>
            <a:ext cx="356781" cy="222988"/>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右矢印 140">
            <a:extLst>
              <a:ext uri="{FF2B5EF4-FFF2-40B4-BE49-F238E27FC236}">
                <a16:creationId xmlns:a16="http://schemas.microsoft.com/office/drawing/2014/main" id="{6DF62470-635F-B047-E8A5-2CA12E43A4DA}"/>
              </a:ext>
            </a:extLst>
          </p:cNvPr>
          <p:cNvSpPr>
            <a:spLocks/>
          </p:cNvSpPr>
          <p:nvPr/>
        </p:nvSpPr>
        <p:spPr>
          <a:xfrm rot="5400000">
            <a:off x="2418520" y="3854285"/>
            <a:ext cx="356781" cy="222988"/>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 name="右矢印 141">
            <a:extLst>
              <a:ext uri="{FF2B5EF4-FFF2-40B4-BE49-F238E27FC236}">
                <a16:creationId xmlns:a16="http://schemas.microsoft.com/office/drawing/2014/main" id="{F9D1461A-5660-E556-7FC3-4C27F2F66EF4}"/>
              </a:ext>
            </a:extLst>
          </p:cNvPr>
          <p:cNvSpPr>
            <a:spLocks/>
          </p:cNvSpPr>
          <p:nvPr/>
        </p:nvSpPr>
        <p:spPr>
          <a:xfrm rot="5400000" flipH="1">
            <a:off x="2418520" y="3098489"/>
            <a:ext cx="356781" cy="222988"/>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 name="テキスト ボックス 10">
            <a:extLst>
              <a:ext uri="{FF2B5EF4-FFF2-40B4-BE49-F238E27FC236}">
                <a16:creationId xmlns:a16="http://schemas.microsoft.com/office/drawing/2014/main" id="{37AD64CC-7E37-9A64-C64C-45688D95DA2D}"/>
              </a:ext>
            </a:extLst>
          </p:cNvPr>
          <p:cNvSpPr txBox="1">
            <a:spLocks noChangeAspect="1"/>
          </p:cNvSpPr>
          <p:nvPr/>
        </p:nvSpPr>
        <p:spPr>
          <a:xfrm>
            <a:off x="1512713" y="3374704"/>
            <a:ext cx="476593" cy="468000"/>
          </a:xfrm>
          <a:prstGeom prst="rect">
            <a:avLst/>
          </a:prstGeom>
          <a:solidFill>
            <a:schemeClr val="bg1"/>
          </a:solidFill>
          <a:ln w="28575">
            <a:solidFill>
              <a:srgbClr val="FF3300"/>
            </a:solidFill>
            <a:prstDash val="sysDot"/>
          </a:ln>
        </p:spPr>
        <p:txBody>
          <a:bodyPr wrap="square" rtlCol="0" anchor="ctr">
            <a:spAutoFit/>
          </a:bodyPr>
          <a:lstStyle/>
          <a:p>
            <a:pPr algn="ctr"/>
            <a:r>
              <a:rPr kumimoji="1" lang="ja-JP" altLang="en-US" sz="1600" b="1">
                <a:solidFill>
                  <a:srgbClr val="FF3300"/>
                </a:solidFill>
                <a:latin typeface="+mn-ea"/>
              </a:rPr>
              <a:t>い</a:t>
            </a:r>
          </a:p>
        </p:txBody>
      </p:sp>
      <p:sp>
        <p:nvSpPr>
          <p:cNvPr id="13" name="テキスト ボックス 12">
            <a:extLst>
              <a:ext uri="{FF2B5EF4-FFF2-40B4-BE49-F238E27FC236}">
                <a16:creationId xmlns:a16="http://schemas.microsoft.com/office/drawing/2014/main" id="{3439CB89-79E1-55B7-A258-5D6E901718E8}"/>
              </a:ext>
            </a:extLst>
          </p:cNvPr>
          <p:cNvSpPr txBox="1">
            <a:spLocks noChangeAspect="1"/>
          </p:cNvSpPr>
          <p:nvPr/>
        </p:nvSpPr>
        <p:spPr>
          <a:xfrm>
            <a:off x="2358614" y="2562568"/>
            <a:ext cx="476593" cy="468000"/>
          </a:xfrm>
          <a:prstGeom prst="rect">
            <a:avLst/>
          </a:prstGeom>
          <a:solidFill>
            <a:schemeClr val="bg1"/>
          </a:solidFill>
          <a:ln w="28575">
            <a:solidFill>
              <a:srgbClr val="FF3300"/>
            </a:solidFill>
            <a:prstDash val="sysDot"/>
          </a:ln>
        </p:spPr>
        <p:txBody>
          <a:bodyPr wrap="square" rtlCol="0" anchor="ctr">
            <a:spAutoFit/>
          </a:bodyPr>
          <a:lstStyle/>
          <a:p>
            <a:pPr algn="ctr"/>
            <a:r>
              <a:rPr kumimoji="1" lang="ja-JP" altLang="en-US" sz="1600" b="1">
                <a:solidFill>
                  <a:srgbClr val="FF3300"/>
                </a:solidFill>
                <a:latin typeface="+mn-ea"/>
              </a:rPr>
              <a:t>う</a:t>
            </a:r>
          </a:p>
        </p:txBody>
      </p:sp>
      <p:sp>
        <p:nvSpPr>
          <p:cNvPr id="14" name="テキスト ボックス 13">
            <a:extLst>
              <a:ext uri="{FF2B5EF4-FFF2-40B4-BE49-F238E27FC236}">
                <a16:creationId xmlns:a16="http://schemas.microsoft.com/office/drawing/2014/main" id="{0C2A5C00-7413-71FA-5702-7094D0A414AE}"/>
              </a:ext>
            </a:extLst>
          </p:cNvPr>
          <p:cNvSpPr txBox="1">
            <a:spLocks noChangeAspect="1"/>
          </p:cNvSpPr>
          <p:nvPr/>
        </p:nvSpPr>
        <p:spPr>
          <a:xfrm>
            <a:off x="3218934" y="3374704"/>
            <a:ext cx="476593" cy="468000"/>
          </a:xfrm>
          <a:prstGeom prst="rect">
            <a:avLst/>
          </a:prstGeom>
          <a:solidFill>
            <a:schemeClr val="bg1"/>
          </a:solidFill>
          <a:ln w="28575">
            <a:solidFill>
              <a:srgbClr val="FF3300"/>
            </a:solidFill>
            <a:prstDash val="sysDot"/>
          </a:ln>
        </p:spPr>
        <p:txBody>
          <a:bodyPr wrap="square" rtlCol="0" anchor="ctr">
            <a:spAutoFit/>
          </a:bodyPr>
          <a:lstStyle/>
          <a:p>
            <a:pPr algn="ctr"/>
            <a:r>
              <a:rPr kumimoji="1" lang="ja-JP" altLang="en-US" sz="1600" b="1">
                <a:solidFill>
                  <a:srgbClr val="FF3300"/>
                </a:solidFill>
                <a:latin typeface="+mn-ea"/>
              </a:rPr>
              <a:t>え</a:t>
            </a:r>
          </a:p>
        </p:txBody>
      </p:sp>
      <p:sp>
        <p:nvSpPr>
          <p:cNvPr id="15" name="テキスト ボックス 14">
            <a:extLst>
              <a:ext uri="{FF2B5EF4-FFF2-40B4-BE49-F238E27FC236}">
                <a16:creationId xmlns:a16="http://schemas.microsoft.com/office/drawing/2014/main" id="{259164EF-289E-EAA5-CAD0-E4E3E2077E27}"/>
              </a:ext>
            </a:extLst>
          </p:cNvPr>
          <p:cNvSpPr txBox="1">
            <a:spLocks noChangeAspect="1"/>
          </p:cNvSpPr>
          <p:nvPr/>
        </p:nvSpPr>
        <p:spPr>
          <a:xfrm>
            <a:off x="2358614" y="4145192"/>
            <a:ext cx="476593" cy="468000"/>
          </a:xfrm>
          <a:prstGeom prst="rect">
            <a:avLst/>
          </a:prstGeom>
          <a:solidFill>
            <a:schemeClr val="bg1"/>
          </a:solidFill>
          <a:ln w="28575">
            <a:solidFill>
              <a:srgbClr val="FF3300"/>
            </a:solidFill>
            <a:prstDash val="sysDot"/>
          </a:ln>
        </p:spPr>
        <p:txBody>
          <a:bodyPr wrap="square" rtlCol="0" anchor="ctr">
            <a:spAutoFit/>
          </a:bodyPr>
          <a:lstStyle/>
          <a:p>
            <a:pPr algn="ctr"/>
            <a:r>
              <a:rPr kumimoji="1" lang="ja-JP" altLang="en-US" sz="1600" b="1">
                <a:solidFill>
                  <a:srgbClr val="FF3300"/>
                </a:solidFill>
                <a:latin typeface="+mn-ea"/>
              </a:rPr>
              <a:t>お</a:t>
            </a:r>
          </a:p>
        </p:txBody>
      </p:sp>
      <p:sp>
        <p:nvSpPr>
          <p:cNvPr id="21" name="テキスト ボックス 20">
            <a:extLst>
              <a:ext uri="{FF2B5EF4-FFF2-40B4-BE49-F238E27FC236}">
                <a16:creationId xmlns:a16="http://schemas.microsoft.com/office/drawing/2014/main" id="{2EB767FC-89B8-F82E-087F-B64B833F4E90}"/>
              </a:ext>
            </a:extLst>
          </p:cNvPr>
          <p:cNvSpPr txBox="1"/>
          <p:nvPr/>
        </p:nvSpPr>
        <p:spPr>
          <a:xfrm>
            <a:off x="682525" y="5643765"/>
            <a:ext cx="5024690" cy="755720"/>
          </a:xfrm>
          <a:prstGeom prst="rect">
            <a:avLst/>
          </a:prstGeom>
          <a:solidFill>
            <a:schemeClr val="bg1"/>
          </a:solidFill>
          <a:ln w="9525">
            <a:noFill/>
            <a:prstDash val="dash"/>
          </a:ln>
        </p:spPr>
        <p:txBody>
          <a:bodyPr wrap="square" lIns="91440" tIns="45720" rIns="91440" bIns="45720" anchor="t">
            <a:spAutoFit/>
          </a:bodyPr>
          <a:lstStyle/>
          <a:p>
            <a:pPr>
              <a:lnSpc>
                <a:spcPct val="130000"/>
              </a:lnSpc>
            </a:pPr>
            <a:r>
              <a:rPr lang="ja-JP" altLang="en-US" dirty="0">
                <a:latin typeface="+mn-ea"/>
                <a:cs typeface="Meiryo" charset="-128"/>
              </a:rPr>
              <a:t>「い」と入力するには</a:t>
            </a:r>
            <a:r>
              <a:rPr lang="en-US" altLang="ja-JP" dirty="0">
                <a:latin typeface="+mn-ea"/>
                <a:cs typeface="Meiryo" charset="-128"/>
              </a:rPr>
              <a:t>｢</a:t>
            </a:r>
            <a:r>
              <a:rPr lang="ja-JP" altLang="en-US" dirty="0">
                <a:latin typeface="+mn-ea"/>
                <a:cs typeface="Meiryo" charset="-128"/>
              </a:rPr>
              <a:t>あ</a:t>
            </a:r>
            <a:r>
              <a:rPr lang="en-US" altLang="ja-JP" dirty="0">
                <a:latin typeface="+mn-ea"/>
                <a:cs typeface="Meiryo" charset="-128"/>
              </a:rPr>
              <a:t>｣</a:t>
            </a:r>
            <a:r>
              <a:rPr lang="ja-JP" altLang="en-US" dirty="0">
                <a:latin typeface="+mn-ea"/>
                <a:cs typeface="Meiryo" charset="-128"/>
              </a:rPr>
              <a:t>から左に指をスライドし、</a:t>
            </a:r>
            <a:r>
              <a:rPr lang="en-US" altLang="ja-JP" dirty="0">
                <a:latin typeface="+mn-ea"/>
                <a:cs typeface="Meiryo" charset="-128"/>
              </a:rPr>
              <a:t>｢</a:t>
            </a:r>
            <a:r>
              <a:rPr lang="ja-JP" altLang="en-US" dirty="0">
                <a:latin typeface="+mn-ea"/>
                <a:cs typeface="Meiryo" charset="-128"/>
              </a:rPr>
              <a:t>い</a:t>
            </a:r>
            <a:r>
              <a:rPr lang="en-US" altLang="ja-JP" dirty="0">
                <a:latin typeface="+mn-ea"/>
                <a:cs typeface="Meiryo" charset="-128"/>
              </a:rPr>
              <a:t>｣</a:t>
            </a:r>
            <a:r>
              <a:rPr lang="ja-JP" altLang="en-US" dirty="0">
                <a:latin typeface="+mn-ea"/>
                <a:cs typeface="Meiryo" charset="-128"/>
              </a:rPr>
              <a:t>の表示に変わったら指を離します</a:t>
            </a:r>
          </a:p>
        </p:txBody>
      </p:sp>
      <p:sp>
        <p:nvSpPr>
          <p:cNvPr id="23" name="字幕 14">
            <a:extLst>
              <a:ext uri="{FF2B5EF4-FFF2-40B4-BE49-F238E27FC236}">
                <a16:creationId xmlns:a16="http://schemas.microsoft.com/office/drawing/2014/main" id="{FF48660A-9039-0D1B-3C3D-3C2DA2A6A7C9}"/>
              </a:ext>
            </a:extLst>
          </p:cNvPr>
          <p:cNvSpPr txBox="1">
            <a:spLocks/>
          </p:cNvSpPr>
          <p:nvPr/>
        </p:nvSpPr>
        <p:spPr>
          <a:xfrm>
            <a:off x="539552" y="1098668"/>
            <a:ext cx="8240660" cy="1395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a:latin typeface="+mn-ea"/>
              </a:rPr>
              <a:t>スマートフォンにおける文字入力には、様々な入力方法があります</a:t>
            </a:r>
          </a:p>
          <a:p>
            <a:pPr marL="0" indent="0">
              <a:buNone/>
            </a:pPr>
            <a:endParaRPr lang="ja-JP" altLang="en-US" sz="2200">
              <a:latin typeface="+mn-ea"/>
            </a:endParaRPr>
          </a:p>
        </p:txBody>
      </p:sp>
      <p:sp>
        <p:nvSpPr>
          <p:cNvPr id="26" name="Slide Number Placeholder 5">
            <a:extLst>
              <a:ext uri="{FF2B5EF4-FFF2-40B4-BE49-F238E27FC236}">
                <a16:creationId xmlns:a16="http://schemas.microsoft.com/office/drawing/2014/main" id="{8B62345C-D16E-9FCD-33FE-902E751F7DCF}"/>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38584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3B2D81C-D6F0-E332-A38A-DD105F31EF97}"/>
              </a:ext>
            </a:extLst>
          </p:cNvPr>
          <p:cNvPicPr>
            <a:picLocks noChangeAspect="1"/>
          </p:cNvPicPr>
          <p:nvPr/>
        </p:nvPicPr>
        <p:blipFill>
          <a:blip r:embed="rId4"/>
          <a:stretch>
            <a:fillRect/>
          </a:stretch>
        </p:blipFill>
        <p:spPr>
          <a:xfrm>
            <a:off x="5707912" y="2410250"/>
            <a:ext cx="1993565" cy="4316342"/>
          </a:xfrm>
          <a:prstGeom prst="rect">
            <a:avLst/>
          </a:prstGeom>
          <a:ln>
            <a:solidFill>
              <a:schemeClr val="tx1"/>
            </a:solidFill>
          </a:ln>
        </p:spPr>
      </p:pic>
      <p:pic>
        <p:nvPicPr>
          <p:cNvPr id="8" name="図 7">
            <a:extLst>
              <a:ext uri="{FF2B5EF4-FFF2-40B4-BE49-F238E27FC236}">
                <a16:creationId xmlns:a16="http://schemas.microsoft.com/office/drawing/2014/main" id="{10C620BA-F198-520C-0F50-934A263E24F1}"/>
              </a:ext>
            </a:extLst>
          </p:cNvPr>
          <p:cNvPicPr>
            <a:picLocks noChangeAspect="1"/>
          </p:cNvPicPr>
          <p:nvPr/>
        </p:nvPicPr>
        <p:blipFill>
          <a:blip r:embed="rId5"/>
          <a:stretch>
            <a:fillRect/>
          </a:stretch>
        </p:blipFill>
        <p:spPr>
          <a:xfrm>
            <a:off x="1430967" y="2410250"/>
            <a:ext cx="1987468" cy="4316342"/>
          </a:xfrm>
          <a:prstGeom prst="rect">
            <a:avLst/>
          </a:prstGeom>
          <a:ln>
            <a:solidFill>
              <a:schemeClr val="tx1"/>
            </a:solidFill>
          </a:ln>
        </p:spPr>
      </p:pic>
      <p:sp>
        <p:nvSpPr>
          <p:cNvPr id="6" name="字幕 14">
            <a:extLst>
              <a:ext uri="{FF2B5EF4-FFF2-40B4-BE49-F238E27FC236}">
                <a16:creationId xmlns:a16="http://schemas.microsoft.com/office/drawing/2014/main" id="{07DBAE1B-64A5-1E84-C7CB-E2C62663D1C8}"/>
              </a:ext>
            </a:extLst>
          </p:cNvPr>
          <p:cNvSpPr txBox="1">
            <a:spLocks/>
          </p:cNvSpPr>
          <p:nvPr/>
        </p:nvSpPr>
        <p:spPr>
          <a:xfrm>
            <a:off x="539552" y="1098668"/>
            <a:ext cx="8240660" cy="1395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mn-ea"/>
              </a:rPr>
              <a:t>スマートフォンにおける文字入力には、様々な入力方法があります</a:t>
            </a:r>
          </a:p>
          <a:p>
            <a:pPr marL="0" indent="0">
              <a:buNone/>
            </a:pPr>
            <a:endParaRPr lang="ja-JP" altLang="en-US" sz="2200" dirty="0">
              <a:latin typeface="+mn-ea"/>
            </a:endParaRPr>
          </a:p>
        </p:txBody>
      </p:sp>
      <p:sp>
        <p:nvSpPr>
          <p:cNvPr id="27" name="テキスト ボックス 26">
            <a:extLst>
              <a:ext uri="{FF2B5EF4-FFF2-40B4-BE49-F238E27FC236}">
                <a16:creationId xmlns:a16="http://schemas.microsoft.com/office/drawing/2014/main" id="{88552B96-01CC-76A2-CB40-3E4D8CDB1433}"/>
              </a:ext>
            </a:extLst>
          </p:cNvPr>
          <p:cNvSpPr txBox="1"/>
          <p:nvPr/>
        </p:nvSpPr>
        <p:spPr>
          <a:xfrm>
            <a:off x="909963" y="1858328"/>
            <a:ext cx="4022789" cy="395621"/>
          </a:xfrm>
          <a:prstGeom prst="rect">
            <a:avLst/>
          </a:prstGeom>
          <a:noFill/>
        </p:spPr>
        <p:txBody>
          <a:bodyPr wrap="square">
            <a:spAutoFit/>
          </a:bodyPr>
          <a:lstStyle/>
          <a:p>
            <a:pPr>
              <a:lnSpc>
                <a:spcPct val="130000"/>
              </a:lnSpc>
            </a:pPr>
            <a:r>
              <a:rPr lang="ja-JP" altLang="en-US">
                <a:solidFill>
                  <a:srgbClr val="4472C4"/>
                </a:solidFill>
                <a:latin typeface="+mn-ea"/>
                <a:cs typeface="Meiryo" charset="-128"/>
              </a:rPr>
              <a:t>マイクボタン 　  を押して話しかける</a:t>
            </a: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a:solidFill>
                  <a:srgbClr val="4472C4"/>
                </a:solidFill>
              </a:rPr>
              <a:t>文字入力の仕方</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図 33" descr="キーボード が含まれている画像&#10;&#10;自動的に生成された説明">
            <a:extLst>
              <a:ext uri="{FF2B5EF4-FFF2-40B4-BE49-F238E27FC236}">
                <a16:creationId xmlns:a16="http://schemas.microsoft.com/office/drawing/2014/main" id="{6BD1BC2C-73F6-9E78-4176-A3DB617CE375}"/>
              </a:ext>
            </a:extLst>
          </p:cNvPr>
          <p:cNvPicPr>
            <a:picLocks noChangeAspect="1"/>
          </p:cNvPicPr>
          <p:nvPr/>
        </p:nvPicPr>
        <p:blipFill rotWithShape="1">
          <a:blip r:embed="rId8">
            <a:extLst>
              <a:ext uri="{28A0092B-C50C-407E-A947-70E740481C1C}">
                <a14:useLocalDpi xmlns:a14="http://schemas.microsoft.com/office/drawing/2010/main" val="0"/>
              </a:ext>
            </a:extLst>
          </a:blip>
          <a:srcRect l="85529" t="92944" r="7322" b="2267"/>
          <a:stretch/>
        </p:blipFill>
        <p:spPr>
          <a:xfrm>
            <a:off x="2316828" y="1915195"/>
            <a:ext cx="229823" cy="333192"/>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pic>
      <p:sp>
        <p:nvSpPr>
          <p:cNvPr id="7" name="テキスト ボックス 6">
            <a:extLst>
              <a:ext uri="{FF2B5EF4-FFF2-40B4-BE49-F238E27FC236}">
                <a16:creationId xmlns:a16="http://schemas.microsoft.com/office/drawing/2014/main" id="{50BDFA39-6454-5FD3-D9B3-F6CA2E82FE6E}"/>
              </a:ext>
            </a:extLst>
          </p:cNvPr>
          <p:cNvSpPr txBox="1"/>
          <p:nvPr/>
        </p:nvSpPr>
        <p:spPr>
          <a:xfrm>
            <a:off x="653434" y="1482023"/>
            <a:ext cx="3863704" cy="369332"/>
          </a:xfrm>
          <a:prstGeom prst="rect">
            <a:avLst/>
          </a:prstGeom>
          <a:noFill/>
        </p:spPr>
        <p:txBody>
          <a:bodyPr wrap="square" rtlCol="0">
            <a:spAutoFit/>
          </a:bodyPr>
          <a:lstStyle/>
          <a:p>
            <a:r>
              <a:rPr kumimoji="0" lang="en-US" altLang="ja-JP" kern="0" dirty="0">
                <a:solidFill>
                  <a:srgbClr val="4472C4"/>
                </a:solidFill>
                <a:latin typeface="+mn-ea"/>
                <a:cs typeface="Meiryo" charset="-128"/>
              </a:rPr>
              <a:t>C </a:t>
            </a:r>
            <a:r>
              <a:rPr kumimoji="0" lang="ja-JP" altLang="en-US" kern="0" dirty="0">
                <a:solidFill>
                  <a:srgbClr val="4472C4"/>
                </a:solidFill>
                <a:latin typeface="+mn-ea"/>
                <a:cs typeface="Meiryo" charset="-128"/>
              </a:rPr>
              <a:t>音声入力</a:t>
            </a:r>
            <a:endParaRPr kumimoji="0" lang="en-US" altLang="ja-JP" kern="0" dirty="0">
              <a:solidFill>
                <a:srgbClr val="4472C4"/>
              </a:solidFill>
              <a:latin typeface="+mn-ea"/>
              <a:cs typeface="Meiryo" charset="-128"/>
            </a:endParaRPr>
          </a:p>
        </p:txBody>
      </p:sp>
      <p:sp>
        <p:nvSpPr>
          <p:cNvPr id="12" name="テキスト ボックス 11">
            <a:extLst>
              <a:ext uri="{FF2B5EF4-FFF2-40B4-BE49-F238E27FC236}">
                <a16:creationId xmlns:a16="http://schemas.microsoft.com/office/drawing/2014/main" id="{1DD18CC1-BC95-B3BD-CD2B-84FBF52DD167}"/>
              </a:ext>
            </a:extLst>
          </p:cNvPr>
          <p:cNvSpPr txBox="1"/>
          <p:nvPr/>
        </p:nvSpPr>
        <p:spPr>
          <a:xfrm>
            <a:off x="5618130" y="1858327"/>
            <a:ext cx="3204000" cy="395621"/>
          </a:xfrm>
          <a:prstGeom prst="rect">
            <a:avLst/>
          </a:prstGeom>
          <a:noFill/>
        </p:spPr>
        <p:txBody>
          <a:bodyPr wrap="square">
            <a:spAutoFit/>
          </a:bodyPr>
          <a:lstStyle/>
          <a:p>
            <a:pPr>
              <a:lnSpc>
                <a:spcPct val="130000"/>
              </a:lnSpc>
            </a:pPr>
            <a:r>
              <a:rPr lang="ja-JP" altLang="en-US">
                <a:solidFill>
                  <a:srgbClr val="4472C4"/>
                </a:solidFill>
                <a:latin typeface="+mn-ea"/>
                <a:cs typeface="Meiryo" charset="-128"/>
              </a:rPr>
              <a:t>自動的に文字が入ります</a:t>
            </a:r>
          </a:p>
        </p:txBody>
      </p:sp>
      <p:sp>
        <p:nvSpPr>
          <p:cNvPr id="13" name="Slide Number Placeholder 5">
            <a:extLst>
              <a:ext uri="{FF2B5EF4-FFF2-40B4-BE49-F238E27FC236}">
                <a16:creationId xmlns:a16="http://schemas.microsoft.com/office/drawing/2014/main" id="{2C292952-A76B-9F8E-338E-C1B0C582DCF8}"/>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cxnSp>
        <p:nvCxnSpPr>
          <p:cNvPr id="22" name="直線矢印コネクタ 21">
            <a:extLst>
              <a:ext uri="{FF2B5EF4-FFF2-40B4-BE49-F238E27FC236}">
                <a16:creationId xmlns:a16="http://schemas.microsoft.com/office/drawing/2014/main" id="{18610D78-C610-10FD-FFFB-A4E265F6497C}"/>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29" name="図 28">
            <a:extLst>
              <a:ext uri="{FF2B5EF4-FFF2-40B4-BE49-F238E27FC236}">
                <a16:creationId xmlns:a16="http://schemas.microsoft.com/office/drawing/2014/main" id="{AF70F25A-EDDD-425B-9B41-3BAD7E3580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22286" y="4347876"/>
            <a:ext cx="1181457" cy="1799534"/>
          </a:xfrm>
          <a:prstGeom prst="rect">
            <a:avLst/>
          </a:prstGeom>
        </p:spPr>
      </p:pic>
      <p:sp>
        <p:nvSpPr>
          <p:cNvPr id="30" name="吹き出し: 円形 29">
            <a:extLst>
              <a:ext uri="{FF2B5EF4-FFF2-40B4-BE49-F238E27FC236}">
                <a16:creationId xmlns:a16="http://schemas.microsoft.com/office/drawing/2014/main" id="{33B59D11-EBCD-293F-14CA-971595D10A35}"/>
              </a:ext>
            </a:extLst>
          </p:cNvPr>
          <p:cNvSpPr/>
          <p:nvPr/>
        </p:nvSpPr>
        <p:spPr>
          <a:xfrm>
            <a:off x="3149582" y="4103262"/>
            <a:ext cx="1422418" cy="785622"/>
          </a:xfrm>
          <a:prstGeom prst="wedgeEllipseCallout">
            <a:avLst>
              <a:gd name="adj1" fmla="val 46022"/>
              <a:gd name="adj2" fmla="val 55437"/>
            </a:avLst>
          </a:prstGeom>
          <a:solidFill>
            <a:schemeClr val="bg1"/>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Calibri" panose="020F0502020204030204"/>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5CA0FB92-05BD-2921-66C8-6910C7B62107}"/>
              </a:ext>
            </a:extLst>
          </p:cNvPr>
          <p:cNvSpPr txBox="1"/>
          <p:nvPr/>
        </p:nvSpPr>
        <p:spPr>
          <a:xfrm>
            <a:off x="3286382" y="4315602"/>
            <a:ext cx="1141659" cy="338554"/>
          </a:xfrm>
          <a:prstGeom prst="rect">
            <a:avLst/>
          </a:prstGeom>
          <a:noFill/>
        </p:spPr>
        <p:txBody>
          <a:bodyPr wrap="none" rtlCol="0">
            <a:spAutoFit/>
          </a:bodyPr>
          <a:lstStyle/>
          <a:p>
            <a:r>
              <a:rPr lang="ja-JP" altLang="en-US" sz="1600" b="1">
                <a:solidFill>
                  <a:schemeClr val="accent1"/>
                </a:solidFill>
                <a:latin typeface="+mn-ea"/>
                <a:cs typeface="Meiryo" charset="-128"/>
              </a:rPr>
              <a:t>とうきょう</a:t>
            </a:r>
            <a:endParaRPr kumimoji="1" lang="ja-JP" altLang="en-US" sz="1600" b="1">
              <a:solidFill>
                <a:schemeClr val="accent1"/>
              </a:solidFill>
              <a:latin typeface="+mn-ea"/>
              <a:cs typeface="Meiryo" charset="-128"/>
            </a:endParaRPr>
          </a:p>
        </p:txBody>
      </p:sp>
      <p:sp>
        <p:nvSpPr>
          <p:cNvPr id="32" name="正方形/長方形 31">
            <a:extLst>
              <a:ext uri="{FF2B5EF4-FFF2-40B4-BE49-F238E27FC236}">
                <a16:creationId xmlns:a16="http://schemas.microsoft.com/office/drawing/2014/main" id="{1874885F-1723-84B4-444D-81DAEE4D1FE2}"/>
              </a:ext>
            </a:extLst>
          </p:cNvPr>
          <p:cNvSpPr>
            <a:spLocks noChangeAspect="1"/>
          </p:cNvSpPr>
          <p:nvPr/>
        </p:nvSpPr>
        <p:spPr>
          <a:xfrm>
            <a:off x="3018916" y="6311879"/>
            <a:ext cx="389687" cy="389687"/>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960708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1D6614AC-2A5D-F780-78F9-116FB0C70321}"/>
              </a:ext>
            </a:extLst>
          </p:cNvPr>
          <p:cNvGrpSpPr/>
          <p:nvPr/>
        </p:nvGrpSpPr>
        <p:grpSpPr>
          <a:xfrm>
            <a:off x="5453760" y="2405940"/>
            <a:ext cx="2430000" cy="4319999"/>
            <a:chOff x="815472" y="3247939"/>
            <a:chExt cx="1712016" cy="2875497"/>
          </a:xfrm>
        </p:grpSpPr>
        <p:grpSp>
          <p:nvGrpSpPr>
            <p:cNvPr id="33" name="グループ化 32">
              <a:extLst>
                <a:ext uri="{FF2B5EF4-FFF2-40B4-BE49-F238E27FC236}">
                  <a16:creationId xmlns:a16="http://schemas.microsoft.com/office/drawing/2014/main" id="{2E62B582-9EC4-504D-DAD7-18311ADB0403}"/>
                </a:ext>
              </a:extLst>
            </p:cNvPr>
            <p:cNvGrpSpPr/>
            <p:nvPr/>
          </p:nvGrpSpPr>
          <p:grpSpPr>
            <a:xfrm>
              <a:off x="815472" y="3247939"/>
              <a:ext cx="1712016" cy="2875497"/>
              <a:chOff x="806519" y="3278851"/>
              <a:chExt cx="1712016" cy="2875497"/>
            </a:xfrm>
          </p:grpSpPr>
          <p:pic>
            <p:nvPicPr>
              <p:cNvPr id="36" name="図 35" descr="白黒の写真にテキストが書いてあるスマートフォンのスクリーンショット&#10;&#10;低い精度で自動的に生成された説明">
                <a:extLst>
                  <a:ext uri="{FF2B5EF4-FFF2-40B4-BE49-F238E27FC236}">
                    <a16:creationId xmlns:a16="http://schemas.microsoft.com/office/drawing/2014/main" id="{F62AA6CF-D83A-C370-4370-1F4169F0B5D1}"/>
                  </a:ext>
                </a:extLst>
              </p:cNvPr>
              <p:cNvPicPr>
                <a:picLocks noChangeAspect="1"/>
              </p:cNvPicPr>
              <p:nvPr/>
            </p:nvPicPr>
            <p:blipFill rotWithShape="1">
              <a:blip r:embed="rId4"/>
              <a:srcRect/>
              <a:stretch/>
            </p:blipFill>
            <p:spPr>
              <a:xfrm>
                <a:off x="806519" y="3278851"/>
                <a:ext cx="1712016" cy="2875497"/>
              </a:xfrm>
              <a:prstGeom prst="rect">
                <a:avLst/>
              </a:prstGeom>
              <a:ln>
                <a:solidFill>
                  <a:schemeClr val="tx1"/>
                </a:solidFill>
              </a:ln>
            </p:spPr>
          </p:pic>
          <p:pic>
            <p:nvPicPr>
              <p:cNvPr id="41" name="図 40">
                <a:extLst>
                  <a:ext uri="{FF2B5EF4-FFF2-40B4-BE49-F238E27FC236}">
                    <a16:creationId xmlns:a16="http://schemas.microsoft.com/office/drawing/2014/main" id="{57B38F7C-110F-ADD1-34FD-87B01BA3797E}"/>
                  </a:ext>
                </a:extLst>
              </p:cNvPr>
              <p:cNvPicPr>
                <a:picLocks noChangeAspect="1"/>
              </p:cNvPicPr>
              <p:nvPr/>
            </p:nvPicPr>
            <p:blipFill>
              <a:blip r:embed="rId5"/>
              <a:stretch>
                <a:fillRect/>
              </a:stretch>
            </p:blipFill>
            <p:spPr>
              <a:xfrm>
                <a:off x="911695" y="3295619"/>
                <a:ext cx="174365" cy="45719"/>
              </a:xfrm>
              <a:prstGeom prst="rect">
                <a:avLst/>
              </a:prstGeom>
              <a:ln>
                <a:solidFill>
                  <a:schemeClr val="tx1"/>
                </a:solidFill>
              </a:ln>
            </p:spPr>
          </p:pic>
        </p:grpSp>
        <p:sp>
          <p:nvSpPr>
            <p:cNvPr id="35" name="正方形/長方形 34">
              <a:extLst>
                <a:ext uri="{FF2B5EF4-FFF2-40B4-BE49-F238E27FC236}">
                  <a16:creationId xmlns:a16="http://schemas.microsoft.com/office/drawing/2014/main" id="{361F9A94-1864-D084-79B5-44C21E8A651E}"/>
                </a:ext>
              </a:extLst>
            </p:cNvPr>
            <p:cNvSpPr/>
            <p:nvPr/>
          </p:nvSpPr>
          <p:spPr>
            <a:xfrm>
              <a:off x="1198207" y="4184172"/>
              <a:ext cx="1066584" cy="11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14" name="グループ化 13">
            <a:extLst>
              <a:ext uri="{FF2B5EF4-FFF2-40B4-BE49-F238E27FC236}">
                <a16:creationId xmlns:a16="http://schemas.microsoft.com/office/drawing/2014/main" id="{7B7011C3-B051-2946-D1AA-7C1B11ED4912}"/>
              </a:ext>
            </a:extLst>
          </p:cNvPr>
          <p:cNvGrpSpPr/>
          <p:nvPr/>
        </p:nvGrpSpPr>
        <p:grpSpPr>
          <a:xfrm>
            <a:off x="1249057" y="2405940"/>
            <a:ext cx="2430427" cy="4319999"/>
            <a:chOff x="5874645" y="2283625"/>
            <a:chExt cx="1624129" cy="2875500"/>
          </a:xfrm>
        </p:grpSpPr>
        <p:grpSp>
          <p:nvGrpSpPr>
            <p:cNvPr id="15" name="グループ化 14">
              <a:extLst>
                <a:ext uri="{FF2B5EF4-FFF2-40B4-BE49-F238E27FC236}">
                  <a16:creationId xmlns:a16="http://schemas.microsoft.com/office/drawing/2014/main" id="{A5961321-71FE-84BB-3331-95F5D5578BD5}"/>
                </a:ext>
              </a:extLst>
            </p:cNvPr>
            <p:cNvGrpSpPr/>
            <p:nvPr/>
          </p:nvGrpSpPr>
          <p:grpSpPr>
            <a:xfrm>
              <a:off x="5874645" y="2283625"/>
              <a:ext cx="1624129" cy="2875500"/>
              <a:chOff x="3700435" y="3253796"/>
              <a:chExt cx="1624129" cy="2875500"/>
            </a:xfrm>
          </p:grpSpPr>
          <p:pic>
            <p:nvPicPr>
              <p:cNvPr id="17" name="図 16" descr="キーボード が含まれている画像&#10;&#10;自動的に生成された説明">
                <a:extLst>
                  <a:ext uri="{FF2B5EF4-FFF2-40B4-BE49-F238E27FC236}">
                    <a16:creationId xmlns:a16="http://schemas.microsoft.com/office/drawing/2014/main" id="{62B15835-873C-8029-2018-7198C8437D06}"/>
                  </a:ext>
                </a:extLst>
              </p:cNvPr>
              <p:cNvPicPr>
                <a:picLocks noChangeAspect="1"/>
              </p:cNvPicPr>
              <p:nvPr/>
            </p:nvPicPr>
            <p:blipFill>
              <a:blip r:embed="rId6"/>
              <a:stretch>
                <a:fillRect/>
              </a:stretch>
            </p:blipFill>
            <p:spPr>
              <a:xfrm>
                <a:off x="3700435" y="3253796"/>
                <a:ext cx="1624129" cy="2875500"/>
              </a:xfrm>
              <a:prstGeom prst="rect">
                <a:avLst/>
              </a:prstGeom>
              <a:ln>
                <a:solidFill>
                  <a:schemeClr val="tx1"/>
                </a:solidFill>
              </a:ln>
            </p:spPr>
          </p:pic>
          <p:pic>
            <p:nvPicPr>
              <p:cNvPr id="18" name="図 17">
                <a:extLst>
                  <a:ext uri="{FF2B5EF4-FFF2-40B4-BE49-F238E27FC236}">
                    <a16:creationId xmlns:a16="http://schemas.microsoft.com/office/drawing/2014/main" id="{5AEBF085-0B8B-8408-441E-242A5FA595DD}"/>
                  </a:ext>
                </a:extLst>
              </p:cNvPr>
              <p:cNvPicPr>
                <a:picLocks noChangeAspect="1"/>
              </p:cNvPicPr>
              <p:nvPr/>
            </p:nvPicPr>
            <p:blipFill>
              <a:blip r:embed="rId5"/>
              <a:stretch>
                <a:fillRect/>
              </a:stretch>
            </p:blipFill>
            <p:spPr>
              <a:xfrm>
                <a:off x="3812852" y="3268412"/>
                <a:ext cx="174365" cy="45719"/>
              </a:xfrm>
              <a:prstGeom prst="rect">
                <a:avLst/>
              </a:prstGeom>
              <a:ln>
                <a:solidFill>
                  <a:schemeClr val="tx1"/>
                </a:solidFill>
              </a:ln>
            </p:spPr>
          </p:pic>
        </p:grpSp>
        <p:sp>
          <p:nvSpPr>
            <p:cNvPr id="16" name="正方形/長方形 15">
              <a:extLst>
                <a:ext uri="{FF2B5EF4-FFF2-40B4-BE49-F238E27FC236}">
                  <a16:creationId xmlns:a16="http://schemas.microsoft.com/office/drawing/2014/main" id="{94DB45CD-0887-B081-B786-B00BE9184DE8}"/>
                </a:ext>
              </a:extLst>
            </p:cNvPr>
            <p:cNvSpPr/>
            <p:nvPr/>
          </p:nvSpPr>
          <p:spPr>
            <a:xfrm>
              <a:off x="6468395" y="3224889"/>
              <a:ext cx="1030379" cy="133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ja-JP" altLang="en-US" dirty="0">
                <a:solidFill>
                  <a:sysClr val="windowText" lastClr="000000"/>
                </a:solidFill>
              </a:rPr>
              <a:t>１</a:t>
            </a:r>
            <a:r>
              <a:rPr lang="en-US" altLang="ja-JP" dirty="0">
                <a:solidFill>
                  <a:sysClr val="windowText" lastClr="000000"/>
                </a:solidFill>
              </a:rPr>
              <a:t>-B</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タイトル 1">
            <a:extLst>
              <a:ext uri="{FF2B5EF4-FFF2-40B4-BE49-F238E27FC236}">
                <a16:creationId xmlns:a16="http://schemas.microsoft.com/office/drawing/2014/main" id="{CD01D921-1DB6-A20C-2435-9D06B1238F1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文字の訂正方法</a:t>
            </a:r>
          </a:p>
        </p:txBody>
      </p:sp>
      <p:sp>
        <p:nvSpPr>
          <p:cNvPr id="60" name="Slide Number Placeholder 5">
            <a:extLst>
              <a:ext uri="{FF2B5EF4-FFF2-40B4-BE49-F238E27FC236}">
                <a16:creationId xmlns:a16="http://schemas.microsoft.com/office/drawing/2014/main" id="{DC2D366D-8EB4-E72B-BDBD-3EB011021646}"/>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61" name="字幕 14">
            <a:extLst>
              <a:ext uri="{FF2B5EF4-FFF2-40B4-BE49-F238E27FC236}">
                <a16:creationId xmlns:a16="http://schemas.microsoft.com/office/drawing/2014/main" id="{01E26037-1F12-32F3-4DFE-57F1D5EF8E2F}"/>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文字の訂正</a:t>
            </a:r>
          </a:p>
        </p:txBody>
      </p:sp>
      <p:sp>
        <p:nvSpPr>
          <p:cNvPr id="62" name="テキスト ボックス 61">
            <a:extLst>
              <a:ext uri="{FF2B5EF4-FFF2-40B4-BE49-F238E27FC236}">
                <a16:creationId xmlns:a16="http://schemas.microsoft.com/office/drawing/2014/main" id="{34F49791-E31A-D639-E51B-4D7C3310A3E0}"/>
              </a:ext>
            </a:extLst>
          </p:cNvPr>
          <p:cNvSpPr txBox="1"/>
          <p:nvPr/>
        </p:nvSpPr>
        <p:spPr>
          <a:xfrm>
            <a:off x="2182105" y="1063472"/>
            <a:ext cx="5644300" cy="307777"/>
          </a:xfrm>
          <a:prstGeom prst="rect">
            <a:avLst/>
          </a:prstGeom>
          <a:noFill/>
        </p:spPr>
        <p:txBody>
          <a:bodyPr wrap="square">
            <a:spAutoFit/>
          </a:bodyPr>
          <a:lstStyle/>
          <a:p>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例</a:t>
            </a:r>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「今日</a:t>
            </a:r>
            <a:r>
              <a:rPr lang="ja-JP" altLang="en-US" sz="1400" b="1">
                <a:solidFill>
                  <a:srgbClr val="FF0000"/>
                </a:solidFill>
                <a:latin typeface="BIZ UDPゴシック" panose="020B0400000000000000" pitchFamily="50" charset="-128"/>
                <a:ea typeface="BIZ UDPゴシック" panose="020B0400000000000000" pitchFamily="50" charset="-128"/>
              </a:rPr>
              <a:t>ほ</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いい天気ですが」⇒「今日</a:t>
            </a:r>
            <a:r>
              <a:rPr lang="ja-JP" altLang="en-US" sz="1400" b="1">
                <a:solidFill>
                  <a:srgbClr val="FF3300"/>
                </a:solidFill>
                <a:latin typeface="BIZ UDPゴシック" panose="020B0400000000000000" pitchFamily="50" charset="-128"/>
                <a:ea typeface="BIZ UDPゴシック" panose="020B0400000000000000" pitchFamily="50" charset="-128"/>
              </a:rPr>
              <a:t>は</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いい天気ですが」へ修正</a:t>
            </a:r>
            <a:endParaRPr lang="en-US" altLang="ja-JP" sz="1400">
              <a:solidFill>
                <a:srgbClr val="4472C4"/>
              </a:solidFill>
              <a:latin typeface="BIZ UDPゴシック" panose="020B0400000000000000" pitchFamily="50" charset="-128"/>
              <a:ea typeface="BIZ UDPゴシック" panose="020B0400000000000000" pitchFamily="50" charset="-128"/>
            </a:endParaRPr>
          </a:p>
        </p:txBody>
      </p:sp>
      <p:cxnSp>
        <p:nvCxnSpPr>
          <p:cNvPr id="4" name="直線矢印コネクタ 3">
            <a:extLst>
              <a:ext uri="{FF2B5EF4-FFF2-40B4-BE49-F238E27FC236}">
                <a16:creationId xmlns:a16="http://schemas.microsoft.com/office/drawing/2014/main" id="{8EA37A3F-D372-751B-990D-01829B43A25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AA47D134-E61C-89FF-D6E3-0C414764CB55}"/>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12FB4320-23EB-9EFE-3864-E7A2CE1B6597}"/>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が</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の右にカーソルがある</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ことを確認します</a:t>
            </a:r>
          </a:p>
        </p:txBody>
      </p:sp>
      <p:sp>
        <p:nvSpPr>
          <p:cNvPr id="8" name="テキスト ボックス 7">
            <a:extLst>
              <a:ext uri="{FF2B5EF4-FFF2-40B4-BE49-F238E27FC236}">
                <a16:creationId xmlns:a16="http://schemas.microsoft.com/office/drawing/2014/main" id="{329FD560-909D-E5BE-4E27-965B6A44810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DC9E2068-E681-4C18-3440-DBE3F2D2A369}"/>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が</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の右側を長押しすると</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文字が拡大表示されます</a:t>
            </a:r>
          </a:p>
        </p:txBody>
      </p:sp>
      <p:pic>
        <p:nvPicPr>
          <p:cNvPr id="21" name="図 20" descr="白黒の写真にテキストが書いてあるスマートフォンのスクリーンショット&#10;&#10;低い精度で自動的に生成された説明">
            <a:extLst>
              <a:ext uri="{FF2B5EF4-FFF2-40B4-BE49-F238E27FC236}">
                <a16:creationId xmlns:a16="http://schemas.microsoft.com/office/drawing/2014/main" id="{5A8A850F-9ABE-F9C0-95B5-407EDEC38B27}"/>
              </a:ext>
            </a:extLst>
          </p:cNvPr>
          <p:cNvPicPr>
            <a:picLocks noChangeAspect="1"/>
          </p:cNvPicPr>
          <p:nvPr/>
        </p:nvPicPr>
        <p:blipFill rotWithShape="1">
          <a:blip r:embed="rId4"/>
          <a:srcRect l="2631" t="45679" r="43302" b="49519"/>
          <a:stretch/>
        </p:blipFill>
        <p:spPr>
          <a:xfrm>
            <a:off x="1327893" y="4390857"/>
            <a:ext cx="1181101" cy="186572"/>
          </a:xfrm>
          <a:prstGeom prst="rect">
            <a:avLst/>
          </a:prstGeom>
          <a:ln>
            <a:noFill/>
          </a:ln>
        </p:spPr>
      </p:pic>
      <p:pic>
        <p:nvPicPr>
          <p:cNvPr id="22" name="図 21">
            <a:extLst>
              <a:ext uri="{FF2B5EF4-FFF2-40B4-BE49-F238E27FC236}">
                <a16:creationId xmlns:a16="http://schemas.microsoft.com/office/drawing/2014/main" id="{DFF551E1-1806-5DCE-0E0B-161245C44F1B}"/>
              </a:ext>
            </a:extLst>
          </p:cNvPr>
          <p:cNvPicPr>
            <a:picLocks noChangeAspect="1"/>
          </p:cNvPicPr>
          <p:nvPr/>
        </p:nvPicPr>
        <p:blipFill>
          <a:blip r:embed="rId5"/>
          <a:stretch>
            <a:fillRect/>
          </a:stretch>
        </p:blipFill>
        <p:spPr>
          <a:xfrm>
            <a:off x="3003199" y="2476599"/>
            <a:ext cx="235610" cy="61778"/>
          </a:xfrm>
          <a:prstGeom prst="rect">
            <a:avLst/>
          </a:prstGeom>
          <a:ln>
            <a:solidFill>
              <a:schemeClr val="tx1"/>
            </a:solidFill>
          </a:ln>
        </p:spPr>
      </p:pic>
      <p:sp>
        <p:nvSpPr>
          <p:cNvPr id="24" name="吹き出し: 四角形 23">
            <a:extLst>
              <a:ext uri="{FF2B5EF4-FFF2-40B4-BE49-F238E27FC236}">
                <a16:creationId xmlns:a16="http://schemas.microsoft.com/office/drawing/2014/main" id="{7BE5C6D9-4D1A-6352-C863-9FA320C7B49D}"/>
              </a:ext>
            </a:extLst>
          </p:cNvPr>
          <p:cNvSpPr/>
          <p:nvPr/>
        </p:nvSpPr>
        <p:spPr>
          <a:xfrm>
            <a:off x="2706697" y="3241275"/>
            <a:ext cx="1511152" cy="980188"/>
          </a:xfrm>
          <a:prstGeom prst="wedgeRectCallout">
            <a:avLst>
              <a:gd name="adj1" fmla="val -79598"/>
              <a:gd name="adj2" fmla="val 57529"/>
            </a:avLst>
          </a:prstGeom>
          <a:solidFill>
            <a:schemeClr val="bg1"/>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Calibri" panose="020F0502020204030204"/>
              <a:ea typeface="游ゴシック" panose="020B0400000000000000" pitchFamily="50" charset="-128"/>
            </a:endParaRPr>
          </a:p>
        </p:txBody>
      </p:sp>
      <p:pic>
        <p:nvPicPr>
          <p:cNvPr id="25" name="図 24" descr="白黒の写真にテキストが書いてあるスマートフォンのスクリーンショット&#10;&#10;低い精度で自動的に生成された説明">
            <a:extLst>
              <a:ext uri="{FF2B5EF4-FFF2-40B4-BE49-F238E27FC236}">
                <a16:creationId xmlns:a16="http://schemas.microsoft.com/office/drawing/2014/main" id="{09BBE850-AA18-E984-261C-C7A9543F4D82}"/>
              </a:ext>
            </a:extLst>
          </p:cNvPr>
          <p:cNvPicPr>
            <a:picLocks noChangeAspect="1"/>
          </p:cNvPicPr>
          <p:nvPr/>
        </p:nvPicPr>
        <p:blipFill rotWithShape="1">
          <a:blip r:embed="rId4"/>
          <a:srcRect l="40383" t="45679" r="50323" b="49597"/>
          <a:stretch/>
        </p:blipFill>
        <p:spPr>
          <a:xfrm>
            <a:off x="2800102" y="3280317"/>
            <a:ext cx="1012046" cy="914785"/>
          </a:xfrm>
          <a:prstGeom prst="rect">
            <a:avLst/>
          </a:prstGeom>
          <a:ln>
            <a:noFill/>
          </a:ln>
        </p:spPr>
      </p:pic>
      <p:sp>
        <p:nvSpPr>
          <p:cNvPr id="26" name="正方形/長方形 25">
            <a:extLst>
              <a:ext uri="{FF2B5EF4-FFF2-40B4-BE49-F238E27FC236}">
                <a16:creationId xmlns:a16="http://schemas.microsoft.com/office/drawing/2014/main" id="{B997E380-A1A2-4CDD-F35B-5A7AC1A5B953}"/>
              </a:ext>
            </a:extLst>
          </p:cNvPr>
          <p:cNvSpPr>
            <a:spLocks/>
          </p:cNvSpPr>
          <p:nvPr/>
        </p:nvSpPr>
        <p:spPr>
          <a:xfrm>
            <a:off x="3347130" y="3312085"/>
            <a:ext cx="493593" cy="827026"/>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2" name="正方形/長方形 41">
            <a:extLst>
              <a:ext uri="{FF2B5EF4-FFF2-40B4-BE49-F238E27FC236}">
                <a16:creationId xmlns:a16="http://schemas.microsoft.com/office/drawing/2014/main" id="{842C6EEE-59E6-C957-055E-EC4B1B27FD64}"/>
              </a:ext>
            </a:extLst>
          </p:cNvPr>
          <p:cNvSpPr>
            <a:spLocks/>
          </p:cNvSpPr>
          <p:nvPr/>
        </p:nvSpPr>
        <p:spPr>
          <a:xfrm>
            <a:off x="6195792" y="3946453"/>
            <a:ext cx="806460" cy="434590"/>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09907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51B4528A-C4D4-7A6E-2CB5-C96B17C45589}"/>
              </a:ext>
            </a:extLst>
          </p:cNvPr>
          <p:cNvGrpSpPr/>
          <p:nvPr/>
        </p:nvGrpSpPr>
        <p:grpSpPr>
          <a:xfrm>
            <a:off x="1249057" y="2406592"/>
            <a:ext cx="2445245" cy="4320000"/>
            <a:chOff x="5882114" y="2283625"/>
            <a:chExt cx="1629290" cy="2885250"/>
          </a:xfrm>
        </p:grpSpPr>
        <p:grpSp>
          <p:nvGrpSpPr>
            <p:cNvPr id="16" name="グループ化 15">
              <a:extLst>
                <a:ext uri="{FF2B5EF4-FFF2-40B4-BE49-F238E27FC236}">
                  <a16:creationId xmlns:a16="http://schemas.microsoft.com/office/drawing/2014/main" id="{C60C8F26-14C4-D8FE-F631-3EEB62C47B35}"/>
                </a:ext>
              </a:extLst>
            </p:cNvPr>
            <p:cNvGrpSpPr/>
            <p:nvPr/>
          </p:nvGrpSpPr>
          <p:grpSpPr>
            <a:xfrm>
              <a:off x="5882114" y="2283625"/>
              <a:ext cx="1616660" cy="2885250"/>
              <a:chOff x="3707904" y="3253796"/>
              <a:chExt cx="1616660" cy="2885250"/>
            </a:xfrm>
          </p:grpSpPr>
          <p:pic>
            <p:nvPicPr>
              <p:cNvPr id="21" name="図 20" descr="キーボード が含まれている画像&#10;&#10;自動的に生成された説明">
                <a:extLst>
                  <a:ext uri="{FF2B5EF4-FFF2-40B4-BE49-F238E27FC236}">
                    <a16:creationId xmlns:a16="http://schemas.microsoft.com/office/drawing/2014/main" id="{BD7F09E3-11F5-AEAB-B9F9-0FE343DE67DD}"/>
                  </a:ext>
                </a:extLst>
              </p:cNvPr>
              <p:cNvPicPr>
                <a:picLocks noChangeAspect="1"/>
              </p:cNvPicPr>
              <p:nvPr/>
            </p:nvPicPr>
            <p:blipFill>
              <a:blip r:embed="rId4"/>
              <a:stretch>
                <a:fillRect/>
              </a:stretch>
            </p:blipFill>
            <p:spPr>
              <a:xfrm>
                <a:off x="3707904" y="3253796"/>
                <a:ext cx="1616660" cy="2885250"/>
              </a:xfrm>
              <a:prstGeom prst="rect">
                <a:avLst/>
              </a:prstGeom>
              <a:ln>
                <a:solidFill>
                  <a:schemeClr val="tx1"/>
                </a:solidFill>
              </a:ln>
            </p:spPr>
          </p:pic>
          <p:pic>
            <p:nvPicPr>
              <p:cNvPr id="22" name="図 21">
                <a:extLst>
                  <a:ext uri="{FF2B5EF4-FFF2-40B4-BE49-F238E27FC236}">
                    <a16:creationId xmlns:a16="http://schemas.microsoft.com/office/drawing/2014/main" id="{096251EC-E505-3DED-7C94-3011A1D0E4D8}"/>
                  </a:ext>
                </a:extLst>
              </p:cNvPr>
              <p:cNvPicPr>
                <a:picLocks noChangeAspect="1"/>
              </p:cNvPicPr>
              <p:nvPr/>
            </p:nvPicPr>
            <p:blipFill>
              <a:blip r:embed="rId5"/>
              <a:stretch>
                <a:fillRect/>
              </a:stretch>
            </p:blipFill>
            <p:spPr>
              <a:xfrm>
                <a:off x="3812852" y="3268412"/>
                <a:ext cx="174365" cy="45719"/>
              </a:xfrm>
              <a:prstGeom prst="rect">
                <a:avLst/>
              </a:prstGeom>
              <a:ln>
                <a:solidFill>
                  <a:schemeClr val="tx1"/>
                </a:solidFill>
              </a:ln>
            </p:spPr>
          </p:pic>
        </p:grpSp>
        <p:sp>
          <p:nvSpPr>
            <p:cNvPr id="17" name="正方形/長方形 16">
              <a:extLst>
                <a:ext uri="{FF2B5EF4-FFF2-40B4-BE49-F238E27FC236}">
                  <a16:creationId xmlns:a16="http://schemas.microsoft.com/office/drawing/2014/main" id="{C5830ECF-D1A6-94BD-59EA-311A4392CC0E}"/>
                </a:ext>
              </a:extLst>
            </p:cNvPr>
            <p:cNvSpPr>
              <a:spLocks noChangeAspect="1"/>
            </p:cNvSpPr>
            <p:nvPr/>
          </p:nvSpPr>
          <p:spPr>
            <a:xfrm>
              <a:off x="7176961" y="4233873"/>
              <a:ext cx="334443" cy="249068"/>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89290A02-214E-614E-D370-7A07C6FE1E63}"/>
                </a:ext>
              </a:extLst>
            </p:cNvPr>
            <p:cNvSpPr/>
            <p:nvPr/>
          </p:nvSpPr>
          <p:spPr>
            <a:xfrm>
              <a:off x="6468395" y="3224889"/>
              <a:ext cx="1030379" cy="133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43" name="グループ化 42">
            <a:extLst>
              <a:ext uri="{FF2B5EF4-FFF2-40B4-BE49-F238E27FC236}">
                <a16:creationId xmlns:a16="http://schemas.microsoft.com/office/drawing/2014/main" id="{97080D64-07EC-6253-9744-7A0115E35CC9}"/>
              </a:ext>
            </a:extLst>
          </p:cNvPr>
          <p:cNvGrpSpPr/>
          <p:nvPr/>
        </p:nvGrpSpPr>
        <p:grpSpPr>
          <a:xfrm>
            <a:off x="5457896" y="2406129"/>
            <a:ext cx="2420589" cy="4320000"/>
            <a:chOff x="5882114" y="2283625"/>
            <a:chExt cx="1629290" cy="2875500"/>
          </a:xfrm>
        </p:grpSpPr>
        <p:grpSp>
          <p:nvGrpSpPr>
            <p:cNvPr id="44" name="グループ化 43">
              <a:extLst>
                <a:ext uri="{FF2B5EF4-FFF2-40B4-BE49-F238E27FC236}">
                  <a16:creationId xmlns:a16="http://schemas.microsoft.com/office/drawing/2014/main" id="{59DC9EDF-290B-6DB0-FD26-6CA9EBCAF470}"/>
                </a:ext>
              </a:extLst>
            </p:cNvPr>
            <p:cNvGrpSpPr/>
            <p:nvPr/>
          </p:nvGrpSpPr>
          <p:grpSpPr>
            <a:xfrm>
              <a:off x="5882114" y="2283625"/>
              <a:ext cx="1629290" cy="2875500"/>
              <a:chOff x="3707904" y="3253796"/>
              <a:chExt cx="1629290" cy="2875500"/>
            </a:xfrm>
          </p:grpSpPr>
          <p:pic>
            <p:nvPicPr>
              <p:cNvPr id="47" name="図 46" descr="キーボード が含まれている画像&#10;&#10;自動的に生成された説明">
                <a:extLst>
                  <a:ext uri="{FF2B5EF4-FFF2-40B4-BE49-F238E27FC236}">
                    <a16:creationId xmlns:a16="http://schemas.microsoft.com/office/drawing/2014/main" id="{85C87539-4E74-BDB4-2A6C-2116258E6021}"/>
                  </a:ext>
                </a:extLst>
              </p:cNvPr>
              <p:cNvPicPr>
                <a:picLocks noChangeAspect="1"/>
              </p:cNvPicPr>
              <p:nvPr/>
            </p:nvPicPr>
            <p:blipFill>
              <a:blip r:embed="rId4"/>
              <a:stretch>
                <a:fillRect/>
              </a:stretch>
            </p:blipFill>
            <p:spPr>
              <a:xfrm>
                <a:off x="3707904" y="3253796"/>
                <a:ext cx="1629290" cy="2875500"/>
              </a:xfrm>
              <a:prstGeom prst="rect">
                <a:avLst/>
              </a:prstGeom>
              <a:ln>
                <a:solidFill>
                  <a:schemeClr val="tx1"/>
                </a:solidFill>
              </a:ln>
            </p:spPr>
          </p:pic>
          <p:pic>
            <p:nvPicPr>
              <p:cNvPr id="50" name="図 49">
                <a:extLst>
                  <a:ext uri="{FF2B5EF4-FFF2-40B4-BE49-F238E27FC236}">
                    <a16:creationId xmlns:a16="http://schemas.microsoft.com/office/drawing/2014/main" id="{8EAAEE52-73B9-D22E-5475-8CE4407AC96E}"/>
                  </a:ext>
                </a:extLst>
              </p:cNvPr>
              <p:cNvPicPr>
                <a:picLocks noChangeAspect="1"/>
              </p:cNvPicPr>
              <p:nvPr/>
            </p:nvPicPr>
            <p:blipFill>
              <a:blip r:embed="rId5"/>
              <a:stretch>
                <a:fillRect/>
              </a:stretch>
            </p:blipFill>
            <p:spPr>
              <a:xfrm>
                <a:off x="3812852" y="3268412"/>
                <a:ext cx="174365" cy="45719"/>
              </a:xfrm>
              <a:prstGeom prst="rect">
                <a:avLst/>
              </a:prstGeom>
              <a:ln>
                <a:solidFill>
                  <a:schemeClr val="tx1"/>
                </a:solidFill>
              </a:ln>
            </p:spPr>
          </p:pic>
        </p:grpSp>
        <p:sp>
          <p:nvSpPr>
            <p:cNvPr id="45" name="正方形/長方形 44">
              <a:extLst>
                <a:ext uri="{FF2B5EF4-FFF2-40B4-BE49-F238E27FC236}">
                  <a16:creationId xmlns:a16="http://schemas.microsoft.com/office/drawing/2014/main" id="{3BF7CE02-AD35-4D66-FEA2-4B9B46C4A8A7}"/>
                </a:ext>
              </a:extLst>
            </p:cNvPr>
            <p:cNvSpPr>
              <a:spLocks noChangeAspect="1"/>
            </p:cNvSpPr>
            <p:nvPr/>
          </p:nvSpPr>
          <p:spPr>
            <a:xfrm>
              <a:off x="7176961" y="4233873"/>
              <a:ext cx="334443" cy="249068"/>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6" name="正方形/長方形 45">
              <a:extLst>
                <a:ext uri="{FF2B5EF4-FFF2-40B4-BE49-F238E27FC236}">
                  <a16:creationId xmlns:a16="http://schemas.microsoft.com/office/drawing/2014/main" id="{EF77AF31-A8CD-6CCC-549A-1B63C9307E1D}"/>
                </a:ext>
              </a:extLst>
            </p:cNvPr>
            <p:cNvSpPr/>
            <p:nvPr/>
          </p:nvSpPr>
          <p:spPr>
            <a:xfrm>
              <a:off x="6468395" y="3224889"/>
              <a:ext cx="1030379" cy="133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ja-JP" altLang="en-US" dirty="0">
                <a:solidFill>
                  <a:sysClr val="windowText" lastClr="000000"/>
                </a:solidFill>
              </a:rPr>
              <a:t>１</a:t>
            </a:r>
            <a:r>
              <a:rPr lang="en-US" altLang="ja-JP" dirty="0">
                <a:solidFill>
                  <a:sysClr val="windowText" lastClr="000000"/>
                </a:solidFill>
              </a:rPr>
              <a:t>-B</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タイトル 1">
            <a:extLst>
              <a:ext uri="{FF2B5EF4-FFF2-40B4-BE49-F238E27FC236}">
                <a16:creationId xmlns:a16="http://schemas.microsoft.com/office/drawing/2014/main" id="{CD01D921-1DB6-A20C-2435-9D06B1238F1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文字の訂正方法</a:t>
            </a:r>
          </a:p>
        </p:txBody>
      </p:sp>
      <p:sp>
        <p:nvSpPr>
          <p:cNvPr id="6157" name="Slide Number Placeholder 5">
            <a:extLst>
              <a:ext uri="{FF2B5EF4-FFF2-40B4-BE49-F238E27FC236}">
                <a16:creationId xmlns:a16="http://schemas.microsoft.com/office/drawing/2014/main" id="{97694D5F-0221-FDD0-94CC-AF3C7FA65215}"/>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6158" name="字幕 14">
            <a:extLst>
              <a:ext uri="{FF2B5EF4-FFF2-40B4-BE49-F238E27FC236}">
                <a16:creationId xmlns:a16="http://schemas.microsoft.com/office/drawing/2014/main" id="{E047F7E8-A755-C689-7721-0A9F354561A9}"/>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文字の訂正</a:t>
            </a:r>
          </a:p>
        </p:txBody>
      </p:sp>
      <p:sp>
        <p:nvSpPr>
          <p:cNvPr id="6159" name="テキスト ボックス 6158">
            <a:extLst>
              <a:ext uri="{FF2B5EF4-FFF2-40B4-BE49-F238E27FC236}">
                <a16:creationId xmlns:a16="http://schemas.microsoft.com/office/drawing/2014/main" id="{CAD1BBB3-9757-900D-2E3C-B93F8C21B9E8}"/>
              </a:ext>
            </a:extLst>
          </p:cNvPr>
          <p:cNvSpPr txBox="1"/>
          <p:nvPr/>
        </p:nvSpPr>
        <p:spPr>
          <a:xfrm>
            <a:off x="2182105" y="1063472"/>
            <a:ext cx="5644300" cy="307777"/>
          </a:xfrm>
          <a:prstGeom prst="rect">
            <a:avLst/>
          </a:prstGeom>
          <a:noFill/>
        </p:spPr>
        <p:txBody>
          <a:bodyPr wrap="square">
            <a:spAutoFit/>
          </a:bodyPr>
          <a:lstStyle/>
          <a:p>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例</a:t>
            </a:r>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「今日</a:t>
            </a:r>
            <a:r>
              <a:rPr lang="ja-JP" altLang="en-US" sz="1400" b="1">
                <a:solidFill>
                  <a:srgbClr val="FF0000"/>
                </a:solidFill>
                <a:latin typeface="BIZ UDPゴシック" panose="020B0400000000000000" pitchFamily="50" charset="-128"/>
                <a:ea typeface="BIZ UDPゴシック" panose="020B0400000000000000" pitchFamily="50" charset="-128"/>
              </a:rPr>
              <a:t>ほ</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いい天気ですが」⇒「今日</a:t>
            </a:r>
            <a:r>
              <a:rPr lang="ja-JP" altLang="en-US" sz="1400" b="1">
                <a:solidFill>
                  <a:srgbClr val="FF3300"/>
                </a:solidFill>
                <a:latin typeface="BIZ UDPゴシック" panose="020B0400000000000000" pitchFamily="50" charset="-128"/>
                <a:ea typeface="BIZ UDPゴシック" panose="020B0400000000000000" pitchFamily="50" charset="-128"/>
              </a:rPr>
              <a:t>は</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いい天気ですが」へ修正</a:t>
            </a:r>
            <a:endParaRPr lang="en-US" altLang="ja-JP" sz="1400">
              <a:solidFill>
                <a:srgbClr val="4472C4"/>
              </a:solidFill>
              <a:latin typeface="BIZ UDPゴシック" panose="020B0400000000000000" pitchFamily="50" charset="-128"/>
              <a:ea typeface="BIZ UDPゴシック" panose="020B0400000000000000" pitchFamily="50" charset="-128"/>
            </a:endParaRPr>
          </a:p>
        </p:txBody>
      </p:sp>
      <p:cxnSp>
        <p:nvCxnSpPr>
          <p:cNvPr id="5" name="直線矢印コネクタ 4">
            <a:extLst>
              <a:ext uri="{FF2B5EF4-FFF2-40B4-BE49-F238E27FC236}">
                <a16:creationId xmlns:a16="http://schemas.microsoft.com/office/drawing/2014/main" id="{8B17DEB8-1BCB-0973-0DDE-2A584696CD0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E9D3269-13F3-8BFF-A8B9-DDA1A008B246}"/>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8" name="テキスト ボックス 7">
            <a:extLst>
              <a:ext uri="{FF2B5EF4-FFF2-40B4-BE49-F238E27FC236}">
                <a16:creationId xmlns:a16="http://schemas.microsoft.com/office/drawing/2014/main" id="{3C47E6CA-A434-FFB7-BCBE-169D20A90C1B}"/>
              </a:ext>
            </a:extLst>
          </p:cNvPr>
          <p:cNvSpPr txBox="1"/>
          <p:nvPr/>
        </p:nvSpPr>
        <p:spPr>
          <a:xfrm>
            <a:off x="1412435" y="1512998"/>
            <a:ext cx="325638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画面に指をつけたまま</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ほ</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位置まで移動し、指を離します</a:t>
            </a:r>
          </a:p>
        </p:txBody>
      </p:sp>
      <p:sp>
        <p:nvSpPr>
          <p:cNvPr id="9" name="テキスト ボックス 8">
            <a:extLst>
              <a:ext uri="{FF2B5EF4-FFF2-40B4-BE49-F238E27FC236}">
                <a16:creationId xmlns:a16="http://schemas.microsoft.com/office/drawing/2014/main" id="{BC55B023-E1D8-D7BA-9DF2-EDD871A834F9}"/>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B1F14930-590E-81FD-2115-4638E5421024}"/>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削除ボタン     を押し、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ほ</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を削除します</a:t>
            </a:r>
          </a:p>
        </p:txBody>
      </p:sp>
      <p:pic>
        <p:nvPicPr>
          <p:cNvPr id="13" name="図 12" descr="キーボード が含まれている画像&#10;&#10;自動的に生成された説明">
            <a:extLst>
              <a:ext uri="{FF2B5EF4-FFF2-40B4-BE49-F238E27FC236}">
                <a16:creationId xmlns:a16="http://schemas.microsoft.com/office/drawing/2014/main" id="{449302A3-B4AE-1F79-6688-901D6F0C3D2B}"/>
              </a:ext>
            </a:extLst>
          </p:cNvPr>
          <p:cNvPicPr>
            <a:picLocks noChangeAspect="1"/>
          </p:cNvPicPr>
          <p:nvPr/>
        </p:nvPicPr>
        <p:blipFill rotWithShape="1">
          <a:blip r:embed="rId8"/>
          <a:srcRect l="85526" t="69276" r="4458" b="25755"/>
          <a:stretch/>
        </p:blipFill>
        <p:spPr>
          <a:xfrm>
            <a:off x="6851079" y="1613797"/>
            <a:ext cx="285454" cy="251870"/>
          </a:xfrm>
          <a:prstGeom prst="rect">
            <a:avLst/>
          </a:prstGeom>
          <a:ln>
            <a:noFill/>
          </a:ln>
        </p:spPr>
      </p:pic>
      <p:pic>
        <p:nvPicPr>
          <p:cNvPr id="26" name="図 25">
            <a:extLst>
              <a:ext uri="{FF2B5EF4-FFF2-40B4-BE49-F238E27FC236}">
                <a16:creationId xmlns:a16="http://schemas.microsoft.com/office/drawing/2014/main" id="{DE026723-5AAB-B661-CCCB-53FB5C4F6607}"/>
              </a:ext>
            </a:extLst>
          </p:cNvPr>
          <p:cNvPicPr>
            <a:picLocks noChangeAspect="1"/>
          </p:cNvPicPr>
          <p:nvPr/>
        </p:nvPicPr>
        <p:blipFill>
          <a:blip r:embed="rId5"/>
          <a:stretch>
            <a:fillRect/>
          </a:stretch>
        </p:blipFill>
        <p:spPr>
          <a:xfrm>
            <a:off x="2991950" y="2455610"/>
            <a:ext cx="259821" cy="68126"/>
          </a:xfrm>
          <a:prstGeom prst="rect">
            <a:avLst/>
          </a:prstGeom>
          <a:ln>
            <a:solidFill>
              <a:schemeClr val="tx1"/>
            </a:solidFill>
          </a:ln>
        </p:spPr>
      </p:pic>
      <p:pic>
        <p:nvPicPr>
          <p:cNvPr id="27" name="図 26" descr="白黒の写真にテキストが書いてあるスマートフォンのスクリーンショット&#10;&#10;低い精度で自動的に生成された説明">
            <a:extLst>
              <a:ext uri="{FF2B5EF4-FFF2-40B4-BE49-F238E27FC236}">
                <a16:creationId xmlns:a16="http://schemas.microsoft.com/office/drawing/2014/main" id="{19064342-661A-0967-CD52-21910A226A18}"/>
              </a:ext>
            </a:extLst>
          </p:cNvPr>
          <p:cNvPicPr>
            <a:picLocks noChangeAspect="1"/>
          </p:cNvPicPr>
          <p:nvPr/>
        </p:nvPicPr>
        <p:blipFill rotWithShape="1">
          <a:blip r:embed="rId9"/>
          <a:srcRect l="2631" t="45679" r="53113" b="49519"/>
          <a:stretch/>
        </p:blipFill>
        <p:spPr>
          <a:xfrm>
            <a:off x="1316645" y="4394115"/>
            <a:ext cx="1066137" cy="205744"/>
          </a:xfrm>
          <a:prstGeom prst="rect">
            <a:avLst/>
          </a:prstGeom>
          <a:ln>
            <a:noFill/>
          </a:ln>
        </p:spPr>
      </p:pic>
      <p:sp>
        <p:nvSpPr>
          <p:cNvPr id="30" name="吹き出し: 四角形 29">
            <a:extLst>
              <a:ext uri="{FF2B5EF4-FFF2-40B4-BE49-F238E27FC236}">
                <a16:creationId xmlns:a16="http://schemas.microsoft.com/office/drawing/2014/main" id="{F35099CB-F078-EC00-EB68-9CC9F01DB108}"/>
              </a:ext>
            </a:extLst>
          </p:cNvPr>
          <p:cNvSpPr/>
          <p:nvPr/>
        </p:nvSpPr>
        <p:spPr>
          <a:xfrm>
            <a:off x="2706206" y="3231044"/>
            <a:ext cx="1666439" cy="1078368"/>
          </a:xfrm>
          <a:prstGeom prst="wedgeRectCallout">
            <a:avLst>
              <a:gd name="adj1" fmla="val -79598"/>
              <a:gd name="adj2" fmla="val 57529"/>
            </a:avLst>
          </a:prstGeom>
          <a:solidFill>
            <a:schemeClr val="bg1"/>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solidFill>
                <a:prstClr val="white"/>
              </a:solidFill>
              <a:latin typeface="Calibri" panose="020F0502020204030204"/>
              <a:ea typeface="游ゴシック" panose="020B0400000000000000" pitchFamily="50" charset="-128"/>
            </a:endParaRPr>
          </a:p>
        </p:txBody>
      </p:sp>
      <p:cxnSp>
        <p:nvCxnSpPr>
          <p:cNvPr id="34" name="直線コネクタ 33">
            <a:extLst>
              <a:ext uri="{FF2B5EF4-FFF2-40B4-BE49-F238E27FC236}">
                <a16:creationId xmlns:a16="http://schemas.microsoft.com/office/drawing/2014/main" id="{492A02CA-DDDE-1628-344D-A0B59756AF41}"/>
              </a:ext>
            </a:extLst>
          </p:cNvPr>
          <p:cNvCxnSpPr>
            <a:cxnSpLocks/>
          </p:cNvCxnSpPr>
          <p:nvPr/>
        </p:nvCxnSpPr>
        <p:spPr>
          <a:xfrm>
            <a:off x="1629189" y="4442246"/>
            <a:ext cx="0" cy="11434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7C389F08-BE9A-2E06-3478-96E31E333457}"/>
              </a:ext>
            </a:extLst>
          </p:cNvPr>
          <p:cNvSpPr>
            <a:spLocks/>
          </p:cNvSpPr>
          <p:nvPr/>
        </p:nvSpPr>
        <p:spPr>
          <a:xfrm>
            <a:off x="1566161" y="4340413"/>
            <a:ext cx="108058" cy="323411"/>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37" name="図 36" descr="白黒の写真にテキストが書いてあるスマートフォンのスクリーンショット&#10;&#10;低い精度で自動的に生成された説明">
            <a:extLst>
              <a:ext uri="{FF2B5EF4-FFF2-40B4-BE49-F238E27FC236}">
                <a16:creationId xmlns:a16="http://schemas.microsoft.com/office/drawing/2014/main" id="{21B01F13-DA3E-CC12-BBB7-FD79AE806945}"/>
              </a:ext>
            </a:extLst>
          </p:cNvPr>
          <p:cNvPicPr>
            <a:picLocks noChangeAspect="1"/>
          </p:cNvPicPr>
          <p:nvPr/>
        </p:nvPicPr>
        <p:blipFill rotWithShape="1">
          <a:blip r:embed="rId9"/>
          <a:srcRect l="10495" t="46922" r="77740" b="50312"/>
          <a:stretch/>
        </p:blipFill>
        <p:spPr>
          <a:xfrm>
            <a:off x="2763400" y="3479111"/>
            <a:ext cx="1555714" cy="650435"/>
          </a:xfrm>
          <a:prstGeom prst="rect">
            <a:avLst/>
          </a:prstGeom>
          <a:ln>
            <a:noFill/>
          </a:ln>
        </p:spPr>
      </p:pic>
      <p:sp>
        <p:nvSpPr>
          <p:cNvPr id="38" name="正方形/長方形 37">
            <a:extLst>
              <a:ext uri="{FF2B5EF4-FFF2-40B4-BE49-F238E27FC236}">
                <a16:creationId xmlns:a16="http://schemas.microsoft.com/office/drawing/2014/main" id="{9104AEC6-E859-065E-D94A-288A653EF50A}"/>
              </a:ext>
            </a:extLst>
          </p:cNvPr>
          <p:cNvSpPr>
            <a:spLocks/>
          </p:cNvSpPr>
          <p:nvPr/>
        </p:nvSpPr>
        <p:spPr>
          <a:xfrm>
            <a:off x="3270027" y="3318687"/>
            <a:ext cx="544315" cy="909864"/>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cxnSp>
        <p:nvCxnSpPr>
          <p:cNvPr id="40" name="直線コネクタ 39">
            <a:extLst>
              <a:ext uri="{FF2B5EF4-FFF2-40B4-BE49-F238E27FC236}">
                <a16:creationId xmlns:a16="http://schemas.microsoft.com/office/drawing/2014/main" id="{06F7434C-3D11-8BBD-D660-667DF637AD7B}"/>
              </a:ext>
            </a:extLst>
          </p:cNvPr>
          <p:cNvCxnSpPr>
            <a:cxnSpLocks/>
          </p:cNvCxnSpPr>
          <p:nvPr/>
        </p:nvCxnSpPr>
        <p:spPr>
          <a:xfrm>
            <a:off x="3529721" y="3549823"/>
            <a:ext cx="0" cy="534432"/>
          </a:xfrm>
          <a:prstGeom prst="line">
            <a:avLst/>
          </a:prstGeom>
          <a:ln w="38100"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006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96EA94CA-D93E-94FD-CB44-24924C0DBC47}"/>
              </a:ext>
            </a:extLst>
          </p:cNvPr>
          <p:cNvGrpSpPr/>
          <p:nvPr/>
        </p:nvGrpSpPr>
        <p:grpSpPr>
          <a:xfrm>
            <a:off x="3357607" y="2411992"/>
            <a:ext cx="2428786" cy="4320000"/>
            <a:chOff x="6505737" y="3262127"/>
            <a:chExt cx="1616659" cy="2875497"/>
          </a:xfrm>
        </p:grpSpPr>
        <p:sp>
          <p:nvSpPr>
            <p:cNvPr id="15" name="正方形/長方形 14">
              <a:extLst>
                <a:ext uri="{FF2B5EF4-FFF2-40B4-BE49-F238E27FC236}">
                  <a16:creationId xmlns:a16="http://schemas.microsoft.com/office/drawing/2014/main" id="{FED90026-1297-1714-91D2-9E4DB696F517}"/>
                </a:ext>
              </a:extLst>
            </p:cNvPr>
            <p:cNvSpPr>
              <a:spLocks noChangeAspect="1"/>
            </p:cNvSpPr>
            <p:nvPr/>
          </p:nvSpPr>
          <p:spPr>
            <a:xfrm>
              <a:off x="7395289" y="5317823"/>
              <a:ext cx="288000" cy="288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6" name="図形グループ 68">
              <a:extLst>
                <a:ext uri="{FF2B5EF4-FFF2-40B4-BE49-F238E27FC236}">
                  <a16:creationId xmlns:a16="http://schemas.microsoft.com/office/drawing/2014/main" id="{5C006BD2-31BD-9846-90E5-0270C224E10D}"/>
                </a:ext>
              </a:extLst>
            </p:cNvPr>
            <p:cNvGrpSpPr/>
            <p:nvPr/>
          </p:nvGrpSpPr>
          <p:grpSpPr>
            <a:xfrm>
              <a:off x="7241608" y="5159879"/>
              <a:ext cx="296586" cy="293005"/>
              <a:chOff x="4232441" y="3995693"/>
              <a:chExt cx="296586" cy="293005"/>
            </a:xfrm>
          </p:grpSpPr>
          <p:sp>
            <p:nvSpPr>
              <p:cNvPr id="32" name="円/楕円 69">
                <a:extLst>
                  <a:ext uri="{FF2B5EF4-FFF2-40B4-BE49-F238E27FC236}">
                    <a16:creationId xmlns:a16="http://schemas.microsoft.com/office/drawing/2014/main" id="{7E239485-851B-05ED-4E8C-D2B3A6BFD021}"/>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3" name="フリーフォーム 70">
                <a:extLst>
                  <a:ext uri="{FF2B5EF4-FFF2-40B4-BE49-F238E27FC236}">
                    <a16:creationId xmlns:a16="http://schemas.microsoft.com/office/drawing/2014/main" id="{4F44C55C-A4BF-E38D-2260-5CCA3E70E148}"/>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3" name="グループ化 22">
              <a:extLst>
                <a:ext uri="{FF2B5EF4-FFF2-40B4-BE49-F238E27FC236}">
                  <a16:creationId xmlns:a16="http://schemas.microsoft.com/office/drawing/2014/main" id="{5069216A-2142-C80A-2674-D4B79ED7C3C2}"/>
                </a:ext>
              </a:extLst>
            </p:cNvPr>
            <p:cNvGrpSpPr/>
            <p:nvPr/>
          </p:nvGrpSpPr>
          <p:grpSpPr>
            <a:xfrm>
              <a:off x="6505737" y="3262127"/>
              <a:ext cx="1616659" cy="2875497"/>
              <a:chOff x="6405851" y="3257943"/>
              <a:chExt cx="1616659" cy="2875497"/>
            </a:xfrm>
          </p:grpSpPr>
          <p:grpSp>
            <p:nvGrpSpPr>
              <p:cNvPr id="25" name="グループ化 24">
                <a:extLst>
                  <a:ext uri="{FF2B5EF4-FFF2-40B4-BE49-F238E27FC236}">
                    <a16:creationId xmlns:a16="http://schemas.microsoft.com/office/drawing/2014/main" id="{677DD436-0D59-C5DD-8008-E600B833C955}"/>
                  </a:ext>
                </a:extLst>
              </p:cNvPr>
              <p:cNvGrpSpPr/>
              <p:nvPr/>
            </p:nvGrpSpPr>
            <p:grpSpPr>
              <a:xfrm>
                <a:off x="6405851" y="3257943"/>
                <a:ext cx="1616659" cy="2875497"/>
                <a:chOff x="520468" y="3033589"/>
                <a:chExt cx="1616659" cy="2875497"/>
              </a:xfrm>
            </p:grpSpPr>
            <p:pic>
              <p:nvPicPr>
                <p:cNvPr id="30" name="図 29" descr="キーボード が含まれている画像&#10;&#10;自動的に生成された説明">
                  <a:extLst>
                    <a:ext uri="{FF2B5EF4-FFF2-40B4-BE49-F238E27FC236}">
                      <a16:creationId xmlns:a16="http://schemas.microsoft.com/office/drawing/2014/main" id="{656D9DE8-8752-2CB4-8827-8B5411A912A0}"/>
                    </a:ext>
                  </a:extLst>
                </p:cNvPr>
                <p:cNvPicPr>
                  <a:picLocks noChangeAspect="1"/>
                </p:cNvPicPr>
                <p:nvPr/>
              </p:nvPicPr>
              <p:blipFill>
                <a:blip r:embed="rId4"/>
                <a:stretch>
                  <a:fillRect/>
                </a:stretch>
              </p:blipFill>
              <p:spPr>
                <a:xfrm>
                  <a:off x="520468" y="3033589"/>
                  <a:ext cx="1616659" cy="2875497"/>
                </a:xfrm>
                <a:prstGeom prst="rect">
                  <a:avLst/>
                </a:prstGeom>
                <a:ln>
                  <a:solidFill>
                    <a:schemeClr val="tx1"/>
                  </a:solidFill>
                </a:ln>
              </p:spPr>
            </p:pic>
            <p:pic>
              <p:nvPicPr>
                <p:cNvPr id="31" name="図 30">
                  <a:extLst>
                    <a:ext uri="{FF2B5EF4-FFF2-40B4-BE49-F238E27FC236}">
                      <a16:creationId xmlns:a16="http://schemas.microsoft.com/office/drawing/2014/main" id="{337C5A73-EDE2-A579-A2B8-918852010FEB}"/>
                    </a:ext>
                  </a:extLst>
                </p:cNvPr>
                <p:cNvPicPr>
                  <a:picLocks noChangeAspect="1"/>
                </p:cNvPicPr>
                <p:nvPr/>
              </p:nvPicPr>
              <p:blipFill>
                <a:blip r:embed="rId5"/>
                <a:stretch>
                  <a:fillRect/>
                </a:stretch>
              </p:blipFill>
              <p:spPr>
                <a:xfrm>
                  <a:off x="622884" y="3048627"/>
                  <a:ext cx="174365" cy="45719"/>
                </a:xfrm>
                <a:prstGeom prst="rect">
                  <a:avLst/>
                </a:prstGeom>
              </p:spPr>
            </p:pic>
          </p:grpSp>
          <p:sp>
            <p:nvSpPr>
              <p:cNvPr id="26" name="正方形/長方形 25">
                <a:extLst>
                  <a:ext uri="{FF2B5EF4-FFF2-40B4-BE49-F238E27FC236}">
                    <a16:creationId xmlns:a16="http://schemas.microsoft.com/office/drawing/2014/main" id="{4396605F-9E4B-21E0-E779-AD435096601F}"/>
                  </a:ext>
                </a:extLst>
              </p:cNvPr>
              <p:cNvSpPr/>
              <p:nvPr/>
            </p:nvSpPr>
            <p:spPr>
              <a:xfrm>
                <a:off x="6972130" y="4196872"/>
                <a:ext cx="1050380" cy="11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4" name="正方形/長方形 23">
              <a:extLst>
                <a:ext uri="{FF2B5EF4-FFF2-40B4-BE49-F238E27FC236}">
                  <a16:creationId xmlns:a16="http://schemas.microsoft.com/office/drawing/2014/main" id="{5C1C33CD-2FA9-0013-57AA-828B0633E6D8}"/>
                </a:ext>
              </a:extLst>
            </p:cNvPr>
            <p:cNvSpPr>
              <a:spLocks noChangeAspect="1"/>
            </p:cNvSpPr>
            <p:nvPr/>
          </p:nvSpPr>
          <p:spPr>
            <a:xfrm>
              <a:off x="6681455" y="4607234"/>
              <a:ext cx="120121" cy="89457"/>
            </a:xfrm>
            <a:prstGeom prst="rect">
              <a:avLst/>
            </a:prstGeom>
            <a:noFill/>
            <a:ln w="28575">
              <a:solidFill>
                <a:srgbClr val="FF3300"/>
              </a:solidFill>
              <a:prstDash val="sysDot"/>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ja-JP" altLang="en-US" dirty="0">
                <a:solidFill>
                  <a:sysClr val="windowText" lastClr="000000"/>
                </a:solidFill>
              </a:rPr>
              <a:t>１</a:t>
            </a:r>
            <a:r>
              <a:rPr lang="en-US" altLang="ja-JP" dirty="0">
                <a:solidFill>
                  <a:sysClr val="windowText" lastClr="000000"/>
                </a:solidFill>
              </a:rPr>
              <a:t>-B</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タイトル 1">
            <a:extLst>
              <a:ext uri="{FF2B5EF4-FFF2-40B4-BE49-F238E27FC236}">
                <a16:creationId xmlns:a16="http://schemas.microsoft.com/office/drawing/2014/main" id="{CD01D921-1DB6-A20C-2435-9D06B1238F10}"/>
              </a:ext>
            </a:extLst>
          </p:cNvPr>
          <p:cNvSpPr txBox="1">
            <a:spLocks noChangeAspect="1"/>
          </p:cNvSpPr>
          <p:nvPr/>
        </p:nvSpPr>
        <p:spPr>
          <a:xfrm>
            <a:off x="1403288" y="146006"/>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文字の訂正方法</a:t>
            </a:r>
          </a:p>
        </p:txBody>
      </p:sp>
      <p:sp>
        <p:nvSpPr>
          <p:cNvPr id="5" name="Slide Number Placeholder 5">
            <a:extLst>
              <a:ext uri="{FF2B5EF4-FFF2-40B4-BE49-F238E27FC236}">
                <a16:creationId xmlns:a16="http://schemas.microsoft.com/office/drawing/2014/main" id="{797E4E1B-F2E9-547F-15AC-FC4E71ECD58D}"/>
              </a:ext>
            </a:extLst>
          </p:cNvPr>
          <p:cNvSpPr txBox="1">
            <a:spLocks/>
          </p:cNvSpPr>
          <p:nvPr/>
        </p:nvSpPr>
        <p:spPr>
          <a:xfrm>
            <a:off x="8528685" y="6489034"/>
            <a:ext cx="582681" cy="289397"/>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6" name="字幕 14">
            <a:extLst>
              <a:ext uri="{FF2B5EF4-FFF2-40B4-BE49-F238E27FC236}">
                <a16:creationId xmlns:a16="http://schemas.microsoft.com/office/drawing/2014/main" id="{76B900B9-8803-0A92-938C-1AE0E6199FF5}"/>
              </a:ext>
            </a:extLst>
          </p:cNvPr>
          <p:cNvSpPr txBox="1">
            <a:spLocks/>
          </p:cNvSpPr>
          <p:nvPr/>
        </p:nvSpPr>
        <p:spPr>
          <a:xfrm>
            <a:off x="507351" y="1083883"/>
            <a:ext cx="8384676" cy="36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BIZ UDPゴシック" panose="020B0400000000000000" pitchFamily="50" charset="-128"/>
                <a:ea typeface="BIZ UDPゴシック" panose="020B0400000000000000" pitchFamily="50" charset="-128"/>
              </a:rPr>
              <a:t>文字の訂正</a:t>
            </a:r>
          </a:p>
        </p:txBody>
      </p:sp>
      <p:sp>
        <p:nvSpPr>
          <p:cNvPr id="8" name="テキスト ボックス 7">
            <a:extLst>
              <a:ext uri="{FF2B5EF4-FFF2-40B4-BE49-F238E27FC236}">
                <a16:creationId xmlns:a16="http://schemas.microsoft.com/office/drawing/2014/main" id="{D9A8F7FC-5AFC-1C48-BA1B-2D123A30D315}"/>
              </a:ext>
            </a:extLst>
          </p:cNvPr>
          <p:cNvSpPr txBox="1"/>
          <p:nvPr/>
        </p:nvSpPr>
        <p:spPr>
          <a:xfrm>
            <a:off x="2182105" y="1063472"/>
            <a:ext cx="5644300" cy="307777"/>
          </a:xfrm>
          <a:prstGeom prst="rect">
            <a:avLst/>
          </a:prstGeom>
          <a:noFill/>
        </p:spPr>
        <p:txBody>
          <a:bodyPr wrap="square">
            <a:spAutoFit/>
          </a:bodyPr>
          <a:lstStyle/>
          <a:p>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例</a:t>
            </a:r>
            <a:r>
              <a:rPr lang="en-US" altLang="ja-JP" sz="1400">
                <a:solidFill>
                  <a:srgbClr val="4472C4"/>
                </a:solidFill>
                <a:latin typeface="BIZ UDPゴシック" panose="020B0400000000000000" pitchFamily="50" charset="-128"/>
                <a:ea typeface="BIZ UDPゴシック" panose="020B0400000000000000" pitchFamily="50" charset="-128"/>
              </a:rPr>
              <a:t>)</a:t>
            </a:r>
            <a:r>
              <a:rPr lang="ja-JP" altLang="en-US" sz="1400">
                <a:solidFill>
                  <a:srgbClr val="4472C4"/>
                </a:solidFill>
                <a:latin typeface="BIZ UDPゴシック" panose="020B0400000000000000" pitchFamily="50" charset="-128"/>
                <a:ea typeface="BIZ UDPゴシック" panose="020B0400000000000000" pitchFamily="50" charset="-128"/>
              </a:rPr>
              <a:t>「今日</a:t>
            </a:r>
            <a:r>
              <a:rPr lang="ja-JP" altLang="en-US" sz="1400" b="1">
                <a:solidFill>
                  <a:srgbClr val="FF0000"/>
                </a:solidFill>
                <a:latin typeface="BIZ UDPゴシック" panose="020B0400000000000000" pitchFamily="50" charset="-128"/>
                <a:ea typeface="BIZ UDPゴシック" panose="020B0400000000000000" pitchFamily="50" charset="-128"/>
              </a:rPr>
              <a:t>ほ</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いい天気ですが」⇒「今日</a:t>
            </a:r>
            <a:r>
              <a:rPr lang="ja-JP" altLang="en-US" sz="1400" b="1">
                <a:solidFill>
                  <a:srgbClr val="FF3300"/>
                </a:solidFill>
                <a:latin typeface="BIZ UDPゴシック" panose="020B0400000000000000" pitchFamily="50" charset="-128"/>
                <a:ea typeface="BIZ UDPゴシック" panose="020B0400000000000000" pitchFamily="50" charset="-128"/>
              </a:rPr>
              <a:t>は</a:t>
            </a:r>
            <a:r>
              <a:rPr lang="ja-JP" altLang="en-US" sz="1400">
                <a:solidFill>
                  <a:srgbClr val="4472C4"/>
                </a:solidFill>
                <a:latin typeface="BIZ UDPゴシック" panose="020B0400000000000000" pitchFamily="50" charset="-128"/>
                <a:ea typeface="BIZ UDPゴシック" panose="020B0400000000000000" pitchFamily="50" charset="-128"/>
              </a:rPr>
              <a:t>いい天気ですが」へ修正</a:t>
            </a:r>
            <a:endParaRPr lang="en-US" altLang="ja-JP" sz="1400">
              <a:solidFill>
                <a:srgbClr val="4472C4"/>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3779B411-6785-5499-50A6-A05619FAA257}"/>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テキスト ボックス 8">
            <a:extLst>
              <a:ext uri="{FF2B5EF4-FFF2-40B4-BE49-F238E27FC236}">
                <a16:creationId xmlns:a16="http://schemas.microsoft.com/office/drawing/2014/main" id="{699026C2-F4C9-8460-A3B3-63C541F9991B}"/>
              </a:ext>
            </a:extLst>
          </p:cNvPr>
          <p:cNvSpPr txBox="1"/>
          <p:nvPr/>
        </p:nvSpPr>
        <p:spPr>
          <a:xfrm>
            <a:off x="3485787" y="1512998"/>
            <a:ext cx="4001535"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IPAexGothic"/>
              </a:rPr>
              <a:t>カーソルの位置に</a:t>
            </a:r>
            <a:r>
              <a:rPr lang="en-US" altLang="ja-JP" dirty="0">
                <a:latin typeface="BIZ UDPゴシック" panose="020B0400000000000000" pitchFamily="50" charset="-128"/>
                <a:ea typeface="BIZ UDPゴシック" panose="020B0400000000000000" pitchFamily="50" charset="-128"/>
                <a:cs typeface="IPAexGothic"/>
              </a:rPr>
              <a:t>｢</a:t>
            </a:r>
            <a:r>
              <a:rPr lang="ja-JP" altLang="en-US" dirty="0">
                <a:latin typeface="BIZ UDPゴシック" panose="020B0400000000000000" pitchFamily="50" charset="-128"/>
                <a:ea typeface="BIZ UDPゴシック" panose="020B0400000000000000" pitchFamily="50" charset="-128"/>
                <a:cs typeface="IPAexGothic"/>
              </a:rPr>
              <a:t>は</a:t>
            </a:r>
            <a:r>
              <a:rPr lang="en-US" altLang="ja-JP" dirty="0">
                <a:latin typeface="BIZ UDPゴシック" panose="020B0400000000000000" pitchFamily="50" charset="-128"/>
                <a:ea typeface="BIZ UDPゴシック" panose="020B0400000000000000" pitchFamily="50" charset="-128"/>
                <a:cs typeface="IPAexGothic"/>
              </a:rPr>
              <a:t>｣</a:t>
            </a:r>
            <a:r>
              <a:rPr lang="ja-JP" altLang="en-US" dirty="0">
                <a:latin typeface="BIZ UDPゴシック" panose="020B0400000000000000" pitchFamily="50" charset="-128"/>
                <a:ea typeface="BIZ UDPゴシック" panose="020B0400000000000000" pitchFamily="50" charset="-128"/>
                <a:cs typeface="IPAexGothic"/>
              </a:rPr>
              <a:t>を入力後、</a:t>
            </a:r>
            <a:endParaRPr lang="en-US" altLang="ja-JP" dirty="0">
              <a:latin typeface="BIZ UDPゴシック" panose="020B0400000000000000" pitchFamily="50" charset="-128"/>
              <a:ea typeface="BIZ UDPゴシック" panose="020B0400000000000000" pitchFamily="50" charset="-128"/>
              <a:cs typeface="IPAexGothic"/>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文の末尾を押して文書作成へ戻ります</a:t>
            </a:r>
            <a:endParaRPr lang="ja-JP" altLang="en-US" dirty="0">
              <a:latin typeface="BIZ UDPゴシック" panose="020B0400000000000000" pitchFamily="50" charset="-128"/>
              <a:ea typeface="BIZ UDPゴシック" panose="020B0400000000000000" pitchFamily="50" charset="-128"/>
              <a:cs typeface="IPAexGothic"/>
            </a:endParaRPr>
          </a:p>
        </p:txBody>
      </p:sp>
      <p:pic>
        <p:nvPicPr>
          <p:cNvPr id="10" name="Picture 2">
            <a:extLst>
              <a:ext uri="{FF2B5EF4-FFF2-40B4-BE49-F238E27FC236}">
                <a16:creationId xmlns:a16="http://schemas.microsoft.com/office/drawing/2014/main" id="{27BACF34-6E76-A9B2-B6C1-04D1F9D08E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007" t="32655" b="59799"/>
          <a:stretch/>
        </p:blipFill>
        <p:spPr bwMode="auto">
          <a:xfrm>
            <a:off x="5130800" y="2962074"/>
            <a:ext cx="655593" cy="3259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7338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FF3300"/>
          </a:solidFill>
          <a:prstDash val="sysDash"/>
        </a:ln>
      </a:spPr>
      <a:bodyPr rtlCol="0" anchor="ctr"/>
      <a:lstStyle>
        <a:defPPr algn="ctr">
          <a:defRPr sz="1633" dirty="0">
            <a:solidFill>
              <a:prstClr val="white"/>
            </a:solidFill>
            <a:latin typeface="Calibri" panose="020F0502020204030204"/>
            <a:ea typeface="游ゴシック" panose="020B04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314d706d4a484fe7dec4c48c0c727a32">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36acf314f04ac0dee4af1caab1f68fe6"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c23fec77-1f23-433b-b54b-3158c30b0fa3" xsi:nil="true"/>
    <TaxCatchAll xmlns="956f8374-eac6-4c01-9e9a-c7d7573af740" xsi:nil="true"/>
    <lcf76f155ced4ddcb4097134ff3c332f xmlns="c23fec77-1f23-433b-b54b-3158c30b0fa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B736BF-F018-4A66-A72F-39C0F7D88C9B}"/>
</file>

<file path=customXml/itemProps2.xml><?xml version="1.0" encoding="utf-8"?>
<ds:datastoreItem xmlns:ds="http://schemas.openxmlformats.org/officeDocument/2006/customXml" ds:itemID="{80B2C6F9-D5CE-4EBC-B9CD-0ACF79C40430}">
  <ds:schemaRefs>
    <ds:schemaRef ds:uri="http://purl.org/dc/terms/"/>
    <ds:schemaRef ds:uri="c23fec77-1f23-433b-b54b-3158c30b0fa3"/>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purl.org/dc/elements/1.1/"/>
    <ds:schemaRef ds:uri="956f8374-eac6-4c01-9e9a-c7d7573af740"/>
    <ds:schemaRef ds:uri="http://purl.org/dc/dcmitype/"/>
  </ds:schemaRefs>
</ds:datastoreItem>
</file>

<file path=customXml/itemProps3.xml><?xml version="1.0" encoding="utf-8"?>
<ds:datastoreItem xmlns:ds="http://schemas.openxmlformats.org/officeDocument/2006/customXml" ds:itemID="{59FA4130-BE44-427B-B003-3D280E3CC8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Words>1948</Words>
  <PresentationFormat>画面に合わせる (4:3)</PresentationFormat>
  <Paragraphs>442</Paragraphs>
  <Slides>35</Slides>
  <Notes>35</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35</vt:i4>
      </vt:variant>
    </vt:vector>
  </HeadingPairs>
  <TitlesOfParts>
    <vt:vector size="41" baseType="lpstr">
      <vt:lpstr>BIZ UDPゴシック</vt:lpstr>
      <vt:lpstr>游ゴシック</vt:lpstr>
      <vt:lpstr>Arial</vt:lpstr>
      <vt:lpstr>Calibri</vt:lpstr>
      <vt:lpstr>Office テーマ</vt:lpstr>
      <vt:lpstr>think-cell スライド</vt:lpstr>
      <vt:lpstr>PowerPoint プレゼンテーション</vt:lpstr>
      <vt:lpstr>PowerPoint プレゼンテーション</vt:lpstr>
      <vt:lpstr>PowerPoint プレゼンテーション</vt:lpstr>
      <vt:lpstr>1-A</vt:lpstr>
      <vt:lpstr>1-A</vt:lpstr>
      <vt:lpstr>1-A</vt:lpstr>
      <vt:lpstr>１-B</vt:lpstr>
      <vt:lpstr>１-B</vt:lpstr>
      <vt:lpstr>１-B</vt:lpstr>
      <vt:lpstr>キーボードの切り替え</vt:lpstr>
      <vt:lpstr>キーボードの切り替え</vt:lpstr>
      <vt:lpstr>キーボードの切り替え</vt:lpstr>
      <vt:lpstr>キーボードの切り替え</vt:lpstr>
      <vt:lpstr>PowerPoint プレゼンテーション</vt:lpstr>
      <vt:lpstr>2-A</vt:lpstr>
      <vt:lpstr>2-B</vt:lpstr>
      <vt:lpstr>2-B</vt:lpstr>
      <vt:lpstr>2-B</vt:lpstr>
      <vt:lpstr>2-B</vt:lpstr>
      <vt:lpstr>2-B</vt:lpstr>
      <vt:lpstr>2-B</vt:lpstr>
      <vt:lpstr>2-B</vt:lpstr>
      <vt:lpstr>2-C</vt:lpstr>
      <vt:lpstr>2-C</vt:lpstr>
      <vt:lpstr>2-C</vt:lpstr>
      <vt:lpstr>2-C</vt:lpstr>
      <vt:lpstr>2-D</vt:lpstr>
      <vt:lpstr>2-E</vt:lpstr>
      <vt:lpstr>2-E</vt:lpstr>
      <vt:lpstr>2-F</vt:lpstr>
      <vt:lpstr>2-F</vt:lpstr>
      <vt:lpstr>2-G</vt:lpstr>
      <vt:lpstr>2-G</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MediaServiceImageTags">
    <vt:lpwstr/>
  </property>
  <property fmtid="{D5CDD505-2E9C-101B-9397-08002B2CF9AE}" pid="4" name="Order">
    <vt:lpwstr>4238900.00000000</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