
<file path=[Content_Types].xml><?xml version="1.0" encoding="utf-8"?>
<Types xmlns="http://schemas.openxmlformats.org/package/2006/content-types">
  <Default ContentType="application/vnd.openxmlformats-officedocument.oleObject" Extension="bin"/>
  <Default ContentType="image/x-emf" Extension="emf"/>
  <Default ContentType="image/jpeg" Extension="jpeg"/>
  <Default ContentType="image/jpeg" Extension="jpg"/>
  <Default ContentType="image/png" Extension="png"/>
  <Default ContentType="application/vnd.openxmlformats-package.relationships+xml" Extension="rels"/>
  <Default ContentType="image/svg+xml" Extension="svg"/>
  <Default ContentType="image/vnd.ms-photo" Extension="wdp"/>
  <Default ContentType="application/xml" Extension="xml"/>
  <Override ContentType="application/vnd.openxmlformats-officedocument.customXmlProperties+xml" PartName="/customXml/itemProps1.xml"/>
  <Override ContentType="application/vnd.openxmlformats-officedocument.customXmlProperties+xml" PartName="/customXml/itemProps2.xml"/>
  <Override ContentType="application/vnd.openxmlformats-officedocument.customXmlProperties+xml" PartName="/customXml/itemProps3.xml"/>
  <Override ContentType="application/vnd.openxmlformats-officedocument.extended-properties+xml" PartName="/docProps/app.xml"/>
  <Override ContentType="application/vnd.openxmlformats-package.core-properties+xml" PartName="/docProps/core.xml"/>
  <Override ContentType="application/vnd.openxmlformats-officedocument.custom-properties+xml" PartName="/docProps/custom.xml"/>
  <Override ContentType="application/vnd.openxmlformats-officedocument.presentationml.commentAuthors+xml" PartName="/ppt/commentAuthors.xml"/>
  <Override ContentType="application/vnd.openxmlformats-officedocument.drawingml.diagramColors+xml" PartName="/ppt/diagrams/colors1.xml"/>
  <Override ContentType="application/vnd.openxmlformats-officedocument.drawingml.diagramData+xml" PartName="/ppt/diagrams/data1.xml"/>
  <Override ContentType="application/vnd.ms-office.drawingml.diagramDrawing+xml" PartName="/ppt/diagrams/drawing1.xml"/>
  <Override ContentType="application/vnd.openxmlformats-officedocument.drawingml.diagramLayout+xml" PartName="/ppt/diagrams/layout1.xml"/>
  <Override ContentType="application/vnd.openxmlformats-officedocument.drawingml.diagramStyle+xml" PartName="/ppt/diagrams/quickStyle1.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presentation.main+xml" PartName="/ppt/presentation.xml"/>
  <Override ContentType="application/vnd.openxmlformats-officedocument.presentationml.presProps+xml" PartName="/ppt/presProps.xml"/>
  <Override ContentType="application/vnd.ms-powerpoint.revisioninfo+xml" PartName="/ppt/revisionInfo.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presentationml.slideLayout+xml" PartName="/ppt/slideLayouts/slideLayout19.xml"/>
  <Override ContentType="application/vnd.openxmlformats-officedocument.presentationml.slideLayout+xml" PartName="/ppt/slideLayouts/slideLayout20.xml"/>
  <Override ContentType="application/vnd.openxmlformats-officedocument.presentationml.slideLayout+xml" PartName="/ppt/slideLayouts/slideLayout21.xml"/>
  <Override ContentType="application/vnd.openxmlformats-officedocument.presentationml.slideLayout+xml" PartName="/ppt/slideLayouts/slideLayout22.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25.xml"/>
  <Override ContentType="application/vnd.openxmlformats-officedocument.presentationml.slideLayout+xml" PartName="/ppt/slideLayouts/slideLayout26.xml"/>
  <Override ContentType="application/vnd.openxmlformats-officedocument.presentationml.slideLayout+xml" PartName="/ppt/slideLayouts/slideLayout27.xml"/>
  <Override ContentType="application/vnd.openxmlformats-officedocument.presentationml.slideLayout+xml" PartName="/ppt/slideLayouts/slideLayout28.xml"/>
  <Override ContentType="application/vnd.openxmlformats-officedocument.presentationml.slideLayout+xml" PartName="/ppt/slideLayouts/slideLayout29.xml"/>
  <Override ContentType="application/vnd.openxmlformats-officedocument.presentationml.slideLayout+xml" PartName="/ppt/slideLayouts/slideLayout30.xml"/>
  <Override ContentType="application/vnd.openxmlformats-officedocument.presentationml.slideLayout+xml" PartName="/ppt/slideLayouts/slideLayout31.xml"/>
  <Override ContentType="application/vnd.openxmlformats-officedocument.presentationml.slideLayout+xml" PartName="/ppt/slideLayouts/slideLayout32.xml"/>
  <Override ContentType="application/vnd.openxmlformats-officedocument.presentationml.slideLayout+xml" PartName="/ppt/slideLayouts/slideLayout33.xml"/>
  <Override ContentType="application/vnd.openxmlformats-officedocument.presentationml.slideLayout+xml" PartName="/ppt/slideLayouts/slideLayout34.xml"/>
  <Override ContentType="application/vnd.openxmlformats-officedocument.presentationml.slideLayout+xml" PartName="/ppt/slideLayouts/slideLayout35.xml"/>
  <Override ContentType="application/vnd.openxmlformats-officedocument.presentationml.slideLayout+xml" PartName="/ppt/slideLayouts/slideLayout36.xml"/>
  <Override ContentType="application/vnd.openxmlformats-officedocument.presentationml.slideLayout+xml" PartName="/ppt/slideLayouts/slideLayout37.xml"/>
  <Override ContentType="application/vnd.openxmlformats-officedocument.presentationml.slideLayout+xml" PartName="/ppt/slideLayouts/slideLayout38.xml"/>
  <Override ContentType="application/vnd.openxmlformats-officedocument.presentationml.slideLayout+xml" PartName="/ppt/slideLayouts/slideLayout39.xml"/>
  <Override ContentType="application/vnd.openxmlformats-officedocument.presentationml.slideMaster+xml" PartName="/ppt/slideMasters/slideMaster1.xml"/>
  <Override ContentType="application/vnd.openxmlformats-officedocument.presentationml.slideMaster+xml" PartName="/ppt/slideMasters/slideMaster2.xml"/>
  <Override ContentType="application/vnd.openxmlformats-officedocument.presentationml.slideMaster+xml" PartName="/ppt/slideMasters/slideMaster3.xml"/>
  <Override ContentType="application/vnd.openxmlformats-officedocument.presentationml.slideMaster+xml" PartName="/ppt/slideMasters/slideMaster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tableStyles+xml" PartName="/ppt/tableStyles.xml"/>
  <Override ContentType="application/vnd.openxmlformats-officedocument.presentationml.tags+xml" PartName="/ppt/tags/tag1.xml"/>
  <Override ContentType="application/vnd.openxmlformats-officedocument.presentationml.tags+xml" PartName="/ppt/tags/tag2.xml"/>
  <Override ContentType="application/vnd.openxmlformats-officedocument.presentationml.tags+xml" PartName="/ppt/tags/tag3.xml"/>
  <Override ContentType="application/vnd.openxmlformats-officedocument.presentationml.tags+xml" PartName="/ppt/tags/tag4.xml"/>
  <Override ContentType="application/vnd.openxmlformats-officedocument.presentationml.tags+xml" PartName="/ppt/tags/tag5.xml"/>
  <Override ContentType="application/vnd.openxmlformats-officedocument.presentationml.tags+xml" PartName="/ppt/tags/tag6.xml"/>
  <Override ContentType="application/vnd.openxmlformats-officedocument.presentationml.tags+xml" PartName="/ppt/tags/tag7.xml"/>
  <Override ContentType="application/vnd.openxmlformats-officedocument.presentationml.tags+xml" PartName="/ppt/tags/tag8.xml"/>
  <Override ContentType="application/vnd.openxmlformats-officedocument.presentationml.tags+xml" PartName="/ppt/tags/tag9.xml"/>
  <Override ContentType="application/vnd.openxmlformats-officedocument.presentationml.tags+xml" PartName="/ppt/tags/tag10.xml"/>
  <Override ContentType="application/vnd.openxmlformats-officedocument.presentationml.tags+xml" PartName="/ppt/tags/tag11.xml"/>
  <Override ContentType="application/vnd.openxmlformats-officedocument.presentationml.tags+xml" PartName="/ppt/tags/tag12.xml"/>
  <Override ContentType="application/vnd.openxmlformats-officedocument.presentationml.tags+xml" PartName="/ppt/tags/tag13.xml"/>
  <Override ContentType="application/vnd.openxmlformats-officedocument.presentationml.tags+xml" PartName="/ppt/tags/tag14.xml"/>
  <Override ContentType="application/vnd.openxmlformats-officedocument.presentationml.tags+xml" PartName="/ppt/tags/tag15.xml"/>
  <Override ContentType="application/vnd.openxmlformats-officedocument.presentationml.tags+xml" PartName="/ppt/tags/tag16.xml"/>
  <Override ContentType="application/vnd.openxmlformats-officedocument.presentationml.tags+xml" PartName="/ppt/tags/tag17.xml"/>
  <Override ContentType="application/vnd.openxmlformats-officedocument.presentationml.tags+xml" PartName="/ppt/tags/tag18.xml"/>
  <Override ContentType="application/vnd.openxmlformats-officedocument.presentationml.tags+xml" PartName="/ppt/tags/tag19.xml"/>
  <Override ContentType="application/vnd.openxmlformats-officedocument.presentationml.tags+xml" PartName="/ppt/tags/tag20.xml"/>
  <Override ContentType="application/vnd.openxmlformats-officedocument.presentationml.tags+xml" PartName="/ppt/tags/tag21.xml"/>
  <Override ContentType="application/vnd.openxmlformats-officedocument.presentationml.tags+xml" PartName="/ppt/tags/tag22.xml"/>
  <Override ContentType="application/vnd.openxmlformats-officedocument.presentationml.tags+xml" PartName="/ppt/tags/tag23.xml"/>
  <Override ContentType="application/vnd.openxmlformats-officedocument.presentationml.tags+xml" PartName="/ppt/tags/tag24.xml"/>
  <Override ContentType="application/vnd.openxmlformats-officedocument.presentationml.tags+xml" PartName="/ppt/tags/tag25.xml"/>
  <Override ContentType="application/vnd.openxmlformats-officedocument.presentationml.tags+xml" PartName="/ppt/tags/tag26.xml"/>
  <Override ContentType="application/vnd.openxmlformats-officedocument.presentationml.tags+xml" PartName="/ppt/tags/tag27.xml"/>
  <Override ContentType="application/vnd.openxmlformats-officedocument.presentationml.tags+xml" PartName="/ppt/tags/tag28.xml"/>
  <Override ContentType="application/vnd.openxmlformats-officedocument.presentationml.tags+xml" PartName="/ppt/tags/tag29.xml"/>
  <Override ContentType="application/vnd.openxmlformats-officedocument.presentationml.tags+xml" PartName="/ppt/tags/tag30.xml"/>
  <Override ContentType="application/vnd.openxmlformats-officedocument.presentationml.tags+xml" PartName="/ppt/tags/tag31.xml"/>
  <Override ContentType="application/vnd.openxmlformats-officedocument.presentationml.tags+xml" PartName="/ppt/tags/tag32.xml"/>
  <Override ContentType="application/vnd.openxmlformats-officedocument.presentationml.tags+xml" PartName="/ppt/tags/tag33.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 id="2147483690" r:id="rId5"/>
    <p:sldMasterId id="2147483678" r:id="rId6"/>
    <p:sldMasterId id="2147483666" r:id="rId7"/>
  </p:sldMasterIdLst>
  <p:notesMasterIdLst>
    <p:notesMasterId r:id="rId39"/>
  </p:notesMasterIdLst>
  <p:sldIdLst>
    <p:sldId id="456" r:id="rId8"/>
    <p:sldId id="483" r:id="rId9"/>
    <p:sldId id="484" r:id="rId10"/>
    <p:sldId id="457" r:id="rId11"/>
    <p:sldId id="489" r:id="rId12"/>
    <p:sldId id="516" r:id="rId13"/>
    <p:sldId id="517" r:id="rId14"/>
    <p:sldId id="485" r:id="rId15"/>
    <p:sldId id="518" r:id="rId16"/>
    <p:sldId id="519" r:id="rId17"/>
    <p:sldId id="520" r:id="rId18"/>
    <p:sldId id="521" r:id="rId19"/>
    <p:sldId id="494" r:id="rId20"/>
    <p:sldId id="476" r:id="rId21"/>
    <p:sldId id="496" r:id="rId22"/>
    <p:sldId id="522" r:id="rId23"/>
    <p:sldId id="523" r:id="rId24"/>
    <p:sldId id="524" r:id="rId25"/>
    <p:sldId id="526" r:id="rId26"/>
    <p:sldId id="528" r:id="rId27"/>
    <p:sldId id="529" r:id="rId28"/>
    <p:sldId id="530" r:id="rId29"/>
    <p:sldId id="503" r:id="rId30"/>
    <p:sldId id="531" r:id="rId31"/>
    <p:sldId id="532" r:id="rId32"/>
    <p:sldId id="533" r:id="rId33"/>
    <p:sldId id="534" r:id="rId34"/>
    <p:sldId id="500" r:id="rId35"/>
    <p:sldId id="535" r:id="rId36"/>
    <p:sldId id="1098" r:id="rId37"/>
    <p:sldId id="1107" r:id="rId38"/>
  </p:sldIdLst>
  <p:sldSz cx="9144000" cy="6858000" type="screen4x3"/>
  <p:notesSz cx="6737350" cy="9869488"/>
  <p:custDataLst>
    <p:tags r:id="rId40"/>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作成者" initials="A" lastIdx="94"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4472C4"/>
    <a:srgbClr val="FFFFCC"/>
    <a:srgbClr val="FF3300"/>
    <a:srgbClr val="FCFCFC"/>
    <a:srgbClr val="5B7D96"/>
    <a:srgbClr val="FFFFFF"/>
    <a:srgbClr val="009650"/>
    <a:srgbClr val="007864"/>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FDE23C-F3C9-46E4-8453-34937CA81758}" v="1" dt="2025-03-13T01:03:49.4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209" autoAdjust="0"/>
    <p:restoredTop sz="94300" autoAdjust="0"/>
  </p:normalViewPr>
  <p:slideViewPr>
    <p:cSldViewPr snapToGrid="0" snapToObjects="1">
      <p:cViewPr varScale="1">
        <p:scale>
          <a:sx n="65" d="100"/>
          <a:sy n="65" d="100"/>
        </p:scale>
        <p:origin x="920" y="56"/>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varScale="1">
        <p:scale>
          <a:sx n="44" d="100"/>
          <a:sy n="44" d="100"/>
        </p:scale>
        <p:origin x="2792" y="40"/>
      </p:cViewPr>
      <p:guideLst/>
    </p:cSldViewPr>
  </p:notesViewPr>
  <p:gridSpacing cx="72008" cy="72008"/>
</p:viewPr>
</file>

<file path=ppt/_rels/presentation.xml.rels><?xml version="1.0" encoding="UTF-8" standalone="yes"?><Relationships xmlns="http://schemas.openxmlformats.org/package/2006/relationships"><Relationship Id="rId1" Target="../customXml/item1.xml" Type="http://schemas.openxmlformats.org/officeDocument/2006/relationships/customXml"/><Relationship Id="rId10" Target="slides/slide3.xml" Type="http://schemas.openxmlformats.org/officeDocument/2006/relationships/slide"/><Relationship Id="rId11" Target="slides/slide4.xml" Type="http://schemas.openxmlformats.org/officeDocument/2006/relationships/slide"/><Relationship Id="rId12" Target="slides/slide5.xml" Type="http://schemas.openxmlformats.org/officeDocument/2006/relationships/slide"/><Relationship Id="rId13" Target="slides/slide6.xml" Type="http://schemas.openxmlformats.org/officeDocument/2006/relationships/slide"/><Relationship Id="rId14" Target="slides/slide7.xml" Type="http://schemas.openxmlformats.org/officeDocument/2006/relationships/slide"/><Relationship Id="rId15" Target="slides/slide8.xml" Type="http://schemas.openxmlformats.org/officeDocument/2006/relationships/slide"/><Relationship Id="rId16" Target="slides/slide9.xml" Type="http://schemas.openxmlformats.org/officeDocument/2006/relationships/slide"/><Relationship Id="rId17" Target="slides/slide10.xml" Type="http://schemas.openxmlformats.org/officeDocument/2006/relationships/slide"/><Relationship Id="rId18" Target="slides/slide11.xml" Type="http://schemas.openxmlformats.org/officeDocument/2006/relationships/slide"/><Relationship Id="rId19" Target="slides/slide12.xml" Type="http://schemas.openxmlformats.org/officeDocument/2006/relationships/slide"/><Relationship Id="rId2" Target="../customXml/item2.xml" Type="http://schemas.openxmlformats.org/officeDocument/2006/relationships/customXml"/><Relationship Id="rId20" Target="slides/slide13.xml" Type="http://schemas.openxmlformats.org/officeDocument/2006/relationships/slide"/><Relationship Id="rId21" Target="slides/slide14.xml" Type="http://schemas.openxmlformats.org/officeDocument/2006/relationships/slide"/><Relationship Id="rId22" Target="slides/slide15.xml" Type="http://schemas.openxmlformats.org/officeDocument/2006/relationships/slide"/><Relationship Id="rId23" Target="slides/slide16.xml" Type="http://schemas.openxmlformats.org/officeDocument/2006/relationships/slide"/><Relationship Id="rId24" Target="slides/slide17.xml" Type="http://schemas.openxmlformats.org/officeDocument/2006/relationships/slide"/><Relationship Id="rId25" Target="slides/slide18.xml" Type="http://schemas.openxmlformats.org/officeDocument/2006/relationships/slide"/><Relationship Id="rId26" Target="slides/slide19.xml" Type="http://schemas.openxmlformats.org/officeDocument/2006/relationships/slide"/><Relationship Id="rId27" Target="slides/slide20.xml" Type="http://schemas.openxmlformats.org/officeDocument/2006/relationships/slide"/><Relationship Id="rId28" Target="slides/slide21.xml" Type="http://schemas.openxmlformats.org/officeDocument/2006/relationships/slide"/><Relationship Id="rId29" Target="slides/slide22.xml" Type="http://schemas.openxmlformats.org/officeDocument/2006/relationships/slide"/><Relationship Id="rId3" Target="../customXml/item3.xml" Type="http://schemas.openxmlformats.org/officeDocument/2006/relationships/customXml"/><Relationship Id="rId30" Target="slides/slide23.xml" Type="http://schemas.openxmlformats.org/officeDocument/2006/relationships/slide"/><Relationship Id="rId31" Target="slides/slide24.xml" Type="http://schemas.openxmlformats.org/officeDocument/2006/relationships/slide"/><Relationship Id="rId32" Target="slides/slide25.xml" Type="http://schemas.openxmlformats.org/officeDocument/2006/relationships/slide"/><Relationship Id="rId33" Target="slides/slide26.xml" Type="http://schemas.openxmlformats.org/officeDocument/2006/relationships/slide"/><Relationship Id="rId34" Target="slides/slide27.xml" Type="http://schemas.openxmlformats.org/officeDocument/2006/relationships/slide"/><Relationship Id="rId35" Target="slides/slide28.xml" Type="http://schemas.openxmlformats.org/officeDocument/2006/relationships/slide"/><Relationship Id="rId36" Target="slides/slide29.xml" Type="http://schemas.openxmlformats.org/officeDocument/2006/relationships/slide"/><Relationship Id="rId37" Target="slides/slide30.xml" Type="http://schemas.openxmlformats.org/officeDocument/2006/relationships/slide"/><Relationship Id="rId38" Target="slides/slide31.xml" Type="http://schemas.openxmlformats.org/officeDocument/2006/relationships/slide"/><Relationship Id="rId39" Target="notesMasters/notesMaster1.xml" Type="http://schemas.openxmlformats.org/officeDocument/2006/relationships/notesMaster"/><Relationship Id="rId4" Target="slideMasters/slideMaster1.xml" Type="http://schemas.openxmlformats.org/officeDocument/2006/relationships/slideMaster"/><Relationship Id="rId40" Target="tags/tag1.xml" Type="http://schemas.openxmlformats.org/officeDocument/2006/relationships/tags"/><Relationship Id="rId41" Target="commentAuthors.xml" Type="http://schemas.openxmlformats.org/officeDocument/2006/relationships/commentAuthors"/><Relationship Id="rId42" Target="presProps.xml" Type="http://schemas.openxmlformats.org/officeDocument/2006/relationships/presProps"/><Relationship Id="rId43" Target="viewProps.xml" Type="http://schemas.openxmlformats.org/officeDocument/2006/relationships/viewProps"/><Relationship Id="rId44" Target="theme/theme1.xml" Type="http://schemas.openxmlformats.org/officeDocument/2006/relationships/theme"/><Relationship Id="rId45" Target="tableStyles.xml" Type="http://schemas.openxmlformats.org/officeDocument/2006/relationships/tableStyles"/><Relationship Id="rId46" Target="revisionInfo.xml" Type="http://schemas.microsoft.com/office/2015/10/relationships/revisionInfo"/><Relationship Id="rId5" Target="slideMasters/slideMaster2.xml" Type="http://schemas.openxmlformats.org/officeDocument/2006/relationships/slideMaster"/><Relationship Id="rId6" Target="slideMasters/slideMaster3.xml" Type="http://schemas.openxmlformats.org/officeDocument/2006/relationships/slideMaster"/><Relationship Id="rId7" Target="slideMasters/slideMaster4.xml" Type="http://schemas.openxmlformats.org/officeDocument/2006/relationships/slideMaster"/><Relationship Id="rId8" Target="slides/slide1.xml" Type="http://schemas.openxmlformats.org/officeDocument/2006/relationships/slide"/><Relationship Id="rId9" Target="slides/slide2.xml" Type="http://schemas.openxmlformats.org/officeDocument/2006/relationships/slide"/></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D1380F-FAE9-47B9-ACD5-AA8A41E1F854}"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kumimoji="1" lang="ja-JP" altLang="en-US"/>
        </a:p>
      </dgm:t>
    </dgm:pt>
    <dgm:pt modelId="{4C642A99-9007-43E5-B1F9-67E46DEBCF68}">
      <dgm:prSet phldrT="[テキスト]" custT="1"/>
      <dgm:spPr>
        <a:solidFill>
          <a:srgbClr val="FABD0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26636B-7CA3-42ED-87EF-DBC73C80FEC1}" type="par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85836C4-2C03-4D55-9396-F306CEAFF849}" type="sib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AF6950F-FFED-4CAA-AE0A-47FA9F9A00F0}">
      <dgm:prSet phldrT="[テキスト]" custT="1"/>
      <dgm:spPr>
        <a:solidFill>
          <a:srgbClr val="8FC32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509805D8-C94A-46EC-AA27-E253CB644BDC}" type="par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3E8A634C-7A89-407E-A706-48A05E30E87B}" type="sib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0A7DAA73-6D11-4B59-8420-56DBBA4F832B}">
      <dgm:prSet phldrT="[テキスト]" custT="1"/>
      <dgm:spPr>
        <a:solidFill>
          <a:srgbClr val="F18101"/>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A80B9CBE-B5F3-4D7D-AB3F-27D451BED8DA}" type="par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DDE92B90-1B0E-4A57-AEAE-DB6DB8451F4B}" type="sib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903681C3-8BCA-43E9-B989-B0582312DA4B}">
      <dgm:prSet phldrT="[テキスト]" custT="1"/>
      <dgm:spPr>
        <a:solidFill>
          <a:srgbClr val="008CD7"/>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BA094E-E596-415B-BC73-1DB59FC1463A}" type="par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D8AE3F4-43F3-49C3-B49A-9AD9779FC496}" type="sib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B9FEB991-EE29-470A-9878-9AA272ACEA81}" type="pres">
      <dgm:prSet presAssocID="{ACD1380F-FAE9-47B9-ACD5-AA8A41E1F854}" presName="cycleMatrixDiagram" presStyleCnt="0">
        <dgm:presLayoutVars>
          <dgm:chMax val="1"/>
          <dgm:dir/>
          <dgm:animLvl val="lvl"/>
          <dgm:resizeHandles val="exact"/>
        </dgm:presLayoutVars>
      </dgm:prSet>
      <dgm:spPr/>
    </dgm:pt>
    <dgm:pt modelId="{B696782D-AFD8-4683-8C0C-1EAC58182CBC}" type="pres">
      <dgm:prSet presAssocID="{ACD1380F-FAE9-47B9-ACD5-AA8A41E1F854}" presName="children" presStyleCnt="0"/>
      <dgm:spPr/>
    </dgm:pt>
    <dgm:pt modelId="{D1D09264-718A-49A8-9C7C-784AE1EAC358}" type="pres">
      <dgm:prSet presAssocID="{ACD1380F-FAE9-47B9-ACD5-AA8A41E1F854}" presName="childPlaceholder" presStyleCnt="0"/>
      <dgm:spPr/>
    </dgm:pt>
    <dgm:pt modelId="{723E8025-5690-4E55-B9B8-ECC9FAF689FC}" type="pres">
      <dgm:prSet presAssocID="{ACD1380F-FAE9-47B9-ACD5-AA8A41E1F854}" presName="circle" presStyleCnt="0"/>
      <dgm:spPr/>
    </dgm:pt>
    <dgm:pt modelId="{1C9EA04B-58C7-4495-9D4A-7A49536BA4D8}" type="pres">
      <dgm:prSet presAssocID="{ACD1380F-FAE9-47B9-ACD5-AA8A41E1F854}" presName="quadrant1" presStyleLbl="node1" presStyleIdx="0" presStyleCnt="4">
        <dgm:presLayoutVars>
          <dgm:chMax val="1"/>
          <dgm:bulletEnabled val="1"/>
        </dgm:presLayoutVars>
      </dgm:prSet>
      <dgm:spPr/>
    </dgm:pt>
    <dgm:pt modelId="{BF355B89-595A-4C6C-8A1B-D9EF1B84E4CD}" type="pres">
      <dgm:prSet presAssocID="{ACD1380F-FAE9-47B9-ACD5-AA8A41E1F854}" presName="quadrant2" presStyleLbl="node1" presStyleIdx="1" presStyleCnt="4">
        <dgm:presLayoutVars>
          <dgm:chMax val="1"/>
          <dgm:bulletEnabled val="1"/>
        </dgm:presLayoutVars>
      </dgm:prSet>
      <dgm:spPr/>
    </dgm:pt>
    <dgm:pt modelId="{8A8CE745-C6CE-4C50-B858-AFE006D94E10}" type="pres">
      <dgm:prSet presAssocID="{ACD1380F-FAE9-47B9-ACD5-AA8A41E1F854}" presName="quadrant3" presStyleLbl="node1" presStyleIdx="2" presStyleCnt="4">
        <dgm:presLayoutVars>
          <dgm:chMax val="1"/>
          <dgm:bulletEnabled val="1"/>
        </dgm:presLayoutVars>
      </dgm:prSet>
      <dgm:spPr/>
    </dgm:pt>
    <dgm:pt modelId="{650BC71E-160C-4FCA-BD69-3875E70F95BD}" type="pres">
      <dgm:prSet presAssocID="{ACD1380F-FAE9-47B9-ACD5-AA8A41E1F854}" presName="quadrant4" presStyleLbl="node1" presStyleIdx="3" presStyleCnt="4">
        <dgm:presLayoutVars>
          <dgm:chMax val="1"/>
          <dgm:bulletEnabled val="1"/>
        </dgm:presLayoutVars>
      </dgm:prSet>
      <dgm:spPr/>
    </dgm:pt>
    <dgm:pt modelId="{D5D5B3B7-29FB-4B75-8CCA-E66110BABA16}" type="pres">
      <dgm:prSet presAssocID="{ACD1380F-FAE9-47B9-ACD5-AA8A41E1F854}" presName="quadrantPlaceholder" presStyleCnt="0"/>
      <dgm:spPr/>
    </dgm:pt>
    <dgm:pt modelId="{1783777C-8DFD-4D78-8187-0DF5AD903FD3}" type="pres">
      <dgm:prSet presAssocID="{ACD1380F-FAE9-47B9-ACD5-AA8A41E1F854}" presName="center1" presStyleLbl="fgShp" presStyleIdx="0" presStyleCnt="2"/>
      <dgm:spPr/>
    </dgm:pt>
    <dgm:pt modelId="{37695F6F-F212-494C-A1C7-72E43B34C119}" type="pres">
      <dgm:prSet presAssocID="{ACD1380F-FAE9-47B9-ACD5-AA8A41E1F854}" presName="center2" presStyleLbl="fgShp" presStyleIdx="1" presStyleCnt="2"/>
      <dgm:spPr/>
    </dgm:pt>
  </dgm:ptLst>
  <dgm:cxnLst>
    <dgm:cxn modelId="{C86B3C10-C1ED-4C50-9F2A-17C3FE0095F9}" type="presOf" srcId="{0A7DAA73-6D11-4B59-8420-56DBBA4F832B}" destId="{8A8CE745-C6CE-4C50-B858-AFE006D94E10}" srcOrd="0" destOrd="0" presId="urn:microsoft.com/office/officeart/2005/8/layout/cycle4"/>
    <dgm:cxn modelId="{154EDD12-29BD-4DCE-99BC-8D0EE7D89BAF}" type="presOf" srcId="{903681C3-8BCA-43E9-B989-B0582312DA4B}" destId="{650BC71E-160C-4FCA-BD69-3875E70F95BD}" srcOrd="0" destOrd="0" presId="urn:microsoft.com/office/officeart/2005/8/layout/cycle4"/>
    <dgm:cxn modelId="{71D9005F-31C5-4DEF-8B20-2371D77374A6}" type="presOf" srcId="{ACD1380F-FAE9-47B9-ACD5-AA8A41E1F854}" destId="{B9FEB991-EE29-470A-9878-9AA272ACEA81}" srcOrd="0" destOrd="0" presId="urn:microsoft.com/office/officeart/2005/8/layout/cycle4"/>
    <dgm:cxn modelId="{1CD8B16A-61FB-4D3B-A8E6-6DA178A65D64}" type="presOf" srcId="{4C642A99-9007-43E5-B1F9-67E46DEBCF68}" destId="{1C9EA04B-58C7-4495-9D4A-7A49536BA4D8}" srcOrd="0" destOrd="0" presId="urn:microsoft.com/office/officeart/2005/8/layout/cycle4"/>
    <dgm:cxn modelId="{1E8E817B-E6FD-4A20-AEEF-E4E655313430}" srcId="{ACD1380F-FAE9-47B9-ACD5-AA8A41E1F854}" destId="{903681C3-8BCA-43E9-B989-B0582312DA4B}" srcOrd="3" destOrd="0" parTransId="{9BBA094E-E596-415B-BC73-1DB59FC1463A}" sibTransId="{6D8AE3F4-43F3-49C3-B49A-9AD9779FC496}"/>
    <dgm:cxn modelId="{1EE77288-2239-4E7A-93F7-FF8C93306801}" type="presOf" srcId="{6AF6950F-FFED-4CAA-AE0A-47FA9F9A00F0}" destId="{BF355B89-595A-4C6C-8A1B-D9EF1B84E4CD}" srcOrd="0" destOrd="0" presId="urn:microsoft.com/office/officeart/2005/8/layout/cycle4"/>
    <dgm:cxn modelId="{308C52E0-7A2E-43BD-AE7D-96AABFE4B202}" srcId="{ACD1380F-FAE9-47B9-ACD5-AA8A41E1F854}" destId="{0A7DAA73-6D11-4B59-8420-56DBBA4F832B}" srcOrd="2" destOrd="0" parTransId="{A80B9CBE-B5F3-4D7D-AB3F-27D451BED8DA}" sibTransId="{DDE92B90-1B0E-4A57-AEAE-DB6DB8451F4B}"/>
    <dgm:cxn modelId="{06AF23F2-9BEC-4FA0-869A-2ED819087688}" srcId="{ACD1380F-FAE9-47B9-ACD5-AA8A41E1F854}" destId="{6AF6950F-FFED-4CAA-AE0A-47FA9F9A00F0}" srcOrd="1" destOrd="0" parTransId="{509805D8-C94A-46EC-AA27-E253CB644BDC}" sibTransId="{3E8A634C-7A89-407E-A706-48A05E30E87B}"/>
    <dgm:cxn modelId="{145E48FB-E188-4119-AF08-49A3845F8656}" srcId="{ACD1380F-FAE9-47B9-ACD5-AA8A41E1F854}" destId="{4C642A99-9007-43E5-B1F9-67E46DEBCF68}" srcOrd="0" destOrd="0" parTransId="{9B26636B-7CA3-42ED-87EF-DBC73C80FEC1}" sibTransId="{685836C4-2C03-4D55-9396-F306CEAFF849}"/>
    <dgm:cxn modelId="{2A150FE0-3B83-42DD-98C5-ACBC0F794AD9}" type="presParOf" srcId="{B9FEB991-EE29-470A-9878-9AA272ACEA81}" destId="{B696782D-AFD8-4683-8C0C-1EAC58182CBC}" srcOrd="0" destOrd="0" presId="urn:microsoft.com/office/officeart/2005/8/layout/cycle4"/>
    <dgm:cxn modelId="{21231CD0-9670-40CF-B0E7-091C143F74D1}" type="presParOf" srcId="{B696782D-AFD8-4683-8C0C-1EAC58182CBC}" destId="{D1D09264-718A-49A8-9C7C-784AE1EAC358}" srcOrd="0" destOrd="0" presId="urn:microsoft.com/office/officeart/2005/8/layout/cycle4"/>
    <dgm:cxn modelId="{D3D4FB59-7D1B-4189-BE3E-3E862FAF4898}" type="presParOf" srcId="{B9FEB991-EE29-470A-9878-9AA272ACEA81}" destId="{723E8025-5690-4E55-B9B8-ECC9FAF689FC}" srcOrd="1" destOrd="0" presId="urn:microsoft.com/office/officeart/2005/8/layout/cycle4"/>
    <dgm:cxn modelId="{E8C64FEE-303E-4325-9708-090537B31A0A}" type="presParOf" srcId="{723E8025-5690-4E55-B9B8-ECC9FAF689FC}" destId="{1C9EA04B-58C7-4495-9D4A-7A49536BA4D8}" srcOrd="0" destOrd="0" presId="urn:microsoft.com/office/officeart/2005/8/layout/cycle4"/>
    <dgm:cxn modelId="{C38C9C96-1966-49A2-921A-DAEDC830A50D}" type="presParOf" srcId="{723E8025-5690-4E55-B9B8-ECC9FAF689FC}" destId="{BF355B89-595A-4C6C-8A1B-D9EF1B84E4CD}" srcOrd="1" destOrd="0" presId="urn:microsoft.com/office/officeart/2005/8/layout/cycle4"/>
    <dgm:cxn modelId="{706C6FD3-5D74-4F44-96C8-2B691350E0D2}" type="presParOf" srcId="{723E8025-5690-4E55-B9B8-ECC9FAF689FC}" destId="{8A8CE745-C6CE-4C50-B858-AFE006D94E10}" srcOrd="2" destOrd="0" presId="urn:microsoft.com/office/officeart/2005/8/layout/cycle4"/>
    <dgm:cxn modelId="{4C2BCE8E-70BD-44F1-B28F-EED8D8088ED2}" type="presParOf" srcId="{723E8025-5690-4E55-B9B8-ECC9FAF689FC}" destId="{650BC71E-160C-4FCA-BD69-3875E70F95BD}" srcOrd="3" destOrd="0" presId="urn:microsoft.com/office/officeart/2005/8/layout/cycle4"/>
    <dgm:cxn modelId="{5BF75667-F864-4FDF-8A7C-2EEBDC68413F}" type="presParOf" srcId="{723E8025-5690-4E55-B9B8-ECC9FAF689FC}" destId="{D5D5B3B7-29FB-4B75-8CCA-E66110BABA16}" srcOrd="4" destOrd="0" presId="urn:microsoft.com/office/officeart/2005/8/layout/cycle4"/>
    <dgm:cxn modelId="{194F2DCA-E2E9-4C16-B78A-34856CA45DD3}" type="presParOf" srcId="{B9FEB991-EE29-470A-9878-9AA272ACEA81}" destId="{1783777C-8DFD-4D78-8187-0DF5AD903FD3}" srcOrd="2" destOrd="0" presId="urn:microsoft.com/office/officeart/2005/8/layout/cycle4"/>
    <dgm:cxn modelId="{3283DA81-603B-48DB-BC87-07CA1A96C96D}" type="presParOf" srcId="{B9FEB991-EE29-470A-9878-9AA272ACEA81}" destId="{37695F6F-F212-494C-A1C7-72E43B34C119}" srcOrd="3" destOrd="0" presId="urn:microsoft.com/office/officeart/2005/8/layout/cycle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EA04B-58C7-4495-9D4A-7A49536BA4D8}">
      <dsp:nvSpPr>
        <dsp:cNvPr id="0" name=""/>
        <dsp:cNvSpPr/>
      </dsp:nvSpPr>
      <dsp:spPr>
        <a:xfrm>
          <a:off x="1186571" y="554770"/>
          <a:ext cx="2482054" cy="2482054"/>
        </a:xfrm>
        <a:prstGeom prst="pieWedge">
          <a:avLst/>
        </a:prstGeom>
        <a:solidFill>
          <a:srgbClr val="FABD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a:off x="1913548" y="1281747"/>
        <a:ext cx="1755077" cy="1755077"/>
      </dsp:txXfrm>
    </dsp:sp>
    <dsp:sp modelId="{BF355B89-595A-4C6C-8A1B-D9EF1B84E4CD}">
      <dsp:nvSpPr>
        <dsp:cNvPr id="0" name=""/>
        <dsp:cNvSpPr/>
      </dsp:nvSpPr>
      <dsp:spPr>
        <a:xfrm rot="5400000">
          <a:off x="3783270" y="554770"/>
          <a:ext cx="2482054" cy="2482054"/>
        </a:xfrm>
        <a:prstGeom prst="pieWedge">
          <a:avLst/>
        </a:prstGeom>
        <a:solidFill>
          <a:srgbClr val="8FC3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3783270" y="1281747"/>
        <a:ext cx="1755077" cy="1755077"/>
      </dsp:txXfrm>
    </dsp:sp>
    <dsp:sp modelId="{8A8CE745-C6CE-4C50-B858-AFE006D94E10}">
      <dsp:nvSpPr>
        <dsp:cNvPr id="0" name=""/>
        <dsp:cNvSpPr/>
      </dsp:nvSpPr>
      <dsp:spPr>
        <a:xfrm rot="10800000">
          <a:off x="3783270" y="3151469"/>
          <a:ext cx="2482054" cy="2482054"/>
        </a:xfrm>
        <a:prstGeom prst="pieWedge">
          <a:avLst/>
        </a:prstGeom>
        <a:solidFill>
          <a:srgbClr val="F1810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10800000">
        <a:off x="3783270" y="3151469"/>
        <a:ext cx="1755077" cy="1755077"/>
      </dsp:txXfrm>
    </dsp:sp>
    <dsp:sp modelId="{650BC71E-160C-4FCA-BD69-3875E70F95BD}">
      <dsp:nvSpPr>
        <dsp:cNvPr id="0" name=""/>
        <dsp:cNvSpPr/>
      </dsp:nvSpPr>
      <dsp:spPr>
        <a:xfrm rot="16200000">
          <a:off x="1186571" y="3151469"/>
          <a:ext cx="2482054" cy="2482054"/>
        </a:xfrm>
        <a:prstGeom prst="pieWedge">
          <a:avLst/>
        </a:prstGeom>
        <a:solidFill>
          <a:srgbClr val="008C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1913548" y="3151469"/>
        <a:ext cx="1755077" cy="1755077"/>
      </dsp:txXfrm>
    </dsp:sp>
    <dsp:sp modelId="{1783777C-8DFD-4D78-8187-0DF5AD903FD3}">
      <dsp:nvSpPr>
        <dsp:cNvPr id="0" name=""/>
        <dsp:cNvSpPr/>
      </dsp:nvSpPr>
      <dsp:spPr>
        <a:xfrm>
          <a:off x="3297464" y="2578246"/>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695F6F-F212-494C-A1C7-72E43B34C119}">
      <dsp:nvSpPr>
        <dsp:cNvPr id="0" name=""/>
        <dsp:cNvSpPr/>
      </dsp:nvSpPr>
      <dsp:spPr>
        <a:xfrm rot="10800000">
          <a:off x="3297464" y="2864858"/>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Relationships xmlns="http://schemas.openxmlformats.org/package/2006/relationships"><Relationship Id="rId1" Target="../theme/theme5.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1"/>
            <a:ext cx="2919519" cy="495188"/>
          </a:xfrm>
          <a:prstGeom prst="rect">
            <a:avLst/>
          </a:prstGeom>
        </p:spPr>
        <p:txBody>
          <a:bodyPr vert="horz" lIns="91439" tIns="45721" rIns="91439" bIns="45721"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6273" y="1"/>
            <a:ext cx="2919519" cy="495188"/>
          </a:xfrm>
          <a:prstGeom prst="rect">
            <a:avLst/>
          </a:prstGeom>
        </p:spPr>
        <p:txBody>
          <a:bodyPr vert="horz" lIns="91439" tIns="45721" rIns="91439" bIns="45721" rtlCol="0"/>
          <a:lstStyle>
            <a:lvl1pPr algn="r">
              <a:defRPr sz="1200"/>
            </a:lvl1pPr>
          </a:lstStyle>
          <a:p>
            <a:fld id="{BA50B120-CD90-CA4A-A384-DB7B908530F3}" type="datetimeFigureOut">
              <a:rPr kumimoji="1" lang="ja-JP" altLang="en-US" smtClean="0"/>
              <a:t>2025/10/3</a:t>
            </a:fld>
            <a:endParaRPr kumimoji="1" lang="ja-JP" altLang="en-US"/>
          </a:p>
        </p:txBody>
      </p:sp>
      <p:sp>
        <p:nvSpPr>
          <p:cNvPr id="4" name="スライド イメージ プレースホルダー 3"/>
          <p:cNvSpPr>
            <a:spLocks noGrp="1" noRot="1" noChangeAspect="1"/>
          </p:cNvSpPr>
          <p:nvPr>
            <p:ph type="sldImg" idx="2"/>
          </p:nvPr>
        </p:nvSpPr>
        <p:spPr>
          <a:xfrm>
            <a:off x="746125" y="606425"/>
            <a:ext cx="5245100" cy="3933825"/>
          </a:xfrm>
          <a:prstGeom prst="rect">
            <a:avLst/>
          </a:prstGeom>
          <a:noFill/>
          <a:ln w="12700">
            <a:solidFill>
              <a:prstClr val="black"/>
            </a:solidFill>
          </a:ln>
        </p:spPr>
        <p:txBody>
          <a:bodyPr vert="horz" lIns="91439" tIns="45721" rIns="91439" bIns="45721" rtlCol="0" anchor="ctr"/>
          <a:lstStyle/>
          <a:p>
            <a:endParaRPr lang="ja-JP" altLang="en-US"/>
          </a:p>
        </p:txBody>
      </p:sp>
      <p:sp>
        <p:nvSpPr>
          <p:cNvPr id="5" name="ノート プレースホルダー 4"/>
          <p:cNvSpPr>
            <a:spLocks noGrp="1"/>
          </p:cNvSpPr>
          <p:nvPr>
            <p:ph type="body" sz="quarter" idx="3"/>
          </p:nvPr>
        </p:nvSpPr>
        <p:spPr>
          <a:xfrm>
            <a:off x="451662" y="4651938"/>
            <a:ext cx="5834022" cy="4722365"/>
          </a:xfrm>
          <a:prstGeom prst="rect">
            <a:avLst/>
          </a:prstGeom>
        </p:spPr>
        <p:txBody>
          <a:bodyPr vert="horz" lIns="91439" tIns="45721" rIns="91439" bIns="45721"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374303"/>
            <a:ext cx="2919519" cy="495187"/>
          </a:xfrm>
          <a:prstGeom prst="rect">
            <a:avLst/>
          </a:prstGeom>
        </p:spPr>
        <p:txBody>
          <a:bodyPr vert="horz" lIns="91439" tIns="45721" rIns="91439" bIns="4572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6273" y="9374303"/>
            <a:ext cx="2919519" cy="495187"/>
          </a:xfrm>
          <a:prstGeom prst="rect">
            <a:avLst/>
          </a:prstGeom>
        </p:spPr>
        <p:txBody>
          <a:bodyPr vert="horz" lIns="91439" tIns="45721" rIns="91439" bIns="45721" rtlCol="0" anchor="b"/>
          <a:lstStyle>
            <a:lvl1pPr algn="r">
              <a:defRPr sz="1200"/>
            </a:lvl1pPr>
          </a:lstStyle>
          <a:p>
            <a:fld id="{2B53D04A-B60E-1241-96E3-BBB7CC6C31A8}" type="slidenum">
              <a:rPr kumimoji="1" lang="ja-JP" altLang="en-US" smtClean="0"/>
              <a:t>‹#›</a:t>
            </a:fld>
            <a:endParaRPr kumimoji="1" lang="ja-JP" altLang="en-US"/>
          </a:p>
        </p:txBody>
      </p:sp>
    </p:spTree>
    <p:extLst>
      <p:ext uri="{BB962C8B-B14F-4D97-AF65-F5344CB8AC3E}">
        <p14:creationId xmlns:p14="http://schemas.microsoft.com/office/powerpoint/2010/main" val="208331087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2pPr>
    <a:lvl3pPr marL="9144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3pPr>
    <a:lvl4pPr marL="13716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4pPr>
    <a:lvl5pPr marL="18288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2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2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2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2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2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2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9.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3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0.xml" Type="http://schemas.openxmlformats.org/officeDocument/2006/relationships/slide"/></Relationships>
</file>

<file path=ppt/notesSlides/_rels/notesSlide3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1.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a:t>
            </a:fld>
            <a:endParaRPr lang="ja-JP" altLang="en-US"/>
          </a:p>
        </p:txBody>
      </p:sp>
      <p:sp>
        <p:nvSpPr>
          <p:cNvPr id="6" name="ノート プレースホルダー 5">
            <a:extLst>
              <a:ext uri="{FF2B5EF4-FFF2-40B4-BE49-F238E27FC236}">
                <a16:creationId xmlns:a16="http://schemas.microsoft.com/office/drawing/2014/main" id="{DC729D40-04B7-0095-8AFC-19BFC3C7B5CD}"/>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160907AF-88FA-7027-2DD0-D5CD0926B6F6}"/>
              </a:ext>
            </a:extLst>
          </p:cNvPr>
          <p:cNvSpPr>
            <a:spLocks noGrp="1" noRot="1" noChangeAspect="1"/>
          </p:cNvSpPr>
          <p:nvPr>
            <p:ph type="sldImg"/>
          </p:nvPr>
        </p:nvSpPr>
        <p:spPr/>
      </p:sp>
    </p:spTree>
    <p:extLst>
      <p:ext uri="{BB962C8B-B14F-4D97-AF65-F5344CB8AC3E}">
        <p14:creationId xmlns:p14="http://schemas.microsoft.com/office/powerpoint/2010/main" val="1632562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10</a:t>
            </a:fld>
            <a:endParaRPr lang="ja-JP" altLang="en-US"/>
          </a:p>
        </p:txBody>
      </p:sp>
      <p:sp>
        <p:nvSpPr>
          <p:cNvPr id="6" name="ノート プレースホルダー 5">
            <a:extLst>
              <a:ext uri="{FF2B5EF4-FFF2-40B4-BE49-F238E27FC236}">
                <a16:creationId xmlns:a16="http://schemas.microsoft.com/office/drawing/2014/main" id="{73526D2F-F75B-D4C0-E900-B92814DA95DD}"/>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C592EE9F-FF67-E0C5-BDB3-827E84CDDF40}"/>
              </a:ext>
            </a:extLst>
          </p:cNvPr>
          <p:cNvSpPr>
            <a:spLocks noGrp="1" noRot="1" noChangeAspect="1"/>
          </p:cNvSpPr>
          <p:nvPr>
            <p:ph type="sldImg"/>
          </p:nvPr>
        </p:nvSpPr>
        <p:spPr/>
      </p:sp>
    </p:spTree>
    <p:extLst>
      <p:ext uri="{BB962C8B-B14F-4D97-AF65-F5344CB8AC3E}">
        <p14:creationId xmlns:p14="http://schemas.microsoft.com/office/powerpoint/2010/main" val="2408773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11</a:t>
            </a:fld>
            <a:endParaRPr lang="ja-JP" altLang="en-US"/>
          </a:p>
        </p:txBody>
      </p:sp>
      <p:sp>
        <p:nvSpPr>
          <p:cNvPr id="6" name="ノート プレースホルダー 5">
            <a:extLst>
              <a:ext uri="{FF2B5EF4-FFF2-40B4-BE49-F238E27FC236}">
                <a16:creationId xmlns:a16="http://schemas.microsoft.com/office/drawing/2014/main" id="{73526D2F-F75B-D4C0-E900-B92814DA95DD}"/>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1D70DC63-CB51-010C-2479-74CE4B33B7B4}"/>
              </a:ext>
            </a:extLst>
          </p:cNvPr>
          <p:cNvSpPr>
            <a:spLocks noGrp="1" noRot="1" noChangeAspect="1"/>
          </p:cNvSpPr>
          <p:nvPr>
            <p:ph type="sldImg"/>
          </p:nvPr>
        </p:nvSpPr>
        <p:spPr/>
      </p:sp>
    </p:spTree>
    <p:extLst>
      <p:ext uri="{BB962C8B-B14F-4D97-AF65-F5344CB8AC3E}">
        <p14:creationId xmlns:p14="http://schemas.microsoft.com/office/powerpoint/2010/main" val="3761292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12</a:t>
            </a:fld>
            <a:endParaRPr lang="ja-JP" altLang="en-US"/>
          </a:p>
        </p:txBody>
      </p:sp>
      <p:sp>
        <p:nvSpPr>
          <p:cNvPr id="6" name="ノート プレースホルダー 5">
            <a:extLst>
              <a:ext uri="{FF2B5EF4-FFF2-40B4-BE49-F238E27FC236}">
                <a16:creationId xmlns:a16="http://schemas.microsoft.com/office/drawing/2014/main" id="{73526D2F-F75B-D4C0-E900-B92814DA95DD}"/>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DF1F5425-F419-D01D-8779-6CF93C8970B1}"/>
              </a:ext>
            </a:extLst>
          </p:cNvPr>
          <p:cNvSpPr>
            <a:spLocks noGrp="1" noRot="1" noChangeAspect="1"/>
          </p:cNvSpPr>
          <p:nvPr>
            <p:ph type="sldImg"/>
          </p:nvPr>
        </p:nvSpPr>
        <p:spPr/>
      </p:sp>
    </p:spTree>
    <p:extLst>
      <p:ext uri="{BB962C8B-B14F-4D97-AF65-F5344CB8AC3E}">
        <p14:creationId xmlns:p14="http://schemas.microsoft.com/office/powerpoint/2010/main" val="624071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13</a:t>
            </a:fld>
            <a:endParaRPr lang="ja-JP" altLang="en-US"/>
          </a:p>
        </p:txBody>
      </p:sp>
      <p:sp>
        <p:nvSpPr>
          <p:cNvPr id="6" name="ノート プレースホルダー 5">
            <a:extLst>
              <a:ext uri="{FF2B5EF4-FFF2-40B4-BE49-F238E27FC236}">
                <a16:creationId xmlns:a16="http://schemas.microsoft.com/office/drawing/2014/main" id="{73526D2F-F75B-D4C0-E900-B92814DA95DD}"/>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1611305B-D43A-32FE-3CE2-751F63E34170}"/>
              </a:ext>
            </a:extLst>
          </p:cNvPr>
          <p:cNvSpPr>
            <a:spLocks noGrp="1" noRot="1" noChangeAspect="1"/>
          </p:cNvSpPr>
          <p:nvPr>
            <p:ph type="sldImg"/>
          </p:nvPr>
        </p:nvSpPr>
        <p:spPr/>
      </p:sp>
    </p:spTree>
    <p:extLst>
      <p:ext uri="{BB962C8B-B14F-4D97-AF65-F5344CB8AC3E}">
        <p14:creationId xmlns:p14="http://schemas.microsoft.com/office/powerpoint/2010/main" val="190500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14</a:t>
            </a:fld>
            <a:endParaRPr lang="ja-JP" altLang="en-US"/>
          </a:p>
        </p:txBody>
      </p:sp>
      <p:sp>
        <p:nvSpPr>
          <p:cNvPr id="6" name="ノート プレースホルダー 5">
            <a:extLst>
              <a:ext uri="{FF2B5EF4-FFF2-40B4-BE49-F238E27FC236}">
                <a16:creationId xmlns:a16="http://schemas.microsoft.com/office/drawing/2014/main" id="{73526D2F-F75B-D4C0-E900-B92814DA95DD}"/>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4E1DD0FA-B0EF-F56B-556B-5976B96C5BD7}"/>
              </a:ext>
            </a:extLst>
          </p:cNvPr>
          <p:cNvSpPr>
            <a:spLocks noGrp="1" noRot="1" noChangeAspect="1"/>
          </p:cNvSpPr>
          <p:nvPr>
            <p:ph type="sldImg"/>
          </p:nvPr>
        </p:nvSpPr>
        <p:spPr/>
      </p:sp>
    </p:spTree>
    <p:extLst>
      <p:ext uri="{BB962C8B-B14F-4D97-AF65-F5344CB8AC3E}">
        <p14:creationId xmlns:p14="http://schemas.microsoft.com/office/powerpoint/2010/main" val="2108387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15</a:t>
            </a:fld>
            <a:endParaRPr lang="ja-JP" altLang="en-US"/>
          </a:p>
        </p:txBody>
      </p:sp>
      <p:sp>
        <p:nvSpPr>
          <p:cNvPr id="6" name="ノート プレースホルダー 5">
            <a:extLst>
              <a:ext uri="{FF2B5EF4-FFF2-40B4-BE49-F238E27FC236}">
                <a16:creationId xmlns:a16="http://schemas.microsoft.com/office/drawing/2014/main" id="{73526D2F-F75B-D4C0-E900-B92814DA95DD}"/>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DBFF509C-6492-F6D2-591C-D60BC831E111}"/>
              </a:ext>
            </a:extLst>
          </p:cNvPr>
          <p:cNvSpPr>
            <a:spLocks noGrp="1" noRot="1" noChangeAspect="1"/>
          </p:cNvSpPr>
          <p:nvPr>
            <p:ph type="sldImg"/>
          </p:nvPr>
        </p:nvSpPr>
        <p:spPr/>
      </p:sp>
    </p:spTree>
    <p:extLst>
      <p:ext uri="{BB962C8B-B14F-4D97-AF65-F5344CB8AC3E}">
        <p14:creationId xmlns:p14="http://schemas.microsoft.com/office/powerpoint/2010/main" val="7715603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16</a:t>
            </a:fld>
            <a:endParaRPr lang="ja-JP" altLang="en-US"/>
          </a:p>
        </p:txBody>
      </p:sp>
      <p:sp>
        <p:nvSpPr>
          <p:cNvPr id="6" name="ノート プレースホルダー 5">
            <a:extLst>
              <a:ext uri="{FF2B5EF4-FFF2-40B4-BE49-F238E27FC236}">
                <a16:creationId xmlns:a16="http://schemas.microsoft.com/office/drawing/2014/main" id="{73526D2F-F75B-D4C0-E900-B92814DA95DD}"/>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9883342B-A56D-3461-2DD7-389F9C8A5B4D}"/>
              </a:ext>
            </a:extLst>
          </p:cNvPr>
          <p:cNvSpPr>
            <a:spLocks noGrp="1" noRot="1" noChangeAspect="1"/>
          </p:cNvSpPr>
          <p:nvPr>
            <p:ph type="sldImg"/>
          </p:nvPr>
        </p:nvSpPr>
        <p:spPr/>
      </p:sp>
    </p:spTree>
    <p:extLst>
      <p:ext uri="{BB962C8B-B14F-4D97-AF65-F5344CB8AC3E}">
        <p14:creationId xmlns:p14="http://schemas.microsoft.com/office/powerpoint/2010/main" val="6209805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17</a:t>
            </a:fld>
            <a:endParaRPr lang="ja-JP" altLang="en-US"/>
          </a:p>
        </p:txBody>
      </p:sp>
      <p:sp>
        <p:nvSpPr>
          <p:cNvPr id="6" name="ノート プレースホルダー 5">
            <a:extLst>
              <a:ext uri="{FF2B5EF4-FFF2-40B4-BE49-F238E27FC236}">
                <a16:creationId xmlns:a16="http://schemas.microsoft.com/office/drawing/2014/main" id="{73526D2F-F75B-D4C0-E900-B92814DA95DD}"/>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1F95A29A-05FF-B919-9C24-01FA2BDD6403}"/>
              </a:ext>
            </a:extLst>
          </p:cNvPr>
          <p:cNvSpPr>
            <a:spLocks noGrp="1" noRot="1" noChangeAspect="1"/>
          </p:cNvSpPr>
          <p:nvPr>
            <p:ph type="sldImg"/>
          </p:nvPr>
        </p:nvSpPr>
        <p:spPr/>
      </p:sp>
    </p:spTree>
    <p:extLst>
      <p:ext uri="{BB962C8B-B14F-4D97-AF65-F5344CB8AC3E}">
        <p14:creationId xmlns:p14="http://schemas.microsoft.com/office/powerpoint/2010/main" val="2316650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18</a:t>
            </a:fld>
            <a:endParaRPr lang="ja-JP" altLang="en-US"/>
          </a:p>
        </p:txBody>
      </p:sp>
      <p:sp>
        <p:nvSpPr>
          <p:cNvPr id="7" name="スライド イメージ プレースホルダー 6">
            <a:extLst>
              <a:ext uri="{FF2B5EF4-FFF2-40B4-BE49-F238E27FC236}">
                <a16:creationId xmlns:a16="http://schemas.microsoft.com/office/drawing/2014/main" id="{EC77F13C-E14A-0D29-566D-E1448737943B}"/>
              </a:ext>
            </a:extLst>
          </p:cNvPr>
          <p:cNvSpPr>
            <a:spLocks noGrp="1" noRot="1" noChangeAspect="1"/>
          </p:cNvSpPr>
          <p:nvPr>
            <p:ph type="sldImg"/>
          </p:nvPr>
        </p:nvSpPr>
        <p:spPr/>
      </p:sp>
    </p:spTree>
    <p:extLst>
      <p:ext uri="{BB962C8B-B14F-4D97-AF65-F5344CB8AC3E}">
        <p14:creationId xmlns:p14="http://schemas.microsoft.com/office/powerpoint/2010/main" val="14893048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19</a:t>
            </a:fld>
            <a:endParaRPr lang="ja-JP" altLang="en-US"/>
          </a:p>
        </p:txBody>
      </p:sp>
      <p:sp>
        <p:nvSpPr>
          <p:cNvPr id="7" name="スライド イメージ プレースホルダー 6">
            <a:extLst>
              <a:ext uri="{FF2B5EF4-FFF2-40B4-BE49-F238E27FC236}">
                <a16:creationId xmlns:a16="http://schemas.microsoft.com/office/drawing/2014/main" id="{7C360A54-1CF7-978F-AAA6-EDE363F6567C}"/>
              </a:ext>
            </a:extLst>
          </p:cNvPr>
          <p:cNvSpPr>
            <a:spLocks noGrp="1" noRot="1" noChangeAspect="1"/>
          </p:cNvSpPr>
          <p:nvPr>
            <p:ph type="sldImg"/>
          </p:nvPr>
        </p:nvSpPr>
        <p:spPr/>
      </p:sp>
    </p:spTree>
    <p:extLst>
      <p:ext uri="{BB962C8B-B14F-4D97-AF65-F5344CB8AC3E}">
        <p14:creationId xmlns:p14="http://schemas.microsoft.com/office/powerpoint/2010/main" val="3790843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a:t>
            </a:fld>
            <a:endParaRPr lang="ja-JP" altLang="en-US"/>
          </a:p>
        </p:txBody>
      </p:sp>
      <p:sp>
        <p:nvSpPr>
          <p:cNvPr id="6" name="ノート プレースホルダー 5">
            <a:extLst>
              <a:ext uri="{FF2B5EF4-FFF2-40B4-BE49-F238E27FC236}">
                <a16:creationId xmlns:a16="http://schemas.microsoft.com/office/drawing/2014/main" id="{55D3BFE1-4C8C-9C78-2392-F7AE3231D6B8}"/>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018D9804-F8B3-454A-98E0-E55FA2C1A10C}"/>
              </a:ext>
            </a:extLst>
          </p:cNvPr>
          <p:cNvSpPr>
            <a:spLocks noGrp="1" noRot="1" noChangeAspect="1"/>
          </p:cNvSpPr>
          <p:nvPr>
            <p:ph type="sldImg"/>
          </p:nvPr>
        </p:nvSpPr>
        <p:spPr/>
      </p:sp>
    </p:spTree>
    <p:extLst>
      <p:ext uri="{BB962C8B-B14F-4D97-AF65-F5344CB8AC3E}">
        <p14:creationId xmlns:p14="http://schemas.microsoft.com/office/powerpoint/2010/main" val="1262157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20</a:t>
            </a:fld>
            <a:endParaRPr lang="ja-JP" altLang="en-US"/>
          </a:p>
        </p:txBody>
      </p:sp>
      <p:sp>
        <p:nvSpPr>
          <p:cNvPr id="7" name="スライド イメージ プレースホルダー 6">
            <a:extLst>
              <a:ext uri="{FF2B5EF4-FFF2-40B4-BE49-F238E27FC236}">
                <a16:creationId xmlns:a16="http://schemas.microsoft.com/office/drawing/2014/main" id="{BB2282B0-B29D-8E7F-6241-23629A9CB60C}"/>
              </a:ext>
            </a:extLst>
          </p:cNvPr>
          <p:cNvSpPr>
            <a:spLocks noGrp="1" noRot="1" noChangeAspect="1"/>
          </p:cNvSpPr>
          <p:nvPr>
            <p:ph type="sldImg"/>
          </p:nvPr>
        </p:nvSpPr>
        <p:spPr/>
      </p:sp>
    </p:spTree>
    <p:extLst>
      <p:ext uri="{BB962C8B-B14F-4D97-AF65-F5344CB8AC3E}">
        <p14:creationId xmlns:p14="http://schemas.microsoft.com/office/powerpoint/2010/main" val="42265006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21</a:t>
            </a:fld>
            <a:endParaRPr lang="ja-JP" altLang="en-US"/>
          </a:p>
        </p:txBody>
      </p:sp>
      <p:sp>
        <p:nvSpPr>
          <p:cNvPr id="7" name="スライド イメージ プレースホルダー 6">
            <a:extLst>
              <a:ext uri="{FF2B5EF4-FFF2-40B4-BE49-F238E27FC236}">
                <a16:creationId xmlns:a16="http://schemas.microsoft.com/office/drawing/2014/main" id="{5C16DFD9-FA6F-2496-E7DD-D7435E6B8519}"/>
              </a:ext>
            </a:extLst>
          </p:cNvPr>
          <p:cNvSpPr>
            <a:spLocks noGrp="1" noRot="1" noChangeAspect="1"/>
          </p:cNvSpPr>
          <p:nvPr>
            <p:ph type="sldImg"/>
          </p:nvPr>
        </p:nvSpPr>
        <p:spPr/>
      </p:sp>
    </p:spTree>
    <p:extLst>
      <p:ext uri="{BB962C8B-B14F-4D97-AF65-F5344CB8AC3E}">
        <p14:creationId xmlns:p14="http://schemas.microsoft.com/office/powerpoint/2010/main" val="36123799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22</a:t>
            </a:fld>
            <a:endParaRPr lang="ja-JP" altLang="en-US"/>
          </a:p>
        </p:txBody>
      </p:sp>
      <p:sp>
        <p:nvSpPr>
          <p:cNvPr id="7" name="スライド イメージ プレースホルダー 6">
            <a:extLst>
              <a:ext uri="{FF2B5EF4-FFF2-40B4-BE49-F238E27FC236}">
                <a16:creationId xmlns:a16="http://schemas.microsoft.com/office/drawing/2014/main" id="{EC4208A2-010F-7DE4-E752-42D77517AA60}"/>
              </a:ext>
            </a:extLst>
          </p:cNvPr>
          <p:cNvSpPr>
            <a:spLocks noGrp="1" noRot="1" noChangeAspect="1"/>
          </p:cNvSpPr>
          <p:nvPr>
            <p:ph type="sldImg"/>
          </p:nvPr>
        </p:nvSpPr>
        <p:spPr/>
      </p:sp>
    </p:spTree>
    <p:extLst>
      <p:ext uri="{BB962C8B-B14F-4D97-AF65-F5344CB8AC3E}">
        <p14:creationId xmlns:p14="http://schemas.microsoft.com/office/powerpoint/2010/main" val="1780808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23</a:t>
            </a:fld>
            <a:endParaRPr lang="ja-JP" altLang="en-US"/>
          </a:p>
        </p:txBody>
      </p:sp>
      <p:sp>
        <p:nvSpPr>
          <p:cNvPr id="7" name="スライド イメージ プレースホルダー 6">
            <a:extLst>
              <a:ext uri="{FF2B5EF4-FFF2-40B4-BE49-F238E27FC236}">
                <a16:creationId xmlns:a16="http://schemas.microsoft.com/office/drawing/2014/main" id="{BAE84E38-EDFB-A747-D868-056E9A023039}"/>
              </a:ext>
            </a:extLst>
          </p:cNvPr>
          <p:cNvSpPr>
            <a:spLocks noGrp="1" noRot="1" noChangeAspect="1"/>
          </p:cNvSpPr>
          <p:nvPr>
            <p:ph type="sldImg"/>
          </p:nvPr>
        </p:nvSpPr>
        <p:spPr/>
      </p:sp>
    </p:spTree>
    <p:extLst>
      <p:ext uri="{BB962C8B-B14F-4D97-AF65-F5344CB8AC3E}">
        <p14:creationId xmlns:p14="http://schemas.microsoft.com/office/powerpoint/2010/main" val="23050615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24</a:t>
            </a:fld>
            <a:endParaRPr lang="ja-JP" altLang="en-US"/>
          </a:p>
        </p:txBody>
      </p:sp>
      <p:sp>
        <p:nvSpPr>
          <p:cNvPr id="7" name="スライド イメージ プレースホルダー 6">
            <a:extLst>
              <a:ext uri="{FF2B5EF4-FFF2-40B4-BE49-F238E27FC236}">
                <a16:creationId xmlns:a16="http://schemas.microsoft.com/office/drawing/2014/main" id="{AB201C72-1EFF-77E2-7934-3749664ECE68}"/>
              </a:ext>
            </a:extLst>
          </p:cNvPr>
          <p:cNvSpPr>
            <a:spLocks noGrp="1" noRot="1" noChangeAspect="1"/>
          </p:cNvSpPr>
          <p:nvPr>
            <p:ph type="sldImg"/>
          </p:nvPr>
        </p:nvSpPr>
        <p:spPr/>
      </p:sp>
    </p:spTree>
    <p:extLst>
      <p:ext uri="{BB962C8B-B14F-4D97-AF65-F5344CB8AC3E}">
        <p14:creationId xmlns:p14="http://schemas.microsoft.com/office/powerpoint/2010/main" val="30793712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25</a:t>
            </a:fld>
            <a:endParaRPr lang="ja-JP" altLang="en-US"/>
          </a:p>
        </p:txBody>
      </p:sp>
      <p:sp>
        <p:nvSpPr>
          <p:cNvPr id="7" name="スライド イメージ プレースホルダー 6">
            <a:extLst>
              <a:ext uri="{FF2B5EF4-FFF2-40B4-BE49-F238E27FC236}">
                <a16:creationId xmlns:a16="http://schemas.microsoft.com/office/drawing/2014/main" id="{812E8642-74E2-2BFA-6B3D-0AB1691A0E0D}"/>
              </a:ext>
            </a:extLst>
          </p:cNvPr>
          <p:cNvSpPr>
            <a:spLocks noGrp="1" noRot="1" noChangeAspect="1"/>
          </p:cNvSpPr>
          <p:nvPr>
            <p:ph type="sldImg"/>
          </p:nvPr>
        </p:nvSpPr>
        <p:spPr/>
      </p:sp>
    </p:spTree>
    <p:extLst>
      <p:ext uri="{BB962C8B-B14F-4D97-AF65-F5344CB8AC3E}">
        <p14:creationId xmlns:p14="http://schemas.microsoft.com/office/powerpoint/2010/main" val="22894817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26</a:t>
            </a:fld>
            <a:endParaRPr lang="ja-JP" altLang="en-US"/>
          </a:p>
        </p:txBody>
      </p:sp>
      <p:sp>
        <p:nvSpPr>
          <p:cNvPr id="7" name="スライド イメージ プレースホルダー 6">
            <a:extLst>
              <a:ext uri="{FF2B5EF4-FFF2-40B4-BE49-F238E27FC236}">
                <a16:creationId xmlns:a16="http://schemas.microsoft.com/office/drawing/2014/main" id="{47928DA7-05CA-8101-0337-0F198DDE8B97}"/>
              </a:ext>
            </a:extLst>
          </p:cNvPr>
          <p:cNvSpPr>
            <a:spLocks noGrp="1" noRot="1" noChangeAspect="1"/>
          </p:cNvSpPr>
          <p:nvPr>
            <p:ph type="sldImg"/>
          </p:nvPr>
        </p:nvSpPr>
        <p:spPr/>
      </p:sp>
    </p:spTree>
    <p:extLst>
      <p:ext uri="{BB962C8B-B14F-4D97-AF65-F5344CB8AC3E}">
        <p14:creationId xmlns:p14="http://schemas.microsoft.com/office/powerpoint/2010/main" val="27625607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27</a:t>
            </a:fld>
            <a:endParaRPr lang="ja-JP" altLang="en-US"/>
          </a:p>
        </p:txBody>
      </p:sp>
      <p:sp>
        <p:nvSpPr>
          <p:cNvPr id="7" name="スライド イメージ プレースホルダー 6">
            <a:extLst>
              <a:ext uri="{FF2B5EF4-FFF2-40B4-BE49-F238E27FC236}">
                <a16:creationId xmlns:a16="http://schemas.microsoft.com/office/drawing/2014/main" id="{E0C7FB21-0B21-9A35-4BAA-ED2DA267EBCF}"/>
              </a:ext>
            </a:extLst>
          </p:cNvPr>
          <p:cNvSpPr>
            <a:spLocks noGrp="1" noRot="1" noChangeAspect="1"/>
          </p:cNvSpPr>
          <p:nvPr>
            <p:ph type="sldImg"/>
          </p:nvPr>
        </p:nvSpPr>
        <p:spPr/>
      </p:sp>
    </p:spTree>
    <p:extLst>
      <p:ext uri="{BB962C8B-B14F-4D97-AF65-F5344CB8AC3E}">
        <p14:creationId xmlns:p14="http://schemas.microsoft.com/office/powerpoint/2010/main" val="38442336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28</a:t>
            </a:fld>
            <a:endParaRPr lang="ja-JP" altLang="en-US"/>
          </a:p>
        </p:txBody>
      </p:sp>
      <p:sp>
        <p:nvSpPr>
          <p:cNvPr id="10" name="スライド イメージ プレースホルダー 9">
            <a:extLst>
              <a:ext uri="{FF2B5EF4-FFF2-40B4-BE49-F238E27FC236}">
                <a16:creationId xmlns:a16="http://schemas.microsoft.com/office/drawing/2014/main" id="{2392DF79-D986-5258-4E99-95CA88AE7E46}"/>
              </a:ext>
            </a:extLst>
          </p:cNvPr>
          <p:cNvSpPr>
            <a:spLocks noGrp="1" noRot="1" noChangeAspect="1"/>
          </p:cNvSpPr>
          <p:nvPr>
            <p:ph type="sldImg"/>
          </p:nvPr>
        </p:nvSpPr>
        <p:spPr/>
      </p:sp>
    </p:spTree>
    <p:extLst>
      <p:ext uri="{BB962C8B-B14F-4D97-AF65-F5344CB8AC3E}">
        <p14:creationId xmlns:p14="http://schemas.microsoft.com/office/powerpoint/2010/main" val="29307323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29</a:t>
            </a:fld>
            <a:endParaRPr lang="ja-JP" altLang="en-US"/>
          </a:p>
        </p:txBody>
      </p:sp>
      <p:sp>
        <p:nvSpPr>
          <p:cNvPr id="10" name="スライド イメージ プレースホルダー 9">
            <a:extLst>
              <a:ext uri="{FF2B5EF4-FFF2-40B4-BE49-F238E27FC236}">
                <a16:creationId xmlns:a16="http://schemas.microsoft.com/office/drawing/2014/main" id="{E958C8F1-31CD-CB5A-B504-5A343B4A1089}"/>
              </a:ext>
            </a:extLst>
          </p:cNvPr>
          <p:cNvSpPr>
            <a:spLocks noGrp="1" noRot="1" noChangeAspect="1"/>
          </p:cNvSpPr>
          <p:nvPr>
            <p:ph type="sldImg"/>
          </p:nvPr>
        </p:nvSpPr>
        <p:spPr/>
      </p:sp>
    </p:spTree>
    <p:extLst>
      <p:ext uri="{BB962C8B-B14F-4D97-AF65-F5344CB8AC3E}">
        <p14:creationId xmlns:p14="http://schemas.microsoft.com/office/powerpoint/2010/main" val="1036258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a:t>
            </a:fld>
            <a:endParaRPr lang="ja-JP" altLang="en-US"/>
          </a:p>
        </p:txBody>
      </p:sp>
      <p:sp>
        <p:nvSpPr>
          <p:cNvPr id="6" name="ノート プレースホルダー 5">
            <a:extLst>
              <a:ext uri="{FF2B5EF4-FFF2-40B4-BE49-F238E27FC236}">
                <a16:creationId xmlns:a16="http://schemas.microsoft.com/office/drawing/2014/main" id="{EA65EF68-2E10-6FA7-6FD3-0944D511D42E}"/>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E9C9AA51-27AB-7272-BD03-6892B73927E5}"/>
              </a:ext>
            </a:extLst>
          </p:cNvPr>
          <p:cNvSpPr>
            <a:spLocks noGrp="1" noRot="1" noChangeAspect="1"/>
          </p:cNvSpPr>
          <p:nvPr>
            <p:ph type="sldImg"/>
          </p:nvPr>
        </p:nvSpPr>
        <p:spPr/>
      </p:sp>
    </p:spTree>
    <p:extLst>
      <p:ext uri="{BB962C8B-B14F-4D97-AF65-F5344CB8AC3E}">
        <p14:creationId xmlns:p14="http://schemas.microsoft.com/office/powerpoint/2010/main" val="11794233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30</a:t>
            </a:fld>
            <a:endParaRPr lang="ja-JP" altLang="en-US"/>
          </a:p>
        </p:txBody>
      </p:sp>
      <p:sp>
        <p:nvSpPr>
          <p:cNvPr id="3" name="スライド イメージ プレースホルダー 2">
            <a:extLst>
              <a:ext uri="{FF2B5EF4-FFF2-40B4-BE49-F238E27FC236}">
                <a16:creationId xmlns:a16="http://schemas.microsoft.com/office/drawing/2014/main" id="{76B5668D-5A76-A48D-DCBB-D3AF9864B252}"/>
              </a:ext>
            </a:extLst>
          </p:cNvPr>
          <p:cNvSpPr>
            <a:spLocks noGrp="1" noRot="1" noChangeAspect="1"/>
          </p:cNvSpPr>
          <p:nvPr>
            <p:ph type="sldImg"/>
          </p:nvPr>
        </p:nvSpPr>
        <p:spPr/>
      </p:sp>
      <p:sp>
        <p:nvSpPr>
          <p:cNvPr id="5" name="ノート プレースホルダー 4">
            <a:extLst>
              <a:ext uri="{FF2B5EF4-FFF2-40B4-BE49-F238E27FC236}">
                <a16:creationId xmlns:a16="http://schemas.microsoft.com/office/drawing/2014/main" id="{F68934F8-ECEF-D52D-2E02-FF85536D582F}"/>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866691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31</a:t>
            </a:fld>
            <a:endParaRPr lang="ja-JP" altLang="en-US"/>
          </a:p>
        </p:txBody>
      </p:sp>
      <p:sp>
        <p:nvSpPr>
          <p:cNvPr id="3" name="スライド イメージ プレースホルダー 2">
            <a:extLst>
              <a:ext uri="{FF2B5EF4-FFF2-40B4-BE49-F238E27FC236}">
                <a16:creationId xmlns:a16="http://schemas.microsoft.com/office/drawing/2014/main" id="{1208B6C9-271A-9903-535E-37C4683D10E5}"/>
              </a:ext>
            </a:extLst>
          </p:cNvPr>
          <p:cNvSpPr>
            <a:spLocks noGrp="1" noRot="1" noChangeAspect="1"/>
          </p:cNvSpPr>
          <p:nvPr>
            <p:ph type="sldImg"/>
          </p:nvPr>
        </p:nvSpPr>
        <p:spPr/>
      </p:sp>
      <p:sp>
        <p:nvSpPr>
          <p:cNvPr id="5" name="ノート プレースホルダー 4">
            <a:extLst>
              <a:ext uri="{FF2B5EF4-FFF2-40B4-BE49-F238E27FC236}">
                <a16:creationId xmlns:a16="http://schemas.microsoft.com/office/drawing/2014/main" id="{97D1DF74-CAE4-9814-374D-E75E548CE0C2}"/>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545960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7D7130E7-6E44-A632-B516-2D4515775726}"/>
              </a:ext>
            </a:extLst>
          </p:cNvPr>
          <p:cNvSpPr>
            <a:spLocks noGrp="1" noRot="1" noChangeAspect="1"/>
          </p:cNvSpPr>
          <p:nvPr>
            <p:ph type="sldImg"/>
          </p:nvPr>
        </p:nvSpPr>
        <p:spPr/>
      </p:sp>
    </p:spTree>
    <p:extLst>
      <p:ext uri="{BB962C8B-B14F-4D97-AF65-F5344CB8AC3E}">
        <p14:creationId xmlns:p14="http://schemas.microsoft.com/office/powerpoint/2010/main" val="4264851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5</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C218198F-2176-8F52-1F0D-3C4056F097F6}"/>
              </a:ext>
            </a:extLst>
          </p:cNvPr>
          <p:cNvSpPr>
            <a:spLocks noGrp="1" noRot="1" noChangeAspect="1"/>
          </p:cNvSpPr>
          <p:nvPr>
            <p:ph type="sldImg"/>
          </p:nvPr>
        </p:nvSpPr>
        <p:spPr/>
      </p:sp>
    </p:spTree>
    <p:extLst>
      <p:ext uri="{BB962C8B-B14F-4D97-AF65-F5344CB8AC3E}">
        <p14:creationId xmlns:p14="http://schemas.microsoft.com/office/powerpoint/2010/main" val="1510787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6</a:t>
            </a:fld>
            <a:endParaRPr lang="ja-JP" altLang="en-US"/>
          </a:p>
        </p:txBody>
      </p:sp>
      <p:sp>
        <p:nvSpPr>
          <p:cNvPr id="6" name="ノート プレースホルダー 5">
            <a:extLst>
              <a:ext uri="{FF2B5EF4-FFF2-40B4-BE49-F238E27FC236}">
                <a16:creationId xmlns:a16="http://schemas.microsoft.com/office/drawing/2014/main" id="{E20520B2-D8D5-3751-B710-4EE4EDDC65BA}"/>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EC7E4374-5565-148C-F0E7-144C43FA954E}"/>
              </a:ext>
            </a:extLst>
          </p:cNvPr>
          <p:cNvSpPr>
            <a:spLocks noGrp="1" noRot="1" noChangeAspect="1"/>
          </p:cNvSpPr>
          <p:nvPr>
            <p:ph type="sldImg"/>
          </p:nvPr>
        </p:nvSpPr>
        <p:spPr/>
      </p:sp>
    </p:spTree>
    <p:extLst>
      <p:ext uri="{BB962C8B-B14F-4D97-AF65-F5344CB8AC3E}">
        <p14:creationId xmlns:p14="http://schemas.microsoft.com/office/powerpoint/2010/main" val="136974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7</a:t>
            </a:fld>
            <a:endParaRPr lang="ja-JP" altLang="en-US"/>
          </a:p>
        </p:txBody>
      </p:sp>
      <p:sp>
        <p:nvSpPr>
          <p:cNvPr id="6" name="ノート プレースホルダー 5">
            <a:extLst>
              <a:ext uri="{FF2B5EF4-FFF2-40B4-BE49-F238E27FC236}">
                <a16:creationId xmlns:a16="http://schemas.microsoft.com/office/drawing/2014/main" id="{E20520B2-D8D5-3751-B710-4EE4EDDC65BA}"/>
              </a:ext>
            </a:extLst>
          </p:cNvPr>
          <p:cNvSpPr>
            <a:spLocks noGrp="1"/>
          </p:cNvSpPr>
          <p:nvPr>
            <p:ph type="body" sz="quarter" idx="3"/>
          </p:nvPr>
        </p:nvSpPr>
        <p:spPr/>
        <p:txBody>
          <a:bodyPr/>
          <a:lstStyle/>
          <a:p>
            <a:endParaRPr lang="ja-JP" altLang="en-US" dirty="0"/>
          </a:p>
        </p:txBody>
      </p:sp>
      <p:sp>
        <p:nvSpPr>
          <p:cNvPr id="11" name="スライド イメージ プレースホルダー 10">
            <a:extLst>
              <a:ext uri="{FF2B5EF4-FFF2-40B4-BE49-F238E27FC236}">
                <a16:creationId xmlns:a16="http://schemas.microsoft.com/office/drawing/2014/main" id="{A2C970DC-2C95-2521-A939-7CF16558808C}"/>
              </a:ext>
            </a:extLst>
          </p:cNvPr>
          <p:cNvSpPr>
            <a:spLocks noGrp="1" noRot="1" noChangeAspect="1"/>
          </p:cNvSpPr>
          <p:nvPr>
            <p:ph type="sldImg"/>
          </p:nvPr>
        </p:nvSpPr>
        <p:spPr/>
      </p:sp>
    </p:spTree>
    <p:extLst>
      <p:ext uri="{BB962C8B-B14F-4D97-AF65-F5344CB8AC3E}">
        <p14:creationId xmlns:p14="http://schemas.microsoft.com/office/powerpoint/2010/main" val="48635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8</a:t>
            </a:fld>
            <a:endParaRPr lang="ja-JP" altLang="en-US"/>
          </a:p>
        </p:txBody>
      </p:sp>
      <p:sp>
        <p:nvSpPr>
          <p:cNvPr id="6" name="ノート プレースホルダー 5">
            <a:extLst>
              <a:ext uri="{FF2B5EF4-FFF2-40B4-BE49-F238E27FC236}">
                <a16:creationId xmlns:a16="http://schemas.microsoft.com/office/drawing/2014/main" id="{73526D2F-F75B-D4C0-E900-B92814DA95DD}"/>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A38D338B-F5F3-AC9E-F0F9-A8018316130E}"/>
              </a:ext>
            </a:extLst>
          </p:cNvPr>
          <p:cNvSpPr>
            <a:spLocks noGrp="1" noRot="1" noChangeAspect="1"/>
          </p:cNvSpPr>
          <p:nvPr>
            <p:ph type="sldImg"/>
          </p:nvPr>
        </p:nvSpPr>
        <p:spPr/>
      </p:sp>
    </p:spTree>
    <p:extLst>
      <p:ext uri="{BB962C8B-B14F-4D97-AF65-F5344CB8AC3E}">
        <p14:creationId xmlns:p14="http://schemas.microsoft.com/office/powerpoint/2010/main" val="1461155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9</a:t>
            </a:fld>
            <a:endParaRPr lang="ja-JP" altLang="en-US"/>
          </a:p>
        </p:txBody>
      </p:sp>
      <p:sp>
        <p:nvSpPr>
          <p:cNvPr id="6" name="ノート プレースホルダー 5">
            <a:extLst>
              <a:ext uri="{FF2B5EF4-FFF2-40B4-BE49-F238E27FC236}">
                <a16:creationId xmlns:a16="http://schemas.microsoft.com/office/drawing/2014/main" id="{73526D2F-F75B-D4C0-E900-B92814DA95DD}"/>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C081BE60-20BF-8313-E395-C144A249C888}"/>
              </a:ext>
            </a:extLst>
          </p:cNvPr>
          <p:cNvSpPr>
            <a:spLocks noGrp="1" noRot="1" noChangeAspect="1"/>
          </p:cNvSpPr>
          <p:nvPr>
            <p:ph type="sldImg"/>
          </p:nvPr>
        </p:nvSpPr>
        <p:spPr/>
      </p:sp>
    </p:spTree>
    <p:extLst>
      <p:ext uri="{BB962C8B-B14F-4D97-AF65-F5344CB8AC3E}">
        <p14:creationId xmlns:p14="http://schemas.microsoft.com/office/powerpoint/2010/main" val="2660260780"/>
      </p:ext>
    </p:extLst>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2.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3.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4.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5.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6.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7.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8.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19.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0.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1.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2.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3.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4.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5.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6.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7.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8.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9.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0.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1.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2.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3.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4.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5.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6.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7.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8.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9.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D15B91B9-0E52-1348-9F7A-7024B62C7558}" type="datetimeFigureOut">
              <a:rPr kumimoji="1" lang="ja-JP" altLang="en-US" smtClean="0"/>
              <a:t>2025/10/3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394589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D15B91B9-0E52-1348-9F7A-7024B62C7558}" type="datetimeFigureOut">
              <a:rPr kumimoji="1" lang="ja-JP" altLang="en-US" smtClean="0"/>
              <a:t>2025/10/3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432762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D15B91B9-0E52-1348-9F7A-7024B62C7558}" type="datetimeFigureOut">
              <a:rPr kumimoji="1" lang="ja-JP" altLang="en-US" smtClean="0"/>
              <a:t>2025/10/3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2056717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15B91B9-0E52-1348-9F7A-7024B62C7558}" type="datetimeFigureOut">
              <a:rPr kumimoji="1" lang="ja-JP" altLang="en-US" smtClean="0"/>
              <a:t>2025/10/3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13477192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15B91B9-0E52-1348-9F7A-7024B62C7558}" type="datetimeFigureOut">
              <a:rPr kumimoji="1" lang="ja-JP" altLang="en-US" smtClean="0"/>
              <a:t>2025/10/3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1607779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15B91B9-0E52-1348-9F7A-7024B62C7558}" type="datetimeFigureOut">
              <a:rPr kumimoji="1" lang="ja-JP" altLang="en-US" smtClean="0"/>
              <a:t>2025/10/3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1649229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15B91B9-0E52-1348-9F7A-7024B62C7558}" type="datetimeFigureOut">
              <a:rPr kumimoji="1" lang="ja-JP" altLang="en-US" smtClean="0"/>
              <a:t>2025/10/3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16063513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15B91B9-0E52-1348-9F7A-7024B62C7558}" type="datetimeFigureOut">
              <a:rPr kumimoji="1" lang="ja-JP" altLang="en-US" smtClean="0"/>
              <a:t>2025/10/3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19296751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12BCF989-9BCB-4249-AF50-0BAC399E1845}" type="datetimeFigureOut">
              <a:rPr kumimoji="1" lang="ja-JP" altLang="en-US" smtClean="0"/>
              <a:t>2025/10/3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10930800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2BCF989-9BCB-4249-AF50-0BAC399E1845}" type="datetimeFigureOut">
              <a:rPr kumimoji="1" lang="ja-JP" altLang="en-US" smtClean="0"/>
              <a:t>2025/10/3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1822023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12BCF989-9BCB-4249-AF50-0BAC399E1845}" type="datetimeFigureOut">
              <a:rPr kumimoji="1" lang="ja-JP" altLang="en-US" smtClean="0"/>
              <a:t>2025/10/3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17782973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12BCF989-9BCB-4249-AF50-0BAC399E1845}" type="datetimeFigureOut">
              <a:rPr kumimoji="1" lang="ja-JP" altLang="en-US" smtClean="0"/>
              <a:t>2025/10/3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13139318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12BCF989-9BCB-4249-AF50-0BAC399E1845}" type="datetimeFigureOut">
              <a:rPr kumimoji="1" lang="ja-JP" altLang="en-US" smtClean="0"/>
              <a:t>2025/10/3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6785969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12BCF989-9BCB-4249-AF50-0BAC399E1845}" type="datetimeFigureOut">
              <a:rPr kumimoji="1" lang="ja-JP" altLang="en-US" smtClean="0"/>
              <a:t>2025/10/3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20414285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2BCF989-9BCB-4249-AF50-0BAC399E1845}" type="datetimeFigureOut">
              <a:rPr kumimoji="1" lang="ja-JP" altLang="en-US" smtClean="0"/>
              <a:t>2025/10/3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20909457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2BCF989-9BCB-4249-AF50-0BAC399E1845}" type="datetimeFigureOut">
              <a:rPr kumimoji="1" lang="ja-JP" altLang="en-US" smtClean="0"/>
              <a:t>2025/10/3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11036442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2BCF989-9BCB-4249-AF50-0BAC399E1845}" type="datetimeFigureOut">
              <a:rPr kumimoji="1" lang="ja-JP" altLang="en-US" smtClean="0"/>
              <a:t>2025/10/3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11332388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2BCF989-9BCB-4249-AF50-0BAC399E1845}" type="datetimeFigureOut">
              <a:rPr kumimoji="1" lang="ja-JP" altLang="en-US" smtClean="0"/>
              <a:t>2025/10/3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3129875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2BCF989-9BCB-4249-AF50-0BAC399E1845}" type="datetimeFigureOut">
              <a:rPr kumimoji="1" lang="ja-JP" altLang="en-US" smtClean="0"/>
              <a:t>2025/10/3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11942845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2A76AE60-92A1-564F-8FFC-2048127599DC}" type="datetimeFigureOut">
              <a:rPr kumimoji="1" lang="ja-JP" altLang="en-US" smtClean="0"/>
              <a:t>2025/10/3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1866484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158" userDrawn="1">
          <p15:clr>
            <a:srgbClr val="FBAE40"/>
          </p15:clr>
        </p15:guide>
        <p15:guide id="4" pos="5602" userDrawn="1">
          <p15:clr>
            <a:srgbClr val="FBAE40"/>
          </p15:clr>
        </p15:guide>
        <p15:guide id="5" orient="horz" pos="119" userDrawn="1">
          <p15:clr>
            <a:srgbClr val="FBAE40"/>
          </p15:clr>
        </p15:guide>
        <p15:guide id="6" orient="horz" pos="4088" userDrawn="1">
          <p15:clr>
            <a:srgbClr val="FBAE40"/>
          </p15:clr>
        </p15:guide>
        <p15:guide id="7" orient="horz" pos="799" userDrawn="1">
          <p15:clr>
            <a:srgbClr val="FBAE40"/>
          </p15:clr>
        </p15:guide>
        <p15:guide id="8" pos="1066" userDrawn="1">
          <p15:clr>
            <a:srgbClr val="FBAE40"/>
          </p15:clr>
        </p15:guide>
        <p15:guide id="9" orient="horz" pos="572" userDrawn="1">
          <p15:clr>
            <a:srgbClr val="FBAE40"/>
          </p15:clr>
        </p15:guide>
        <p15:guide id="11" orient="horz" pos="346" userDrawn="1">
          <p15:clr>
            <a:srgbClr val="FBAE40"/>
          </p15:clr>
        </p15:guide>
        <p15:guide id="12" pos="385" userDrawn="1">
          <p15:clr>
            <a:srgbClr val="FBAE40"/>
          </p15:clr>
        </p15:guide>
        <p15:guide id="13" pos="1179" userDrawn="1">
          <p15:clr>
            <a:srgbClr val="FBAE40"/>
          </p15:clr>
        </p15:guide>
        <p15:guide id="14" orient="horz" pos="91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A76AE60-92A1-564F-8FFC-2048127599DC}" type="datetimeFigureOut">
              <a:rPr kumimoji="1" lang="ja-JP" altLang="en-US" smtClean="0"/>
              <a:t>2025/10/3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17061496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2A76AE60-92A1-564F-8FFC-2048127599DC}" type="datetimeFigureOut">
              <a:rPr kumimoji="1" lang="ja-JP" altLang="en-US" smtClean="0"/>
              <a:t>2025/10/3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2054689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2A76AE60-92A1-564F-8FFC-2048127599DC}" type="datetimeFigureOut">
              <a:rPr kumimoji="1" lang="ja-JP" altLang="en-US" smtClean="0"/>
              <a:t>2025/10/3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16253994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2A76AE60-92A1-564F-8FFC-2048127599DC}" type="datetimeFigureOut">
              <a:rPr kumimoji="1" lang="ja-JP" altLang="en-US" smtClean="0"/>
              <a:t>2025/10/3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20970873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2A76AE60-92A1-564F-8FFC-2048127599DC}" type="datetimeFigureOut">
              <a:rPr kumimoji="1" lang="ja-JP" altLang="en-US" smtClean="0"/>
              <a:t>2025/10/3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12450903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2A76AE60-92A1-564F-8FFC-2048127599DC}" type="datetimeFigureOut">
              <a:rPr kumimoji="1" lang="ja-JP" altLang="en-US" smtClean="0"/>
              <a:t>2025/10/3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11524359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A76AE60-92A1-564F-8FFC-2048127599DC}" type="datetimeFigureOut">
              <a:rPr kumimoji="1" lang="ja-JP" altLang="en-US" smtClean="0"/>
              <a:t>2025/10/3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8352766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A76AE60-92A1-564F-8FFC-2048127599DC}" type="datetimeFigureOut">
              <a:rPr kumimoji="1" lang="ja-JP" altLang="en-US" smtClean="0"/>
              <a:t>2025/10/3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3941569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A76AE60-92A1-564F-8FFC-2048127599DC}" type="datetimeFigureOut">
              <a:rPr kumimoji="1" lang="ja-JP" altLang="en-US" smtClean="0"/>
              <a:t>2025/10/3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17563417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A76AE60-92A1-564F-8FFC-2048127599DC}" type="datetimeFigureOut">
              <a:rPr kumimoji="1" lang="ja-JP" altLang="en-US" smtClean="0"/>
              <a:t>2025/10/3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1672610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8" userDrawn="1">
          <p15:clr>
            <a:srgbClr val="FBAE40"/>
          </p15:clr>
        </p15:guide>
        <p15:guide id="14" orient="horz" pos="913">
          <p15:clr>
            <a:srgbClr val="FBAE40"/>
          </p15:clr>
        </p15:guide>
        <p15:guide id="15" pos="2064" userDrawn="1">
          <p15:clr>
            <a:srgbClr val="FBAE40"/>
          </p15:clr>
        </p15:guide>
        <p15:guide id="16" pos="3787" userDrawn="1">
          <p15:clr>
            <a:srgbClr val="FBAE40"/>
          </p15:clr>
        </p15:guide>
        <p15:guide id="17" pos="5375" userDrawn="1">
          <p15:clr>
            <a:srgbClr val="FBAE40"/>
          </p15:clr>
        </p15:guide>
        <p15:guide id="18" orient="horz" pos="1253" userDrawn="1">
          <p15:clr>
            <a:srgbClr val="FBAE40"/>
          </p15:clr>
        </p15:guide>
        <p15:guide id="19" orient="horz" pos="1026" userDrawn="1">
          <p15:clr>
            <a:srgbClr val="FBAE40"/>
          </p15:clr>
        </p15:guide>
        <p15:guide id="20" orient="horz" pos="1480" userDrawn="1">
          <p15:clr>
            <a:srgbClr val="FBAE40"/>
          </p15:clr>
        </p15:guide>
        <p15:guide id="21" orient="horz" pos="1706" userDrawn="1">
          <p15:clr>
            <a:srgbClr val="FBAE40"/>
          </p15:clr>
        </p15:guide>
        <p15:guide id="22" orient="horz" pos="3861" userDrawn="1">
          <p15:clr>
            <a:srgbClr val="FBAE40"/>
          </p15:clr>
        </p15:guide>
        <p15:guide id="23" pos="1860" userDrawn="1">
          <p15:clr>
            <a:srgbClr val="FBAE40"/>
          </p15:clr>
        </p15:guide>
        <p15:guide id="24" pos="4131" userDrawn="1">
          <p15:clr>
            <a:srgbClr val="FBAE40"/>
          </p15:clr>
        </p15:guide>
        <p15:guide id="25" pos="2311" userDrawn="1">
          <p15:clr>
            <a:srgbClr val="FBAE40"/>
          </p15:clr>
        </p15:guide>
        <p15:guide id="26" pos="612" userDrawn="1">
          <p15:clr>
            <a:srgbClr val="FBAE40"/>
          </p15:clr>
        </p15:guide>
        <p15:guide id="27" pos="4353" userDrawn="1">
          <p15:clr>
            <a:srgbClr val="FBAE40"/>
          </p15:clr>
        </p15:guide>
        <p15:guide id="28" pos="3334" userDrawn="1">
          <p15:clr>
            <a:srgbClr val="FBAE40"/>
          </p15:clr>
        </p15:guide>
        <p15:guide id="29" pos="4807" userDrawn="1">
          <p15:clr>
            <a:srgbClr val="FBAE40"/>
          </p15:clr>
        </p15:guide>
        <p15:guide id="30" pos="1635" userDrawn="1">
          <p15:clr>
            <a:srgbClr val="FBAE40"/>
          </p15:clr>
        </p15:guide>
        <p15:guide id="31" pos="5760" userDrawn="1">
          <p15:clr>
            <a:srgbClr val="FBAE40"/>
          </p15:clr>
        </p15:guide>
        <p15:guide id="32" pos="4014" userDrawn="1">
          <p15:clr>
            <a:srgbClr val="FBAE40"/>
          </p15:clr>
        </p15:guide>
        <p15:guide id="33" pos="3107"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764C1CBF-02BE-C949-8A80-6278B6932A94}" type="datetimeFigureOut">
              <a:rPr kumimoji="1" lang="ja-JP" altLang="en-US" smtClean="0"/>
              <a:t>2025/10/3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D61DC6C-4581-DC44-8E22-5B060113FAEC}" type="slidenum">
              <a:rPr kumimoji="1" lang="ja-JP" altLang="en-US" smtClean="0"/>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392691" y="220736"/>
            <a:ext cx="7576708" cy="486326"/>
          </a:xfrm>
          <a:noFill/>
        </p:spPr>
        <p:txBody>
          <a:bodyPr anchor="b">
            <a:noAutofit/>
          </a:bodyPr>
          <a:lstStyle>
            <a:lvl1pPr algn="l">
              <a:defRPr sz="2799" b="1" i="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a:t>マスター タイトルの書式設定</a:t>
            </a:r>
            <a:endParaRPr lang="en-US"/>
          </a:p>
        </p:txBody>
      </p:sp>
      <p:sp>
        <p:nvSpPr>
          <p:cNvPr id="5" name="タイトル 1">
            <a:extLst>
              <a:ext uri="{FF2B5EF4-FFF2-40B4-BE49-F238E27FC236}">
                <a16:creationId xmlns:a16="http://schemas.microsoft.com/office/drawing/2014/main" id="{90A431E3-8D31-43B3-F00E-7F96E173702A}"/>
              </a:ext>
            </a:extLst>
          </p:cNvPr>
          <p:cNvSpPr txBox="1">
            <a:spLocks noChangeAspect="1"/>
          </p:cNvSpPr>
          <p:nvPr userDrawn="1"/>
        </p:nvSpPr>
        <p:spPr>
          <a:xfrm>
            <a:off x="0" y="1"/>
            <a:ext cx="1259467" cy="894433"/>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BIZ UDPゴシック" panose="020B0400000000000000" pitchFamily="50" charset="-128"/>
                <a:cs typeface="+mj-cs"/>
              </a:defRPr>
            </a:lvl1pPr>
          </a:lstStyle>
          <a:p>
            <a:pPr algn="ctr">
              <a:lnSpc>
                <a:spcPct val="100000"/>
              </a:lnSpc>
            </a:pPr>
            <a:endParaRPr kumimoji="0" lang="ja-JP" altLang="en-US" sz="2799" kern="0">
              <a:solidFill>
                <a:sysClr val="windowText" lastClr="000000"/>
              </a:solidFill>
            </a:endParaRPr>
          </a:p>
        </p:txBody>
      </p:sp>
      <p:cxnSp>
        <p:nvCxnSpPr>
          <p:cNvPr id="7" name="直線コネクタ 6">
            <a:extLst>
              <a:ext uri="{FF2B5EF4-FFF2-40B4-BE49-F238E27FC236}">
                <a16:creationId xmlns:a16="http://schemas.microsoft.com/office/drawing/2014/main" id="{A867F53A-A2E3-20A8-C6D4-8A30BB21636A}"/>
              </a:ext>
            </a:extLst>
          </p:cNvPr>
          <p:cNvCxnSpPr>
            <a:cxnSpLocks/>
          </p:cNvCxnSpPr>
          <p:nvPr userDrawn="1"/>
        </p:nvCxnSpPr>
        <p:spPr>
          <a:xfrm flipV="1">
            <a:off x="1259476" y="1"/>
            <a:ext cx="0" cy="883627"/>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72624192-E038-7FEC-F1BF-3CD723E1694F}"/>
              </a:ext>
            </a:extLst>
          </p:cNvPr>
          <p:cNvCxnSpPr>
            <a:cxnSpLocks/>
          </p:cNvCxnSpPr>
          <p:nvPr userDrawn="1"/>
        </p:nvCxnSpPr>
        <p:spPr>
          <a:xfrm flipV="1">
            <a:off x="0" y="883627"/>
            <a:ext cx="914400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37522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663">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64">
          <p15:clr>
            <a:srgbClr val="FBAE40"/>
          </p15:clr>
        </p15:guide>
        <p15:guide id="16" pos="3787">
          <p15:clr>
            <a:srgbClr val="FBAE40"/>
          </p15:clr>
        </p15:guide>
        <p15:guide id="17" pos="5375">
          <p15:clr>
            <a:srgbClr val="FBAE40"/>
          </p15:clr>
        </p15:guide>
        <p15:guide id="18" orient="horz" pos="1253">
          <p15:clr>
            <a:srgbClr val="FBAE40"/>
          </p15:clr>
        </p15:guide>
        <p15:guide id="19" orient="horz" pos="1026">
          <p15:clr>
            <a:srgbClr val="FBAE40"/>
          </p15:clr>
        </p15:guide>
        <p15:guide id="20" orient="horz" pos="1480">
          <p15:clr>
            <a:srgbClr val="FBAE40"/>
          </p15:clr>
        </p15:guide>
        <p15:guide id="21" orient="horz" pos="1706">
          <p15:clr>
            <a:srgbClr val="FBAE40"/>
          </p15:clr>
        </p15:guide>
        <p15:guide id="22" orient="horz" pos="3861">
          <p15:clr>
            <a:srgbClr val="FBAE40"/>
          </p15:clr>
        </p15:guide>
        <p15:guide id="23" pos="1837">
          <p15:clr>
            <a:srgbClr val="FBAE40"/>
          </p15:clr>
        </p15:guide>
        <p15:guide id="24" pos="4014">
          <p15:clr>
            <a:srgbClr val="FBAE40"/>
          </p15:clr>
        </p15:guide>
        <p15:guide id="25" pos="2290">
          <p15:clr>
            <a:srgbClr val="FBAE40"/>
          </p15:clr>
        </p15:guide>
        <p15:guide id="26" pos="612">
          <p15:clr>
            <a:srgbClr val="FBAE40"/>
          </p15:clr>
        </p15:guide>
        <p15:guide id="27" pos="310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D15B91B9-0E52-1348-9F7A-7024B62C7558}" type="datetimeFigureOut">
              <a:rPr kumimoji="1" lang="ja-JP" altLang="en-US" smtClean="0"/>
              <a:t>2025/10/3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1082697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15B91B9-0E52-1348-9F7A-7024B62C7558}" type="datetimeFigureOut">
              <a:rPr kumimoji="1" lang="ja-JP" altLang="en-US" smtClean="0"/>
              <a:t>2025/10/3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1272008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D15B91B9-0E52-1348-9F7A-7024B62C7558}" type="datetimeFigureOut">
              <a:rPr kumimoji="1" lang="ja-JP" altLang="en-US" smtClean="0"/>
              <a:t>2025/10/3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451573856"/>
      </p:ext>
    </p:extLst>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media/image1.emf" Type="http://schemas.openxmlformats.org/officeDocument/2006/relationships/imag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theme/theme1.xml" Type="http://schemas.openxmlformats.org/officeDocument/2006/relationships/theme"/><Relationship Id="rId8" Target="../tags/tag2.xml" Type="http://schemas.openxmlformats.org/officeDocument/2006/relationships/tags"/><Relationship Id="rId9" Target="../embeddings/oleObject1.bin" Type="http://schemas.openxmlformats.org/officeDocument/2006/relationships/oleObject"/></Relationships>
</file>

<file path=ppt/slideMasters/_rels/slideMaster2.xml.rels><?xml version="1.0" encoding="UTF-8" standalone="yes"?><Relationships xmlns="http://schemas.openxmlformats.org/package/2006/relationships"><Relationship Id="rId1" Target="../slideLayouts/slideLayout7.xml" Type="http://schemas.openxmlformats.org/officeDocument/2006/relationships/slideLayout"/><Relationship Id="rId10" Target="../slideLayouts/slideLayout16.xml" Type="http://schemas.openxmlformats.org/officeDocument/2006/relationships/slideLayout"/><Relationship Id="rId11" Target="../slideLayouts/slideLayout17.xml" Type="http://schemas.openxmlformats.org/officeDocument/2006/relationships/slideLayout"/><Relationship Id="rId12" Target="../theme/theme2.xml" Type="http://schemas.openxmlformats.org/officeDocument/2006/relationships/theme"/><Relationship Id="rId13" Target="../tags/tag3.xml" Type="http://schemas.openxmlformats.org/officeDocument/2006/relationships/tags"/><Relationship Id="rId14" Target="../embeddings/oleObject2.bin" Type="http://schemas.openxmlformats.org/officeDocument/2006/relationships/oleObject"/><Relationship Id="rId15" Target="../media/image1.emf" Type="http://schemas.openxmlformats.org/officeDocument/2006/relationships/image"/><Relationship Id="rId2" Target="../slideLayouts/slideLayout8.xml" Type="http://schemas.openxmlformats.org/officeDocument/2006/relationships/slideLayout"/><Relationship Id="rId3" Target="../slideLayouts/slideLayout9.xml" Type="http://schemas.openxmlformats.org/officeDocument/2006/relationships/slideLayout"/><Relationship Id="rId4" Target="../slideLayouts/slideLayout10.xml" Type="http://schemas.openxmlformats.org/officeDocument/2006/relationships/slideLayout"/><Relationship Id="rId5" Target="../slideLayouts/slideLayout11.xml" Type="http://schemas.openxmlformats.org/officeDocument/2006/relationships/slideLayout"/><Relationship Id="rId6" Target="../slideLayouts/slideLayout12.xml" Type="http://schemas.openxmlformats.org/officeDocument/2006/relationships/slideLayout"/><Relationship Id="rId7" Target="../slideLayouts/slideLayout13.xml" Type="http://schemas.openxmlformats.org/officeDocument/2006/relationships/slideLayout"/><Relationship Id="rId8" Target="../slideLayouts/slideLayout14.xml" Type="http://schemas.openxmlformats.org/officeDocument/2006/relationships/slideLayout"/><Relationship Id="rId9" Target="../slideLayouts/slideLayout15.xml" Type="http://schemas.openxmlformats.org/officeDocument/2006/relationships/slideLayout"/></Relationships>
</file>

<file path=ppt/slideMasters/_rels/slideMaster3.xml.rels><?xml version="1.0" encoding="UTF-8" standalone="yes"?><Relationships xmlns="http://schemas.openxmlformats.org/package/2006/relationships"><Relationship Id="rId1" Target="../slideLayouts/slideLayout18.xml" Type="http://schemas.openxmlformats.org/officeDocument/2006/relationships/slideLayout"/><Relationship Id="rId10" Target="../slideLayouts/slideLayout27.xml" Type="http://schemas.openxmlformats.org/officeDocument/2006/relationships/slideLayout"/><Relationship Id="rId11" Target="../slideLayouts/slideLayout28.xml" Type="http://schemas.openxmlformats.org/officeDocument/2006/relationships/slideLayout"/><Relationship Id="rId12" Target="../theme/theme3.xml" Type="http://schemas.openxmlformats.org/officeDocument/2006/relationships/theme"/><Relationship Id="rId13" Target="../tags/tag4.xml" Type="http://schemas.openxmlformats.org/officeDocument/2006/relationships/tags"/><Relationship Id="rId14" Target="../embeddings/oleObject3.bin" Type="http://schemas.openxmlformats.org/officeDocument/2006/relationships/oleObject"/><Relationship Id="rId15" Target="../media/image1.emf" Type="http://schemas.openxmlformats.org/officeDocument/2006/relationships/image"/><Relationship Id="rId2" Target="../slideLayouts/slideLayout19.xml" Type="http://schemas.openxmlformats.org/officeDocument/2006/relationships/slideLayout"/><Relationship Id="rId3" Target="../slideLayouts/slideLayout20.xml" Type="http://schemas.openxmlformats.org/officeDocument/2006/relationships/slideLayout"/><Relationship Id="rId4" Target="../slideLayouts/slideLayout21.xml" Type="http://schemas.openxmlformats.org/officeDocument/2006/relationships/slideLayout"/><Relationship Id="rId5" Target="../slideLayouts/slideLayout22.xml" Type="http://schemas.openxmlformats.org/officeDocument/2006/relationships/slideLayout"/><Relationship Id="rId6" Target="../slideLayouts/slideLayout23.xml" Type="http://schemas.openxmlformats.org/officeDocument/2006/relationships/slideLayout"/><Relationship Id="rId7" Target="../slideLayouts/slideLayout24.xml" Type="http://schemas.openxmlformats.org/officeDocument/2006/relationships/slideLayout"/><Relationship Id="rId8" Target="../slideLayouts/slideLayout25.xml" Type="http://schemas.openxmlformats.org/officeDocument/2006/relationships/slideLayout"/><Relationship Id="rId9" Target="../slideLayouts/slideLayout26.xml" Type="http://schemas.openxmlformats.org/officeDocument/2006/relationships/slideLayout"/></Relationships>
</file>

<file path=ppt/slideMasters/_rels/slideMaster4.xml.rels><?xml version="1.0" encoding="UTF-8" standalone="yes"?><Relationships xmlns="http://schemas.openxmlformats.org/package/2006/relationships"><Relationship Id="rId1" Target="../slideLayouts/slideLayout29.xml" Type="http://schemas.openxmlformats.org/officeDocument/2006/relationships/slideLayout"/><Relationship Id="rId10" Target="../slideLayouts/slideLayout38.xml" Type="http://schemas.openxmlformats.org/officeDocument/2006/relationships/slideLayout"/><Relationship Id="rId11" Target="../slideLayouts/slideLayout39.xml" Type="http://schemas.openxmlformats.org/officeDocument/2006/relationships/slideLayout"/><Relationship Id="rId12" Target="../theme/theme4.xml" Type="http://schemas.openxmlformats.org/officeDocument/2006/relationships/theme"/><Relationship Id="rId13" Target="../tags/tag5.xml" Type="http://schemas.openxmlformats.org/officeDocument/2006/relationships/tags"/><Relationship Id="rId14" Target="../embeddings/oleObject4.bin" Type="http://schemas.openxmlformats.org/officeDocument/2006/relationships/oleObject"/><Relationship Id="rId15" Target="../media/image1.emf" Type="http://schemas.openxmlformats.org/officeDocument/2006/relationships/image"/><Relationship Id="rId2" Target="../slideLayouts/slideLayout30.xml" Type="http://schemas.openxmlformats.org/officeDocument/2006/relationships/slideLayout"/><Relationship Id="rId3" Target="../slideLayouts/slideLayout31.xml" Type="http://schemas.openxmlformats.org/officeDocument/2006/relationships/slideLayout"/><Relationship Id="rId4" Target="../slideLayouts/slideLayout32.xml" Type="http://schemas.openxmlformats.org/officeDocument/2006/relationships/slideLayout"/><Relationship Id="rId5" Target="../slideLayouts/slideLayout33.xml" Type="http://schemas.openxmlformats.org/officeDocument/2006/relationships/slideLayout"/><Relationship Id="rId6" Target="../slideLayouts/slideLayout34.xml" Type="http://schemas.openxmlformats.org/officeDocument/2006/relationships/slideLayout"/><Relationship Id="rId7" Target="../slideLayouts/slideLayout35.xml" Type="http://schemas.openxmlformats.org/officeDocument/2006/relationships/slideLayout"/><Relationship Id="rId8" Target="../slideLayouts/slideLayout36.xml" Type="http://schemas.openxmlformats.org/officeDocument/2006/relationships/slideLayout"/><Relationship Id="rId9" Target="../slideLayouts/slideLayout37.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64B3BCCB-7D01-488D-9278-2A8143705A84}"/>
              </a:ext>
            </a:extLst>
          </p:cNvPr>
          <p:cNvGraphicFramePr>
            <a:graphicFrameLocks noChangeAspect="1"/>
          </p:cNvGraphicFramePr>
          <p:nvPr userDrawn="1">
            <p:custDataLst>
              <p:tags r:id="rId8"/>
            </p:custDataLst>
            <p:extLst>
              <p:ext uri="{D42A27DB-BD31-4B8C-83A1-F6EECF244321}">
                <p14:modId xmlns:p14="http://schemas.microsoft.com/office/powerpoint/2010/main" val="26386187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9" imgW="554" imgH="551" progId="TCLayout.ActiveDocument.1">
                  <p:embed/>
                </p:oleObj>
              </mc:Choice>
              <mc:Fallback>
                <p:oleObj name="think-cell スライド" r:id="rId9" imgW="554" imgH="551" progId="TCLayout.ActiveDocument.1">
                  <p:embed/>
                  <p:pic>
                    <p:nvPicPr>
                      <p:cNvPr id="8" name="オブジェクト 7" hidden="1">
                        <a:extLst>
                          <a:ext uri="{FF2B5EF4-FFF2-40B4-BE49-F238E27FC236}">
                            <a16:creationId xmlns:a16="http://schemas.microsoft.com/office/drawing/2014/main" id="{64B3BCCB-7D01-488D-9278-2A8143705A84}"/>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4C1CBF-02BE-C949-8A80-6278B6932A94}" type="datetimeFigureOut">
              <a:rPr kumimoji="1" lang="ja-JP" altLang="en-US" smtClean="0"/>
              <a:t>2025/10/3</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61DC6C-4581-DC44-8E22-5B060113FAEC}" type="slidenum">
              <a:rPr kumimoji="1" lang="ja-JP" altLang="en-US" smtClean="0"/>
              <a:t>‹#›</a:t>
            </a:fld>
            <a:endParaRPr kumimoji="1" lang="ja-JP" altLang="en-US"/>
          </a:p>
        </p:txBody>
      </p:sp>
    </p:spTree>
    <p:extLst>
      <p:ext uri="{BB962C8B-B14F-4D97-AF65-F5344CB8AC3E}">
        <p14:creationId xmlns:p14="http://schemas.microsoft.com/office/powerpoint/2010/main" val="1141903494"/>
      </p:ext>
    </p:extLst>
  </p:cSld>
  <p:clrMap bg1="lt1" tx1="dk1" bg2="lt2" tx2="dk2" accent1="accent1" accent2="accent2" accent3="accent3" accent4="accent4" accent5="accent5" accent6="accent6" hlink="hlink" folHlink="folHlink"/>
  <p:sldLayoutIdLst>
    <p:sldLayoutId id="2147483665" r:id="rId1"/>
    <p:sldLayoutId id="2147483664" r:id="rId2"/>
    <p:sldLayoutId id="2147483661" r:id="rId3"/>
    <p:sldLayoutId id="2147483663" r:id="rId4"/>
    <p:sldLayoutId id="2147483662" r:id="rId5"/>
    <p:sldLayoutId id="2147483702" r:id="rId6"/>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83A6E351-8F60-4840-B684-14DD95ADF9DB}"/>
              </a:ext>
            </a:extLst>
          </p:cNvPr>
          <p:cNvGraphicFramePr>
            <a:graphicFrameLocks noChangeAspect="1"/>
          </p:cNvGraphicFramePr>
          <p:nvPr userDrawn="1">
            <p:custDataLst>
              <p:tags r:id="rId13"/>
            </p:custDataLst>
            <p:extLst>
              <p:ext uri="{D42A27DB-BD31-4B8C-83A1-F6EECF244321}">
                <p14:modId xmlns:p14="http://schemas.microsoft.com/office/powerpoint/2010/main" val="19603690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4" imgW="554" imgH="551" progId="TCLayout.ActiveDocument.1">
                  <p:embed/>
                </p:oleObj>
              </mc:Choice>
              <mc:Fallback>
                <p:oleObj name="think-cell スライド" r:id="rId14" imgW="554" imgH="551" progId="TCLayout.ActiveDocument.1">
                  <p:embed/>
                  <p:pic>
                    <p:nvPicPr>
                      <p:cNvPr id="8" name="オブジェクト 7" hidden="1">
                        <a:extLst>
                          <a:ext uri="{FF2B5EF4-FFF2-40B4-BE49-F238E27FC236}">
                            <a16:creationId xmlns:a16="http://schemas.microsoft.com/office/drawing/2014/main" id="{83A6E351-8F60-4840-B684-14DD95ADF9DB}"/>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タイトル プレースホルダー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5B91B9-0E52-1348-9F7A-7024B62C7558}" type="datetimeFigureOut">
              <a:rPr kumimoji="1" lang="ja-JP" altLang="en-US" smtClean="0"/>
              <a:t>2025/10/3</a:t>
            </a:fld>
            <a:endParaRPr kumimoji="1" lang="ja-JP" altLang="en-US"/>
          </a:p>
        </p:txBody>
      </p:sp>
      <p:sp>
        <p:nvSpPr>
          <p:cNvPr id="5" name="フッター プレースホルダー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151340983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598FE2C4-AA95-44A1-863F-70C60D11483F}"/>
              </a:ext>
            </a:extLst>
          </p:cNvPr>
          <p:cNvGraphicFramePr>
            <a:graphicFrameLocks noChangeAspect="1"/>
          </p:cNvGraphicFramePr>
          <p:nvPr userDrawn="1">
            <p:custDataLst>
              <p:tags r:id="rId13"/>
            </p:custDataLst>
            <p:extLst>
              <p:ext uri="{D42A27DB-BD31-4B8C-83A1-F6EECF244321}">
                <p14:modId xmlns:p14="http://schemas.microsoft.com/office/powerpoint/2010/main" val="20304748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4" imgW="554" imgH="551" progId="TCLayout.ActiveDocument.1">
                  <p:embed/>
                </p:oleObj>
              </mc:Choice>
              <mc:Fallback>
                <p:oleObj name="think-cell スライド" r:id="rId14" imgW="554" imgH="551" progId="TCLayout.ActiveDocument.1">
                  <p:embed/>
                  <p:pic>
                    <p:nvPicPr>
                      <p:cNvPr id="8" name="オブジェクト 7" hidden="1">
                        <a:extLst>
                          <a:ext uri="{FF2B5EF4-FFF2-40B4-BE49-F238E27FC236}">
                            <a16:creationId xmlns:a16="http://schemas.microsoft.com/office/drawing/2014/main" id="{598FE2C4-AA95-44A1-863F-70C60D11483F}"/>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タイトル プレースホルダー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BCF989-9BCB-4249-AF50-0BAC399E1845}" type="datetimeFigureOut">
              <a:rPr kumimoji="1" lang="ja-JP" altLang="en-US" smtClean="0"/>
              <a:t>2025/10/3</a:t>
            </a:fld>
            <a:endParaRPr kumimoji="1" lang="ja-JP" altLang="en-US"/>
          </a:p>
        </p:txBody>
      </p:sp>
      <p:sp>
        <p:nvSpPr>
          <p:cNvPr id="5" name="フッター プレースホルダー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116982839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1736F616-3987-4F0C-BF0F-DE28AC46A3B4}"/>
              </a:ext>
            </a:extLst>
          </p:cNvPr>
          <p:cNvGraphicFramePr>
            <a:graphicFrameLocks noChangeAspect="1"/>
          </p:cNvGraphicFramePr>
          <p:nvPr userDrawn="1">
            <p:custDataLst>
              <p:tags r:id="rId13"/>
            </p:custDataLst>
            <p:extLst>
              <p:ext uri="{D42A27DB-BD31-4B8C-83A1-F6EECF244321}">
                <p14:modId xmlns:p14="http://schemas.microsoft.com/office/powerpoint/2010/main" val="41536705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4" imgW="554" imgH="551" progId="TCLayout.ActiveDocument.1">
                  <p:embed/>
                </p:oleObj>
              </mc:Choice>
              <mc:Fallback>
                <p:oleObj name="think-cell スライド" r:id="rId14" imgW="554" imgH="551" progId="TCLayout.ActiveDocument.1">
                  <p:embed/>
                  <p:pic>
                    <p:nvPicPr>
                      <p:cNvPr id="8" name="オブジェクト 7" hidden="1">
                        <a:extLst>
                          <a:ext uri="{FF2B5EF4-FFF2-40B4-BE49-F238E27FC236}">
                            <a16:creationId xmlns:a16="http://schemas.microsoft.com/office/drawing/2014/main" id="{1736F616-3987-4F0C-BF0F-DE28AC46A3B4}"/>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タイトル プレースホルダー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76AE60-92A1-564F-8FFC-2048127599DC}" type="datetimeFigureOut">
              <a:rPr kumimoji="1" lang="ja-JP" altLang="en-US" smtClean="0"/>
              <a:t>2025/10/3</a:t>
            </a:fld>
            <a:endParaRPr kumimoji="1" lang="ja-JP" altLang="en-US"/>
          </a:p>
        </p:txBody>
      </p:sp>
      <p:sp>
        <p:nvSpPr>
          <p:cNvPr id="5" name="フッター プレースホルダー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142976503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1.xml" Type="http://schemas.openxmlformats.org/officeDocument/2006/relationships/notesSlide"/><Relationship Id="rId3" Target="../media/image2.jpeg" Type="http://schemas.openxmlformats.org/officeDocument/2006/relationships/image"/><Relationship Id="rId4" Target="../media/image3.png" Type="http://schemas.openxmlformats.org/officeDocument/2006/relationships/image"/></Relationships>
</file>

<file path=ppt/slides/_rels/slide10.xml.rels><?xml version="1.0" encoding="UTF-8" standalone="yes"?><Relationships xmlns="http://schemas.openxmlformats.org/package/2006/relationships"><Relationship Id="rId1" Target="../tags/tag12.xml" Type="http://schemas.openxmlformats.org/officeDocument/2006/relationships/tags"/><Relationship Id="rId2" Target="../slideLayouts/slideLayout6.xml" Type="http://schemas.openxmlformats.org/officeDocument/2006/relationships/slideLayout"/><Relationship Id="rId3" Target="../notesSlides/notesSlide10.xml" Type="http://schemas.openxmlformats.org/officeDocument/2006/relationships/notesSlide"/><Relationship Id="rId4" Target="../media/image29.jpg" Type="http://schemas.openxmlformats.org/officeDocument/2006/relationships/image"/><Relationship Id="rId5" Target="../media/image28.jpg" Type="http://schemas.openxmlformats.org/officeDocument/2006/relationships/image"/><Relationship Id="rId6" Target="../embeddings/oleObject5.bin" Type="http://schemas.openxmlformats.org/officeDocument/2006/relationships/oleObject"/><Relationship Id="rId7" Target="../media/image1.emf" Type="http://schemas.openxmlformats.org/officeDocument/2006/relationships/image"/></Relationships>
</file>

<file path=ppt/slides/_rels/slide11.xml.rels><?xml version="1.0" encoding="UTF-8" standalone="yes"?><Relationships xmlns="http://schemas.openxmlformats.org/package/2006/relationships"><Relationship Id="rId1" Target="../tags/tag13.xml" Type="http://schemas.openxmlformats.org/officeDocument/2006/relationships/tags"/><Relationship Id="rId2" Target="../slideLayouts/slideLayout6.xml" Type="http://schemas.openxmlformats.org/officeDocument/2006/relationships/slideLayout"/><Relationship Id="rId3" Target="../notesSlides/notesSlide11.xml" Type="http://schemas.openxmlformats.org/officeDocument/2006/relationships/notesSlide"/><Relationship Id="rId4" Target="../media/image30.jpeg" Type="http://schemas.openxmlformats.org/officeDocument/2006/relationships/image"/><Relationship Id="rId5" Target="../media/image31.png" Type="http://schemas.openxmlformats.org/officeDocument/2006/relationships/image"/><Relationship Id="rId6" Target="../embeddings/oleObject5.bin" Type="http://schemas.openxmlformats.org/officeDocument/2006/relationships/oleObject"/><Relationship Id="rId7" Target="../media/image1.emf" Type="http://schemas.openxmlformats.org/officeDocument/2006/relationships/image"/><Relationship Id="rId8" Target="../media/image32.png" Type="http://schemas.openxmlformats.org/officeDocument/2006/relationships/image"/></Relationships>
</file>

<file path=ppt/slides/_rels/slide12.xml.rels><?xml version="1.0" encoding="UTF-8" standalone="yes"?><Relationships xmlns="http://schemas.openxmlformats.org/package/2006/relationships"><Relationship Id="rId1" Target="../tags/tag14.xml" Type="http://schemas.openxmlformats.org/officeDocument/2006/relationships/tags"/><Relationship Id="rId2" Target="../slideLayouts/slideLayout6.xml" Type="http://schemas.openxmlformats.org/officeDocument/2006/relationships/slideLayout"/><Relationship Id="rId3" Target="../notesSlides/notesSlide12.xml" Type="http://schemas.openxmlformats.org/officeDocument/2006/relationships/notesSlide"/><Relationship Id="rId4" Target="../media/image33.png" Type="http://schemas.openxmlformats.org/officeDocument/2006/relationships/image"/><Relationship Id="rId5" Target="../media/image34.jpeg" Type="http://schemas.openxmlformats.org/officeDocument/2006/relationships/image"/><Relationship Id="rId6" Target="../embeddings/oleObject5.bin" Type="http://schemas.openxmlformats.org/officeDocument/2006/relationships/oleObject"/><Relationship Id="rId7" Target="../media/image1.emf" Type="http://schemas.openxmlformats.org/officeDocument/2006/relationships/image"/></Relationships>
</file>

<file path=ppt/slides/_rels/slide13.xml.rels><?xml version="1.0" encoding="UTF-8" standalone="yes"?><Relationships xmlns="http://schemas.openxmlformats.org/package/2006/relationships"><Relationship Id="rId1" Target="../tags/tag15.xml" Type="http://schemas.openxmlformats.org/officeDocument/2006/relationships/tags"/><Relationship Id="rId2" Target="../slideLayouts/slideLayout6.xml" Type="http://schemas.openxmlformats.org/officeDocument/2006/relationships/slideLayout"/><Relationship Id="rId3" Target="../notesSlides/notesSlide13.xml" Type="http://schemas.openxmlformats.org/officeDocument/2006/relationships/notesSlide"/><Relationship Id="rId4" Target="../media/image35.png" Type="http://schemas.openxmlformats.org/officeDocument/2006/relationships/image"/><Relationship Id="rId5" Target="../media/image36.png" Type="http://schemas.openxmlformats.org/officeDocument/2006/relationships/image"/><Relationship Id="rId6" Target="../embeddings/oleObject5.bin" Type="http://schemas.openxmlformats.org/officeDocument/2006/relationships/oleObject"/><Relationship Id="rId7" Target="../media/image1.emf" Type="http://schemas.openxmlformats.org/officeDocument/2006/relationships/image"/><Relationship Id="rId8" Target="../media/image37.png" Type="http://schemas.openxmlformats.org/officeDocument/2006/relationships/image"/></Relationships>
</file>

<file path=ppt/slides/_rels/slide14.xml.rels><?xml version="1.0" encoding="UTF-8" standalone="yes"?><Relationships xmlns="http://schemas.openxmlformats.org/package/2006/relationships"><Relationship Id="rId1" Target="../tags/tag16.xml" Type="http://schemas.openxmlformats.org/officeDocument/2006/relationships/tags"/><Relationship Id="rId10" Target="../media/image42.png" Type="http://schemas.openxmlformats.org/officeDocument/2006/relationships/image"/><Relationship Id="rId11" Target="../media/image43.svg" Type="http://schemas.openxmlformats.org/officeDocument/2006/relationships/image"/><Relationship Id="rId2" Target="../slideLayouts/slideLayout6.xml" Type="http://schemas.openxmlformats.org/officeDocument/2006/relationships/slideLayout"/><Relationship Id="rId3" Target="../notesSlides/notesSlide14.xml" Type="http://schemas.openxmlformats.org/officeDocument/2006/relationships/notesSlide"/><Relationship Id="rId4" Target="../media/image38.jpeg" Type="http://schemas.openxmlformats.org/officeDocument/2006/relationships/image"/><Relationship Id="rId5" Target="../media/image39.jpeg" Type="http://schemas.openxmlformats.org/officeDocument/2006/relationships/image"/><Relationship Id="rId6" Target="../embeddings/oleObject5.bin" Type="http://schemas.openxmlformats.org/officeDocument/2006/relationships/oleObject"/><Relationship Id="rId7" Target="../media/image1.emf"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15.xml.rels><?xml version="1.0" encoding="UTF-8" standalone="yes"?><Relationships xmlns="http://schemas.openxmlformats.org/package/2006/relationships"><Relationship Id="rId1" Target="../tags/tag17.xml" Type="http://schemas.openxmlformats.org/officeDocument/2006/relationships/tags"/><Relationship Id="rId2" Target="../slideLayouts/slideLayout6.xml" Type="http://schemas.openxmlformats.org/officeDocument/2006/relationships/slideLayout"/><Relationship Id="rId3" Target="../notesSlides/notesSlide15.xml" Type="http://schemas.openxmlformats.org/officeDocument/2006/relationships/notesSlide"/><Relationship Id="rId4" Target="../media/image35.png" Type="http://schemas.openxmlformats.org/officeDocument/2006/relationships/image"/><Relationship Id="rId5" Target="../embeddings/oleObject5.bin" Type="http://schemas.openxmlformats.org/officeDocument/2006/relationships/oleObject"/><Relationship Id="rId6" Target="../media/image1.emf" Type="http://schemas.openxmlformats.org/officeDocument/2006/relationships/image"/></Relationships>
</file>

<file path=ppt/slides/_rels/slide16.xml.rels><?xml version="1.0" encoding="UTF-8" standalone="yes"?><Relationships xmlns="http://schemas.openxmlformats.org/package/2006/relationships"><Relationship Id="rId1" Target="../tags/tag18.xml" Type="http://schemas.openxmlformats.org/officeDocument/2006/relationships/tags"/><Relationship Id="rId2" Target="../slideLayouts/slideLayout6.xml" Type="http://schemas.openxmlformats.org/officeDocument/2006/relationships/slideLayout"/><Relationship Id="rId3" Target="../notesSlides/notesSlide16.xml" Type="http://schemas.openxmlformats.org/officeDocument/2006/relationships/notesSlide"/><Relationship Id="rId4" Target="../media/image44.png" Type="http://schemas.openxmlformats.org/officeDocument/2006/relationships/image"/><Relationship Id="rId5" Target="../media/image45.png" Type="http://schemas.openxmlformats.org/officeDocument/2006/relationships/image"/><Relationship Id="rId6" Target="../embeddings/oleObject5.bin" Type="http://schemas.openxmlformats.org/officeDocument/2006/relationships/oleObject"/><Relationship Id="rId7" Target="../media/image1.emf" Type="http://schemas.openxmlformats.org/officeDocument/2006/relationships/image"/></Relationships>
</file>

<file path=ppt/slides/_rels/slide17.xml.rels><?xml version="1.0" encoding="UTF-8" standalone="yes"?><Relationships xmlns="http://schemas.openxmlformats.org/package/2006/relationships"><Relationship Id="rId1" Target="../tags/tag19.xml" Type="http://schemas.openxmlformats.org/officeDocument/2006/relationships/tags"/><Relationship Id="rId2" Target="../slideLayouts/slideLayout6.xml" Type="http://schemas.openxmlformats.org/officeDocument/2006/relationships/slideLayout"/><Relationship Id="rId3" Target="../notesSlides/notesSlide17.xml" Type="http://schemas.openxmlformats.org/officeDocument/2006/relationships/notesSlide"/><Relationship Id="rId4" Target="../media/image46.png" Type="http://schemas.openxmlformats.org/officeDocument/2006/relationships/image"/><Relationship Id="rId5" Target="../media/image44.png" Type="http://schemas.openxmlformats.org/officeDocument/2006/relationships/image"/><Relationship Id="rId6" Target="../embeddings/oleObject5.bin" Type="http://schemas.openxmlformats.org/officeDocument/2006/relationships/oleObject"/><Relationship Id="rId7" Target="../media/image1.emf" Type="http://schemas.openxmlformats.org/officeDocument/2006/relationships/image"/><Relationship Id="rId8" Target="../media/image45.png" Type="http://schemas.openxmlformats.org/officeDocument/2006/relationships/image"/></Relationships>
</file>

<file path=ppt/slides/_rels/slide18.xml.rels><?xml version="1.0" encoding="UTF-8" standalone="yes"?><Relationships xmlns="http://schemas.openxmlformats.org/package/2006/relationships"><Relationship Id="rId1" Target="../tags/tag20.xml" Type="http://schemas.openxmlformats.org/officeDocument/2006/relationships/tags"/><Relationship Id="rId2" Target="../slideLayouts/slideLayout6.xml" Type="http://schemas.openxmlformats.org/officeDocument/2006/relationships/slideLayout"/><Relationship Id="rId3" Target="../notesSlides/notesSlide18.xml" Type="http://schemas.openxmlformats.org/officeDocument/2006/relationships/notesSlide"/><Relationship Id="rId4" Target="../embeddings/oleObject6.bin" Type="http://schemas.openxmlformats.org/officeDocument/2006/relationships/oleObject"/><Relationship Id="rId5" Target="../media/image1.emf" Type="http://schemas.openxmlformats.org/officeDocument/2006/relationships/image"/><Relationship Id="rId6" Target="../media/image44.png" Type="http://schemas.openxmlformats.org/officeDocument/2006/relationships/image"/><Relationship Id="rId7" Target="../media/image45.png" Type="http://schemas.openxmlformats.org/officeDocument/2006/relationships/image"/></Relationships>
</file>

<file path=ppt/slides/_rels/slide19.xml.rels><?xml version="1.0" encoding="UTF-8" standalone="yes"?><Relationships xmlns="http://schemas.openxmlformats.org/package/2006/relationships"><Relationship Id="rId1" Target="../tags/tag21.xml" Type="http://schemas.openxmlformats.org/officeDocument/2006/relationships/tags"/><Relationship Id="rId2" Target="../slideLayouts/slideLayout6.xml" Type="http://schemas.openxmlformats.org/officeDocument/2006/relationships/slideLayout"/><Relationship Id="rId3" Target="../notesSlides/notesSlide19.xml" Type="http://schemas.openxmlformats.org/officeDocument/2006/relationships/notesSlide"/><Relationship Id="rId4" Target="../media/image47.png" Type="http://schemas.openxmlformats.org/officeDocument/2006/relationships/image"/><Relationship Id="rId5" Target="../embeddings/oleObject6.bin" Type="http://schemas.openxmlformats.org/officeDocument/2006/relationships/oleObject"/><Relationship Id="rId6" Target="../media/image1.emf" Type="http://schemas.openxmlformats.org/officeDocument/2006/relationships/image"/><Relationship Id="rId7" Target="../media/image44.png" Type="http://schemas.openxmlformats.org/officeDocument/2006/relationships/image"/><Relationship Id="rId8" Target="../media/image45.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xml" Type="http://schemas.openxmlformats.org/officeDocument/2006/relationships/notesSlide"/></Relationships>
</file>

<file path=ppt/slides/_rels/slide20.xml.rels><?xml version="1.0" encoding="UTF-8" standalone="yes"?><Relationships xmlns="http://schemas.openxmlformats.org/package/2006/relationships"><Relationship Id="rId1" Target="../tags/tag22.xml" Type="http://schemas.openxmlformats.org/officeDocument/2006/relationships/tags"/><Relationship Id="rId2" Target="../slideLayouts/slideLayout6.xml" Type="http://schemas.openxmlformats.org/officeDocument/2006/relationships/slideLayout"/><Relationship Id="rId3" Target="../notesSlides/notesSlide20.xml" Type="http://schemas.openxmlformats.org/officeDocument/2006/relationships/notesSlide"/><Relationship Id="rId4" Target="../embeddings/oleObject5.bin" Type="http://schemas.openxmlformats.org/officeDocument/2006/relationships/oleObject"/><Relationship Id="rId5" Target="../media/image1.emf" Type="http://schemas.openxmlformats.org/officeDocument/2006/relationships/image"/><Relationship Id="rId6" Target="../media/image44.png" Type="http://schemas.openxmlformats.org/officeDocument/2006/relationships/image"/><Relationship Id="rId7" Target="../media/image45.png" Type="http://schemas.openxmlformats.org/officeDocument/2006/relationships/image"/></Relationships>
</file>

<file path=ppt/slides/_rels/slide21.xml.rels><?xml version="1.0" encoding="UTF-8" standalone="yes"?><Relationships xmlns="http://schemas.openxmlformats.org/package/2006/relationships"><Relationship Id="rId1" Target="../tags/tag23.xml" Type="http://schemas.openxmlformats.org/officeDocument/2006/relationships/tags"/><Relationship Id="rId2" Target="../slideLayouts/slideLayout6.xml" Type="http://schemas.openxmlformats.org/officeDocument/2006/relationships/slideLayout"/><Relationship Id="rId3" Target="../notesSlides/notesSlide21.xml" Type="http://schemas.openxmlformats.org/officeDocument/2006/relationships/notesSlide"/><Relationship Id="rId4" Target="../media/image48.png" Type="http://schemas.openxmlformats.org/officeDocument/2006/relationships/image"/><Relationship Id="rId5" Target="../embeddings/oleObject5.bin" Type="http://schemas.openxmlformats.org/officeDocument/2006/relationships/oleObject"/><Relationship Id="rId6" Target="../media/image1.emf" Type="http://schemas.openxmlformats.org/officeDocument/2006/relationships/image"/></Relationships>
</file>

<file path=ppt/slides/_rels/slide22.xml.rels><?xml version="1.0" encoding="UTF-8" standalone="yes"?><Relationships xmlns="http://schemas.openxmlformats.org/package/2006/relationships"><Relationship Id="rId1" Target="../tags/tag24.xml" Type="http://schemas.openxmlformats.org/officeDocument/2006/relationships/tags"/><Relationship Id="rId2" Target="../slideLayouts/slideLayout6.xml" Type="http://schemas.openxmlformats.org/officeDocument/2006/relationships/slideLayout"/><Relationship Id="rId3" Target="../notesSlides/notesSlide22.xml" Type="http://schemas.openxmlformats.org/officeDocument/2006/relationships/notesSlide"/><Relationship Id="rId4" Target="../media/image49.png" Type="http://schemas.openxmlformats.org/officeDocument/2006/relationships/image"/><Relationship Id="rId5" Target="../embeddings/oleObject5.bin" Type="http://schemas.openxmlformats.org/officeDocument/2006/relationships/oleObject"/><Relationship Id="rId6" Target="../media/image1.emf" Type="http://schemas.openxmlformats.org/officeDocument/2006/relationships/image"/></Relationships>
</file>

<file path=ppt/slides/_rels/slide23.xml.rels><?xml version="1.0" encoding="UTF-8" standalone="yes"?><Relationships xmlns="http://schemas.openxmlformats.org/package/2006/relationships"><Relationship Id="rId1" Target="../tags/tag25.xml" Type="http://schemas.openxmlformats.org/officeDocument/2006/relationships/tags"/><Relationship Id="rId10" Target="../media/image54.png" Type="http://schemas.openxmlformats.org/officeDocument/2006/relationships/image"/><Relationship Id="rId11" Target="../media/image55.svg" Type="http://schemas.openxmlformats.org/officeDocument/2006/relationships/image"/><Relationship Id="rId12" Target="../media/image56.png" Type="http://schemas.openxmlformats.org/officeDocument/2006/relationships/image"/><Relationship Id="rId13" Target="../media/image57.svg" Type="http://schemas.openxmlformats.org/officeDocument/2006/relationships/image"/><Relationship Id="rId14" Target="../media/image49.png" Type="http://schemas.openxmlformats.org/officeDocument/2006/relationships/image"/><Relationship Id="rId2" Target="../slideLayouts/slideLayout6.xml" Type="http://schemas.openxmlformats.org/officeDocument/2006/relationships/slideLayout"/><Relationship Id="rId3" Target="../notesSlides/notesSlide23.xml" Type="http://schemas.openxmlformats.org/officeDocument/2006/relationships/notesSlide"/><Relationship Id="rId4" Target="../embeddings/oleObject5.bin" Type="http://schemas.openxmlformats.org/officeDocument/2006/relationships/oleObject"/><Relationship Id="rId5" Target="../media/image1.emf" Type="http://schemas.openxmlformats.org/officeDocument/2006/relationships/image"/><Relationship Id="rId6" Target="../media/image50.png" Type="http://schemas.openxmlformats.org/officeDocument/2006/relationships/image"/><Relationship Id="rId7" Target="../media/image51.svg" Type="http://schemas.openxmlformats.org/officeDocument/2006/relationships/image"/><Relationship Id="rId8" Target="../media/image52.png" Type="http://schemas.openxmlformats.org/officeDocument/2006/relationships/image"/><Relationship Id="rId9" Target="../media/image53.svg" Type="http://schemas.openxmlformats.org/officeDocument/2006/relationships/image"/></Relationships>
</file>

<file path=ppt/slides/_rels/slide24.xml.rels><?xml version="1.0" encoding="UTF-8" standalone="yes"?><Relationships xmlns="http://schemas.openxmlformats.org/package/2006/relationships"><Relationship Id="rId1" Target="../tags/tag26.xml" Type="http://schemas.openxmlformats.org/officeDocument/2006/relationships/tags"/><Relationship Id="rId2" Target="../slideLayouts/slideLayout6.xml" Type="http://schemas.openxmlformats.org/officeDocument/2006/relationships/slideLayout"/><Relationship Id="rId3" Target="../notesSlides/notesSlide24.xml" Type="http://schemas.openxmlformats.org/officeDocument/2006/relationships/notesSlide"/><Relationship Id="rId4" Target="../media/image58.png" Type="http://schemas.openxmlformats.org/officeDocument/2006/relationships/image"/><Relationship Id="rId5" Target="../embeddings/oleObject5.bin" Type="http://schemas.openxmlformats.org/officeDocument/2006/relationships/oleObject"/><Relationship Id="rId6" Target="../media/image1.emf" Type="http://schemas.openxmlformats.org/officeDocument/2006/relationships/image"/><Relationship Id="rId7" Target="../media/image45.png" Type="http://schemas.openxmlformats.org/officeDocument/2006/relationships/image"/></Relationships>
</file>

<file path=ppt/slides/_rels/slide25.xml.rels><?xml version="1.0" encoding="UTF-8" standalone="yes"?><Relationships xmlns="http://schemas.openxmlformats.org/package/2006/relationships"><Relationship Id="rId1" Target="../tags/tag27.xml" Type="http://schemas.openxmlformats.org/officeDocument/2006/relationships/tags"/><Relationship Id="rId2" Target="../slideLayouts/slideLayout6.xml" Type="http://schemas.openxmlformats.org/officeDocument/2006/relationships/slideLayout"/><Relationship Id="rId3" Target="../notesSlides/notesSlide25.xml" Type="http://schemas.openxmlformats.org/officeDocument/2006/relationships/notesSlide"/><Relationship Id="rId4" Target="../media/image59.png" Type="http://schemas.openxmlformats.org/officeDocument/2006/relationships/image"/><Relationship Id="rId5" Target="../embeddings/oleObject5.bin" Type="http://schemas.openxmlformats.org/officeDocument/2006/relationships/oleObject"/><Relationship Id="rId6" Target="../media/image1.emf" Type="http://schemas.openxmlformats.org/officeDocument/2006/relationships/image"/><Relationship Id="rId7" Target="../media/image45.png" Type="http://schemas.openxmlformats.org/officeDocument/2006/relationships/image"/></Relationships>
</file>

<file path=ppt/slides/_rels/slide26.xml.rels><?xml version="1.0" encoding="UTF-8" standalone="yes"?><Relationships xmlns="http://schemas.openxmlformats.org/package/2006/relationships"><Relationship Id="rId1" Target="../tags/tag28.xml" Type="http://schemas.openxmlformats.org/officeDocument/2006/relationships/tags"/><Relationship Id="rId2" Target="../slideLayouts/slideLayout6.xml" Type="http://schemas.openxmlformats.org/officeDocument/2006/relationships/slideLayout"/><Relationship Id="rId3" Target="../notesSlides/notesSlide26.xml" Type="http://schemas.openxmlformats.org/officeDocument/2006/relationships/notesSlide"/><Relationship Id="rId4" Target="../media/image58.png" Type="http://schemas.openxmlformats.org/officeDocument/2006/relationships/image"/><Relationship Id="rId5" Target="../embeddings/oleObject5.bin" Type="http://schemas.openxmlformats.org/officeDocument/2006/relationships/oleObject"/><Relationship Id="rId6" Target="../media/image1.emf" Type="http://schemas.openxmlformats.org/officeDocument/2006/relationships/image"/></Relationships>
</file>

<file path=ppt/slides/_rels/slide27.xml.rels><?xml version="1.0" encoding="UTF-8" standalone="yes"?><Relationships xmlns="http://schemas.openxmlformats.org/package/2006/relationships"><Relationship Id="rId1" Target="../tags/tag29.xml" Type="http://schemas.openxmlformats.org/officeDocument/2006/relationships/tags"/><Relationship Id="rId2" Target="../slideLayouts/slideLayout6.xml" Type="http://schemas.openxmlformats.org/officeDocument/2006/relationships/slideLayout"/><Relationship Id="rId3" Target="../notesSlides/notesSlide27.xml" Type="http://schemas.openxmlformats.org/officeDocument/2006/relationships/notesSlide"/><Relationship Id="rId4" Target="../media/image60.png" Type="http://schemas.openxmlformats.org/officeDocument/2006/relationships/image"/><Relationship Id="rId5" Target="../media/image58.png" Type="http://schemas.openxmlformats.org/officeDocument/2006/relationships/image"/><Relationship Id="rId6" Target="../embeddings/oleObject5.bin" Type="http://schemas.openxmlformats.org/officeDocument/2006/relationships/oleObject"/><Relationship Id="rId7" Target="../media/image1.emf" Type="http://schemas.openxmlformats.org/officeDocument/2006/relationships/image"/></Relationships>
</file>

<file path=ppt/slides/_rels/slide28.xml.rels><?xml version="1.0" encoding="UTF-8" standalone="yes"?><Relationships xmlns="http://schemas.openxmlformats.org/package/2006/relationships"><Relationship Id="rId1" Target="../tags/tag30.xml" Type="http://schemas.openxmlformats.org/officeDocument/2006/relationships/tags"/><Relationship Id="rId2" Target="../slideLayouts/slideLayout6.xml" Type="http://schemas.openxmlformats.org/officeDocument/2006/relationships/slideLayout"/><Relationship Id="rId3" Target="../notesSlides/notesSlide28.xml" Type="http://schemas.openxmlformats.org/officeDocument/2006/relationships/notesSlide"/><Relationship Id="rId4" Target="../media/image61.png" Type="http://schemas.openxmlformats.org/officeDocument/2006/relationships/image"/><Relationship Id="rId5" Target="../embeddings/oleObject5.bin" Type="http://schemas.openxmlformats.org/officeDocument/2006/relationships/oleObject"/><Relationship Id="rId6" Target="../media/image1.emf" Type="http://schemas.openxmlformats.org/officeDocument/2006/relationships/image"/><Relationship Id="rId7" Target="../media/image62.png" Type="http://schemas.openxmlformats.org/officeDocument/2006/relationships/image"/><Relationship Id="rId8" Target="../media/image63.png" Type="http://schemas.openxmlformats.org/officeDocument/2006/relationships/image"/><Relationship Id="rId9" Target="../media/image64.png" Type="http://schemas.openxmlformats.org/officeDocument/2006/relationships/image"/></Relationships>
</file>

<file path=ppt/slides/_rels/slide29.xml.rels><?xml version="1.0" encoding="UTF-8" standalone="yes"?><Relationships xmlns="http://schemas.openxmlformats.org/package/2006/relationships"><Relationship Id="rId1" Target="../tags/tag31.xml" Type="http://schemas.openxmlformats.org/officeDocument/2006/relationships/tags"/><Relationship Id="rId2" Target="../slideLayouts/slideLayout6.xml" Type="http://schemas.openxmlformats.org/officeDocument/2006/relationships/slideLayout"/><Relationship Id="rId3" Target="../notesSlides/notesSlide29.xml" Type="http://schemas.openxmlformats.org/officeDocument/2006/relationships/notesSlide"/><Relationship Id="rId4" Target="../media/image65.jpeg" Type="http://schemas.openxmlformats.org/officeDocument/2006/relationships/image"/><Relationship Id="rId5" Target="../media/image66.jpeg" Type="http://schemas.openxmlformats.org/officeDocument/2006/relationships/image"/><Relationship Id="rId6" Target="../embeddings/oleObject6.bin" Type="http://schemas.openxmlformats.org/officeDocument/2006/relationships/oleObject"/><Relationship Id="rId7" Target="../media/image1.emf"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3.xml" Type="http://schemas.openxmlformats.org/officeDocument/2006/relationships/notesSlide"/><Relationship Id="rId3" Target="../media/image4.pn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s>
</file>

<file path=ppt/slides/_rels/slide30.xml.rels><?xml version="1.0" encoding="UTF-8" standalone="yes"?><Relationships xmlns="http://schemas.openxmlformats.org/package/2006/relationships"><Relationship Id="rId1" Target="../tags/tag32.xml" Type="http://schemas.openxmlformats.org/officeDocument/2006/relationships/tags"/><Relationship Id="rId2" Target="../slideLayouts/slideLayout6.xml" Type="http://schemas.openxmlformats.org/officeDocument/2006/relationships/slideLayout"/><Relationship Id="rId3" Target="../notesSlides/notesSlide30.xml" Type="http://schemas.openxmlformats.org/officeDocument/2006/relationships/notesSlide"/><Relationship Id="rId4" Target="../embeddings/oleObject5.bin" Type="http://schemas.openxmlformats.org/officeDocument/2006/relationships/oleObject"/><Relationship Id="rId5" Target="../media/image1.emf" Type="http://schemas.openxmlformats.org/officeDocument/2006/relationships/image"/></Relationships>
</file>

<file path=ppt/slides/_rels/slide31.xml.rels><?xml version="1.0" encoding="UTF-8" standalone="yes"?><Relationships xmlns="http://schemas.openxmlformats.org/package/2006/relationships"><Relationship Id="rId1" Target="../tags/tag33.xml" Type="http://schemas.openxmlformats.org/officeDocument/2006/relationships/tags"/><Relationship Id="rId10" Target="../diagrams/drawing1.xml" Type="http://schemas.microsoft.com/office/2007/relationships/diagramDrawing"/><Relationship Id="rId2" Target="../slideLayouts/slideLayout6.xml" Type="http://schemas.openxmlformats.org/officeDocument/2006/relationships/slideLayout"/><Relationship Id="rId3" Target="../notesSlides/notesSlide31.xml" Type="http://schemas.openxmlformats.org/officeDocument/2006/relationships/notesSlide"/><Relationship Id="rId4" Target="../embeddings/oleObject5.bin" Type="http://schemas.openxmlformats.org/officeDocument/2006/relationships/oleObject"/><Relationship Id="rId5" Target="../media/image1.emf" Type="http://schemas.openxmlformats.org/officeDocument/2006/relationships/image"/><Relationship Id="rId6" Target="../diagrams/data1.xml" Type="http://schemas.openxmlformats.org/officeDocument/2006/relationships/diagramData"/><Relationship Id="rId7" Target="../diagrams/layout1.xml" Type="http://schemas.openxmlformats.org/officeDocument/2006/relationships/diagramLayout"/><Relationship Id="rId8" Target="../diagrams/quickStyle1.xml" Type="http://schemas.openxmlformats.org/officeDocument/2006/relationships/diagramQuickStyle"/><Relationship Id="rId9" Target="../diagrams/colors1.xml" Type="http://schemas.openxmlformats.org/officeDocument/2006/relationships/diagramColors"/></Relationships>
</file>

<file path=ppt/slides/_rels/slide4.xml.rels><?xml version="1.0" encoding="UTF-8" standalone="yes"?><Relationships xmlns="http://schemas.openxmlformats.org/package/2006/relationships"><Relationship Id="rId1" Target="../tags/tag6.xml" Type="http://schemas.openxmlformats.org/officeDocument/2006/relationships/tags"/><Relationship Id="rId2" Target="../slideLayouts/slideLayout6.xml" Type="http://schemas.openxmlformats.org/officeDocument/2006/relationships/slideLayout"/><Relationship Id="rId3" Target="../notesSlides/notesSlide4.xml" Type="http://schemas.openxmlformats.org/officeDocument/2006/relationships/notesSlide"/><Relationship Id="rId4" Target="../embeddings/oleObject5.bin" Type="http://schemas.openxmlformats.org/officeDocument/2006/relationships/oleObject"/><Relationship Id="rId5" Target="../media/image1.emf" Type="http://schemas.openxmlformats.org/officeDocument/2006/relationships/image"/><Relationship Id="rId6" Target="../media/image7.png" Type="http://schemas.openxmlformats.org/officeDocument/2006/relationships/image"/><Relationship Id="rId7" Target="../media/image8.png" Type="http://schemas.openxmlformats.org/officeDocument/2006/relationships/image"/></Relationships>
</file>

<file path=ppt/slides/_rels/slide5.xml.rels><?xml version="1.0" encoding="UTF-8" standalone="yes"?><Relationships xmlns="http://schemas.openxmlformats.org/package/2006/relationships"><Relationship Id="rId1" Target="../tags/tag7.xml" Type="http://schemas.openxmlformats.org/officeDocument/2006/relationships/tags"/><Relationship Id="rId2" Target="../slideLayouts/slideLayout6.xml" Type="http://schemas.openxmlformats.org/officeDocument/2006/relationships/slideLayout"/><Relationship Id="rId3" Target="../notesSlides/notesSlide5.xml" Type="http://schemas.openxmlformats.org/officeDocument/2006/relationships/notesSlide"/><Relationship Id="rId4" Target="../embeddings/oleObject5.bin" Type="http://schemas.openxmlformats.org/officeDocument/2006/relationships/oleObject"/><Relationship Id="rId5" Target="../media/image1.emf" Type="http://schemas.openxmlformats.org/officeDocument/2006/relationships/image"/><Relationship Id="rId6" Target="../media/image9.jpeg" Type="http://schemas.openxmlformats.org/officeDocument/2006/relationships/image"/><Relationship Id="rId7" Target="../media/image10.png" Type="http://schemas.openxmlformats.org/officeDocument/2006/relationships/image"/></Relationships>
</file>

<file path=ppt/slides/_rels/slide6.xml.rels><?xml version="1.0" encoding="UTF-8" standalone="yes"?><Relationships xmlns="http://schemas.openxmlformats.org/package/2006/relationships"><Relationship Id="rId1" Target="../tags/tag8.xml" Type="http://schemas.openxmlformats.org/officeDocument/2006/relationships/tags"/><Relationship Id="rId10" Target="../media/image14.png" Type="http://schemas.openxmlformats.org/officeDocument/2006/relationships/image"/><Relationship Id="rId11" Target="../media/image15.png" Type="http://schemas.openxmlformats.org/officeDocument/2006/relationships/image"/><Relationship Id="rId2" Target="../slideLayouts/slideLayout6.xml" Type="http://schemas.openxmlformats.org/officeDocument/2006/relationships/slideLayout"/><Relationship Id="rId3" Target="../notesSlides/notesSlide6.xml" Type="http://schemas.openxmlformats.org/officeDocument/2006/relationships/notesSlide"/><Relationship Id="rId4" Target="../media/image11.png" Type="http://schemas.openxmlformats.org/officeDocument/2006/relationships/image"/><Relationship Id="rId5" Target="../media/image12.png" Type="http://schemas.openxmlformats.org/officeDocument/2006/relationships/image"/><Relationship Id="rId6" Target="../media/hdphoto1.wdp" Type="http://schemas.microsoft.com/office/2007/relationships/hdphoto"/><Relationship Id="rId7" Target="../embeddings/oleObject5.bin" Type="http://schemas.openxmlformats.org/officeDocument/2006/relationships/oleObject"/><Relationship Id="rId8" Target="../media/image1.emf" Type="http://schemas.openxmlformats.org/officeDocument/2006/relationships/image"/><Relationship Id="rId9" Target="../media/image13.png" Type="http://schemas.openxmlformats.org/officeDocument/2006/relationships/image"/></Relationships>
</file>

<file path=ppt/slides/_rels/slide7.xml.rels><?xml version="1.0" encoding="UTF-8" standalone="yes"?><Relationships xmlns="http://schemas.openxmlformats.org/package/2006/relationships"><Relationship Id="rId1" Target="../tags/tag9.xml" Type="http://schemas.openxmlformats.org/officeDocument/2006/relationships/tags"/><Relationship Id="rId10" Target="../media/image20.png" Type="http://schemas.openxmlformats.org/officeDocument/2006/relationships/image"/><Relationship Id="rId11" Target="../media/image21.png" Type="http://schemas.openxmlformats.org/officeDocument/2006/relationships/image"/><Relationship Id="rId2" Target="../slideLayouts/slideLayout6.xml" Type="http://schemas.openxmlformats.org/officeDocument/2006/relationships/slideLayout"/><Relationship Id="rId3" Target="../notesSlides/notesSlide7.xml" Type="http://schemas.openxmlformats.org/officeDocument/2006/relationships/notesSlide"/><Relationship Id="rId4" Target="../media/image16.png" Type="http://schemas.openxmlformats.org/officeDocument/2006/relationships/image"/><Relationship Id="rId5" Target="../media/image17.png" Type="http://schemas.openxmlformats.org/officeDocument/2006/relationships/image"/><Relationship Id="rId6" Target="../media/image18.png" Type="http://schemas.openxmlformats.org/officeDocument/2006/relationships/image"/><Relationship Id="rId7" Target="../media/image19.png" Type="http://schemas.openxmlformats.org/officeDocument/2006/relationships/image"/><Relationship Id="rId8" Target="../embeddings/oleObject5.bin" Type="http://schemas.openxmlformats.org/officeDocument/2006/relationships/oleObject"/><Relationship Id="rId9" Target="../media/image1.emf" Type="http://schemas.openxmlformats.org/officeDocument/2006/relationships/image"/></Relationships>
</file>

<file path=ppt/slides/_rels/slide8.xml.rels><?xml version="1.0" encoding="UTF-8" standalone="yes"?><Relationships xmlns="http://schemas.openxmlformats.org/package/2006/relationships"><Relationship Id="rId1" Target="../tags/tag10.xml" Type="http://schemas.openxmlformats.org/officeDocument/2006/relationships/tags"/><Relationship Id="rId2" Target="../slideLayouts/slideLayout6.xml" Type="http://schemas.openxmlformats.org/officeDocument/2006/relationships/slideLayout"/><Relationship Id="rId3" Target="../notesSlides/notesSlide8.xml" Type="http://schemas.openxmlformats.org/officeDocument/2006/relationships/notesSlide"/><Relationship Id="rId4" Target="../media/image22.png" Type="http://schemas.openxmlformats.org/officeDocument/2006/relationships/image"/><Relationship Id="rId5" Target="../embeddings/oleObject5.bin" Type="http://schemas.openxmlformats.org/officeDocument/2006/relationships/oleObject"/><Relationship Id="rId6" Target="../media/image1.emf" Type="http://schemas.openxmlformats.org/officeDocument/2006/relationships/image"/><Relationship Id="rId7" Target="../media/image23.png" Type="http://schemas.openxmlformats.org/officeDocument/2006/relationships/image"/><Relationship Id="rId8" Target="../media/image24.svg" Type="http://schemas.openxmlformats.org/officeDocument/2006/relationships/image"/></Relationships>
</file>

<file path=ppt/slides/_rels/slide9.xml.rels><?xml version="1.0" encoding="UTF-8" standalone="yes"?><Relationships xmlns="http://schemas.openxmlformats.org/package/2006/relationships"><Relationship Id="rId1" Target="../tags/tag11.xml" Type="http://schemas.openxmlformats.org/officeDocument/2006/relationships/tags"/><Relationship Id="rId10" Target="../media/image28.jpg" Type="http://schemas.openxmlformats.org/officeDocument/2006/relationships/image"/><Relationship Id="rId2" Target="../slideLayouts/slideLayout6.xml" Type="http://schemas.openxmlformats.org/officeDocument/2006/relationships/slideLayout"/><Relationship Id="rId3" Target="../notesSlides/notesSlide9.xml" Type="http://schemas.openxmlformats.org/officeDocument/2006/relationships/notesSlide"/><Relationship Id="rId4" Target="../embeddings/oleObject5.bin" Type="http://schemas.openxmlformats.org/officeDocument/2006/relationships/oleObject"/><Relationship Id="rId5" Target="../media/image1.emf" Type="http://schemas.openxmlformats.org/officeDocument/2006/relationships/image"/><Relationship Id="rId6" Target="../media/image25.png" Type="http://schemas.openxmlformats.org/officeDocument/2006/relationships/image"/><Relationship Id="rId7" Target="../media/hdphoto2.wdp" Type="http://schemas.microsoft.com/office/2007/relationships/hdphoto"/><Relationship Id="rId8" Target="../media/image26.jpg" Type="http://schemas.openxmlformats.org/officeDocument/2006/relationships/image"/><Relationship Id="rId9" Target="../media/image27.jpg" Type="http://schemas.openxmlformats.org/officeDocument/2006/relationships/image"/></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5A1A8AFA-44DE-2E04-D7DA-9C3E74293E5B}"/>
              </a:ext>
            </a:extLst>
          </p:cNvPr>
          <p:cNvSpPr/>
          <p:nvPr/>
        </p:nvSpPr>
        <p:spPr>
          <a:xfrm>
            <a:off x="616028" y="1916991"/>
            <a:ext cx="7805010" cy="2736016"/>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Calibri" panose="020F0502020204030204"/>
              <a:ea typeface="游ゴシック" panose="020B0400000000000000" pitchFamily="50" charset="-128"/>
            </a:endParaRPr>
          </a:p>
        </p:txBody>
      </p:sp>
      <p:sp>
        <p:nvSpPr>
          <p:cNvPr id="3" name="サブタイトル 2"/>
          <p:cNvSpPr txBox="1">
            <a:spLocks/>
          </p:cNvSpPr>
          <p:nvPr/>
        </p:nvSpPr>
        <p:spPr>
          <a:xfrm>
            <a:off x="620029" y="2305116"/>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地図アプリを使おう</a:t>
            </a:r>
          </a:p>
        </p:txBody>
      </p:sp>
      <p:pic>
        <p:nvPicPr>
          <p:cNvPr id="10" name="図 9" descr="「デジタル活用支援推進事業」を表すロゴマーク"/>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5961" y="291104"/>
            <a:ext cx="750152" cy="1113621"/>
          </a:xfrm>
          <a:prstGeom prst="rect">
            <a:avLst/>
          </a:prstGeom>
        </p:spPr>
      </p:pic>
      <p:sp>
        <p:nvSpPr>
          <p:cNvPr id="14" name="テキスト ボックス 13">
            <a:extLst>
              <a:ext uri="{FF2B5EF4-FFF2-40B4-BE49-F238E27FC236}">
                <a16:creationId xmlns:a16="http://schemas.microsoft.com/office/drawing/2014/main" id="{A10638EB-4EBB-48D8-9019-3994E724A9AD}"/>
              </a:ext>
            </a:extLst>
          </p:cNvPr>
          <p:cNvSpPr txBox="1"/>
          <p:nvPr/>
        </p:nvSpPr>
        <p:spPr>
          <a:xfrm>
            <a:off x="620030" y="6090110"/>
            <a:ext cx="2159773" cy="307777"/>
          </a:xfrm>
          <a:prstGeom prst="rect">
            <a:avLst/>
          </a:prstGeom>
          <a:noFill/>
        </p:spPr>
        <p:txBody>
          <a:bodyPr wrap="square" rtlCol="0">
            <a:spAutoFit/>
          </a:bodyPr>
          <a:lstStyle/>
          <a:p>
            <a:r>
              <a:rPr lang="ja-JP" altLang="en-US" sz="1400" b="1" dirty="0">
                <a:solidFill>
                  <a:prstClr val="black"/>
                </a:solidFill>
                <a:latin typeface="BIZ UDPゴシック" panose="020B0400000000000000" pitchFamily="50" charset="-128"/>
                <a:ea typeface="BIZ UDPゴシック" panose="020B0400000000000000" pitchFamily="50" charset="-128"/>
                <a:cs typeface="Meiryo" charset="-128"/>
              </a:rPr>
              <a:t>令和</a:t>
            </a:r>
            <a:r>
              <a:rPr lang="en-US" altLang="ja-JP" sz="1400" b="1" dirty="0">
                <a:solidFill>
                  <a:prstClr val="black"/>
                </a:solidFill>
                <a:latin typeface="BIZ UDPゴシック" panose="020B0400000000000000" pitchFamily="50" charset="-128"/>
                <a:ea typeface="BIZ UDPゴシック" panose="020B0400000000000000" pitchFamily="50" charset="-128"/>
                <a:cs typeface="Meiryo" charset="-128"/>
              </a:rPr>
              <a:t>7</a:t>
            </a:r>
            <a:r>
              <a:rPr lang="ja-JP" altLang="en-US" sz="1400" b="1" dirty="0">
                <a:solidFill>
                  <a:prstClr val="black"/>
                </a:solidFill>
                <a:latin typeface="BIZ UDPゴシック" panose="020B0400000000000000" pitchFamily="50" charset="-128"/>
                <a:ea typeface="BIZ UDPゴシック" panose="020B0400000000000000" pitchFamily="50" charset="-128"/>
                <a:cs typeface="Meiryo" charset="-128"/>
              </a:rPr>
              <a:t>年１１月</a:t>
            </a:r>
          </a:p>
        </p:txBody>
      </p:sp>
      <p:pic>
        <p:nvPicPr>
          <p:cNvPr id="7" name="図 6" descr="アイコン&#10;&#10;自動的に生成された説明">
            <a:extLst>
              <a:ext uri="{FF2B5EF4-FFF2-40B4-BE49-F238E27FC236}">
                <a16:creationId xmlns:a16="http://schemas.microsoft.com/office/drawing/2014/main" id="{3E1AEF47-C94A-EC35-38EB-C9EB97A7C2FD}"/>
              </a:ext>
            </a:extLst>
          </p:cNvPr>
          <p:cNvPicPr>
            <a:picLocks noChangeAspect="1"/>
          </p:cNvPicPr>
          <p:nvPr/>
        </p:nvPicPr>
        <p:blipFill>
          <a:blip r:embed="rId4"/>
          <a:stretch>
            <a:fillRect/>
          </a:stretch>
        </p:blipFill>
        <p:spPr>
          <a:xfrm>
            <a:off x="6326913" y="4365007"/>
            <a:ext cx="1909027" cy="2029092"/>
          </a:xfrm>
          <a:prstGeom prst="rect">
            <a:avLst/>
          </a:prstGeom>
        </p:spPr>
      </p:pic>
      <p:grpSp>
        <p:nvGrpSpPr>
          <p:cNvPr id="2" name="図形グループ 7">
            <a:extLst>
              <a:ext uri="{FF2B5EF4-FFF2-40B4-BE49-F238E27FC236}">
                <a16:creationId xmlns:a16="http://schemas.microsoft.com/office/drawing/2014/main" id="{E336F7A0-9748-882A-3E8F-FDB9362C49CA}"/>
              </a:ext>
            </a:extLst>
          </p:cNvPr>
          <p:cNvGrpSpPr/>
          <p:nvPr/>
        </p:nvGrpSpPr>
        <p:grpSpPr>
          <a:xfrm>
            <a:off x="618117" y="198514"/>
            <a:ext cx="2232000" cy="739325"/>
            <a:chOff x="618117" y="198514"/>
            <a:chExt cx="2232000" cy="739325"/>
          </a:xfrm>
        </p:grpSpPr>
        <p:sp>
          <p:nvSpPr>
            <p:cNvPr id="4" name="テキスト ボックス 3">
              <a:extLst>
                <a:ext uri="{FF2B5EF4-FFF2-40B4-BE49-F238E27FC236}">
                  <a16:creationId xmlns:a16="http://schemas.microsoft.com/office/drawing/2014/main" id="{C082F32E-08CE-C60B-D514-DAAFD9402C8C}"/>
                </a:ext>
              </a:extLst>
            </p:cNvPr>
            <p:cNvSpPr txBox="1"/>
            <p:nvPr/>
          </p:nvSpPr>
          <p:spPr>
            <a:xfrm>
              <a:off x="654117" y="630062"/>
              <a:ext cx="2160000" cy="307777"/>
            </a:xfrm>
            <a:prstGeom prst="rect">
              <a:avLst/>
            </a:prstGeom>
            <a:noFill/>
          </p:spPr>
          <p:txBody>
            <a:bodyPr wrap="square" rtlCol="0">
              <a:spAutoFit/>
            </a:bodyPr>
            <a:lstStyle/>
            <a:p>
              <a:r>
                <a:rPr kumimoji="1" lang="ja-JP" altLang="en-US" sz="1400" b="1" dirty="0">
                  <a:solidFill>
                    <a:srgbClr val="4472C4"/>
                  </a:solidFill>
                  <a:latin typeface="BIZ UDPゴシック" panose="020B0400000000000000" pitchFamily="50" charset="-128"/>
                  <a:ea typeface="BIZ UDPゴシック" panose="020B0400000000000000" pitchFamily="50" charset="-128"/>
                  <a:cs typeface="Meiryo" charset="-128"/>
                </a:rPr>
                <a:t>スマートフォン初心者編</a:t>
              </a:r>
              <a:r>
                <a:rPr kumimoji="1" lang="en-US" altLang="ja-JP" sz="1400" b="1" dirty="0">
                  <a:solidFill>
                    <a:srgbClr val="4472C4"/>
                  </a:solidFill>
                  <a:latin typeface="BIZ UDPゴシック" panose="020B0400000000000000" pitchFamily="50" charset="-128"/>
                  <a:ea typeface="BIZ UDPゴシック" panose="020B0400000000000000" pitchFamily="50" charset="-128"/>
                  <a:cs typeface="Meiryo" charset="-128"/>
                </a:rPr>
                <a:t> </a:t>
              </a:r>
              <a:endParaRPr kumimoji="1" lang="ja-JP" altLang="en-US" sz="1400" b="1"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9" name="角丸四角形 12">
              <a:extLst>
                <a:ext uri="{FF2B5EF4-FFF2-40B4-BE49-F238E27FC236}">
                  <a16:creationId xmlns:a16="http://schemas.microsoft.com/office/drawing/2014/main" id="{90FD0D11-8A4A-159C-47ED-F39D908B12D4}"/>
                </a:ext>
              </a:extLst>
            </p:cNvPr>
            <p:cNvSpPr/>
            <p:nvPr/>
          </p:nvSpPr>
          <p:spPr>
            <a:xfrm>
              <a:off x="618117" y="198514"/>
              <a:ext cx="2232000" cy="369332"/>
            </a:xfrm>
            <a:prstGeom prst="roundRect">
              <a:avLst/>
            </a:prstGeom>
            <a:solidFill>
              <a:schemeClr val="bg1"/>
            </a:solidFill>
            <a:ln w="19050">
              <a:solidFill>
                <a:srgbClr val="4472C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1600" b="1" dirty="0">
                  <a:solidFill>
                    <a:srgbClr val="4472C4"/>
                  </a:solidFill>
                  <a:latin typeface="BIZ UDPゴシック" panose="020B0400000000000000" pitchFamily="50" charset="-128"/>
                  <a:ea typeface="BIZ UDPゴシック" panose="020B0400000000000000" pitchFamily="50" charset="-128"/>
                  <a:cs typeface="Meiryo" charset="-128"/>
                </a:rPr>
                <a:t>Android</a:t>
              </a:r>
              <a:r>
                <a:rPr lang="ja-JP" altLang="en-US" sz="1600" b="1" dirty="0">
                  <a:solidFill>
                    <a:srgbClr val="4472C4"/>
                  </a:solidFill>
                  <a:latin typeface="BIZ UDPゴシック" panose="020B0400000000000000" pitchFamily="50" charset="-128"/>
                  <a:ea typeface="BIZ UDPゴシック" panose="020B0400000000000000" pitchFamily="50" charset="-128"/>
                  <a:cs typeface="Meiryo" charset="-128"/>
                </a:rPr>
                <a:t>｜</a:t>
              </a:r>
              <a:r>
                <a:rPr lang="en-US" altLang="ja-JP" sz="1600" b="1" dirty="0">
                  <a:solidFill>
                    <a:srgbClr val="4472C4"/>
                  </a:solidFill>
                  <a:latin typeface="BIZ UDPゴシック" panose="020B0400000000000000" pitchFamily="50" charset="-128"/>
                  <a:ea typeface="BIZ UDPゴシック" panose="020B0400000000000000" pitchFamily="50" charset="-128"/>
                  <a:cs typeface="Meiryo" charset="-128"/>
                </a:rPr>
                <a:t>iPhone</a:t>
              </a:r>
              <a:endParaRPr lang="ja-JP" altLang="en-US" sz="1600" b="1" dirty="0">
                <a:solidFill>
                  <a:srgbClr val="4472C4"/>
                </a:solidFill>
                <a:latin typeface="BIZ UDPゴシック" panose="020B0400000000000000" pitchFamily="50" charset="-128"/>
                <a:ea typeface="BIZ UDPゴシック" panose="020B0400000000000000" pitchFamily="50" charset="-128"/>
                <a:cs typeface="Meiryo" charset="-128"/>
              </a:endParaRPr>
            </a:p>
          </p:txBody>
        </p:sp>
      </p:grpSp>
    </p:spTree>
    <p:extLst>
      <p:ext uri="{BB962C8B-B14F-4D97-AF65-F5344CB8AC3E}">
        <p14:creationId xmlns:p14="http://schemas.microsoft.com/office/powerpoint/2010/main" val="3308167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テキスト&#10;&#10;自動的に生成された説明">
            <a:extLst>
              <a:ext uri="{FF2B5EF4-FFF2-40B4-BE49-F238E27FC236}">
                <a16:creationId xmlns:a16="http://schemas.microsoft.com/office/drawing/2014/main" id="{45F4F64F-70E9-6281-C18F-859B85FF02EC}"/>
              </a:ext>
            </a:extLst>
          </p:cNvPr>
          <p:cNvPicPr>
            <a:picLocks noChangeAspect="1"/>
          </p:cNvPicPr>
          <p:nvPr/>
        </p:nvPicPr>
        <p:blipFill>
          <a:blip r:embed="rId4"/>
          <a:stretch>
            <a:fillRect/>
          </a:stretch>
        </p:blipFill>
        <p:spPr>
          <a:xfrm>
            <a:off x="5654253" y="2397543"/>
            <a:ext cx="1964330" cy="4284245"/>
          </a:xfrm>
          <a:prstGeom prst="rect">
            <a:avLst/>
          </a:prstGeom>
          <a:ln>
            <a:solidFill>
              <a:schemeClr val="tx1"/>
            </a:solidFill>
          </a:ln>
        </p:spPr>
      </p:pic>
      <p:pic>
        <p:nvPicPr>
          <p:cNvPr id="4" name="図 3" descr="文字の書かれた紙&#10;&#10;中程度の精度で自動的に生成された説明">
            <a:extLst>
              <a:ext uri="{FF2B5EF4-FFF2-40B4-BE49-F238E27FC236}">
                <a16:creationId xmlns:a16="http://schemas.microsoft.com/office/drawing/2014/main" id="{527CA557-6D80-4A17-31C9-BB3C1F70D0DE}"/>
              </a:ext>
            </a:extLst>
          </p:cNvPr>
          <p:cNvPicPr>
            <a:picLocks noChangeAspect="1"/>
          </p:cNvPicPr>
          <p:nvPr/>
        </p:nvPicPr>
        <p:blipFill>
          <a:blip r:embed="rId5"/>
          <a:stretch>
            <a:fillRect/>
          </a:stretch>
        </p:blipFill>
        <p:spPr>
          <a:xfrm>
            <a:off x="1487488" y="2399289"/>
            <a:ext cx="1964330" cy="4282500"/>
          </a:xfrm>
          <a:prstGeom prst="rect">
            <a:avLst/>
          </a:prstGeom>
          <a:ln>
            <a:solidFill>
              <a:schemeClr val="tx1"/>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1393026" y="202664"/>
            <a:ext cx="5020926" cy="523092"/>
          </a:xfrm>
        </p:spPr>
        <p:txBody>
          <a:bodyPr vert="horz" wrap="none" anchor="ctr">
            <a:spAutoFit/>
          </a:bodyPr>
          <a:lstStyle/>
          <a:p>
            <a:pPr>
              <a:lnSpc>
                <a:spcPct val="100000"/>
              </a:lnSpc>
            </a:pPr>
            <a:r>
              <a:rPr kumimoji="0" lang="ja-JP" altLang="en-US" kern="0" dirty="0"/>
              <a:t>位置情報の確認　［</a:t>
            </a:r>
            <a:r>
              <a:rPr kumimoji="0" lang="en-US" altLang="ja-JP" kern="0" dirty="0"/>
              <a:t>Android</a:t>
            </a:r>
            <a:r>
              <a:rPr kumimoji="0" lang="ja-JP" altLang="en-US" kern="0" dirty="0"/>
              <a:t>］ </a:t>
            </a:r>
          </a:p>
        </p:txBody>
      </p:sp>
      <p:sp>
        <p:nvSpPr>
          <p:cNvPr id="5" name="タイトル 1">
            <a:extLst>
              <a:ext uri="{FF2B5EF4-FFF2-40B4-BE49-F238E27FC236}">
                <a16:creationId xmlns:a16="http://schemas.microsoft.com/office/drawing/2014/main" id="{E62B61FE-BA63-0117-C36D-F8D0E59FB8A5}"/>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dirty="0">
                <a:solidFill>
                  <a:sysClr val="windowText" lastClr="000000"/>
                </a:solidFill>
              </a:rPr>
              <a:t>1-D</a:t>
            </a:r>
          </a:p>
        </p:txBody>
      </p:sp>
      <p:cxnSp>
        <p:nvCxnSpPr>
          <p:cNvPr id="13" name="直線矢印コネクタ 12">
            <a:extLst>
              <a:ext uri="{FF2B5EF4-FFF2-40B4-BE49-F238E27FC236}">
                <a16:creationId xmlns:a16="http://schemas.microsoft.com/office/drawing/2014/main" id="{527DE207-6585-7802-B6E4-7AE7F6048097}"/>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6B6FA6ED-DCE1-84A0-E29F-00F7BF86F3B6}"/>
              </a:ext>
            </a:extLst>
          </p:cNvPr>
          <p:cNvSpPr txBox="1"/>
          <p:nvPr/>
        </p:nvSpPr>
        <p:spPr>
          <a:xfrm>
            <a:off x="1101756"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9" name="テキスト ボックス 18">
            <a:extLst>
              <a:ext uri="{FF2B5EF4-FFF2-40B4-BE49-F238E27FC236}">
                <a16:creationId xmlns:a16="http://schemas.microsoft.com/office/drawing/2014/main" id="{2C2025C4-819A-CFE4-5E2A-78C30FF06D8D}"/>
              </a:ext>
            </a:extLst>
          </p:cNvPr>
          <p:cNvSpPr txBox="1"/>
          <p:nvPr/>
        </p:nvSpPr>
        <p:spPr>
          <a:xfrm>
            <a:off x="52963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BF903345-FB05-295E-716A-0FE02B3AEFD1}"/>
              </a:ext>
            </a:extLst>
          </p:cNvPr>
          <p:cNvSpPr txBox="1"/>
          <p:nvPr/>
        </p:nvSpPr>
        <p:spPr>
          <a:xfrm>
            <a:off x="5810328" y="1590111"/>
            <a:ext cx="298668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「位置情報を使用」が</a:t>
            </a:r>
            <a:r>
              <a:rPr lang="en-US" altLang="ja-JP" sz="1800" dirty="0">
                <a:solidFill>
                  <a:prstClr val="black"/>
                </a:solidFill>
                <a:latin typeface="BIZ UDPゴシック" panose="020B0400000000000000" pitchFamily="50" charset="-128"/>
                <a:ea typeface="BIZ UDPゴシック" panose="020B0400000000000000" pitchFamily="50" charset="-128"/>
              </a:rPr>
              <a:t>ON</a:t>
            </a:r>
            <a:r>
              <a:rPr lang="ja-JP" altLang="en-US" sz="1800" dirty="0">
                <a:solidFill>
                  <a:prstClr val="black"/>
                </a:solidFill>
                <a:latin typeface="BIZ UDPゴシック" panose="020B0400000000000000" pitchFamily="50" charset="-128"/>
                <a:ea typeface="BIZ UDPゴシック" panose="020B0400000000000000" pitchFamily="50" charset="-128"/>
              </a:rPr>
              <a:t>に</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なっているか確認します</a:t>
            </a:r>
          </a:p>
        </p:txBody>
      </p:sp>
      <p:sp>
        <p:nvSpPr>
          <p:cNvPr id="24" name="テキスト ボックス 23">
            <a:extLst>
              <a:ext uri="{FF2B5EF4-FFF2-40B4-BE49-F238E27FC236}">
                <a16:creationId xmlns:a16="http://schemas.microsoft.com/office/drawing/2014/main" id="{64114956-46D0-9FE0-14B9-8E5389563B7D}"/>
              </a:ext>
            </a:extLst>
          </p:cNvPr>
          <p:cNvSpPr txBox="1"/>
          <p:nvPr/>
        </p:nvSpPr>
        <p:spPr>
          <a:xfrm>
            <a:off x="1650458" y="1590111"/>
            <a:ext cx="3355155" cy="369332"/>
          </a:xfrm>
          <a:prstGeom prst="rect">
            <a:avLst/>
          </a:prstGeom>
          <a:noFill/>
        </p:spPr>
        <p:txBody>
          <a:bodyPr wrap="square" lIns="91440" tIns="45720" rIns="91440" bIns="45720" rtlCol="0" anchor="t">
            <a:spAutoFit/>
          </a:bodyPr>
          <a:lstStyle/>
          <a:p>
            <a:r>
              <a:rPr lang="ja-JP" altLang="en-US" dirty="0">
                <a:latin typeface="BIZ UDPゴシック" panose="020B0400000000000000" pitchFamily="50" charset="-128"/>
                <a:ea typeface="BIZ UDPゴシック" panose="020B0400000000000000" pitchFamily="50" charset="-128"/>
              </a:rPr>
              <a:t>「位置情報」を押します</a:t>
            </a:r>
          </a:p>
        </p:txBody>
      </p:sp>
      <p:sp>
        <p:nvSpPr>
          <p:cNvPr id="7" name="四角形: 角を丸くする 6">
            <a:extLst>
              <a:ext uri="{FF2B5EF4-FFF2-40B4-BE49-F238E27FC236}">
                <a16:creationId xmlns:a16="http://schemas.microsoft.com/office/drawing/2014/main" id="{07506537-EE19-58AB-5314-7C9F7B10B541}"/>
              </a:ext>
            </a:extLst>
          </p:cNvPr>
          <p:cNvSpPr/>
          <p:nvPr/>
        </p:nvSpPr>
        <p:spPr>
          <a:xfrm>
            <a:off x="1487488" y="4195028"/>
            <a:ext cx="1964330" cy="540025"/>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8" name="四角形: 角を丸くする 7">
            <a:extLst>
              <a:ext uri="{FF2B5EF4-FFF2-40B4-BE49-F238E27FC236}">
                <a16:creationId xmlns:a16="http://schemas.microsoft.com/office/drawing/2014/main" id="{CD4F3719-33D2-3EEB-F10A-0FCF76B19C66}"/>
              </a:ext>
            </a:extLst>
          </p:cNvPr>
          <p:cNvSpPr/>
          <p:nvPr/>
        </p:nvSpPr>
        <p:spPr>
          <a:xfrm>
            <a:off x="5667229" y="2926080"/>
            <a:ext cx="1938653" cy="348146"/>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テキスト ボックス 8">
            <a:extLst>
              <a:ext uri="{FF2B5EF4-FFF2-40B4-BE49-F238E27FC236}">
                <a16:creationId xmlns:a16="http://schemas.microsoft.com/office/drawing/2014/main" id="{E053BC0D-DBAD-161D-8566-E8CFC87DE4DE}"/>
              </a:ext>
            </a:extLst>
          </p:cNvPr>
          <p:cNvSpPr txBox="1"/>
          <p:nvPr/>
        </p:nvSpPr>
        <p:spPr>
          <a:xfrm>
            <a:off x="7669659" y="2932151"/>
            <a:ext cx="1423541" cy="1168461"/>
          </a:xfrm>
          <a:prstGeom prst="rect">
            <a:avLst/>
          </a:prstGeom>
          <a:noFill/>
        </p:spPr>
        <p:txBody>
          <a:bodyPr wrap="square" lIns="0" tIns="45720" rIns="0" bIns="45720" rtlCol="0" anchor="t">
            <a:spAutoFit/>
          </a:bodyPr>
          <a:lstStyle/>
          <a:p>
            <a:pPr>
              <a:lnSpc>
                <a:spcPct val="130000"/>
              </a:lnSpc>
            </a:pPr>
            <a:r>
              <a:rPr lang="en-US" altLang="ja-JP" sz="1400" dirty="0">
                <a:latin typeface="BIZ UDPゴシック" panose="020B0400000000000000" pitchFamily="50" charset="-128"/>
                <a:ea typeface="BIZ UDPゴシック" panose="020B0400000000000000" pitchFamily="50" charset="-128"/>
              </a:rPr>
              <a:t>※OFF</a:t>
            </a:r>
            <a:r>
              <a:rPr lang="ja-JP" altLang="en-US" sz="1400" dirty="0">
                <a:latin typeface="BIZ UDPゴシック" panose="020B0400000000000000" pitchFamily="50" charset="-128"/>
                <a:ea typeface="BIZ UDPゴシック" panose="020B0400000000000000" pitchFamily="50" charset="-128"/>
              </a:rPr>
              <a:t>になっている場合は押すかスライドでオンにします</a:t>
            </a:r>
            <a:endParaRPr lang="en-US" altLang="ja-JP" sz="1400" dirty="0">
              <a:latin typeface="BIZ UDPゴシック" panose="020B0400000000000000" pitchFamily="50" charset="-128"/>
              <a:ea typeface="BIZ UDPゴシック" panose="020B0400000000000000" pitchFamily="50" charset="-128"/>
            </a:endParaRPr>
          </a:p>
        </p:txBody>
      </p:sp>
      <p:sp>
        <p:nvSpPr>
          <p:cNvPr id="10" name="Slide Number Placeholder 5">
            <a:extLst>
              <a:ext uri="{FF2B5EF4-FFF2-40B4-BE49-F238E27FC236}">
                <a16:creationId xmlns:a16="http://schemas.microsoft.com/office/drawing/2014/main" id="{25C9DBCE-17D4-B0FF-8D15-9D2AF79F2D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sp>
        <p:nvSpPr>
          <p:cNvPr id="11" name="テキスト ボックス 10">
            <a:extLst>
              <a:ext uri="{FF2B5EF4-FFF2-40B4-BE49-F238E27FC236}">
                <a16:creationId xmlns:a16="http://schemas.microsoft.com/office/drawing/2014/main" id="{59D6EB6C-7EAE-2271-9DC5-A650E1E3994C}"/>
              </a:ext>
            </a:extLst>
          </p:cNvPr>
          <p:cNvSpPr txBox="1"/>
          <p:nvPr/>
        </p:nvSpPr>
        <p:spPr>
          <a:xfrm>
            <a:off x="4116679" y="1024193"/>
            <a:ext cx="5020926" cy="361959"/>
          </a:xfrm>
          <a:prstGeom prst="rect">
            <a:avLst/>
          </a:prstGeom>
          <a:noFill/>
        </p:spPr>
        <p:txBody>
          <a:bodyPr wrap="square" rtlCol="0">
            <a:spAutoFit/>
          </a:bodyPr>
          <a:lstStyle/>
          <a:p>
            <a:pPr marL="187325" indent="-187325" algn="r">
              <a:lnSpc>
                <a:spcPct val="130000"/>
              </a:lnSpc>
              <a:buFont typeface="BIZ UDPゴシック" panose="020B0400000000000000" pitchFamily="50" charset="-128"/>
              <a:buChar char="※"/>
            </a:pPr>
            <a:r>
              <a:rPr kumimoji="1" lang="ja-JP" altLang="en-US" sz="1600" dirty="0">
                <a:solidFill>
                  <a:srgbClr val="4472C4"/>
                </a:solidFill>
                <a:latin typeface="BIZ UDPゴシック" panose="020B0400000000000000" pitchFamily="50" charset="-128"/>
                <a:ea typeface="BIZ UDPゴシック" panose="020B0400000000000000" pitchFamily="50" charset="-128"/>
              </a:rPr>
              <a:t>機種によって</a:t>
            </a:r>
            <a:r>
              <a:rPr lang="ja-JP" altLang="en-US" sz="1600" dirty="0">
                <a:solidFill>
                  <a:srgbClr val="4472C4"/>
                </a:solidFill>
                <a:latin typeface="BIZ UDPゴシック" panose="020B0400000000000000" pitchFamily="50" charset="-128"/>
                <a:ea typeface="BIZ UDPゴシック" panose="020B0400000000000000" pitchFamily="50" charset="-128"/>
              </a:rPr>
              <a:t>項目名等が</a:t>
            </a:r>
            <a:r>
              <a:rPr kumimoji="1" lang="ja-JP" altLang="en-US" sz="1600" dirty="0">
                <a:solidFill>
                  <a:srgbClr val="4472C4"/>
                </a:solidFill>
                <a:latin typeface="BIZ UDPゴシック" panose="020B0400000000000000" pitchFamily="50" charset="-128"/>
                <a:ea typeface="BIZ UDPゴシック" panose="020B0400000000000000" pitchFamily="50" charset="-128"/>
              </a:rPr>
              <a:t>異なる場合があります</a:t>
            </a:r>
          </a:p>
        </p:txBody>
      </p:sp>
      <p:sp>
        <p:nvSpPr>
          <p:cNvPr id="12" name="テキスト ボックス 11">
            <a:extLst>
              <a:ext uri="{FF2B5EF4-FFF2-40B4-BE49-F238E27FC236}">
                <a16:creationId xmlns:a16="http://schemas.microsoft.com/office/drawing/2014/main" id="{8834B0F6-783C-DF28-49A5-6B8C92161CD3}"/>
              </a:ext>
            </a:extLst>
          </p:cNvPr>
          <p:cNvSpPr txBox="1"/>
          <p:nvPr/>
        </p:nvSpPr>
        <p:spPr>
          <a:xfrm>
            <a:off x="6639004" y="62278"/>
            <a:ext cx="2588148" cy="717825"/>
          </a:xfrm>
          <a:prstGeom prst="rect">
            <a:avLst/>
          </a:prstGeom>
          <a:noFill/>
        </p:spPr>
        <p:txBody>
          <a:bodyPr wrap="square" rtlCol="0">
            <a:spAutoFit/>
          </a:bodyPr>
          <a:lstStyle/>
          <a:p>
            <a:pPr>
              <a:lnSpc>
                <a:spcPct val="130000"/>
              </a:lnSpc>
            </a:pPr>
            <a:r>
              <a:rPr lang="ja-JP" altLang="en-US" sz="1100" dirty="0">
                <a:solidFill>
                  <a:srgbClr val="4472C4"/>
                </a:solidFill>
                <a:latin typeface="BIZ UDPゴシック" panose="020B0400000000000000" pitchFamily="50" charset="-128"/>
                <a:ea typeface="BIZ UDPゴシック" panose="020B0400000000000000" pitchFamily="50" charset="-128"/>
              </a:rPr>
              <a:t>掲載機種：</a:t>
            </a:r>
            <a:r>
              <a:rPr lang="en-US" altLang="ja-JP" sz="1100" dirty="0">
                <a:solidFill>
                  <a:srgbClr val="4472C4"/>
                </a:solidFill>
                <a:latin typeface="BIZ UDPゴシック" panose="020B0400000000000000" pitchFamily="50" charset="-128"/>
                <a:ea typeface="BIZ UDPゴシック" panose="020B0400000000000000" pitchFamily="50" charset="-128"/>
              </a:rPr>
              <a:t>Galaxy</a:t>
            </a:r>
            <a:r>
              <a:rPr lang="ja-JP" altLang="en-US" sz="1100" dirty="0">
                <a:solidFill>
                  <a:srgbClr val="4472C4"/>
                </a:solidFill>
                <a:latin typeface="BIZ UDPゴシック" panose="020B0400000000000000" pitchFamily="50" charset="-128"/>
                <a:ea typeface="BIZ UDPゴシック" panose="020B0400000000000000" pitchFamily="50" charset="-128"/>
              </a:rPr>
              <a:t> </a:t>
            </a:r>
            <a:r>
              <a:rPr lang="en-US" altLang="ja-JP" sz="1100" dirty="0">
                <a:solidFill>
                  <a:srgbClr val="4472C4"/>
                </a:solidFill>
                <a:latin typeface="BIZ UDPゴシック" panose="020B0400000000000000" pitchFamily="50" charset="-128"/>
                <a:ea typeface="BIZ UDPゴシック" panose="020B0400000000000000" pitchFamily="50" charset="-128"/>
              </a:rPr>
              <a:t>A20 SC-02M</a:t>
            </a:r>
          </a:p>
          <a:p>
            <a:pPr>
              <a:lnSpc>
                <a:spcPct val="130000"/>
              </a:lnSpc>
            </a:pPr>
            <a:r>
              <a:rPr lang="ja-JP" altLang="en-US" sz="1100" dirty="0">
                <a:solidFill>
                  <a:srgbClr val="4472C4"/>
                </a:solidFill>
                <a:latin typeface="BIZ UDPゴシック" panose="020B0400000000000000" pitchFamily="50" charset="-128"/>
                <a:ea typeface="BIZ UDPゴシック" panose="020B0400000000000000" pitchFamily="50" charset="-128"/>
              </a:rPr>
              <a:t>対応</a:t>
            </a:r>
            <a:r>
              <a:rPr lang="en-US" altLang="ja-JP" sz="1100" dirty="0">
                <a:solidFill>
                  <a:srgbClr val="4472C4"/>
                </a:solidFill>
                <a:latin typeface="BIZ UDPゴシック" panose="020B0400000000000000" pitchFamily="50" charset="-128"/>
                <a:ea typeface="BIZ UDPゴシック" panose="020B0400000000000000" pitchFamily="50" charset="-128"/>
              </a:rPr>
              <a:t>OS</a:t>
            </a:r>
            <a:r>
              <a:rPr lang="ja-JP" altLang="en-US" sz="1100" dirty="0">
                <a:solidFill>
                  <a:srgbClr val="4472C4"/>
                </a:solidFill>
                <a:latin typeface="BIZ UDPゴシック" panose="020B0400000000000000" pitchFamily="50" charset="-128"/>
                <a:ea typeface="BIZ UDPゴシック" panose="020B0400000000000000" pitchFamily="50" charset="-128"/>
              </a:rPr>
              <a:t>：</a:t>
            </a:r>
            <a:r>
              <a:rPr lang="en-US" altLang="ja-JP" sz="1100" dirty="0">
                <a:solidFill>
                  <a:srgbClr val="4472C4"/>
                </a:solidFill>
                <a:latin typeface="BIZ UDPゴシック" panose="020B0400000000000000" pitchFamily="50" charset="-128"/>
                <a:ea typeface="BIZ UDPゴシック" panose="020B0400000000000000" pitchFamily="50" charset="-128"/>
              </a:rPr>
              <a:t>Android9</a:t>
            </a:r>
          </a:p>
          <a:p>
            <a:pPr>
              <a:lnSpc>
                <a:spcPct val="130000"/>
              </a:lnSpc>
            </a:pPr>
            <a:r>
              <a:rPr lang="ja-JP" altLang="en-US" sz="1100" dirty="0">
                <a:solidFill>
                  <a:srgbClr val="4472C4"/>
                </a:solidFill>
                <a:latin typeface="BIZ UDPゴシック" panose="020B0400000000000000" pitchFamily="50" charset="-128"/>
                <a:ea typeface="BIZ UDPゴシック" panose="020B0400000000000000" pitchFamily="50" charset="-128"/>
              </a:rPr>
              <a:t>アプリのバージョン：</a:t>
            </a:r>
            <a:r>
              <a:rPr lang="en-US" altLang="ja-JP" sz="1100" dirty="0">
                <a:solidFill>
                  <a:srgbClr val="4472C4"/>
                </a:solidFill>
                <a:latin typeface="BIZ UDPゴシック" panose="020B0400000000000000" pitchFamily="50" charset="-128"/>
                <a:ea typeface="BIZ UDPゴシック" panose="020B0400000000000000" pitchFamily="50" charset="-128"/>
              </a:rPr>
              <a:t>23.0</a:t>
            </a:r>
          </a:p>
        </p:txBody>
      </p:sp>
    </p:spTree>
    <p:extLst>
      <p:ext uri="{BB962C8B-B14F-4D97-AF65-F5344CB8AC3E}">
        <p14:creationId xmlns:p14="http://schemas.microsoft.com/office/powerpoint/2010/main" val="8237188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descr="設定の画面の一覧にある「Google Maps」の画像">
            <a:extLst>
              <a:ext uri="{FF2B5EF4-FFF2-40B4-BE49-F238E27FC236}">
                <a16:creationId xmlns:a16="http://schemas.microsoft.com/office/drawing/2014/main" id="{7038DF1A-ACC5-1E92-486A-D11A83FAF1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1704" y="2399288"/>
            <a:ext cx="2431546" cy="4347591"/>
          </a:xfrm>
          <a:prstGeom prst="rect">
            <a:avLst/>
          </a:prstGeom>
          <a:ln w="9525">
            <a:solidFill>
              <a:schemeClr val="tx1">
                <a:lumMod val="50000"/>
                <a:lumOff val="50000"/>
              </a:schemeClr>
            </a:solidFill>
          </a:ln>
        </p:spPr>
      </p:pic>
      <p:pic>
        <p:nvPicPr>
          <p:cNvPr id="27" name="図 26">
            <a:extLst>
              <a:ext uri="{FF2B5EF4-FFF2-40B4-BE49-F238E27FC236}">
                <a16:creationId xmlns:a16="http://schemas.microsoft.com/office/drawing/2014/main" id="{88F3BD6C-AB61-F0CD-6D44-265FC1E13519}"/>
              </a:ext>
            </a:extLst>
          </p:cNvPr>
          <p:cNvPicPr>
            <a:picLocks noChangeAspect="1"/>
          </p:cNvPicPr>
          <p:nvPr/>
        </p:nvPicPr>
        <p:blipFill rotWithShape="1">
          <a:blip r:embed="rId5"/>
          <a:srcRect l="4949" t="9996" r="4931" b="11130"/>
          <a:stretch/>
        </p:blipFill>
        <p:spPr>
          <a:xfrm>
            <a:off x="1154420" y="2318880"/>
            <a:ext cx="2550612" cy="4428000"/>
          </a:xfrm>
          <a:prstGeom prst="rect">
            <a:avLst/>
          </a:prstGeom>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1393026" y="202664"/>
            <a:ext cx="4818948" cy="523092"/>
          </a:xfrm>
        </p:spPr>
        <p:txBody>
          <a:bodyPr vert="horz" wrap="none" anchor="ctr">
            <a:spAutoFit/>
          </a:bodyPr>
          <a:lstStyle/>
          <a:p>
            <a:pPr>
              <a:lnSpc>
                <a:spcPct val="100000"/>
              </a:lnSpc>
            </a:pPr>
            <a:r>
              <a:rPr kumimoji="0" lang="ja-JP" altLang="en-US" kern="0" dirty="0"/>
              <a:t>位置情報の確認　［</a:t>
            </a:r>
            <a:r>
              <a:rPr kumimoji="0" lang="en-US" altLang="ja-JP" kern="0" dirty="0"/>
              <a:t>iPhone</a:t>
            </a:r>
            <a:r>
              <a:rPr kumimoji="0" lang="ja-JP" altLang="en-US" kern="0" dirty="0"/>
              <a:t>］ </a:t>
            </a:r>
          </a:p>
        </p:txBody>
      </p:sp>
      <p:sp>
        <p:nvSpPr>
          <p:cNvPr id="5" name="タイトル 1">
            <a:extLst>
              <a:ext uri="{FF2B5EF4-FFF2-40B4-BE49-F238E27FC236}">
                <a16:creationId xmlns:a16="http://schemas.microsoft.com/office/drawing/2014/main" id="{E62B61FE-BA63-0117-C36D-F8D0E59FB8A5}"/>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dirty="0">
                <a:solidFill>
                  <a:sysClr val="windowText" lastClr="000000"/>
                </a:solidFill>
              </a:rPr>
              <a:t>1-D</a:t>
            </a:r>
            <a:endParaRPr kumimoji="0" lang="ja-JP" altLang="en-US" sz="2799" kern="0" dirty="0">
              <a:solidFill>
                <a:sysClr val="windowText" lastClr="000000"/>
              </a:solidFill>
            </a:endParaRPr>
          </a:p>
        </p:txBody>
      </p:sp>
      <p:sp>
        <p:nvSpPr>
          <p:cNvPr id="7" name="テキスト ボックス 6">
            <a:extLst>
              <a:ext uri="{FF2B5EF4-FFF2-40B4-BE49-F238E27FC236}">
                <a16:creationId xmlns:a16="http://schemas.microsoft.com/office/drawing/2014/main" id="{B0DEF088-A15C-31B7-87B6-6307D25D7C1B}"/>
              </a:ext>
            </a:extLst>
          </p:cNvPr>
          <p:cNvSpPr txBox="1"/>
          <p:nvPr/>
        </p:nvSpPr>
        <p:spPr>
          <a:xfrm>
            <a:off x="6984982" y="215327"/>
            <a:ext cx="1881034" cy="497765"/>
          </a:xfrm>
          <a:prstGeom prst="rect">
            <a:avLst/>
          </a:prstGeom>
          <a:noFill/>
        </p:spPr>
        <p:txBody>
          <a:bodyPr wrap="square" rtlCol="0">
            <a:spAutoFit/>
          </a:bodyPr>
          <a:lstStyle/>
          <a:p>
            <a:pPr>
              <a:lnSpc>
                <a:spcPct val="130000"/>
              </a:lnSpc>
            </a:pPr>
            <a:r>
              <a:rPr lang="zh-TW" altLang="en-US" sz="1100" dirty="0">
                <a:solidFill>
                  <a:srgbClr val="4472C4"/>
                </a:solidFill>
                <a:latin typeface="BIZ UDPゴシック" panose="020B0400000000000000" pitchFamily="50" charset="-128"/>
                <a:ea typeface="BIZ UDPゴシック" panose="020B0400000000000000" pitchFamily="50" charset="-128"/>
              </a:rPr>
              <a:t>掲載機種：</a:t>
            </a:r>
            <a:r>
              <a:rPr lang="en-US" altLang="zh-TW" sz="1100" dirty="0" err="1">
                <a:solidFill>
                  <a:srgbClr val="4472C4"/>
                </a:solidFill>
                <a:latin typeface="BIZ UDPゴシック" panose="020B0400000000000000" pitchFamily="50" charset="-128"/>
                <a:ea typeface="BIZ UDPゴシック" panose="020B0400000000000000" pitchFamily="50" charset="-128"/>
              </a:rPr>
              <a:t>i</a:t>
            </a:r>
            <a:r>
              <a:rPr lang="zh-TW" altLang="en-US" sz="1100" dirty="0">
                <a:solidFill>
                  <a:srgbClr val="4472C4"/>
                </a:solidFill>
                <a:latin typeface="BIZ UDPゴシック" panose="020B0400000000000000" pitchFamily="50" charset="-128"/>
                <a:ea typeface="BIZ UDPゴシック" panose="020B0400000000000000" pitchFamily="50" charset="-128"/>
              </a:rPr>
              <a:t>Ｐ</a:t>
            </a:r>
            <a:r>
              <a:rPr lang="en-US" altLang="zh-TW" sz="1100" dirty="0">
                <a:solidFill>
                  <a:srgbClr val="4472C4"/>
                </a:solidFill>
                <a:latin typeface="BIZ UDPゴシック" panose="020B0400000000000000" pitchFamily="50" charset="-128"/>
                <a:ea typeface="BIZ UDPゴシック" panose="020B0400000000000000" pitchFamily="50" charset="-128"/>
              </a:rPr>
              <a:t>hone </a:t>
            </a:r>
            <a:r>
              <a:rPr lang="en-US" altLang="ja-JP" sz="1100" dirty="0">
                <a:solidFill>
                  <a:srgbClr val="4472C4"/>
                </a:solidFill>
                <a:latin typeface="BIZ UDPゴシック" panose="020B0400000000000000" pitchFamily="50" charset="-128"/>
                <a:ea typeface="BIZ UDPゴシック" panose="020B0400000000000000" pitchFamily="50" charset="-128"/>
              </a:rPr>
              <a:t>SE</a:t>
            </a:r>
            <a:endParaRPr lang="en-US" altLang="zh-TW" sz="1100" dirty="0">
              <a:solidFill>
                <a:srgbClr val="4472C4"/>
              </a:solidFill>
              <a:latin typeface="BIZ UDPゴシック" panose="020B0400000000000000" pitchFamily="50" charset="-128"/>
              <a:ea typeface="BIZ UDPゴシック" panose="020B0400000000000000" pitchFamily="50" charset="-128"/>
            </a:endParaRPr>
          </a:p>
          <a:p>
            <a:pPr>
              <a:lnSpc>
                <a:spcPct val="130000"/>
              </a:lnSpc>
            </a:pPr>
            <a:r>
              <a:rPr lang="zh-TW" altLang="en-US" sz="1100" dirty="0">
                <a:solidFill>
                  <a:srgbClr val="4472C4"/>
                </a:solidFill>
                <a:latin typeface="BIZ UDPゴシック" panose="020B0400000000000000" pitchFamily="50" charset="-128"/>
                <a:ea typeface="BIZ UDPゴシック" panose="020B0400000000000000" pitchFamily="50" charset="-128"/>
              </a:rPr>
              <a:t>対応</a:t>
            </a:r>
            <a:r>
              <a:rPr lang="en-US" altLang="zh-TW" sz="1100" dirty="0">
                <a:solidFill>
                  <a:srgbClr val="4472C4"/>
                </a:solidFill>
                <a:latin typeface="BIZ UDPゴシック" panose="020B0400000000000000" pitchFamily="50" charset="-128"/>
                <a:ea typeface="BIZ UDPゴシック" panose="020B0400000000000000" pitchFamily="50" charset="-128"/>
              </a:rPr>
              <a:t>OS</a:t>
            </a:r>
            <a:r>
              <a:rPr lang="zh-TW" altLang="en-US" sz="1100" dirty="0">
                <a:solidFill>
                  <a:srgbClr val="4472C4"/>
                </a:solidFill>
                <a:latin typeface="BIZ UDPゴシック" panose="020B0400000000000000" pitchFamily="50" charset="-128"/>
                <a:ea typeface="BIZ UDPゴシック" panose="020B0400000000000000" pitchFamily="50" charset="-128"/>
              </a:rPr>
              <a:t>：</a:t>
            </a:r>
            <a:r>
              <a:rPr lang="en-US" altLang="zh-TW" sz="1100" dirty="0">
                <a:solidFill>
                  <a:srgbClr val="4472C4"/>
                </a:solidFill>
                <a:latin typeface="BIZ UDPゴシック" panose="020B0400000000000000" pitchFamily="50" charset="-128"/>
                <a:ea typeface="BIZ UDPゴシック" panose="020B0400000000000000" pitchFamily="50" charset="-128"/>
              </a:rPr>
              <a:t>iOS 1</a:t>
            </a:r>
            <a:r>
              <a:rPr lang="en-US" altLang="ja-JP" sz="1100" dirty="0">
                <a:solidFill>
                  <a:srgbClr val="4472C4"/>
                </a:solidFill>
                <a:latin typeface="BIZ UDPゴシック" panose="020B0400000000000000" pitchFamily="50" charset="-128"/>
                <a:ea typeface="BIZ UDPゴシック" panose="020B0400000000000000" pitchFamily="50" charset="-128"/>
              </a:rPr>
              <a:t>7</a:t>
            </a:r>
            <a:r>
              <a:rPr lang="en-US" altLang="zh-TW" sz="1100" dirty="0">
                <a:solidFill>
                  <a:srgbClr val="4472C4"/>
                </a:solidFill>
                <a:latin typeface="BIZ UDPゴシック" panose="020B0400000000000000" pitchFamily="50" charset="-128"/>
                <a:ea typeface="BIZ UDPゴシック" panose="020B0400000000000000" pitchFamily="50" charset="-128"/>
              </a:rPr>
              <a:t>.</a:t>
            </a:r>
            <a:r>
              <a:rPr lang="en-US" altLang="ja-JP" sz="1100" dirty="0">
                <a:solidFill>
                  <a:srgbClr val="4472C4"/>
                </a:solidFill>
                <a:latin typeface="BIZ UDPゴシック" panose="020B0400000000000000" pitchFamily="50" charset="-128"/>
                <a:ea typeface="BIZ UDPゴシック" panose="020B0400000000000000" pitchFamily="50" charset="-128"/>
              </a:rPr>
              <a:t>5.1</a:t>
            </a:r>
            <a:endParaRPr lang="en-US" altLang="zh-TW" sz="1100" dirty="0">
              <a:solidFill>
                <a:srgbClr val="4472C4"/>
              </a:solidFill>
              <a:latin typeface="BIZ UDPゴシック" panose="020B0400000000000000" pitchFamily="50" charset="-128"/>
              <a:ea typeface="BIZ UDPゴシック" panose="020B0400000000000000" pitchFamily="50" charset="-128"/>
            </a:endParaRPr>
          </a:p>
        </p:txBody>
      </p:sp>
      <p:cxnSp>
        <p:nvCxnSpPr>
          <p:cNvPr id="3" name="直線矢印コネクタ 2">
            <a:extLst>
              <a:ext uri="{FF2B5EF4-FFF2-40B4-BE49-F238E27FC236}">
                <a16:creationId xmlns:a16="http://schemas.microsoft.com/office/drawing/2014/main" id="{EBEED980-3718-04E7-F474-212EE44B661E}"/>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F97BDE04-363C-05FA-1D41-3CF72B2941A3}"/>
              </a:ext>
            </a:extLst>
          </p:cNvPr>
          <p:cNvSpPr txBox="1"/>
          <p:nvPr/>
        </p:nvSpPr>
        <p:spPr>
          <a:xfrm>
            <a:off x="929479"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a:extLst>
              <a:ext uri="{FF2B5EF4-FFF2-40B4-BE49-F238E27FC236}">
                <a16:creationId xmlns:a16="http://schemas.microsoft.com/office/drawing/2014/main" id="{6C569D71-9540-D863-FA26-A65424D42F93}"/>
              </a:ext>
            </a:extLst>
          </p:cNvPr>
          <p:cNvSpPr txBox="1"/>
          <p:nvPr/>
        </p:nvSpPr>
        <p:spPr>
          <a:xfrm>
            <a:off x="5057840"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1" name="テキスト ボックス 10">
            <a:extLst>
              <a:ext uri="{FF2B5EF4-FFF2-40B4-BE49-F238E27FC236}">
                <a16:creationId xmlns:a16="http://schemas.microsoft.com/office/drawing/2014/main" id="{2963D67A-14FD-0CD8-CCB8-483CD34477EF}"/>
              </a:ext>
            </a:extLst>
          </p:cNvPr>
          <p:cNvSpPr txBox="1"/>
          <p:nvPr/>
        </p:nvSpPr>
        <p:spPr>
          <a:xfrm>
            <a:off x="5571790" y="1590111"/>
            <a:ext cx="3333672" cy="369332"/>
          </a:xfrm>
          <a:prstGeom prst="rect">
            <a:avLst/>
          </a:prstGeom>
          <a:noFill/>
        </p:spPr>
        <p:txBody>
          <a:bodyPr wrap="square" rtlCol="0" anchor="ctr">
            <a:spAutoFit/>
          </a:bodyPr>
          <a:lstStyle/>
          <a:p>
            <a:r>
              <a:rPr lang="en-US" altLang="ja-JP" dirty="0">
                <a:latin typeface="BIZ UDPゴシック" panose="020B0400000000000000" pitchFamily="50" charset="-128"/>
                <a:ea typeface="BIZ UDPゴシック" panose="020B0400000000000000" pitchFamily="50" charset="-128"/>
              </a:rPr>
              <a:t>｢Google Maps｣</a:t>
            </a:r>
            <a:r>
              <a:rPr lang="ja-JP" altLang="en-US" dirty="0">
                <a:latin typeface="BIZ UDPゴシック" panose="020B0400000000000000" pitchFamily="50" charset="-128"/>
                <a:ea typeface="BIZ UDPゴシック" panose="020B0400000000000000" pitchFamily="50" charset="-128"/>
              </a:rPr>
              <a:t>を押します</a:t>
            </a:r>
          </a:p>
        </p:txBody>
      </p:sp>
      <p:sp>
        <p:nvSpPr>
          <p:cNvPr id="12" name="テキスト ボックス 11">
            <a:extLst>
              <a:ext uri="{FF2B5EF4-FFF2-40B4-BE49-F238E27FC236}">
                <a16:creationId xmlns:a16="http://schemas.microsoft.com/office/drawing/2014/main" id="{C47E9D54-8002-DCFE-276B-ABB4DF08ECD4}"/>
              </a:ext>
            </a:extLst>
          </p:cNvPr>
          <p:cNvSpPr txBox="1"/>
          <p:nvPr/>
        </p:nvSpPr>
        <p:spPr>
          <a:xfrm>
            <a:off x="1478181" y="1590111"/>
            <a:ext cx="3355155" cy="369332"/>
          </a:xfrm>
          <a:prstGeom prst="rect">
            <a:avLst/>
          </a:prstGeom>
          <a:noFill/>
        </p:spPr>
        <p:txBody>
          <a:bodyPr wrap="square" lIns="91440" tIns="45720" rIns="91440" bIns="45720" rtlCol="0" anchor="t">
            <a:spAutoFit/>
          </a:bodyPr>
          <a:lstStyle/>
          <a:p>
            <a:r>
              <a:rPr lang="ja-JP" altLang="en-US" dirty="0">
                <a:latin typeface="BIZ UDPゴシック" panose="020B0400000000000000" pitchFamily="50" charset="-128"/>
                <a:ea typeface="BIZ UDPゴシック" panose="020B0400000000000000" pitchFamily="50" charset="-128"/>
              </a:rPr>
              <a:t>設定      を押します</a:t>
            </a:r>
            <a:endParaRPr lang="en-US" altLang="ja-JP" dirty="0">
              <a:latin typeface="BIZ UDPゴシック" panose="020B0400000000000000" pitchFamily="50" charset="-128"/>
              <a:ea typeface="BIZ UDPゴシック" panose="020B0400000000000000" pitchFamily="50" charset="-128"/>
            </a:endParaRPr>
          </a:p>
        </p:txBody>
      </p:sp>
      <p:sp>
        <p:nvSpPr>
          <p:cNvPr id="17" name="四角形: 角を丸くする 16">
            <a:extLst>
              <a:ext uri="{FF2B5EF4-FFF2-40B4-BE49-F238E27FC236}">
                <a16:creationId xmlns:a16="http://schemas.microsoft.com/office/drawing/2014/main" id="{4E254A07-16E1-7633-D197-983007559E9B}"/>
              </a:ext>
            </a:extLst>
          </p:cNvPr>
          <p:cNvSpPr/>
          <p:nvPr/>
        </p:nvSpPr>
        <p:spPr>
          <a:xfrm>
            <a:off x="1911708" y="4888404"/>
            <a:ext cx="473684" cy="50523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pic>
        <p:nvPicPr>
          <p:cNvPr id="26" name="図 25">
            <a:extLst>
              <a:ext uri="{FF2B5EF4-FFF2-40B4-BE49-F238E27FC236}">
                <a16:creationId xmlns:a16="http://schemas.microsoft.com/office/drawing/2014/main" id="{D57E2BFD-7B99-F15A-9380-96C012446525}"/>
              </a:ext>
            </a:extLst>
          </p:cNvPr>
          <p:cNvPicPr>
            <a:picLocks noChangeAspect="1"/>
          </p:cNvPicPr>
          <p:nvPr/>
        </p:nvPicPr>
        <p:blipFill rotWithShape="1">
          <a:blip r:embed="rId8"/>
          <a:srcRect l="13330" t="10387" r="10021" b="10439"/>
          <a:stretch/>
        </p:blipFill>
        <p:spPr>
          <a:xfrm>
            <a:off x="2068073" y="1590111"/>
            <a:ext cx="371850" cy="369332"/>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p:spPr>
      </p:pic>
      <p:sp>
        <p:nvSpPr>
          <p:cNvPr id="30" name="四角形: 角を丸くする 29">
            <a:extLst>
              <a:ext uri="{FF2B5EF4-FFF2-40B4-BE49-F238E27FC236}">
                <a16:creationId xmlns:a16="http://schemas.microsoft.com/office/drawing/2014/main" id="{242458AB-9163-BE30-7E01-D6C68243C13A}"/>
              </a:ext>
            </a:extLst>
          </p:cNvPr>
          <p:cNvSpPr/>
          <p:nvPr/>
        </p:nvSpPr>
        <p:spPr>
          <a:xfrm>
            <a:off x="5507348" y="3415748"/>
            <a:ext cx="2312894" cy="28800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5" name="Slide Number Placeholder 5">
            <a:extLst>
              <a:ext uri="{FF2B5EF4-FFF2-40B4-BE49-F238E27FC236}">
                <a16:creationId xmlns:a16="http://schemas.microsoft.com/office/drawing/2014/main" id="{C874A5C4-8C85-9B95-D064-B26DC23CBE40}"/>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9</a:t>
            </a:r>
          </a:p>
        </p:txBody>
      </p:sp>
      <p:sp>
        <p:nvSpPr>
          <p:cNvPr id="6" name="テキスト ボックス 5">
            <a:extLst>
              <a:ext uri="{FF2B5EF4-FFF2-40B4-BE49-F238E27FC236}">
                <a16:creationId xmlns:a16="http://schemas.microsoft.com/office/drawing/2014/main" id="{9C3872C4-10B7-EF6C-BCAF-EEB7C1BEACC1}"/>
              </a:ext>
            </a:extLst>
          </p:cNvPr>
          <p:cNvSpPr txBox="1"/>
          <p:nvPr/>
        </p:nvSpPr>
        <p:spPr>
          <a:xfrm>
            <a:off x="4116679" y="1024193"/>
            <a:ext cx="5020926" cy="361959"/>
          </a:xfrm>
          <a:prstGeom prst="rect">
            <a:avLst/>
          </a:prstGeom>
          <a:noFill/>
        </p:spPr>
        <p:txBody>
          <a:bodyPr wrap="square" rtlCol="0">
            <a:spAutoFit/>
          </a:bodyPr>
          <a:lstStyle/>
          <a:p>
            <a:pPr marL="187325" indent="-187325" algn="r">
              <a:lnSpc>
                <a:spcPct val="130000"/>
              </a:lnSpc>
              <a:buFont typeface="BIZ UDPゴシック" panose="020B0400000000000000" pitchFamily="50" charset="-128"/>
              <a:buChar char="※"/>
            </a:pPr>
            <a:r>
              <a:rPr kumimoji="1" lang="ja-JP" altLang="en-US" sz="1600" dirty="0">
                <a:solidFill>
                  <a:srgbClr val="4472C4"/>
                </a:solidFill>
                <a:latin typeface="BIZ UDPゴシック" panose="020B0400000000000000" pitchFamily="50" charset="-128"/>
                <a:ea typeface="BIZ UDPゴシック" panose="020B0400000000000000" pitchFamily="50" charset="-128"/>
              </a:rPr>
              <a:t>機種によって</a:t>
            </a:r>
            <a:r>
              <a:rPr lang="ja-JP" altLang="en-US" sz="1600" dirty="0">
                <a:solidFill>
                  <a:srgbClr val="4472C4"/>
                </a:solidFill>
                <a:latin typeface="BIZ UDPゴシック" panose="020B0400000000000000" pitchFamily="50" charset="-128"/>
                <a:ea typeface="BIZ UDPゴシック" panose="020B0400000000000000" pitchFamily="50" charset="-128"/>
              </a:rPr>
              <a:t>項目名等が</a:t>
            </a:r>
            <a:r>
              <a:rPr kumimoji="1" lang="ja-JP" altLang="en-US" sz="1600" dirty="0">
                <a:solidFill>
                  <a:srgbClr val="4472C4"/>
                </a:solidFill>
                <a:latin typeface="BIZ UDPゴシック" panose="020B0400000000000000" pitchFamily="50" charset="-128"/>
                <a:ea typeface="BIZ UDPゴシック" panose="020B0400000000000000" pitchFamily="50" charset="-128"/>
              </a:rPr>
              <a:t>異なる場合があります</a:t>
            </a:r>
          </a:p>
        </p:txBody>
      </p:sp>
    </p:spTree>
    <p:extLst>
      <p:ext uri="{BB962C8B-B14F-4D97-AF65-F5344CB8AC3E}">
        <p14:creationId xmlns:p14="http://schemas.microsoft.com/office/powerpoint/2010/main" val="549055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位置情報」の設定画面の画像">
            <a:extLst>
              <a:ext uri="{FF2B5EF4-FFF2-40B4-BE49-F238E27FC236}">
                <a16:creationId xmlns:a16="http://schemas.microsoft.com/office/drawing/2014/main" id="{17C44215-2FB1-6CC1-6194-8DEE8F82FD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5375" y="2386037"/>
            <a:ext cx="2449834" cy="4360842"/>
          </a:xfrm>
          <a:prstGeom prst="rect">
            <a:avLst/>
          </a:prstGeom>
          <a:ln w="9525">
            <a:solidFill>
              <a:schemeClr val="tx1">
                <a:lumMod val="50000"/>
                <a:lumOff val="50000"/>
              </a:schemeClr>
            </a:solidFill>
          </a:ln>
        </p:spPr>
      </p:pic>
      <p:pic>
        <p:nvPicPr>
          <p:cNvPr id="6" name="図 5" descr="「Google Maps」の設定画面の画像">
            <a:extLst>
              <a:ext uri="{FF2B5EF4-FFF2-40B4-BE49-F238E27FC236}">
                <a16:creationId xmlns:a16="http://schemas.microsoft.com/office/drawing/2014/main" id="{458C6BCE-3633-33C3-A970-0610FD373E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8793" y="2386036"/>
            <a:ext cx="2449834" cy="4357436"/>
          </a:xfrm>
          <a:prstGeom prst="rect">
            <a:avLst/>
          </a:prstGeom>
          <a:ln w="9525">
            <a:solidFill>
              <a:schemeClr val="tx1">
                <a:lumMod val="50000"/>
                <a:lumOff val="50000"/>
              </a:schemeClr>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1393026" y="202664"/>
            <a:ext cx="4818948" cy="523092"/>
          </a:xfrm>
        </p:spPr>
        <p:txBody>
          <a:bodyPr vert="horz" wrap="none" anchor="ctr">
            <a:spAutoFit/>
          </a:bodyPr>
          <a:lstStyle/>
          <a:p>
            <a:pPr>
              <a:lnSpc>
                <a:spcPct val="100000"/>
              </a:lnSpc>
            </a:pPr>
            <a:r>
              <a:rPr kumimoji="0" lang="ja-JP" altLang="en-US" kern="0" dirty="0"/>
              <a:t>位置情報の確認　［</a:t>
            </a:r>
            <a:r>
              <a:rPr kumimoji="0" lang="en-US" altLang="ja-JP" kern="0" dirty="0"/>
              <a:t>iPhone</a:t>
            </a:r>
            <a:r>
              <a:rPr kumimoji="0" lang="ja-JP" altLang="en-US" kern="0" dirty="0"/>
              <a:t>］ </a:t>
            </a:r>
          </a:p>
        </p:txBody>
      </p:sp>
      <p:sp>
        <p:nvSpPr>
          <p:cNvPr id="5" name="タイトル 1">
            <a:extLst>
              <a:ext uri="{FF2B5EF4-FFF2-40B4-BE49-F238E27FC236}">
                <a16:creationId xmlns:a16="http://schemas.microsoft.com/office/drawing/2014/main" id="{E62B61FE-BA63-0117-C36D-F8D0E59FB8A5}"/>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dirty="0">
                <a:solidFill>
                  <a:sysClr val="windowText" lastClr="000000"/>
                </a:solidFill>
              </a:rPr>
              <a:t>1-D</a:t>
            </a:r>
            <a:endParaRPr kumimoji="0" lang="ja-JP" altLang="en-US" sz="2799" kern="0" dirty="0">
              <a:solidFill>
                <a:sysClr val="windowText" lastClr="000000"/>
              </a:solidFill>
            </a:endParaRPr>
          </a:p>
        </p:txBody>
      </p:sp>
      <p:cxnSp>
        <p:nvCxnSpPr>
          <p:cNvPr id="3" name="直線矢印コネクタ 2">
            <a:extLst>
              <a:ext uri="{FF2B5EF4-FFF2-40B4-BE49-F238E27FC236}">
                <a16:creationId xmlns:a16="http://schemas.microsoft.com/office/drawing/2014/main" id="{EBEED980-3718-04E7-F474-212EE44B661E}"/>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F97BDE04-363C-05FA-1D41-3CF72B2941A3}"/>
              </a:ext>
            </a:extLst>
          </p:cNvPr>
          <p:cNvSpPr txBox="1"/>
          <p:nvPr/>
        </p:nvSpPr>
        <p:spPr>
          <a:xfrm>
            <a:off x="929479"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a:extLst>
              <a:ext uri="{FF2B5EF4-FFF2-40B4-BE49-F238E27FC236}">
                <a16:creationId xmlns:a16="http://schemas.microsoft.com/office/drawing/2014/main" id="{6C569D71-9540-D863-FA26-A65424D42F93}"/>
              </a:ext>
            </a:extLst>
          </p:cNvPr>
          <p:cNvSpPr txBox="1"/>
          <p:nvPr/>
        </p:nvSpPr>
        <p:spPr>
          <a:xfrm>
            <a:off x="5057840"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1" name="テキスト ボックス 10">
            <a:extLst>
              <a:ext uri="{FF2B5EF4-FFF2-40B4-BE49-F238E27FC236}">
                <a16:creationId xmlns:a16="http://schemas.microsoft.com/office/drawing/2014/main" id="{2963D67A-14FD-0CD8-CCB8-483CD34477EF}"/>
              </a:ext>
            </a:extLst>
          </p:cNvPr>
          <p:cNvSpPr txBox="1"/>
          <p:nvPr/>
        </p:nvSpPr>
        <p:spPr>
          <a:xfrm>
            <a:off x="5571790" y="1590111"/>
            <a:ext cx="3333672" cy="755720"/>
          </a:xfrm>
          <a:prstGeom prst="rect">
            <a:avLst/>
          </a:prstGeom>
          <a:noFill/>
        </p:spPr>
        <p:txBody>
          <a:bodyPr wrap="square" rtlCol="0" anchor="ctr">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この</a:t>
            </a:r>
            <a:r>
              <a:rPr lang="en-US" altLang="ja-JP" dirty="0">
                <a:latin typeface="BIZ UDPゴシック" panose="020B0400000000000000" pitchFamily="50" charset="-128"/>
                <a:ea typeface="BIZ UDPゴシック" panose="020B0400000000000000" pitchFamily="50" charset="-128"/>
              </a:rPr>
              <a:t>App</a:t>
            </a:r>
            <a:r>
              <a:rPr lang="ja-JP" altLang="en-US" dirty="0">
                <a:latin typeface="BIZ UDPゴシック" panose="020B0400000000000000" pitchFamily="50" charset="-128"/>
                <a:ea typeface="BIZ UDPゴシック" panose="020B0400000000000000" pitchFamily="50" charset="-128"/>
              </a:rPr>
              <a:t>の使用中のみ許可</a:t>
            </a: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もしくは</a:t>
            </a: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常に</a:t>
            </a: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を選択します</a:t>
            </a:r>
          </a:p>
        </p:txBody>
      </p:sp>
      <p:sp>
        <p:nvSpPr>
          <p:cNvPr id="12" name="テキスト ボックス 11">
            <a:extLst>
              <a:ext uri="{FF2B5EF4-FFF2-40B4-BE49-F238E27FC236}">
                <a16:creationId xmlns:a16="http://schemas.microsoft.com/office/drawing/2014/main" id="{C47E9D54-8002-DCFE-276B-ABB4DF08ECD4}"/>
              </a:ext>
            </a:extLst>
          </p:cNvPr>
          <p:cNvSpPr txBox="1"/>
          <p:nvPr/>
        </p:nvSpPr>
        <p:spPr>
          <a:xfrm>
            <a:off x="1478181" y="1590111"/>
            <a:ext cx="3355155" cy="369332"/>
          </a:xfrm>
          <a:prstGeom prst="rect">
            <a:avLst/>
          </a:prstGeom>
          <a:noFill/>
        </p:spPr>
        <p:txBody>
          <a:bodyPr wrap="square" lIns="91440" tIns="45720" rIns="91440" bIns="45720" rtlCol="0" anchor="t">
            <a:spAutoFit/>
          </a:bodyPr>
          <a:lstStyle/>
          <a:p>
            <a:r>
              <a:rPr lang="ja-JP" altLang="en-US" dirty="0">
                <a:latin typeface="BIZ UDPゴシック" panose="020B0400000000000000" pitchFamily="50" charset="-128"/>
                <a:ea typeface="BIZ UDPゴシック" panose="020B0400000000000000" pitchFamily="50" charset="-128"/>
              </a:rPr>
              <a:t>「位置情報」　を押します</a:t>
            </a:r>
          </a:p>
        </p:txBody>
      </p:sp>
      <p:sp>
        <p:nvSpPr>
          <p:cNvPr id="17" name="四角形: 角を丸くする 16">
            <a:extLst>
              <a:ext uri="{FF2B5EF4-FFF2-40B4-BE49-F238E27FC236}">
                <a16:creationId xmlns:a16="http://schemas.microsoft.com/office/drawing/2014/main" id="{4E254A07-16E1-7633-D197-983007559E9B}"/>
              </a:ext>
            </a:extLst>
          </p:cNvPr>
          <p:cNvSpPr/>
          <p:nvPr/>
        </p:nvSpPr>
        <p:spPr>
          <a:xfrm>
            <a:off x="1284002" y="3163133"/>
            <a:ext cx="2241075" cy="265868"/>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30" name="四角形: 角を丸くする 29">
            <a:extLst>
              <a:ext uri="{FF2B5EF4-FFF2-40B4-BE49-F238E27FC236}">
                <a16:creationId xmlns:a16="http://schemas.microsoft.com/office/drawing/2014/main" id="{242458AB-9163-BE30-7E01-D6C68243C13A}"/>
              </a:ext>
            </a:extLst>
          </p:cNvPr>
          <p:cNvSpPr/>
          <p:nvPr/>
        </p:nvSpPr>
        <p:spPr>
          <a:xfrm>
            <a:off x="5580415" y="3730252"/>
            <a:ext cx="2312894" cy="28800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四角形: 角を丸くする 12">
            <a:extLst>
              <a:ext uri="{FF2B5EF4-FFF2-40B4-BE49-F238E27FC236}">
                <a16:creationId xmlns:a16="http://schemas.microsoft.com/office/drawing/2014/main" id="{D2E41C42-8B14-6CBC-5AA0-ED480A67D129}"/>
              </a:ext>
            </a:extLst>
          </p:cNvPr>
          <p:cNvSpPr/>
          <p:nvPr/>
        </p:nvSpPr>
        <p:spPr>
          <a:xfrm>
            <a:off x="5580415" y="4054675"/>
            <a:ext cx="2312894" cy="28800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Slide Number Placeholder 5">
            <a:extLst>
              <a:ext uri="{FF2B5EF4-FFF2-40B4-BE49-F238E27FC236}">
                <a16:creationId xmlns:a16="http://schemas.microsoft.com/office/drawing/2014/main" id="{C05BFA7C-1548-89E1-6EB5-838FE444B9CD}"/>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10</a:t>
            </a:r>
          </a:p>
        </p:txBody>
      </p:sp>
      <p:sp>
        <p:nvSpPr>
          <p:cNvPr id="15" name="テキスト ボックス 14">
            <a:extLst>
              <a:ext uri="{FF2B5EF4-FFF2-40B4-BE49-F238E27FC236}">
                <a16:creationId xmlns:a16="http://schemas.microsoft.com/office/drawing/2014/main" id="{28D20580-D53A-A25A-E685-6EEA1A8BA282}"/>
              </a:ext>
            </a:extLst>
          </p:cNvPr>
          <p:cNvSpPr txBox="1"/>
          <p:nvPr/>
        </p:nvSpPr>
        <p:spPr>
          <a:xfrm>
            <a:off x="6984982" y="215327"/>
            <a:ext cx="1881034" cy="497765"/>
          </a:xfrm>
          <a:prstGeom prst="rect">
            <a:avLst/>
          </a:prstGeom>
          <a:noFill/>
        </p:spPr>
        <p:txBody>
          <a:bodyPr wrap="square" rtlCol="0">
            <a:spAutoFit/>
          </a:bodyPr>
          <a:lstStyle/>
          <a:p>
            <a:pPr>
              <a:lnSpc>
                <a:spcPct val="130000"/>
              </a:lnSpc>
            </a:pPr>
            <a:r>
              <a:rPr lang="zh-TW" altLang="en-US" sz="1100" dirty="0">
                <a:solidFill>
                  <a:srgbClr val="4472C4"/>
                </a:solidFill>
                <a:latin typeface="BIZ UDPゴシック" panose="020B0400000000000000" pitchFamily="50" charset="-128"/>
                <a:ea typeface="BIZ UDPゴシック" panose="020B0400000000000000" pitchFamily="50" charset="-128"/>
              </a:rPr>
              <a:t>掲載機種：</a:t>
            </a:r>
            <a:r>
              <a:rPr lang="en-US" altLang="zh-TW" sz="1100" dirty="0" err="1">
                <a:solidFill>
                  <a:srgbClr val="4472C4"/>
                </a:solidFill>
                <a:latin typeface="BIZ UDPゴシック" panose="020B0400000000000000" pitchFamily="50" charset="-128"/>
                <a:ea typeface="BIZ UDPゴシック" panose="020B0400000000000000" pitchFamily="50" charset="-128"/>
              </a:rPr>
              <a:t>i</a:t>
            </a:r>
            <a:r>
              <a:rPr lang="zh-TW" altLang="en-US" sz="1100" dirty="0">
                <a:solidFill>
                  <a:srgbClr val="4472C4"/>
                </a:solidFill>
                <a:latin typeface="BIZ UDPゴシック" panose="020B0400000000000000" pitchFamily="50" charset="-128"/>
                <a:ea typeface="BIZ UDPゴシック" panose="020B0400000000000000" pitchFamily="50" charset="-128"/>
              </a:rPr>
              <a:t>Ｐ</a:t>
            </a:r>
            <a:r>
              <a:rPr lang="en-US" altLang="zh-TW" sz="1100" dirty="0">
                <a:solidFill>
                  <a:srgbClr val="4472C4"/>
                </a:solidFill>
                <a:latin typeface="BIZ UDPゴシック" panose="020B0400000000000000" pitchFamily="50" charset="-128"/>
                <a:ea typeface="BIZ UDPゴシック" panose="020B0400000000000000" pitchFamily="50" charset="-128"/>
              </a:rPr>
              <a:t>hone </a:t>
            </a:r>
            <a:r>
              <a:rPr lang="en-US" altLang="ja-JP" sz="1100" dirty="0">
                <a:solidFill>
                  <a:srgbClr val="4472C4"/>
                </a:solidFill>
                <a:latin typeface="BIZ UDPゴシック" panose="020B0400000000000000" pitchFamily="50" charset="-128"/>
                <a:ea typeface="BIZ UDPゴシック" panose="020B0400000000000000" pitchFamily="50" charset="-128"/>
              </a:rPr>
              <a:t>SE</a:t>
            </a:r>
            <a:endParaRPr lang="en-US" altLang="zh-TW" sz="1100" dirty="0">
              <a:solidFill>
                <a:srgbClr val="4472C4"/>
              </a:solidFill>
              <a:latin typeface="BIZ UDPゴシック" panose="020B0400000000000000" pitchFamily="50" charset="-128"/>
              <a:ea typeface="BIZ UDPゴシック" panose="020B0400000000000000" pitchFamily="50" charset="-128"/>
            </a:endParaRPr>
          </a:p>
          <a:p>
            <a:pPr>
              <a:lnSpc>
                <a:spcPct val="130000"/>
              </a:lnSpc>
            </a:pPr>
            <a:r>
              <a:rPr lang="zh-TW" altLang="en-US" sz="1100" dirty="0">
                <a:solidFill>
                  <a:srgbClr val="4472C4"/>
                </a:solidFill>
                <a:latin typeface="BIZ UDPゴシック" panose="020B0400000000000000" pitchFamily="50" charset="-128"/>
                <a:ea typeface="BIZ UDPゴシック" panose="020B0400000000000000" pitchFamily="50" charset="-128"/>
              </a:rPr>
              <a:t>対応</a:t>
            </a:r>
            <a:r>
              <a:rPr lang="en-US" altLang="zh-TW" sz="1100" dirty="0">
                <a:solidFill>
                  <a:srgbClr val="4472C4"/>
                </a:solidFill>
                <a:latin typeface="BIZ UDPゴシック" panose="020B0400000000000000" pitchFamily="50" charset="-128"/>
                <a:ea typeface="BIZ UDPゴシック" panose="020B0400000000000000" pitchFamily="50" charset="-128"/>
              </a:rPr>
              <a:t>OS</a:t>
            </a:r>
            <a:r>
              <a:rPr lang="zh-TW" altLang="en-US" sz="1100" dirty="0">
                <a:solidFill>
                  <a:srgbClr val="4472C4"/>
                </a:solidFill>
                <a:latin typeface="BIZ UDPゴシック" panose="020B0400000000000000" pitchFamily="50" charset="-128"/>
                <a:ea typeface="BIZ UDPゴシック" panose="020B0400000000000000" pitchFamily="50" charset="-128"/>
              </a:rPr>
              <a:t>：</a:t>
            </a:r>
            <a:r>
              <a:rPr lang="en-US" altLang="zh-TW" sz="1100" dirty="0">
                <a:solidFill>
                  <a:srgbClr val="4472C4"/>
                </a:solidFill>
                <a:latin typeface="BIZ UDPゴシック" panose="020B0400000000000000" pitchFamily="50" charset="-128"/>
                <a:ea typeface="BIZ UDPゴシック" panose="020B0400000000000000" pitchFamily="50" charset="-128"/>
              </a:rPr>
              <a:t>iOS 1</a:t>
            </a:r>
            <a:r>
              <a:rPr lang="en-US" altLang="ja-JP" sz="1100" dirty="0">
                <a:solidFill>
                  <a:srgbClr val="4472C4"/>
                </a:solidFill>
                <a:latin typeface="BIZ UDPゴシック" panose="020B0400000000000000" pitchFamily="50" charset="-128"/>
                <a:ea typeface="BIZ UDPゴシック" panose="020B0400000000000000" pitchFamily="50" charset="-128"/>
              </a:rPr>
              <a:t>7</a:t>
            </a:r>
            <a:r>
              <a:rPr lang="en-US" altLang="zh-TW" sz="1100" dirty="0">
                <a:solidFill>
                  <a:srgbClr val="4472C4"/>
                </a:solidFill>
                <a:latin typeface="BIZ UDPゴシック" panose="020B0400000000000000" pitchFamily="50" charset="-128"/>
                <a:ea typeface="BIZ UDPゴシック" panose="020B0400000000000000" pitchFamily="50" charset="-128"/>
              </a:rPr>
              <a:t>.</a:t>
            </a:r>
            <a:r>
              <a:rPr lang="en-US" altLang="ja-JP" sz="1100" dirty="0">
                <a:solidFill>
                  <a:srgbClr val="4472C4"/>
                </a:solidFill>
                <a:latin typeface="BIZ UDPゴシック" panose="020B0400000000000000" pitchFamily="50" charset="-128"/>
                <a:ea typeface="BIZ UDPゴシック" panose="020B0400000000000000" pitchFamily="50" charset="-128"/>
              </a:rPr>
              <a:t>5.1</a:t>
            </a:r>
            <a:endParaRPr lang="en-US" altLang="zh-TW" sz="1100" dirty="0">
              <a:solidFill>
                <a:srgbClr val="4472C4"/>
              </a:solidFill>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2B773967-B61C-D644-AE56-C4EB38BD5BC8}"/>
              </a:ext>
            </a:extLst>
          </p:cNvPr>
          <p:cNvSpPr txBox="1"/>
          <p:nvPr/>
        </p:nvSpPr>
        <p:spPr>
          <a:xfrm>
            <a:off x="4116679" y="1024193"/>
            <a:ext cx="5020926" cy="361959"/>
          </a:xfrm>
          <a:prstGeom prst="rect">
            <a:avLst/>
          </a:prstGeom>
          <a:noFill/>
        </p:spPr>
        <p:txBody>
          <a:bodyPr wrap="square" rtlCol="0">
            <a:spAutoFit/>
          </a:bodyPr>
          <a:lstStyle/>
          <a:p>
            <a:pPr marL="187325" indent="-187325" algn="r">
              <a:lnSpc>
                <a:spcPct val="130000"/>
              </a:lnSpc>
              <a:buFont typeface="BIZ UDPゴシック" panose="020B0400000000000000" pitchFamily="50" charset="-128"/>
              <a:buChar char="※"/>
            </a:pPr>
            <a:r>
              <a:rPr kumimoji="1" lang="ja-JP" altLang="en-US" sz="1600" dirty="0">
                <a:solidFill>
                  <a:srgbClr val="4472C4"/>
                </a:solidFill>
                <a:latin typeface="BIZ UDPゴシック" panose="020B0400000000000000" pitchFamily="50" charset="-128"/>
                <a:ea typeface="BIZ UDPゴシック" panose="020B0400000000000000" pitchFamily="50" charset="-128"/>
              </a:rPr>
              <a:t>機種によって</a:t>
            </a:r>
            <a:r>
              <a:rPr lang="ja-JP" altLang="en-US" sz="1600" dirty="0">
                <a:solidFill>
                  <a:srgbClr val="4472C4"/>
                </a:solidFill>
                <a:latin typeface="BIZ UDPゴシック" panose="020B0400000000000000" pitchFamily="50" charset="-128"/>
                <a:ea typeface="BIZ UDPゴシック" panose="020B0400000000000000" pitchFamily="50" charset="-128"/>
              </a:rPr>
              <a:t>項目名等が</a:t>
            </a:r>
            <a:r>
              <a:rPr kumimoji="1" lang="ja-JP" altLang="en-US" sz="1600" dirty="0">
                <a:solidFill>
                  <a:srgbClr val="4472C4"/>
                </a:solidFill>
                <a:latin typeface="BIZ UDPゴシック" panose="020B0400000000000000" pitchFamily="50" charset="-128"/>
                <a:ea typeface="BIZ UDPゴシック" panose="020B0400000000000000" pitchFamily="50" charset="-128"/>
              </a:rPr>
              <a:t>異なる場合があります</a:t>
            </a:r>
          </a:p>
        </p:txBody>
      </p:sp>
    </p:spTree>
    <p:extLst>
      <p:ext uri="{BB962C8B-B14F-4D97-AF65-F5344CB8AC3E}">
        <p14:creationId xmlns:p14="http://schemas.microsoft.com/office/powerpoint/2010/main" val="35955828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4">
            <a:extLst>
              <a:ext uri="{FF2B5EF4-FFF2-40B4-BE49-F238E27FC236}">
                <a16:creationId xmlns:a16="http://schemas.microsoft.com/office/drawing/2014/main" id="{FEEC4DB0-713E-6EE6-1C5E-F506579E1E2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964"/>
          <a:stretch/>
        </p:blipFill>
        <p:spPr bwMode="auto">
          <a:xfrm>
            <a:off x="5556815" y="2399291"/>
            <a:ext cx="2154404" cy="42891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id="{8FDFFF70-2986-C75F-5384-7CE8B9B402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2782" y="2415720"/>
            <a:ext cx="2115737" cy="42891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1393026" y="202664"/>
            <a:ext cx="5599610" cy="523092"/>
          </a:xfrm>
        </p:spPr>
        <p:txBody>
          <a:bodyPr vert="horz" wrap="none" anchor="ctr">
            <a:spAutoFit/>
          </a:bodyPr>
          <a:lstStyle/>
          <a:p>
            <a:pPr>
              <a:lnSpc>
                <a:spcPct val="100000"/>
              </a:lnSpc>
            </a:pPr>
            <a:r>
              <a:rPr kumimoji="0" lang="en-US" altLang="ja-JP" kern="0" dirty="0"/>
              <a:t>Google</a:t>
            </a:r>
            <a:r>
              <a:rPr kumimoji="0" lang="ja-JP" altLang="en-US" kern="0" dirty="0"/>
              <a:t>マップの基本的な使い方</a:t>
            </a:r>
          </a:p>
        </p:txBody>
      </p:sp>
      <p:sp>
        <p:nvSpPr>
          <p:cNvPr id="5" name="タイトル 1">
            <a:extLst>
              <a:ext uri="{FF2B5EF4-FFF2-40B4-BE49-F238E27FC236}">
                <a16:creationId xmlns:a16="http://schemas.microsoft.com/office/drawing/2014/main" id="{E62B61FE-BA63-0117-C36D-F8D0E59FB8A5}"/>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dirty="0">
                <a:solidFill>
                  <a:sysClr val="windowText" lastClr="000000"/>
                </a:solidFill>
              </a:rPr>
              <a:t>1-E</a:t>
            </a:r>
            <a:endParaRPr kumimoji="0" lang="ja-JP" altLang="en-US" sz="2799" kern="0" dirty="0">
              <a:solidFill>
                <a:sysClr val="windowText" lastClr="000000"/>
              </a:solidFill>
            </a:endParaRPr>
          </a:p>
        </p:txBody>
      </p:sp>
      <p:sp>
        <p:nvSpPr>
          <p:cNvPr id="11" name="字幕 14">
            <a:extLst>
              <a:ext uri="{FF2B5EF4-FFF2-40B4-BE49-F238E27FC236}">
                <a16:creationId xmlns:a16="http://schemas.microsoft.com/office/drawing/2014/main" id="{B485453C-CBAA-5DAE-D92C-B15D948BE103}"/>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en-US" altLang="ja-JP" sz="2200" dirty="0">
                <a:latin typeface="BIZ UDPゴシック" panose="020B0400000000000000" pitchFamily="50" charset="-128"/>
                <a:ea typeface="BIZ UDPゴシック" panose="020B0400000000000000" pitchFamily="50" charset="-128"/>
              </a:rPr>
              <a:t>Google</a:t>
            </a:r>
            <a:r>
              <a:rPr lang="ja-JP" altLang="en-US" sz="2200" dirty="0">
                <a:latin typeface="BIZ UDPゴシック" panose="020B0400000000000000" pitchFamily="50" charset="-128"/>
                <a:ea typeface="BIZ UDPゴシック" panose="020B0400000000000000" pitchFamily="50" charset="-128"/>
              </a:rPr>
              <a:t>マップの起動方法</a:t>
            </a:r>
          </a:p>
        </p:txBody>
      </p:sp>
      <p:sp>
        <p:nvSpPr>
          <p:cNvPr id="15" name="四角形: 角を丸くする 14">
            <a:extLst>
              <a:ext uri="{FF2B5EF4-FFF2-40B4-BE49-F238E27FC236}">
                <a16:creationId xmlns:a16="http://schemas.microsoft.com/office/drawing/2014/main" id="{1E91FE81-13C2-4EE9-7BFD-F52C9BC1057C}"/>
              </a:ext>
            </a:extLst>
          </p:cNvPr>
          <p:cNvSpPr/>
          <p:nvPr/>
        </p:nvSpPr>
        <p:spPr>
          <a:xfrm>
            <a:off x="3025612" y="3492905"/>
            <a:ext cx="472962" cy="502537"/>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21" name="直線矢印コネクタ 20">
            <a:extLst>
              <a:ext uri="{FF2B5EF4-FFF2-40B4-BE49-F238E27FC236}">
                <a16:creationId xmlns:a16="http://schemas.microsoft.com/office/drawing/2014/main" id="{E4B8BCD5-60D8-034C-6185-56F2DDDFDA93}"/>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3903AA16-109F-8A52-0F09-1A1E0F765EFF}"/>
              </a:ext>
            </a:extLst>
          </p:cNvPr>
          <p:cNvSpPr txBox="1"/>
          <p:nvPr/>
        </p:nvSpPr>
        <p:spPr>
          <a:xfrm>
            <a:off x="657256"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85BF060D-9BB4-6C22-F4E5-EB00AB6502F7}"/>
              </a:ext>
            </a:extLst>
          </p:cNvPr>
          <p:cNvSpPr txBox="1"/>
          <p:nvPr/>
        </p:nvSpPr>
        <p:spPr>
          <a:xfrm>
            <a:off x="5093178" y="1512998"/>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4" name="テキスト ボックス 23">
            <a:extLst>
              <a:ext uri="{FF2B5EF4-FFF2-40B4-BE49-F238E27FC236}">
                <a16:creationId xmlns:a16="http://schemas.microsoft.com/office/drawing/2014/main" id="{FA9116A3-99D0-23C3-7052-8A3C85E895EF}"/>
              </a:ext>
            </a:extLst>
          </p:cNvPr>
          <p:cNvSpPr txBox="1"/>
          <p:nvPr/>
        </p:nvSpPr>
        <p:spPr>
          <a:xfrm>
            <a:off x="5607128" y="1590111"/>
            <a:ext cx="2986681" cy="369332"/>
          </a:xfrm>
          <a:prstGeom prst="rect">
            <a:avLst/>
          </a:prstGeom>
          <a:noFill/>
        </p:spPr>
        <p:txBody>
          <a:bodyPr wrap="square" rtlCol="0" anchor="ctr">
            <a:spAutoFit/>
          </a:bodyPr>
          <a:lstStyle/>
          <a:p>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地図が表示されます</a:t>
            </a:r>
            <a:endParaRPr lang="ja-JP" altLang="ja-JP" sz="12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9F9F9D9C-76E6-118A-A64E-74AD6962E39F}"/>
              </a:ext>
            </a:extLst>
          </p:cNvPr>
          <p:cNvSpPr txBox="1"/>
          <p:nvPr/>
        </p:nvSpPr>
        <p:spPr>
          <a:xfrm>
            <a:off x="1205958" y="1590111"/>
            <a:ext cx="3355155" cy="755720"/>
          </a:xfrm>
          <a:prstGeom prst="rect">
            <a:avLst/>
          </a:prstGeom>
          <a:noFill/>
        </p:spPr>
        <p:txBody>
          <a:bodyPr wrap="square" lIns="91440" tIns="45720" rIns="91440" bIns="45720" rtlCol="0" anchor="t">
            <a:spAutoFit/>
          </a:bodyPr>
          <a:lstStyle/>
          <a:p>
            <a:pPr>
              <a:lnSpc>
                <a:spcPct val="130000"/>
              </a:lnSpc>
            </a:pPr>
            <a:r>
              <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rPr>
              <a:t>Google</a:t>
            </a: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マップのマーク</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押し</a:t>
            </a:r>
            <a:r>
              <a:rPr lang="ja-JP"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rPr>
              <a:t>ます</a:t>
            </a:r>
            <a:endParaRPr lang="ja-JP" altLang="en-US" sz="1800" dirty="0">
              <a:latin typeface="BIZ UDPゴシック" panose="020B0400000000000000" pitchFamily="50" charset="-128"/>
              <a:ea typeface="BIZ UDPゴシック" panose="020B0400000000000000" pitchFamily="50" charset="-128"/>
            </a:endParaRPr>
          </a:p>
        </p:txBody>
      </p:sp>
      <p:pic>
        <p:nvPicPr>
          <p:cNvPr id="28" name="図 27">
            <a:extLst>
              <a:ext uri="{FF2B5EF4-FFF2-40B4-BE49-F238E27FC236}">
                <a16:creationId xmlns:a16="http://schemas.microsoft.com/office/drawing/2014/main" id="{384BB828-1EB1-220F-7422-A350134F2263}"/>
              </a:ext>
            </a:extLst>
          </p:cNvPr>
          <p:cNvPicPr>
            <a:picLocks noChangeAspect="1"/>
          </p:cNvPicPr>
          <p:nvPr/>
        </p:nvPicPr>
        <p:blipFill>
          <a:blip r:embed="rId8"/>
          <a:stretch>
            <a:fillRect/>
          </a:stretch>
        </p:blipFill>
        <p:spPr>
          <a:xfrm>
            <a:off x="3718663" y="1611957"/>
            <a:ext cx="354738" cy="390349"/>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p:spPr>
      </p:pic>
      <p:sp>
        <p:nvSpPr>
          <p:cNvPr id="34" name="Slide Number Placeholder 5">
            <a:extLst>
              <a:ext uri="{FF2B5EF4-FFF2-40B4-BE49-F238E27FC236}">
                <a16:creationId xmlns:a16="http://schemas.microsoft.com/office/drawing/2014/main" id="{D215E6BC-078D-0BD9-682F-A9BDF6118E3B}"/>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11</a:t>
            </a:r>
          </a:p>
        </p:txBody>
      </p:sp>
    </p:spTree>
    <p:extLst>
      <p:ext uri="{BB962C8B-B14F-4D97-AF65-F5344CB8AC3E}">
        <p14:creationId xmlns:p14="http://schemas.microsoft.com/office/powerpoint/2010/main" val="18582749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グループ化 12">
            <a:extLst>
              <a:ext uri="{FF2B5EF4-FFF2-40B4-BE49-F238E27FC236}">
                <a16:creationId xmlns:a16="http://schemas.microsoft.com/office/drawing/2014/main" id="{FE488CEC-7134-C0C9-4457-004F7CD31091}"/>
              </a:ext>
            </a:extLst>
          </p:cNvPr>
          <p:cNvGrpSpPr/>
          <p:nvPr/>
        </p:nvGrpSpPr>
        <p:grpSpPr>
          <a:xfrm>
            <a:off x="913418" y="1926295"/>
            <a:ext cx="7317163" cy="4676098"/>
            <a:chOff x="1028689" y="1926295"/>
            <a:chExt cx="7317163" cy="4676098"/>
          </a:xfrm>
        </p:grpSpPr>
        <p:pic>
          <p:nvPicPr>
            <p:cNvPr id="1027" name="Picture 3">
              <a:extLst>
                <a:ext uri="{FF2B5EF4-FFF2-40B4-BE49-F238E27FC236}">
                  <a16:creationId xmlns:a16="http://schemas.microsoft.com/office/drawing/2014/main" id="{7D6F37C7-D01E-67EF-BD2D-1BF977EF11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505"/>
            <a:stretch/>
          </p:blipFill>
          <p:spPr bwMode="auto">
            <a:xfrm>
              <a:off x="6134101" y="1926295"/>
              <a:ext cx="2211751" cy="466656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A0A751A-C8F3-BFFB-7C6F-F1E9DCE8711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500"/>
            <a:stretch/>
          </p:blipFill>
          <p:spPr bwMode="auto">
            <a:xfrm>
              <a:off x="1028689" y="1935578"/>
              <a:ext cx="2211751" cy="466681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14" name="吹き出し: 右矢印 13">
            <a:extLst>
              <a:ext uri="{FF2B5EF4-FFF2-40B4-BE49-F238E27FC236}">
                <a16:creationId xmlns:a16="http://schemas.microsoft.com/office/drawing/2014/main" id="{D203AF41-9E81-4EA7-AB15-336525BFE529}"/>
              </a:ext>
            </a:extLst>
          </p:cNvPr>
          <p:cNvSpPr/>
          <p:nvPr/>
        </p:nvSpPr>
        <p:spPr>
          <a:xfrm>
            <a:off x="3635375" y="2632467"/>
            <a:ext cx="2276910" cy="1383790"/>
          </a:xfrm>
          <a:prstGeom prst="rightArrowCallout">
            <a:avLst>
              <a:gd name="adj1" fmla="val 14138"/>
              <a:gd name="adj2" fmla="val 15948"/>
              <a:gd name="adj3" fmla="val 25000"/>
              <a:gd name="adj4" fmla="val 64977"/>
            </a:avLst>
          </a:prstGeom>
          <a:solidFill>
            <a:srgbClr val="4472C4"/>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5" name="タイトル 1">
            <a:extLst>
              <a:ext uri="{FF2B5EF4-FFF2-40B4-BE49-F238E27FC236}">
                <a16:creationId xmlns:a16="http://schemas.microsoft.com/office/drawing/2014/main" id="{E62B61FE-BA63-0117-C36D-F8D0E59FB8A5}"/>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dirty="0">
                <a:solidFill>
                  <a:sysClr val="windowText" lastClr="000000"/>
                </a:solidFill>
              </a:rPr>
              <a:t>1-E</a:t>
            </a:r>
            <a:endParaRPr kumimoji="0" lang="ja-JP" altLang="en-US" sz="2799" kern="0" dirty="0">
              <a:solidFill>
                <a:sysClr val="windowText" lastClr="000000"/>
              </a:solidFill>
            </a:endParaRPr>
          </a:p>
        </p:txBody>
      </p:sp>
      <p:sp>
        <p:nvSpPr>
          <p:cNvPr id="3" name="字幕 14">
            <a:extLst>
              <a:ext uri="{FF2B5EF4-FFF2-40B4-BE49-F238E27FC236}">
                <a16:creationId xmlns:a16="http://schemas.microsoft.com/office/drawing/2014/main" id="{215E1A10-EF41-C0DF-1BBE-DFF055D12C98}"/>
              </a:ext>
            </a:extLst>
          </p:cNvPr>
          <p:cNvSpPr txBox="1">
            <a:spLocks/>
          </p:cNvSpPr>
          <p:nvPr/>
        </p:nvSpPr>
        <p:spPr>
          <a:xfrm>
            <a:off x="268888" y="1047309"/>
            <a:ext cx="8384676" cy="360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200" dirty="0">
                <a:latin typeface="BIZ UDPゴシック" panose="020B0400000000000000" pitchFamily="50" charset="-128"/>
                <a:ea typeface="BIZ UDPゴシック" panose="020B0400000000000000" pitchFamily="50" charset="-128"/>
              </a:rPr>
              <a:t>地図を拡大、縮小してみましょう</a:t>
            </a:r>
          </a:p>
        </p:txBody>
      </p:sp>
      <p:sp>
        <p:nvSpPr>
          <p:cNvPr id="7" name="テキスト ボックス 6">
            <a:extLst>
              <a:ext uri="{FF2B5EF4-FFF2-40B4-BE49-F238E27FC236}">
                <a16:creationId xmlns:a16="http://schemas.microsoft.com/office/drawing/2014/main" id="{49781367-C213-A54F-CA42-BB4B5DD450A9}"/>
              </a:ext>
            </a:extLst>
          </p:cNvPr>
          <p:cNvSpPr txBox="1"/>
          <p:nvPr/>
        </p:nvSpPr>
        <p:spPr>
          <a:xfrm>
            <a:off x="3372957" y="1882240"/>
            <a:ext cx="2880000" cy="755720"/>
          </a:xfrm>
          <a:prstGeom prst="rect">
            <a:avLst/>
          </a:prstGeom>
          <a:noFill/>
        </p:spPr>
        <p:txBody>
          <a:bodyPr wrap="square" rtlCol="0">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地図が表示された状態で</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指をゆっくり離す</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8" name="テキスト ボックス 17">
            <a:extLst>
              <a:ext uri="{FF2B5EF4-FFF2-40B4-BE49-F238E27FC236}">
                <a16:creationId xmlns:a16="http://schemas.microsoft.com/office/drawing/2014/main" id="{8C90D38A-2AB0-EE56-DF20-B3F119BC997D}"/>
              </a:ext>
            </a:extLst>
          </p:cNvPr>
          <p:cNvSpPr txBox="1"/>
          <p:nvPr/>
        </p:nvSpPr>
        <p:spPr>
          <a:xfrm>
            <a:off x="3240644" y="6144228"/>
            <a:ext cx="2879999" cy="369332"/>
          </a:xfrm>
          <a:prstGeom prst="rect">
            <a:avLst/>
          </a:prstGeom>
          <a:noFill/>
        </p:spPr>
        <p:txBody>
          <a:bodyPr wrap="square" rtlCol="0">
            <a:spAutoFit/>
          </a:bodyPr>
          <a:lstStyle/>
          <a:p>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指の距離をゆっくり縮める</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1" name="テキスト ボックス 20">
            <a:extLst>
              <a:ext uri="{FF2B5EF4-FFF2-40B4-BE49-F238E27FC236}">
                <a16:creationId xmlns:a16="http://schemas.microsoft.com/office/drawing/2014/main" id="{ABE79CB4-ECB8-E9F5-179A-AF492DC4943D}"/>
              </a:ext>
            </a:extLst>
          </p:cNvPr>
          <p:cNvSpPr txBox="1"/>
          <p:nvPr/>
        </p:nvSpPr>
        <p:spPr>
          <a:xfrm>
            <a:off x="3778573" y="3493496"/>
            <a:ext cx="1213528" cy="430887"/>
          </a:xfrm>
          <a:prstGeom prst="rect">
            <a:avLst/>
          </a:prstGeom>
          <a:noFill/>
        </p:spPr>
        <p:txBody>
          <a:bodyPr wrap="square" lIns="0" tIns="0" rIns="0" bIns="0">
            <a:spAutoFit/>
          </a:bodyPr>
          <a:lstStyle/>
          <a:p>
            <a:pPr algn="ctr"/>
            <a:r>
              <a:rPr lang="ja-JP" altLang="en-US" sz="1400" b="1" kern="100" dirty="0">
                <a:solidFill>
                  <a:schemeClr val="bg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ピンチアウ</a:t>
            </a:r>
            <a:r>
              <a:rPr lang="ja-JP" altLang="en-US" sz="1400" b="1" kern="100" spc="-750" dirty="0">
                <a:solidFill>
                  <a:schemeClr val="bg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ト</a:t>
            </a:r>
            <a:endParaRPr lang="en-US" altLang="ja-JP" sz="1400" b="1" kern="100" spc="-750" dirty="0">
              <a:solidFill>
                <a:schemeClr val="bg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lang="ja-JP" altLang="en-US" sz="1400" b="1" kern="100" dirty="0">
                <a:solidFill>
                  <a:schemeClr val="bg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（拡大）</a:t>
            </a:r>
            <a:endParaRPr lang="ja-JP" altLang="ja-JP" sz="1400" b="1" kern="100" dirty="0">
              <a:solidFill>
                <a:schemeClr val="bg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pic>
        <p:nvPicPr>
          <p:cNvPr id="39" name="グラフィックス 38" descr="ピンチによるズーム イン 単色塗りつぶし">
            <a:extLst>
              <a:ext uri="{FF2B5EF4-FFF2-40B4-BE49-F238E27FC236}">
                <a16:creationId xmlns:a16="http://schemas.microsoft.com/office/drawing/2014/main" id="{F9AA2E37-65A7-65C8-376B-023C6C2037D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23246" y="2658181"/>
            <a:ext cx="914400" cy="914400"/>
          </a:xfrm>
          <a:prstGeom prst="rect">
            <a:avLst/>
          </a:prstGeom>
        </p:spPr>
      </p:pic>
      <p:sp>
        <p:nvSpPr>
          <p:cNvPr id="15" name="吹き出し: 右矢印 14">
            <a:extLst>
              <a:ext uri="{FF2B5EF4-FFF2-40B4-BE49-F238E27FC236}">
                <a16:creationId xmlns:a16="http://schemas.microsoft.com/office/drawing/2014/main" id="{99211761-B13A-D016-0F1C-CAC90ED19F26}"/>
              </a:ext>
            </a:extLst>
          </p:cNvPr>
          <p:cNvSpPr/>
          <p:nvPr/>
        </p:nvSpPr>
        <p:spPr>
          <a:xfrm rot="10800000">
            <a:off x="3635375" y="4729529"/>
            <a:ext cx="2276910" cy="1383790"/>
          </a:xfrm>
          <a:prstGeom prst="rightArrowCallout">
            <a:avLst>
              <a:gd name="adj1" fmla="val 14138"/>
              <a:gd name="adj2" fmla="val 15948"/>
              <a:gd name="adj3" fmla="val 25000"/>
              <a:gd name="adj4" fmla="val 64977"/>
            </a:avLst>
          </a:prstGeom>
          <a:solidFill>
            <a:srgbClr val="4472C4"/>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テキスト ボックス 15">
            <a:extLst>
              <a:ext uri="{FF2B5EF4-FFF2-40B4-BE49-F238E27FC236}">
                <a16:creationId xmlns:a16="http://schemas.microsoft.com/office/drawing/2014/main" id="{5243A5B8-7AF5-0A8C-3420-ADF270232269}"/>
              </a:ext>
            </a:extLst>
          </p:cNvPr>
          <p:cNvSpPr txBox="1"/>
          <p:nvPr/>
        </p:nvSpPr>
        <p:spPr>
          <a:xfrm>
            <a:off x="4638337" y="5613413"/>
            <a:ext cx="1084085" cy="430887"/>
          </a:xfrm>
          <a:prstGeom prst="rect">
            <a:avLst/>
          </a:prstGeom>
          <a:noFill/>
        </p:spPr>
        <p:txBody>
          <a:bodyPr wrap="square" lIns="0" tIns="0" rIns="0" bIns="0">
            <a:spAutoFit/>
          </a:bodyPr>
          <a:lstStyle/>
          <a:p>
            <a:pPr algn="ctr"/>
            <a:r>
              <a:rPr lang="ja-JP" altLang="en-US" sz="1400" b="1" kern="100" dirty="0">
                <a:solidFill>
                  <a:schemeClr val="bg1"/>
                </a:solidFill>
                <a:latin typeface="BIZ UDPゴシック" panose="020B0400000000000000" pitchFamily="50" charset="-128"/>
                <a:ea typeface="BIZ UDPゴシック" panose="020B0400000000000000" pitchFamily="50" charset="-128"/>
                <a:cs typeface="Times New Roman" panose="02020603050405020304" pitchFamily="18" charset="0"/>
              </a:rPr>
              <a:t>ピンチイ</a:t>
            </a:r>
            <a:r>
              <a:rPr lang="ja-JP" altLang="en-US" sz="1400" b="1" kern="100" spc="-750" dirty="0">
                <a:solidFill>
                  <a:schemeClr val="bg1"/>
                </a:solidFill>
                <a:latin typeface="BIZ UDPゴシック" panose="020B0400000000000000" pitchFamily="50" charset="-128"/>
                <a:ea typeface="BIZ UDPゴシック" panose="020B0400000000000000" pitchFamily="50" charset="-128"/>
                <a:cs typeface="Times New Roman" panose="02020603050405020304" pitchFamily="18" charset="0"/>
              </a:rPr>
              <a:t>ン</a:t>
            </a:r>
            <a:endParaRPr lang="en-US" altLang="ja-JP" sz="1400" b="1" kern="100" spc="-750" dirty="0">
              <a:solidFill>
                <a:schemeClr val="bg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lang="ja-JP" altLang="en-US" sz="1400" b="1" kern="100" dirty="0">
                <a:solidFill>
                  <a:schemeClr val="bg1"/>
                </a:solidFill>
                <a:latin typeface="BIZ UDPゴシック" panose="020B0400000000000000" pitchFamily="50" charset="-128"/>
                <a:ea typeface="BIZ UDPゴシック" panose="020B0400000000000000" pitchFamily="50" charset="-128"/>
                <a:cs typeface="Times New Roman" panose="02020603050405020304" pitchFamily="18" charset="0"/>
              </a:rPr>
              <a:t>（縮小）</a:t>
            </a:r>
            <a:endParaRPr lang="ja-JP" altLang="ja-JP" sz="1400" b="1" kern="100" dirty="0">
              <a:solidFill>
                <a:schemeClr val="bg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pic>
        <p:nvPicPr>
          <p:cNvPr id="17" name="グラフィックス 16" descr="ピンチしてズーム アウト 単色塗りつぶし">
            <a:extLst>
              <a:ext uri="{FF2B5EF4-FFF2-40B4-BE49-F238E27FC236}">
                <a16:creationId xmlns:a16="http://schemas.microsoft.com/office/drawing/2014/main" id="{8A6010E7-62DB-A70F-8FC2-3E9AFC3506E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620507" y="4729529"/>
            <a:ext cx="914400" cy="914400"/>
          </a:xfrm>
          <a:prstGeom prst="rect">
            <a:avLst/>
          </a:prstGeom>
        </p:spPr>
      </p:pic>
      <p:sp>
        <p:nvSpPr>
          <p:cNvPr id="26" name="四角形: 角を丸くする 25">
            <a:extLst>
              <a:ext uri="{FF2B5EF4-FFF2-40B4-BE49-F238E27FC236}">
                <a16:creationId xmlns:a16="http://schemas.microsoft.com/office/drawing/2014/main" id="{66A70A6B-D754-E83D-DDD1-8F17C017AD1E}"/>
              </a:ext>
            </a:extLst>
          </p:cNvPr>
          <p:cNvSpPr/>
          <p:nvPr/>
        </p:nvSpPr>
        <p:spPr>
          <a:xfrm>
            <a:off x="6329464" y="2971292"/>
            <a:ext cx="1590481" cy="590319"/>
          </a:xfrm>
          <a:prstGeom prst="roundRect">
            <a:avLst/>
          </a:prstGeom>
          <a:solidFill>
            <a:schemeClr val="bg1"/>
          </a:solid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rgbClr val="FF3300"/>
                </a:solidFill>
              </a:rPr>
              <a:t>地図が拡大表示</a:t>
            </a:r>
            <a:endParaRPr kumimoji="1" lang="en-US" altLang="ja-JP" sz="1400" dirty="0">
              <a:solidFill>
                <a:srgbClr val="FF3300"/>
              </a:solidFill>
            </a:endParaRPr>
          </a:p>
          <a:p>
            <a:r>
              <a:rPr kumimoji="1" lang="ja-JP" altLang="en-US" sz="1400" dirty="0">
                <a:solidFill>
                  <a:srgbClr val="FF3300"/>
                </a:solidFill>
              </a:rPr>
              <a:t>されます</a:t>
            </a:r>
            <a:endParaRPr kumimoji="1" lang="en-US" altLang="ja-JP" sz="1400" dirty="0">
              <a:solidFill>
                <a:srgbClr val="FF3300"/>
              </a:solidFill>
            </a:endParaRPr>
          </a:p>
        </p:txBody>
      </p:sp>
      <p:sp>
        <p:nvSpPr>
          <p:cNvPr id="27" name="テキスト ボックス 26">
            <a:extLst>
              <a:ext uri="{FF2B5EF4-FFF2-40B4-BE49-F238E27FC236}">
                <a16:creationId xmlns:a16="http://schemas.microsoft.com/office/drawing/2014/main" id="{5E3FACC8-78C6-06FC-98A1-2CD2E76DBE2F}"/>
              </a:ext>
            </a:extLst>
          </p:cNvPr>
          <p:cNvSpPr txBox="1"/>
          <p:nvPr/>
        </p:nvSpPr>
        <p:spPr>
          <a:xfrm>
            <a:off x="58289" y="1466291"/>
            <a:ext cx="9032875" cy="369332"/>
          </a:xfrm>
          <a:prstGeom prst="rect">
            <a:avLst/>
          </a:prstGeom>
          <a:noFill/>
        </p:spPr>
        <p:txBody>
          <a:bodyPr wrap="square" rtlCol="0">
            <a:spAutoFit/>
          </a:bodyPr>
          <a:lstStyle/>
          <a:p>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地図を拡大し詳細を表示したり、縮小して広域の地図を表示できる機能を体験しましょう</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9" name="四角形: 角を丸くする 8">
            <a:extLst>
              <a:ext uri="{FF2B5EF4-FFF2-40B4-BE49-F238E27FC236}">
                <a16:creationId xmlns:a16="http://schemas.microsoft.com/office/drawing/2014/main" id="{815D0D4A-5B7C-1AA1-D5B9-D7A13E2BB1A4}"/>
              </a:ext>
            </a:extLst>
          </p:cNvPr>
          <p:cNvSpPr/>
          <p:nvPr/>
        </p:nvSpPr>
        <p:spPr>
          <a:xfrm>
            <a:off x="1224052" y="5172401"/>
            <a:ext cx="1590481" cy="590319"/>
          </a:xfrm>
          <a:prstGeom prst="roundRect">
            <a:avLst/>
          </a:prstGeom>
          <a:solidFill>
            <a:schemeClr val="bg1"/>
          </a:solid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rgbClr val="FF3300"/>
                </a:solidFill>
              </a:rPr>
              <a:t>地図が</a:t>
            </a:r>
            <a:r>
              <a:rPr lang="ja-JP" altLang="en-US" sz="1400" dirty="0">
                <a:solidFill>
                  <a:srgbClr val="FF3300"/>
                </a:solidFill>
              </a:rPr>
              <a:t>縮小</a:t>
            </a:r>
            <a:r>
              <a:rPr kumimoji="1" lang="ja-JP" altLang="en-US" sz="1400" dirty="0">
                <a:solidFill>
                  <a:srgbClr val="FF3300"/>
                </a:solidFill>
              </a:rPr>
              <a:t>表示</a:t>
            </a:r>
            <a:endParaRPr kumimoji="1" lang="en-US" altLang="ja-JP" sz="1400" dirty="0">
              <a:solidFill>
                <a:srgbClr val="FF3300"/>
              </a:solidFill>
            </a:endParaRPr>
          </a:p>
          <a:p>
            <a:r>
              <a:rPr kumimoji="1" lang="ja-JP" altLang="en-US" sz="1400" dirty="0">
                <a:solidFill>
                  <a:srgbClr val="FF3300"/>
                </a:solidFill>
              </a:rPr>
              <a:t>されます</a:t>
            </a:r>
            <a:endParaRPr kumimoji="1" lang="en-US" altLang="ja-JP" sz="1400" dirty="0">
              <a:solidFill>
                <a:srgbClr val="FF3300"/>
              </a:solidFill>
            </a:endParaRPr>
          </a:p>
        </p:txBody>
      </p:sp>
      <p:sp>
        <p:nvSpPr>
          <p:cNvPr id="19" name="Slide Number Placeholder 5">
            <a:extLst>
              <a:ext uri="{FF2B5EF4-FFF2-40B4-BE49-F238E27FC236}">
                <a16:creationId xmlns:a16="http://schemas.microsoft.com/office/drawing/2014/main" id="{2343C480-1A6B-8BF0-B85F-2D62E00F815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12</a:t>
            </a:r>
          </a:p>
        </p:txBody>
      </p:sp>
      <p:sp>
        <p:nvSpPr>
          <p:cNvPr id="8" name="タイトル 1">
            <a:extLst>
              <a:ext uri="{FF2B5EF4-FFF2-40B4-BE49-F238E27FC236}">
                <a16:creationId xmlns:a16="http://schemas.microsoft.com/office/drawing/2014/main" id="{4157905D-6B01-2534-1FA3-79CA232BED6B}"/>
              </a:ext>
            </a:extLst>
          </p:cNvPr>
          <p:cNvSpPr>
            <a:spLocks noGrp="1" noChangeAspect="1"/>
          </p:cNvSpPr>
          <p:nvPr>
            <p:ph type="ctrTitle"/>
          </p:nvPr>
        </p:nvSpPr>
        <p:spPr>
          <a:xfrm>
            <a:off x="1393026" y="202664"/>
            <a:ext cx="5599610" cy="523092"/>
          </a:xfrm>
        </p:spPr>
        <p:txBody>
          <a:bodyPr vert="horz" wrap="none" anchor="ctr">
            <a:spAutoFit/>
          </a:bodyPr>
          <a:lstStyle/>
          <a:p>
            <a:pPr>
              <a:lnSpc>
                <a:spcPct val="100000"/>
              </a:lnSpc>
            </a:pPr>
            <a:r>
              <a:rPr kumimoji="0" lang="en-US" altLang="ja-JP" kern="0" dirty="0"/>
              <a:t>Google</a:t>
            </a:r>
            <a:r>
              <a:rPr kumimoji="0" lang="ja-JP" altLang="en-US" kern="0" dirty="0"/>
              <a:t>マップの基本的な使い方</a:t>
            </a:r>
          </a:p>
        </p:txBody>
      </p:sp>
    </p:spTree>
    <p:extLst>
      <p:ext uri="{BB962C8B-B14F-4D97-AF65-F5344CB8AC3E}">
        <p14:creationId xmlns:p14="http://schemas.microsoft.com/office/powerpoint/2010/main" val="28967743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a:extLst>
              <a:ext uri="{FF2B5EF4-FFF2-40B4-BE49-F238E27FC236}">
                <a16:creationId xmlns:a16="http://schemas.microsoft.com/office/drawing/2014/main" id="{B2505C2D-A12D-8EE9-62F7-2EDA6DCFFA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964"/>
          <a:stretch/>
        </p:blipFill>
        <p:spPr bwMode="auto">
          <a:xfrm>
            <a:off x="3357807" y="1885402"/>
            <a:ext cx="2428386" cy="483458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5" name="タイトル 1">
            <a:extLst>
              <a:ext uri="{FF2B5EF4-FFF2-40B4-BE49-F238E27FC236}">
                <a16:creationId xmlns:a16="http://schemas.microsoft.com/office/drawing/2014/main" id="{E62B61FE-BA63-0117-C36D-F8D0E59FB8A5}"/>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dirty="0">
                <a:solidFill>
                  <a:sysClr val="windowText" lastClr="000000"/>
                </a:solidFill>
              </a:rPr>
              <a:t>1-E</a:t>
            </a:r>
            <a:endParaRPr kumimoji="0" lang="ja-JP" altLang="en-US" sz="2799" kern="0" dirty="0">
              <a:solidFill>
                <a:sysClr val="windowText" lastClr="000000"/>
              </a:solidFill>
            </a:endParaRPr>
          </a:p>
        </p:txBody>
      </p:sp>
      <p:sp>
        <p:nvSpPr>
          <p:cNvPr id="8" name="矢印: 四方向 7">
            <a:extLst>
              <a:ext uri="{FF2B5EF4-FFF2-40B4-BE49-F238E27FC236}">
                <a16:creationId xmlns:a16="http://schemas.microsoft.com/office/drawing/2014/main" id="{71A575F7-3966-9B98-4F7C-6F1B7D6D893E}"/>
              </a:ext>
            </a:extLst>
          </p:cNvPr>
          <p:cNvSpPr/>
          <p:nvPr/>
        </p:nvSpPr>
        <p:spPr>
          <a:xfrm>
            <a:off x="3892952" y="3429000"/>
            <a:ext cx="1358096" cy="1358096"/>
          </a:xfrm>
          <a:prstGeom prst="quadArrow">
            <a:avLst>
              <a:gd name="adj1" fmla="val 11071"/>
              <a:gd name="adj2" fmla="val 13929"/>
              <a:gd name="adj3" fmla="val 22500"/>
            </a:avLst>
          </a:prstGeom>
          <a:solidFill>
            <a:schemeClr val="bg1"/>
          </a:solid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四角形: 角を丸くする 22">
            <a:extLst>
              <a:ext uri="{FF2B5EF4-FFF2-40B4-BE49-F238E27FC236}">
                <a16:creationId xmlns:a16="http://schemas.microsoft.com/office/drawing/2014/main" id="{8B2FCB54-EF58-E1A9-9DFA-D18973E49068}"/>
              </a:ext>
            </a:extLst>
          </p:cNvPr>
          <p:cNvSpPr/>
          <p:nvPr/>
        </p:nvSpPr>
        <p:spPr>
          <a:xfrm>
            <a:off x="5298769" y="5287071"/>
            <a:ext cx="429725" cy="403998"/>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四角形: 角を丸くする 25">
            <a:extLst>
              <a:ext uri="{FF2B5EF4-FFF2-40B4-BE49-F238E27FC236}">
                <a16:creationId xmlns:a16="http://schemas.microsoft.com/office/drawing/2014/main" id="{AE320CDA-DB39-4093-EA2B-3119B75AB747}"/>
              </a:ext>
            </a:extLst>
          </p:cNvPr>
          <p:cNvSpPr/>
          <p:nvPr/>
        </p:nvSpPr>
        <p:spPr>
          <a:xfrm>
            <a:off x="6011863" y="3809626"/>
            <a:ext cx="2915938" cy="590319"/>
          </a:xfrm>
          <a:prstGeom prst="roundRect">
            <a:avLst/>
          </a:prstGeom>
          <a:solidFill>
            <a:schemeClr val="bg1"/>
          </a:solid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a:solidFill>
                  <a:schemeClr val="tx1"/>
                </a:solidFill>
              </a:rPr>
              <a:t>上下左右にスライドし</a:t>
            </a:r>
            <a:r>
              <a:rPr lang="ja-JP" altLang="en-US" sz="1400">
                <a:solidFill>
                  <a:schemeClr val="tx1"/>
                </a:solidFill>
              </a:rPr>
              <a:t>他の地域の地図を参照できます</a:t>
            </a:r>
            <a:endParaRPr kumimoji="1" lang="en-US" altLang="ja-JP" sz="1400">
              <a:solidFill>
                <a:schemeClr val="tx1"/>
              </a:solidFill>
            </a:endParaRPr>
          </a:p>
        </p:txBody>
      </p:sp>
      <p:sp>
        <p:nvSpPr>
          <p:cNvPr id="27" name="四角形: 角を丸くする 26">
            <a:extLst>
              <a:ext uri="{FF2B5EF4-FFF2-40B4-BE49-F238E27FC236}">
                <a16:creationId xmlns:a16="http://schemas.microsoft.com/office/drawing/2014/main" id="{6C0BEC86-B180-E1B2-CB81-7965FE951076}"/>
              </a:ext>
            </a:extLst>
          </p:cNvPr>
          <p:cNvSpPr/>
          <p:nvPr/>
        </p:nvSpPr>
        <p:spPr>
          <a:xfrm>
            <a:off x="6292684" y="5193910"/>
            <a:ext cx="2354295" cy="590319"/>
          </a:xfrm>
          <a:prstGeom prst="roundRect">
            <a:avLst/>
          </a:prstGeom>
          <a:solidFill>
            <a:schemeClr val="bg1"/>
          </a:solid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rPr>
              <a:t>現在地ボタン</a:t>
            </a:r>
            <a:endParaRPr kumimoji="1" lang="en-US" altLang="ja-JP" sz="1400" dirty="0">
              <a:solidFill>
                <a:schemeClr val="tx1"/>
              </a:solidFill>
            </a:endParaRPr>
          </a:p>
          <a:p>
            <a:r>
              <a:rPr kumimoji="1" lang="ja-JP" altLang="en-US" sz="1400" dirty="0">
                <a:solidFill>
                  <a:schemeClr val="tx1"/>
                </a:solidFill>
              </a:rPr>
              <a:t>押すと現在地に戻ります</a:t>
            </a:r>
            <a:endParaRPr kumimoji="1" lang="en-US" altLang="ja-JP" sz="1400" dirty="0">
              <a:solidFill>
                <a:schemeClr val="tx1"/>
              </a:solidFill>
            </a:endParaRPr>
          </a:p>
        </p:txBody>
      </p:sp>
      <p:cxnSp>
        <p:nvCxnSpPr>
          <p:cNvPr id="11" name="直線コネクタ 10">
            <a:extLst>
              <a:ext uri="{FF2B5EF4-FFF2-40B4-BE49-F238E27FC236}">
                <a16:creationId xmlns:a16="http://schemas.microsoft.com/office/drawing/2014/main" id="{7E9F4B3C-093B-6B92-AC72-A3D587B45E10}"/>
              </a:ext>
            </a:extLst>
          </p:cNvPr>
          <p:cNvCxnSpPr>
            <a:cxnSpLocks/>
            <a:stCxn id="23" idx="3"/>
            <a:endCxn id="27" idx="1"/>
          </p:cNvCxnSpPr>
          <p:nvPr/>
        </p:nvCxnSpPr>
        <p:spPr>
          <a:xfrm>
            <a:off x="5728494" y="5489070"/>
            <a:ext cx="564190" cy="0"/>
          </a:xfrm>
          <a:prstGeom prst="line">
            <a:avLst/>
          </a:prstGeom>
          <a:ln w="28575">
            <a:solidFill>
              <a:srgbClr val="FF3300"/>
            </a:solidFill>
            <a:prstDash val="sysDot"/>
          </a:ln>
        </p:spPr>
        <p:style>
          <a:lnRef idx="1">
            <a:schemeClr val="accent1"/>
          </a:lnRef>
          <a:fillRef idx="0">
            <a:schemeClr val="accent1"/>
          </a:fillRef>
          <a:effectRef idx="0">
            <a:schemeClr val="accent1"/>
          </a:effectRef>
          <a:fontRef idx="minor">
            <a:schemeClr val="tx1"/>
          </a:fontRef>
        </p:style>
      </p:cxnSp>
      <p:sp>
        <p:nvSpPr>
          <p:cNvPr id="13" name="字幕 14">
            <a:extLst>
              <a:ext uri="{FF2B5EF4-FFF2-40B4-BE49-F238E27FC236}">
                <a16:creationId xmlns:a16="http://schemas.microsoft.com/office/drawing/2014/main" id="{82248E28-A0CD-0196-CAE7-28CDF686E1C0}"/>
              </a:ext>
            </a:extLst>
          </p:cNvPr>
          <p:cNvSpPr txBox="1">
            <a:spLocks/>
          </p:cNvSpPr>
          <p:nvPr/>
        </p:nvSpPr>
        <p:spPr>
          <a:xfrm>
            <a:off x="268888" y="1047309"/>
            <a:ext cx="8384676" cy="360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200" dirty="0">
                <a:latin typeface="BIZ UDPゴシック" panose="020B0400000000000000" pitchFamily="50" charset="-128"/>
                <a:ea typeface="BIZ UDPゴシック" panose="020B0400000000000000" pitchFamily="50" charset="-128"/>
              </a:rPr>
              <a:t>色々な地域の地図を参照しましょう</a:t>
            </a:r>
          </a:p>
        </p:txBody>
      </p:sp>
      <p:sp>
        <p:nvSpPr>
          <p:cNvPr id="14" name="テキスト ボックス 13">
            <a:extLst>
              <a:ext uri="{FF2B5EF4-FFF2-40B4-BE49-F238E27FC236}">
                <a16:creationId xmlns:a16="http://schemas.microsoft.com/office/drawing/2014/main" id="{242D86BF-D225-E044-2B38-1D359EDB1F99}"/>
              </a:ext>
            </a:extLst>
          </p:cNvPr>
          <p:cNvSpPr txBox="1"/>
          <p:nvPr/>
        </p:nvSpPr>
        <p:spPr>
          <a:xfrm>
            <a:off x="268888" y="1466291"/>
            <a:ext cx="7071381" cy="369332"/>
          </a:xfrm>
          <a:prstGeom prst="rect">
            <a:avLst/>
          </a:prstGeom>
          <a:noFill/>
        </p:spPr>
        <p:txBody>
          <a:bodyPr wrap="square" rtlCol="0">
            <a:spAutoFit/>
          </a:bodyPr>
          <a:lstStyle/>
          <a:p>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地図表示をスライドさせて、好きな地域の地図を参照してみましょう</a:t>
            </a:r>
            <a:endPar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cxnSp>
        <p:nvCxnSpPr>
          <p:cNvPr id="19" name="直線コネクタ 18">
            <a:extLst>
              <a:ext uri="{FF2B5EF4-FFF2-40B4-BE49-F238E27FC236}">
                <a16:creationId xmlns:a16="http://schemas.microsoft.com/office/drawing/2014/main" id="{D78092F3-7444-96E1-23DA-94CA0EA1E364}"/>
              </a:ext>
            </a:extLst>
          </p:cNvPr>
          <p:cNvCxnSpPr>
            <a:cxnSpLocks/>
            <a:stCxn id="8" idx="3"/>
            <a:endCxn id="26" idx="1"/>
          </p:cNvCxnSpPr>
          <p:nvPr/>
        </p:nvCxnSpPr>
        <p:spPr>
          <a:xfrm flipV="1">
            <a:off x="5251048" y="4104786"/>
            <a:ext cx="760815" cy="3262"/>
          </a:xfrm>
          <a:prstGeom prst="line">
            <a:avLst/>
          </a:prstGeom>
          <a:ln w="28575">
            <a:solidFill>
              <a:srgbClr val="FF3300"/>
            </a:solidFill>
            <a:prstDash val="sysDot"/>
          </a:ln>
        </p:spPr>
        <p:style>
          <a:lnRef idx="1">
            <a:schemeClr val="accent1"/>
          </a:lnRef>
          <a:fillRef idx="0">
            <a:schemeClr val="accent1"/>
          </a:fillRef>
          <a:effectRef idx="0">
            <a:schemeClr val="accent1"/>
          </a:effectRef>
          <a:fontRef idx="minor">
            <a:schemeClr val="tx1"/>
          </a:fontRef>
        </p:style>
      </p:cxnSp>
      <p:sp>
        <p:nvSpPr>
          <p:cNvPr id="29" name="Slide Number Placeholder 5">
            <a:extLst>
              <a:ext uri="{FF2B5EF4-FFF2-40B4-BE49-F238E27FC236}">
                <a16:creationId xmlns:a16="http://schemas.microsoft.com/office/drawing/2014/main" id="{E8F5AB7C-75E7-E49A-40AC-7D2A149D8F0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13</a:t>
            </a:r>
          </a:p>
        </p:txBody>
      </p:sp>
      <p:sp>
        <p:nvSpPr>
          <p:cNvPr id="6" name="タイトル 1">
            <a:extLst>
              <a:ext uri="{FF2B5EF4-FFF2-40B4-BE49-F238E27FC236}">
                <a16:creationId xmlns:a16="http://schemas.microsoft.com/office/drawing/2014/main" id="{E28320C1-1D11-9C7B-0FBA-100E4B9AEFBF}"/>
              </a:ext>
            </a:extLst>
          </p:cNvPr>
          <p:cNvSpPr>
            <a:spLocks noGrp="1" noChangeAspect="1"/>
          </p:cNvSpPr>
          <p:nvPr>
            <p:ph type="ctrTitle"/>
          </p:nvPr>
        </p:nvSpPr>
        <p:spPr>
          <a:xfrm>
            <a:off x="1393026" y="202664"/>
            <a:ext cx="5599610" cy="523092"/>
          </a:xfrm>
        </p:spPr>
        <p:txBody>
          <a:bodyPr vert="horz" wrap="none" anchor="ctr">
            <a:spAutoFit/>
          </a:bodyPr>
          <a:lstStyle/>
          <a:p>
            <a:pPr>
              <a:lnSpc>
                <a:spcPct val="100000"/>
              </a:lnSpc>
            </a:pPr>
            <a:r>
              <a:rPr kumimoji="0" lang="en-US" altLang="ja-JP" kern="0" dirty="0"/>
              <a:t>Google</a:t>
            </a:r>
            <a:r>
              <a:rPr kumimoji="0" lang="ja-JP" altLang="en-US" kern="0" dirty="0"/>
              <a:t>マップの基本的な使い方</a:t>
            </a:r>
          </a:p>
        </p:txBody>
      </p:sp>
    </p:spTree>
    <p:extLst>
      <p:ext uri="{BB962C8B-B14F-4D97-AF65-F5344CB8AC3E}">
        <p14:creationId xmlns:p14="http://schemas.microsoft.com/office/powerpoint/2010/main" val="1697233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
            <a:extLst>
              <a:ext uri="{FF2B5EF4-FFF2-40B4-BE49-F238E27FC236}">
                <a16:creationId xmlns:a16="http://schemas.microsoft.com/office/drawing/2014/main" id="{601D7461-2F5B-8AD3-F7FB-79D6CF920F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59" b="664"/>
          <a:stretch/>
        </p:blipFill>
        <p:spPr bwMode="auto">
          <a:xfrm>
            <a:off x="5437937" y="2399286"/>
            <a:ext cx="2406099" cy="428400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6" name="Picture 2">
            <a:extLst>
              <a:ext uri="{FF2B5EF4-FFF2-40B4-BE49-F238E27FC236}">
                <a16:creationId xmlns:a16="http://schemas.microsoft.com/office/drawing/2014/main" id="{69A879F0-7240-303E-456E-D85DDA2F0A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7532" y="2399286"/>
            <a:ext cx="2406100" cy="427965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1393026" y="202664"/>
            <a:ext cx="3358612" cy="523092"/>
          </a:xfrm>
        </p:spPr>
        <p:txBody>
          <a:bodyPr vert="horz" wrap="none" anchor="ctr">
            <a:spAutoFit/>
          </a:bodyPr>
          <a:lstStyle/>
          <a:p>
            <a:pPr>
              <a:lnSpc>
                <a:spcPct val="100000"/>
              </a:lnSpc>
            </a:pPr>
            <a:r>
              <a:rPr kumimoji="0" lang="ja-JP" altLang="en-US" kern="0" dirty="0"/>
              <a:t>地図表示の切り替え</a:t>
            </a:r>
          </a:p>
        </p:txBody>
      </p:sp>
      <p:sp>
        <p:nvSpPr>
          <p:cNvPr id="5" name="タイトル 1">
            <a:extLst>
              <a:ext uri="{FF2B5EF4-FFF2-40B4-BE49-F238E27FC236}">
                <a16:creationId xmlns:a16="http://schemas.microsoft.com/office/drawing/2014/main" id="{E62B61FE-BA63-0117-C36D-F8D0E59FB8A5}"/>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dirty="0">
                <a:solidFill>
                  <a:sysClr val="windowText" lastClr="000000"/>
                </a:solidFill>
              </a:rPr>
              <a:t>1-F</a:t>
            </a:r>
            <a:endParaRPr kumimoji="0" lang="ja-JP" altLang="en-US" sz="2799" kern="0" dirty="0">
              <a:solidFill>
                <a:sysClr val="windowText" lastClr="000000"/>
              </a:solidFill>
            </a:endParaRPr>
          </a:p>
        </p:txBody>
      </p:sp>
      <p:sp>
        <p:nvSpPr>
          <p:cNvPr id="6" name="字幕 14">
            <a:extLst>
              <a:ext uri="{FF2B5EF4-FFF2-40B4-BE49-F238E27FC236}">
                <a16:creationId xmlns:a16="http://schemas.microsoft.com/office/drawing/2014/main" id="{BCCD9A0B-9338-9A22-B50C-BDEB187E8FDB}"/>
              </a:ext>
            </a:extLst>
          </p:cNvPr>
          <p:cNvSpPr txBox="1">
            <a:spLocks/>
          </p:cNvSpPr>
          <p:nvPr/>
        </p:nvSpPr>
        <p:spPr>
          <a:xfrm>
            <a:off x="268888" y="914789"/>
            <a:ext cx="8384676" cy="360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200" dirty="0">
                <a:latin typeface="BIZ UDPゴシック" panose="020B0400000000000000" pitchFamily="50" charset="-128"/>
                <a:ea typeface="BIZ UDPゴシック" panose="020B0400000000000000" pitchFamily="50" charset="-128"/>
              </a:rPr>
              <a:t>地図の種類を切り替えてみましょう</a:t>
            </a:r>
          </a:p>
        </p:txBody>
      </p:sp>
      <p:sp>
        <p:nvSpPr>
          <p:cNvPr id="8" name="テキスト ボックス 7">
            <a:extLst>
              <a:ext uri="{FF2B5EF4-FFF2-40B4-BE49-F238E27FC236}">
                <a16:creationId xmlns:a16="http://schemas.microsoft.com/office/drawing/2014/main" id="{ADC65233-8A77-2C89-7E9F-67357B01CB66}"/>
              </a:ext>
            </a:extLst>
          </p:cNvPr>
          <p:cNvSpPr txBox="1"/>
          <p:nvPr/>
        </p:nvSpPr>
        <p:spPr>
          <a:xfrm>
            <a:off x="268888" y="1230973"/>
            <a:ext cx="9268802" cy="369332"/>
          </a:xfrm>
          <a:prstGeom prst="rect">
            <a:avLst/>
          </a:prstGeom>
          <a:noFill/>
        </p:spPr>
        <p:txBody>
          <a:bodyPr wrap="square" rtlCol="0">
            <a:spAutoFit/>
          </a:bodyPr>
          <a:lstStyle/>
          <a:p>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用途に応じて航空写真や地形で地図を表示をすることが可能です</a:t>
            </a:r>
            <a:endPar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3" name="四角形: 角を丸くする 12">
            <a:extLst>
              <a:ext uri="{FF2B5EF4-FFF2-40B4-BE49-F238E27FC236}">
                <a16:creationId xmlns:a16="http://schemas.microsoft.com/office/drawing/2014/main" id="{059F59F6-8A7B-AE03-43E8-4068D18C24C0}"/>
              </a:ext>
            </a:extLst>
          </p:cNvPr>
          <p:cNvSpPr/>
          <p:nvPr/>
        </p:nvSpPr>
        <p:spPr>
          <a:xfrm>
            <a:off x="3263348" y="3232708"/>
            <a:ext cx="358775" cy="345379"/>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22" name="直線矢印コネクタ 21">
            <a:extLst>
              <a:ext uri="{FF2B5EF4-FFF2-40B4-BE49-F238E27FC236}">
                <a16:creationId xmlns:a16="http://schemas.microsoft.com/office/drawing/2014/main" id="{074774E0-A258-6329-C1B6-526CCBA8A88F}"/>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1C99AEF8-194E-6849-0567-4E6621A16F6E}"/>
              </a:ext>
            </a:extLst>
          </p:cNvPr>
          <p:cNvSpPr txBox="1"/>
          <p:nvPr/>
        </p:nvSpPr>
        <p:spPr>
          <a:xfrm>
            <a:off x="657256" y="1658770"/>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5" name="テキスト ボックス 24">
            <a:extLst>
              <a:ext uri="{FF2B5EF4-FFF2-40B4-BE49-F238E27FC236}">
                <a16:creationId xmlns:a16="http://schemas.microsoft.com/office/drawing/2014/main" id="{54768EB6-04C6-16AD-B03F-5AA8EA35290E}"/>
              </a:ext>
            </a:extLst>
          </p:cNvPr>
          <p:cNvSpPr txBox="1"/>
          <p:nvPr/>
        </p:nvSpPr>
        <p:spPr>
          <a:xfrm>
            <a:off x="4841388" y="165877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0" name="テキスト ボックス 29">
            <a:extLst>
              <a:ext uri="{FF2B5EF4-FFF2-40B4-BE49-F238E27FC236}">
                <a16:creationId xmlns:a16="http://schemas.microsoft.com/office/drawing/2014/main" id="{906D2104-80A8-7AAD-7B23-83CF48023612}"/>
              </a:ext>
            </a:extLst>
          </p:cNvPr>
          <p:cNvSpPr txBox="1"/>
          <p:nvPr/>
        </p:nvSpPr>
        <p:spPr>
          <a:xfrm>
            <a:off x="1205958" y="1735883"/>
            <a:ext cx="3545680" cy="395621"/>
          </a:xfrm>
          <a:prstGeom prst="rect">
            <a:avLst/>
          </a:prstGeom>
          <a:noFill/>
        </p:spPr>
        <p:txBody>
          <a:bodyPr wrap="square" lIns="91440" tIns="45720" rIns="91440" bIns="45720" rtlCol="0" anchor="t">
            <a:spAutoFit/>
          </a:bodyPr>
          <a:lstStyle/>
          <a:p>
            <a:pPr>
              <a:lnSpc>
                <a:spcPct val="130000"/>
              </a:lnSpc>
            </a:pPr>
            <a:r>
              <a:rPr lang="ja-JP"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rPr>
              <a:t>地図の種類</a:t>
            </a: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ボタン</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rPr>
              <a:t>を</a:t>
            </a: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押します</a:t>
            </a:r>
            <a:endParaRPr lang="ja-JP" altLang="en-US" sz="1800" dirty="0">
              <a:latin typeface="BIZ UDPゴシック" panose="020B0400000000000000" pitchFamily="50" charset="-128"/>
              <a:ea typeface="BIZ UDPゴシック" panose="020B0400000000000000" pitchFamily="50" charset="-128"/>
            </a:endParaRPr>
          </a:p>
        </p:txBody>
      </p:sp>
      <p:sp>
        <p:nvSpPr>
          <p:cNvPr id="35" name="テキスト ボックス 34">
            <a:extLst>
              <a:ext uri="{FF2B5EF4-FFF2-40B4-BE49-F238E27FC236}">
                <a16:creationId xmlns:a16="http://schemas.microsoft.com/office/drawing/2014/main" id="{B0BF9900-A486-7C0C-8A7D-E5C5DDA95A2D}"/>
              </a:ext>
            </a:extLst>
          </p:cNvPr>
          <p:cNvSpPr txBox="1"/>
          <p:nvPr/>
        </p:nvSpPr>
        <p:spPr>
          <a:xfrm>
            <a:off x="5355338" y="1735883"/>
            <a:ext cx="2986681" cy="369332"/>
          </a:xfrm>
          <a:prstGeom prst="rect">
            <a:avLst/>
          </a:prstGeom>
          <a:noFill/>
        </p:spPr>
        <p:txBody>
          <a:bodyPr wrap="square" rtlCol="0" anchor="ctr">
            <a:spAutoFit/>
          </a:bodyPr>
          <a:lstStyle/>
          <a:p>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「航空写真」を選択します</a:t>
            </a:r>
            <a:endParaRPr lang="ja-JP" altLang="en-US" sz="1800" dirty="0">
              <a:latin typeface="BIZ UDPゴシック" panose="020B0400000000000000" pitchFamily="50" charset="-128"/>
              <a:ea typeface="BIZ UDPゴシック" panose="020B0400000000000000" pitchFamily="50" charset="-128"/>
            </a:endParaRPr>
          </a:p>
        </p:txBody>
      </p:sp>
      <p:sp>
        <p:nvSpPr>
          <p:cNvPr id="38" name="四角形: 角を丸くする 37">
            <a:extLst>
              <a:ext uri="{FF2B5EF4-FFF2-40B4-BE49-F238E27FC236}">
                <a16:creationId xmlns:a16="http://schemas.microsoft.com/office/drawing/2014/main" id="{9D7A8922-48A4-842E-0314-B005589810C6}"/>
              </a:ext>
            </a:extLst>
          </p:cNvPr>
          <p:cNvSpPr/>
          <p:nvPr/>
        </p:nvSpPr>
        <p:spPr>
          <a:xfrm>
            <a:off x="6323409" y="4165114"/>
            <a:ext cx="607478" cy="67193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0" name="Slide Number Placeholder 5">
            <a:extLst>
              <a:ext uri="{FF2B5EF4-FFF2-40B4-BE49-F238E27FC236}">
                <a16:creationId xmlns:a16="http://schemas.microsoft.com/office/drawing/2014/main" id="{58213756-12C5-E204-467B-B1319EE47B09}"/>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14</a:t>
            </a:r>
          </a:p>
        </p:txBody>
      </p:sp>
      <p:sp>
        <p:nvSpPr>
          <p:cNvPr id="41" name="四角形: 角を丸くする 40">
            <a:extLst>
              <a:ext uri="{FF2B5EF4-FFF2-40B4-BE49-F238E27FC236}">
                <a16:creationId xmlns:a16="http://schemas.microsoft.com/office/drawing/2014/main" id="{385FC19E-8450-FBCC-82F3-1129123A1B30}"/>
              </a:ext>
            </a:extLst>
          </p:cNvPr>
          <p:cNvSpPr/>
          <p:nvPr/>
        </p:nvSpPr>
        <p:spPr>
          <a:xfrm>
            <a:off x="3919258" y="3110834"/>
            <a:ext cx="1177148" cy="590319"/>
          </a:xfrm>
          <a:prstGeom prst="roundRect">
            <a:avLst/>
          </a:prstGeom>
          <a:solidFill>
            <a:schemeClr val="bg1"/>
          </a:solid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rPr>
              <a:t>地図の種類</a:t>
            </a:r>
            <a:r>
              <a:rPr kumimoji="1" lang="ja-JP" altLang="en-US" sz="1400" dirty="0">
                <a:solidFill>
                  <a:schemeClr val="tx1"/>
                </a:solidFill>
              </a:rPr>
              <a:t>ボタン</a:t>
            </a:r>
            <a:endParaRPr kumimoji="1" lang="en-US" altLang="ja-JP" sz="1400" dirty="0">
              <a:solidFill>
                <a:schemeClr val="tx1"/>
              </a:solidFill>
            </a:endParaRPr>
          </a:p>
        </p:txBody>
      </p:sp>
      <p:cxnSp>
        <p:nvCxnSpPr>
          <p:cNvPr id="42" name="直線コネクタ 41">
            <a:extLst>
              <a:ext uri="{FF2B5EF4-FFF2-40B4-BE49-F238E27FC236}">
                <a16:creationId xmlns:a16="http://schemas.microsoft.com/office/drawing/2014/main" id="{5AE02F32-BE95-CCD7-9309-A9E81C7FB774}"/>
              </a:ext>
            </a:extLst>
          </p:cNvPr>
          <p:cNvCxnSpPr>
            <a:cxnSpLocks/>
            <a:stCxn id="13" idx="3"/>
            <a:endCxn id="41" idx="1"/>
          </p:cNvCxnSpPr>
          <p:nvPr/>
        </p:nvCxnSpPr>
        <p:spPr>
          <a:xfrm>
            <a:off x="3622123" y="3405398"/>
            <a:ext cx="297135" cy="596"/>
          </a:xfrm>
          <a:prstGeom prst="line">
            <a:avLst/>
          </a:prstGeom>
          <a:ln w="28575">
            <a:solidFill>
              <a:srgbClr val="FF3300"/>
            </a:solidFill>
            <a:prstDash val="sysDot"/>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37DADCE-B809-15A0-CF72-975F60817D6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6698" t="21288" r="5873" b="74393"/>
          <a:stretch/>
        </p:blipFill>
        <p:spPr bwMode="auto">
          <a:xfrm>
            <a:off x="3146681" y="1785112"/>
            <a:ext cx="348190" cy="360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6857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a:extLst>
              <a:ext uri="{FF2B5EF4-FFF2-40B4-BE49-F238E27FC236}">
                <a16:creationId xmlns:a16="http://schemas.microsoft.com/office/drawing/2014/main" id="{B1F87470-A943-5277-4305-8B104ED29C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3460" y="2399286"/>
            <a:ext cx="2400172" cy="426910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7" name="Picture 3">
            <a:extLst>
              <a:ext uri="{FF2B5EF4-FFF2-40B4-BE49-F238E27FC236}">
                <a16:creationId xmlns:a16="http://schemas.microsoft.com/office/drawing/2014/main" id="{601D7461-2F5B-8AD3-F7FB-79D6CF920FF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3852" b="666"/>
          <a:stretch/>
        </p:blipFill>
        <p:spPr bwMode="auto">
          <a:xfrm>
            <a:off x="5437937" y="2979654"/>
            <a:ext cx="2406099" cy="370363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1393026" y="202664"/>
            <a:ext cx="3358612" cy="523092"/>
          </a:xfrm>
        </p:spPr>
        <p:txBody>
          <a:bodyPr vert="horz" wrap="none" anchor="ctr">
            <a:spAutoFit/>
          </a:bodyPr>
          <a:lstStyle/>
          <a:p>
            <a:pPr>
              <a:lnSpc>
                <a:spcPct val="100000"/>
              </a:lnSpc>
            </a:pPr>
            <a:r>
              <a:rPr kumimoji="0" lang="ja-JP" altLang="en-US" kern="0" dirty="0"/>
              <a:t>地図表示の切り替え</a:t>
            </a:r>
          </a:p>
        </p:txBody>
      </p:sp>
      <p:sp>
        <p:nvSpPr>
          <p:cNvPr id="5" name="タイトル 1">
            <a:extLst>
              <a:ext uri="{FF2B5EF4-FFF2-40B4-BE49-F238E27FC236}">
                <a16:creationId xmlns:a16="http://schemas.microsoft.com/office/drawing/2014/main" id="{E62B61FE-BA63-0117-C36D-F8D0E59FB8A5}"/>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dirty="0">
                <a:solidFill>
                  <a:sysClr val="windowText" lastClr="000000"/>
                </a:solidFill>
              </a:rPr>
              <a:t>1-F</a:t>
            </a:r>
            <a:endParaRPr kumimoji="0" lang="ja-JP" altLang="en-US" sz="2799" kern="0" dirty="0">
              <a:solidFill>
                <a:sysClr val="windowText" lastClr="000000"/>
              </a:solidFill>
            </a:endParaRPr>
          </a:p>
        </p:txBody>
      </p:sp>
      <p:sp>
        <p:nvSpPr>
          <p:cNvPr id="6" name="字幕 14">
            <a:extLst>
              <a:ext uri="{FF2B5EF4-FFF2-40B4-BE49-F238E27FC236}">
                <a16:creationId xmlns:a16="http://schemas.microsoft.com/office/drawing/2014/main" id="{BCCD9A0B-9338-9A22-B50C-BDEB187E8FDB}"/>
              </a:ext>
            </a:extLst>
          </p:cNvPr>
          <p:cNvSpPr txBox="1">
            <a:spLocks/>
          </p:cNvSpPr>
          <p:nvPr/>
        </p:nvSpPr>
        <p:spPr>
          <a:xfrm>
            <a:off x="268888" y="914789"/>
            <a:ext cx="8384676" cy="360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200" dirty="0">
                <a:latin typeface="BIZ UDPゴシック" panose="020B0400000000000000" pitchFamily="50" charset="-128"/>
                <a:ea typeface="BIZ UDPゴシック" panose="020B0400000000000000" pitchFamily="50" charset="-128"/>
              </a:rPr>
              <a:t>地図の種類を切り替えてみましょう</a:t>
            </a:r>
          </a:p>
        </p:txBody>
      </p:sp>
      <p:sp>
        <p:nvSpPr>
          <p:cNvPr id="8" name="テキスト ボックス 7">
            <a:extLst>
              <a:ext uri="{FF2B5EF4-FFF2-40B4-BE49-F238E27FC236}">
                <a16:creationId xmlns:a16="http://schemas.microsoft.com/office/drawing/2014/main" id="{ADC65233-8A77-2C89-7E9F-67357B01CB66}"/>
              </a:ext>
            </a:extLst>
          </p:cNvPr>
          <p:cNvSpPr txBox="1"/>
          <p:nvPr/>
        </p:nvSpPr>
        <p:spPr>
          <a:xfrm>
            <a:off x="268888" y="1230973"/>
            <a:ext cx="9268802" cy="369332"/>
          </a:xfrm>
          <a:prstGeom prst="rect">
            <a:avLst/>
          </a:prstGeom>
          <a:noFill/>
        </p:spPr>
        <p:txBody>
          <a:bodyPr wrap="square" rtlCol="0">
            <a:spAutoFit/>
          </a:bodyPr>
          <a:lstStyle/>
          <a:p>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用途に応じて航空写真や地形で地図を表示をすることが可能です</a:t>
            </a:r>
            <a:endPar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4" name="テキスト ボックス 23">
            <a:extLst>
              <a:ext uri="{FF2B5EF4-FFF2-40B4-BE49-F238E27FC236}">
                <a16:creationId xmlns:a16="http://schemas.microsoft.com/office/drawing/2014/main" id="{1C99AEF8-194E-6849-0567-4E6621A16F6E}"/>
              </a:ext>
            </a:extLst>
          </p:cNvPr>
          <p:cNvSpPr txBox="1"/>
          <p:nvPr/>
        </p:nvSpPr>
        <p:spPr>
          <a:xfrm>
            <a:off x="657256" y="165877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0" name="テキスト ボックス 29">
            <a:extLst>
              <a:ext uri="{FF2B5EF4-FFF2-40B4-BE49-F238E27FC236}">
                <a16:creationId xmlns:a16="http://schemas.microsoft.com/office/drawing/2014/main" id="{906D2104-80A8-7AAD-7B23-83CF48023612}"/>
              </a:ext>
            </a:extLst>
          </p:cNvPr>
          <p:cNvSpPr txBox="1"/>
          <p:nvPr/>
        </p:nvSpPr>
        <p:spPr>
          <a:xfrm>
            <a:off x="1205958" y="1735883"/>
            <a:ext cx="3545680" cy="395621"/>
          </a:xfrm>
          <a:prstGeom prst="rect">
            <a:avLst/>
          </a:prstGeom>
          <a:noFill/>
        </p:spPr>
        <p:txBody>
          <a:bodyPr wrap="square" lIns="91440" tIns="45720" rIns="91440" bIns="45720" rtlCol="0" anchor="t">
            <a:spAutoFit/>
          </a:bodyPr>
          <a:lstStyle/>
          <a:p>
            <a:pPr>
              <a:lnSpc>
                <a:spcPct val="130000"/>
              </a:lnSpc>
            </a:pP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地図が航空写真に切り替わります</a:t>
            </a:r>
          </a:p>
        </p:txBody>
      </p:sp>
      <p:sp>
        <p:nvSpPr>
          <p:cNvPr id="38" name="四角形: 角を丸くする 37">
            <a:extLst>
              <a:ext uri="{FF2B5EF4-FFF2-40B4-BE49-F238E27FC236}">
                <a16:creationId xmlns:a16="http://schemas.microsoft.com/office/drawing/2014/main" id="{9D7A8922-48A4-842E-0314-B005589810C6}"/>
              </a:ext>
            </a:extLst>
          </p:cNvPr>
          <p:cNvSpPr/>
          <p:nvPr/>
        </p:nvSpPr>
        <p:spPr>
          <a:xfrm>
            <a:off x="5564018" y="4151862"/>
            <a:ext cx="607478" cy="67193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40507162-B3B2-AF72-CDFB-B507449ABE79}"/>
              </a:ext>
            </a:extLst>
          </p:cNvPr>
          <p:cNvSpPr txBox="1"/>
          <p:nvPr/>
        </p:nvSpPr>
        <p:spPr>
          <a:xfrm>
            <a:off x="5033752" y="1839397"/>
            <a:ext cx="3836777" cy="1115818"/>
          </a:xfrm>
          <a:prstGeom prst="rect">
            <a:avLst/>
          </a:prstGeom>
          <a:noFill/>
        </p:spPr>
        <p:txBody>
          <a:bodyPr wrap="square" lIns="72000" rIns="72000" rtlCol="0">
            <a:spAutoFit/>
          </a:bodyPr>
          <a:lstStyle/>
          <a:p>
            <a:pPr marL="285750" indent="-285750">
              <a:lnSpc>
                <a:spcPct val="130000"/>
              </a:lnSpc>
              <a:buFont typeface="BIZ UDPゴシック" panose="020B0400000000000000" pitchFamily="50" charset="-128"/>
              <a:buChar char="※"/>
            </a:pPr>
            <a:r>
              <a:rPr lang="ja-JP" altLang="en-US"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元に戻すには</a:t>
            </a:r>
            <a:r>
              <a:rPr lang="ja-JP" altLang="ja-JP"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地図の種類</a:t>
            </a:r>
            <a:r>
              <a:rPr lang="ja-JP" altLang="en-US"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ボタン　　　</a:t>
            </a:r>
            <a:r>
              <a:rPr lang="ja-JP" altLang="ja-JP"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を</a:t>
            </a:r>
            <a:r>
              <a:rPr lang="ja-JP" altLang="en-US"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押し「デフォルト」を選択すると元の表示に戻ります</a:t>
            </a:r>
            <a:endParaRPr lang="en-US" altLang="ja-JP"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4" name="Slide Number Placeholder 5">
            <a:extLst>
              <a:ext uri="{FF2B5EF4-FFF2-40B4-BE49-F238E27FC236}">
                <a16:creationId xmlns:a16="http://schemas.microsoft.com/office/drawing/2014/main" id="{08408825-9DBE-BA06-638C-AA28418C97F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15</a:t>
            </a:r>
          </a:p>
        </p:txBody>
      </p:sp>
      <p:pic>
        <p:nvPicPr>
          <p:cNvPr id="13" name="Picture 2">
            <a:extLst>
              <a:ext uri="{FF2B5EF4-FFF2-40B4-BE49-F238E27FC236}">
                <a16:creationId xmlns:a16="http://schemas.microsoft.com/office/drawing/2014/main" id="{5EDE5F4E-34D1-E97D-4C93-B31122DA710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6698" t="21288" r="5873" b="74393"/>
          <a:stretch/>
        </p:blipFill>
        <p:spPr bwMode="auto">
          <a:xfrm>
            <a:off x="8561388" y="1888986"/>
            <a:ext cx="348190" cy="360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0962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pPr>
              <a:lnSpc>
                <a:spcPct val="100000"/>
              </a:lnSpc>
            </a:pPr>
            <a:r>
              <a:rPr kumimoji="0" lang="ja-JP" altLang="en-US" kern="0" dirty="0"/>
              <a:t>交通情報の確認</a:t>
            </a:r>
            <a:endParaRPr kumimoji="0" lang="ja-JP" altLang="en-US" sz="1400" kern="0" dirty="0"/>
          </a:p>
        </p:txBody>
      </p:sp>
      <p:sp>
        <p:nvSpPr>
          <p:cNvPr id="5" name="タイトル 1">
            <a:extLst>
              <a:ext uri="{FF2B5EF4-FFF2-40B4-BE49-F238E27FC236}">
                <a16:creationId xmlns:a16="http://schemas.microsoft.com/office/drawing/2014/main" id="{9E778CEF-4753-B693-EB0E-028E684CF870}"/>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dirty="0">
                <a:solidFill>
                  <a:sysClr val="windowText" lastClr="000000"/>
                </a:solidFill>
              </a:rPr>
              <a:t>1-G</a:t>
            </a:r>
            <a:endParaRPr kumimoji="0" lang="ja-JP" altLang="en-US" sz="2799" kern="0" dirty="0">
              <a:solidFill>
                <a:sysClr val="windowText" lastClr="000000"/>
              </a:solidFill>
            </a:endParaRPr>
          </a:p>
        </p:txBody>
      </p:sp>
      <p:pic>
        <p:nvPicPr>
          <p:cNvPr id="3" name="Picture 3">
            <a:extLst>
              <a:ext uri="{FF2B5EF4-FFF2-40B4-BE49-F238E27FC236}">
                <a16:creationId xmlns:a16="http://schemas.microsoft.com/office/drawing/2014/main" id="{B339C669-9DF3-6462-72B2-626862B4CB4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59" b="664"/>
          <a:stretch/>
        </p:blipFill>
        <p:spPr bwMode="auto">
          <a:xfrm>
            <a:off x="5437937" y="2399286"/>
            <a:ext cx="2406099" cy="428400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1A1A6DC1-E9CD-FD01-B251-38A911CFD3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67532" y="2399286"/>
            <a:ext cx="2406100" cy="427965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四角形: 角を丸くする 9">
            <a:extLst>
              <a:ext uri="{FF2B5EF4-FFF2-40B4-BE49-F238E27FC236}">
                <a16:creationId xmlns:a16="http://schemas.microsoft.com/office/drawing/2014/main" id="{FEA98780-F836-C81E-7759-00F21D02B460}"/>
              </a:ext>
            </a:extLst>
          </p:cNvPr>
          <p:cNvSpPr/>
          <p:nvPr/>
        </p:nvSpPr>
        <p:spPr>
          <a:xfrm>
            <a:off x="3263348" y="3232708"/>
            <a:ext cx="358775" cy="345379"/>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11" name="直線矢印コネクタ 10">
            <a:extLst>
              <a:ext uri="{FF2B5EF4-FFF2-40B4-BE49-F238E27FC236}">
                <a16:creationId xmlns:a16="http://schemas.microsoft.com/office/drawing/2014/main" id="{80AC5066-9726-35AA-C219-C2FA35DDEC40}"/>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57C30DAF-35EE-E535-7EA7-D5F2B871B15C}"/>
              </a:ext>
            </a:extLst>
          </p:cNvPr>
          <p:cNvSpPr txBox="1"/>
          <p:nvPr/>
        </p:nvSpPr>
        <p:spPr>
          <a:xfrm>
            <a:off x="657256" y="1658770"/>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4" name="テキスト ボックス 13">
            <a:extLst>
              <a:ext uri="{FF2B5EF4-FFF2-40B4-BE49-F238E27FC236}">
                <a16:creationId xmlns:a16="http://schemas.microsoft.com/office/drawing/2014/main" id="{09B32C47-E06F-86D5-1A5A-340E102CA381}"/>
              </a:ext>
            </a:extLst>
          </p:cNvPr>
          <p:cNvSpPr txBox="1"/>
          <p:nvPr/>
        </p:nvSpPr>
        <p:spPr>
          <a:xfrm>
            <a:off x="4841390" y="165877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ED94B358-6316-BE29-AD93-95B6E4208EC4}"/>
              </a:ext>
            </a:extLst>
          </p:cNvPr>
          <p:cNvSpPr txBox="1"/>
          <p:nvPr/>
        </p:nvSpPr>
        <p:spPr>
          <a:xfrm>
            <a:off x="1205958" y="1735883"/>
            <a:ext cx="3545680" cy="395621"/>
          </a:xfrm>
          <a:prstGeom prst="rect">
            <a:avLst/>
          </a:prstGeom>
          <a:noFill/>
        </p:spPr>
        <p:txBody>
          <a:bodyPr wrap="square" lIns="91440" tIns="45720" rIns="91440" bIns="45720" rtlCol="0" anchor="t">
            <a:spAutoFit/>
          </a:bodyPr>
          <a:lstStyle/>
          <a:p>
            <a:pPr>
              <a:lnSpc>
                <a:spcPct val="130000"/>
              </a:lnSpc>
            </a:pPr>
            <a:r>
              <a:rPr lang="ja-JP"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rPr>
              <a:t>地図の種類</a:t>
            </a: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ボタン</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rPr>
              <a:t>を</a:t>
            </a: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押します</a:t>
            </a:r>
            <a:endParaRPr lang="ja-JP" altLang="en-US" sz="1800" dirty="0">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38C72627-A6B2-4447-A9E9-01D5294B2CC8}"/>
              </a:ext>
            </a:extLst>
          </p:cNvPr>
          <p:cNvSpPr txBox="1"/>
          <p:nvPr/>
        </p:nvSpPr>
        <p:spPr>
          <a:xfrm>
            <a:off x="5355340" y="1735883"/>
            <a:ext cx="2986681" cy="369332"/>
          </a:xfrm>
          <a:prstGeom prst="rect">
            <a:avLst/>
          </a:prstGeom>
          <a:noFill/>
        </p:spPr>
        <p:txBody>
          <a:bodyPr wrap="square" rtlCol="0" anchor="ctr">
            <a:spAutoFit/>
          </a:bodyPr>
          <a:lstStyle/>
          <a:p>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「交通状況」を選択します</a:t>
            </a:r>
            <a:endParaRPr lang="ja-JP" altLang="en-US" sz="1800" dirty="0">
              <a:latin typeface="BIZ UDPゴシック" panose="020B0400000000000000" pitchFamily="50" charset="-128"/>
              <a:ea typeface="BIZ UDPゴシック" panose="020B0400000000000000" pitchFamily="50" charset="-128"/>
            </a:endParaRPr>
          </a:p>
        </p:txBody>
      </p:sp>
      <p:sp>
        <p:nvSpPr>
          <p:cNvPr id="26" name="四角形: 角を丸くする 25">
            <a:extLst>
              <a:ext uri="{FF2B5EF4-FFF2-40B4-BE49-F238E27FC236}">
                <a16:creationId xmlns:a16="http://schemas.microsoft.com/office/drawing/2014/main" id="{7B8B6372-66E0-9D60-2D6C-9E188BFC3D56}"/>
              </a:ext>
            </a:extLst>
          </p:cNvPr>
          <p:cNvSpPr/>
          <p:nvPr/>
        </p:nvSpPr>
        <p:spPr>
          <a:xfrm>
            <a:off x="6031862" y="5132522"/>
            <a:ext cx="607478" cy="67193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Slide Number Placeholder 5">
            <a:extLst>
              <a:ext uri="{FF2B5EF4-FFF2-40B4-BE49-F238E27FC236}">
                <a16:creationId xmlns:a16="http://schemas.microsoft.com/office/drawing/2014/main" id="{2D17DAE1-9C30-2250-C4C6-833A1B72BEB4}"/>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16</a:t>
            </a:r>
          </a:p>
        </p:txBody>
      </p:sp>
      <p:pic>
        <p:nvPicPr>
          <p:cNvPr id="6" name="Picture 2">
            <a:extLst>
              <a:ext uri="{FF2B5EF4-FFF2-40B4-BE49-F238E27FC236}">
                <a16:creationId xmlns:a16="http://schemas.microsoft.com/office/drawing/2014/main" id="{70B21AB1-3B21-2F0B-BDC7-BCBE7752B09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6698" t="21288" r="5873" b="74393"/>
          <a:stretch/>
        </p:blipFill>
        <p:spPr bwMode="auto">
          <a:xfrm>
            <a:off x="3132138" y="1784211"/>
            <a:ext cx="348190" cy="360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9" name="字幕 14">
            <a:extLst>
              <a:ext uri="{FF2B5EF4-FFF2-40B4-BE49-F238E27FC236}">
                <a16:creationId xmlns:a16="http://schemas.microsoft.com/office/drawing/2014/main" id="{7159E3A5-2C41-069E-7DA5-1DBB3C4C16B0}"/>
              </a:ext>
            </a:extLst>
          </p:cNvPr>
          <p:cNvSpPr txBox="1">
            <a:spLocks/>
          </p:cNvSpPr>
          <p:nvPr/>
        </p:nvSpPr>
        <p:spPr>
          <a:xfrm>
            <a:off x="268888" y="1047309"/>
            <a:ext cx="8384676" cy="360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200" dirty="0">
                <a:latin typeface="BIZ UDPゴシック" panose="020B0400000000000000" pitchFamily="50" charset="-128"/>
                <a:ea typeface="BIZ UDPゴシック" panose="020B0400000000000000" pitchFamily="50" charset="-128"/>
              </a:rPr>
              <a:t>交通状況機能で道路の混雑状況などを確認してみましょう</a:t>
            </a:r>
          </a:p>
        </p:txBody>
      </p:sp>
    </p:spTree>
    <p:extLst>
      <p:ext uri="{BB962C8B-B14F-4D97-AF65-F5344CB8AC3E}">
        <p14:creationId xmlns:p14="http://schemas.microsoft.com/office/powerpoint/2010/main" val="31825237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a:extLst>
              <a:ext uri="{FF2B5EF4-FFF2-40B4-BE49-F238E27FC236}">
                <a16:creationId xmlns:a16="http://schemas.microsoft.com/office/drawing/2014/main" id="{BBFE8F62-C1D2-1B91-F829-E772D5F9BB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5947" y="2399285"/>
            <a:ext cx="2408547" cy="428400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6" name="テキスト ボックス 15">
            <a:extLst>
              <a:ext uri="{FF2B5EF4-FFF2-40B4-BE49-F238E27FC236}">
                <a16:creationId xmlns:a16="http://schemas.microsoft.com/office/drawing/2014/main" id="{FE284FED-E6CD-2DF4-2FB9-F49F961159E3}"/>
              </a:ext>
            </a:extLst>
          </p:cNvPr>
          <p:cNvSpPr txBox="1"/>
          <p:nvPr/>
        </p:nvSpPr>
        <p:spPr>
          <a:xfrm>
            <a:off x="657256" y="165877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7" name="テキスト ボックス 16">
            <a:extLst>
              <a:ext uri="{FF2B5EF4-FFF2-40B4-BE49-F238E27FC236}">
                <a16:creationId xmlns:a16="http://schemas.microsoft.com/office/drawing/2014/main" id="{DCF4EFDE-1773-BB53-9BF1-3E34FF9CCE8B}"/>
              </a:ext>
            </a:extLst>
          </p:cNvPr>
          <p:cNvSpPr txBox="1"/>
          <p:nvPr/>
        </p:nvSpPr>
        <p:spPr>
          <a:xfrm>
            <a:off x="1205958" y="1735883"/>
            <a:ext cx="3545680" cy="395621"/>
          </a:xfrm>
          <a:prstGeom prst="rect">
            <a:avLst/>
          </a:prstGeom>
          <a:noFill/>
        </p:spPr>
        <p:txBody>
          <a:bodyPr wrap="square" lIns="91440" tIns="45720" rIns="91440" bIns="45720" rtlCol="0" anchor="t">
            <a:spAutoFit/>
          </a:bodyPr>
          <a:lstStyle/>
          <a:p>
            <a:pPr>
              <a:lnSpc>
                <a:spcPct val="130000"/>
              </a:lnSpc>
            </a:pP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道路の混雑状況が表示されます</a:t>
            </a:r>
            <a:endPar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31" name="Slide Number Placeholder 5">
            <a:extLst>
              <a:ext uri="{FF2B5EF4-FFF2-40B4-BE49-F238E27FC236}">
                <a16:creationId xmlns:a16="http://schemas.microsoft.com/office/drawing/2014/main" id="{A5AF2611-8B3D-4968-B664-5DA8152C226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17</a:t>
            </a:r>
          </a:p>
        </p:txBody>
      </p:sp>
      <p:sp>
        <p:nvSpPr>
          <p:cNvPr id="69" name="タイトル 1">
            <a:extLst>
              <a:ext uri="{FF2B5EF4-FFF2-40B4-BE49-F238E27FC236}">
                <a16:creationId xmlns:a16="http://schemas.microsoft.com/office/drawing/2014/main" id="{C1579713-CCFE-DD76-3411-CF94D9327725}"/>
              </a:ext>
            </a:extLst>
          </p:cNvPr>
          <p:cNvSpPr>
            <a:spLocks noGrp="1"/>
          </p:cNvSpPr>
          <p:nvPr>
            <p:ph type="ctrTitle"/>
          </p:nvPr>
        </p:nvSpPr>
        <p:spPr>
          <a:xfrm>
            <a:off x="1392691" y="220736"/>
            <a:ext cx="7576708" cy="486326"/>
          </a:xfrm>
        </p:spPr>
        <p:txBody>
          <a:bodyPr vert="horz">
            <a:noAutofit/>
          </a:bodyPr>
          <a:lstStyle/>
          <a:p>
            <a:pPr>
              <a:lnSpc>
                <a:spcPct val="100000"/>
              </a:lnSpc>
            </a:pPr>
            <a:r>
              <a:rPr kumimoji="0" lang="ja-JP" altLang="en-US" kern="0" dirty="0"/>
              <a:t>交通情報の確認</a:t>
            </a:r>
            <a:endParaRPr kumimoji="0" lang="ja-JP" altLang="en-US" sz="1400" kern="0" dirty="0"/>
          </a:p>
        </p:txBody>
      </p:sp>
      <p:sp>
        <p:nvSpPr>
          <p:cNvPr id="70" name="タイトル 1">
            <a:extLst>
              <a:ext uri="{FF2B5EF4-FFF2-40B4-BE49-F238E27FC236}">
                <a16:creationId xmlns:a16="http://schemas.microsoft.com/office/drawing/2014/main" id="{F2A2C0B5-ED31-EAE0-F24C-FB69ECC84AE7}"/>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dirty="0">
                <a:solidFill>
                  <a:sysClr val="windowText" lastClr="000000"/>
                </a:solidFill>
              </a:rPr>
              <a:t>1-G</a:t>
            </a:r>
            <a:endParaRPr kumimoji="0" lang="ja-JP" altLang="en-US" sz="2799" kern="0" dirty="0">
              <a:solidFill>
                <a:sysClr val="windowText" lastClr="000000"/>
              </a:solidFill>
            </a:endParaRPr>
          </a:p>
        </p:txBody>
      </p:sp>
      <p:pic>
        <p:nvPicPr>
          <p:cNvPr id="2" name="Picture 3">
            <a:extLst>
              <a:ext uri="{FF2B5EF4-FFF2-40B4-BE49-F238E27FC236}">
                <a16:creationId xmlns:a16="http://schemas.microsoft.com/office/drawing/2014/main" id="{AFA78411-1B8A-3CBA-0C4D-1F8837C5494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3852" b="666"/>
          <a:stretch/>
        </p:blipFill>
        <p:spPr bwMode="auto">
          <a:xfrm>
            <a:off x="5437937" y="2979654"/>
            <a:ext cx="2406099" cy="370363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四角形: 角を丸くする 2">
            <a:extLst>
              <a:ext uri="{FF2B5EF4-FFF2-40B4-BE49-F238E27FC236}">
                <a16:creationId xmlns:a16="http://schemas.microsoft.com/office/drawing/2014/main" id="{55140BE6-82DC-00ED-ACB3-881FA73D68DB}"/>
              </a:ext>
            </a:extLst>
          </p:cNvPr>
          <p:cNvSpPr/>
          <p:nvPr/>
        </p:nvSpPr>
        <p:spPr>
          <a:xfrm>
            <a:off x="5564018" y="4151862"/>
            <a:ext cx="607478" cy="67193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41753399-D45F-748C-3C1E-47A2C67128AC}"/>
              </a:ext>
            </a:extLst>
          </p:cNvPr>
          <p:cNvSpPr txBox="1"/>
          <p:nvPr/>
        </p:nvSpPr>
        <p:spPr>
          <a:xfrm>
            <a:off x="5033752" y="1839397"/>
            <a:ext cx="3836777" cy="1115818"/>
          </a:xfrm>
          <a:prstGeom prst="rect">
            <a:avLst/>
          </a:prstGeom>
          <a:noFill/>
        </p:spPr>
        <p:txBody>
          <a:bodyPr wrap="square" lIns="72000" rIns="72000" rtlCol="0">
            <a:spAutoFit/>
          </a:bodyPr>
          <a:lstStyle/>
          <a:p>
            <a:pPr marL="285750" indent="-285750">
              <a:lnSpc>
                <a:spcPct val="130000"/>
              </a:lnSpc>
              <a:buFont typeface="BIZ UDPゴシック" panose="020B0400000000000000" pitchFamily="50" charset="-128"/>
              <a:buChar char="※"/>
            </a:pPr>
            <a:r>
              <a:rPr lang="ja-JP" altLang="en-US"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元に戻すには</a:t>
            </a:r>
            <a:r>
              <a:rPr lang="ja-JP" altLang="ja-JP"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地図の種類</a:t>
            </a:r>
            <a:r>
              <a:rPr lang="ja-JP" altLang="en-US"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ボタン　　　</a:t>
            </a:r>
            <a:r>
              <a:rPr lang="ja-JP" altLang="ja-JP"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を</a:t>
            </a:r>
            <a:r>
              <a:rPr lang="ja-JP" altLang="en-US"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押し「デフォルト」を選択すると元の表示に戻ります</a:t>
            </a:r>
            <a:endParaRPr lang="en-US" altLang="ja-JP"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pic>
        <p:nvPicPr>
          <p:cNvPr id="11" name="Picture 2">
            <a:extLst>
              <a:ext uri="{FF2B5EF4-FFF2-40B4-BE49-F238E27FC236}">
                <a16:creationId xmlns:a16="http://schemas.microsoft.com/office/drawing/2014/main" id="{DF4B139B-7F19-8759-1A66-24A10FE5A39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6698" t="21288" r="5873" b="74393"/>
          <a:stretch/>
        </p:blipFill>
        <p:spPr bwMode="auto">
          <a:xfrm>
            <a:off x="8561388" y="1888986"/>
            <a:ext cx="348190" cy="360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5" name="字幕 14">
            <a:extLst>
              <a:ext uri="{FF2B5EF4-FFF2-40B4-BE49-F238E27FC236}">
                <a16:creationId xmlns:a16="http://schemas.microsoft.com/office/drawing/2014/main" id="{E5E52D85-6686-9DF7-71B1-4ADB2E2B743C}"/>
              </a:ext>
            </a:extLst>
          </p:cNvPr>
          <p:cNvSpPr txBox="1">
            <a:spLocks/>
          </p:cNvSpPr>
          <p:nvPr/>
        </p:nvSpPr>
        <p:spPr>
          <a:xfrm>
            <a:off x="268888" y="1047309"/>
            <a:ext cx="8384676" cy="360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200" dirty="0">
                <a:latin typeface="BIZ UDPゴシック" panose="020B0400000000000000" pitchFamily="50" charset="-128"/>
                <a:ea typeface="BIZ UDPゴシック" panose="020B0400000000000000" pitchFamily="50" charset="-128"/>
              </a:rPr>
              <a:t>交通状況機能で道路の混雑状況などを確認してみましょう</a:t>
            </a:r>
          </a:p>
        </p:txBody>
      </p:sp>
    </p:spTree>
    <p:extLst>
      <p:ext uri="{BB962C8B-B14F-4D97-AF65-F5344CB8AC3E}">
        <p14:creationId xmlns:p14="http://schemas.microsoft.com/office/powerpoint/2010/main" val="2243121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61341" y="2998159"/>
            <a:ext cx="1447648" cy="8616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a:solidFill>
                  <a:srgbClr val="4472C4"/>
                </a:solidFill>
                <a:latin typeface="BIZ UDPゴシック" panose="020B0400000000000000" pitchFamily="50" charset="-128"/>
                <a:ea typeface="BIZ UDPゴシック" panose="020B0400000000000000" pitchFamily="50" charset="-128"/>
                <a:cs typeface="Meiryo" charset="-128"/>
              </a:rPr>
              <a:t>目次</a:t>
            </a:r>
          </a:p>
        </p:txBody>
      </p:sp>
      <p:sp>
        <p:nvSpPr>
          <p:cNvPr id="7" name="テキスト ボックス 6">
            <a:extLst>
              <a:ext uri="{FF2B5EF4-FFF2-40B4-BE49-F238E27FC236}">
                <a16:creationId xmlns:a16="http://schemas.microsoft.com/office/drawing/2014/main" id="{796AFC9F-EDC7-DCF4-9C2E-581AA491A2B9}"/>
              </a:ext>
            </a:extLst>
          </p:cNvPr>
          <p:cNvSpPr txBox="1"/>
          <p:nvPr/>
        </p:nvSpPr>
        <p:spPr>
          <a:xfrm>
            <a:off x="1818414" y="737436"/>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１．地図アプリの使い方</a:t>
            </a:r>
            <a:endPar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8" name="正方形/長方形 7">
            <a:extLst>
              <a:ext uri="{FF2B5EF4-FFF2-40B4-BE49-F238E27FC236}">
                <a16:creationId xmlns:a16="http://schemas.microsoft.com/office/drawing/2014/main" id="{020AB875-436F-0888-5150-90666F065C2E}"/>
              </a:ext>
            </a:extLst>
          </p:cNvPr>
          <p:cNvSpPr/>
          <p:nvPr/>
        </p:nvSpPr>
        <p:spPr>
          <a:xfrm>
            <a:off x="1871664" y="1199091"/>
            <a:ext cx="675592" cy="40652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1-A</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1-B</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1-C </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1-D</a:t>
            </a:r>
          </a:p>
          <a:p>
            <a:pPr algn="dist">
              <a:lnSpc>
                <a:spcPct val="150000"/>
              </a:lnSpc>
            </a:pPr>
            <a:endParaRPr lang="en-US" altLang="ja-JP" dirty="0">
              <a:ln w="0"/>
              <a:solidFill>
                <a:schemeClr val="tx1"/>
              </a:solidFill>
              <a:latin typeface="BIZ UDPゴシック" panose="020B0400000000000000" pitchFamily="50" charset="-128"/>
              <a:ea typeface="BIZ UDPゴシック" panose="020B0400000000000000" pitchFamily="50" charset="-128"/>
            </a:endParaRPr>
          </a:p>
          <a:p>
            <a:pPr algn="dist">
              <a:lnSpc>
                <a:spcPct val="150000"/>
              </a:lnSpc>
            </a:pPr>
            <a:endParaRPr lang="en-US" altLang="ja-JP" dirty="0">
              <a:ln w="0"/>
              <a:solidFill>
                <a:schemeClr val="tx1"/>
              </a:solidFill>
              <a:latin typeface="BIZ UDPゴシック" panose="020B0400000000000000" pitchFamily="50" charset="-128"/>
              <a:ea typeface="BIZ UDPゴシック" panose="020B0400000000000000" pitchFamily="50" charset="-128"/>
            </a:endParaRP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1-E</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1-F</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1-G</a:t>
            </a:r>
          </a:p>
          <a:p>
            <a:pPr algn="dist">
              <a:lnSpc>
                <a:spcPct val="150000"/>
              </a:lnSpc>
            </a:pPr>
            <a:r>
              <a:rPr lang="en-US" altLang="ja-JP" dirty="0">
                <a:solidFill>
                  <a:schemeClr val="tx1"/>
                </a:solidFill>
                <a:latin typeface="BIZ UDPゴシック" panose="020B0400000000000000" pitchFamily="50" charset="-128"/>
                <a:ea typeface="BIZ UDPゴシック" panose="020B0400000000000000" pitchFamily="50" charset="-128"/>
                <a:cs typeface="Meiryo" charset="-128"/>
              </a:rPr>
              <a:t>1-H</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1-I</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1-J</a:t>
            </a:r>
          </a:p>
        </p:txBody>
      </p:sp>
      <p:cxnSp>
        <p:nvCxnSpPr>
          <p:cNvPr id="2" name="直線コネクタ 1">
            <a:extLst>
              <a:ext uri="{FF2B5EF4-FFF2-40B4-BE49-F238E27FC236}">
                <a16:creationId xmlns:a16="http://schemas.microsoft.com/office/drawing/2014/main" id="{D3900876-61AC-B200-5FF1-9017F3C8D013}"/>
              </a:ext>
            </a:extLst>
          </p:cNvPr>
          <p:cNvCxnSpPr>
            <a:cxnSpLocks/>
          </p:cNvCxnSpPr>
          <p:nvPr/>
        </p:nvCxnSpPr>
        <p:spPr>
          <a:xfrm flipV="1">
            <a:off x="1699621" y="360"/>
            <a:ext cx="0" cy="6857280"/>
          </a:xfrm>
          <a:prstGeom prst="line">
            <a:avLst/>
          </a:prstGeom>
        </p:spPr>
        <p:style>
          <a:lnRef idx="1">
            <a:schemeClr val="dk1"/>
          </a:lnRef>
          <a:fillRef idx="0">
            <a:schemeClr val="dk1"/>
          </a:fillRef>
          <a:effectRef idx="0">
            <a:schemeClr val="dk1"/>
          </a:effectRef>
          <a:fontRef idx="minor">
            <a:schemeClr val="tx1"/>
          </a:fontRef>
        </p:style>
      </p:cxnSp>
      <p:sp>
        <p:nvSpPr>
          <p:cNvPr id="3" name="正方形/長方形 2">
            <a:extLst>
              <a:ext uri="{FF2B5EF4-FFF2-40B4-BE49-F238E27FC236}">
                <a16:creationId xmlns:a16="http://schemas.microsoft.com/office/drawing/2014/main" id="{E71391D5-D0A4-6778-9602-90B6A5F13503}"/>
              </a:ext>
            </a:extLst>
          </p:cNvPr>
          <p:cNvSpPr/>
          <p:nvPr/>
        </p:nvSpPr>
        <p:spPr>
          <a:xfrm>
            <a:off x="2547259" y="1199091"/>
            <a:ext cx="6229230" cy="40652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地図アプリとは</a:t>
            </a:r>
            <a:r>
              <a:rPr lang="en-US" altLang="ja-JP" dirty="0">
                <a:ln w="0"/>
                <a:solidFill>
                  <a:schemeClr val="tx1"/>
                </a:solidFill>
                <a:latin typeface="BIZ UDPゴシック" panose="020B0400000000000000" pitchFamily="50" charset="-128"/>
                <a:ea typeface="BIZ UDPゴシック" panose="020B0400000000000000" pitchFamily="50" charset="-128"/>
              </a:rPr>
              <a:t>…………………………………………… P2</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Google</a:t>
            </a:r>
            <a:r>
              <a:rPr lang="ja-JP" altLang="en-US" dirty="0">
                <a:ln w="0"/>
                <a:solidFill>
                  <a:schemeClr val="tx1"/>
                </a:solidFill>
                <a:latin typeface="BIZ UDPゴシック" panose="020B0400000000000000" pitchFamily="50" charset="-128"/>
                <a:ea typeface="BIZ UDPゴシック" panose="020B0400000000000000" pitchFamily="50" charset="-128"/>
              </a:rPr>
              <a:t>マップとは</a:t>
            </a:r>
            <a:r>
              <a:rPr lang="en-US" altLang="ja-JP" dirty="0">
                <a:ln w="0"/>
                <a:solidFill>
                  <a:schemeClr val="tx1"/>
                </a:solidFill>
                <a:latin typeface="BIZ UDPゴシック" panose="020B0400000000000000" pitchFamily="50" charset="-128"/>
                <a:ea typeface="BIZ UDPゴシック" panose="020B0400000000000000" pitchFamily="50" charset="-128"/>
              </a:rPr>
              <a:t>……………………………………… P3</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Google</a:t>
            </a:r>
            <a:r>
              <a:rPr lang="ja-JP" altLang="en-US" dirty="0">
                <a:ln w="0"/>
                <a:solidFill>
                  <a:schemeClr val="tx1"/>
                </a:solidFill>
                <a:latin typeface="BIZ UDPゴシック" panose="020B0400000000000000" pitchFamily="50" charset="-128"/>
                <a:ea typeface="BIZ UDPゴシック" panose="020B0400000000000000" pitchFamily="50" charset="-128"/>
              </a:rPr>
              <a:t>マップのインストール</a:t>
            </a:r>
            <a:r>
              <a:rPr lang="en-US" altLang="ja-JP" dirty="0">
                <a:ln w="0"/>
                <a:solidFill>
                  <a:schemeClr val="tx1"/>
                </a:solidFill>
                <a:latin typeface="BIZ UDPゴシック" panose="020B0400000000000000" pitchFamily="50" charset="-128"/>
                <a:ea typeface="BIZ UDPゴシック" panose="020B0400000000000000" pitchFamily="50" charset="-128"/>
              </a:rPr>
              <a:t>……………………………P4</a:t>
            </a:r>
          </a:p>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位置情報設定の確認</a:t>
            </a:r>
            <a:r>
              <a:rPr lang="en-US" altLang="ja-JP" dirty="0">
                <a:ln w="0"/>
                <a:solidFill>
                  <a:schemeClr val="tx1"/>
                </a:solidFill>
                <a:latin typeface="BIZ UDPゴシック" panose="020B0400000000000000" pitchFamily="50" charset="-128"/>
                <a:ea typeface="BIZ UDPゴシック" panose="020B0400000000000000" pitchFamily="50" charset="-128"/>
              </a:rPr>
              <a:t>……………………………………… P6</a:t>
            </a:r>
          </a:p>
          <a:p>
            <a:pPr marL="274638" indent="-274638" algn="dist">
              <a:lnSpc>
                <a:spcPct val="150000"/>
              </a:lnSpc>
              <a:buFont typeface="Arial" panose="020B0604020202020204" pitchFamily="34" charset="0"/>
              <a:buChar char="•"/>
            </a:pPr>
            <a:r>
              <a:rPr lang="en-US" altLang="ja-JP" dirty="0">
                <a:ln w="0"/>
                <a:solidFill>
                  <a:schemeClr val="tx1"/>
                </a:solidFill>
                <a:latin typeface="BIZ UDPゴシック" panose="020B0400000000000000" pitchFamily="50" charset="-128"/>
                <a:ea typeface="BIZ UDPゴシック" panose="020B0400000000000000" pitchFamily="50" charset="-128"/>
              </a:rPr>
              <a:t>Android…………………………………………… P7</a:t>
            </a:r>
          </a:p>
          <a:p>
            <a:pPr marL="274638" indent="-274638" algn="dist">
              <a:lnSpc>
                <a:spcPct val="150000"/>
              </a:lnSpc>
              <a:buFont typeface="Arial" panose="020B0604020202020204" pitchFamily="34" charset="0"/>
              <a:buChar char="•"/>
            </a:pPr>
            <a:r>
              <a:rPr lang="en-US" altLang="ja-JP" dirty="0">
                <a:ln w="0"/>
                <a:solidFill>
                  <a:schemeClr val="tx1"/>
                </a:solidFill>
                <a:latin typeface="BIZ UDPゴシック" panose="020B0400000000000000" pitchFamily="50" charset="-128"/>
                <a:ea typeface="BIZ UDPゴシック" panose="020B0400000000000000" pitchFamily="50" charset="-128"/>
              </a:rPr>
              <a:t>iPhone…………………………………………… P9</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Google</a:t>
            </a:r>
            <a:r>
              <a:rPr lang="ja-JP" altLang="en-US" dirty="0">
                <a:ln w="0"/>
                <a:solidFill>
                  <a:schemeClr val="tx1"/>
                </a:solidFill>
                <a:latin typeface="BIZ UDPゴシック" panose="020B0400000000000000" pitchFamily="50" charset="-128"/>
                <a:ea typeface="BIZ UDPゴシック" panose="020B0400000000000000" pitchFamily="50" charset="-128"/>
              </a:rPr>
              <a:t>マップの基本的な使い方</a:t>
            </a:r>
            <a:r>
              <a:rPr lang="en-US" altLang="ja-JP" dirty="0">
                <a:ln w="0"/>
                <a:solidFill>
                  <a:schemeClr val="tx1"/>
                </a:solidFill>
                <a:latin typeface="BIZ UDPゴシック" panose="020B0400000000000000" pitchFamily="50" charset="-128"/>
                <a:ea typeface="BIZ UDPゴシック" panose="020B0400000000000000" pitchFamily="50" charset="-128"/>
              </a:rPr>
              <a:t>……………………… P11</a:t>
            </a:r>
          </a:p>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地図表示の切り替え</a:t>
            </a:r>
            <a:r>
              <a:rPr lang="en-US" altLang="ja-JP" dirty="0">
                <a:ln w="0"/>
                <a:solidFill>
                  <a:schemeClr val="tx1"/>
                </a:solidFill>
                <a:latin typeface="BIZ UDPゴシック" panose="020B0400000000000000" pitchFamily="50" charset="-128"/>
                <a:ea typeface="BIZ UDPゴシック" panose="020B0400000000000000" pitchFamily="50" charset="-128"/>
              </a:rPr>
              <a:t>……………………………………… P14</a:t>
            </a:r>
          </a:p>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交通情報の確認</a:t>
            </a:r>
            <a:r>
              <a:rPr lang="en-US" altLang="ja-JP" dirty="0">
                <a:ln w="0"/>
                <a:solidFill>
                  <a:schemeClr val="tx1"/>
                </a:solidFill>
                <a:latin typeface="BIZ UDPゴシック" panose="020B0400000000000000" pitchFamily="50" charset="-128"/>
                <a:ea typeface="BIZ UDPゴシック" panose="020B0400000000000000" pitchFamily="50" charset="-128"/>
              </a:rPr>
              <a:t>………………………………………… P16</a:t>
            </a:r>
          </a:p>
          <a:p>
            <a:pPr algn="dist">
              <a:lnSpc>
                <a:spcPct val="150000"/>
              </a:lnSpc>
            </a:pPr>
            <a:r>
              <a:rPr lang="ja-JP" altLang="en-US" dirty="0">
                <a:solidFill>
                  <a:schemeClr val="tx1"/>
                </a:solidFill>
                <a:latin typeface="BIZ UDPゴシック" panose="020B0400000000000000" pitchFamily="50" charset="-128"/>
                <a:ea typeface="BIZ UDPゴシック" panose="020B0400000000000000" pitchFamily="50" charset="-128"/>
                <a:cs typeface="Meiryo" charset="-128"/>
              </a:rPr>
              <a:t>ストリートビューの表示</a:t>
            </a:r>
            <a:r>
              <a:rPr lang="en-US" altLang="ja-JP" dirty="0">
                <a:solidFill>
                  <a:schemeClr val="tx1"/>
                </a:solidFill>
                <a:latin typeface="BIZ UDPゴシック" panose="020B0400000000000000" pitchFamily="50" charset="-128"/>
                <a:ea typeface="BIZ UDPゴシック" panose="020B0400000000000000" pitchFamily="50" charset="-128"/>
                <a:cs typeface="Meiryo" charset="-128"/>
              </a:rPr>
              <a:t>………………………………… P18</a:t>
            </a:r>
          </a:p>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付近の店や施設を調べる</a:t>
            </a:r>
            <a:r>
              <a:rPr lang="en-US" altLang="ja-JP" dirty="0">
                <a:ln w="0"/>
                <a:solidFill>
                  <a:schemeClr val="tx1"/>
                </a:solidFill>
                <a:latin typeface="BIZ UDPゴシック" panose="020B0400000000000000" pitchFamily="50" charset="-128"/>
                <a:ea typeface="BIZ UDPゴシック" panose="020B0400000000000000" pitchFamily="50" charset="-128"/>
              </a:rPr>
              <a:t>……………………………… P22</a:t>
            </a:r>
          </a:p>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目的地までの経路を調べる</a:t>
            </a:r>
            <a:r>
              <a:rPr lang="en-US" altLang="ja-JP" dirty="0">
                <a:ln w="0"/>
                <a:solidFill>
                  <a:schemeClr val="tx1"/>
                </a:solidFill>
                <a:latin typeface="BIZ UDPゴシック" panose="020B0400000000000000" pitchFamily="50" charset="-128"/>
                <a:ea typeface="BIZ UDPゴシック" panose="020B0400000000000000" pitchFamily="50" charset="-128"/>
              </a:rPr>
              <a:t>………………………………P25</a:t>
            </a:r>
          </a:p>
        </p:txBody>
      </p:sp>
    </p:spTree>
    <p:extLst>
      <p:ext uri="{BB962C8B-B14F-4D97-AF65-F5344CB8AC3E}">
        <p14:creationId xmlns:p14="http://schemas.microsoft.com/office/powerpoint/2010/main" val="6770740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テキスト ボックス 24">
            <a:extLst>
              <a:ext uri="{FF2B5EF4-FFF2-40B4-BE49-F238E27FC236}">
                <a16:creationId xmlns:a16="http://schemas.microsoft.com/office/drawing/2014/main" id="{D32CD509-5F9C-EE08-C681-CECC016D5E37}"/>
              </a:ext>
            </a:extLst>
          </p:cNvPr>
          <p:cNvSpPr txBox="1"/>
          <p:nvPr/>
        </p:nvSpPr>
        <p:spPr>
          <a:xfrm>
            <a:off x="657256" y="1557169"/>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5" name="タイトル 1"/>
          <p:cNvSpPr>
            <a:spLocks noGrp="1"/>
          </p:cNvSpPr>
          <p:nvPr>
            <p:ph type="ctrTitle"/>
          </p:nvPr>
        </p:nvSpPr>
        <p:spPr/>
        <p:txBody>
          <a:bodyPr vert="horz">
            <a:noAutofit/>
          </a:bodyPr>
          <a:lstStyle/>
          <a:p>
            <a:pPr>
              <a:lnSpc>
                <a:spcPct val="100000"/>
              </a:lnSpc>
            </a:pPr>
            <a:r>
              <a:rPr kumimoji="0" lang="ja-JP" altLang="en-US" kern="0" dirty="0"/>
              <a:t>ストリートビューの表示</a:t>
            </a:r>
          </a:p>
        </p:txBody>
      </p:sp>
      <p:sp>
        <p:nvSpPr>
          <p:cNvPr id="7" name="タイトル 1">
            <a:extLst>
              <a:ext uri="{FF2B5EF4-FFF2-40B4-BE49-F238E27FC236}">
                <a16:creationId xmlns:a16="http://schemas.microsoft.com/office/drawing/2014/main" id="{F8D56F42-59DD-4C14-10C3-6724AA77B52C}"/>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dirty="0">
                <a:solidFill>
                  <a:sysClr val="windowText" lastClr="000000"/>
                </a:solidFill>
              </a:rPr>
              <a:t>1-H</a:t>
            </a:r>
            <a:endParaRPr kumimoji="0" lang="ja-JP" altLang="en-US" sz="2799" kern="0" dirty="0">
              <a:solidFill>
                <a:sysClr val="windowText" lastClr="000000"/>
              </a:solidFill>
            </a:endParaRPr>
          </a:p>
        </p:txBody>
      </p:sp>
      <p:pic>
        <p:nvPicPr>
          <p:cNvPr id="2" name="Picture 3">
            <a:extLst>
              <a:ext uri="{FF2B5EF4-FFF2-40B4-BE49-F238E27FC236}">
                <a16:creationId xmlns:a16="http://schemas.microsoft.com/office/drawing/2014/main" id="{66A9C2A7-9DF3-F4BF-C355-487B05F7E0B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59" b="664"/>
          <a:stretch/>
        </p:blipFill>
        <p:spPr bwMode="auto">
          <a:xfrm>
            <a:off x="5437937" y="2399286"/>
            <a:ext cx="2406099" cy="428400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4255A2E-AB0B-E0B9-E2E8-79C81E2117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67532" y="2399286"/>
            <a:ext cx="2406100" cy="427965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四角形: 角を丸くする 8">
            <a:extLst>
              <a:ext uri="{FF2B5EF4-FFF2-40B4-BE49-F238E27FC236}">
                <a16:creationId xmlns:a16="http://schemas.microsoft.com/office/drawing/2014/main" id="{B9C53431-04FF-6B87-5632-F71082DD7568}"/>
              </a:ext>
            </a:extLst>
          </p:cNvPr>
          <p:cNvSpPr/>
          <p:nvPr/>
        </p:nvSpPr>
        <p:spPr>
          <a:xfrm>
            <a:off x="3263348" y="3232708"/>
            <a:ext cx="358775" cy="345379"/>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10" name="直線矢印コネクタ 9">
            <a:extLst>
              <a:ext uri="{FF2B5EF4-FFF2-40B4-BE49-F238E27FC236}">
                <a16:creationId xmlns:a16="http://schemas.microsoft.com/office/drawing/2014/main" id="{ED590C65-F753-135E-8D77-84567365D3B5}"/>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8" name="四角形: 角を丸くする 17">
            <a:extLst>
              <a:ext uri="{FF2B5EF4-FFF2-40B4-BE49-F238E27FC236}">
                <a16:creationId xmlns:a16="http://schemas.microsoft.com/office/drawing/2014/main" id="{08CCA472-499F-2B0D-CCFA-FEB48DFAFFAF}"/>
              </a:ext>
            </a:extLst>
          </p:cNvPr>
          <p:cNvSpPr/>
          <p:nvPr/>
        </p:nvSpPr>
        <p:spPr>
          <a:xfrm>
            <a:off x="7171550" y="5132522"/>
            <a:ext cx="607478" cy="67193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Slide Number Placeholder 5">
            <a:extLst>
              <a:ext uri="{FF2B5EF4-FFF2-40B4-BE49-F238E27FC236}">
                <a16:creationId xmlns:a16="http://schemas.microsoft.com/office/drawing/2014/main" id="{5510249F-0A78-9280-B8AB-1C708AB1B270}"/>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18</a:t>
            </a:r>
          </a:p>
        </p:txBody>
      </p:sp>
      <p:sp>
        <p:nvSpPr>
          <p:cNvPr id="26" name="テキスト ボックス 25">
            <a:extLst>
              <a:ext uri="{FF2B5EF4-FFF2-40B4-BE49-F238E27FC236}">
                <a16:creationId xmlns:a16="http://schemas.microsoft.com/office/drawing/2014/main" id="{2B180E61-C421-B7B4-3C53-F61D34E37398}"/>
              </a:ext>
            </a:extLst>
          </p:cNvPr>
          <p:cNvSpPr txBox="1"/>
          <p:nvPr/>
        </p:nvSpPr>
        <p:spPr>
          <a:xfrm>
            <a:off x="4841390" y="1557169"/>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7" name="テキスト ボックス 26">
            <a:extLst>
              <a:ext uri="{FF2B5EF4-FFF2-40B4-BE49-F238E27FC236}">
                <a16:creationId xmlns:a16="http://schemas.microsoft.com/office/drawing/2014/main" id="{3D731F89-1D87-86DB-6735-A0AB12C15291}"/>
              </a:ext>
            </a:extLst>
          </p:cNvPr>
          <p:cNvSpPr txBox="1"/>
          <p:nvPr/>
        </p:nvSpPr>
        <p:spPr>
          <a:xfrm>
            <a:off x="1205958" y="1634282"/>
            <a:ext cx="3545680" cy="395621"/>
          </a:xfrm>
          <a:prstGeom prst="rect">
            <a:avLst/>
          </a:prstGeom>
          <a:noFill/>
        </p:spPr>
        <p:txBody>
          <a:bodyPr wrap="square" lIns="91440" tIns="45720" rIns="91440" bIns="45720" rtlCol="0" anchor="t">
            <a:spAutoFit/>
          </a:bodyPr>
          <a:lstStyle/>
          <a:p>
            <a:pPr>
              <a:lnSpc>
                <a:spcPct val="130000"/>
              </a:lnSpc>
            </a:pPr>
            <a:r>
              <a:rPr lang="ja-JP"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rPr>
              <a:t>地図の種類</a:t>
            </a: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ボタン</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rPr>
              <a:t>を</a:t>
            </a: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押します</a:t>
            </a:r>
            <a:endParaRPr lang="ja-JP" altLang="en-US" sz="1800" dirty="0">
              <a:latin typeface="BIZ UDPゴシック" panose="020B0400000000000000" pitchFamily="50" charset="-128"/>
              <a:ea typeface="BIZ UDPゴシック" panose="020B0400000000000000" pitchFamily="50" charset="-128"/>
            </a:endParaRPr>
          </a:p>
        </p:txBody>
      </p:sp>
      <p:sp>
        <p:nvSpPr>
          <p:cNvPr id="28" name="テキスト ボックス 27">
            <a:extLst>
              <a:ext uri="{FF2B5EF4-FFF2-40B4-BE49-F238E27FC236}">
                <a16:creationId xmlns:a16="http://schemas.microsoft.com/office/drawing/2014/main" id="{1CAC39DC-26FB-F2C7-78BB-499647200559}"/>
              </a:ext>
            </a:extLst>
          </p:cNvPr>
          <p:cNvSpPr txBox="1"/>
          <p:nvPr/>
        </p:nvSpPr>
        <p:spPr>
          <a:xfrm>
            <a:off x="5355340" y="1634282"/>
            <a:ext cx="3388610" cy="369332"/>
          </a:xfrm>
          <a:prstGeom prst="rect">
            <a:avLst/>
          </a:prstGeom>
          <a:noFill/>
        </p:spPr>
        <p:txBody>
          <a:bodyPr wrap="square" rtlCol="0" anchor="ctr">
            <a:spAutoFit/>
          </a:bodyPr>
          <a:lstStyle/>
          <a:p>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「ストリートビュー」を選択します</a:t>
            </a:r>
          </a:p>
        </p:txBody>
      </p:sp>
      <p:pic>
        <p:nvPicPr>
          <p:cNvPr id="29" name="Picture 2">
            <a:extLst>
              <a:ext uri="{FF2B5EF4-FFF2-40B4-BE49-F238E27FC236}">
                <a16:creationId xmlns:a16="http://schemas.microsoft.com/office/drawing/2014/main" id="{6325B53E-C761-5797-CEC6-34A249C4681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6698" t="21288" r="5873" b="74393"/>
          <a:stretch/>
        </p:blipFill>
        <p:spPr bwMode="auto">
          <a:xfrm>
            <a:off x="3132138" y="1682610"/>
            <a:ext cx="348190" cy="360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4" name="字幕 14">
            <a:extLst>
              <a:ext uri="{FF2B5EF4-FFF2-40B4-BE49-F238E27FC236}">
                <a16:creationId xmlns:a16="http://schemas.microsoft.com/office/drawing/2014/main" id="{21CC0810-B1B8-EC3B-1FAE-EC5B2AB76A82}"/>
              </a:ext>
            </a:extLst>
          </p:cNvPr>
          <p:cNvSpPr txBox="1">
            <a:spLocks/>
          </p:cNvSpPr>
          <p:nvPr/>
        </p:nvSpPr>
        <p:spPr>
          <a:xfrm>
            <a:off x="268888" y="1047309"/>
            <a:ext cx="8384676" cy="360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200" dirty="0">
                <a:latin typeface="BIZ UDPゴシック" panose="020B0400000000000000" pitchFamily="50" charset="-128"/>
                <a:ea typeface="BIZ UDPゴシック" panose="020B0400000000000000" pitchFamily="50" charset="-128"/>
              </a:rPr>
              <a:t>ストリートビュー機能を使って指定した地域の景色を見てみましょう</a:t>
            </a:r>
          </a:p>
        </p:txBody>
      </p:sp>
    </p:spTree>
    <p:extLst>
      <p:ext uri="{BB962C8B-B14F-4D97-AF65-F5344CB8AC3E}">
        <p14:creationId xmlns:p14="http://schemas.microsoft.com/office/powerpoint/2010/main" val="28041467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id="{00A16895-B279-EE50-495B-0D568E8949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8860" y="2399286"/>
            <a:ext cx="2406100" cy="427964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43377551-84CA-B60E-455D-891DB65E9A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7532" y="2399286"/>
            <a:ext cx="2406100" cy="427964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5" name="タイトル 1"/>
          <p:cNvSpPr>
            <a:spLocks noGrp="1"/>
          </p:cNvSpPr>
          <p:nvPr>
            <p:ph type="ctrTitle"/>
          </p:nvPr>
        </p:nvSpPr>
        <p:spPr/>
        <p:txBody>
          <a:bodyPr vert="horz">
            <a:noAutofit/>
          </a:bodyPr>
          <a:lstStyle/>
          <a:p>
            <a:pPr>
              <a:lnSpc>
                <a:spcPct val="100000"/>
              </a:lnSpc>
            </a:pPr>
            <a:r>
              <a:rPr kumimoji="0" lang="ja-JP" altLang="en-US" kern="0" dirty="0"/>
              <a:t>ストリートビューの表示</a:t>
            </a:r>
          </a:p>
        </p:txBody>
      </p:sp>
      <p:sp>
        <p:nvSpPr>
          <p:cNvPr id="7" name="タイトル 1">
            <a:extLst>
              <a:ext uri="{FF2B5EF4-FFF2-40B4-BE49-F238E27FC236}">
                <a16:creationId xmlns:a16="http://schemas.microsoft.com/office/drawing/2014/main" id="{F8D56F42-59DD-4C14-10C3-6724AA77B52C}"/>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dirty="0">
                <a:solidFill>
                  <a:sysClr val="windowText" lastClr="000000"/>
                </a:solidFill>
              </a:rPr>
              <a:t>1-H</a:t>
            </a:r>
            <a:endParaRPr kumimoji="0" lang="ja-JP" altLang="en-US" sz="2799" kern="0" dirty="0">
              <a:solidFill>
                <a:sysClr val="windowText" lastClr="000000"/>
              </a:solidFill>
            </a:endParaRPr>
          </a:p>
        </p:txBody>
      </p:sp>
      <p:cxnSp>
        <p:nvCxnSpPr>
          <p:cNvPr id="10" name="直線矢印コネクタ 9">
            <a:extLst>
              <a:ext uri="{FF2B5EF4-FFF2-40B4-BE49-F238E27FC236}">
                <a16:creationId xmlns:a16="http://schemas.microsoft.com/office/drawing/2014/main" id="{ED590C65-F753-135E-8D77-84567365D3B5}"/>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563E4460-7EDA-7273-CC05-17F0E5B39A85}"/>
              </a:ext>
            </a:extLst>
          </p:cNvPr>
          <p:cNvSpPr txBox="1"/>
          <p:nvPr/>
        </p:nvSpPr>
        <p:spPr>
          <a:xfrm>
            <a:off x="657256" y="1552754"/>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3" name="テキスト ボックス 12">
            <a:extLst>
              <a:ext uri="{FF2B5EF4-FFF2-40B4-BE49-F238E27FC236}">
                <a16:creationId xmlns:a16="http://schemas.microsoft.com/office/drawing/2014/main" id="{ADA3E98D-BD4E-1082-F009-533F4D59516C}"/>
              </a:ext>
            </a:extLst>
          </p:cNvPr>
          <p:cNvSpPr txBox="1"/>
          <p:nvPr/>
        </p:nvSpPr>
        <p:spPr>
          <a:xfrm>
            <a:off x="1205958" y="1629867"/>
            <a:ext cx="3545680" cy="755720"/>
          </a:xfrm>
          <a:prstGeom prst="rect">
            <a:avLst/>
          </a:prstGeom>
          <a:noFill/>
        </p:spPr>
        <p:txBody>
          <a:bodyPr wrap="square" lIns="91440" tIns="45720" rIns="91440" bIns="45720" rtlCol="0" anchor="t">
            <a:spAutoFit/>
          </a:bodyPr>
          <a:lstStyle/>
          <a:p>
            <a:pPr>
              <a:lnSpc>
                <a:spcPct val="130000"/>
              </a:lnSpc>
            </a:pP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青い線で参照可能なエリアが</a:t>
            </a:r>
            <a:endPar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表示されます</a:t>
            </a:r>
          </a:p>
        </p:txBody>
      </p:sp>
      <p:sp>
        <p:nvSpPr>
          <p:cNvPr id="18" name="四角形: 角を丸くする 17">
            <a:extLst>
              <a:ext uri="{FF2B5EF4-FFF2-40B4-BE49-F238E27FC236}">
                <a16:creationId xmlns:a16="http://schemas.microsoft.com/office/drawing/2014/main" id="{08CCA472-499F-2B0D-CCFA-FEB48DFAFFAF}"/>
              </a:ext>
            </a:extLst>
          </p:cNvPr>
          <p:cNvSpPr/>
          <p:nvPr/>
        </p:nvSpPr>
        <p:spPr>
          <a:xfrm>
            <a:off x="7171550" y="5132522"/>
            <a:ext cx="607478" cy="67193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a:extLst>
              <a:ext uri="{FF2B5EF4-FFF2-40B4-BE49-F238E27FC236}">
                <a16:creationId xmlns:a16="http://schemas.microsoft.com/office/drawing/2014/main" id="{DEB8CA13-06AC-89EF-84B8-AA98BA7F8511}"/>
              </a:ext>
            </a:extLst>
          </p:cNvPr>
          <p:cNvSpPr txBox="1"/>
          <p:nvPr/>
        </p:nvSpPr>
        <p:spPr>
          <a:xfrm>
            <a:off x="4841387" y="1552754"/>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8" name="テキスト ボックス 7">
            <a:extLst>
              <a:ext uri="{FF2B5EF4-FFF2-40B4-BE49-F238E27FC236}">
                <a16:creationId xmlns:a16="http://schemas.microsoft.com/office/drawing/2014/main" id="{12B3621E-DFA9-EE24-B26B-AE0377219500}"/>
              </a:ext>
            </a:extLst>
          </p:cNvPr>
          <p:cNvSpPr txBox="1"/>
          <p:nvPr/>
        </p:nvSpPr>
        <p:spPr>
          <a:xfrm>
            <a:off x="5355337" y="1629867"/>
            <a:ext cx="3362271" cy="395621"/>
          </a:xfrm>
          <a:prstGeom prst="rect">
            <a:avLst/>
          </a:prstGeom>
          <a:noFill/>
        </p:spPr>
        <p:txBody>
          <a:bodyPr wrap="square" rtlCol="0" anchor="ctr">
            <a:spAutoFit/>
          </a:bodyPr>
          <a:lstStyle/>
          <a:p>
            <a:pPr>
              <a:lnSpc>
                <a:spcPct val="130000"/>
              </a:lnSpc>
            </a:pP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風景を見たい場所を押します</a:t>
            </a:r>
          </a:p>
        </p:txBody>
      </p:sp>
      <p:sp>
        <p:nvSpPr>
          <p:cNvPr id="22" name="涙形 21">
            <a:extLst>
              <a:ext uri="{FF2B5EF4-FFF2-40B4-BE49-F238E27FC236}">
                <a16:creationId xmlns:a16="http://schemas.microsoft.com/office/drawing/2014/main" id="{A2E9B9A2-25FC-A603-C4DE-65AFE940D21D}"/>
              </a:ext>
            </a:extLst>
          </p:cNvPr>
          <p:cNvSpPr/>
          <p:nvPr/>
        </p:nvSpPr>
        <p:spPr>
          <a:xfrm rot="7884795">
            <a:off x="7085023" y="3706339"/>
            <a:ext cx="224104" cy="230630"/>
          </a:xfrm>
          <a:prstGeom prst="teardrop">
            <a:avLst>
              <a:gd name="adj" fmla="val 1483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Slide Number Placeholder 5">
            <a:extLst>
              <a:ext uri="{FF2B5EF4-FFF2-40B4-BE49-F238E27FC236}">
                <a16:creationId xmlns:a16="http://schemas.microsoft.com/office/drawing/2014/main" id="{A006B9E3-EE60-C335-0226-A3773F6E2193}"/>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19</a:t>
            </a:r>
          </a:p>
        </p:txBody>
      </p:sp>
      <p:sp>
        <p:nvSpPr>
          <p:cNvPr id="2" name="字幕 14">
            <a:extLst>
              <a:ext uri="{FF2B5EF4-FFF2-40B4-BE49-F238E27FC236}">
                <a16:creationId xmlns:a16="http://schemas.microsoft.com/office/drawing/2014/main" id="{E4552951-3075-C70D-C571-5F9B8D18857F}"/>
              </a:ext>
            </a:extLst>
          </p:cNvPr>
          <p:cNvSpPr txBox="1">
            <a:spLocks/>
          </p:cNvSpPr>
          <p:nvPr/>
        </p:nvSpPr>
        <p:spPr>
          <a:xfrm>
            <a:off x="268888" y="1047309"/>
            <a:ext cx="8384676" cy="360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200" dirty="0">
                <a:latin typeface="BIZ UDPゴシック" panose="020B0400000000000000" pitchFamily="50" charset="-128"/>
                <a:ea typeface="BIZ UDPゴシック" panose="020B0400000000000000" pitchFamily="50" charset="-128"/>
              </a:rPr>
              <a:t>ストリートビュー機能を使って指定した地域の景色を見てみましょう</a:t>
            </a:r>
          </a:p>
        </p:txBody>
      </p:sp>
    </p:spTree>
    <p:extLst>
      <p:ext uri="{BB962C8B-B14F-4D97-AF65-F5344CB8AC3E}">
        <p14:creationId xmlns:p14="http://schemas.microsoft.com/office/powerpoint/2010/main" val="40001499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527A5CB-50B3-B341-EB0F-3A3AAAE0A2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8950" y="2348678"/>
            <a:ext cx="2406100" cy="427964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5" name="タイトル 1"/>
          <p:cNvSpPr>
            <a:spLocks noGrp="1"/>
          </p:cNvSpPr>
          <p:nvPr>
            <p:ph type="ctrTitle"/>
          </p:nvPr>
        </p:nvSpPr>
        <p:spPr/>
        <p:txBody>
          <a:bodyPr vert="horz">
            <a:noAutofit/>
          </a:bodyPr>
          <a:lstStyle/>
          <a:p>
            <a:pPr>
              <a:lnSpc>
                <a:spcPct val="100000"/>
              </a:lnSpc>
            </a:pPr>
            <a:r>
              <a:rPr kumimoji="0" lang="ja-JP" altLang="en-US" kern="0" dirty="0"/>
              <a:t>ストリートビューの表示</a:t>
            </a:r>
          </a:p>
        </p:txBody>
      </p:sp>
      <p:sp>
        <p:nvSpPr>
          <p:cNvPr id="7" name="タイトル 1">
            <a:extLst>
              <a:ext uri="{FF2B5EF4-FFF2-40B4-BE49-F238E27FC236}">
                <a16:creationId xmlns:a16="http://schemas.microsoft.com/office/drawing/2014/main" id="{F8D56F42-59DD-4C14-10C3-6724AA77B52C}"/>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dirty="0">
                <a:solidFill>
                  <a:sysClr val="windowText" lastClr="000000"/>
                </a:solidFill>
              </a:rPr>
              <a:t>1-H</a:t>
            </a:r>
            <a:endParaRPr kumimoji="0" lang="ja-JP" altLang="en-US" sz="2799" kern="0" dirty="0">
              <a:solidFill>
                <a:sysClr val="windowText" lastClr="000000"/>
              </a:solidFill>
            </a:endParaRPr>
          </a:p>
        </p:txBody>
      </p:sp>
      <p:sp>
        <p:nvSpPr>
          <p:cNvPr id="11" name="テキスト ボックス 10">
            <a:extLst>
              <a:ext uri="{FF2B5EF4-FFF2-40B4-BE49-F238E27FC236}">
                <a16:creationId xmlns:a16="http://schemas.microsoft.com/office/drawing/2014/main" id="{563E4460-7EDA-7273-CC05-17F0E5B39A85}"/>
              </a:ext>
            </a:extLst>
          </p:cNvPr>
          <p:cNvSpPr txBox="1"/>
          <p:nvPr/>
        </p:nvSpPr>
        <p:spPr>
          <a:xfrm>
            <a:off x="2724594" y="1552754"/>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3" name="テキスト ボックス 12">
            <a:extLst>
              <a:ext uri="{FF2B5EF4-FFF2-40B4-BE49-F238E27FC236}">
                <a16:creationId xmlns:a16="http://schemas.microsoft.com/office/drawing/2014/main" id="{ADA3E98D-BD4E-1082-F009-533F4D59516C}"/>
              </a:ext>
            </a:extLst>
          </p:cNvPr>
          <p:cNvSpPr txBox="1"/>
          <p:nvPr/>
        </p:nvSpPr>
        <p:spPr>
          <a:xfrm>
            <a:off x="3273296" y="1629867"/>
            <a:ext cx="3829870" cy="395621"/>
          </a:xfrm>
          <a:prstGeom prst="rect">
            <a:avLst/>
          </a:prstGeom>
          <a:noFill/>
        </p:spPr>
        <p:txBody>
          <a:bodyPr wrap="square" lIns="91440" tIns="45720" rIns="91440" bIns="45720" rtlCol="0" anchor="t">
            <a:spAutoFit/>
          </a:bodyPr>
          <a:lstStyle/>
          <a:p>
            <a:pPr>
              <a:lnSpc>
                <a:spcPct val="130000"/>
              </a:lnSpc>
            </a:pP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指定した場所の写真が表示されます</a:t>
            </a:r>
          </a:p>
        </p:txBody>
      </p:sp>
      <p:sp>
        <p:nvSpPr>
          <p:cNvPr id="3" name="Slide Number Placeholder 5">
            <a:extLst>
              <a:ext uri="{FF2B5EF4-FFF2-40B4-BE49-F238E27FC236}">
                <a16:creationId xmlns:a16="http://schemas.microsoft.com/office/drawing/2014/main" id="{8D9A944E-F7D2-D11B-E81F-900B6AC6D184}"/>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20</a:t>
            </a:r>
          </a:p>
        </p:txBody>
      </p:sp>
      <p:sp>
        <p:nvSpPr>
          <p:cNvPr id="4" name="字幕 14">
            <a:extLst>
              <a:ext uri="{FF2B5EF4-FFF2-40B4-BE49-F238E27FC236}">
                <a16:creationId xmlns:a16="http://schemas.microsoft.com/office/drawing/2014/main" id="{BA00E59B-2CBF-6D67-DA2F-3E579182476E}"/>
              </a:ext>
            </a:extLst>
          </p:cNvPr>
          <p:cNvSpPr txBox="1">
            <a:spLocks/>
          </p:cNvSpPr>
          <p:nvPr/>
        </p:nvSpPr>
        <p:spPr>
          <a:xfrm>
            <a:off x="268888" y="1047309"/>
            <a:ext cx="8384676" cy="360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200" dirty="0">
                <a:latin typeface="BIZ UDPゴシック" panose="020B0400000000000000" pitchFamily="50" charset="-128"/>
                <a:ea typeface="BIZ UDPゴシック" panose="020B0400000000000000" pitchFamily="50" charset="-128"/>
              </a:rPr>
              <a:t>ストリートビュー機能を使って指定した地域の景色を見てみましょう</a:t>
            </a:r>
          </a:p>
        </p:txBody>
      </p:sp>
    </p:spTree>
    <p:extLst>
      <p:ext uri="{BB962C8B-B14F-4D97-AF65-F5344CB8AC3E}">
        <p14:creationId xmlns:p14="http://schemas.microsoft.com/office/powerpoint/2010/main" val="6256836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5" name="タイトル 1"/>
          <p:cNvSpPr>
            <a:spLocks noGrp="1"/>
          </p:cNvSpPr>
          <p:nvPr>
            <p:ph type="ctrTitle"/>
          </p:nvPr>
        </p:nvSpPr>
        <p:spPr/>
        <p:txBody>
          <a:bodyPr vert="horz">
            <a:noAutofit/>
          </a:bodyPr>
          <a:lstStyle/>
          <a:p>
            <a:pPr>
              <a:lnSpc>
                <a:spcPct val="100000"/>
              </a:lnSpc>
            </a:pPr>
            <a:r>
              <a:rPr kumimoji="0" lang="ja-JP" altLang="en-US" kern="0" dirty="0"/>
              <a:t>ストリートビューの表示</a:t>
            </a:r>
          </a:p>
        </p:txBody>
      </p:sp>
      <p:sp>
        <p:nvSpPr>
          <p:cNvPr id="7" name="タイトル 1">
            <a:extLst>
              <a:ext uri="{FF2B5EF4-FFF2-40B4-BE49-F238E27FC236}">
                <a16:creationId xmlns:a16="http://schemas.microsoft.com/office/drawing/2014/main" id="{F8D56F42-59DD-4C14-10C3-6724AA77B52C}"/>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dirty="0">
                <a:solidFill>
                  <a:sysClr val="windowText" lastClr="000000"/>
                </a:solidFill>
              </a:rPr>
              <a:t>1-H</a:t>
            </a:r>
            <a:endParaRPr kumimoji="0" lang="ja-JP" altLang="en-US" sz="2799" kern="0" dirty="0">
              <a:solidFill>
                <a:sysClr val="windowText" lastClr="000000"/>
              </a:solidFill>
            </a:endParaRPr>
          </a:p>
        </p:txBody>
      </p:sp>
      <p:sp>
        <p:nvSpPr>
          <p:cNvPr id="2" name="テキスト ボックス 1">
            <a:extLst>
              <a:ext uri="{FF2B5EF4-FFF2-40B4-BE49-F238E27FC236}">
                <a16:creationId xmlns:a16="http://schemas.microsoft.com/office/drawing/2014/main" id="{BBCE3CCC-5105-0EA0-6F41-8A08DF1C0A46}"/>
              </a:ext>
            </a:extLst>
          </p:cNvPr>
          <p:cNvSpPr txBox="1"/>
          <p:nvPr/>
        </p:nvSpPr>
        <p:spPr>
          <a:xfrm>
            <a:off x="4623701" y="1851107"/>
            <a:ext cx="4520299" cy="4356705"/>
          </a:xfrm>
          <a:prstGeom prst="rect">
            <a:avLst/>
          </a:prstGeom>
          <a:noFill/>
        </p:spPr>
        <p:txBody>
          <a:bodyPr wrap="square" rtlCol="0">
            <a:spAutoFit/>
          </a:bodyPr>
          <a:lstStyle/>
          <a:p>
            <a:pPr>
              <a:lnSpc>
                <a:spcPct val="130000"/>
              </a:lnSpc>
            </a:pPr>
            <a:r>
              <a:rPr lang="ja-JP" altLang="en-US" sz="2400" b="1"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写真を左右にスライド</a:t>
            </a:r>
            <a:endParaRPr lang="en-US" altLang="ja-JP" sz="2400" b="1"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水平方向に画角が回転し横や後ろを参照できます。</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2400" b="1"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道路上に表示された矢印を押す</a:t>
            </a:r>
            <a:endParaRPr lang="en-US" altLang="ja-JP" sz="2400" b="1"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dirty="0">
                <a:latin typeface="BIZ UDPゴシック" panose="020B0400000000000000" pitchFamily="50" charset="-128"/>
                <a:ea typeface="BIZ UDPゴシック" panose="020B0400000000000000" pitchFamily="50" charset="-128"/>
              </a:rPr>
              <a:t>画面上で移動することができます。</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（矢印が表示されない道路には移動できません。）</a:t>
            </a:r>
            <a:endParaRPr lang="en-US" altLang="ja-JP" dirty="0">
              <a:latin typeface="BIZ UDPゴシック" panose="020B0400000000000000" pitchFamily="50" charset="-128"/>
              <a:ea typeface="BIZ UDPゴシック" panose="020B0400000000000000" pitchFamily="50" charset="-128"/>
            </a:endParaRPr>
          </a:p>
          <a:p>
            <a:pPr>
              <a:lnSpc>
                <a:spcPct val="130000"/>
              </a:lnSpc>
            </a:pP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sz="2400" b="1" dirty="0">
                <a:solidFill>
                  <a:srgbClr val="4472C4"/>
                </a:solidFill>
                <a:latin typeface="BIZ UDPゴシック" panose="020B0400000000000000" pitchFamily="50" charset="-128"/>
                <a:ea typeface="BIZ UDPゴシック" panose="020B0400000000000000" pitchFamily="50" charset="-128"/>
              </a:rPr>
              <a:t>ピンチイン</a:t>
            </a:r>
            <a:r>
              <a:rPr lang="en-US" altLang="ja-JP" sz="2400" b="1" dirty="0">
                <a:solidFill>
                  <a:srgbClr val="4472C4"/>
                </a:solidFill>
                <a:latin typeface="BIZ UDPゴシック" panose="020B0400000000000000" pitchFamily="50" charset="-128"/>
                <a:ea typeface="BIZ UDPゴシック" panose="020B0400000000000000" pitchFamily="50" charset="-128"/>
              </a:rPr>
              <a:t>/</a:t>
            </a:r>
            <a:r>
              <a:rPr lang="ja-JP" altLang="en-US" sz="2400" b="1" dirty="0">
                <a:solidFill>
                  <a:srgbClr val="4472C4"/>
                </a:solidFill>
                <a:latin typeface="BIZ UDPゴシック" panose="020B0400000000000000" pitchFamily="50" charset="-128"/>
                <a:ea typeface="BIZ UDPゴシック" panose="020B0400000000000000" pitchFamily="50" charset="-128"/>
              </a:rPr>
              <a:t>ピンチアウト</a:t>
            </a:r>
            <a:endParaRPr lang="en-US" altLang="ja-JP" sz="2400" b="1" dirty="0">
              <a:solidFill>
                <a:srgbClr val="4472C4"/>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写真を拡大、縮小することができます。</a:t>
            </a:r>
          </a:p>
        </p:txBody>
      </p:sp>
      <p:grpSp>
        <p:nvGrpSpPr>
          <p:cNvPr id="5" name="グループ化 4">
            <a:extLst>
              <a:ext uri="{FF2B5EF4-FFF2-40B4-BE49-F238E27FC236}">
                <a16:creationId xmlns:a16="http://schemas.microsoft.com/office/drawing/2014/main" id="{7E80D61F-AB8C-009C-53CD-67E3ED528BC8}"/>
              </a:ext>
            </a:extLst>
          </p:cNvPr>
          <p:cNvGrpSpPr/>
          <p:nvPr/>
        </p:nvGrpSpPr>
        <p:grpSpPr>
          <a:xfrm>
            <a:off x="3789407" y="5410671"/>
            <a:ext cx="789515" cy="755181"/>
            <a:chOff x="3924300" y="4500501"/>
            <a:chExt cx="789515" cy="755181"/>
          </a:xfrm>
        </p:grpSpPr>
        <p:sp>
          <p:nvSpPr>
            <p:cNvPr id="26" name="四角形: 角を丸くする 25">
              <a:extLst>
                <a:ext uri="{FF2B5EF4-FFF2-40B4-BE49-F238E27FC236}">
                  <a16:creationId xmlns:a16="http://schemas.microsoft.com/office/drawing/2014/main" id="{2E7F07C1-43E6-03EA-F539-59EC78345CBD}"/>
                </a:ext>
              </a:extLst>
            </p:cNvPr>
            <p:cNvSpPr/>
            <p:nvPr/>
          </p:nvSpPr>
          <p:spPr>
            <a:xfrm>
              <a:off x="3924300" y="4519934"/>
              <a:ext cx="789515" cy="715032"/>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7" name="グラフィックス 26" descr="ピンチによるズーム イン 単色塗りつぶし">
              <a:extLst>
                <a:ext uri="{FF2B5EF4-FFF2-40B4-BE49-F238E27FC236}">
                  <a16:creationId xmlns:a16="http://schemas.microsoft.com/office/drawing/2014/main" id="{07F97563-C83C-D236-7F90-974F1DF5CC5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46969" y="4768571"/>
              <a:ext cx="487111" cy="487111"/>
            </a:xfrm>
            <a:prstGeom prst="rect">
              <a:avLst/>
            </a:prstGeom>
          </p:spPr>
        </p:pic>
        <p:pic>
          <p:nvPicPr>
            <p:cNvPr id="31" name="グラフィックス 30" descr="ピンチしてズーム アウト 単色塗りつぶし">
              <a:extLst>
                <a:ext uri="{FF2B5EF4-FFF2-40B4-BE49-F238E27FC236}">
                  <a16:creationId xmlns:a16="http://schemas.microsoft.com/office/drawing/2014/main" id="{2061E1D8-B769-540A-5ABA-995C5E45A24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84165" y="4500501"/>
              <a:ext cx="487111" cy="487111"/>
            </a:xfrm>
            <a:prstGeom prst="rect">
              <a:avLst/>
            </a:prstGeom>
          </p:spPr>
        </p:pic>
      </p:grpSp>
      <p:grpSp>
        <p:nvGrpSpPr>
          <p:cNvPr id="4" name="グループ化 3">
            <a:extLst>
              <a:ext uri="{FF2B5EF4-FFF2-40B4-BE49-F238E27FC236}">
                <a16:creationId xmlns:a16="http://schemas.microsoft.com/office/drawing/2014/main" id="{B7422CEE-F074-23A3-0347-801C49470EE4}"/>
              </a:ext>
            </a:extLst>
          </p:cNvPr>
          <p:cNvGrpSpPr/>
          <p:nvPr/>
        </p:nvGrpSpPr>
        <p:grpSpPr>
          <a:xfrm>
            <a:off x="3767764" y="3570679"/>
            <a:ext cx="789515" cy="741504"/>
            <a:chOff x="3924300" y="3492040"/>
            <a:chExt cx="789515" cy="741504"/>
          </a:xfrm>
        </p:grpSpPr>
        <p:sp>
          <p:nvSpPr>
            <p:cNvPr id="24" name="四角形: 角を丸くする 23">
              <a:extLst>
                <a:ext uri="{FF2B5EF4-FFF2-40B4-BE49-F238E27FC236}">
                  <a16:creationId xmlns:a16="http://schemas.microsoft.com/office/drawing/2014/main" id="{C92316DD-F243-5D0E-4509-2677C5843A36}"/>
                </a:ext>
              </a:extLst>
            </p:cNvPr>
            <p:cNvSpPr/>
            <p:nvPr/>
          </p:nvSpPr>
          <p:spPr>
            <a:xfrm>
              <a:off x="3924300" y="3492040"/>
              <a:ext cx="789515" cy="715032"/>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32" name="グラフィックス 31" descr="ダブルタップ ジェスチャ 単色塗りつぶし">
              <a:extLst>
                <a:ext uri="{FF2B5EF4-FFF2-40B4-BE49-F238E27FC236}">
                  <a16:creationId xmlns:a16="http://schemas.microsoft.com/office/drawing/2014/main" id="{C3C3C11D-3FF8-0242-0EE6-DC462F6C8A6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9986629">
              <a:off x="4162949" y="3706532"/>
              <a:ext cx="527012" cy="527012"/>
            </a:xfrm>
            <a:prstGeom prst="rect">
              <a:avLst/>
            </a:prstGeom>
          </p:spPr>
        </p:pic>
      </p:grpSp>
      <p:sp>
        <p:nvSpPr>
          <p:cNvPr id="34" name="テキスト ボックス 33">
            <a:extLst>
              <a:ext uri="{FF2B5EF4-FFF2-40B4-BE49-F238E27FC236}">
                <a16:creationId xmlns:a16="http://schemas.microsoft.com/office/drawing/2014/main" id="{6A013054-7987-46D2-89A9-B09248912486}"/>
              </a:ext>
            </a:extLst>
          </p:cNvPr>
          <p:cNvSpPr txBox="1"/>
          <p:nvPr/>
        </p:nvSpPr>
        <p:spPr>
          <a:xfrm rot="18490515">
            <a:off x="3805831" y="3444341"/>
            <a:ext cx="931394" cy="320088"/>
          </a:xfrm>
          <a:prstGeom prst="rect">
            <a:avLst/>
          </a:prstGeom>
          <a:noFill/>
        </p:spPr>
        <p:txBody>
          <a:bodyPr wrap="square" rtlCol="0">
            <a:spAutoFit/>
          </a:bodyPr>
          <a:lstStyle/>
          <a:p>
            <a:pPr>
              <a:lnSpc>
                <a:spcPct val="90000"/>
              </a:lnSpc>
            </a:pPr>
            <a:r>
              <a:rPr lang="ja-JP" altLang="en-US" sz="1600" b="1" dirty="0">
                <a:solidFill>
                  <a:schemeClr val="bg1"/>
                </a:solidFill>
                <a:latin typeface="メイリオ" panose="020B0604030504040204" pitchFamily="50" charset="-128"/>
                <a:ea typeface="メイリオ" panose="020B0604030504040204" pitchFamily="50" charset="-128"/>
              </a:rPr>
              <a:t>＜　＞</a:t>
            </a:r>
          </a:p>
        </p:txBody>
      </p:sp>
      <p:grpSp>
        <p:nvGrpSpPr>
          <p:cNvPr id="3" name="グループ化 2">
            <a:extLst>
              <a:ext uri="{FF2B5EF4-FFF2-40B4-BE49-F238E27FC236}">
                <a16:creationId xmlns:a16="http://schemas.microsoft.com/office/drawing/2014/main" id="{2F649A9D-52DB-FB66-661D-7421635DB005}"/>
              </a:ext>
            </a:extLst>
          </p:cNvPr>
          <p:cNvGrpSpPr/>
          <p:nvPr/>
        </p:nvGrpSpPr>
        <p:grpSpPr>
          <a:xfrm>
            <a:off x="3767765" y="1976787"/>
            <a:ext cx="789515" cy="715032"/>
            <a:chOff x="3924300" y="2443802"/>
            <a:chExt cx="789515" cy="715032"/>
          </a:xfrm>
        </p:grpSpPr>
        <p:sp>
          <p:nvSpPr>
            <p:cNvPr id="23" name="四角形: 角を丸くする 22">
              <a:extLst>
                <a:ext uri="{FF2B5EF4-FFF2-40B4-BE49-F238E27FC236}">
                  <a16:creationId xmlns:a16="http://schemas.microsoft.com/office/drawing/2014/main" id="{D98C5121-8674-469A-B349-39DBE448BB08}"/>
                </a:ext>
              </a:extLst>
            </p:cNvPr>
            <p:cNvSpPr/>
            <p:nvPr/>
          </p:nvSpPr>
          <p:spPr>
            <a:xfrm>
              <a:off x="3924300" y="2443802"/>
              <a:ext cx="789515" cy="715032"/>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5" name="矢印: 左右 34">
              <a:extLst>
                <a:ext uri="{FF2B5EF4-FFF2-40B4-BE49-F238E27FC236}">
                  <a16:creationId xmlns:a16="http://schemas.microsoft.com/office/drawing/2014/main" id="{7D240D16-F5ED-5906-0AC0-592FB821A731}"/>
                </a:ext>
              </a:extLst>
            </p:cNvPr>
            <p:cNvSpPr/>
            <p:nvPr/>
          </p:nvSpPr>
          <p:spPr>
            <a:xfrm>
              <a:off x="4097662" y="2531459"/>
              <a:ext cx="466088" cy="242263"/>
            </a:xfrm>
            <a:prstGeom prst="lef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pic>
          <p:nvPicPr>
            <p:cNvPr id="37" name="グラフィックス 36" descr="右向き指示マーク 単色塗りつぶし">
              <a:extLst>
                <a:ext uri="{FF2B5EF4-FFF2-40B4-BE49-F238E27FC236}">
                  <a16:creationId xmlns:a16="http://schemas.microsoft.com/office/drawing/2014/main" id="{5D6BCD91-3A3B-2F5B-A173-218C3F57D4B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5400000" flipH="1" flipV="1">
              <a:off x="4130933" y="2717767"/>
              <a:ext cx="415757" cy="415577"/>
            </a:xfrm>
            <a:prstGeom prst="rect">
              <a:avLst/>
            </a:prstGeom>
          </p:spPr>
        </p:pic>
      </p:grpSp>
      <p:pic>
        <p:nvPicPr>
          <p:cNvPr id="8" name="Picture 2">
            <a:extLst>
              <a:ext uri="{FF2B5EF4-FFF2-40B4-BE49-F238E27FC236}">
                <a16:creationId xmlns:a16="http://schemas.microsoft.com/office/drawing/2014/main" id="{A82FEB9C-A187-24A3-EBC2-E3ABCDD4422F}"/>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446" r="-446" b="-490"/>
          <a:stretch/>
        </p:blipFill>
        <p:spPr bwMode="auto">
          <a:xfrm>
            <a:off x="660239" y="1559891"/>
            <a:ext cx="2917905" cy="521540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8DCAE01C-F0FA-08AB-0197-6010E613C32D}"/>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21</a:t>
            </a:r>
          </a:p>
        </p:txBody>
      </p:sp>
      <p:sp>
        <p:nvSpPr>
          <p:cNvPr id="9" name="字幕 14">
            <a:extLst>
              <a:ext uri="{FF2B5EF4-FFF2-40B4-BE49-F238E27FC236}">
                <a16:creationId xmlns:a16="http://schemas.microsoft.com/office/drawing/2014/main" id="{F68A560B-0FD7-A0E2-BB0D-AD4AED41A0C4}"/>
              </a:ext>
            </a:extLst>
          </p:cNvPr>
          <p:cNvSpPr txBox="1">
            <a:spLocks/>
          </p:cNvSpPr>
          <p:nvPr/>
        </p:nvSpPr>
        <p:spPr>
          <a:xfrm>
            <a:off x="268888" y="1047309"/>
            <a:ext cx="8384676" cy="360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200" dirty="0">
                <a:latin typeface="BIZ UDPゴシック" panose="020B0400000000000000" pitchFamily="50" charset="-128"/>
                <a:ea typeface="BIZ UDPゴシック" panose="020B0400000000000000" pitchFamily="50" charset="-128"/>
              </a:rPr>
              <a:t>ストリートビュー機能を使って指定した地域の景色を見てみましょう</a:t>
            </a:r>
          </a:p>
        </p:txBody>
      </p:sp>
    </p:spTree>
    <p:extLst>
      <p:ext uri="{BB962C8B-B14F-4D97-AF65-F5344CB8AC3E}">
        <p14:creationId xmlns:p14="http://schemas.microsoft.com/office/powerpoint/2010/main" val="9658439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グループ化 30">
            <a:extLst>
              <a:ext uri="{FF2B5EF4-FFF2-40B4-BE49-F238E27FC236}">
                <a16:creationId xmlns:a16="http://schemas.microsoft.com/office/drawing/2014/main" id="{A304DCF5-116B-9AA6-90F1-F15D916C6550}"/>
              </a:ext>
            </a:extLst>
          </p:cNvPr>
          <p:cNvGrpSpPr/>
          <p:nvPr/>
        </p:nvGrpSpPr>
        <p:grpSpPr>
          <a:xfrm>
            <a:off x="5428305" y="2399285"/>
            <a:ext cx="2406099" cy="4279651"/>
            <a:chOff x="5656078" y="2675354"/>
            <a:chExt cx="1890764" cy="3276732"/>
          </a:xfrm>
        </p:grpSpPr>
        <p:pic>
          <p:nvPicPr>
            <p:cNvPr id="32" name="図 31">
              <a:extLst>
                <a:ext uri="{FF2B5EF4-FFF2-40B4-BE49-F238E27FC236}">
                  <a16:creationId xmlns:a16="http://schemas.microsoft.com/office/drawing/2014/main" id="{E2448697-AF6E-6EEA-784B-19994DE529AE}"/>
                </a:ext>
              </a:extLst>
            </p:cNvPr>
            <p:cNvPicPr>
              <a:picLocks noChangeAspect="1"/>
            </p:cNvPicPr>
            <p:nvPr/>
          </p:nvPicPr>
          <p:blipFill rotWithShape="1">
            <a:blip r:embed="rId4"/>
            <a:srcRect t="412" b="59936"/>
            <a:stretch/>
          </p:blipFill>
          <p:spPr>
            <a:xfrm>
              <a:off x="5656078" y="2675354"/>
              <a:ext cx="1890764" cy="3276732"/>
            </a:xfrm>
            <a:prstGeom prst="rect">
              <a:avLst/>
            </a:prstGeom>
            <a:ln>
              <a:solidFill>
                <a:schemeClr val="tx1"/>
              </a:solidFill>
            </a:ln>
          </p:spPr>
        </p:pic>
        <p:sp>
          <p:nvSpPr>
            <p:cNvPr id="33" name="テキスト ボックス 32">
              <a:extLst>
                <a:ext uri="{FF2B5EF4-FFF2-40B4-BE49-F238E27FC236}">
                  <a16:creationId xmlns:a16="http://schemas.microsoft.com/office/drawing/2014/main" id="{96305432-14E2-8C00-F26E-119FAED47D2C}"/>
                </a:ext>
              </a:extLst>
            </p:cNvPr>
            <p:cNvSpPr txBox="1"/>
            <p:nvPr/>
          </p:nvSpPr>
          <p:spPr>
            <a:xfrm>
              <a:off x="5735573" y="2987268"/>
              <a:ext cx="1679640" cy="200055"/>
            </a:xfrm>
            <a:prstGeom prst="rect">
              <a:avLst/>
            </a:prstGeom>
            <a:noFill/>
          </p:spPr>
          <p:txBody>
            <a:bodyPr wrap="square" lIns="0" tIns="45720" rIns="0" bIns="45720" rtlCol="0" anchor="t">
              <a:spAutoFit/>
            </a:bodyPr>
            <a:lstStyle/>
            <a:p>
              <a:r>
                <a:rPr lang="ja-JP" altLang="en-US" sz="700" kern="100" dirty="0">
                  <a:latin typeface="BIZ UDPゴシック" panose="020B0400000000000000" pitchFamily="50" charset="-128"/>
                  <a:ea typeface="BIZ UDPゴシック" panose="020B0400000000000000" pitchFamily="50" charset="-128"/>
                  <a:cs typeface="Times New Roman" panose="02020603050405020304" pitchFamily="18" charset="0"/>
                </a:rPr>
                <a:t>レストラン●●</a:t>
              </a:r>
              <a:endParaRPr lang="en-US" altLang="ja-JP" sz="7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34" name="テキスト ボックス 33">
              <a:extLst>
                <a:ext uri="{FF2B5EF4-FFF2-40B4-BE49-F238E27FC236}">
                  <a16:creationId xmlns:a16="http://schemas.microsoft.com/office/drawing/2014/main" id="{FD7CB81F-B6D3-797B-56E2-270EA9CF910F}"/>
                </a:ext>
              </a:extLst>
            </p:cNvPr>
            <p:cNvSpPr txBox="1"/>
            <p:nvPr/>
          </p:nvSpPr>
          <p:spPr>
            <a:xfrm>
              <a:off x="6671476" y="5011407"/>
              <a:ext cx="875366" cy="215444"/>
            </a:xfrm>
            <a:prstGeom prst="rect">
              <a:avLst/>
            </a:prstGeom>
            <a:noFill/>
          </p:spPr>
          <p:txBody>
            <a:bodyPr wrap="square" lIns="0" tIns="45720" rIns="0" bIns="45720" rtlCol="0" anchor="t">
              <a:spAutoFit/>
            </a:bodyPr>
            <a:lstStyle/>
            <a:p>
              <a:r>
                <a:rPr lang="ja-JP" altLang="en-US" sz="400" dirty="0">
                  <a:solidFill>
                    <a:schemeClr val="bg1"/>
                  </a:solidFill>
                  <a:latin typeface="BIZ UDPゴシック" panose="020B0400000000000000" pitchFamily="50" charset="-128"/>
                  <a:ea typeface="BIZ UDPゴシック" panose="020B0400000000000000" pitchFamily="50" charset="-128"/>
                </a:rPr>
                <a:t>とても美味しくて感度</a:t>
              </a:r>
              <a:r>
                <a:rPr lang="en-US" altLang="ja-JP" sz="400" dirty="0">
                  <a:solidFill>
                    <a:schemeClr val="bg1"/>
                  </a:solidFill>
                  <a:latin typeface="BIZ UDPゴシック" panose="020B0400000000000000" pitchFamily="50" charset="-128"/>
                  <a:ea typeface="BIZ UDPゴシック" panose="020B0400000000000000" pitchFamily="50" charset="-128"/>
                </a:rPr>
                <a:t>j</a:t>
              </a:r>
              <a:r>
                <a:rPr lang="ja-JP" altLang="en-US" sz="400" dirty="0">
                  <a:solidFill>
                    <a:schemeClr val="bg1"/>
                  </a:solidFill>
                  <a:latin typeface="BIZ UDPゴシック" panose="020B0400000000000000" pitchFamily="50" charset="-128"/>
                  <a:ea typeface="BIZ UDPゴシック" panose="020B0400000000000000" pitchFamily="50" charset="-128"/>
                </a:rPr>
                <a:t>しました。スタッフさんの対応も素晴らしいです。ありが</a:t>
              </a:r>
            </a:p>
          </p:txBody>
        </p:sp>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4" name="タイトル 1"/>
          <p:cNvSpPr>
            <a:spLocks noGrp="1"/>
          </p:cNvSpPr>
          <p:nvPr>
            <p:ph type="ctrTitle"/>
          </p:nvPr>
        </p:nvSpPr>
        <p:spPr/>
        <p:txBody>
          <a:bodyPr vert="horz">
            <a:noAutofit/>
          </a:bodyPr>
          <a:lstStyle/>
          <a:p>
            <a:pPr>
              <a:lnSpc>
                <a:spcPct val="100000"/>
              </a:lnSpc>
            </a:pPr>
            <a:r>
              <a:rPr kumimoji="0" lang="ja-JP" altLang="en-US" kern="0" dirty="0"/>
              <a:t>付近の店や施設を調べる</a:t>
            </a:r>
          </a:p>
        </p:txBody>
      </p:sp>
      <p:sp>
        <p:nvSpPr>
          <p:cNvPr id="3" name="タイトル 1">
            <a:extLst>
              <a:ext uri="{FF2B5EF4-FFF2-40B4-BE49-F238E27FC236}">
                <a16:creationId xmlns:a16="http://schemas.microsoft.com/office/drawing/2014/main" id="{242CD149-2261-0F12-6C18-2D168303EFA2}"/>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dirty="0">
                <a:solidFill>
                  <a:sysClr val="windowText" lastClr="000000"/>
                </a:solidFill>
              </a:rPr>
              <a:t>1-I</a:t>
            </a:r>
            <a:endParaRPr kumimoji="0" lang="ja-JP" altLang="en-US" sz="2799" kern="0" dirty="0">
              <a:solidFill>
                <a:sysClr val="windowText" lastClr="000000"/>
              </a:solidFill>
            </a:endParaRPr>
          </a:p>
        </p:txBody>
      </p:sp>
      <p:pic>
        <p:nvPicPr>
          <p:cNvPr id="4" name="Picture 2">
            <a:extLst>
              <a:ext uri="{FF2B5EF4-FFF2-40B4-BE49-F238E27FC236}">
                <a16:creationId xmlns:a16="http://schemas.microsoft.com/office/drawing/2014/main" id="{E3A5E710-B235-F73C-9C18-B03E7A9B60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67532" y="2399286"/>
            <a:ext cx="2406100" cy="427965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字幕 14">
            <a:extLst>
              <a:ext uri="{FF2B5EF4-FFF2-40B4-BE49-F238E27FC236}">
                <a16:creationId xmlns:a16="http://schemas.microsoft.com/office/drawing/2014/main" id="{10821D37-61FF-DC5F-7300-5AD94106FE46}"/>
              </a:ext>
            </a:extLst>
          </p:cNvPr>
          <p:cNvSpPr txBox="1">
            <a:spLocks/>
          </p:cNvSpPr>
          <p:nvPr/>
        </p:nvSpPr>
        <p:spPr>
          <a:xfrm>
            <a:off x="268888" y="914789"/>
            <a:ext cx="8384676" cy="360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200" dirty="0">
                <a:latin typeface="BIZ UDPゴシック" panose="020B0400000000000000" pitchFamily="50" charset="-128"/>
                <a:ea typeface="BIZ UDPゴシック" panose="020B0400000000000000" pitchFamily="50" charset="-128"/>
              </a:rPr>
              <a:t>目的地を店名や施設名から検索してみましょう</a:t>
            </a:r>
          </a:p>
        </p:txBody>
      </p:sp>
      <p:sp>
        <p:nvSpPr>
          <p:cNvPr id="7" name="テキスト ボックス 6">
            <a:extLst>
              <a:ext uri="{FF2B5EF4-FFF2-40B4-BE49-F238E27FC236}">
                <a16:creationId xmlns:a16="http://schemas.microsoft.com/office/drawing/2014/main" id="{9E780C03-5B2C-531B-B89E-022A6F5C813B}"/>
              </a:ext>
            </a:extLst>
          </p:cNvPr>
          <p:cNvSpPr txBox="1"/>
          <p:nvPr/>
        </p:nvSpPr>
        <p:spPr>
          <a:xfrm>
            <a:off x="268888" y="1257477"/>
            <a:ext cx="9268802" cy="369332"/>
          </a:xfrm>
          <a:prstGeom prst="rect">
            <a:avLst/>
          </a:prstGeom>
          <a:noFill/>
        </p:spPr>
        <p:txBody>
          <a:bodyPr wrap="square" rtlCol="0">
            <a:spAutoFit/>
          </a:bodyPr>
          <a:lstStyle/>
          <a:p>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目的地が明確に分かっている場合はこちらの方法で検索します</a:t>
            </a:r>
            <a:endPar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8" name="四角形: 角を丸くする 7">
            <a:extLst>
              <a:ext uri="{FF2B5EF4-FFF2-40B4-BE49-F238E27FC236}">
                <a16:creationId xmlns:a16="http://schemas.microsoft.com/office/drawing/2014/main" id="{858DE736-9C4C-F850-DB0F-EB7CE1469708}"/>
              </a:ext>
            </a:extLst>
          </p:cNvPr>
          <p:cNvSpPr/>
          <p:nvPr/>
        </p:nvSpPr>
        <p:spPr>
          <a:xfrm>
            <a:off x="1333500" y="2548837"/>
            <a:ext cx="2301875" cy="345379"/>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11" name="直線矢印コネクタ 10">
            <a:extLst>
              <a:ext uri="{FF2B5EF4-FFF2-40B4-BE49-F238E27FC236}">
                <a16:creationId xmlns:a16="http://schemas.microsoft.com/office/drawing/2014/main" id="{A0FDAC38-5F62-150C-63A0-4593ED009FC6}"/>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056EAE79-13C7-9429-BD77-F26CA767AC0C}"/>
              </a:ext>
            </a:extLst>
          </p:cNvPr>
          <p:cNvSpPr txBox="1"/>
          <p:nvPr/>
        </p:nvSpPr>
        <p:spPr>
          <a:xfrm>
            <a:off x="657256" y="1658770"/>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5" name="テキスト ボックス 14">
            <a:extLst>
              <a:ext uri="{FF2B5EF4-FFF2-40B4-BE49-F238E27FC236}">
                <a16:creationId xmlns:a16="http://schemas.microsoft.com/office/drawing/2014/main" id="{B061B6B5-FDE0-FDA3-FA65-31B9A744EBBA}"/>
              </a:ext>
            </a:extLst>
          </p:cNvPr>
          <p:cNvSpPr txBox="1"/>
          <p:nvPr/>
        </p:nvSpPr>
        <p:spPr>
          <a:xfrm>
            <a:off x="4841388" y="165877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6" name="テキスト ボックス 15">
            <a:extLst>
              <a:ext uri="{FF2B5EF4-FFF2-40B4-BE49-F238E27FC236}">
                <a16:creationId xmlns:a16="http://schemas.microsoft.com/office/drawing/2014/main" id="{BC64A8DC-28C5-DEC8-8252-EDAC970C70C8}"/>
              </a:ext>
            </a:extLst>
          </p:cNvPr>
          <p:cNvSpPr txBox="1"/>
          <p:nvPr/>
        </p:nvSpPr>
        <p:spPr>
          <a:xfrm>
            <a:off x="1205958" y="1625789"/>
            <a:ext cx="2981729" cy="755720"/>
          </a:xfrm>
          <a:prstGeom prst="rect">
            <a:avLst/>
          </a:prstGeom>
          <a:noFill/>
        </p:spPr>
        <p:txBody>
          <a:bodyPr wrap="square" lIns="91440" tIns="45720" rIns="91440" bIns="45720" rtlCol="0" anchor="t">
            <a:spAutoFit/>
          </a:bodyPr>
          <a:lstStyle/>
          <a:p>
            <a:pPr>
              <a:lnSpc>
                <a:spcPct val="130000"/>
              </a:lnSpc>
            </a:pPr>
            <a:r>
              <a:rPr lang="en-US" altLang="ja-JP" sz="1800" kern="100" dirty="0">
                <a:latin typeface="BIZ UDPゴシック" panose="020B0400000000000000" pitchFamily="50" charset="-128"/>
                <a:ea typeface="BIZ UDPゴシック" panose="020B0400000000000000" pitchFamily="50" charset="-128"/>
                <a:cs typeface="Meiryo" charset="-128"/>
              </a:rPr>
              <a:t>｢</a:t>
            </a:r>
            <a:r>
              <a:rPr lang="ja-JP" altLang="ja-JP" sz="1800" kern="100" dirty="0">
                <a:latin typeface="BIZ UDPゴシック" panose="020B0400000000000000" pitchFamily="50" charset="-128"/>
                <a:ea typeface="BIZ UDPゴシック" panose="020B0400000000000000" pitchFamily="50" charset="-128"/>
                <a:cs typeface="Meiryo" charset="-128"/>
              </a:rPr>
              <a:t>検索ボックス</a:t>
            </a:r>
            <a:r>
              <a:rPr lang="en-US" altLang="ja-JP" sz="1800" kern="100" dirty="0">
                <a:latin typeface="BIZ UDPゴシック" panose="020B0400000000000000" pitchFamily="50" charset="-128"/>
                <a:ea typeface="BIZ UDPゴシック" panose="020B0400000000000000" pitchFamily="50" charset="-128"/>
                <a:cs typeface="Meiryo" charset="-128"/>
              </a:rPr>
              <a:t>｣</a:t>
            </a:r>
            <a:r>
              <a:rPr lang="ja-JP" altLang="en-US" sz="1800" kern="100" dirty="0">
                <a:latin typeface="BIZ UDPゴシック" panose="020B0400000000000000" pitchFamily="50" charset="-128"/>
                <a:ea typeface="BIZ UDPゴシック" panose="020B0400000000000000" pitchFamily="50" charset="-128"/>
                <a:cs typeface="Meiryo" charset="-128"/>
              </a:rPr>
              <a:t>に</a:t>
            </a:r>
            <a:endParaRPr lang="en-US" altLang="ja-JP" sz="1800" kern="10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1800" kern="100" dirty="0">
                <a:latin typeface="BIZ UDPゴシック" panose="020B0400000000000000" pitchFamily="50" charset="-128"/>
                <a:ea typeface="BIZ UDPゴシック" panose="020B0400000000000000" pitchFamily="50" charset="-128"/>
                <a:cs typeface="Meiryo" charset="-128"/>
              </a:rPr>
              <a:t>施設名を</a:t>
            </a:r>
            <a:r>
              <a:rPr lang="ja-JP" altLang="ja-JP" sz="1800" kern="100" dirty="0">
                <a:latin typeface="BIZ UDPゴシック" panose="020B0400000000000000" pitchFamily="50" charset="-128"/>
                <a:ea typeface="BIZ UDPゴシック" panose="020B0400000000000000" pitchFamily="50" charset="-128"/>
                <a:cs typeface="Meiryo" charset="-128"/>
              </a:rPr>
              <a:t>入力します</a:t>
            </a:r>
            <a:endParaRPr lang="en-US" altLang="ja-JP" sz="1800" kern="100" dirty="0">
              <a:latin typeface="BIZ UDPゴシック" panose="020B0400000000000000" pitchFamily="50" charset="-128"/>
              <a:ea typeface="BIZ UDPゴシック" panose="020B0400000000000000" pitchFamily="50" charset="-128"/>
              <a:cs typeface="Meiryo" charset="-128"/>
            </a:endParaRPr>
          </a:p>
        </p:txBody>
      </p:sp>
      <p:sp>
        <p:nvSpPr>
          <p:cNvPr id="29" name="テキスト ボックス 28">
            <a:extLst>
              <a:ext uri="{FF2B5EF4-FFF2-40B4-BE49-F238E27FC236}">
                <a16:creationId xmlns:a16="http://schemas.microsoft.com/office/drawing/2014/main" id="{0568AFE9-0A60-57DF-4BB4-314D050F87CB}"/>
              </a:ext>
            </a:extLst>
          </p:cNvPr>
          <p:cNvSpPr txBox="1"/>
          <p:nvPr/>
        </p:nvSpPr>
        <p:spPr>
          <a:xfrm>
            <a:off x="5355338" y="1625789"/>
            <a:ext cx="2986681" cy="755720"/>
          </a:xfrm>
          <a:prstGeom prst="rect">
            <a:avLst/>
          </a:prstGeom>
          <a:noFill/>
        </p:spPr>
        <p:txBody>
          <a:bodyPr wrap="square" rtlCol="0" anchor="ctr">
            <a:spAutoFit/>
          </a:bodyPr>
          <a:lstStyle/>
          <a:p>
            <a:pPr>
              <a:lnSpc>
                <a:spcPct val="130000"/>
              </a:lnSpc>
            </a:pP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検索した施設の概要等が</a:t>
            </a:r>
            <a:endPar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表示されます</a:t>
            </a:r>
            <a:endParaRPr lang="ja-JP" altLang="en-US" sz="1800" dirty="0">
              <a:latin typeface="BIZ UDPゴシック" panose="020B0400000000000000" pitchFamily="50" charset="-128"/>
              <a:ea typeface="BIZ UDPゴシック" panose="020B0400000000000000" pitchFamily="50" charset="-128"/>
            </a:endParaRPr>
          </a:p>
        </p:txBody>
      </p:sp>
      <p:sp>
        <p:nvSpPr>
          <p:cNvPr id="35" name="Slide Number Placeholder 5">
            <a:extLst>
              <a:ext uri="{FF2B5EF4-FFF2-40B4-BE49-F238E27FC236}">
                <a16:creationId xmlns:a16="http://schemas.microsoft.com/office/drawing/2014/main" id="{2385ED4E-2345-F5D0-2CCF-4ACBBF44EFC5}"/>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22</a:t>
            </a:r>
          </a:p>
        </p:txBody>
      </p:sp>
    </p:spTree>
    <p:extLst>
      <p:ext uri="{BB962C8B-B14F-4D97-AF65-F5344CB8AC3E}">
        <p14:creationId xmlns:p14="http://schemas.microsoft.com/office/powerpoint/2010/main" val="23784157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4BD1F36-CC94-B82A-775A-98EC7A1C8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7938" y="2400002"/>
            <a:ext cx="2406099" cy="427964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4" name="タイトル 1"/>
          <p:cNvSpPr>
            <a:spLocks noGrp="1"/>
          </p:cNvSpPr>
          <p:nvPr>
            <p:ph type="ctrTitle"/>
          </p:nvPr>
        </p:nvSpPr>
        <p:spPr/>
        <p:txBody>
          <a:bodyPr vert="horz">
            <a:noAutofit/>
          </a:bodyPr>
          <a:lstStyle/>
          <a:p>
            <a:pPr>
              <a:lnSpc>
                <a:spcPct val="100000"/>
              </a:lnSpc>
            </a:pPr>
            <a:r>
              <a:rPr kumimoji="0" lang="ja-JP" altLang="en-US" kern="0" dirty="0"/>
              <a:t>付近の店や施設を調べる</a:t>
            </a:r>
          </a:p>
        </p:txBody>
      </p:sp>
      <p:sp>
        <p:nvSpPr>
          <p:cNvPr id="3" name="タイトル 1">
            <a:extLst>
              <a:ext uri="{FF2B5EF4-FFF2-40B4-BE49-F238E27FC236}">
                <a16:creationId xmlns:a16="http://schemas.microsoft.com/office/drawing/2014/main" id="{242CD149-2261-0F12-6C18-2D168303EFA2}"/>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dirty="0">
                <a:solidFill>
                  <a:sysClr val="windowText" lastClr="000000"/>
                </a:solidFill>
              </a:rPr>
              <a:t>1-I</a:t>
            </a:r>
            <a:endParaRPr kumimoji="0" lang="ja-JP" altLang="en-US" sz="2799" kern="0" dirty="0">
              <a:solidFill>
                <a:sysClr val="windowText" lastClr="000000"/>
              </a:solidFill>
            </a:endParaRPr>
          </a:p>
        </p:txBody>
      </p:sp>
      <p:pic>
        <p:nvPicPr>
          <p:cNvPr id="4" name="Picture 2">
            <a:extLst>
              <a:ext uri="{FF2B5EF4-FFF2-40B4-BE49-F238E27FC236}">
                <a16:creationId xmlns:a16="http://schemas.microsoft.com/office/drawing/2014/main" id="{E3A5E710-B235-F73C-9C18-B03E7A9B60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67532" y="2399286"/>
            <a:ext cx="2406100" cy="427965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字幕 14">
            <a:extLst>
              <a:ext uri="{FF2B5EF4-FFF2-40B4-BE49-F238E27FC236}">
                <a16:creationId xmlns:a16="http://schemas.microsoft.com/office/drawing/2014/main" id="{10821D37-61FF-DC5F-7300-5AD94106FE46}"/>
              </a:ext>
            </a:extLst>
          </p:cNvPr>
          <p:cNvSpPr txBox="1">
            <a:spLocks/>
          </p:cNvSpPr>
          <p:nvPr/>
        </p:nvSpPr>
        <p:spPr>
          <a:xfrm>
            <a:off x="268888" y="914789"/>
            <a:ext cx="8384676" cy="360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200" dirty="0">
                <a:latin typeface="BIZ UDPゴシック" panose="020B0400000000000000" pitchFamily="50" charset="-128"/>
                <a:ea typeface="BIZ UDPゴシック" panose="020B0400000000000000" pitchFamily="50" charset="-128"/>
              </a:rPr>
              <a:t>目的地を業種や施設のジャンルから検索してみましょう</a:t>
            </a:r>
          </a:p>
        </p:txBody>
      </p:sp>
      <p:sp>
        <p:nvSpPr>
          <p:cNvPr id="7" name="テキスト ボックス 6">
            <a:extLst>
              <a:ext uri="{FF2B5EF4-FFF2-40B4-BE49-F238E27FC236}">
                <a16:creationId xmlns:a16="http://schemas.microsoft.com/office/drawing/2014/main" id="{9E780C03-5B2C-531B-B89E-022A6F5C813B}"/>
              </a:ext>
            </a:extLst>
          </p:cNvPr>
          <p:cNvSpPr txBox="1"/>
          <p:nvPr/>
        </p:nvSpPr>
        <p:spPr>
          <a:xfrm>
            <a:off x="268888" y="1257477"/>
            <a:ext cx="8748000" cy="369332"/>
          </a:xfrm>
          <a:prstGeom prst="rect">
            <a:avLst/>
          </a:prstGeom>
          <a:noFill/>
        </p:spPr>
        <p:txBody>
          <a:bodyPr wrap="square" rtlCol="0">
            <a:spAutoFit/>
          </a:bodyPr>
          <a:lstStyle/>
          <a:p>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目的に応じた近隣のお店などを探す場合はこちらの機能が便利です</a:t>
            </a:r>
            <a:endPar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8" name="四角形: 角を丸くする 7">
            <a:extLst>
              <a:ext uri="{FF2B5EF4-FFF2-40B4-BE49-F238E27FC236}">
                <a16:creationId xmlns:a16="http://schemas.microsoft.com/office/drawing/2014/main" id="{858DE736-9C4C-F850-DB0F-EB7CE1469708}"/>
              </a:ext>
            </a:extLst>
          </p:cNvPr>
          <p:cNvSpPr/>
          <p:nvPr/>
        </p:nvSpPr>
        <p:spPr>
          <a:xfrm>
            <a:off x="1333500" y="2880141"/>
            <a:ext cx="2301875" cy="345379"/>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11" name="直線矢印コネクタ 10">
            <a:extLst>
              <a:ext uri="{FF2B5EF4-FFF2-40B4-BE49-F238E27FC236}">
                <a16:creationId xmlns:a16="http://schemas.microsoft.com/office/drawing/2014/main" id="{A0FDAC38-5F62-150C-63A0-4593ED009FC6}"/>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056EAE79-13C7-9429-BD77-F26CA767AC0C}"/>
              </a:ext>
            </a:extLst>
          </p:cNvPr>
          <p:cNvSpPr txBox="1"/>
          <p:nvPr/>
        </p:nvSpPr>
        <p:spPr>
          <a:xfrm>
            <a:off x="657256" y="1658770"/>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5" name="テキスト ボックス 14">
            <a:extLst>
              <a:ext uri="{FF2B5EF4-FFF2-40B4-BE49-F238E27FC236}">
                <a16:creationId xmlns:a16="http://schemas.microsoft.com/office/drawing/2014/main" id="{B061B6B5-FDE0-FDA3-FA65-31B9A744EBBA}"/>
              </a:ext>
            </a:extLst>
          </p:cNvPr>
          <p:cNvSpPr txBox="1"/>
          <p:nvPr/>
        </p:nvSpPr>
        <p:spPr>
          <a:xfrm>
            <a:off x="4841388" y="165877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6" name="テキスト ボックス 15">
            <a:extLst>
              <a:ext uri="{FF2B5EF4-FFF2-40B4-BE49-F238E27FC236}">
                <a16:creationId xmlns:a16="http://schemas.microsoft.com/office/drawing/2014/main" id="{BC64A8DC-28C5-DEC8-8252-EDAC970C70C8}"/>
              </a:ext>
            </a:extLst>
          </p:cNvPr>
          <p:cNvSpPr txBox="1"/>
          <p:nvPr/>
        </p:nvSpPr>
        <p:spPr>
          <a:xfrm>
            <a:off x="1205958" y="1625789"/>
            <a:ext cx="3366042" cy="755720"/>
          </a:xfrm>
          <a:prstGeom prst="rect">
            <a:avLst/>
          </a:prstGeom>
          <a:noFill/>
        </p:spPr>
        <p:txBody>
          <a:bodyPr wrap="square" lIns="91440" tIns="45720" rIns="91440" bIns="45720" rtlCol="0" anchor="t">
            <a:spAutoFit/>
          </a:bodyPr>
          <a:lstStyle/>
          <a:p>
            <a:pPr>
              <a:lnSpc>
                <a:spcPct val="130000"/>
              </a:lnSpc>
            </a:pPr>
            <a:r>
              <a:rPr lang="ja-JP" altLang="en-US" sz="1800" kern="100" dirty="0">
                <a:latin typeface="BIZ UDPゴシック" panose="020B0400000000000000" pitchFamily="50" charset="-128"/>
                <a:ea typeface="BIZ UDPゴシック" panose="020B0400000000000000" pitchFamily="50" charset="-128"/>
                <a:cs typeface="Meiryo" charset="-128"/>
              </a:rPr>
              <a:t>業種や施設で探す場合は</a:t>
            </a:r>
            <a:endParaRPr lang="en-US" altLang="ja-JP" sz="1800" kern="10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1800" kern="100" dirty="0">
                <a:latin typeface="BIZ UDPゴシック" panose="020B0400000000000000" pitchFamily="50" charset="-128"/>
                <a:ea typeface="BIZ UDPゴシック" panose="020B0400000000000000" pitchFamily="50" charset="-128"/>
                <a:cs typeface="Meiryo" charset="-128"/>
              </a:rPr>
              <a:t>分野別のメニューを押します</a:t>
            </a:r>
          </a:p>
        </p:txBody>
      </p:sp>
      <p:sp>
        <p:nvSpPr>
          <p:cNvPr id="29" name="テキスト ボックス 28">
            <a:extLst>
              <a:ext uri="{FF2B5EF4-FFF2-40B4-BE49-F238E27FC236}">
                <a16:creationId xmlns:a16="http://schemas.microsoft.com/office/drawing/2014/main" id="{0568AFE9-0A60-57DF-4BB4-314D050F87CB}"/>
              </a:ext>
            </a:extLst>
          </p:cNvPr>
          <p:cNvSpPr txBox="1"/>
          <p:nvPr/>
        </p:nvSpPr>
        <p:spPr>
          <a:xfrm>
            <a:off x="5355338" y="1625789"/>
            <a:ext cx="3177475" cy="755720"/>
          </a:xfrm>
          <a:prstGeom prst="rect">
            <a:avLst/>
          </a:prstGeom>
          <a:noFill/>
        </p:spPr>
        <p:txBody>
          <a:bodyPr wrap="square" rtlCol="0" anchor="ctr">
            <a:spAutoFit/>
          </a:bodyPr>
          <a:lstStyle/>
          <a:p>
            <a:pPr>
              <a:lnSpc>
                <a:spcPct val="130000"/>
              </a:lnSpc>
            </a:pP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地図上又は下のリストから</a:t>
            </a:r>
            <a:endPar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目的の施設を選択します</a:t>
            </a:r>
          </a:p>
        </p:txBody>
      </p:sp>
      <p:sp>
        <p:nvSpPr>
          <p:cNvPr id="5" name="正方形/長方形 4">
            <a:extLst>
              <a:ext uri="{FF2B5EF4-FFF2-40B4-BE49-F238E27FC236}">
                <a16:creationId xmlns:a16="http://schemas.microsoft.com/office/drawing/2014/main" id="{4AA70E4B-EFDE-1D07-F9D9-C8FDE4108D4F}"/>
              </a:ext>
            </a:extLst>
          </p:cNvPr>
          <p:cNvSpPr>
            <a:spLocks/>
          </p:cNvSpPr>
          <p:nvPr/>
        </p:nvSpPr>
        <p:spPr>
          <a:xfrm>
            <a:off x="5421143" y="3238773"/>
            <a:ext cx="2406099" cy="1146166"/>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29C2A86B-B00F-ADB7-976E-F07182DB3835}"/>
              </a:ext>
            </a:extLst>
          </p:cNvPr>
          <p:cNvSpPr>
            <a:spLocks/>
          </p:cNvSpPr>
          <p:nvPr/>
        </p:nvSpPr>
        <p:spPr>
          <a:xfrm>
            <a:off x="5421143" y="4551872"/>
            <a:ext cx="2406099" cy="1937828"/>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EBC1AB65-9B3F-0E42-21BA-0A010AEE661B}"/>
              </a:ext>
            </a:extLst>
          </p:cNvPr>
          <p:cNvSpPr/>
          <p:nvPr/>
        </p:nvSpPr>
        <p:spPr>
          <a:xfrm>
            <a:off x="5289624" y="3165630"/>
            <a:ext cx="282090" cy="317241"/>
          </a:xfrm>
          <a:prstGeom prst="rect">
            <a:avLst/>
          </a:prstGeom>
          <a:solidFill>
            <a:srgbClr val="4472C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p>
        </p:txBody>
      </p:sp>
      <p:sp>
        <p:nvSpPr>
          <p:cNvPr id="12" name="テキスト ボックス 11">
            <a:extLst>
              <a:ext uri="{FF2B5EF4-FFF2-40B4-BE49-F238E27FC236}">
                <a16:creationId xmlns:a16="http://schemas.microsoft.com/office/drawing/2014/main" id="{F52EB251-C77D-216F-4DD2-B0437BA32C24}"/>
              </a:ext>
            </a:extLst>
          </p:cNvPr>
          <p:cNvSpPr txBox="1"/>
          <p:nvPr/>
        </p:nvSpPr>
        <p:spPr>
          <a:xfrm>
            <a:off x="5295301" y="3153727"/>
            <a:ext cx="282090" cy="307777"/>
          </a:xfrm>
          <a:prstGeom prst="rect">
            <a:avLst/>
          </a:prstGeom>
          <a:noFill/>
        </p:spPr>
        <p:txBody>
          <a:bodyPr wrap="square" rtlCol="0" anchor="ctr">
            <a:spAutoFit/>
          </a:bodyPr>
          <a:lstStyle/>
          <a:p>
            <a:pPr algn="ctr"/>
            <a:r>
              <a:rPr lang="en-US" altLang="ja-JP" sz="1400" dirty="0">
                <a:solidFill>
                  <a:schemeClr val="bg1"/>
                </a:solidFill>
                <a:latin typeface="BIZ UDPゴシック" panose="020B0400000000000000" pitchFamily="50" charset="-128"/>
                <a:ea typeface="BIZ UDPゴシック" panose="020B0400000000000000" pitchFamily="50" charset="-128"/>
                <a:cs typeface="Meiryo" charset="-128"/>
              </a:rPr>
              <a:t>A     </a:t>
            </a:r>
          </a:p>
        </p:txBody>
      </p:sp>
      <p:sp>
        <p:nvSpPr>
          <p:cNvPr id="17" name="正方形/長方形 16">
            <a:extLst>
              <a:ext uri="{FF2B5EF4-FFF2-40B4-BE49-F238E27FC236}">
                <a16:creationId xmlns:a16="http://schemas.microsoft.com/office/drawing/2014/main" id="{ADCF297F-D575-05D0-9231-79006FB85BF1}"/>
              </a:ext>
            </a:extLst>
          </p:cNvPr>
          <p:cNvSpPr/>
          <p:nvPr/>
        </p:nvSpPr>
        <p:spPr>
          <a:xfrm>
            <a:off x="5295301" y="4497827"/>
            <a:ext cx="282090" cy="317241"/>
          </a:xfrm>
          <a:prstGeom prst="rect">
            <a:avLst/>
          </a:prstGeom>
          <a:solidFill>
            <a:srgbClr val="4472C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p>
        </p:txBody>
      </p:sp>
      <p:sp>
        <p:nvSpPr>
          <p:cNvPr id="18" name="テキスト ボックス 17">
            <a:extLst>
              <a:ext uri="{FF2B5EF4-FFF2-40B4-BE49-F238E27FC236}">
                <a16:creationId xmlns:a16="http://schemas.microsoft.com/office/drawing/2014/main" id="{07B6EB42-1AB1-9CA2-0D81-5596AFD0B869}"/>
              </a:ext>
            </a:extLst>
          </p:cNvPr>
          <p:cNvSpPr txBox="1"/>
          <p:nvPr/>
        </p:nvSpPr>
        <p:spPr>
          <a:xfrm>
            <a:off x="5295301" y="4485924"/>
            <a:ext cx="282090" cy="307777"/>
          </a:xfrm>
          <a:prstGeom prst="rect">
            <a:avLst/>
          </a:prstGeom>
          <a:noFill/>
        </p:spPr>
        <p:txBody>
          <a:bodyPr wrap="square" rtlCol="0" anchor="ctr">
            <a:spAutoFit/>
          </a:bodyPr>
          <a:lstStyle/>
          <a:p>
            <a:pPr algn="ctr"/>
            <a:r>
              <a:rPr lang="en-US" altLang="ja-JP" sz="1400" dirty="0">
                <a:solidFill>
                  <a:schemeClr val="bg1"/>
                </a:solidFill>
                <a:latin typeface="BIZ UDPゴシック" panose="020B0400000000000000" pitchFamily="50" charset="-128"/>
                <a:ea typeface="BIZ UDPゴシック" panose="020B0400000000000000" pitchFamily="50" charset="-128"/>
                <a:cs typeface="Meiryo" charset="-128"/>
              </a:rPr>
              <a:t>B     </a:t>
            </a:r>
          </a:p>
        </p:txBody>
      </p:sp>
      <p:sp>
        <p:nvSpPr>
          <p:cNvPr id="19" name="Slide Number Placeholder 5">
            <a:extLst>
              <a:ext uri="{FF2B5EF4-FFF2-40B4-BE49-F238E27FC236}">
                <a16:creationId xmlns:a16="http://schemas.microsoft.com/office/drawing/2014/main" id="{22629DEB-ABDC-4E05-B1AD-9D3FAED53D3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23</a:t>
            </a:r>
          </a:p>
        </p:txBody>
      </p:sp>
    </p:spTree>
    <p:extLst>
      <p:ext uri="{BB962C8B-B14F-4D97-AF65-F5344CB8AC3E}">
        <p14:creationId xmlns:p14="http://schemas.microsoft.com/office/powerpoint/2010/main" val="40687398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グループ化 21">
            <a:extLst>
              <a:ext uri="{FF2B5EF4-FFF2-40B4-BE49-F238E27FC236}">
                <a16:creationId xmlns:a16="http://schemas.microsoft.com/office/drawing/2014/main" id="{99703BE8-7277-9CC7-378F-ACBC8F29E8E7}"/>
              </a:ext>
            </a:extLst>
          </p:cNvPr>
          <p:cNvGrpSpPr/>
          <p:nvPr/>
        </p:nvGrpSpPr>
        <p:grpSpPr>
          <a:xfrm>
            <a:off x="3342446" y="2348678"/>
            <a:ext cx="2432604" cy="4279648"/>
            <a:chOff x="5656078" y="2675354"/>
            <a:chExt cx="1890764" cy="3276732"/>
          </a:xfrm>
        </p:grpSpPr>
        <p:pic>
          <p:nvPicPr>
            <p:cNvPr id="23" name="図 22">
              <a:extLst>
                <a:ext uri="{FF2B5EF4-FFF2-40B4-BE49-F238E27FC236}">
                  <a16:creationId xmlns:a16="http://schemas.microsoft.com/office/drawing/2014/main" id="{0B9510ED-B68F-565C-E1B8-09F5EA9DED19}"/>
                </a:ext>
              </a:extLst>
            </p:cNvPr>
            <p:cNvPicPr>
              <a:picLocks noChangeAspect="1"/>
            </p:cNvPicPr>
            <p:nvPr/>
          </p:nvPicPr>
          <p:blipFill rotWithShape="1">
            <a:blip r:embed="rId4"/>
            <a:srcRect t="412" b="59936"/>
            <a:stretch/>
          </p:blipFill>
          <p:spPr>
            <a:xfrm>
              <a:off x="5656078" y="2675354"/>
              <a:ext cx="1890764" cy="3276732"/>
            </a:xfrm>
            <a:prstGeom prst="rect">
              <a:avLst/>
            </a:prstGeom>
            <a:ln>
              <a:solidFill>
                <a:schemeClr val="tx1"/>
              </a:solidFill>
            </a:ln>
          </p:spPr>
        </p:pic>
        <p:sp>
          <p:nvSpPr>
            <p:cNvPr id="24" name="テキスト ボックス 23">
              <a:extLst>
                <a:ext uri="{FF2B5EF4-FFF2-40B4-BE49-F238E27FC236}">
                  <a16:creationId xmlns:a16="http://schemas.microsoft.com/office/drawing/2014/main" id="{741A4471-D5F8-7220-E2B3-1614B948AC0B}"/>
                </a:ext>
              </a:extLst>
            </p:cNvPr>
            <p:cNvSpPr txBox="1"/>
            <p:nvPr/>
          </p:nvSpPr>
          <p:spPr>
            <a:xfrm>
              <a:off x="5735573" y="2987268"/>
              <a:ext cx="1679640" cy="200055"/>
            </a:xfrm>
            <a:prstGeom prst="rect">
              <a:avLst/>
            </a:prstGeom>
            <a:noFill/>
          </p:spPr>
          <p:txBody>
            <a:bodyPr wrap="square" lIns="0" tIns="45720" rIns="0" bIns="45720" rtlCol="0" anchor="t">
              <a:spAutoFit/>
            </a:bodyPr>
            <a:lstStyle/>
            <a:p>
              <a:r>
                <a:rPr lang="ja-JP" altLang="en-US" sz="700" kern="100" dirty="0">
                  <a:latin typeface="BIZ UDPゴシック" panose="020B0400000000000000" pitchFamily="50" charset="-128"/>
                  <a:ea typeface="BIZ UDPゴシック" panose="020B0400000000000000" pitchFamily="50" charset="-128"/>
                  <a:cs typeface="Times New Roman" panose="02020603050405020304" pitchFamily="18" charset="0"/>
                </a:rPr>
                <a:t>レストラン●●</a:t>
              </a:r>
              <a:endParaRPr lang="en-US" altLang="ja-JP" sz="7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5" name="テキスト ボックス 24">
              <a:extLst>
                <a:ext uri="{FF2B5EF4-FFF2-40B4-BE49-F238E27FC236}">
                  <a16:creationId xmlns:a16="http://schemas.microsoft.com/office/drawing/2014/main" id="{695B49CC-984B-9D8C-61B0-A279ECA8F6C3}"/>
                </a:ext>
              </a:extLst>
            </p:cNvPr>
            <p:cNvSpPr txBox="1"/>
            <p:nvPr/>
          </p:nvSpPr>
          <p:spPr>
            <a:xfrm>
              <a:off x="6671476" y="5011407"/>
              <a:ext cx="875366" cy="215444"/>
            </a:xfrm>
            <a:prstGeom prst="rect">
              <a:avLst/>
            </a:prstGeom>
            <a:noFill/>
          </p:spPr>
          <p:txBody>
            <a:bodyPr wrap="square" lIns="0" tIns="45720" rIns="0" bIns="45720" rtlCol="0" anchor="t">
              <a:spAutoFit/>
            </a:bodyPr>
            <a:lstStyle/>
            <a:p>
              <a:r>
                <a:rPr lang="ja-JP" altLang="en-US" sz="400" dirty="0">
                  <a:solidFill>
                    <a:schemeClr val="bg1"/>
                  </a:solidFill>
                  <a:latin typeface="BIZ UDPゴシック" panose="020B0400000000000000" pitchFamily="50" charset="-128"/>
                  <a:ea typeface="BIZ UDPゴシック" panose="020B0400000000000000" pitchFamily="50" charset="-128"/>
                </a:rPr>
                <a:t>とても美味しくて感度</a:t>
              </a:r>
              <a:r>
                <a:rPr lang="en-US" altLang="ja-JP" sz="400" dirty="0">
                  <a:solidFill>
                    <a:schemeClr val="bg1"/>
                  </a:solidFill>
                  <a:latin typeface="BIZ UDPゴシック" panose="020B0400000000000000" pitchFamily="50" charset="-128"/>
                  <a:ea typeface="BIZ UDPゴシック" panose="020B0400000000000000" pitchFamily="50" charset="-128"/>
                </a:rPr>
                <a:t>j</a:t>
              </a:r>
              <a:r>
                <a:rPr lang="ja-JP" altLang="en-US" sz="400" dirty="0">
                  <a:solidFill>
                    <a:schemeClr val="bg1"/>
                  </a:solidFill>
                  <a:latin typeface="BIZ UDPゴシック" panose="020B0400000000000000" pitchFamily="50" charset="-128"/>
                  <a:ea typeface="BIZ UDPゴシック" panose="020B0400000000000000" pitchFamily="50" charset="-128"/>
                </a:rPr>
                <a:t>しました。スタッフさんの対応も素晴らしいです。ありが</a:t>
              </a:r>
            </a:p>
          </p:txBody>
        </p:sp>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4" name="タイトル 1"/>
          <p:cNvSpPr>
            <a:spLocks noGrp="1"/>
          </p:cNvSpPr>
          <p:nvPr>
            <p:ph type="ctrTitle"/>
          </p:nvPr>
        </p:nvSpPr>
        <p:spPr/>
        <p:txBody>
          <a:bodyPr vert="horz">
            <a:noAutofit/>
          </a:bodyPr>
          <a:lstStyle/>
          <a:p>
            <a:pPr>
              <a:lnSpc>
                <a:spcPct val="100000"/>
              </a:lnSpc>
            </a:pPr>
            <a:r>
              <a:rPr kumimoji="0" lang="ja-JP" altLang="en-US" kern="0" dirty="0"/>
              <a:t>付近の店や施設を調べる</a:t>
            </a:r>
          </a:p>
        </p:txBody>
      </p:sp>
      <p:sp>
        <p:nvSpPr>
          <p:cNvPr id="3" name="タイトル 1">
            <a:extLst>
              <a:ext uri="{FF2B5EF4-FFF2-40B4-BE49-F238E27FC236}">
                <a16:creationId xmlns:a16="http://schemas.microsoft.com/office/drawing/2014/main" id="{242CD149-2261-0F12-6C18-2D168303EFA2}"/>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dirty="0">
                <a:solidFill>
                  <a:sysClr val="windowText" lastClr="000000"/>
                </a:solidFill>
              </a:rPr>
              <a:t>1-I</a:t>
            </a:r>
            <a:endParaRPr kumimoji="0" lang="ja-JP" altLang="en-US" sz="2799" kern="0" dirty="0">
              <a:solidFill>
                <a:sysClr val="windowText" lastClr="000000"/>
              </a:solidFill>
            </a:endParaRPr>
          </a:p>
        </p:txBody>
      </p:sp>
      <p:sp>
        <p:nvSpPr>
          <p:cNvPr id="6" name="字幕 14">
            <a:extLst>
              <a:ext uri="{FF2B5EF4-FFF2-40B4-BE49-F238E27FC236}">
                <a16:creationId xmlns:a16="http://schemas.microsoft.com/office/drawing/2014/main" id="{10821D37-61FF-DC5F-7300-5AD94106FE46}"/>
              </a:ext>
            </a:extLst>
          </p:cNvPr>
          <p:cNvSpPr txBox="1">
            <a:spLocks/>
          </p:cNvSpPr>
          <p:nvPr/>
        </p:nvSpPr>
        <p:spPr>
          <a:xfrm>
            <a:off x="268888" y="914789"/>
            <a:ext cx="8384676" cy="360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200" dirty="0">
                <a:latin typeface="BIZ UDPゴシック" panose="020B0400000000000000" pitchFamily="50" charset="-128"/>
                <a:ea typeface="BIZ UDPゴシック" panose="020B0400000000000000" pitchFamily="50" charset="-128"/>
              </a:rPr>
              <a:t>目的地を業種や施設のジャンルから検索してみましょう</a:t>
            </a:r>
          </a:p>
        </p:txBody>
      </p:sp>
      <p:sp>
        <p:nvSpPr>
          <p:cNvPr id="19" name="テキスト ボックス 18">
            <a:extLst>
              <a:ext uri="{FF2B5EF4-FFF2-40B4-BE49-F238E27FC236}">
                <a16:creationId xmlns:a16="http://schemas.microsoft.com/office/drawing/2014/main" id="{41CBF3AE-A52A-E1B7-41FD-0F03650EE4FB}"/>
              </a:ext>
            </a:extLst>
          </p:cNvPr>
          <p:cNvSpPr txBox="1"/>
          <p:nvPr/>
        </p:nvSpPr>
        <p:spPr>
          <a:xfrm>
            <a:off x="2724594" y="165877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FEAB90C3-02AE-34B7-813D-3A028626CB18}"/>
              </a:ext>
            </a:extLst>
          </p:cNvPr>
          <p:cNvSpPr txBox="1"/>
          <p:nvPr/>
        </p:nvSpPr>
        <p:spPr>
          <a:xfrm>
            <a:off x="3273296" y="1735883"/>
            <a:ext cx="4028652" cy="369332"/>
          </a:xfrm>
          <a:prstGeom prst="rect">
            <a:avLst/>
          </a:prstGeom>
          <a:noFill/>
        </p:spPr>
        <p:txBody>
          <a:bodyPr wrap="square" lIns="91440" tIns="45720" rIns="91440" bIns="45720" rtlCol="0" anchor="t">
            <a:spAutoFit/>
          </a:bodyPr>
          <a:lstStyle/>
          <a:p>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選択した施設の概要等が表示されます</a:t>
            </a:r>
            <a:endParaRPr lang="ja-JP" altLang="en-US" sz="1800" dirty="0">
              <a:latin typeface="BIZ UDPゴシック" panose="020B0400000000000000" pitchFamily="50" charset="-128"/>
              <a:ea typeface="BIZ UDPゴシック" panose="020B0400000000000000" pitchFamily="50" charset="-128"/>
            </a:endParaRPr>
          </a:p>
        </p:txBody>
      </p:sp>
      <p:sp>
        <p:nvSpPr>
          <p:cNvPr id="32" name="テキスト ボックス 31">
            <a:extLst>
              <a:ext uri="{FF2B5EF4-FFF2-40B4-BE49-F238E27FC236}">
                <a16:creationId xmlns:a16="http://schemas.microsoft.com/office/drawing/2014/main" id="{6CF90530-89BE-AC39-E5B3-A310961C243D}"/>
              </a:ext>
            </a:extLst>
          </p:cNvPr>
          <p:cNvSpPr txBox="1"/>
          <p:nvPr/>
        </p:nvSpPr>
        <p:spPr>
          <a:xfrm>
            <a:off x="268888" y="1257477"/>
            <a:ext cx="8748000" cy="369332"/>
          </a:xfrm>
          <a:prstGeom prst="rect">
            <a:avLst/>
          </a:prstGeom>
          <a:noFill/>
        </p:spPr>
        <p:txBody>
          <a:bodyPr wrap="square" rtlCol="0">
            <a:spAutoFit/>
          </a:bodyPr>
          <a:lstStyle/>
          <a:p>
            <a:r>
              <a:rPr lang="ja-JP" altLang="en-US" sz="1800" kern="100" dirty="0">
                <a:latin typeface="BIZ UDPゴシック" panose="020B0400000000000000" pitchFamily="50" charset="-128"/>
                <a:ea typeface="BIZ UDPゴシック" panose="020B0400000000000000" pitchFamily="50" charset="-128"/>
                <a:cs typeface="Times New Roman" panose="02020603050405020304" pitchFamily="18" charset="0"/>
              </a:rPr>
              <a:t>目的に応じた近隣のお店などを探す場合はこちらの機能が便利です</a:t>
            </a:r>
            <a:endPar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33" name="Slide Number Placeholder 5">
            <a:extLst>
              <a:ext uri="{FF2B5EF4-FFF2-40B4-BE49-F238E27FC236}">
                <a16:creationId xmlns:a16="http://schemas.microsoft.com/office/drawing/2014/main" id="{866A182A-94C6-25F2-1D71-ED16C7489E6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24</a:t>
            </a:r>
          </a:p>
        </p:txBody>
      </p:sp>
    </p:spTree>
    <p:extLst>
      <p:ext uri="{BB962C8B-B14F-4D97-AF65-F5344CB8AC3E}">
        <p14:creationId xmlns:p14="http://schemas.microsoft.com/office/powerpoint/2010/main" val="16743554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図 34">
            <a:extLst>
              <a:ext uri="{FF2B5EF4-FFF2-40B4-BE49-F238E27FC236}">
                <a16:creationId xmlns:a16="http://schemas.microsoft.com/office/drawing/2014/main" id="{B5A5028D-7D90-7867-B0FE-803136AB5ABD}"/>
              </a:ext>
            </a:extLst>
          </p:cNvPr>
          <p:cNvPicPr>
            <a:picLocks noChangeAspect="1"/>
          </p:cNvPicPr>
          <p:nvPr/>
        </p:nvPicPr>
        <p:blipFill>
          <a:blip r:embed="rId4"/>
          <a:stretch>
            <a:fillRect/>
          </a:stretch>
        </p:blipFill>
        <p:spPr>
          <a:xfrm>
            <a:off x="5437937" y="2399287"/>
            <a:ext cx="2407349" cy="4282498"/>
          </a:xfrm>
          <a:prstGeom prst="rect">
            <a:avLst/>
          </a:prstGeom>
          <a:ln>
            <a:solidFill>
              <a:schemeClr val="tx1"/>
            </a:solidFill>
          </a:ln>
        </p:spPr>
      </p:pic>
      <p:grpSp>
        <p:nvGrpSpPr>
          <p:cNvPr id="31" name="グループ化 30">
            <a:extLst>
              <a:ext uri="{FF2B5EF4-FFF2-40B4-BE49-F238E27FC236}">
                <a16:creationId xmlns:a16="http://schemas.microsoft.com/office/drawing/2014/main" id="{C097D778-851E-E79A-2830-A05C66E90A33}"/>
              </a:ext>
            </a:extLst>
          </p:cNvPr>
          <p:cNvGrpSpPr/>
          <p:nvPr/>
        </p:nvGrpSpPr>
        <p:grpSpPr>
          <a:xfrm>
            <a:off x="1249674" y="2399287"/>
            <a:ext cx="2423957" cy="4282499"/>
            <a:chOff x="5656078" y="2675354"/>
            <a:chExt cx="1890764" cy="3276732"/>
          </a:xfrm>
        </p:grpSpPr>
        <p:pic>
          <p:nvPicPr>
            <p:cNvPr id="32" name="図 31">
              <a:extLst>
                <a:ext uri="{FF2B5EF4-FFF2-40B4-BE49-F238E27FC236}">
                  <a16:creationId xmlns:a16="http://schemas.microsoft.com/office/drawing/2014/main" id="{A314E704-89C9-F167-1904-FABEBDC7DD05}"/>
                </a:ext>
              </a:extLst>
            </p:cNvPr>
            <p:cNvPicPr>
              <a:picLocks noChangeAspect="1"/>
            </p:cNvPicPr>
            <p:nvPr/>
          </p:nvPicPr>
          <p:blipFill rotWithShape="1">
            <a:blip r:embed="rId5"/>
            <a:srcRect t="412" b="59936"/>
            <a:stretch/>
          </p:blipFill>
          <p:spPr>
            <a:xfrm>
              <a:off x="5656078" y="2675354"/>
              <a:ext cx="1890764" cy="3276732"/>
            </a:xfrm>
            <a:prstGeom prst="rect">
              <a:avLst/>
            </a:prstGeom>
            <a:ln>
              <a:solidFill>
                <a:schemeClr val="tx1"/>
              </a:solidFill>
            </a:ln>
          </p:spPr>
        </p:pic>
        <p:sp>
          <p:nvSpPr>
            <p:cNvPr id="33" name="テキスト ボックス 32">
              <a:extLst>
                <a:ext uri="{FF2B5EF4-FFF2-40B4-BE49-F238E27FC236}">
                  <a16:creationId xmlns:a16="http://schemas.microsoft.com/office/drawing/2014/main" id="{D10BD65C-6589-5F26-4B9D-62261BF9077A}"/>
                </a:ext>
              </a:extLst>
            </p:cNvPr>
            <p:cNvSpPr txBox="1"/>
            <p:nvPr/>
          </p:nvSpPr>
          <p:spPr>
            <a:xfrm>
              <a:off x="5735573" y="2987268"/>
              <a:ext cx="1679640" cy="200055"/>
            </a:xfrm>
            <a:prstGeom prst="rect">
              <a:avLst/>
            </a:prstGeom>
            <a:noFill/>
          </p:spPr>
          <p:txBody>
            <a:bodyPr wrap="square" lIns="0" tIns="45720" rIns="0" bIns="45720" rtlCol="0" anchor="t">
              <a:spAutoFit/>
            </a:bodyPr>
            <a:lstStyle/>
            <a:p>
              <a:r>
                <a:rPr lang="ja-JP" altLang="en-US" sz="700" kern="100" dirty="0">
                  <a:latin typeface="BIZ UDPゴシック" panose="020B0400000000000000" pitchFamily="50" charset="-128"/>
                  <a:ea typeface="BIZ UDPゴシック" panose="020B0400000000000000" pitchFamily="50" charset="-128"/>
                  <a:cs typeface="Times New Roman" panose="02020603050405020304" pitchFamily="18" charset="0"/>
                </a:rPr>
                <a:t>レストラン●●</a:t>
              </a:r>
              <a:endParaRPr lang="en-US" altLang="ja-JP" sz="7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34" name="テキスト ボックス 33">
              <a:extLst>
                <a:ext uri="{FF2B5EF4-FFF2-40B4-BE49-F238E27FC236}">
                  <a16:creationId xmlns:a16="http://schemas.microsoft.com/office/drawing/2014/main" id="{7F75D044-9D15-B3C5-2880-9E7C5B953C5C}"/>
                </a:ext>
              </a:extLst>
            </p:cNvPr>
            <p:cNvSpPr txBox="1"/>
            <p:nvPr/>
          </p:nvSpPr>
          <p:spPr>
            <a:xfrm>
              <a:off x="6671476" y="5011407"/>
              <a:ext cx="875366" cy="215444"/>
            </a:xfrm>
            <a:prstGeom prst="rect">
              <a:avLst/>
            </a:prstGeom>
            <a:noFill/>
          </p:spPr>
          <p:txBody>
            <a:bodyPr wrap="square" lIns="0" tIns="45720" rIns="0" bIns="45720" rtlCol="0" anchor="t">
              <a:spAutoFit/>
            </a:bodyPr>
            <a:lstStyle/>
            <a:p>
              <a:r>
                <a:rPr lang="ja-JP" altLang="en-US" sz="400" dirty="0">
                  <a:solidFill>
                    <a:schemeClr val="bg1"/>
                  </a:solidFill>
                  <a:latin typeface="BIZ UDPゴシック" panose="020B0400000000000000" pitchFamily="50" charset="-128"/>
                  <a:ea typeface="BIZ UDPゴシック" panose="020B0400000000000000" pitchFamily="50" charset="-128"/>
                </a:rPr>
                <a:t>とても美味しくて感度</a:t>
              </a:r>
              <a:r>
                <a:rPr lang="en-US" altLang="ja-JP" sz="400" dirty="0">
                  <a:solidFill>
                    <a:schemeClr val="bg1"/>
                  </a:solidFill>
                  <a:latin typeface="BIZ UDPゴシック" panose="020B0400000000000000" pitchFamily="50" charset="-128"/>
                  <a:ea typeface="BIZ UDPゴシック" panose="020B0400000000000000" pitchFamily="50" charset="-128"/>
                </a:rPr>
                <a:t>j</a:t>
              </a:r>
              <a:r>
                <a:rPr lang="ja-JP" altLang="en-US" sz="400" dirty="0">
                  <a:solidFill>
                    <a:schemeClr val="bg1"/>
                  </a:solidFill>
                  <a:latin typeface="BIZ UDPゴシック" panose="020B0400000000000000" pitchFamily="50" charset="-128"/>
                  <a:ea typeface="BIZ UDPゴシック" panose="020B0400000000000000" pitchFamily="50" charset="-128"/>
                </a:rPr>
                <a:t>しました。スタッフさんの対応も素晴らしいです。ありが</a:t>
              </a:r>
            </a:p>
          </p:txBody>
        </p:sp>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4" name="タイトル 1"/>
          <p:cNvSpPr>
            <a:spLocks noGrp="1"/>
          </p:cNvSpPr>
          <p:nvPr>
            <p:ph type="ctrTitle"/>
          </p:nvPr>
        </p:nvSpPr>
        <p:spPr/>
        <p:txBody>
          <a:bodyPr vert="horz">
            <a:noAutofit/>
          </a:bodyPr>
          <a:lstStyle/>
          <a:p>
            <a:pPr>
              <a:lnSpc>
                <a:spcPct val="100000"/>
              </a:lnSpc>
            </a:pPr>
            <a:r>
              <a:rPr kumimoji="0" lang="ja-JP" altLang="en-US" kern="0" dirty="0"/>
              <a:t>目的地までの経路を調べる</a:t>
            </a:r>
          </a:p>
        </p:txBody>
      </p:sp>
      <p:sp>
        <p:nvSpPr>
          <p:cNvPr id="3" name="タイトル 1">
            <a:extLst>
              <a:ext uri="{FF2B5EF4-FFF2-40B4-BE49-F238E27FC236}">
                <a16:creationId xmlns:a16="http://schemas.microsoft.com/office/drawing/2014/main" id="{B8EBC96A-0837-2110-FC03-440C7BD4503F}"/>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dirty="0">
                <a:solidFill>
                  <a:sysClr val="windowText" lastClr="000000"/>
                </a:solidFill>
              </a:rPr>
              <a:t>1-J</a:t>
            </a:r>
            <a:endParaRPr kumimoji="0" lang="ja-JP" altLang="en-US" sz="2799" kern="0" dirty="0">
              <a:solidFill>
                <a:sysClr val="windowText" lastClr="000000"/>
              </a:solidFill>
            </a:endParaRPr>
          </a:p>
        </p:txBody>
      </p:sp>
      <p:sp>
        <p:nvSpPr>
          <p:cNvPr id="5" name="四角形: 角を丸くする 4">
            <a:extLst>
              <a:ext uri="{FF2B5EF4-FFF2-40B4-BE49-F238E27FC236}">
                <a16:creationId xmlns:a16="http://schemas.microsoft.com/office/drawing/2014/main" id="{72A9F3F9-DF96-A651-AB88-9E0338E09BA2}"/>
              </a:ext>
            </a:extLst>
          </p:cNvPr>
          <p:cNvSpPr/>
          <p:nvPr/>
        </p:nvSpPr>
        <p:spPr>
          <a:xfrm>
            <a:off x="1355647" y="3476055"/>
            <a:ext cx="584395" cy="36197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15" name="直線矢印コネクタ 14">
            <a:extLst>
              <a:ext uri="{FF2B5EF4-FFF2-40B4-BE49-F238E27FC236}">
                <a16:creationId xmlns:a16="http://schemas.microsoft.com/office/drawing/2014/main" id="{B7435440-37D6-4758-8AFB-3C8732FFA7B2}"/>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054E3520-387C-BE81-E7BA-BE213092E497}"/>
              </a:ext>
            </a:extLst>
          </p:cNvPr>
          <p:cNvSpPr txBox="1"/>
          <p:nvPr/>
        </p:nvSpPr>
        <p:spPr>
          <a:xfrm>
            <a:off x="657256"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8" name="テキスト ボックス 17">
            <a:extLst>
              <a:ext uri="{FF2B5EF4-FFF2-40B4-BE49-F238E27FC236}">
                <a16:creationId xmlns:a16="http://schemas.microsoft.com/office/drawing/2014/main" id="{052BDA8A-C44E-E6AC-41B0-7E5C2BC0437C}"/>
              </a:ext>
            </a:extLst>
          </p:cNvPr>
          <p:cNvSpPr txBox="1"/>
          <p:nvPr/>
        </p:nvSpPr>
        <p:spPr>
          <a:xfrm>
            <a:off x="4775127" y="1512998"/>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7" name="テキスト ボックス 26">
            <a:extLst>
              <a:ext uri="{FF2B5EF4-FFF2-40B4-BE49-F238E27FC236}">
                <a16:creationId xmlns:a16="http://schemas.microsoft.com/office/drawing/2014/main" id="{7253AFBD-0DE4-7C18-BBE3-E32D28E33081}"/>
              </a:ext>
            </a:extLst>
          </p:cNvPr>
          <p:cNvSpPr txBox="1"/>
          <p:nvPr/>
        </p:nvSpPr>
        <p:spPr>
          <a:xfrm>
            <a:off x="1205958" y="1590111"/>
            <a:ext cx="3355155" cy="755720"/>
          </a:xfrm>
          <a:prstGeom prst="rect">
            <a:avLst/>
          </a:prstGeom>
          <a:noFill/>
        </p:spPr>
        <p:txBody>
          <a:bodyPr wrap="square" lIns="91440" tIns="45720" rIns="91440" bIns="45720" rtlCol="0" anchor="t">
            <a:spAutoFit/>
          </a:bodyPr>
          <a:lstStyle/>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施設情報の画面の</a:t>
            </a:r>
          </a:p>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下にある</a:t>
            </a:r>
            <a:r>
              <a:rPr lang="en-US" altLang="ja-JP" spc="-80" dirty="0">
                <a:latin typeface="BIZ UDPゴシック" panose="020B0400000000000000" pitchFamily="50" charset="-128"/>
                <a:ea typeface="BIZ UDPゴシック" panose="020B0400000000000000" pitchFamily="50" charset="-128"/>
                <a:cs typeface="IPAexGothic"/>
              </a:rPr>
              <a:t>｢</a:t>
            </a:r>
            <a:r>
              <a:rPr lang="ja-JP" altLang="en-US" spc="-80" dirty="0">
                <a:latin typeface="BIZ UDPゴシック" panose="020B0400000000000000" pitchFamily="50" charset="-128"/>
                <a:ea typeface="BIZ UDPゴシック" panose="020B0400000000000000" pitchFamily="50" charset="-128"/>
                <a:cs typeface="IPAexGothic"/>
              </a:rPr>
              <a:t>経路</a:t>
            </a:r>
            <a:r>
              <a:rPr lang="en-US" altLang="ja-JP" spc="-80" dirty="0">
                <a:latin typeface="BIZ UDPゴシック" panose="020B0400000000000000" pitchFamily="50" charset="-128"/>
                <a:ea typeface="BIZ UDPゴシック" panose="020B0400000000000000" pitchFamily="50" charset="-128"/>
                <a:cs typeface="IPAexGothic"/>
              </a:rPr>
              <a:t>｣</a:t>
            </a:r>
            <a:r>
              <a:rPr lang="ja-JP" altLang="en-US" spc="-80" dirty="0">
                <a:latin typeface="BIZ UDPゴシック" panose="020B0400000000000000" pitchFamily="50" charset="-128"/>
                <a:ea typeface="BIZ UDPゴシック" panose="020B0400000000000000" pitchFamily="50" charset="-128"/>
                <a:cs typeface="IPAexGothic"/>
              </a:rPr>
              <a:t>を押します</a:t>
            </a:r>
          </a:p>
        </p:txBody>
      </p:sp>
      <p:sp>
        <p:nvSpPr>
          <p:cNvPr id="29" name="字幕 14">
            <a:extLst>
              <a:ext uri="{FF2B5EF4-FFF2-40B4-BE49-F238E27FC236}">
                <a16:creationId xmlns:a16="http://schemas.microsoft.com/office/drawing/2014/main" id="{1E139EA3-4CC7-271F-2F79-1EC470EEBA9C}"/>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ja-JP" altLang="en-US" sz="2200" dirty="0">
                <a:latin typeface="BIZ UDPゴシック" panose="020B0400000000000000" pitchFamily="50" charset="-128"/>
                <a:ea typeface="BIZ UDPゴシック" panose="020B0400000000000000" pitchFamily="50" charset="-128"/>
              </a:rPr>
              <a:t>「経路」機能で目的地までの経路を調べましょう</a:t>
            </a:r>
          </a:p>
        </p:txBody>
      </p:sp>
      <p:sp>
        <p:nvSpPr>
          <p:cNvPr id="30" name="テキスト ボックス 29">
            <a:extLst>
              <a:ext uri="{FF2B5EF4-FFF2-40B4-BE49-F238E27FC236}">
                <a16:creationId xmlns:a16="http://schemas.microsoft.com/office/drawing/2014/main" id="{948CEC2D-D4B7-DAD3-EEE0-D4DDBCA9A518}"/>
              </a:ext>
            </a:extLst>
          </p:cNvPr>
          <p:cNvSpPr txBox="1"/>
          <p:nvPr/>
        </p:nvSpPr>
        <p:spPr>
          <a:xfrm>
            <a:off x="5289077" y="1590111"/>
            <a:ext cx="3536872"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出発地、交通手段、出発時間等を</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指定できる画面に切り替わります</a:t>
            </a:r>
          </a:p>
        </p:txBody>
      </p:sp>
      <p:sp>
        <p:nvSpPr>
          <p:cNvPr id="36" name="Slide Number Placeholder 5">
            <a:extLst>
              <a:ext uri="{FF2B5EF4-FFF2-40B4-BE49-F238E27FC236}">
                <a16:creationId xmlns:a16="http://schemas.microsoft.com/office/drawing/2014/main" id="{A2D10AE3-6FA0-C726-E637-FCA3DF2F8DE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25</a:t>
            </a:r>
          </a:p>
        </p:txBody>
      </p:sp>
    </p:spTree>
    <p:extLst>
      <p:ext uri="{BB962C8B-B14F-4D97-AF65-F5344CB8AC3E}">
        <p14:creationId xmlns:p14="http://schemas.microsoft.com/office/powerpoint/2010/main" val="13052183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1DCB22FF-F8B0-7981-5EBB-B568CAB23D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3432" y="1570894"/>
            <a:ext cx="2798292" cy="497722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9" name="正方形/長方形 38">
            <a:extLst>
              <a:ext uri="{FF2B5EF4-FFF2-40B4-BE49-F238E27FC236}">
                <a16:creationId xmlns:a16="http://schemas.microsoft.com/office/drawing/2014/main" id="{FF1F4138-5A6C-8B58-957D-DC2195AB0C33}"/>
              </a:ext>
            </a:extLst>
          </p:cNvPr>
          <p:cNvSpPr/>
          <p:nvPr/>
        </p:nvSpPr>
        <p:spPr>
          <a:xfrm>
            <a:off x="6217836" y="1711755"/>
            <a:ext cx="2815984" cy="3932326"/>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dirty="0"/>
          </a:p>
        </p:txBody>
      </p:sp>
      <p:sp>
        <p:nvSpPr>
          <p:cNvPr id="89" name="object 20">
            <a:extLst>
              <a:ext uri="{FF2B5EF4-FFF2-40B4-BE49-F238E27FC236}">
                <a16:creationId xmlns:a16="http://schemas.microsoft.com/office/drawing/2014/main" id="{8A5D6C7B-8C68-41B1-9867-A187C3D6F7C8}"/>
              </a:ext>
            </a:extLst>
          </p:cNvPr>
          <p:cNvSpPr/>
          <p:nvPr/>
        </p:nvSpPr>
        <p:spPr>
          <a:xfrm>
            <a:off x="7239985" y="3725070"/>
            <a:ext cx="276598" cy="133876"/>
          </a:xfrm>
          <a:custGeom>
            <a:avLst/>
            <a:gdLst/>
            <a:ahLst/>
            <a:cxnLst/>
            <a:rect l="l" t="t" r="r" b="b"/>
            <a:pathLst>
              <a:path w="297814" h="144145">
                <a:moveTo>
                  <a:pt x="4900" y="76869"/>
                </a:moveTo>
                <a:lnTo>
                  <a:pt x="0" y="69260"/>
                </a:lnTo>
                <a:lnTo>
                  <a:pt x="8321" y="65279"/>
                </a:lnTo>
                <a:lnTo>
                  <a:pt x="16020" y="61153"/>
                </a:lnTo>
                <a:lnTo>
                  <a:pt x="48434" y="36340"/>
                </a:lnTo>
                <a:lnTo>
                  <a:pt x="64442" y="17264"/>
                </a:lnTo>
                <a:lnTo>
                  <a:pt x="25929" y="17264"/>
                </a:lnTo>
                <a:lnTo>
                  <a:pt x="23738" y="7143"/>
                </a:lnTo>
                <a:lnTo>
                  <a:pt x="66023" y="7143"/>
                </a:lnTo>
                <a:lnTo>
                  <a:pt x="72288" y="1041"/>
                </a:lnTo>
                <a:lnTo>
                  <a:pt x="80184" y="6399"/>
                </a:lnTo>
                <a:lnTo>
                  <a:pt x="84087" y="10141"/>
                </a:lnTo>
                <a:lnTo>
                  <a:pt x="84087" y="13802"/>
                </a:lnTo>
                <a:lnTo>
                  <a:pt x="83462" y="14839"/>
                </a:lnTo>
                <a:lnTo>
                  <a:pt x="82211" y="15465"/>
                </a:lnTo>
                <a:lnTo>
                  <a:pt x="80649" y="16044"/>
                </a:lnTo>
                <a:lnTo>
                  <a:pt x="78781" y="16044"/>
                </a:lnTo>
                <a:lnTo>
                  <a:pt x="78576" y="16137"/>
                </a:lnTo>
                <a:lnTo>
                  <a:pt x="78581" y="16809"/>
                </a:lnTo>
                <a:lnTo>
                  <a:pt x="79421" y="16809"/>
                </a:lnTo>
                <a:lnTo>
                  <a:pt x="82804" y="20835"/>
                </a:lnTo>
                <a:lnTo>
                  <a:pt x="84856" y="23142"/>
                </a:lnTo>
                <a:lnTo>
                  <a:pt x="73319" y="23142"/>
                </a:lnTo>
                <a:lnTo>
                  <a:pt x="67152" y="31907"/>
                </a:lnTo>
                <a:lnTo>
                  <a:pt x="59896" y="40038"/>
                </a:lnTo>
                <a:lnTo>
                  <a:pt x="51489" y="47579"/>
                </a:lnTo>
                <a:lnTo>
                  <a:pt x="42118" y="54396"/>
                </a:lnTo>
                <a:lnTo>
                  <a:pt x="103524" y="54396"/>
                </a:lnTo>
                <a:lnTo>
                  <a:pt x="104159" y="54837"/>
                </a:lnTo>
                <a:lnTo>
                  <a:pt x="108197" y="58330"/>
                </a:lnTo>
                <a:lnTo>
                  <a:pt x="107691" y="59233"/>
                </a:lnTo>
                <a:lnTo>
                  <a:pt x="37116" y="59233"/>
                </a:lnTo>
                <a:lnTo>
                  <a:pt x="30779" y="63849"/>
                </a:lnTo>
                <a:lnTo>
                  <a:pt x="23297" y="68327"/>
                </a:lnTo>
                <a:lnTo>
                  <a:pt x="14671" y="72667"/>
                </a:lnTo>
                <a:lnTo>
                  <a:pt x="4900" y="76869"/>
                </a:lnTo>
                <a:close/>
              </a:path>
              <a:path w="297814" h="144145">
                <a:moveTo>
                  <a:pt x="104851" y="28277"/>
                </a:moveTo>
                <a:lnTo>
                  <a:pt x="89647" y="28277"/>
                </a:lnTo>
                <a:lnTo>
                  <a:pt x="94388" y="23583"/>
                </a:lnTo>
                <a:lnTo>
                  <a:pt x="99161" y="18371"/>
                </a:lnTo>
                <a:lnTo>
                  <a:pt x="103968" y="12644"/>
                </a:lnTo>
                <a:lnTo>
                  <a:pt x="108809" y="6399"/>
                </a:lnTo>
                <a:lnTo>
                  <a:pt x="117926" y="11093"/>
                </a:lnTo>
                <a:lnTo>
                  <a:pt x="122485" y="14764"/>
                </a:lnTo>
                <a:lnTo>
                  <a:pt x="122485" y="19695"/>
                </a:lnTo>
                <a:lnTo>
                  <a:pt x="120969" y="20612"/>
                </a:lnTo>
                <a:lnTo>
                  <a:pt x="113893" y="20612"/>
                </a:lnTo>
                <a:lnTo>
                  <a:pt x="108615" y="25521"/>
                </a:lnTo>
                <a:lnTo>
                  <a:pt x="104851" y="28277"/>
                </a:lnTo>
                <a:close/>
              </a:path>
              <a:path w="297814" h="144145">
                <a:moveTo>
                  <a:pt x="78581" y="16809"/>
                </a:moveTo>
                <a:lnTo>
                  <a:pt x="78576" y="16137"/>
                </a:lnTo>
                <a:lnTo>
                  <a:pt x="78781" y="16044"/>
                </a:lnTo>
                <a:lnTo>
                  <a:pt x="79222" y="16572"/>
                </a:lnTo>
                <a:lnTo>
                  <a:pt x="78581" y="16809"/>
                </a:lnTo>
                <a:close/>
              </a:path>
              <a:path w="297814" h="144145">
                <a:moveTo>
                  <a:pt x="79222" y="16572"/>
                </a:moveTo>
                <a:lnTo>
                  <a:pt x="78781" y="16044"/>
                </a:lnTo>
                <a:lnTo>
                  <a:pt x="80649" y="16044"/>
                </a:lnTo>
                <a:lnTo>
                  <a:pt x="79222" y="16572"/>
                </a:lnTo>
                <a:close/>
              </a:path>
              <a:path w="297814" h="144145">
                <a:moveTo>
                  <a:pt x="79421" y="16809"/>
                </a:moveTo>
                <a:lnTo>
                  <a:pt x="78581" y="16809"/>
                </a:lnTo>
                <a:lnTo>
                  <a:pt x="79222" y="16572"/>
                </a:lnTo>
                <a:lnTo>
                  <a:pt x="79421" y="16809"/>
                </a:lnTo>
                <a:close/>
              </a:path>
              <a:path w="297814" h="144145">
                <a:moveTo>
                  <a:pt x="34188" y="46508"/>
                </a:moveTo>
                <a:lnTo>
                  <a:pt x="30642" y="46508"/>
                </a:lnTo>
                <a:lnTo>
                  <a:pt x="29186" y="45367"/>
                </a:lnTo>
                <a:lnTo>
                  <a:pt x="28373" y="43085"/>
                </a:lnTo>
                <a:lnTo>
                  <a:pt x="25887" y="38118"/>
                </a:lnTo>
                <a:lnTo>
                  <a:pt x="22079" y="33167"/>
                </a:lnTo>
                <a:lnTo>
                  <a:pt x="16947" y="28232"/>
                </a:lnTo>
                <a:lnTo>
                  <a:pt x="10492" y="23313"/>
                </a:lnTo>
                <a:lnTo>
                  <a:pt x="15619" y="16891"/>
                </a:lnTo>
                <a:lnTo>
                  <a:pt x="41225" y="40531"/>
                </a:lnTo>
                <a:lnTo>
                  <a:pt x="40307" y="42268"/>
                </a:lnTo>
                <a:lnTo>
                  <a:pt x="38471" y="43534"/>
                </a:lnTo>
                <a:lnTo>
                  <a:pt x="36098" y="45517"/>
                </a:lnTo>
                <a:lnTo>
                  <a:pt x="34188" y="46508"/>
                </a:lnTo>
                <a:close/>
              </a:path>
              <a:path w="297814" h="144145">
                <a:moveTo>
                  <a:pt x="120600" y="20835"/>
                </a:moveTo>
                <a:lnTo>
                  <a:pt x="115778" y="20835"/>
                </a:lnTo>
                <a:lnTo>
                  <a:pt x="114800" y="20761"/>
                </a:lnTo>
                <a:lnTo>
                  <a:pt x="113893" y="20612"/>
                </a:lnTo>
                <a:lnTo>
                  <a:pt x="120969" y="20612"/>
                </a:lnTo>
                <a:lnTo>
                  <a:pt x="120600" y="20835"/>
                </a:lnTo>
                <a:close/>
              </a:path>
              <a:path w="297814" h="144145">
                <a:moveTo>
                  <a:pt x="123618" y="42267"/>
                </a:moveTo>
                <a:lnTo>
                  <a:pt x="106411" y="42267"/>
                </a:lnTo>
                <a:lnTo>
                  <a:pt x="111386" y="38048"/>
                </a:lnTo>
                <a:lnTo>
                  <a:pt x="116550" y="33167"/>
                </a:lnTo>
                <a:lnTo>
                  <a:pt x="121609" y="27928"/>
                </a:lnTo>
                <a:lnTo>
                  <a:pt x="126857" y="22026"/>
                </a:lnTo>
                <a:lnTo>
                  <a:pt x="135402" y="27061"/>
                </a:lnTo>
                <a:lnTo>
                  <a:pt x="139674" y="30880"/>
                </a:lnTo>
                <a:lnTo>
                  <a:pt x="139674" y="35668"/>
                </a:lnTo>
                <a:lnTo>
                  <a:pt x="138430" y="36462"/>
                </a:lnTo>
                <a:lnTo>
                  <a:pt x="131513" y="36462"/>
                </a:lnTo>
                <a:lnTo>
                  <a:pt x="126653" y="40396"/>
                </a:lnTo>
                <a:lnTo>
                  <a:pt x="123618" y="42267"/>
                </a:lnTo>
                <a:close/>
              </a:path>
              <a:path w="297814" h="144145">
                <a:moveTo>
                  <a:pt x="137475" y="73520"/>
                </a:moveTo>
                <a:lnTo>
                  <a:pt x="118297" y="63768"/>
                </a:lnTo>
                <a:lnTo>
                  <a:pt x="101211" y="52121"/>
                </a:lnTo>
                <a:lnTo>
                  <a:pt x="86219" y="38579"/>
                </a:lnTo>
                <a:lnTo>
                  <a:pt x="73319" y="23142"/>
                </a:lnTo>
                <a:lnTo>
                  <a:pt x="84856" y="23142"/>
                </a:lnTo>
                <a:lnTo>
                  <a:pt x="85981" y="24406"/>
                </a:lnTo>
                <a:lnTo>
                  <a:pt x="89647" y="28277"/>
                </a:lnTo>
                <a:lnTo>
                  <a:pt x="104851" y="28277"/>
                </a:lnTo>
                <a:lnTo>
                  <a:pt x="102500" y="29998"/>
                </a:lnTo>
                <a:lnTo>
                  <a:pt x="95547" y="34043"/>
                </a:lnTo>
                <a:lnTo>
                  <a:pt x="99282" y="36775"/>
                </a:lnTo>
                <a:lnTo>
                  <a:pt x="102903" y="39517"/>
                </a:lnTo>
                <a:lnTo>
                  <a:pt x="106411" y="42267"/>
                </a:lnTo>
                <a:lnTo>
                  <a:pt x="123618" y="42267"/>
                </a:lnTo>
                <a:lnTo>
                  <a:pt x="120642" y="44101"/>
                </a:lnTo>
                <a:lnTo>
                  <a:pt x="113481" y="47579"/>
                </a:lnTo>
                <a:lnTo>
                  <a:pt x="120362" y="51259"/>
                </a:lnTo>
                <a:lnTo>
                  <a:pt x="128200" y="54952"/>
                </a:lnTo>
                <a:lnTo>
                  <a:pt x="136993" y="58658"/>
                </a:lnTo>
                <a:lnTo>
                  <a:pt x="146744" y="62377"/>
                </a:lnTo>
                <a:lnTo>
                  <a:pt x="143709" y="65507"/>
                </a:lnTo>
                <a:lnTo>
                  <a:pt x="140591" y="69260"/>
                </a:lnTo>
                <a:lnTo>
                  <a:pt x="137475" y="73520"/>
                </a:lnTo>
                <a:close/>
              </a:path>
              <a:path w="297814" h="144145">
                <a:moveTo>
                  <a:pt x="137963" y="36760"/>
                </a:moveTo>
                <a:lnTo>
                  <a:pt x="133671" y="36760"/>
                </a:lnTo>
                <a:lnTo>
                  <a:pt x="132663" y="36661"/>
                </a:lnTo>
                <a:lnTo>
                  <a:pt x="131513" y="36462"/>
                </a:lnTo>
                <a:lnTo>
                  <a:pt x="138430" y="36462"/>
                </a:lnTo>
                <a:lnTo>
                  <a:pt x="137963" y="36760"/>
                </a:lnTo>
                <a:close/>
              </a:path>
              <a:path w="297814" h="144145">
                <a:moveTo>
                  <a:pt x="103524" y="54396"/>
                </a:moveTo>
                <a:lnTo>
                  <a:pt x="88870" y="54396"/>
                </a:lnTo>
                <a:lnTo>
                  <a:pt x="95673" y="49634"/>
                </a:lnTo>
                <a:lnTo>
                  <a:pt x="99984" y="51938"/>
                </a:lnTo>
                <a:lnTo>
                  <a:pt x="103524" y="54396"/>
                </a:lnTo>
                <a:close/>
              </a:path>
              <a:path w="297814" h="144145">
                <a:moveTo>
                  <a:pt x="104895" y="64219"/>
                </a:moveTo>
                <a:lnTo>
                  <a:pt x="38310" y="64219"/>
                </a:lnTo>
                <a:lnTo>
                  <a:pt x="37116" y="59233"/>
                </a:lnTo>
                <a:lnTo>
                  <a:pt x="107691" y="59233"/>
                </a:lnTo>
                <a:lnTo>
                  <a:pt x="104895" y="64219"/>
                </a:lnTo>
                <a:close/>
              </a:path>
              <a:path w="297814" h="144145">
                <a:moveTo>
                  <a:pt x="60572" y="85948"/>
                </a:moveTo>
                <a:lnTo>
                  <a:pt x="47927" y="85948"/>
                </a:lnTo>
                <a:lnTo>
                  <a:pt x="47996" y="64219"/>
                </a:lnTo>
                <a:lnTo>
                  <a:pt x="60647" y="64219"/>
                </a:lnTo>
                <a:lnTo>
                  <a:pt x="60572" y="85948"/>
                </a:lnTo>
                <a:close/>
              </a:path>
              <a:path w="297814" h="144145">
                <a:moveTo>
                  <a:pt x="92942" y="85948"/>
                </a:moveTo>
                <a:lnTo>
                  <a:pt x="80441" y="85948"/>
                </a:lnTo>
                <a:lnTo>
                  <a:pt x="80441" y="64219"/>
                </a:lnTo>
                <a:lnTo>
                  <a:pt x="92942" y="64219"/>
                </a:lnTo>
                <a:lnTo>
                  <a:pt x="92942" y="85948"/>
                </a:lnTo>
                <a:close/>
              </a:path>
              <a:path w="297814" h="144145">
                <a:moveTo>
                  <a:pt x="137394" y="96217"/>
                </a:moveTo>
                <a:lnTo>
                  <a:pt x="7053" y="96217"/>
                </a:lnTo>
                <a:lnTo>
                  <a:pt x="4539" y="85948"/>
                </a:lnTo>
                <a:lnTo>
                  <a:pt x="119532" y="85948"/>
                </a:lnTo>
                <a:lnTo>
                  <a:pt x="127710" y="77985"/>
                </a:lnTo>
                <a:lnTo>
                  <a:pt x="132763" y="81626"/>
                </a:lnTo>
                <a:lnTo>
                  <a:pt x="137123" y="85591"/>
                </a:lnTo>
                <a:lnTo>
                  <a:pt x="140791" y="89881"/>
                </a:lnTo>
                <a:lnTo>
                  <a:pt x="137394" y="96217"/>
                </a:lnTo>
                <a:close/>
              </a:path>
              <a:path w="297814" h="144145">
                <a:moveTo>
                  <a:pt x="7169" y="143916"/>
                </a:moveTo>
                <a:lnTo>
                  <a:pt x="2902" y="135748"/>
                </a:lnTo>
                <a:lnTo>
                  <a:pt x="13323" y="132147"/>
                </a:lnTo>
                <a:lnTo>
                  <a:pt x="22219" y="128080"/>
                </a:lnTo>
                <a:lnTo>
                  <a:pt x="47029" y="96217"/>
                </a:lnTo>
                <a:lnTo>
                  <a:pt x="59669" y="96217"/>
                </a:lnTo>
                <a:lnTo>
                  <a:pt x="35148" y="132920"/>
                </a:lnTo>
                <a:lnTo>
                  <a:pt x="22504" y="139086"/>
                </a:lnTo>
                <a:lnTo>
                  <a:pt x="7169" y="143916"/>
                </a:lnTo>
                <a:close/>
              </a:path>
              <a:path w="297814" h="144145">
                <a:moveTo>
                  <a:pt x="108644" y="140195"/>
                </a:moveTo>
                <a:lnTo>
                  <a:pt x="97891" y="140195"/>
                </a:lnTo>
                <a:lnTo>
                  <a:pt x="91839" y="139873"/>
                </a:lnTo>
                <a:lnTo>
                  <a:pt x="90487" y="139228"/>
                </a:lnTo>
                <a:lnTo>
                  <a:pt x="85159" y="138158"/>
                </a:lnTo>
                <a:lnTo>
                  <a:pt x="82025" y="135916"/>
                </a:lnTo>
                <a:lnTo>
                  <a:pt x="80655" y="131006"/>
                </a:lnTo>
                <a:lnTo>
                  <a:pt x="80441" y="129031"/>
                </a:lnTo>
                <a:lnTo>
                  <a:pt x="80441" y="96217"/>
                </a:lnTo>
                <a:lnTo>
                  <a:pt x="92942" y="96217"/>
                </a:lnTo>
                <a:lnTo>
                  <a:pt x="93011" y="127843"/>
                </a:lnTo>
                <a:lnTo>
                  <a:pt x="95611" y="128239"/>
                </a:lnTo>
                <a:lnTo>
                  <a:pt x="99954" y="128438"/>
                </a:lnTo>
                <a:lnTo>
                  <a:pt x="142022" y="128438"/>
                </a:lnTo>
                <a:lnTo>
                  <a:pt x="141926" y="133108"/>
                </a:lnTo>
                <a:lnTo>
                  <a:pt x="118772" y="140079"/>
                </a:lnTo>
                <a:lnTo>
                  <a:pt x="108644" y="140195"/>
                </a:lnTo>
                <a:close/>
              </a:path>
              <a:path w="297814" h="144145">
                <a:moveTo>
                  <a:pt x="142022" y="128438"/>
                </a:moveTo>
                <a:lnTo>
                  <a:pt x="114394" y="128438"/>
                </a:lnTo>
                <a:lnTo>
                  <a:pt x="119466" y="128080"/>
                </a:lnTo>
                <a:lnTo>
                  <a:pt x="122591" y="126845"/>
                </a:lnTo>
                <a:lnTo>
                  <a:pt x="123611" y="125360"/>
                </a:lnTo>
                <a:lnTo>
                  <a:pt x="125732" y="117977"/>
                </a:lnTo>
                <a:lnTo>
                  <a:pt x="126707" y="111660"/>
                </a:lnTo>
                <a:lnTo>
                  <a:pt x="127239" y="103956"/>
                </a:lnTo>
                <a:lnTo>
                  <a:pt x="135954" y="107212"/>
                </a:lnTo>
                <a:lnTo>
                  <a:pt x="135805" y="110742"/>
                </a:lnTo>
                <a:lnTo>
                  <a:pt x="135730" y="120927"/>
                </a:lnTo>
                <a:lnTo>
                  <a:pt x="136145" y="124070"/>
                </a:lnTo>
                <a:lnTo>
                  <a:pt x="137527" y="126347"/>
                </a:lnTo>
                <a:lnTo>
                  <a:pt x="138451" y="126801"/>
                </a:lnTo>
                <a:lnTo>
                  <a:pt x="142056" y="126801"/>
                </a:lnTo>
                <a:lnTo>
                  <a:pt x="142022" y="128438"/>
                </a:lnTo>
                <a:close/>
              </a:path>
              <a:path w="297814" h="144145">
                <a:moveTo>
                  <a:pt x="281787" y="92496"/>
                </a:moveTo>
                <a:lnTo>
                  <a:pt x="267817" y="92496"/>
                </a:lnTo>
                <a:lnTo>
                  <a:pt x="273940" y="86989"/>
                </a:lnTo>
                <a:lnTo>
                  <a:pt x="281664" y="92377"/>
                </a:lnTo>
                <a:close/>
              </a:path>
              <a:path w="297814" h="144145">
                <a:moveTo>
                  <a:pt x="218479" y="143395"/>
                </a:moveTo>
                <a:lnTo>
                  <a:pt x="205977" y="143395"/>
                </a:lnTo>
                <a:lnTo>
                  <a:pt x="205977" y="88998"/>
                </a:lnTo>
                <a:lnTo>
                  <a:pt x="210622" y="90158"/>
                </a:lnTo>
                <a:lnTo>
                  <a:pt x="214454" y="91324"/>
                </a:lnTo>
                <a:lnTo>
                  <a:pt x="217474" y="92496"/>
                </a:lnTo>
                <a:lnTo>
                  <a:pt x="281787" y="92496"/>
                </a:lnTo>
                <a:lnTo>
                  <a:pt x="285526" y="96122"/>
                </a:lnTo>
                <a:lnTo>
                  <a:pt x="285526" y="99556"/>
                </a:lnTo>
                <a:lnTo>
                  <a:pt x="284760" y="100778"/>
                </a:lnTo>
                <a:lnTo>
                  <a:pt x="282041" y="102765"/>
                </a:lnTo>
                <a:lnTo>
                  <a:pt x="218479" y="102765"/>
                </a:lnTo>
                <a:lnTo>
                  <a:pt x="218479" y="125164"/>
                </a:lnTo>
                <a:lnTo>
                  <a:pt x="280540" y="125164"/>
                </a:lnTo>
                <a:lnTo>
                  <a:pt x="280540" y="135284"/>
                </a:lnTo>
                <a:lnTo>
                  <a:pt x="218479" y="135284"/>
                </a:lnTo>
                <a:lnTo>
                  <a:pt x="218479" y="143395"/>
                </a:lnTo>
                <a:close/>
              </a:path>
              <a:path w="297814" h="144145">
                <a:moveTo>
                  <a:pt x="280540" y="125164"/>
                </a:moveTo>
                <a:lnTo>
                  <a:pt x="268038" y="125164"/>
                </a:lnTo>
                <a:lnTo>
                  <a:pt x="268038" y="102765"/>
                </a:lnTo>
                <a:lnTo>
                  <a:pt x="282041" y="102765"/>
                </a:lnTo>
                <a:lnTo>
                  <a:pt x="280540" y="103863"/>
                </a:lnTo>
                <a:lnTo>
                  <a:pt x="280540" y="125164"/>
                </a:lnTo>
                <a:close/>
              </a:path>
              <a:path w="297814" h="144145">
                <a:moveTo>
                  <a:pt x="280540" y="143395"/>
                </a:moveTo>
                <a:lnTo>
                  <a:pt x="268038" y="143395"/>
                </a:lnTo>
                <a:lnTo>
                  <a:pt x="268038" y="135284"/>
                </a:lnTo>
                <a:lnTo>
                  <a:pt x="280540" y="135284"/>
                </a:lnTo>
                <a:lnTo>
                  <a:pt x="280540" y="143395"/>
                </a:lnTo>
                <a:close/>
              </a:path>
              <a:path w="297814" h="144145">
                <a:moveTo>
                  <a:pt x="157399" y="88626"/>
                </a:moveTo>
                <a:lnTo>
                  <a:pt x="151134" y="83449"/>
                </a:lnTo>
                <a:lnTo>
                  <a:pt x="161603" y="66055"/>
                </a:lnTo>
                <a:lnTo>
                  <a:pt x="170820" y="46349"/>
                </a:lnTo>
                <a:lnTo>
                  <a:pt x="178786" y="24330"/>
                </a:lnTo>
                <a:lnTo>
                  <a:pt x="185502" y="0"/>
                </a:lnTo>
                <a:lnTo>
                  <a:pt x="196920" y="2240"/>
                </a:lnTo>
                <a:lnTo>
                  <a:pt x="202628" y="4919"/>
                </a:lnTo>
                <a:lnTo>
                  <a:pt x="202628" y="10279"/>
                </a:lnTo>
                <a:lnTo>
                  <a:pt x="200339" y="11868"/>
                </a:lnTo>
                <a:lnTo>
                  <a:pt x="195761" y="12805"/>
                </a:lnTo>
                <a:lnTo>
                  <a:pt x="192832" y="22069"/>
                </a:lnTo>
                <a:lnTo>
                  <a:pt x="189750" y="30599"/>
                </a:lnTo>
                <a:lnTo>
                  <a:pt x="186517" y="38392"/>
                </a:lnTo>
                <a:lnTo>
                  <a:pt x="183132" y="45450"/>
                </a:lnTo>
                <a:lnTo>
                  <a:pt x="188540" y="46456"/>
                </a:lnTo>
                <a:lnTo>
                  <a:pt x="191243" y="48149"/>
                </a:lnTo>
                <a:lnTo>
                  <a:pt x="191243" y="52537"/>
                </a:lnTo>
                <a:lnTo>
                  <a:pt x="189259" y="54311"/>
                </a:lnTo>
                <a:lnTo>
                  <a:pt x="185290" y="55849"/>
                </a:lnTo>
                <a:lnTo>
                  <a:pt x="185290" y="62582"/>
                </a:lnTo>
                <a:lnTo>
                  <a:pt x="172789" y="62582"/>
                </a:lnTo>
                <a:lnTo>
                  <a:pt x="169980" y="69196"/>
                </a:lnTo>
                <a:lnTo>
                  <a:pt x="166478" y="75741"/>
                </a:lnTo>
                <a:lnTo>
                  <a:pt x="162285" y="82218"/>
                </a:lnTo>
                <a:lnTo>
                  <a:pt x="157399" y="88626"/>
                </a:lnTo>
                <a:close/>
              </a:path>
              <a:path w="297814" h="144145">
                <a:moveTo>
                  <a:pt x="277094" y="21356"/>
                </a:moveTo>
                <a:lnTo>
                  <a:pt x="211517" y="21356"/>
                </a:lnTo>
                <a:lnTo>
                  <a:pt x="209326" y="11236"/>
                </a:lnTo>
                <a:lnTo>
                  <a:pt x="259146" y="11236"/>
                </a:lnTo>
                <a:lnTo>
                  <a:pt x="266914" y="3497"/>
                </a:lnTo>
                <a:lnTo>
                  <a:pt x="271399" y="6494"/>
                </a:lnTo>
                <a:lnTo>
                  <a:pt x="275749" y="10279"/>
                </a:lnTo>
                <a:lnTo>
                  <a:pt x="279870" y="14749"/>
                </a:lnTo>
                <a:lnTo>
                  <a:pt x="277094" y="21356"/>
                </a:lnTo>
                <a:close/>
              </a:path>
              <a:path w="297814" h="144145">
                <a:moveTo>
                  <a:pt x="294703" y="41522"/>
                </a:moveTo>
                <a:lnTo>
                  <a:pt x="194373" y="41522"/>
                </a:lnTo>
                <a:lnTo>
                  <a:pt x="192285" y="31402"/>
                </a:lnTo>
                <a:lnTo>
                  <a:pt x="275738" y="31402"/>
                </a:lnTo>
                <a:lnTo>
                  <a:pt x="284130" y="22993"/>
                </a:lnTo>
                <a:lnTo>
                  <a:pt x="289381" y="26823"/>
                </a:lnTo>
                <a:lnTo>
                  <a:pt x="293865" y="30859"/>
                </a:lnTo>
                <a:lnTo>
                  <a:pt x="297581" y="35102"/>
                </a:lnTo>
                <a:lnTo>
                  <a:pt x="294703" y="41522"/>
                </a:lnTo>
                <a:close/>
              </a:path>
              <a:path w="297814" h="144145">
                <a:moveTo>
                  <a:pt x="279905" y="61614"/>
                </a:moveTo>
                <a:lnTo>
                  <a:pt x="208616" y="61614"/>
                </a:lnTo>
                <a:lnTo>
                  <a:pt x="206424" y="51494"/>
                </a:lnTo>
                <a:lnTo>
                  <a:pt x="262368" y="51494"/>
                </a:lnTo>
                <a:lnTo>
                  <a:pt x="270288" y="44350"/>
                </a:lnTo>
                <a:lnTo>
                  <a:pt x="274836" y="47394"/>
                </a:lnTo>
                <a:lnTo>
                  <a:pt x="279097" y="51066"/>
                </a:lnTo>
                <a:lnTo>
                  <a:pt x="283070" y="55367"/>
                </a:lnTo>
                <a:lnTo>
                  <a:pt x="279905" y="61614"/>
                </a:lnTo>
                <a:close/>
              </a:path>
              <a:path w="297814" h="144145">
                <a:moveTo>
                  <a:pt x="185290" y="143321"/>
                </a:moveTo>
                <a:lnTo>
                  <a:pt x="172789" y="143321"/>
                </a:lnTo>
                <a:lnTo>
                  <a:pt x="172789" y="62582"/>
                </a:lnTo>
                <a:lnTo>
                  <a:pt x="185290" y="62582"/>
                </a:lnTo>
                <a:lnTo>
                  <a:pt x="185290" y="143321"/>
                </a:lnTo>
                <a:close/>
              </a:path>
              <a:path w="297814" h="144145">
                <a:moveTo>
                  <a:pt x="279746" y="81706"/>
                </a:moveTo>
                <a:lnTo>
                  <a:pt x="208258" y="81706"/>
                </a:lnTo>
                <a:lnTo>
                  <a:pt x="206424" y="71437"/>
                </a:lnTo>
                <a:lnTo>
                  <a:pt x="262532" y="71437"/>
                </a:lnTo>
                <a:lnTo>
                  <a:pt x="270454" y="64144"/>
                </a:lnTo>
                <a:lnTo>
                  <a:pt x="274468" y="66811"/>
                </a:lnTo>
                <a:lnTo>
                  <a:pt x="278673" y="70597"/>
                </a:lnTo>
                <a:lnTo>
                  <a:pt x="283070" y="75503"/>
                </a:lnTo>
                <a:lnTo>
                  <a:pt x="279746" y="81706"/>
                </a:lnTo>
                <a:close/>
              </a:path>
            </a:pathLst>
          </a:custGeom>
          <a:solidFill>
            <a:srgbClr val="FFFFFF"/>
          </a:solidFill>
        </p:spPr>
        <p:txBody>
          <a:bodyPr wrap="square" lIns="0" tIns="0" rIns="0" bIns="0" rtlCol="0"/>
          <a:lstStyle/>
          <a:p>
            <a:endParaRPr>
              <a:latin typeface="BIZ UDPゴシック" panose="020B0400000000000000" pitchFamily="50" charset="-128"/>
              <a:ea typeface="BIZ UDPゴシック" panose="020B0400000000000000" pitchFamily="50" charset="-128"/>
            </a:endParaRPr>
          </a:p>
        </p:txBody>
      </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4" name="タイトル 1"/>
          <p:cNvSpPr>
            <a:spLocks noGrp="1"/>
          </p:cNvSpPr>
          <p:nvPr>
            <p:ph type="ctrTitle"/>
          </p:nvPr>
        </p:nvSpPr>
        <p:spPr/>
        <p:txBody>
          <a:bodyPr vert="horz">
            <a:noAutofit/>
          </a:bodyPr>
          <a:lstStyle/>
          <a:p>
            <a:pPr>
              <a:lnSpc>
                <a:spcPct val="100000"/>
              </a:lnSpc>
            </a:pPr>
            <a:r>
              <a:rPr kumimoji="0" lang="ja-JP" altLang="en-US" kern="0" dirty="0"/>
              <a:t>目的地までの経路を調べる</a:t>
            </a:r>
          </a:p>
        </p:txBody>
      </p:sp>
      <p:sp>
        <p:nvSpPr>
          <p:cNvPr id="3" name="タイトル 1">
            <a:extLst>
              <a:ext uri="{FF2B5EF4-FFF2-40B4-BE49-F238E27FC236}">
                <a16:creationId xmlns:a16="http://schemas.microsoft.com/office/drawing/2014/main" id="{B8EBC96A-0837-2110-FC03-440C7BD4503F}"/>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dirty="0">
                <a:solidFill>
                  <a:sysClr val="windowText" lastClr="000000"/>
                </a:solidFill>
              </a:rPr>
              <a:t>1-J</a:t>
            </a:r>
            <a:endParaRPr kumimoji="0" lang="ja-JP" altLang="en-US" sz="2799" kern="0" dirty="0">
              <a:solidFill>
                <a:sysClr val="windowText" lastClr="000000"/>
              </a:solidFill>
            </a:endParaRPr>
          </a:p>
        </p:txBody>
      </p:sp>
      <p:sp>
        <p:nvSpPr>
          <p:cNvPr id="26" name="正方形/長方形 25">
            <a:extLst>
              <a:ext uri="{FF2B5EF4-FFF2-40B4-BE49-F238E27FC236}">
                <a16:creationId xmlns:a16="http://schemas.microsoft.com/office/drawing/2014/main" id="{54279993-4BC2-1A80-1720-1429EBF1C5ED}"/>
              </a:ext>
            </a:extLst>
          </p:cNvPr>
          <p:cNvSpPr/>
          <p:nvPr/>
        </p:nvSpPr>
        <p:spPr>
          <a:xfrm>
            <a:off x="6217837" y="5874597"/>
            <a:ext cx="2815984" cy="661877"/>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dirty="0"/>
          </a:p>
        </p:txBody>
      </p:sp>
      <p:sp>
        <p:nvSpPr>
          <p:cNvPr id="27" name="正方形/長方形 26">
            <a:extLst>
              <a:ext uri="{FF2B5EF4-FFF2-40B4-BE49-F238E27FC236}">
                <a16:creationId xmlns:a16="http://schemas.microsoft.com/office/drawing/2014/main" id="{E68DFC71-DB82-C819-0895-D7B129100BBC}"/>
              </a:ext>
            </a:extLst>
          </p:cNvPr>
          <p:cNvSpPr/>
          <p:nvPr/>
        </p:nvSpPr>
        <p:spPr>
          <a:xfrm>
            <a:off x="254808" y="1702367"/>
            <a:ext cx="2679149" cy="2147191"/>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dirty="0"/>
          </a:p>
        </p:txBody>
      </p:sp>
      <p:sp>
        <p:nvSpPr>
          <p:cNvPr id="30" name="四角形: 角を丸くする 29">
            <a:extLst>
              <a:ext uri="{FF2B5EF4-FFF2-40B4-BE49-F238E27FC236}">
                <a16:creationId xmlns:a16="http://schemas.microsoft.com/office/drawing/2014/main" id="{11F19D25-3BA9-421D-E256-A9EA6AFE7DED}"/>
              </a:ext>
            </a:extLst>
          </p:cNvPr>
          <p:cNvSpPr/>
          <p:nvPr/>
        </p:nvSpPr>
        <p:spPr>
          <a:xfrm>
            <a:off x="3265465" y="2917576"/>
            <a:ext cx="762151" cy="239137"/>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dirty="0">
              <a:latin typeface="BIZ UDPゴシック" panose="020B0400000000000000" pitchFamily="50" charset="-128"/>
              <a:ea typeface="BIZ UDPゴシック" panose="020B0400000000000000" pitchFamily="50" charset="-128"/>
            </a:endParaRPr>
          </a:p>
        </p:txBody>
      </p:sp>
      <p:sp>
        <p:nvSpPr>
          <p:cNvPr id="31" name="正方形/長方形 30">
            <a:extLst>
              <a:ext uri="{FF2B5EF4-FFF2-40B4-BE49-F238E27FC236}">
                <a16:creationId xmlns:a16="http://schemas.microsoft.com/office/drawing/2014/main" id="{502C1189-427E-E1E5-59C7-5940A178FD84}"/>
              </a:ext>
            </a:extLst>
          </p:cNvPr>
          <p:cNvSpPr/>
          <p:nvPr/>
        </p:nvSpPr>
        <p:spPr>
          <a:xfrm>
            <a:off x="79990" y="1489451"/>
            <a:ext cx="480507" cy="4745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814" b="1" dirty="0">
                <a:latin typeface="BIZ UDPゴシック" panose="020B0400000000000000" pitchFamily="50" charset="-128"/>
                <a:ea typeface="BIZ UDPゴシック" panose="020B0400000000000000" pitchFamily="50" charset="-128"/>
              </a:rPr>
              <a:t>A</a:t>
            </a:r>
            <a:endParaRPr kumimoji="1" lang="ja-JP" altLang="en-US" sz="1814" b="1" dirty="0">
              <a:latin typeface="BIZ UDPゴシック" panose="020B0400000000000000" pitchFamily="50" charset="-128"/>
              <a:ea typeface="BIZ UDPゴシック" panose="020B0400000000000000" pitchFamily="50" charset="-128"/>
            </a:endParaRPr>
          </a:p>
        </p:txBody>
      </p:sp>
      <p:sp>
        <p:nvSpPr>
          <p:cNvPr id="32" name="正方形/長方形 31">
            <a:extLst>
              <a:ext uri="{FF2B5EF4-FFF2-40B4-BE49-F238E27FC236}">
                <a16:creationId xmlns:a16="http://schemas.microsoft.com/office/drawing/2014/main" id="{9584EFC2-3DBE-2A54-CD0F-9E8F19986B44}"/>
              </a:ext>
            </a:extLst>
          </p:cNvPr>
          <p:cNvSpPr/>
          <p:nvPr/>
        </p:nvSpPr>
        <p:spPr>
          <a:xfrm>
            <a:off x="6154777" y="5683837"/>
            <a:ext cx="480507" cy="4745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814" b="1" dirty="0">
                <a:latin typeface="BIZ UDPゴシック" panose="020B0400000000000000" pitchFamily="50" charset="-128"/>
                <a:ea typeface="BIZ UDPゴシック" panose="020B0400000000000000" pitchFamily="50" charset="-128"/>
              </a:rPr>
              <a:t>D</a:t>
            </a:r>
            <a:endParaRPr kumimoji="1" lang="ja-JP" altLang="en-US" sz="1814" b="1" dirty="0">
              <a:latin typeface="BIZ UDPゴシック" panose="020B0400000000000000" pitchFamily="50" charset="-128"/>
              <a:ea typeface="BIZ UDPゴシック" panose="020B0400000000000000" pitchFamily="50" charset="-128"/>
            </a:endParaRPr>
          </a:p>
        </p:txBody>
      </p:sp>
      <p:cxnSp>
        <p:nvCxnSpPr>
          <p:cNvPr id="40" name="カギ線コネクタ 16">
            <a:extLst>
              <a:ext uri="{FF2B5EF4-FFF2-40B4-BE49-F238E27FC236}">
                <a16:creationId xmlns:a16="http://schemas.microsoft.com/office/drawing/2014/main" id="{D68238EC-61BB-D75C-35EC-B6FFB15B6CBC}"/>
              </a:ext>
            </a:extLst>
          </p:cNvPr>
          <p:cNvCxnSpPr>
            <a:cxnSpLocks/>
            <a:stCxn id="30" idx="1"/>
            <a:endCxn id="28" idx="3"/>
          </p:cNvCxnSpPr>
          <p:nvPr/>
        </p:nvCxnSpPr>
        <p:spPr>
          <a:xfrm rot="10800000" flipV="1">
            <a:off x="2961027" y="3037145"/>
            <a:ext cx="304438" cy="2420688"/>
          </a:xfrm>
          <a:prstGeom prst="bentConnector3">
            <a:avLst>
              <a:gd name="adj1" fmla="val 50000"/>
            </a:avLst>
          </a:prstGeom>
          <a:ln w="28575">
            <a:solidFill>
              <a:srgbClr val="FF3300"/>
            </a:solidFill>
            <a:prstDash val="sysDot"/>
          </a:ln>
        </p:spPr>
        <p:style>
          <a:lnRef idx="1">
            <a:schemeClr val="accent1"/>
          </a:lnRef>
          <a:fillRef idx="0">
            <a:schemeClr val="accent1"/>
          </a:fillRef>
          <a:effectRef idx="0">
            <a:schemeClr val="accent1"/>
          </a:effectRef>
          <a:fontRef idx="minor">
            <a:schemeClr val="tx1"/>
          </a:fontRef>
        </p:style>
      </p:cxnSp>
      <p:sp>
        <p:nvSpPr>
          <p:cNvPr id="48" name="正方形/長方形 47">
            <a:extLst>
              <a:ext uri="{FF2B5EF4-FFF2-40B4-BE49-F238E27FC236}">
                <a16:creationId xmlns:a16="http://schemas.microsoft.com/office/drawing/2014/main" id="{AE94DCD9-C1FE-2A58-8FD1-63F588D2FED6}"/>
              </a:ext>
            </a:extLst>
          </p:cNvPr>
          <p:cNvSpPr/>
          <p:nvPr/>
        </p:nvSpPr>
        <p:spPr>
          <a:xfrm>
            <a:off x="6133907" y="1498839"/>
            <a:ext cx="480507" cy="4745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814" b="1">
                <a:latin typeface="BIZ UDPゴシック" panose="020B0400000000000000" pitchFamily="50" charset="-128"/>
                <a:ea typeface="BIZ UDPゴシック" panose="020B0400000000000000" pitchFamily="50" charset="-128"/>
              </a:rPr>
              <a:t>C</a:t>
            </a:r>
            <a:endParaRPr kumimoji="1" lang="ja-JP" altLang="en-US" sz="1814" b="1" dirty="0">
              <a:latin typeface="BIZ UDPゴシック" panose="020B0400000000000000" pitchFamily="50" charset="-128"/>
              <a:ea typeface="BIZ UDPゴシック" panose="020B0400000000000000" pitchFamily="50" charset="-128"/>
            </a:endParaRPr>
          </a:p>
        </p:txBody>
      </p:sp>
      <p:sp>
        <p:nvSpPr>
          <p:cNvPr id="67" name="四角形: 角を丸くする 66">
            <a:extLst>
              <a:ext uri="{FF2B5EF4-FFF2-40B4-BE49-F238E27FC236}">
                <a16:creationId xmlns:a16="http://schemas.microsoft.com/office/drawing/2014/main" id="{CF2EF9DA-BB61-7ABF-2518-D7DDFC201E23}"/>
              </a:ext>
            </a:extLst>
          </p:cNvPr>
          <p:cNvSpPr/>
          <p:nvPr/>
        </p:nvSpPr>
        <p:spPr>
          <a:xfrm>
            <a:off x="3686516" y="1727491"/>
            <a:ext cx="1948456" cy="70099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dirty="0">
              <a:latin typeface="BIZ UDPゴシック" panose="020B0400000000000000" pitchFamily="50" charset="-128"/>
              <a:ea typeface="BIZ UDPゴシック" panose="020B0400000000000000" pitchFamily="50" charset="-128"/>
            </a:endParaRPr>
          </a:p>
        </p:txBody>
      </p:sp>
      <p:sp>
        <p:nvSpPr>
          <p:cNvPr id="73" name="テキスト ボックス 72">
            <a:extLst>
              <a:ext uri="{FF2B5EF4-FFF2-40B4-BE49-F238E27FC236}">
                <a16:creationId xmlns:a16="http://schemas.microsoft.com/office/drawing/2014/main" id="{D97E1F26-A928-B0CC-62E6-FD314F8A3E91}"/>
              </a:ext>
            </a:extLst>
          </p:cNvPr>
          <p:cNvSpPr txBox="1"/>
          <p:nvPr/>
        </p:nvSpPr>
        <p:spPr>
          <a:xfrm>
            <a:off x="503619" y="1737771"/>
            <a:ext cx="2612473" cy="307777"/>
          </a:xfrm>
          <a:prstGeom prst="rect">
            <a:avLst/>
          </a:prstGeom>
          <a:noFill/>
        </p:spPr>
        <p:txBody>
          <a:bodyPr wrap="square" rtlCol="0">
            <a:spAutoFit/>
          </a:bodyPr>
          <a:lstStyle/>
          <a:p>
            <a:r>
              <a:rPr lang="ja-JP" altLang="en-US" sz="1400" b="1" kern="100" dirty="0">
                <a:solidFill>
                  <a:srgbClr val="000000"/>
                </a:solidFill>
                <a:latin typeface="BIZ UDPゴシック" panose="020B0400000000000000" pitchFamily="50" charset="-128"/>
                <a:ea typeface="BIZ UDPゴシック" panose="020B0400000000000000" pitchFamily="50" charset="-128"/>
                <a:cs typeface="メイリオ" panose="020B0604030504040204" pitchFamily="50" charset="-128"/>
              </a:rPr>
              <a:t>経路の探索条件を決定します</a:t>
            </a:r>
            <a:endParaRPr lang="ja-JP" altLang="en-US" sz="1400" b="1" dirty="0">
              <a:latin typeface="BIZ UDPゴシック" panose="020B0400000000000000" pitchFamily="50" charset="-128"/>
              <a:ea typeface="BIZ UDPゴシック" panose="020B0400000000000000" pitchFamily="50" charset="-128"/>
            </a:endParaRPr>
          </a:p>
        </p:txBody>
      </p:sp>
      <p:sp>
        <p:nvSpPr>
          <p:cNvPr id="77" name="四角形: 角を丸くする 76">
            <a:extLst>
              <a:ext uri="{FF2B5EF4-FFF2-40B4-BE49-F238E27FC236}">
                <a16:creationId xmlns:a16="http://schemas.microsoft.com/office/drawing/2014/main" id="{431CFC29-C3C2-C053-95C7-094D6FC28BFC}"/>
              </a:ext>
            </a:extLst>
          </p:cNvPr>
          <p:cNvSpPr/>
          <p:nvPr/>
        </p:nvSpPr>
        <p:spPr>
          <a:xfrm>
            <a:off x="3251537" y="3496562"/>
            <a:ext cx="2693444" cy="2993137"/>
          </a:xfrm>
          <a:prstGeom prst="roundRect">
            <a:avLst>
              <a:gd name="adj" fmla="val 5197"/>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dirty="0">
              <a:latin typeface="BIZ UDPゴシック" panose="020B0400000000000000" pitchFamily="50" charset="-128"/>
              <a:ea typeface="BIZ UDPゴシック" panose="020B0400000000000000" pitchFamily="50" charset="-128"/>
            </a:endParaRPr>
          </a:p>
        </p:txBody>
      </p:sp>
      <p:sp>
        <p:nvSpPr>
          <p:cNvPr id="78" name="テキスト ボックス 77">
            <a:extLst>
              <a:ext uri="{FF2B5EF4-FFF2-40B4-BE49-F238E27FC236}">
                <a16:creationId xmlns:a16="http://schemas.microsoft.com/office/drawing/2014/main" id="{6A013054-7987-46D2-89A9-B09248912486}"/>
              </a:ext>
            </a:extLst>
          </p:cNvPr>
          <p:cNvSpPr txBox="1"/>
          <p:nvPr/>
        </p:nvSpPr>
        <p:spPr>
          <a:xfrm>
            <a:off x="6576674" y="5864413"/>
            <a:ext cx="2377164" cy="608308"/>
          </a:xfrm>
          <a:prstGeom prst="rect">
            <a:avLst/>
          </a:prstGeom>
          <a:noFill/>
        </p:spPr>
        <p:txBody>
          <a:bodyPr wrap="square" rtlCol="0">
            <a:spAutoFit/>
          </a:bodyPr>
          <a:lstStyle/>
          <a:p>
            <a:pPr>
              <a:lnSpc>
                <a:spcPct val="130000"/>
              </a:lnSpc>
            </a:pPr>
            <a:r>
              <a:rPr lang="ja-JP" altLang="en-US" sz="1400" b="1" kern="100" dirty="0">
                <a:solidFill>
                  <a:srgbClr val="000000"/>
                </a:solidFill>
                <a:latin typeface="BIZ UDPゴシック" panose="020B0400000000000000" pitchFamily="50" charset="-128"/>
                <a:ea typeface="BIZ UDPゴシック" panose="020B0400000000000000" pitchFamily="50" charset="-128"/>
                <a:cs typeface="メイリオ" panose="020B0604030504040204" pitchFamily="50" charset="-128"/>
              </a:rPr>
              <a:t>おすすめの経路を選択し</a:t>
            </a:r>
            <a:endParaRPr lang="en-US" altLang="ja-JP" sz="1400" b="1" kern="100" dirty="0">
              <a:solidFill>
                <a:srgbClr val="000000"/>
              </a:solidFill>
              <a:latin typeface="BIZ UDPゴシック" panose="020B0400000000000000" pitchFamily="50" charset="-128"/>
              <a:ea typeface="BIZ UDPゴシック" panose="020B0400000000000000" pitchFamily="50" charset="-128"/>
              <a:cs typeface="メイリオ" panose="020B0604030504040204" pitchFamily="50" charset="-128"/>
            </a:endParaRPr>
          </a:p>
          <a:p>
            <a:pPr>
              <a:lnSpc>
                <a:spcPct val="130000"/>
              </a:lnSpc>
            </a:pPr>
            <a:r>
              <a:rPr lang="ja-JP" altLang="en-US" sz="1400" b="1" kern="100" dirty="0">
                <a:solidFill>
                  <a:srgbClr val="000000"/>
                </a:solidFill>
                <a:latin typeface="BIZ UDPゴシック" panose="020B0400000000000000" pitchFamily="50" charset="-128"/>
                <a:ea typeface="BIZ UDPゴシック" panose="020B0400000000000000" pitchFamily="50" charset="-128"/>
                <a:cs typeface="メイリオ" panose="020B0604030504040204" pitchFamily="50" charset="-128"/>
              </a:rPr>
              <a:t>詳細を参照します</a:t>
            </a:r>
            <a:endParaRPr lang="ja-JP" altLang="en-US" sz="1400" b="1" dirty="0">
              <a:latin typeface="BIZ UDPゴシック" panose="020B0400000000000000" pitchFamily="50" charset="-128"/>
              <a:ea typeface="BIZ UDPゴシック" panose="020B0400000000000000" pitchFamily="50" charset="-128"/>
            </a:endParaRPr>
          </a:p>
        </p:txBody>
      </p:sp>
      <p:cxnSp>
        <p:nvCxnSpPr>
          <p:cNvPr id="80" name="カギ線コネクタ 16">
            <a:extLst>
              <a:ext uri="{FF2B5EF4-FFF2-40B4-BE49-F238E27FC236}">
                <a16:creationId xmlns:a16="http://schemas.microsoft.com/office/drawing/2014/main" id="{09FEA294-E944-CD72-B60D-FB1AF854F46B}"/>
              </a:ext>
            </a:extLst>
          </p:cNvPr>
          <p:cNvCxnSpPr>
            <a:cxnSpLocks/>
            <a:stCxn id="67" idx="1"/>
            <a:endCxn id="27" idx="3"/>
          </p:cNvCxnSpPr>
          <p:nvPr/>
        </p:nvCxnSpPr>
        <p:spPr>
          <a:xfrm rot="10800000" flipV="1">
            <a:off x="2933958" y="2077987"/>
            <a:ext cx="752559" cy="697975"/>
          </a:xfrm>
          <a:prstGeom prst="bentConnector3">
            <a:avLst>
              <a:gd name="adj1" fmla="val 50000"/>
            </a:avLst>
          </a:prstGeom>
          <a:ln w="28575">
            <a:solidFill>
              <a:srgbClr val="FF3300"/>
            </a:solidFill>
            <a:prstDash val="sysDot"/>
          </a:ln>
        </p:spPr>
        <p:style>
          <a:lnRef idx="1">
            <a:schemeClr val="accent1"/>
          </a:lnRef>
          <a:fillRef idx="0">
            <a:schemeClr val="accent1"/>
          </a:fillRef>
          <a:effectRef idx="0">
            <a:schemeClr val="accent1"/>
          </a:effectRef>
          <a:fontRef idx="minor">
            <a:schemeClr val="tx1"/>
          </a:fontRef>
        </p:style>
      </p:cxnSp>
      <p:cxnSp>
        <p:nvCxnSpPr>
          <p:cNvPr id="81" name="カギ線コネクタ 16">
            <a:extLst>
              <a:ext uri="{FF2B5EF4-FFF2-40B4-BE49-F238E27FC236}">
                <a16:creationId xmlns:a16="http://schemas.microsoft.com/office/drawing/2014/main" id="{5368714B-1A0B-86EE-F60C-3F762BDF41CB}"/>
              </a:ext>
            </a:extLst>
          </p:cNvPr>
          <p:cNvCxnSpPr>
            <a:cxnSpLocks/>
            <a:stCxn id="26" idx="1"/>
            <a:endCxn id="77" idx="2"/>
          </p:cNvCxnSpPr>
          <p:nvPr/>
        </p:nvCxnSpPr>
        <p:spPr>
          <a:xfrm rot="10800000" flipV="1">
            <a:off x="4598259" y="6205535"/>
            <a:ext cx="1619578" cy="284163"/>
          </a:xfrm>
          <a:prstGeom prst="bentConnector4">
            <a:avLst>
              <a:gd name="adj1" fmla="val 8424"/>
              <a:gd name="adj2" fmla="val 196907"/>
            </a:avLst>
          </a:prstGeom>
          <a:ln w="28575">
            <a:solidFill>
              <a:srgbClr val="FF3300"/>
            </a:solidFill>
            <a:prstDash val="sysDot"/>
          </a:ln>
        </p:spPr>
        <p:style>
          <a:lnRef idx="1">
            <a:schemeClr val="accent1"/>
          </a:lnRef>
          <a:fillRef idx="0">
            <a:schemeClr val="accent1"/>
          </a:fillRef>
          <a:effectRef idx="0">
            <a:schemeClr val="accent1"/>
          </a:effectRef>
          <a:fontRef idx="minor">
            <a:schemeClr val="tx1"/>
          </a:fontRef>
        </p:style>
      </p:cxnSp>
      <p:sp>
        <p:nvSpPr>
          <p:cNvPr id="85" name="テキスト ボックス 84">
            <a:extLst>
              <a:ext uri="{FF2B5EF4-FFF2-40B4-BE49-F238E27FC236}">
                <a16:creationId xmlns:a16="http://schemas.microsoft.com/office/drawing/2014/main" id="{9921C98F-E5AE-BD25-4288-F9A02C29DF20}"/>
              </a:ext>
            </a:extLst>
          </p:cNvPr>
          <p:cNvSpPr txBox="1"/>
          <p:nvPr/>
        </p:nvSpPr>
        <p:spPr>
          <a:xfrm>
            <a:off x="6698343" y="1687983"/>
            <a:ext cx="2283552" cy="608308"/>
          </a:xfrm>
          <a:prstGeom prst="rect">
            <a:avLst/>
          </a:prstGeom>
          <a:noFill/>
        </p:spPr>
        <p:txBody>
          <a:bodyPr wrap="square" rtlCol="0">
            <a:spAutoFit/>
          </a:bodyPr>
          <a:lstStyle/>
          <a:p>
            <a:pPr>
              <a:lnSpc>
                <a:spcPct val="130000"/>
              </a:lnSpc>
            </a:pPr>
            <a:r>
              <a:rPr lang="ja-JP" altLang="en-US" sz="1400" b="1" kern="100" dirty="0">
                <a:solidFill>
                  <a:srgbClr val="000000"/>
                </a:solidFill>
                <a:latin typeface="BIZ UDPゴシック" panose="020B0400000000000000" pitchFamily="50" charset="-128"/>
                <a:ea typeface="BIZ UDPゴシック" panose="020B0400000000000000" pitchFamily="50" charset="-128"/>
                <a:cs typeface="メイリオ" panose="020B0604030504040204" pitchFamily="50" charset="-128"/>
              </a:rPr>
              <a:t>移動手段を絞り込んで</a:t>
            </a:r>
            <a:endParaRPr lang="en-US" altLang="ja-JP" sz="1400" b="1" kern="100" dirty="0">
              <a:solidFill>
                <a:srgbClr val="000000"/>
              </a:solidFill>
              <a:latin typeface="BIZ UDPゴシック" panose="020B0400000000000000" pitchFamily="50" charset="-128"/>
              <a:ea typeface="BIZ UDPゴシック" panose="020B0400000000000000" pitchFamily="50" charset="-128"/>
              <a:cs typeface="メイリオ" panose="020B0604030504040204" pitchFamily="50" charset="-128"/>
            </a:endParaRPr>
          </a:p>
          <a:p>
            <a:pPr>
              <a:lnSpc>
                <a:spcPct val="130000"/>
              </a:lnSpc>
            </a:pPr>
            <a:r>
              <a:rPr lang="ja-JP" altLang="en-US" sz="1400" b="1" kern="100" dirty="0">
                <a:solidFill>
                  <a:srgbClr val="000000"/>
                </a:solidFill>
                <a:latin typeface="BIZ UDPゴシック" panose="020B0400000000000000" pitchFamily="50" charset="-128"/>
                <a:ea typeface="BIZ UDPゴシック" panose="020B0400000000000000" pitchFamily="50" charset="-128"/>
                <a:cs typeface="メイリオ" panose="020B0604030504040204" pitchFamily="50" charset="-128"/>
              </a:rPr>
              <a:t>検索することができます</a:t>
            </a:r>
            <a:endParaRPr lang="en-US" altLang="ja-JP" sz="1400" b="1" kern="100" dirty="0">
              <a:solidFill>
                <a:srgbClr val="000000"/>
              </a:solidFill>
              <a:latin typeface="BIZ UDPゴシック" panose="020B0400000000000000" pitchFamily="50" charset="-128"/>
              <a:ea typeface="BIZ UDPゴシック" panose="020B0400000000000000" pitchFamily="50" charset="-128"/>
              <a:cs typeface="メイリオ" panose="020B0604030504040204" pitchFamily="50" charset="-128"/>
            </a:endParaRPr>
          </a:p>
        </p:txBody>
      </p:sp>
      <p:cxnSp>
        <p:nvCxnSpPr>
          <p:cNvPr id="6" name="カギ線コネクタ 16">
            <a:extLst>
              <a:ext uri="{FF2B5EF4-FFF2-40B4-BE49-F238E27FC236}">
                <a16:creationId xmlns:a16="http://schemas.microsoft.com/office/drawing/2014/main" id="{7DF5687F-74F9-8B33-C2BB-15A8AFCCA10B}"/>
              </a:ext>
            </a:extLst>
          </p:cNvPr>
          <p:cNvCxnSpPr>
            <a:cxnSpLocks/>
            <a:stCxn id="39" idx="1"/>
            <a:endCxn id="56" idx="3"/>
          </p:cNvCxnSpPr>
          <p:nvPr/>
        </p:nvCxnSpPr>
        <p:spPr>
          <a:xfrm rot="10800000">
            <a:off x="5979330" y="3037146"/>
            <a:ext cx="238506" cy="640773"/>
          </a:xfrm>
          <a:prstGeom prst="bentConnector3">
            <a:avLst>
              <a:gd name="adj1" fmla="val 50000"/>
            </a:avLst>
          </a:prstGeom>
          <a:ln w="28575">
            <a:solidFill>
              <a:srgbClr val="FF3300"/>
            </a:solidFill>
            <a:prstDash val="sysDot"/>
          </a:ln>
        </p:spPr>
        <p:style>
          <a:lnRef idx="1">
            <a:schemeClr val="accent1"/>
          </a:lnRef>
          <a:fillRef idx="0">
            <a:schemeClr val="accent1"/>
          </a:fillRef>
          <a:effectRef idx="0">
            <a:schemeClr val="accent1"/>
          </a:effectRef>
          <a:fontRef idx="minor">
            <a:schemeClr val="tx1"/>
          </a:fontRef>
        </p:style>
      </p:cxnSp>
      <p:pic>
        <p:nvPicPr>
          <p:cNvPr id="8194" name="Picture 2">
            <a:extLst>
              <a:ext uri="{FF2B5EF4-FFF2-40B4-BE49-F238E27FC236}">
                <a16:creationId xmlns:a16="http://schemas.microsoft.com/office/drawing/2014/main" id="{FA8D0394-6227-A965-AC45-3F78FA379D7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56362"/>
          <a:stretch/>
        </p:blipFill>
        <p:spPr bwMode="auto">
          <a:xfrm>
            <a:off x="564167" y="2131051"/>
            <a:ext cx="2075986" cy="161131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C6A53DA8-F7D1-5057-C952-DEAE95F2F71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22405" y="2319951"/>
            <a:ext cx="1638984" cy="291520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8" name="正方形/長方形 27">
            <a:extLst>
              <a:ext uri="{FF2B5EF4-FFF2-40B4-BE49-F238E27FC236}">
                <a16:creationId xmlns:a16="http://schemas.microsoft.com/office/drawing/2014/main" id="{2E2A74F6-1EE5-E439-A375-17B3C4F2F36E}"/>
              </a:ext>
            </a:extLst>
          </p:cNvPr>
          <p:cNvSpPr/>
          <p:nvPr/>
        </p:nvSpPr>
        <p:spPr>
          <a:xfrm>
            <a:off x="301854" y="4299680"/>
            <a:ext cx="2659173" cy="2316306"/>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a:p>
        </p:txBody>
      </p:sp>
      <p:sp>
        <p:nvSpPr>
          <p:cNvPr id="29" name="正方形/長方形 28">
            <a:extLst>
              <a:ext uri="{FF2B5EF4-FFF2-40B4-BE49-F238E27FC236}">
                <a16:creationId xmlns:a16="http://schemas.microsoft.com/office/drawing/2014/main" id="{8FD88C20-E208-D83B-B836-940DE9A8B94E}"/>
              </a:ext>
            </a:extLst>
          </p:cNvPr>
          <p:cNvSpPr/>
          <p:nvPr/>
        </p:nvSpPr>
        <p:spPr>
          <a:xfrm>
            <a:off x="36950" y="4075523"/>
            <a:ext cx="480507" cy="4745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814" b="1" dirty="0">
                <a:latin typeface="BIZ UDPゴシック" panose="020B0400000000000000" pitchFamily="50" charset="-128"/>
                <a:ea typeface="BIZ UDPゴシック" panose="020B0400000000000000" pitchFamily="50" charset="-128"/>
              </a:rPr>
              <a:t>B</a:t>
            </a:r>
            <a:endParaRPr kumimoji="1" lang="ja-JP" altLang="en-US" sz="1814" b="1" dirty="0">
              <a:latin typeface="BIZ UDPゴシック" panose="020B0400000000000000" pitchFamily="50" charset="-128"/>
              <a:ea typeface="BIZ UDPゴシック" panose="020B0400000000000000" pitchFamily="50" charset="-128"/>
            </a:endParaRPr>
          </a:p>
        </p:txBody>
      </p:sp>
      <p:pic>
        <p:nvPicPr>
          <p:cNvPr id="41" name="Picture 3">
            <a:extLst>
              <a:ext uri="{FF2B5EF4-FFF2-40B4-BE49-F238E27FC236}">
                <a16:creationId xmlns:a16="http://schemas.microsoft.com/office/drawing/2014/main" id="{D1EFD284-F7D7-A10D-A140-2A33CCD08A7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50000"/>
          <a:stretch/>
        </p:blipFill>
        <p:spPr bwMode="auto">
          <a:xfrm>
            <a:off x="605236" y="4705611"/>
            <a:ext cx="2070141" cy="184104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6" name="四角形: 角を丸くする 55">
            <a:extLst>
              <a:ext uri="{FF2B5EF4-FFF2-40B4-BE49-F238E27FC236}">
                <a16:creationId xmlns:a16="http://schemas.microsoft.com/office/drawing/2014/main" id="{782EE4A0-67FA-AC32-3847-3A470866A843}"/>
              </a:ext>
            </a:extLst>
          </p:cNvPr>
          <p:cNvSpPr/>
          <p:nvPr/>
        </p:nvSpPr>
        <p:spPr>
          <a:xfrm>
            <a:off x="5217179" y="2917576"/>
            <a:ext cx="762151" cy="239137"/>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4">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378A5963-ED45-EC6A-EB59-60D16D4039B9}"/>
              </a:ext>
            </a:extLst>
          </p:cNvPr>
          <p:cNvSpPr txBox="1"/>
          <p:nvPr/>
        </p:nvSpPr>
        <p:spPr>
          <a:xfrm>
            <a:off x="451762" y="4344439"/>
            <a:ext cx="2414922" cy="307777"/>
          </a:xfrm>
          <a:prstGeom prst="rect">
            <a:avLst/>
          </a:prstGeom>
          <a:noFill/>
        </p:spPr>
        <p:txBody>
          <a:bodyPr wrap="square" rtlCol="0">
            <a:spAutoFit/>
          </a:bodyPr>
          <a:lstStyle/>
          <a:p>
            <a:r>
              <a:rPr lang="ja-JP" altLang="en-US" sz="1400" b="1" dirty="0">
                <a:latin typeface="BIZ UDPゴシック" panose="020B0400000000000000" pitchFamily="50" charset="-128"/>
                <a:ea typeface="BIZ UDPゴシック" panose="020B0400000000000000" pitchFamily="50" charset="-128"/>
              </a:rPr>
              <a:t>出発</a:t>
            </a:r>
            <a:r>
              <a:rPr lang="en-US" altLang="ja-JP" sz="1400" b="1" dirty="0">
                <a:latin typeface="BIZ UDPゴシック" panose="020B0400000000000000" pitchFamily="50" charset="-128"/>
                <a:ea typeface="BIZ UDPゴシック" panose="020B0400000000000000" pitchFamily="50" charset="-128"/>
              </a:rPr>
              <a:t>/</a:t>
            </a:r>
            <a:r>
              <a:rPr lang="ja-JP" altLang="en-US" sz="1400" b="1" dirty="0">
                <a:latin typeface="BIZ UDPゴシック" panose="020B0400000000000000" pitchFamily="50" charset="-128"/>
                <a:ea typeface="BIZ UDPゴシック" panose="020B0400000000000000" pitchFamily="50" charset="-128"/>
              </a:rPr>
              <a:t>到着時間を設定します</a:t>
            </a:r>
          </a:p>
        </p:txBody>
      </p:sp>
      <p:sp>
        <p:nvSpPr>
          <p:cNvPr id="4" name="字幕 14">
            <a:extLst>
              <a:ext uri="{FF2B5EF4-FFF2-40B4-BE49-F238E27FC236}">
                <a16:creationId xmlns:a16="http://schemas.microsoft.com/office/drawing/2014/main" id="{B5296726-611C-53BC-0BBC-65F9FD2188A9}"/>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ja-JP" altLang="en-US" sz="2200" dirty="0">
                <a:latin typeface="BIZ UDPゴシック" panose="020B0400000000000000" pitchFamily="50" charset="-128"/>
                <a:ea typeface="BIZ UDPゴシック" panose="020B0400000000000000" pitchFamily="50" charset="-128"/>
              </a:rPr>
              <a:t>「経路」機能で目的地までの経路を調べましょう</a:t>
            </a:r>
          </a:p>
        </p:txBody>
      </p:sp>
      <p:sp>
        <p:nvSpPr>
          <p:cNvPr id="19" name="Slide Number Placeholder 5">
            <a:extLst>
              <a:ext uri="{FF2B5EF4-FFF2-40B4-BE49-F238E27FC236}">
                <a16:creationId xmlns:a16="http://schemas.microsoft.com/office/drawing/2014/main" id="{F5886146-CE80-86DD-2E93-01D2630D0ACB}"/>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26</a:t>
            </a:r>
          </a:p>
        </p:txBody>
      </p:sp>
    </p:spTree>
    <p:extLst>
      <p:ext uri="{BB962C8B-B14F-4D97-AF65-F5344CB8AC3E}">
        <p14:creationId xmlns:p14="http://schemas.microsoft.com/office/powerpoint/2010/main" val="26376931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9" name="グループ化 1038">
            <a:extLst>
              <a:ext uri="{FF2B5EF4-FFF2-40B4-BE49-F238E27FC236}">
                <a16:creationId xmlns:a16="http://schemas.microsoft.com/office/drawing/2014/main" id="{C6663FD6-733B-1BD5-8B1B-2C97895FC04D}"/>
              </a:ext>
            </a:extLst>
          </p:cNvPr>
          <p:cNvGrpSpPr/>
          <p:nvPr/>
        </p:nvGrpSpPr>
        <p:grpSpPr>
          <a:xfrm>
            <a:off x="5437938" y="2402592"/>
            <a:ext cx="2406296" cy="4279192"/>
            <a:chOff x="5701295" y="2551113"/>
            <a:chExt cx="1689777" cy="3469741"/>
          </a:xfrm>
        </p:grpSpPr>
        <p:pic>
          <p:nvPicPr>
            <p:cNvPr id="1036" name="Picture 2">
              <a:extLst>
                <a:ext uri="{FF2B5EF4-FFF2-40B4-BE49-F238E27FC236}">
                  <a16:creationId xmlns:a16="http://schemas.microsoft.com/office/drawing/2014/main" id="{07131D51-D1A8-D8FB-06A3-F64996780D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174"/>
            <a:stretch/>
          </p:blipFill>
          <p:spPr bwMode="auto">
            <a:xfrm>
              <a:off x="5701295" y="2551113"/>
              <a:ext cx="1689777" cy="346974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37" name="四角形: 角を丸くする 1036">
              <a:extLst>
                <a:ext uri="{FF2B5EF4-FFF2-40B4-BE49-F238E27FC236}">
                  <a16:creationId xmlns:a16="http://schemas.microsoft.com/office/drawing/2014/main" id="{307A319D-1C7E-EDE6-FED6-AC8CEE0220A5}"/>
                </a:ext>
              </a:extLst>
            </p:cNvPr>
            <p:cNvSpPr/>
            <p:nvPr/>
          </p:nvSpPr>
          <p:spPr>
            <a:xfrm>
              <a:off x="5738519" y="3457130"/>
              <a:ext cx="1613905" cy="1360077"/>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8" name="四角形: 角を丸くする 1037">
              <a:extLst>
                <a:ext uri="{FF2B5EF4-FFF2-40B4-BE49-F238E27FC236}">
                  <a16:creationId xmlns:a16="http://schemas.microsoft.com/office/drawing/2014/main" id="{850666BD-1B90-600C-AB5A-F2E90199D6C1}"/>
                </a:ext>
              </a:extLst>
            </p:cNvPr>
            <p:cNvSpPr/>
            <p:nvPr/>
          </p:nvSpPr>
          <p:spPr>
            <a:xfrm>
              <a:off x="5713994" y="2632320"/>
              <a:ext cx="311170" cy="395247"/>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31" name="グループ化 1030">
            <a:extLst>
              <a:ext uri="{FF2B5EF4-FFF2-40B4-BE49-F238E27FC236}">
                <a16:creationId xmlns:a16="http://schemas.microsoft.com/office/drawing/2014/main" id="{27BB2D67-F2D6-1395-E7F9-E43E2CACCFE7}"/>
              </a:ext>
            </a:extLst>
          </p:cNvPr>
          <p:cNvGrpSpPr/>
          <p:nvPr/>
        </p:nvGrpSpPr>
        <p:grpSpPr>
          <a:xfrm>
            <a:off x="1259814" y="2399287"/>
            <a:ext cx="2413817" cy="4282498"/>
            <a:chOff x="1816892" y="2551114"/>
            <a:chExt cx="1689778" cy="3498126"/>
          </a:xfrm>
        </p:grpSpPr>
        <p:pic>
          <p:nvPicPr>
            <p:cNvPr id="1027" name="Picture 4">
              <a:extLst>
                <a:ext uri="{FF2B5EF4-FFF2-40B4-BE49-F238E27FC236}">
                  <a16:creationId xmlns:a16="http://schemas.microsoft.com/office/drawing/2014/main" id="{7664FE64-F2C6-9809-8005-497FE2FE816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4398"/>
            <a:stretch/>
          </p:blipFill>
          <p:spPr bwMode="auto">
            <a:xfrm>
              <a:off x="1816892" y="2551114"/>
              <a:ext cx="1689777" cy="349812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29" name="四角形: 角を丸くする 1028">
              <a:extLst>
                <a:ext uri="{FF2B5EF4-FFF2-40B4-BE49-F238E27FC236}">
                  <a16:creationId xmlns:a16="http://schemas.microsoft.com/office/drawing/2014/main" id="{87423BC6-0B32-A7E2-FA18-34E68BD7D12A}"/>
                </a:ext>
              </a:extLst>
            </p:cNvPr>
            <p:cNvSpPr/>
            <p:nvPr/>
          </p:nvSpPr>
          <p:spPr>
            <a:xfrm>
              <a:off x="1835942" y="5779576"/>
              <a:ext cx="494413" cy="269663"/>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0" name="四角形: 角を丸くする 1029">
              <a:extLst>
                <a:ext uri="{FF2B5EF4-FFF2-40B4-BE49-F238E27FC236}">
                  <a16:creationId xmlns:a16="http://schemas.microsoft.com/office/drawing/2014/main" id="{24212071-2B4F-DF76-D36F-FCB4D5A36D30}"/>
                </a:ext>
              </a:extLst>
            </p:cNvPr>
            <p:cNvSpPr/>
            <p:nvPr/>
          </p:nvSpPr>
          <p:spPr>
            <a:xfrm>
              <a:off x="3195500" y="3956050"/>
              <a:ext cx="311170" cy="395247"/>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pPr>
              <a:lnSpc>
                <a:spcPct val="100000"/>
              </a:lnSpc>
            </a:pPr>
            <a:r>
              <a:rPr kumimoji="0" lang="ja-JP" altLang="en-US" kern="0" dirty="0"/>
              <a:t>目的地までの経路を調べる</a:t>
            </a:r>
            <a:endParaRPr kumimoji="0" lang="ja-JP" altLang="en-US" sz="1400" kern="0" dirty="0"/>
          </a:p>
        </p:txBody>
      </p:sp>
      <p:sp>
        <p:nvSpPr>
          <p:cNvPr id="3" name="タイトル 1">
            <a:extLst>
              <a:ext uri="{FF2B5EF4-FFF2-40B4-BE49-F238E27FC236}">
                <a16:creationId xmlns:a16="http://schemas.microsoft.com/office/drawing/2014/main" id="{496FAA6D-53CE-9CF0-516C-6DBA6847D11A}"/>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dirty="0">
                <a:solidFill>
                  <a:sysClr val="windowText" lastClr="000000"/>
                </a:solidFill>
              </a:rPr>
              <a:t>1-J</a:t>
            </a:r>
            <a:endParaRPr kumimoji="0" lang="ja-JP" altLang="en-US" sz="2799" kern="0" dirty="0">
              <a:solidFill>
                <a:sysClr val="windowText" lastClr="000000"/>
              </a:solidFill>
            </a:endParaRPr>
          </a:p>
        </p:txBody>
      </p:sp>
      <p:cxnSp>
        <p:nvCxnSpPr>
          <p:cNvPr id="20" name="直線矢印コネクタ 19">
            <a:extLst>
              <a:ext uri="{FF2B5EF4-FFF2-40B4-BE49-F238E27FC236}">
                <a16:creationId xmlns:a16="http://schemas.microsoft.com/office/drawing/2014/main" id="{131803EB-CD97-91DE-0F8C-7CE4FC948C67}"/>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CC130897-8260-B685-0FE3-41293444E7A3}"/>
              </a:ext>
            </a:extLst>
          </p:cNvPr>
          <p:cNvSpPr txBox="1"/>
          <p:nvPr/>
        </p:nvSpPr>
        <p:spPr>
          <a:xfrm>
            <a:off x="657256"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7" name="テキスト ボックス 26">
            <a:extLst>
              <a:ext uri="{FF2B5EF4-FFF2-40B4-BE49-F238E27FC236}">
                <a16:creationId xmlns:a16="http://schemas.microsoft.com/office/drawing/2014/main" id="{77B51406-3DBF-8E40-AB65-4A928A38D64C}"/>
              </a:ext>
            </a:extLst>
          </p:cNvPr>
          <p:cNvSpPr txBox="1"/>
          <p:nvPr/>
        </p:nvSpPr>
        <p:spPr>
          <a:xfrm>
            <a:off x="5093178" y="1512998"/>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8" name="テキスト ボックス 27">
            <a:extLst>
              <a:ext uri="{FF2B5EF4-FFF2-40B4-BE49-F238E27FC236}">
                <a16:creationId xmlns:a16="http://schemas.microsoft.com/office/drawing/2014/main" id="{9BF06CA5-509A-708F-55BA-B00E5249F333}"/>
              </a:ext>
            </a:extLst>
          </p:cNvPr>
          <p:cNvSpPr txBox="1"/>
          <p:nvPr/>
        </p:nvSpPr>
        <p:spPr>
          <a:xfrm>
            <a:off x="5607128" y="1590111"/>
            <a:ext cx="298668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駅から目的地までの</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徒歩ルートが表示されます</a:t>
            </a:r>
          </a:p>
        </p:txBody>
      </p:sp>
      <p:sp>
        <p:nvSpPr>
          <p:cNvPr id="30" name="テキスト ボックス 29">
            <a:extLst>
              <a:ext uri="{FF2B5EF4-FFF2-40B4-BE49-F238E27FC236}">
                <a16:creationId xmlns:a16="http://schemas.microsoft.com/office/drawing/2014/main" id="{185430C1-BCA1-376F-E419-E133EF5637C6}"/>
              </a:ext>
            </a:extLst>
          </p:cNvPr>
          <p:cNvSpPr txBox="1"/>
          <p:nvPr/>
        </p:nvSpPr>
        <p:spPr>
          <a:xfrm>
            <a:off x="1205958" y="1590111"/>
            <a:ext cx="3355155" cy="755720"/>
          </a:xfrm>
          <a:prstGeom prst="rect">
            <a:avLst/>
          </a:prstGeom>
          <a:noFill/>
        </p:spPr>
        <p:txBody>
          <a:bodyPr wrap="square" lIns="91440" tIns="45720" rIns="91440" bIns="45720" rtlCol="0" anchor="t">
            <a:spAutoFit/>
          </a:bodyPr>
          <a:lstStyle/>
          <a:p>
            <a:pPr>
              <a:lnSpc>
                <a:spcPct val="130000"/>
              </a:lnSpc>
            </a:pPr>
            <a:r>
              <a:rPr lang="en-US" altLang="ja-JP" spc="-80" dirty="0">
                <a:latin typeface="BIZ UDPゴシック" panose="020B0400000000000000" pitchFamily="50" charset="-128"/>
                <a:ea typeface="BIZ UDPゴシック" panose="020B0400000000000000" pitchFamily="50" charset="-128"/>
                <a:cs typeface="IPAexGothic"/>
              </a:rPr>
              <a:t>｢</a:t>
            </a:r>
            <a:r>
              <a:rPr lang="ja-JP" altLang="en-US" spc="-80" dirty="0">
                <a:latin typeface="BIZ UDPゴシック" panose="020B0400000000000000" pitchFamily="50" charset="-128"/>
                <a:ea typeface="BIZ UDPゴシック" panose="020B0400000000000000" pitchFamily="50" charset="-128"/>
                <a:cs typeface="IPAexGothic"/>
              </a:rPr>
              <a:t>ナビ開始</a:t>
            </a:r>
            <a:r>
              <a:rPr lang="en-US" altLang="ja-JP" spc="-80" dirty="0">
                <a:latin typeface="BIZ UDPゴシック" panose="020B0400000000000000" pitchFamily="50" charset="-128"/>
                <a:ea typeface="BIZ UDPゴシック" panose="020B0400000000000000" pitchFamily="50" charset="-128"/>
                <a:cs typeface="IPAexGothic"/>
              </a:rPr>
              <a:t>｣</a:t>
            </a:r>
            <a:r>
              <a:rPr lang="ja-JP" altLang="en-US" spc="-80" dirty="0">
                <a:latin typeface="BIZ UDPゴシック" panose="020B0400000000000000" pitchFamily="50" charset="-128"/>
                <a:ea typeface="BIZ UDPゴシック" panose="020B0400000000000000" pitchFamily="50" charset="-128"/>
                <a:cs typeface="IPAexGothic"/>
              </a:rPr>
              <a:t>を押すと</a:t>
            </a:r>
            <a:endParaRPr lang="en-US" altLang="ja-JP" spc="-80" dirty="0">
              <a:latin typeface="BIZ UDPゴシック" panose="020B0400000000000000" pitchFamily="50" charset="-128"/>
              <a:ea typeface="BIZ UDPゴシック" panose="020B0400000000000000" pitchFamily="50" charset="-128"/>
              <a:cs typeface="IPAexGothic"/>
            </a:endParaRPr>
          </a:p>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音声でナビが開始されます</a:t>
            </a:r>
          </a:p>
        </p:txBody>
      </p:sp>
      <p:sp>
        <p:nvSpPr>
          <p:cNvPr id="31" name="Slide Number Placeholder 5">
            <a:extLst>
              <a:ext uri="{FF2B5EF4-FFF2-40B4-BE49-F238E27FC236}">
                <a16:creationId xmlns:a16="http://schemas.microsoft.com/office/drawing/2014/main" id="{B664B27E-5EE8-C6CF-9102-D50ED486A023}"/>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27</a:t>
            </a:r>
          </a:p>
        </p:txBody>
      </p:sp>
      <p:sp>
        <p:nvSpPr>
          <p:cNvPr id="1025" name="字幕 14">
            <a:extLst>
              <a:ext uri="{FF2B5EF4-FFF2-40B4-BE49-F238E27FC236}">
                <a16:creationId xmlns:a16="http://schemas.microsoft.com/office/drawing/2014/main" id="{4A258D43-F537-819E-4322-C674E9D3085E}"/>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ja-JP" altLang="en-US" sz="2200" dirty="0">
                <a:latin typeface="BIZ UDPゴシック" panose="020B0400000000000000" pitchFamily="50" charset="-128"/>
                <a:ea typeface="BIZ UDPゴシック" panose="020B0400000000000000" pitchFamily="50" charset="-128"/>
              </a:rPr>
              <a:t>「経路」機能で目的地までの経路を調べましょう</a:t>
            </a:r>
          </a:p>
        </p:txBody>
      </p:sp>
      <p:sp>
        <p:nvSpPr>
          <p:cNvPr id="1033" name="テキスト ボックス 1032">
            <a:extLst>
              <a:ext uri="{FF2B5EF4-FFF2-40B4-BE49-F238E27FC236}">
                <a16:creationId xmlns:a16="http://schemas.microsoft.com/office/drawing/2014/main" id="{1DD043C8-392C-5D99-0717-A83A457B0BA7}"/>
              </a:ext>
            </a:extLst>
          </p:cNvPr>
          <p:cNvSpPr txBox="1"/>
          <p:nvPr/>
        </p:nvSpPr>
        <p:spPr>
          <a:xfrm>
            <a:off x="3827280" y="4411979"/>
            <a:ext cx="1515866" cy="1115818"/>
          </a:xfrm>
          <a:prstGeom prst="rect">
            <a:avLst/>
          </a:prstGeom>
          <a:noFill/>
        </p:spPr>
        <p:txBody>
          <a:bodyPr wrap="square" lIns="72000" tIns="45720" rIns="3600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目的地までの</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徒歩順路を</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示すボタン</a:t>
            </a:r>
          </a:p>
        </p:txBody>
      </p:sp>
      <p:cxnSp>
        <p:nvCxnSpPr>
          <p:cNvPr id="1034" name="カギ線コネクタ 16">
            <a:extLst>
              <a:ext uri="{FF2B5EF4-FFF2-40B4-BE49-F238E27FC236}">
                <a16:creationId xmlns:a16="http://schemas.microsoft.com/office/drawing/2014/main" id="{08797167-4FB6-E85E-0F93-82B193354D37}"/>
              </a:ext>
            </a:extLst>
          </p:cNvPr>
          <p:cNvCxnSpPr>
            <a:cxnSpLocks/>
            <a:stCxn id="1033" idx="1"/>
            <a:endCxn id="1030" idx="3"/>
          </p:cNvCxnSpPr>
          <p:nvPr/>
        </p:nvCxnSpPr>
        <p:spPr>
          <a:xfrm rot="10800000">
            <a:off x="3673632" y="4361184"/>
            <a:ext cx="153649" cy="608705"/>
          </a:xfrm>
          <a:prstGeom prst="bentConnector3">
            <a:avLst>
              <a:gd name="adj1" fmla="val 50000"/>
            </a:avLst>
          </a:prstGeom>
          <a:ln w="28575">
            <a:solidFill>
              <a:srgbClr val="F05922"/>
            </a:solidFill>
            <a:prstDash val="sysDot"/>
          </a:ln>
        </p:spPr>
        <p:style>
          <a:lnRef idx="1">
            <a:schemeClr val="accent1"/>
          </a:lnRef>
          <a:fillRef idx="0">
            <a:schemeClr val="accent1"/>
          </a:fillRef>
          <a:effectRef idx="0">
            <a:schemeClr val="accent1"/>
          </a:effectRef>
          <a:fontRef idx="minor">
            <a:schemeClr val="tx1"/>
          </a:fontRef>
        </p:style>
      </p:cxnSp>
      <p:sp>
        <p:nvSpPr>
          <p:cNvPr id="1040" name="テキスト ボックス 1039">
            <a:extLst>
              <a:ext uri="{FF2B5EF4-FFF2-40B4-BE49-F238E27FC236}">
                <a16:creationId xmlns:a16="http://schemas.microsoft.com/office/drawing/2014/main" id="{10E3751E-2EBC-7CBF-D4D0-1CB8B8A35966}"/>
              </a:ext>
            </a:extLst>
          </p:cNvPr>
          <p:cNvSpPr txBox="1"/>
          <p:nvPr/>
        </p:nvSpPr>
        <p:spPr>
          <a:xfrm>
            <a:off x="3940389" y="2847392"/>
            <a:ext cx="1282371" cy="755720"/>
          </a:xfrm>
          <a:prstGeom prst="rect">
            <a:avLst/>
          </a:prstGeom>
          <a:noFill/>
        </p:spPr>
        <p:txBody>
          <a:bodyPr wrap="square" lIns="72000" tIns="45720" rIns="3600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表示を元に</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戻すボタン</a:t>
            </a:r>
          </a:p>
        </p:txBody>
      </p:sp>
      <p:cxnSp>
        <p:nvCxnSpPr>
          <p:cNvPr id="1041" name="カギ線コネクタ 16">
            <a:extLst>
              <a:ext uri="{FF2B5EF4-FFF2-40B4-BE49-F238E27FC236}">
                <a16:creationId xmlns:a16="http://schemas.microsoft.com/office/drawing/2014/main" id="{C6EE359A-6121-BA3C-1DA4-B5E0D77C00C1}"/>
              </a:ext>
            </a:extLst>
          </p:cNvPr>
          <p:cNvCxnSpPr>
            <a:cxnSpLocks/>
            <a:stCxn id="1038" idx="1"/>
            <a:endCxn id="1040" idx="3"/>
          </p:cNvCxnSpPr>
          <p:nvPr/>
        </p:nvCxnSpPr>
        <p:spPr>
          <a:xfrm rot="10800000" flipV="1">
            <a:off x="5222760" y="2746470"/>
            <a:ext cx="233262" cy="478781"/>
          </a:xfrm>
          <a:prstGeom prst="bentConnector3">
            <a:avLst>
              <a:gd name="adj1" fmla="val 50000"/>
            </a:avLst>
          </a:prstGeom>
          <a:ln w="28575">
            <a:solidFill>
              <a:srgbClr val="F0592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3992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2AF1F9AC-2FFC-56CF-0C7F-707AEAF2D3D2}"/>
              </a:ext>
            </a:extLst>
          </p:cNvPr>
          <p:cNvSpPr/>
          <p:nvPr/>
        </p:nvSpPr>
        <p:spPr>
          <a:xfrm>
            <a:off x="616028" y="1916991"/>
            <a:ext cx="7805010" cy="2736016"/>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Calibri" panose="020F0502020204030204"/>
              <a:ea typeface="游ゴシック" panose="020B0400000000000000" pitchFamily="50" charset="-128"/>
            </a:endParaRPr>
          </a:p>
        </p:txBody>
      </p:sp>
      <p:sp>
        <p:nvSpPr>
          <p:cNvPr id="6" name="サブタイトル 2">
            <a:extLst>
              <a:ext uri="{FF2B5EF4-FFF2-40B4-BE49-F238E27FC236}">
                <a16:creationId xmlns:a16="http://schemas.microsoft.com/office/drawing/2014/main" id="{5D40AB91-B276-0076-2C25-CECAFAC54809}"/>
              </a:ext>
            </a:extLst>
          </p:cNvPr>
          <p:cNvSpPr txBox="1">
            <a:spLocks/>
          </p:cNvSpPr>
          <p:nvPr/>
        </p:nvSpPr>
        <p:spPr>
          <a:xfrm>
            <a:off x="620029" y="2305116"/>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914305">
              <a:lnSpc>
                <a:spcPct val="120000"/>
              </a:lnSpc>
            </a:pPr>
            <a:r>
              <a:rPr lang="en-US" altLang="ja-JP" sz="8799" dirty="0">
                <a:solidFill>
                  <a:srgbClr val="4472C4"/>
                </a:solidFill>
                <a:latin typeface="BIZ UDPゴシック" panose="020B0400000000000000" pitchFamily="50" charset="-128"/>
                <a:ea typeface="BIZ UDPゴシック" panose="020B0400000000000000" pitchFamily="50" charset="-128"/>
              </a:rPr>
              <a:t>1</a:t>
            </a:r>
            <a:r>
              <a:rPr lang="ja-JP" altLang="en-US" sz="4799" dirty="0">
                <a:solidFill>
                  <a:srgbClr val="4472C4"/>
                </a:solidFill>
                <a:latin typeface="BIZ UDPゴシック" panose="020B0400000000000000" pitchFamily="50" charset="-128"/>
                <a:ea typeface="BIZ UDPゴシック" panose="020B0400000000000000" pitchFamily="50" charset="-128"/>
              </a:rPr>
              <a:t>　地図アプリの使い方</a:t>
            </a:r>
          </a:p>
        </p:txBody>
      </p:sp>
      <p:pic>
        <p:nvPicPr>
          <p:cNvPr id="3" name="図 2" descr="アイコン&#10;&#10;自動的に生成された説明">
            <a:extLst>
              <a:ext uri="{FF2B5EF4-FFF2-40B4-BE49-F238E27FC236}">
                <a16:creationId xmlns:a16="http://schemas.microsoft.com/office/drawing/2014/main" id="{F7B51538-C7C9-BD35-FE65-1B7461DDA27A}"/>
              </a:ext>
            </a:extLst>
          </p:cNvPr>
          <p:cNvPicPr>
            <a:picLocks noChangeAspect="1"/>
          </p:cNvPicPr>
          <p:nvPr/>
        </p:nvPicPr>
        <p:blipFill>
          <a:blip r:embed="rId3"/>
          <a:stretch>
            <a:fillRect/>
          </a:stretch>
        </p:blipFill>
        <p:spPr>
          <a:xfrm>
            <a:off x="395974" y="4077072"/>
            <a:ext cx="1567769" cy="2505961"/>
          </a:xfrm>
          <a:prstGeom prst="rect">
            <a:avLst/>
          </a:prstGeom>
        </p:spPr>
      </p:pic>
      <p:pic>
        <p:nvPicPr>
          <p:cNvPr id="5" name="グラフィックス 4" descr="コンパス 単色塗りつぶし">
            <a:extLst>
              <a:ext uri="{FF2B5EF4-FFF2-40B4-BE49-F238E27FC236}">
                <a16:creationId xmlns:a16="http://schemas.microsoft.com/office/drawing/2014/main" id="{D6619AB5-1C4F-A985-E858-42530946CF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4300" y="4660772"/>
            <a:ext cx="720080" cy="720080"/>
          </a:xfrm>
          <a:prstGeom prst="rect">
            <a:avLst/>
          </a:prstGeom>
        </p:spPr>
      </p:pic>
      <p:sp>
        <p:nvSpPr>
          <p:cNvPr id="4" name="Slide Number Placeholder 5">
            <a:extLst>
              <a:ext uri="{FF2B5EF4-FFF2-40B4-BE49-F238E27FC236}">
                <a16:creationId xmlns:a16="http://schemas.microsoft.com/office/drawing/2014/main" id="{103A06B4-B65A-F30E-0ECC-C246C67E73C5}"/>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Tree>
    <p:extLst>
      <p:ext uri="{BB962C8B-B14F-4D97-AF65-F5344CB8AC3E}">
        <p14:creationId xmlns:p14="http://schemas.microsoft.com/office/powerpoint/2010/main" val="28182232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144552" y="858712"/>
          <a:ext cx="1190" cy="1190"/>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144552" y="858712"/>
                        <a:ext cx="1190" cy="1190"/>
                      </a:xfrm>
                      <a:prstGeom prst="rect">
                        <a:avLst/>
                      </a:prstGeom>
                    </p:spPr>
                  </p:pic>
                </p:oleObj>
              </mc:Fallback>
            </mc:AlternateContent>
          </a:graphicData>
        </a:graphic>
      </p:graphicFrame>
      <p:sp>
        <p:nvSpPr>
          <p:cNvPr id="9" name="タイトル 1">
            <a:extLst>
              <a:ext uri="{FF2B5EF4-FFF2-40B4-BE49-F238E27FC236}">
                <a16:creationId xmlns:a16="http://schemas.microsoft.com/office/drawing/2014/main" id="{57F2F444-9081-FC04-8C9A-DF33CA458058}"/>
              </a:ext>
            </a:extLst>
          </p:cNvPr>
          <p:cNvSpPr txBox="1">
            <a:spLocks noChangeAspect="1"/>
          </p:cNvSpPr>
          <p:nvPr/>
        </p:nvSpPr>
        <p:spPr>
          <a:xfrm>
            <a:off x="1259816" y="179986"/>
            <a:ext cx="7753672" cy="510767"/>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400" dirty="0">
                <a:solidFill>
                  <a:srgbClr val="4472C4"/>
                </a:solidFill>
              </a:rPr>
              <a:t>総務省デジタル活用支援推進事業　教材一覧（基本講座）　</a:t>
            </a:r>
          </a:p>
        </p:txBody>
      </p:sp>
      <p:sp>
        <p:nvSpPr>
          <p:cNvPr id="5" name="正方形/長方形 4">
            <a:extLst>
              <a:ext uri="{FF2B5EF4-FFF2-40B4-BE49-F238E27FC236}">
                <a16:creationId xmlns:a16="http://schemas.microsoft.com/office/drawing/2014/main" id="{AB9006FF-D333-7DAD-1C6D-3941B45C622B}"/>
              </a:ext>
            </a:extLst>
          </p:cNvPr>
          <p:cNvSpPr/>
          <p:nvPr/>
        </p:nvSpPr>
        <p:spPr>
          <a:xfrm>
            <a:off x="4646907" y="1053737"/>
            <a:ext cx="4356000" cy="2736000"/>
          </a:xfrm>
          <a:prstGeom prst="rect">
            <a:avLst/>
          </a:prstGeom>
          <a:solidFill>
            <a:srgbClr val="8FC320"/>
          </a:solidFill>
          <a:ln>
            <a:solidFill>
              <a:srgbClr val="8FC3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2683E27C-CE98-D206-0313-0AEEA6E2E14D}"/>
              </a:ext>
            </a:extLst>
          </p:cNvPr>
          <p:cNvSpPr/>
          <p:nvPr/>
        </p:nvSpPr>
        <p:spPr>
          <a:xfrm>
            <a:off x="4646907" y="3949333"/>
            <a:ext cx="4356000" cy="2736000"/>
          </a:xfrm>
          <a:prstGeom prst="rect">
            <a:avLst/>
          </a:prstGeom>
          <a:solidFill>
            <a:srgbClr val="F18101"/>
          </a:solidFill>
          <a:ln>
            <a:solidFill>
              <a:srgbClr val="F181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B008618F-C8E3-E5F0-8669-0772CF30D072}"/>
              </a:ext>
            </a:extLst>
          </p:cNvPr>
          <p:cNvSpPr/>
          <p:nvPr/>
        </p:nvSpPr>
        <p:spPr>
          <a:xfrm>
            <a:off x="139334" y="3949333"/>
            <a:ext cx="4356000" cy="2736000"/>
          </a:xfrm>
          <a:prstGeom prst="rect">
            <a:avLst/>
          </a:prstGeom>
          <a:solidFill>
            <a:srgbClr val="008CD7"/>
          </a:solidFill>
          <a:ln>
            <a:solidFill>
              <a:srgbClr val="008C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5850CDAF-F44A-69AD-9248-A826381B276F}"/>
              </a:ext>
            </a:extLst>
          </p:cNvPr>
          <p:cNvSpPr/>
          <p:nvPr/>
        </p:nvSpPr>
        <p:spPr>
          <a:xfrm>
            <a:off x="139332" y="1053737"/>
            <a:ext cx="4356000" cy="2736000"/>
          </a:xfrm>
          <a:prstGeom prst="rect">
            <a:avLst/>
          </a:prstGeom>
          <a:solidFill>
            <a:srgbClr val="FABD00"/>
          </a:solidFill>
          <a:ln>
            <a:solidFill>
              <a:srgbClr val="FA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0621A0D3-D9E4-FF6D-CAC0-86D486AD5356}"/>
              </a:ext>
            </a:extLst>
          </p:cNvPr>
          <p:cNvSpPr/>
          <p:nvPr/>
        </p:nvSpPr>
        <p:spPr>
          <a:xfrm>
            <a:off x="326571" y="1207269"/>
            <a:ext cx="8490858" cy="5324532"/>
          </a:xfrm>
          <a:prstGeom prst="roundRect">
            <a:avLst>
              <a:gd name="adj" fmla="val 1913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●電源の入れ方・ボタン操作の仕方を知ろう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●電話・カメラを使おう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●新しくアプリをインストールしてみよう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●インターネットを使ってみよう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●メールをしてみよう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●地図アプリを使おう</a:t>
            </a:r>
            <a:endParaRPr kumimoji="1" lang="en-US"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endParaRP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●メッセージアプリを使おう</a:t>
            </a:r>
            <a:endParaRPr kumimoji="1" lang="en-US" altLang="ja-JP"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●スマートフォンを安全に使うための基本的なポイントを知ろう</a:t>
            </a:r>
            <a:endParaRPr kumimoji="1" lang="en-US" altLang="ja-JP"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●オンライン会議アプリを使ってみよう</a:t>
            </a:r>
            <a:endParaRPr kumimoji="1" lang="ja-JP" altLang="ja-JP"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32907870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144552" y="858712"/>
          <a:ext cx="1190" cy="1190"/>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144552" y="858712"/>
                        <a:ext cx="1190" cy="1190"/>
                      </a:xfrm>
                      <a:prstGeom prst="rect">
                        <a:avLst/>
                      </a:prstGeom>
                    </p:spPr>
                  </p:pic>
                </p:oleObj>
              </mc:Fallback>
            </mc:AlternateContent>
          </a:graphicData>
        </a:graphic>
      </p:graphicFrame>
      <p:grpSp>
        <p:nvGrpSpPr>
          <p:cNvPr id="4" name="グループ化 3">
            <a:extLst>
              <a:ext uri="{FF2B5EF4-FFF2-40B4-BE49-F238E27FC236}">
                <a16:creationId xmlns:a16="http://schemas.microsoft.com/office/drawing/2014/main" id="{6DD88778-B0FA-03B1-B3BF-D4F7FEE30D9E}"/>
              </a:ext>
            </a:extLst>
          </p:cNvPr>
          <p:cNvGrpSpPr>
            <a:grpSpLocks noChangeAspect="1"/>
          </p:cNvGrpSpPr>
          <p:nvPr/>
        </p:nvGrpSpPr>
        <p:grpSpPr>
          <a:xfrm>
            <a:off x="130510" y="782484"/>
            <a:ext cx="8882979" cy="6188295"/>
            <a:chOff x="261021" y="799121"/>
            <a:chExt cx="8621956" cy="6006454"/>
          </a:xfrm>
        </p:grpSpPr>
        <p:sp>
          <p:nvSpPr>
            <p:cNvPr id="12" name="正方形/長方形 11">
              <a:extLst>
                <a:ext uri="{FF2B5EF4-FFF2-40B4-BE49-F238E27FC236}">
                  <a16:creationId xmlns:a16="http://schemas.microsoft.com/office/drawing/2014/main" id="{74BD9289-6328-445D-AAB7-8B7F74985256}"/>
                </a:ext>
              </a:extLst>
            </p:cNvPr>
            <p:cNvSpPr/>
            <p:nvPr/>
          </p:nvSpPr>
          <p:spPr>
            <a:xfrm>
              <a:off x="4659286" y="3873107"/>
              <a:ext cx="4223690" cy="27719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●生成</a:t>
              </a:r>
              <a:r>
                <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AI</a:t>
              </a: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●文字表示電話サービス</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（ヨメテル）を使ってみよう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●スマホで年金の情報を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確認しよう（ねんきんネット）</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●デジタルリテラシーを身につけて</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安心・安全にインターネットを楽しもう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1" name="正方形/長方形 10">
              <a:extLst>
                <a:ext uri="{FF2B5EF4-FFF2-40B4-BE49-F238E27FC236}">
                  <a16:creationId xmlns:a16="http://schemas.microsoft.com/office/drawing/2014/main" id="{92E7EAB9-1C29-0136-A54E-FB425C86A56E}"/>
                </a:ext>
              </a:extLst>
            </p:cNvPr>
            <p:cNvSpPr/>
            <p:nvPr/>
          </p:nvSpPr>
          <p:spPr>
            <a:xfrm>
              <a:off x="4659286" y="961253"/>
              <a:ext cx="4223691" cy="277816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●ハザードマップポータルサイトで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様々な災害のリスクを確認しよう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●浸水ナビを使って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水害シミュレーションを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見てみよう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●地理院地図を使って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身近な土地の</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情報を知ろう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0" name="正方形/長方形 9">
              <a:extLst>
                <a:ext uri="{FF2B5EF4-FFF2-40B4-BE49-F238E27FC236}">
                  <a16:creationId xmlns:a16="http://schemas.microsoft.com/office/drawing/2014/main" id="{0F035351-EEAB-3FA4-6200-2E1DFE3623E2}"/>
                </a:ext>
              </a:extLst>
            </p:cNvPr>
            <p:cNvSpPr/>
            <p:nvPr/>
          </p:nvSpPr>
          <p:spPr>
            <a:xfrm>
              <a:off x="261021" y="3873106"/>
              <a:ext cx="4223693" cy="277196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●オンライン診療を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使ってみよう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endParaRPr lang="ja-JP" altLang="en-US" sz="1400" dirty="0">
                <a:latin typeface="BIZ UDPゴシック" panose="020B0400000000000000" pitchFamily="50" charset="-128"/>
                <a:ea typeface="BIZ UDPゴシック" panose="020B0400000000000000" pitchFamily="50" charset="-128"/>
              </a:endParaRPr>
            </a:p>
            <a:p>
              <a:pPr lvl="0">
                <a:buClrTx/>
                <a:buSzTx/>
              </a:pP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●全国版救急受診アプリ</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Q</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助）で病気やけがの</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緊急度を 判定しよう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9" name="正方形/長方形 8">
              <a:extLst>
                <a:ext uri="{FF2B5EF4-FFF2-40B4-BE49-F238E27FC236}">
                  <a16:creationId xmlns:a16="http://schemas.microsoft.com/office/drawing/2014/main" id="{788A9A97-85C4-93C7-0405-C68F559B1D73}"/>
                </a:ext>
              </a:extLst>
            </p:cNvPr>
            <p:cNvSpPr/>
            <p:nvPr/>
          </p:nvSpPr>
          <p:spPr>
            <a:xfrm>
              <a:off x="261022" y="967457"/>
              <a:ext cx="4223693" cy="277196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●マイナンバーカードを健康保険証として利用しよう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・公金受取口座の登録をしよう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●マイナンバーカードを申請しよう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●マイナンバーカードの機能を　　　　　　　　　　　　　　　　</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スマートフォンに搭載しよう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●マイナポータルを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活用しよう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●スマートフォンで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確定申告（</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e-tax</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aphicFrame>
          <p:nvGraphicFramePr>
            <p:cNvPr id="6" name="図表 5">
              <a:extLst>
                <a:ext uri="{FF2B5EF4-FFF2-40B4-BE49-F238E27FC236}">
                  <a16:creationId xmlns:a16="http://schemas.microsoft.com/office/drawing/2014/main" id="{BA57ECB6-A371-66EC-B3EE-831BA1DFDC85}"/>
                </a:ext>
              </a:extLst>
            </p:cNvPr>
            <p:cNvGraphicFramePr/>
            <p:nvPr/>
          </p:nvGraphicFramePr>
          <p:xfrm>
            <a:off x="955537" y="799121"/>
            <a:ext cx="7232926" cy="600645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3" name="テキスト ボックス 12">
              <a:extLst>
                <a:ext uri="{FF2B5EF4-FFF2-40B4-BE49-F238E27FC236}">
                  <a16:creationId xmlns:a16="http://schemas.microsoft.com/office/drawing/2014/main" id="{BF5A9CB1-1328-D801-4858-10AE60383FF2}"/>
                </a:ext>
              </a:extLst>
            </p:cNvPr>
            <p:cNvSpPr txBox="1"/>
            <p:nvPr/>
          </p:nvSpPr>
          <p:spPr>
            <a:xfrm>
              <a:off x="2439812" y="2334859"/>
              <a:ext cx="2105063" cy="830997"/>
            </a:xfrm>
            <a:prstGeom prst="rect">
              <a:avLst/>
            </a:prstGeom>
            <a:noFill/>
          </p:spPr>
          <p:txBody>
            <a:bodyPr wrap="none" rtlCol="0">
              <a:spAutoFit/>
            </a:bodyPr>
            <a:lstStyle/>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スマホを使って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51542712-16CD-03A9-552B-36FCA42964B0}"/>
                </a:ext>
              </a:extLst>
            </p:cNvPr>
            <p:cNvSpPr txBox="1"/>
            <p:nvPr/>
          </p:nvSpPr>
          <p:spPr>
            <a:xfrm>
              <a:off x="4752912" y="2336747"/>
              <a:ext cx="1925527"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a:t>
              </a: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で</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防災・地域について</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知りましょう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7DC05E15-E796-EAC2-5E1E-CDD992AB4DFB}"/>
                </a:ext>
              </a:extLst>
            </p:cNvPr>
            <p:cNvSpPr txBox="1"/>
            <p:nvPr/>
          </p:nvSpPr>
          <p:spPr>
            <a:xfrm>
              <a:off x="4802606" y="4340626"/>
              <a:ext cx="1826141" cy="1077218"/>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様々な活用方法で</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使いこなして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みましょう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7C0C2301-FB72-37F2-A06E-6F80224A7C69}"/>
                </a:ext>
              </a:extLst>
            </p:cNvPr>
            <p:cNvSpPr txBox="1"/>
            <p:nvPr/>
          </p:nvSpPr>
          <p:spPr>
            <a:xfrm>
              <a:off x="2531985" y="4346829"/>
              <a:ext cx="1920719"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健康や医療に</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活用してみましょう</a:t>
              </a:r>
              <a:endParaRPr kumimoji="1" lang="ja-JP" altLang="en-US" sz="1600" dirty="0">
                <a:latin typeface="BIZ UDPゴシック" panose="020B0400000000000000" pitchFamily="50" charset="-128"/>
                <a:ea typeface="BIZ UDPゴシック" panose="020B0400000000000000" pitchFamily="50" charset="-128"/>
              </a:endParaRPr>
            </a:p>
          </p:txBody>
        </p:sp>
      </p:grpSp>
      <p:sp>
        <p:nvSpPr>
          <p:cNvPr id="3" name="タイトル 1">
            <a:extLst>
              <a:ext uri="{FF2B5EF4-FFF2-40B4-BE49-F238E27FC236}">
                <a16:creationId xmlns:a16="http://schemas.microsoft.com/office/drawing/2014/main" id="{C952A7DD-EB53-87E3-49ED-4BCE9D901DB8}"/>
              </a:ext>
            </a:extLst>
          </p:cNvPr>
          <p:cNvSpPr txBox="1">
            <a:spLocks noChangeAspect="1"/>
          </p:cNvSpPr>
          <p:nvPr/>
        </p:nvSpPr>
        <p:spPr>
          <a:xfrm>
            <a:off x="1259816" y="179986"/>
            <a:ext cx="7753672" cy="510767"/>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400" dirty="0">
                <a:solidFill>
                  <a:srgbClr val="4472C4"/>
                </a:solidFill>
              </a:rPr>
              <a:t>総務省デジタル活用支援推進事業　教材一覧（応用講座）　</a:t>
            </a:r>
          </a:p>
        </p:txBody>
      </p:sp>
    </p:spTree>
    <p:extLst>
      <p:ext uri="{BB962C8B-B14F-4D97-AF65-F5344CB8AC3E}">
        <p14:creationId xmlns:p14="http://schemas.microsoft.com/office/powerpoint/2010/main" val="1839277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1-A</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地図アプリとは</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24" name="字幕 14">
            <a:extLst>
              <a:ext uri="{FF2B5EF4-FFF2-40B4-BE49-F238E27FC236}">
                <a16:creationId xmlns:a16="http://schemas.microsoft.com/office/drawing/2014/main" id="{E924DA48-6A7A-CDFA-1C4B-11B834FDB64E}"/>
              </a:ext>
            </a:extLst>
          </p:cNvPr>
          <p:cNvSpPr txBox="1">
            <a:spLocks/>
          </p:cNvSpPr>
          <p:nvPr/>
        </p:nvSpPr>
        <p:spPr>
          <a:xfrm>
            <a:off x="946958" y="4718862"/>
            <a:ext cx="7250083" cy="198028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40000"/>
              </a:lnSpc>
              <a:spcBef>
                <a:spcPts val="0"/>
              </a:spcBef>
            </a:pPr>
            <a:r>
              <a:rPr lang="ja-JP" altLang="en-US" sz="2200" b="0" dirty="0">
                <a:solidFill>
                  <a:srgbClr val="4472C4"/>
                </a:solidFill>
                <a:latin typeface="BIZ UDPゴシック" panose="020B0400000000000000" pitchFamily="50" charset="-128"/>
                <a:ea typeface="BIZ UDPゴシック" panose="020B0400000000000000" pitchFamily="50" charset="-128"/>
              </a:rPr>
              <a:t>お出かけに便利なたくさんの機能をご紹介します。</a:t>
            </a:r>
            <a:endParaRPr lang="en-US" altLang="ja-JP" sz="2200" b="0" dirty="0">
              <a:solidFill>
                <a:srgbClr val="4472C4"/>
              </a:solidFill>
              <a:latin typeface="BIZ UDPゴシック" panose="020B0400000000000000" pitchFamily="50" charset="-128"/>
              <a:ea typeface="BIZ UDPゴシック" panose="020B0400000000000000" pitchFamily="50" charset="-128"/>
            </a:endParaRPr>
          </a:p>
          <a:p>
            <a:pPr>
              <a:lnSpc>
                <a:spcPct val="140000"/>
              </a:lnSpc>
              <a:spcBef>
                <a:spcPts val="0"/>
              </a:spcBef>
            </a:pPr>
            <a:r>
              <a:rPr lang="ja-JP" altLang="en-US" sz="2200" b="0" dirty="0">
                <a:latin typeface="BIZ UDPゴシック" panose="020B0400000000000000" pitchFamily="50" charset="-128"/>
                <a:ea typeface="BIZ UDPゴシック" panose="020B0400000000000000" pitchFamily="50" charset="-128"/>
              </a:rPr>
              <a:t>・目的地までの経路や所要時間を確認する機能</a:t>
            </a:r>
          </a:p>
          <a:p>
            <a:pPr>
              <a:lnSpc>
                <a:spcPct val="140000"/>
              </a:lnSpc>
              <a:spcBef>
                <a:spcPts val="0"/>
              </a:spcBef>
            </a:pPr>
            <a:r>
              <a:rPr lang="ja-JP" altLang="en-US" sz="2200" b="0" dirty="0">
                <a:latin typeface="BIZ UDPゴシック" panose="020B0400000000000000" pitchFamily="50" charset="-128"/>
                <a:ea typeface="BIZ UDPゴシック" panose="020B0400000000000000" pitchFamily="50" charset="-128"/>
              </a:rPr>
              <a:t>・行きたいお店の情報を調べる機能</a:t>
            </a:r>
          </a:p>
          <a:p>
            <a:pPr>
              <a:lnSpc>
                <a:spcPct val="140000"/>
              </a:lnSpc>
              <a:spcBef>
                <a:spcPts val="0"/>
              </a:spcBef>
            </a:pPr>
            <a:r>
              <a:rPr lang="ja-JP" altLang="en-US" sz="2200" b="0" dirty="0">
                <a:latin typeface="BIZ UDPゴシック" panose="020B0400000000000000" pitchFamily="50" charset="-128"/>
                <a:ea typeface="BIZ UDPゴシック" panose="020B0400000000000000" pitchFamily="50" charset="-128"/>
              </a:rPr>
              <a:t>・現在の交通状況を確認する機能</a:t>
            </a:r>
          </a:p>
        </p:txBody>
      </p:sp>
      <p:sp>
        <p:nvSpPr>
          <p:cNvPr id="25" name="字幕 14">
            <a:extLst>
              <a:ext uri="{FF2B5EF4-FFF2-40B4-BE49-F238E27FC236}">
                <a16:creationId xmlns:a16="http://schemas.microsoft.com/office/drawing/2014/main" id="{A64FD274-AD90-B97C-5824-D033070E13FF}"/>
              </a:ext>
            </a:extLst>
          </p:cNvPr>
          <p:cNvSpPr txBox="1">
            <a:spLocks/>
          </p:cNvSpPr>
          <p:nvPr/>
        </p:nvSpPr>
        <p:spPr>
          <a:xfrm>
            <a:off x="618600" y="1064470"/>
            <a:ext cx="7906800" cy="953126"/>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地図アプリは世界中の地図がいつでも自由に参照できる、生活に役立つアプリです</a:t>
            </a:r>
          </a:p>
        </p:txBody>
      </p:sp>
      <p:pic>
        <p:nvPicPr>
          <p:cNvPr id="30" name="図 29" descr="挿絵 が含まれている画像&#10;&#10;自動的に生成された説明">
            <a:extLst>
              <a:ext uri="{FF2B5EF4-FFF2-40B4-BE49-F238E27FC236}">
                <a16:creationId xmlns:a16="http://schemas.microsoft.com/office/drawing/2014/main" id="{88915BD4-2263-3B33-C106-65BF3B31C8CD}"/>
              </a:ext>
            </a:extLst>
          </p:cNvPr>
          <p:cNvPicPr>
            <a:picLocks noChangeAspect="1"/>
          </p:cNvPicPr>
          <p:nvPr/>
        </p:nvPicPr>
        <p:blipFill>
          <a:blip r:embed="rId6"/>
          <a:stretch>
            <a:fillRect/>
          </a:stretch>
        </p:blipFill>
        <p:spPr>
          <a:xfrm>
            <a:off x="3330527" y="2365857"/>
            <a:ext cx="2251183" cy="2004744"/>
          </a:xfrm>
          <a:prstGeom prst="rect">
            <a:avLst/>
          </a:prstGeom>
        </p:spPr>
      </p:pic>
      <p:pic>
        <p:nvPicPr>
          <p:cNvPr id="16" name="図 15" descr="挿絵 が含まれている画像&#10;&#10;自動的に生成された説明">
            <a:extLst>
              <a:ext uri="{FF2B5EF4-FFF2-40B4-BE49-F238E27FC236}">
                <a16:creationId xmlns:a16="http://schemas.microsoft.com/office/drawing/2014/main" id="{80291722-8ECA-557B-BEAF-DA58598CA688}"/>
              </a:ext>
            </a:extLst>
          </p:cNvPr>
          <p:cNvPicPr>
            <a:picLocks noChangeAspect="1"/>
          </p:cNvPicPr>
          <p:nvPr/>
        </p:nvPicPr>
        <p:blipFill>
          <a:blip r:embed="rId7"/>
          <a:stretch>
            <a:fillRect/>
          </a:stretch>
        </p:blipFill>
        <p:spPr>
          <a:xfrm>
            <a:off x="4858803" y="2605003"/>
            <a:ext cx="1017270" cy="1017270"/>
          </a:xfrm>
          <a:prstGeom prst="rect">
            <a:avLst/>
          </a:prstGeom>
        </p:spPr>
      </p:pic>
      <p:sp>
        <p:nvSpPr>
          <p:cNvPr id="3" name="Slide Number Placeholder 5">
            <a:extLst>
              <a:ext uri="{FF2B5EF4-FFF2-40B4-BE49-F238E27FC236}">
                <a16:creationId xmlns:a16="http://schemas.microsoft.com/office/drawing/2014/main" id="{D08A0D19-7A49-DDCB-1046-05F273728938}"/>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Tree>
    <p:extLst>
      <p:ext uri="{BB962C8B-B14F-4D97-AF65-F5344CB8AC3E}">
        <p14:creationId xmlns:p14="http://schemas.microsoft.com/office/powerpoint/2010/main" val="1601301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1-B</a:t>
            </a:r>
            <a:endParaRPr kumimoji="0" lang="ja-JP" altLang="en-US" kern="0" dirty="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sz="2799" dirty="0">
                <a:solidFill>
                  <a:srgbClr val="4472C4"/>
                </a:solidFill>
              </a:rPr>
              <a:t>Google</a:t>
            </a:r>
            <a:r>
              <a:rPr lang="ja-JP" altLang="en-US" sz="2799" dirty="0">
                <a:solidFill>
                  <a:srgbClr val="4472C4"/>
                </a:solidFill>
              </a:rPr>
              <a:t>マップとは</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4" name="字幕 14">
            <a:extLst>
              <a:ext uri="{FF2B5EF4-FFF2-40B4-BE49-F238E27FC236}">
                <a16:creationId xmlns:a16="http://schemas.microsoft.com/office/drawing/2014/main" id="{BC0671FA-3FBF-6B49-B00E-867A3C874308}"/>
              </a:ext>
            </a:extLst>
          </p:cNvPr>
          <p:cNvSpPr txBox="1">
            <a:spLocks/>
          </p:cNvSpPr>
          <p:nvPr/>
        </p:nvSpPr>
        <p:spPr>
          <a:xfrm>
            <a:off x="507804" y="1264233"/>
            <a:ext cx="8384676" cy="1296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None/>
            </a:pPr>
            <a:r>
              <a:rPr lang="ja-JP" altLang="en-US" sz="2400" dirty="0">
                <a:latin typeface="BIZ UDPゴシック" panose="020B0400000000000000" pitchFamily="50" charset="-128"/>
                <a:ea typeface="BIZ UDPゴシック" panose="020B0400000000000000" pitchFamily="50" charset="-128"/>
              </a:rPr>
              <a:t>本講座では</a:t>
            </a:r>
            <a:r>
              <a:rPr lang="en-US" altLang="ja-JP" sz="2400" dirty="0">
                <a:latin typeface="BIZ UDPゴシック" panose="020B0400000000000000" pitchFamily="50" charset="-128"/>
                <a:ea typeface="BIZ UDPゴシック" panose="020B0400000000000000" pitchFamily="50" charset="-128"/>
              </a:rPr>
              <a:t>Google</a:t>
            </a:r>
            <a:r>
              <a:rPr lang="ja-JP" altLang="en-US" sz="2400" dirty="0">
                <a:latin typeface="BIZ UDPゴシック" panose="020B0400000000000000" pitchFamily="50" charset="-128"/>
                <a:ea typeface="BIZ UDPゴシック" panose="020B0400000000000000" pitchFamily="50" charset="-128"/>
              </a:rPr>
              <a:t>（グーグル）社の</a:t>
            </a:r>
            <a:endParaRPr lang="en-US" altLang="ja-JP" sz="24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None/>
            </a:pPr>
            <a:r>
              <a:rPr lang="en-US" altLang="ja-JP" sz="2400" dirty="0">
                <a:latin typeface="BIZ UDPゴシック" panose="020B0400000000000000" pitchFamily="50" charset="-128"/>
                <a:ea typeface="BIZ UDPゴシック" panose="020B0400000000000000" pitchFamily="50" charset="-128"/>
              </a:rPr>
              <a:t>Google</a:t>
            </a:r>
            <a:r>
              <a:rPr lang="ja-JP" altLang="en-US" sz="2400" dirty="0">
                <a:latin typeface="BIZ UDPゴシック" panose="020B0400000000000000" pitchFamily="50" charset="-128"/>
                <a:ea typeface="BIZ UDPゴシック" panose="020B0400000000000000" pitchFamily="50" charset="-128"/>
              </a:rPr>
              <a:t>マップ</a:t>
            </a:r>
            <a:r>
              <a:rPr lang="en-US" altLang="ja-JP" sz="2400" dirty="0">
                <a:latin typeface="BIZ UDPゴシック" panose="020B0400000000000000" pitchFamily="50" charset="-128"/>
                <a:ea typeface="BIZ UDPゴシック" panose="020B0400000000000000" pitchFamily="50" charset="-128"/>
              </a:rPr>
              <a:t>(</a:t>
            </a:r>
            <a:r>
              <a:rPr lang="ja-JP" altLang="en-US" sz="2400" dirty="0">
                <a:latin typeface="BIZ UDPゴシック" panose="020B0400000000000000" pitchFamily="50" charset="-128"/>
                <a:ea typeface="BIZ UDPゴシック" panose="020B0400000000000000" pitchFamily="50" charset="-128"/>
              </a:rPr>
              <a:t>グーグルマップ</a:t>
            </a:r>
            <a:r>
              <a:rPr lang="ja-JP" altLang="en-US" sz="2400" spc="-1000" dirty="0">
                <a:latin typeface="BIZ UDPゴシック" panose="020B0400000000000000" pitchFamily="50" charset="-128"/>
                <a:ea typeface="BIZ UDPゴシック" panose="020B0400000000000000" pitchFamily="50" charset="-128"/>
              </a:rPr>
              <a:t>）　　</a:t>
            </a:r>
            <a:r>
              <a:rPr lang="ja-JP" altLang="en-US" sz="2400" dirty="0">
                <a:latin typeface="BIZ UDPゴシック" panose="020B0400000000000000" pitchFamily="50" charset="-128"/>
                <a:ea typeface="BIZ UDPゴシック" panose="020B0400000000000000" pitchFamily="50" charset="-128"/>
              </a:rPr>
              <a:t>を使用してご説明します</a:t>
            </a:r>
          </a:p>
        </p:txBody>
      </p:sp>
      <p:graphicFrame>
        <p:nvGraphicFramePr>
          <p:cNvPr id="6" name="object 7">
            <a:extLst>
              <a:ext uri="{FF2B5EF4-FFF2-40B4-BE49-F238E27FC236}">
                <a16:creationId xmlns:a16="http://schemas.microsoft.com/office/drawing/2014/main" id="{69CFBBB2-4C25-1236-32CC-839A1D62C358}"/>
              </a:ext>
            </a:extLst>
          </p:cNvPr>
          <p:cNvGraphicFramePr>
            <a:graphicFrameLocks noGrp="1"/>
          </p:cNvGraphicFramePr>
          <p:nvPr>
            <p:extLst>
              <p:ext uri="{D42A27DB-BD31-4B8C-83A1-F6EECF244321}">
                <p14:modId xmlns:p14="http://schemas.microsoft.com/office/powerpoint/2010/main" val="2717744089"/>
              </p:ext>
            </p:extLst>
          </p:nvPr>
        </p:nvGraphicFramePr>
        <p:xfrm>
          <a:off x="611257" y="2639978"/>
          <a:ext cx="7920000" cy="2121539"/>
        </p:xfrm>
        <a:graphic>
          <a:graphicData uri="http://schemas.openxmlformats.org/drawingml/2006/table">
            <a:tbl>
              <a:tblPr firstRow="1" bandRow="1">
                <a:tableStyleId>{2D5ABB26-0587-4C30-8999-92F81FD0307C}</a:tableStyleId>
              </a:tblPr>
              <a:tblGrid>
                <a:gridCol w="1224439">
                  <a:extLst>
                    <a:ext uri="{9D8B030D-6E8A-4147-A177-3AD203B41FA5}">
                      <a16:colId xmlns:a16="http://schemas.microsoft.com/office/drawing/2014/main" val="20000"/>
                    </a:ext>
                  </a:extLst>
                </a:gridCol>
                <a:gridCol w="4176464">
                  <a:extLst>
                    <a:ext uri="{9D8B030D-6E8A-4147-A177-3AD203B41FA5}">
                      <a16:colId xmlns:a16="http://schemas.microsoft.com/office/drawing/2014/main" val="20001"/>
                    </a:ext>
                  </a:extLst>
                </a:gridCol>
                <a:gridCol w="2519097">
                  <a:extLst>
                    <a:ext uri="{9D8B030D-6E8A-4147-A177-3AD203B41FA5}">
                      <a16:colId xmlns:a16="http://schemas.microsoft.com/office/drawing/2014/main" val="20002"/>
                    </a:ext>
                  </a:extLst>
                </a:gridCol>
              </a:tblGrid>
              <a:tr h="310803">
                <a:tc>
                  <a:txBody>
                    <a:bodyPr/>
                    <a:lstStyle/>
                    <a:p>
                      <a:pPr marL="0" indent="0" algn="ctr">
                        <a:lnSpc>
                          <a:spcPts val="1700"/>
                        </a:lnSpc>
                        <a:spcBef>
                          <a:spcPts val="405"/>
                        </a:spcBef>
                      </a:pPr>
                      <a:r>
                        <a:rPr lang="ja-JP" altLang="en-US" sz="1800" b="0" i="0" dirty="0">
                          <a:latin typeface="BIZ UDPゴシック" panose="020B0400000000000000" pitchFamily="50" charset="-128"/>
                          <a:ea typeface="BIZ UDPゴシック" panose="020B0400000000000000" pitchFamily="50" charset="-128"/>
                          <a:cs typeface="Meiryo" charset="-128"/>
                        </a:rPr>
                        <a:t>  アイコン</a:t>
                      </a: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CC"/>
                    </a:solidFill>
                  </a:tcPr>
                </a:tc>
                <a:tc>
                  <a:txBody>
                    <a:bodyPr/>
                    <a:lstStyle/>
                    <a:p>
                      <a:pPr algn="ctr">
                        <a:lnSpc>
                          <a:spcPts val="1700"/>
                        </a:lnSpc>
                        <a:spcBef>
                          <a:spcPts val="405"/>
                        </a:spcBef>
                        <a:tabLst/>
                      </a:pPr>
                      <a:r>
                        <a:rPr lang="en-US" altLang="ja-JP" sz="1800" b="0" i="0" dirty="0">
                          <a:latin typeface="BIZ UDPゴシック" panose="020B0400000000000000" pitchFamily="50" charset="-128"/>
                          <a:ea typeface="BIZ UDPゴシック" panose="020B0400000000000000" pitchFamily="50" charset="-128"/>
                          <a:cs typeface="Meiryo" charset="-128"/>
                        </a:rPr>
                        <a:t>  </a:t>
                      </a:r>
                      <a:r>
                        <a:rPr lang="ja-JP" altLang="en-US" sz="1800" b="0" i="0" dirty="0">
                          <a:latin typeface="BIZ UDPゴシック" panose="020B0400000000000000" pitchFamily="50" charset="-128"/>
                          <a:ea typeface="BIZ UDPゴシック" panose="020B0400000000000000" pitchFamily="50" charset="-128"/>
                          <a:cs typeface="Meiryo" charset="-128"/>
                        </a:rPr>
                        <a:t>概要</a:t>
                      </a:r>
                      <a:endParaRPr lang="en-US" altLang="ja-JP" sz="1800" b="0" i="0" dirty="0">
                        <a:latin typeface="BIZ UDPゴシック" panose="020B0400000000000000" pitchFamily="50" charset="-128"/>
                        <a:ea typeface="BIZ UDPゴシック" panose="020B0400000000000000" pitchFamily="50" charset="-128"/>
                        <a:cs typeface="Meiryo" charset="-128"/>
                      </a:endParaRP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CC"/>
                    </a:solidFill>
                  </a:tcPr>
                </a:tc>
                <a:tc>
                  <a:txBody>
                    <a:bodyPr/>
                    <a:lstStyle/>
                    <a:p>
                      <a:pPr marL="0" indent="0" algn="ctr">
                        <a:lnSpc>
                          <a:spcPts val="1700"/>
                        </a:lnSpc>
                        <a:spcBef>
                          <a:spcPts val="405"/>
                        </a:spcBef>
                      </a:pPr>
                      <a:r>
                        <a:rPr lang="ja-JP" altLang="en-US" sz="1800" b="0" i="0" dirty="0">
                          <a:latin typeface="BIZ UDPゴシック" panose="020B0400000000000000" pitchFamily="50" charset="-128"/>
                          <a:ea typeface="BIZ UDPゴシック" panose="020B0400000000000000" pitchFamily="50" charset="-128"/>
                          <a:cs typeface="Meiryo" charset="-128"/>
                        </a:rPr>
                        <a:t>  アプリ</a:t>
                      </a: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CC"/>
                    </a:solidFill>
                  </a:tcPr>
                </a:tc>
                <a:extLst>
                  <a:ext uri="{0D108BD9-81ED-4DB2-BD59-A6C34878D82A}">
                    <a16:rowId xmlns:a16="http://schemas.microsoft.com/office/drawing/2014/main" val="10000"/>
                  </a:ext>
                </a:extLst>
              </a:tr>
              <a:tr h="1810736">
                <a:tc>
                  <a:txBody>
                    <a:bodyPr/>
                    <a:lstStyle/>
                    <a:p>
                      <a:pPr>
                        <a:lnSpc>
                          <a:spcPts val="1700"/>
                        </a:lnSpc>
                      </a:pPr>
                      <a:endParaRPr lang="ja-JP" altLang="en-US" sz="1200" b="0" i="0">
                        <a:latin typeface="BIZ UDPゴシック" panose="020B0400000000000000" pitchFamily="50" charset="-128"/>
                        <a:ea typeface="BIZ UDPゴシック" panose="020B0400000000000000" pitchFamily="50" charset="-128"/>
                        <a:cs typeface="Meiryo" charset="-128"/>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l">
                        <a:lnSpc>
                          <a:spcPct val="125000"/>
                        </a:lnSpc>
                      </a:pPr>
                      <a:r>
                        <a:rPr lang="en-US" altLang="ja-JP" sz="1800" b="0" i="0" kern="100" dirty="0">
                          <a:effectLst/>
                          <a:latin typeface="BIZ UDPゴシック" panose="020B0400000000000000" pitchFamily="50" charset="-128"/>
                          <a:ea typeface="BIZ UDPゴシック" panose="020B0400000000000000" pitchFamily="50" charset="-128"/>
                          <a:cs typeface="Meiryo" charset="-128"/>
                        </a:rPr>
                        <a:t>  </a:t>
                      </a:r>
                      <a:r>
                        <a:rPr lang="ja-JP" altLang="ja-JP" sz="1800" b="0" i="0" kern="100" dirty="0">
                          <a:effectLst/>
                          <a:latin typeface="BIZ UDPゴシック" panose="020B0400000000000000" pitchFamily="50" charset="-128"/>
                          <a:ea typeface="BIZ UDPゴシック" panose="020B0400000000000000" pitchFamily="50" charset="-128"/>
                          <a:cs typeface="Meiryo" charset="-128"/>
                        </a:rPr>
                        <a:t>現在地表示、経路・乗換検索、ナビ機能・</a:t>
                      </a:r>
                      <a:endParaRPr lang="en-US" altLang="ja-JP" sz="1800" b="0" i="0" kern="100" dirty="0">
                        <a:effectLst/>
                        <a:latin typeface="BIZ UDPゴシック" panose="020B0400000000000000" pitchFamily="50" charset="-128"/>
                        <a:ea typeface="BIZ UDPゴシック" panose="020B0400000000000000" pitchFamily="50" charset="-128"/>
                        <a:cs typeface="Meiryo" charset="-128"/>
                      </a:endParaRPr>
                    </a:p>
                    <a:p>
                      <a:pPr algn="l">
                        <a:lnSpc>
                          <a:spcPct val="125000"/>
                        </a:lnSpc>
                      </a:pPr>
                      <a:r>
                        <a:rPr lang="en-US" altLang="ja-JP" sz="1800" b="0" i="0" kern="100" dirty="0">
                          <a:effectLst/>
                          <a:latin typeface="BIZ UDPゴシック" panose="020B0400000000000000" pitchFamily="50" charset="-128"/>
                          <a:ea typeface="BIZ UDPゴシック" panose="020B0400000000000000" pitchFamily="50" charset="-128"/>
                          <a:cs typeface="Meiryo" charset="-128"/>
                        </a:rPr>
                        <a:t>  </a:t>
                      </a:r>
                      <a:r>
                        <a:rPr lang="ja-JP" altLang="ja-JP" sz="1800" b="0" i="0" kern="100" dirty="0">
                          <a:effectLst/>
                          <a:latin typeface="BIZ UDPゴシック" panose="020B0400000000000000" pitchFamily="50" charset="-128"/>
                          <a:ea typeface="BIZ UDPゴシック" panose="020B0400000000000000" pitchFamily="50" charset="-128"/>
                          <a:cs typeface="Meiryo" charset="-128"/>
                        </a:rPr>
                        <a:t>道路渋滞・目的地の天気・周辺施設の</a:t>
                      </a:r>
                      <a:endParaRPr lang="en-US" altLang="ja-JP" sz="1800" b="0" i="0" kern="100" dirty="0">
                        <a:effectLst/>
                        <a:latin typeface="BIZ UDPゴシック" panose="020B0400000000000000" pitchFamily="50" charset="-128"/>
                        <a:ea typeface="BIZ UDPゴシック" panose="020B0400000000000000" pitchFamily="50" charset="-128"/>
                        <a:cs typeface="Meiryo" charset="-128"/>
                      </a:endParaRPr>
                    </a:p>
                    <a:p>
                      <a:pPr algn="l">
                        <a:lnSpc>
                          <a:spcPct val="125000"/>
                        </a:lnSpc>
                      </a:pPr>
                      <a:r>
                        <a:rPr lang="en-US" altLang="ja-JP" sz="1800" b="0" i="0" kern="100" dirty="0">
                          <a:effectLst/>
                          <a:latin typeface="BIZ UDPゴシック" panose="020B0400000000000000" pitchFamily="50" charset="-128"/>
                          <a:ea typeface="BIZ UDPゴシック" panose="020B0400000000000000" pitchFamily="50" charset="-128"/>
                          <a:cs typeface="Meiryo" charset="-128"/>
                        </a:rPr>
                        <a:t>  </a:t>
                      </a:r>
                      <a:r>
                        <a:rPr lang="ja-JP" altLang="ja-JP" sz="1800" b="0" i="0" kern="100" dirty="0">
                          <a:effectLst/>
                          <a:latin typeface="BIZ UDPゴシック" panose="020B0400000000000000" pitchFamily="50" charset="-128"/>
                          <a:ea typeface="BIZ UDPゴシック" panose="020B0400000000000000" pitchFamily="50" charset="-128"/>
                          <a:cs typeface="Meiryo" charset="-128"/>
                        </a:rPr>
                        <a:t>検索などを行うことができます。</a:t>
                      </a:r>
                      <a:endParaRPr lang="en-US" altLang="ja-JP" sz="1800" b="0" i="0" kern="100" dirty="0">
                        <a:effectLst/>
                        <a:latin typeface="BIZ UDPゴシック" panose="020B0400000000000000" pitchFamily="50" charset="-128"/>
                        <a:ea typeface="BIZ UDPゴシック" panose="020B0400000000000000" pitchFamily="50" charset="-128"/>
                        <a:cs typeface="Meiryo" charset="-128"/>
                      </a:endParaRPr>
                    </a:p>
                    <a:p>
                      <a:pPr algn="l">
                        <a:lnSpc>
                          <a:spcPct val="125000"/>
                        </a:lnSpc>
                      </a:pPr>
                      <a:r>
                        <a:rPr lang="en-US" altLang="ja-JP" sz="1800" b="0" i="0" kern="100" dirty="0">
                          <a:effectLst/>
                          <a:latin typeface="BIZ UDPゴシック" panose="020B0400000000000000" pitchFamily="50" charset="-128"/>
                          <a:ea typeface="BIZ UDPゴシック" panose="020B0400000000000000" pitchFamily="50" charset="-128"/>
                          <a:cs typeface="Meiryo" charset="-128"/>
                        </a:rPr>
                        <a:t>  </a:t>
                      </a:r>
                      <a:r>
                        <a:rPr lang="ja-JP" altLang="ja-JP" sz="1800" b="0" i="0" kern="100" dirty="0">
                          <a:effectLst/>
                          <a:latin typeface="BIZ UDPゴシック" panose="020B0400000000000000" pitchFamily="50" charset="-128"/>
                          <a:ea typeface="BIZ UDPゴシック" panose="020B0400000000000000" pitchFamily="50" charset="-128"/>
                          <a:cs typeface="Meiryo" charset="-128"/>
                        </a:rPr>
                        <a:t>地図は、地図・航空写真・立体表示・</a:t>
                      </a:r>
                      <a:br>
                        <a:rPr lang="en-US" altLang="ja-JP" sz="1800" b="0" i="0" kern="100" dirty="0">
                          <a:effectLst/>
                          <a:latin typeface="BIZ UDPゴシック" panose="020B0400000000000000" pitchFamily="50" charset="-128"/>
                          <a:ea typeface="BIZ UDPゴシック" panose="020B0400000000000000" pitchFamily="50" charset="-128"/>
                          <a:cs typeface="Meiryo" charset="-128"/>
                        </a:rPr>
                      </a:br>
                      <a:r>
                        <a:rPr lang="ja-JP" altLang="en-US" sz="1800" b="0" i="0" kern="100" dirty="0">
                          <a:effectLst/>
                          <a:latin typeface="BIZ UDPゴシック" panose="020B0400000000000000" pitchFamily="50" charset="-128"/>
                          <a:ea typeface="BIZ UDPゴシック" panose="020B0400000000000000" pitchFamily="50" charset="-128"/>
                          <a:cs typeface="Meiryo" charset="-128"/>
                        </a:rPr>
                        <a:t>　</a:t>
                      </a:r>
                      <a:r>
                        <a:rPr lang="ja-JP" altLang="ja-JP" sz="1800" b="0" i="0" kern="100" dirty="0">
                          <a:effectLst/>
                          <a:latin typeface="BIZ UDPゴシック" panose="020B0400000000000000" pitchFamily="50" charset="-128"/>
                          <a:ea typeface="BIZ UDPゴシック" panose="020B0400000000000000" pitchFamily="50" charset="-128"/>
                          <a:cs typeface="Meiryo" charset="-128"/>
                        </a:rPr>
                        <a:t>地形 等の表示ができます。</a:t>
                      </a:r>
                    </a:p>
                  </a:txBody>
                  <a:tcPr marL="0" marR="0" marT="126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tc>
                  <a:txBody>
                    <a:bodyPr/>
                    <a:lstStyle/>
                    <a:p>
                      <a:pPr algn="l">
                        <a:lnSpc>
                          <a:spcPct val="125000"/>
                        </a:lnSpc>
                        <a:tabLst>
                          <a:tab pos="1350645" algn="l"/>
                        </a:tabLst>
                      </a:pPr>
                      <a:r>
                        <a:rPr lang="en-US" sz="1200" b="0" i="0" dirty="0">
                          <a:latin typeface="BIZ UDPゴシック" panose="020B0400000000000000" pitchFamily="50" charset="-128"/>
                          <a:ea typeface="BIZ UDPゴシック" panose="020B0400000000000000" pitchFamily="50" charset="-128"/>
                          <a:cs typeface="Meiryo" charset="-128"/>
                        </a:rPr>
                        <a:t> </a:t>
                      </a:r>
                      <a:r>
                        <a:rPr lang="en-US" sz="1800" b="0" i="0" kern="100" dirty="0">
                          <a:effectLst/>
                          <a:latin typeface="BIZ UDPゴシック" panose="020B0400000000000000" pitchFamily="50" charset="-128"/>
                          <a:ea typeface="BIZ UDPゴシック" panose="020B0400000000000000" pitchFamily="50" charset="-128"/>
                          <a:cs typeface="Meiryo" charset="-128"/>
                        </a:rPr>
                        <a:t> G</a:t>
                      </a:r>
                      <a:r>
                        <a:rPr lang="en-US" altLang="ja-JP" sz="1800" b="0" i="0" kern="100" dirty="0">
                          <a:effectLst/>
                          <a:latin typeface="BIZ UDPゴシック" panose="020B0400000000000000" pitchFamily="50" charset="-128"/>
                          <a:ea typeface="BIZ UDPゴシック" panose="020B0400000000000000" pitchFamily="50" charset="-128"/>
                          <a:cs typeface="Meiryo" charset="-128"/>
                        </a:rPr>
                        <a:t>oogle</a:t>
                      </a:r>
                      <a:r>
                        <a:rPr lang="ja-JP" altLang="en-US" sz="1800" b="0" i="0" kern="100" dirty="0">
                          <a:effectLst/>
                          <a:latin typeface="BIZ UDPゴシック" panose="020B0400000000000000" pitchFamily="50" charset="-128"/>
                          <a:ea typeface="BIZ UDPゴシック" panose="020B0400000000000000" pitchFamily="50" charset="-128"/>
                          <a:cs typeface="Meiryo" charset="-128"/>
                        </a:rPr>
                        <a:t>マップ</a:t>
                      </a:r>
                    </a:p>
                    <a:p>
                      <a:pPr algn="l">
                        <a:lnSpc>
                          <a:spcPct val="125000"/>
                        </a:lnSpc>
                        <a:tabLst>
                          <a:tab pos="1350645" algn="l"/>
                        </a:tabLst>
                      </a:pPr>
                      <a:r>
                        <a:rPr lang="ja-JP" altLang="en-US" sz="1800" b="0" i="0" kern="100" baseline="0" dirty="0">
                          <a:effectLst/>
                          <a:latin typeface="BIZ UDPゴシック" panose="020B0400000000000000" pitchFamily="50" charset="-128"/>
                          <a:ea typeface="BIZ UDPゴシック" panose="020B0400000000000000" pitchFamily="50" charset="-128"/>
                          <a:cs typeface="Meiryo" charset="-128"/>
                        </a:rPr>
                        <a:t>  </a:t>
                      </a:r>
                      <a:r>
                        <a:rPr lang="en-US" altLang="ja-JP" sz="1800" b="0" i="0" kern="100" dirty="0">
                          <a:effectLst/>
                          <a:latin typeface="BIZ UDPゴシック" panose="020B0400000000000000" pitchFamily="50" charset="-128"/>
                          <a:ea typeface="BIZ UDPゴシック" panose="020B0400000000000000" pitchFamily="50" charset="-128"/>
                          <a:cs typeface="Meiryo" charset="-128"/>
                        </a:rPr>
                        <a:t>Google LLC</a:t>
                      </a:r>
                    </a:p>
                    <a:p>
                      <a:pPr indent="-22225" algn="l">
                        <a:lnSpc>
                          <a:spcPct val="125000"/>
                        </a:lnSpc>
                        <a:tabLst>
                          <a:tab pos="1350645" algn="l"/>
                        </a:tabLst>
                      </a:pPr>
                      <a:r>
                        <a:rPr lang="ja-JP" altLang="en-US" sz="1800" b="0" i="0" dirty="0">
                          <a:latin typeface="BIZ UDPゴシック" panose="020B0400000000000000" pitchFamily="50" charset="-128"/>
                          <a:ea typeface="BIZ UDPゴシック" panose="020B0400000000000000" pitchFamily="50" charset="-128"/>
                          <a:cs typeface="Meiryo" charset="-128"/>
                        </a:rPr>
                        <a:t>  （</a:t>
                      </a:r>
                      <a:r>
                        <a:rPr lang="en-US" altLang="ja-JP" sz="1800" b="0" i="0" kern="100" dirty="0">
                          <a:effectLst/>
                          <a:latin typeface="BIZ UDPゴシック" panose="020B0400000000000000" pitchFamily="50" charset="-128"/>
                          <a:ea typeface="BIZ UDPゴシック" panose="020B0400000000000000" pitchFamily="50" charset="-128"/>
                          <a:cs typeface="Meiryo" charset="-128"/>
                        </a:rPr>
                        <a:t>Ver11.77.0300</a:t>
                      </a:r>
                      <a:r>
                        <a:rPr lang="ja-JP" altLang="en-US" sz="1800" b="0" i="0" kern="100" dirty="0">
                          <a:effectLst/>
                          <a:latin typeface="BIZ UDPゴシック" panose="020B0400000000000000" pitchFamily="50" charset="-128"/>
                          <a:ea typeface="BIZ UDPゴシック" panose="020B0400000000000000" pitchFamily="50" charset="-128"/>
                          <a:cs typeface="Meiryo" charset="-128"/>
                        </a:rPr>
                        <a:t>、</a:t>
                      </a:r>
                      <a:br>
                        <a:rPr lang="en-US" altLang="ja-JP" sz="1800" b="0" i="0" kern="100" dirty="0">
                          <a:effectLst/>
                          <a:latin typeface="BIZ UDPゴシック" panose="020B0400000000000000" pitchFamily="50" charset="-128"/>
                          <a:ea typeface="BIZ UDPゴシック" panose="020B0400000000000000" pitchFamily="50" charset="-128"/>
                          <a:cs typeface="Meiryo" charset="-128"/>
                        </a:rPr>
                      </a:br>
                      <a:r>
                        <a:rPr lang="ja-JP" altLang="en-US" sz="1800" b="0" i="0" kern="100" dirty="0">
                          <a:effectLst/>
                          <a:latin typeface="BIZ UDPゴシック" panose="020B0400000000000000" pitchFamily="50" charset="-128"/>
                          <a:ea typeface="BIZ UDPゴシック" panose="020B0400000000000000" pitchFamily="50" charset="-128"/>
                          <a:cs typeface="Meiryo" charset="-128"/>
                        </a:rPr>
                        <a:t>　</a:t>
                      </a:r>
                      <a:r>
                        <a:rPr lang="en-US" altLang="ja-JP" sz="1800" b="0" i="0" kern="100" dirty="0">
                          <a:effectLst/>
                          <a:latin typeface="BIZ UDPゴシック" panose="020B0400000000000000" pitchFamily="50" charset="-128"/>
                          <a:ea typeface="BIZ UDPゴシック" panose="020B0400000000000000" pitchFamily="50" charset="-128"/>
                          <a:cs typeface="Meiryo" charset="-128"/>
                        </a:rPr>
                        <a:t>Android</a:t>
                      </a:r>
                      <a:r>
                        <a:rPr lang="ja-JP" altLang="en-US" sz="1800" b="0" i="0" kern="100" dirty="0">
                          <a:effectLst/>
                          <a:latin typeface="BIZ UDPゴシック" panose="020B0400000000000000" pitchFamily="50" charset="-128"/>
                          <a:ea typeface="BIZ UDPゴシック" panose="020B0400000000000000" pitchFamily="50" charset="-128"/>
                          <a:cs typeface="Meiryo" charset="-128"/>
                        </a:rPr>
                        <a:t>版</a:t>
                      </a:r>
                      <a:r>
                        <a:rPr lang="ja-JP" altLang="en-US" sz="1800" b="0" i="0" dirty="0">
                          <a:latin typeface="BIZ UDPゴシック" panose="020B0400000000000000" pitchFamily="50" charset="-128"/>
                          <a:ea typeface="BIZ UDPゴシック" panose="020B0400000000000000" pitchFamily="50" charset="-128"/>
                          <a:cs typeface="Meiryo" charset="-128"/>
                        </a:rPr>
                        <a:t>）</a:t>
                      </a:r>
                      <a:r>
                        <a:rPr lang="ja-JP" altLang="en-US" sz="1800" b="0" i="0" kern="100" dirty="0">
                          <a:effectLst/>
                          <a:latin typeface="BIZ UDPゴシック" panose="020B0400000000000000" pitchFamily="50" charset="-128"/>
                          <a:ea typeface="BIZ UDPゴシック" panose="020B0400000000000000" pitchFamily="50" charset="-128"/>
                          <a:cs typeface="Meiryo" charset="-128"/>
                        </a:rPr>
                        <a:t>　無料</a:t>
                      </a:r>
                      <a:endParaRPr lang="ja-JP" altLang="en-US" sz="1800" b="0" i="0" dirty="0">
                        <a:latin typeface="BIZ UDPゴシック" panose="020B0400000000000000" pitchFamily="50" charset="-128"/>
                        <a:ea typeface="BIZ UDPゴシック" panose="020B0400000000000000" pitchFamily="50" charset="-128"/>
                        <a:cs typeface="Meiryo" charset="-128"/>
                      </a:endParaRPr>
                    </a:p>
                  </a:txBody>
                  <a:tcPr marL="0" marR="0" marT="126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5" name="字幕 5">
            <a:extLst>
              <a:ext uri="{FF2B5EF4-FFF2-40B4-BE49-F238E27FC236}">
                <a16:creationId xmlns:a16="http://schemas.microsoft.com/office/drawing/2014/main" id="{4E0CE36B-F109-5F4F-307A-69F5BC89C1E6}"/>
              </a:ext>
            </a:extLst>
          </p:cNvPr>
          <p:cNvSpPr txBox="1">
            <a:spLocks/>
          </p:cNvSpPr>
          <p:nvPr/>
        </p:nvSpPr>
        <p:spPr>
          <a:xfrm>
            <a:off x="611188" y="4994646"/>
            <a:ext cx="7920000" cy="810928"/>
          </a:xfrm>
          <a:prstGeom prst="rect">
            <a:avLst/>
          </a:prstGeom>
        </p:spPr>
        <p:txBody>
          <a:bodyPr wrap="square" lIns="0" tIns="0" rIns="0" bIns="0">
            <a:spAutoFit/>
          </a:bodyPr>
          <a:lstStyle>
            <a:lvl1pPr marL="0" indent="0" algn="l">
              <a:buNone/>
              <a:defRPr sz="2647" b="1" i="0">
                <a:solidFill>
                  <a:schemeClr val="tx1"/>
                </a:solidFill>
                <a:latin typeface="Meiryo" charset="-128"/>
                <a:ea typeface="Meiryo" charset="-128"/>
                <a:cs typeface="Meiryo" charset="-128"/>
              </a:defRPr>
            </a:lvl1pPr>
            <a:lvl2pPr marL="504200" indent="0" algn="ctr">
              <a:buNone/>
              <a:defRPr sz="2206">
                <a:latin typeface="+mn-lt"/>
                <a:ea typeface="+mn-ea"/>
                <a:cs typeface="+mn-cs"/>
              </a:defRPr>
            </a:lvl2pPr>
            <a:lvl3pPr marL="1008400" indent="0" algn="ctr">
              <a:buNone/>
              <a:defRPr sz="1985">
                <a:latin typeface="+mn-lt"/>
                <a:ea typeface="+mn-ea"/>
                <a:cs typeface="+mn-cs"/>
              </a:defRPr>
            </a:lvl3pPr>
            <a:lvl4pPr marL="1512600" indent="0" algn="ctr">
              <a:buNone/>
              <a:defRPr sz="1764">
                <a:latin typeface="+mn-lt"/>
                <a:ea typeface="+mn-ea"/>
                <a:cs typeface="+mn-cs"/>
              </a:defRPr>
            </a:lvl4pPr>
            <a:lvl5pPr marL="2016801" indent="0" algn="ctr">
              <a:buNone/>
              <a:defRPr sz="1764">
                <a:latin typeface="+mn-lt"/>
                <a:ea typeface="+mn-ea"/>
                <a:cs typeface="+mn-cs"/>
              </a:defRPr>
            </a:lvl5pPr>
            <a:lvl6pPr marL="2521001" indent="0" algn="ctr">
              <a:buNone/>
              <a:defRPr sz="1764">
                <a:latin typeface="+mn-lt"/>
                <a:ea typeface="+mn-ea"/>
                <a:cs typeface="+mn-cs"/>
              </a:defRPr>
            </a:lvl6pPr>
            <a:lvl7pPr marL="3025201" indent="0" algn="ctr">
              <a:buNone/>
              <a:defRPr sz="1764">
                <a:latin typeface="+mn-lt"/>
                <a:ea typeface="+mn-ea"/>
                <a:cs typeface="+mn-cs"/>
              </a:defRPr>
            </a:lvl7pPr>
            <a:lvl8pPr marL="3529401" indent="0" algn="ctr">
              <a:buNone/>
              <a:defRPr sz="1764">
                <a:latin typeface="+mn-lt"/>
                <a:ea typeface="+mn-ea"/>
                <a:cs typeface="+mn-cs"/>
              </a:defRPr>
            </a:lvl8pPr>
            <a:lvl9pPr marL="4033601" indent="0" algn="ctr">
              <a:buNone/>
              <a:defRPr sz="1764">
                <a:latin typeface="+mn-lt"/>
                <a:ea typeface="+mn-ea"/>
                <a:cs typeface="+mn-cs"/>
              </a:defRPr>
            </a:lvl9pPr>
          </a:lstStyle>
          <a:p>
            <a:pPr>
              <a:lnSpc>
                <a:spcPct val="130000"/>
              </a:lnSpc>
            </a:pPr>
            <a:r>
              <a:rPr kumimoji="0" lang="en-US" altLang="ja-JP" sz="2200" b="0" kern="0" dirty="0">
                <a:solidFill>
                  <a:srgbClr val="4472C4"/>
                </a:solidFill>
                <a:latin typeface="BIZ UDPゴシック" panose="020B0400000000000000" pitchFamily="50" charset="-128"/>
                <a:ea typeface="BIZ UDPゴシック" panose="020B0400000000000000" pitchFamily="50" charset="-128"/>
              </a:rPr>
              <a:t>Google</a:t>
            </a:r>
            <a:r>
              <a:rPr kumimoji="0" lang="ja-JP" altLang="en-US" sz="2200" b="0" kern="0" dirty="0">
                <a:solidFill>
                  <a:srgbClr val="4472C4"/>
                </a:solidFill>
                <a:latin typeface="BIZ UDPゴシック" panose="020B0400000000000000" pitchFamily="50" charset="-128"/>
                <a:ea typeface="BIZ UDPゴシック" panose="020B0400000000000000" pitchFamily="50" charset="-128"/>
              </a:rPr>
              <a:t>マップがまだインストールされていない場合は</a:t>
            </a:r>
            <a:endParaRPr kumimoji="0" lang="en-US" altLang="ja-JP" sz="2200" b="0" kern="0" dirty="0">
              <a:solidFill>
                <a:srgbClr val="4472C4"/>
              </a:solidFill>
              <a:latin typeface="BIZ UDPゴシック" panose="020B0400000000000000" pitchFamily="50" charset="-128"/>
              <a:ea typeface="BIZ UDPゴシック" panose="020B0400000000000000" pitchFamily="50" charset="-128"/>
            </a:endParaRPr>
          </a:p>
          <a:p>
            <a:pPr>
              <a:lnSpc>
                <a:spcPct val="130000"/>
              </a:lnSpc>
            </a:pPr>
            <a:r>
              <a:rPr kumimoji="0" lang="ja-JP" altLang="en-US" sz="2200" b="0" kern="0" dirty="0">
                <a:solidFill>
                  <a:srgbClr val="4472C4"/>
                </a:solidFill>
                <a:latin typeface="BIZ UDPゴシック" panose="020B0400000000000000" pitchFamily="50" charset="-128"/>
                <a:ea typeface="BIZ UDPゴシック" panose="020B0400000000000000" pitchFamily="50" charset="-128"/>
              </a:rPr>
              <a:t>インストールが必要です。</a:t>
            </a:r>
            <a:endParaRPr kumimoji="0" lang="en-US" altLang="ja-JP" sz="2200" b="0" kern="0" dirty="0">
              <a:solidFill>
                <a:srgbClr val="4472C4"/>
              </a:solidFill>
              <a:latin typeface="BIZ UDPゴシック" panose="020B0400000000000000" pitchFamily="50" charset="-128"/>
              <a:ea typeface="BIZ UDPゴシック" panose="020B0400000000000000" pitchFamily="50" charset="-128"/>
            </a:endParaRPr>
          </a:p>
        </p:txBody>
      </p:sp>
      <p:grpSp>
        <p:nvGrpSpPr>
          <p:cNvPr id="28" name="グループ化 27">
            <a:extLst>
              <a:ext uri="{FF2B5EF4-FFF2-40B4-BE49-F238E27FC236}">
                <a16:creationId xmlns:a16="http://schemas.microsoft.com/office/drawing/2014/main" id="{6AECF5C2-32B7-F39A-1C5D-7F2FEA4E4D50}"/>
              </a:ext>
            </a:extLst>
          </p:cNvPr>
          <p:cNvGrpSpPr/>
          <p:nvPr/>
        </p:nvGrpSpPr>
        <p:grpSpPr>
          <a:xfrm>
            <a:off x="745418" y="3355923"/>
            <a:ext cx="937713" cy="936000"/>
            <a:chOff x="-1389363" y="3572734"/>
            <a:chExt cx="937713" cy="936000"/>
          </a:xfrm>
        </p:grpSpPr>
        <p:sp>
          <p:nvSpPr>
            <p:cNvPr id="23" name="角丸四角形 55" descr="「Safari（サファリ）」のアイコン">
              <a:extLst>
                <a:ext uri="{FF2B5EF4-FFF2-40B4-BE49-F238E27FC236}">
                  <a16:creationId xmlns:a16="http://schemas.microsoft.com/office/drawing/2014/main" id="{CDFC6541-3794-1EB6-E6B6-3DAED936D04D}"/>
                </a:ext>
              </a:extLst>
            </p:cNvPr>
            <p:cNvSpPr>
              <a:spLocks noChangeAspect="1"/>
            </p:cNvSpPr>
            <p:nvPr/>
          </p:nvSpPr>
          <p:spPr>
            <a:xfrm>
              <a:off x="-1389363" y="3572734"/>
              <a:ext cx="937713" cy="936000"/>
            </a:xfrm>
            <a:prstGeom prst="roundRect">
              <a:avLst>
                <a:gd name="adj" fmla="val 24606"/>
              </a:avLst>
            </a:prstGeom>
            <a:blipFill dpi="0" rotWithShape="1">
              <a:blip r:embed="rId6">
                <a:extLst>
                  <a:ext uri="{28A0092B-C50C-407E-A947-70E740481C1C}">
                    <a14:useLocalDpi xmlns:a14="http://schemas.microsoft.com/office/drawing/2010/main" val="0"/>
                  </a:ext>
                </a:extLst>
              </a:blip>
              <a:srcRect/>
              <a:stretch>
                <a:fillRect/>
              </a:stretch>
            </a:blipFill>
            <a:ln w="3175" cap="flat" cmpd="sng" algn="ctr">
              <a:solidFill>
                <a:schemeClr val="tx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latin typeface="BIZ UDPゴシック" panose="020B0400000000000000" pitchFamily="50" charset="-128"/>
                <a:ea typeface="BIZ UDPゴシック" panose="020B0400000000000000" pitchFamily="50" charset="-128"/>
              </a:endParaRPr>
            </a:p>
          </p:txBody>
        </p:sp>
        <p:sp>
          <p:nvSpPr>
            <p:cNvPr id="24" name="正方形/長方形 23">
              <a:extLst>
                <a:ext uri="{FF2B5EF4-FFF2-40B4-BE49-F238E27FC236}">
                  <a16:creationId xmlns:a16="http://schemas.microsoft.com/office/drawing/2014/main" id="{FDDF635D-5598-27EF-14EA-B02552C89EFF}"/>
                </a:ext>
              </a:extLst>
            </p:cNvPr>
            <p:cNvSpPr/>
            <p:nvPr/>
          </p:nvSpPr>
          <p:spPr>
            <a:xfrm>
              <a:off x="-1129553" y="3594334"/>
              <a:ext cx="388211" cy="110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正方形/長方形 24">
              <a:extLst>
                <a:ext uri="{FF2B5EF4-FFF2-40B4-BE49-F238E27FC236}">
                  <a16:creationId xmlns:a16="http://schemas.microsoft.com/office/drawing/2014/main" id="{E9888B07-5919-D11C-69D3-9DBFEE7E4EE5}"/>
                </a:ext>
              </a:extLst>
            </p:cNvPr>
            <p:cNvSpPr/>
            <p:nvPr/>
          </p:nvSpPr>
          <p:spPr>
            <a:xfrm>
              <a:off x="-1114613" y="4371986"/>
              <a:ext cx="388211" cy="110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正方形/長方形 25">
              <a:extLst>
                <a:ext uri="{FF2B5EF4-FFF2-40B4-BE49-F238E27FC236}">
                  <a16:creationId xmlns:a16="http://schemas.microsoft.com/office/drawing/2014/main" id="{B74E2B33-A154-B65C-0956-A64E533941E5}"/>
                </a:ext>
              </a:extLst>
            </p:cNvPr>
            <p:cNvSpPr/>
            <p:nvPr/>
          </p:nvSpPr>
          <p:spPr>
            <a:xfrm>
              <a:off x="-586993" y="3875459"/>
              <a:ext cx="98073" cy="383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正方形/長方形 26">
              <a:extLst>
                <a:ext uri="{FF2B5EF4-FFF2-40B4-BE49-F238E27FC236}">
                  <a16:creationId xmlns:a16="http://schemas.microsoft.com/office/drawing/2014/main" id="{C33BAC91-5C64-E1CF-B421-17BBEEBA1323}"/>
                </a:ext>
              </a:extLst>
            </p:cNvPr>
            <p:cNvSpPr/>
            <p:nvPr/>
          </p:nvSpPr>
          <p:spPr>
            <a:xfrm>
              <a:off x="-1351574" y="3888908"/>
              <a:ext cx="98073" cy="303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9" name="図 8" descr="黒い背景と白い文字のロゴ&#10;&#10;低い精度で自動的に生成された説明">
              <a:extLst>
                <a:ext uri="{FF2B5EF4-FFF2-40B4-BE49-F238E27FC236}">
                  <a16:creationId xmlns:a16="http://schemas.microsoft.com/office/drawing/2014/main" id="{842830CF-A65B-19F8-E192-5A6AF51B6AAF}"/>
                </a:ext>
              </a:extLst>
            </p:cNvPr>
            <p:cNvPicPr>
              <a:picLocks noChangeAspect="1"/>
            </p:cNvPicPr>
            <p:nvPr/>
          </p:nvPicPr>
          <p:blipFill rotWithShape="1">
            <a:blip r:embed="rId7"/>
            <a:srcRect l="9423" t="9484" r="8947" b="8715"/>
            <a:stretch/>
          </p:blipFill>
          <p:spPr>
            <a:xfrm>
              <a:off x="-1297547" y="3668923"/>
              <a:ext cx="765452" cy="767067"/>
            </a:xfrm>
            <a:prstGeom prst="rect">
              <a:avLst/>
            </a:prstGeom>
          </p:spPr>
        </p:pic>
      </p:grpSp>
      <p:sp>
        <p:nvSpPr>
          <p:cNvPr id="29" name="Slide Number Placeholder 5">
            <a:extLst>
              <a:ext uri="{FF2B5EF4-FFF2-40B4-BE49-F238E27FC236}">
                <a16:creationId xmlns:a16="http://schemas.microsoft.com/office/drawing/2014/main" id="{715A73B8-94D1-42C3-E31D-47275E9B70FB}"/>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Tree>
    <p:extLst>
      <p:ext uri="{BB962C8B-B14F-4D97-AF65-F5344CB8AC3E}">
        <p14:creationId xmlns:p14="http://schemas.microsoft.com/office/powerpoint/2010/main" val="752869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グループ化 27">
            <a:extLst>
              <a:ext uri="{FF2B5EF4-FFF2-40B4-BE49-F238E27FC236}">
                <a16:creationId xmlns:a16="http://schemas.microsoft.com/office/drawing/2014/main" id="{EBECF027-A1EF-66CF-1EA3-1031CBDB2248}"/>
              </a:ext>
            </a:extLst>
          </p:cNvPr>
          <p:cNvGrpSpPr/>
          <p:nvPr/>
        </p:nvGrpSpPr>
        <p:grpSpPr>
          <a:xfrm>
            <a:off x="5437938" y="2399289"/>
            <a:ext cx="2406296" cy="4289124"/>
            <a:chOff x="5680206" y="2601211"/>
            <a:chExt cx="1768136" cy="3148250"/>
          </a:xfrm>
        </p:grpSpPr>
        <p:pic>
          <p:nvPicPr>
            <p:cNvPr id="29" name="Picture 8">
              <a:extLst>
                <a:ext uri="{FF2B5EF4-FFF2-40B4-BE49-F238E27FC236}">
                  <a16:creationId xmlns:a16="http://schemas.microsoft.com/office/drawing/2014/main" id="{49656E36-635C-F24E-9AB4-0916CFAEB3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0206" y="2601211"/>
              <a:ext cx="1768136" cy="31482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 name="Picture 8">
              <a:extLst>
                <a:ext uri="{FF2B5EF4-FFF2-40B4-BE49-F238E27FC236}">
                  <a16:creationId xmlns:a16="http://schemas.microsoft.com/office/drawing/2014/main" id="{A857DF30-842C-889A-1E9D-990EBE708FF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100000"/>
                      </a14:imgEffect>
                    </a14:imgLayer>
                  </a14:imgProps>
                </a:ext>
                <a:ext uri="{28A0092B-C50C-407E-A947-70E740481C1C}">
                  <a14:useLocalDpi xmlns:a14="http://schemas.microsoft.com/office/drawing/2010/main" val="0"/>
                </a:ext>
              </a:extLst>
            </a:blip>
            <a:srcRect t="16754" b="7735"/>
            <a:stretch/>
          </p:blipFill>
          <p:spPr bwMode="auto">
            <a:xfrm>
              <a:off x="5687540" y="3097184"/>
              <a:ext cx="1752026" cy="2418648"/>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42" name="タイトル 1">
            <a:extLst>
              <a:ext uri="{FF2B5EF4-FFF2-40B4-BE49-F238E27FC236}">
                <a16:creationId xmlns:a16="http://schemas.microsoft.com/office/drawing/2014/main" id="{111AE9D3-8622-586B-8D81-CBA89B980F62}"/>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sz="2799" dirty="0">
                <a:solidFill>
                  <a:srgbClr val="4472C4"/>
                </a:solidFill>
              </a:rPr>
              <a:t>Google</a:t>
            </a:r>
            <a:r>
              <a:rPr lang="ja-JP" altLang="en-US" sz="2799" dirty="0">
                <a:solidFill>
                  <a:srgbClr val="4472C4"/>
                </a:solidFill>
              </a:rPr>
              <a:t>マップのインストール</a:t>
            </a:r>
          </a:p>
        </p:txBody>
      </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8"/>
                      <a:stretch>
                        <a:fillRect/>
                      </a:stretch>
                    </p:blipFill>
                    <p:spPr>
                      <a:xfrm>
                        <a:off x="2068" y="1948"/>
                        <a:ext cx="1587" cy="1587"/>
                      </a:xfrm>
                      <a:prstGeom prst="rect">
                        <a:avLst/>
                      </a:prstGeom>
                    </p:spPr>
                  </p:pic>
                </p:oleObj>
              </mc:Fallback>
            </mc:AlternateContent>
          </a:graphicData>
        </a:graphic>
      </p:graphicFrame>
      <p:sp>
        <p:nvSpPr>
          <p:cNvPr id="7" name="タイトル 1">
            <a:extLst>
              <a:ext uri="{FF2B5EF4-FFF2-40B4-BE49-F238E27FC236}">
                <a16:creationId xmlns:a16="http://schemas.microsoft.com/office/drawing/2014/main" id="{8B55E50B-9F9F-6F73-00B3-45B4EF33A7C8}"/>
              </a:ext>
            </a:extLst>
          </p:cNvPr>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1-C</a:t>
            </a:r>
            <a:endParaRPr kumimoji="0" lang="ja-JP" altLang="en-US" kern="0" dirty="0">
              <a:solidFill>
                <a:sysClr val="windowText" lastClr="000000"/>
              </a:solidFill>
            </a:endParaRPr>
          </a:p>
        </p:txBody>
      </p:sp>
      <p:cxnSp>
        <p:nvCxnSpPr>
          <p:cNvPr id="10" name="直線コネクタ 9">
            <a:extLst>
              <a:ext uri="{FF2B5EF4-FFF2-40B4-BE49-F238E27FC236}">
                <a16:creationId xmlns:a16="http://schemas.microsoft.com/office/drawing/2014/main" id="{42CE8771-DD2F-86EB-50E1-287EAECF3F8C}"/>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1074" name="テキスト ボックス 1073">
            <a:extLst>
              <a:ext uri="{FF2B5EF4-FFF2-40B4-BE49-F238E27FC236}">
                <a16:creationId xmlns:a16="http://schemas.microsoft.com/office/drawing/2014/main" id="{497229BD-917C-CE40-D0CF-339B54B00788}"/>
              </a:ext>
            </a:extLst>
          </p:cNvPr>
          <p:cNvSpPr txBox="1"/>
          <p:nvPr/>
        </p:nvSpPr>
        <p:spPr>
          <a:xfrm>
            <a:off x="6837128" y="146004"/>
            <a:ext cx="2056046" cy="570605"/>
          </a:xfrm>
          <a:prstGeom prst="rect">
            <a:avLst/>
          </a:prstGeom>
          <a:noFill/>
        </p:spPr>
        <p:txBody>
          <a:bodyPr wrap="square" rtlCol="0">
            <a:spAutoFit/>
          </a:bodyPr>
          <a:lstStyle/>
          <a:p>
            <a:pPr>
              <a:lnSpc>
                <a:spcPct val="120000"/>
              </a:lnSpc>
            </a:pPr>
            <a:r>
              <a:rPr lang="zh-TW" altLang="en-US" sz="1400" dirty="0">
                <a:solidFill>
                  <a:srgbClr val="4472C4"/>
                </a:solidFill>
                <a:latin typeface="BIZ UDPゴシック" panose="020B0400000000000000" pitchFamily="50" charset="-128"/>
                <a:ea typeface="BIZ UDPゴシック" panose="020B0400000000000000" pitchFamily="50" charset="-128"/>
              </a:rPr>
              <a:t>掲載機種：</a:t>
            </a:r>
            <a:r>
              <a:rPr lang="en-US" altLang="zh-TW" sz="1400" dirty="0" err="1">
                <a:solidFill>
                  <a:srgbClr val="4472C4"/>
                </a:solidFill>
                <a:latin typeface="BIZ UDPゴシック" panose="020B0400000000000000" pitchFamily="50" charset="-128"/>
                <a:ea typeface="BIZ UDPゴシック" panose="020B0400000000000000" pitchFamily="50" charset="-128"/>
              </a:rPr>
              <a:t>i</a:t>
            </a:r>
            <a:r>
              <a:rPr lang="zh-TW" altLang="en-US" sz="1400" dirty="0">
                <a:solidFill>
                  <a:srgbClr val="4472C4"/>
                </a:solidFill>
                <a:latin typeface="BIZ UDPゴシック" panose="020B0400000000000000" pitchFamily="50" charset="-128"/>
                <a:ea typeface="BIZ UDPゴシック" panose="020B0400000000000000" pitchFamily="50" charset="-128"/>
              </a:rPr>
              <a:t>Ｐ</a:t>
            </a:r>
            <a:r>
              <a:rPr lang="en-US" altLang="zh-TW" sz="1400" dirty="0">
                <a:solidFill>
                  <a:srgbClr val="4472C4"/>
                </a:solidFill>
                <a:latin typeface="BIZ UDPゴシック" panose="020B0400000000000000" pitchFamily="50" charset="-128"/>
                <a:ea typeface="BIZ UDPゴシック" panose="020B0400000000000000" pitchFamily="50" charset="-128"/>
              </a:rPr>
              <a:t>hone </a:t>
            </a:r>
            <a:r>
              <a:rPr lang="en-US" altLang="ja-JP" sz="1400" dirty="0">
                <a:solidFill>
                  <a:srgbClr val="4472C4"/>
                </a:solidFill>
                <a:latin typeface="BIZ UDPゴシック" panose="020B0400000000000000" pitchFamily="50" charset="-128"/>
                <a:ea typeface="BIZ UDPゴシック" panose="020B0400000000000000" pitchFamily="50" charset="-128"/>
              </a:rPr>
              <a:t>SE</a:t>
            </a:r>
            <a:endParaRPr lang="en-US" altLang="zh-TW" sz="1400" dirty="0">
              <a:solidFill>
                <a:srgbClr val="4472C4"/>
              </a:solidFill>
              <a:latin typeface="BIZ UDPゴシック" panose="020B0400000000000000" pitchFamily="50" charset="-128"/>
              <a:ea typeface="BIZ UDPゴシック" panose="020B0400000000000000" pitchFamily="50" charset="-128"/>
            </a:endParaRPr>
          </a:p>
          <a:p>
            <a:pPr>
              <a:lnSpc>
                <a:spcPct val="120000"/>
              </a:lnSpc>
            </a:pPr>
            <a:r>
              <a:rPr lang="zh-TW" altLang="en-US" sz="1400" dirty="0">
                <a:solidFill>
                  <a:srgbClr val="4472C4"/>
                </a:solidFill>
                <a:latin typeface="BIZ UDPゴシック" panose="020B0400000000000000" pitchFamily="50" charset="-128"/>
                <a:ea typeface="BIZ UDPゴシック" panose="020B0400000000000000" pitchFamily="50" charset="-128"/>
              </a:rPr>
              <a:t>対応</a:t>
            </a:r>
            <a:r>
              <a:rPr lang="en-US" altLang="zh-TW" sz="1400" dirty="0">
                <a:solidFill>
                  <a:srgbClr val="4472C4"/>
                </a:solidFill>
                <a:latin typeface="BIZ UDPゴシック" panose="020B0400000000000000" pitchFamily="50" charset="-128"/>
                <a:ea typeface="BIZ UDPゴシック" panose="020B0400000000000000" pitchFamily="50" charset="-128"/>
              </a:rPr>
              <a:t>OS</a:t>
            </a:r>
            <a:r>
              <a:rPr lang="zh-TW" altLang="en-US" sz="1400" dirty="0">
                <a:solidFill>
                  <a:srgbClr val="4472C4"/>
                </a:solidFill>
                <a:latin typeface="BIZ UDPゴシック" panose="020B0400000000000000" pitchFamily="50" charset="-128"/>
                <a:ea typeface="BIZ UDPゴシック" panose="020B0400000000000000" pitchFamily="50" charset="-128"/>
              </a:rPr>
              <a:t>：</a:t>
            </a:r>
            <a:r>
              <a:rPr lang="en-US" altLang="zh-TW" sz="1400" dirty="0">
                <a:solidFill>
                  <a:srgbClr val="4472C4"/>
                </a:solidFill>
                <a:latin typeface="BIZ UDPゴシック" panose="020B0400000000000000" pitchFamily="50" charset="-128"/>
                <a:ea typeface="BIZ UDPゴシック" panose="020B0400000000000000" pitchFamily="50" charset="-128"/>
              </a:rPr>
              <a:t>iOS 1</a:t>
            </a:r>
            <a:r>
              <a:rPr lang="en-US" altLang="ja-JP" sz="1400" dirty="0">
                <a:solidFill>
                  <a:srgbClr val="4472C4"/>
                </a:solidFill>
                <a:latin typeface="BIZ UDPゴシック" panose="020B0400000000000000" pitchFamily="50" charset="-128"/>
                <a:ea typeface="BIZ UDPゴシック" panose="020B0400000000000000" pitchFamily="50" charset="-128"/>
              </a:rPr>
              <a:t>7</a:t>
            </a:r>
            <a:r>
              <a:rPr lang="en-US" altLang="zh-TW" sz="1400" dirty="0">
                <a:solidFill>
                  <a:srgbClr val="4472C4"/>
                </a:solidFill>
                <a:latin typeface="BIZ UDPゴシック" panose="020B0400000000000000" pitchFamily="50" charset="-128"/>
                <a:ea typeface="BIZ UDPゴシック" panose="020B0400000000000000" pitchFamily="50" charset="-128"/>
              </a:rPr>
              <a:t>.</a:t>
            </a:r>
            <a:r>
              <a:rPr lang="en-US" altLang="ja-JP" sz="1400" dirty="0">
                <a:solidFill>
                  <a:srgbClr val="4472C4"/>
                </a:solidFill>
                <a:latin typeface="BIZ UDPゴシック" panose="020B0400000000000000" pitchFamily="50" charset="-128"/>
                <a:ea typeface="BIZ UDPゴシック" panose="020B0400000000000000" pitchFamily="50" charset="-128"/>
              </a:rPr>
              <a:t>5.1</a:t>
            </a:r>
            <a:endParaRPr lang="en-US" altLang="zh-TW" sz="1400" dirty="0">
              <a:solidFill>
                <a:srgbClr val="4472C4"/>
              </a:solidFill>
              <a:latin typeface="BIZ UDPゴシック" panose="020B0400000000000000" pitchFamily="50" charset="-128"/>
              <a:ea typeface="BIZ UDPゴシック" panose="020B0400000000000000" pitchFamily="50" charset="-128"/>
            </a:endParaRPr>
          </a:p>
        </p:txBody>
      </p:sp>
      <p:sp>
        <p:nvSpPr>
          <p:cNvPr id="11" name="字幕 14">
            <a:extLst>
              <a:ext uri="{FF2B5EF4-FFF2-40B4-BE49-F238E27FC236}">
                <a16:creationId xmlns:a16="http://schemas.microsoft.com/office/drawing/2014/main" id="{B606FDFF-2A67-50E4-005C-F289EE26D05A}"/>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en-US" altLang="ja-JP" sz="2200" dirty="0">
                <a:latin typeface="BIZ UDPゴシック" panose="020B0400000000000000" pitchFamily="50" charset="-128"/>
                <a:ea typeface="BIZ UDPゴシック" panose="020B0400000000000000" pitchFamily="50" charset="-128"/>
              </a:rPr>
              <a:t>Google</a:t>
            </a:r>
            <a:r>
              <a:rPr lang="ja-JP" altLang="en-US" sz="2200" dirty="0">
                <a:latin typeface="BIZ UDPゴシック" panose="020B0400000000000000" pitchFamily="50" charset="-128"/>
                <a:ea typeface="BIZ UDPゴシック" panose="020B0400000000000000" pitchFamily="50" charset="-128"/>
              </a:rPr>
              <a:t>マップをインストールしましょう</a:t>
            </a:r>
          </a:p>
        </p:txBody>
      </p:sp>
      <p:sp>
        <p:nvSpPr>
          <p:cNvPr id="2" name="正方形/長方形 1">
            <a:extLst>
              <a:ext uri="{FF2B5EF4-FFF2-40B4-BE49-F238E27FC236}">
                <a16:creationId xmlns:a16="http://schemas.microsoft.com/office/drawing/2014/main" id="{52CED4E7-2AAC-3726-A5B4-A3EC1A3CFE75}"/>
              </a:ext>
            </a:extLst>
          </p:cNvPr>
          <p:cNvSpPr/>
          <p:nvPr/>
        </p:nvSpPr>
        <p:spPr>
          <a:xfrm>
            <a:off x="1286360" y="2399289"/>
            <a:ext cx="2359330" cy="4282498"/>
          </a:xfrm>
          <a:prstGeom prst="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a:extLst>
              <a:ext uri="{FF2B5EF4-FFF2-40B4-BE49-F238E27FC236}">
                <a16:creationId xmlns:a16="http://schemas.microsoft.com/office/drawing/2014/main" id="{637D568F-8D26-7332-2C2B-580A99839B76}"/>
              </a:ext>
            </a:extLst>
          </p:cNvPr>
          <p:cNvPicPr>
            <a:picLocks noChangeAspect="1"/>
          </p:cNvPicPr>
          <p:nvPr/>
        </p:nvPicPr>
        <p:blipFill>
          <a:blip r:embed="rId9"/>
          <a:stretch>
            <a:fillRect/>
          </a:stretch>
        </p:blipFill>
        <p:spPr>
          <a:xfrm>
            <a:off x="1267336" y="2399291"/>
            <a:ext cx="2406296" cy="4282498"/>
          </a:xfrm>
          <a:prstGeom prst="rect">
            <a:avLst/>
          </a:prstGeom>
          <a:ln>
            <a:solidFill>
              <a:schemeClr val="tx1"/>
            </a:solidFill>
          </a:ln>
        </p:spPr>
      </p:pic>
      <p:sp>
        <p:nvSpPr>
          <p:cNvPr id="13" name="四角形: 角を丸くする 12">
            <a:extLst>
              <a:ext uri="{FF2B5EF4-FFF2-40B4-BE49-F238E27FC236}">
                <a16:creationId xmlns:a16="http://schemas.microsoft.com/office/drawing/2014/main" id="{2A8111FA-43E1-DF7F-C890-BEA4B9828582}"/>
              </a:ext>
            </a:extLst>
          </p:cNvPr>
          <p:cNvSpPr/>
          <p:nvPr/>
        </p:nvSpPr>
        <p:spPr>
          <a:xfrm>
            <a:off x="2447295" y="4784948"/>
            <a:ext cx="584395" cy="502537"/>
          </a:xfrm>
          <a:prstGeom prst="roundRect">
            <a:avLst/>
          </a:prstGeom>
          <a:no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17" name="直線矢印コネクタ 16">
            <a:extLst>
              <a:ext uri="{FF2B5EF4-FFF2-40B4-BE49-F238E27FC236}">
                <a16:creationId xmlns:a16="http://schemas.microsoft.com/office/drawing/2014/main" id="{B18C40C7-FF69-03B0-08F2-8B964C20CE34}"/>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731C7A8D-F095-2684-7F40-24510279CA99}"/>
              </a:ext>
            </a:extLst>
          </p:cNvPr>
          <p:cNvSpPr txBox="1"/>
          <p:nvPr/>
        </p:nvSpPr>
        <p:spPr>
          <a:xfrm>
            <a:off x="657256" y="1512998"/>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9" name="テキスト ボックス 18">
            <a:extLst>
              <a:ext uri="{FF2B5EF4-FFF2-40B4-BE49-F238E27FC236}">
                <a16:creationId xmlns:a16="http://schemas.microsoft.com/office/drawing/2014/main" id="{41A762C9-7A20-DA8D-0774-6FDE12949953}"/>
              </a:ext>
            </a:extLst>
          </p:cNvPr>
          <p:cNvSpPr txBox="1"/>
          <p:nvPr/>
        </p:nvSpPr>
        <p:spPr>
          <a:xfrm>
            <a:off x="5093178" y="1512998"/>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FAD60A24-0D83-B0BA-41D4-A9327DA09FBD}"/>
              </a:ext>
            </a:extLst>
          </p:cNvPr>
          <p:cNvSpPr txBox="1"/>
          <p:nvPr/>
        </p:nvSpPr>
        <p:spPr>
          <a:xfrm>
            <a:off x="1205958" y="1590111"/>
            <a:ext cx="3355155" cy="369332"/>
          </a:xfrm>
          <a:prstGeom prst="rect">
            <a:avLst/>
          </a:prstGeom>
          <a:noFill/>
        </p:spPr>
        <p:txBody>
          <a:bodyPr wrap="square" lIns="91440" tIns="45720" rIns="91440" bIns="45720" rtlCol="0" anchor="t">
            <a:spAutoFit/>
          </a:bodyPr>
          <a:lstStyle/>
          <a:p>
            <a:r>
              <a:rPr lang="en-US" altLang="ja-JP" kern="100" dirty="0">
                <a:latin typeface="BIZ UDPゴシック" panose="020B0400000000000000" pitchFamily="50" charset="-128"/>
                <a:ea typeface="BIZ UDPゴシック" panose="020B0400000000000000" pitchFamily="50" charset="-128"/>
                <a:cs typeface="Times New Roman"/>
              </a:rPr>
              <a:t>App Store　　</a:t>
            </a:r>
            <a:r>
              <a:rPr lang="ja-JP" altLang="en-US" kern="100" dirty="0">
                <a:latin typeface="BIZ UDPゴシック" panose="020B0400000000000000" pitchFamily="50" charset="-128"/>
                <a:ea typeface="BIZ UDPゴシック" panose="020B0400000000000000" pitchFamily="50" charset="-128"/>
                <a:cs typeface="Times New Roman"/>
              </a:rPr>
              <a:t>　</a:t>
            </a:r>
            <a:r>
              <a:rPr lang="ja-JP" altLang="en-US" dirty="0">
                <a:latin typeface="BIZ UDPゴシック" panose="020B0400000000000000" pitchFamily="50" charset="-128"/>
                <a:ea typeface="BIZ UDPゴシック" panose="020B0400000000000000" pitchFamily="50" charset="-128"/>
              </a:rPr>
              <a:t>を押します</a:t>
            </a:r>
            <a:endParaRPr lang="en-US" altLang="ja-JP" dirty="0">
              <a:latin typeface="BIZ UDPゴシック" panose="020B0400000000000000" pitchFamily="50" charset="-128"/>
              <a:ea typeface="BIZ UDPゴシック" panose="020B0400000000000000" pitchFamily="50" charset="-128"/>
            </a:endParaRPr>
          </a:p>
        </p:txBody>
      </p:sp>
      <p:pic>
        <p:nvPicPr>
          <p:cNvPr id="22" name="図 21">
            <a:extLst>
              <a:ext uri="{FF2B5EF4-FFF2-40B4-BE49-F238E27FC236}">
                <a16:creationId xmlns:a16="http://schemas.microsoft.com/office/drawing/2014/main" id="{E1594AC9-3E65-447F-0D8E-5AB35C77116D}"/>
              </a:ext>
            </a:extLst>
          </p:cNvPr>
          <p:cNvPicPr>
            <a:picLocks noChangeAspect="1"/>
          </p:cNvPicPr>
          <p:nvPr/>
        </p:nvPicPr>
        <p:blipFill>
          <a:blip r:embed="rId10"/>
          <a:stretch>
            <a:fillRect/>
          </a:stretch>
        </p:blipFill>
        <p:spPr>
          <a:xfrm>
            <a:off x="2594955" y="1624907"/>
            <a:ext cx="388341" cy="369331"/>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p:spPr>
      </p:pic>
      <p:sp>
        <p:nvSpPr>
          <p:cNvPr id="24" name="テキスト ボックス 23">
            <a:extLst>
              <a:ext uri="{FF2B5EF4-FFF2-40B4-BE49-F238E27FC236}">
                <a16:creationId xmlns:a16="http://schemas.microsoft.com/office/drawing/2014/main" id="{FA89489C-5E1D-E399-DBB9-2E26E2231FBE}"/>
              </a:ext>
            </a:extLst>
          </p:cNvPr>
          <p:cNvSpPr txBox="1"/>
          <p:nvPr/>
        </p:nvSpPr>
        <p:spPr>
          <a:xfrm>
            <a:off x="5607128" y="1590111"/>
            <a:ext cx="2986681" cy="369332"/>
          </a:xfrm>
          <a:prstGeom prst="rect">
            <a:avLst/>
          </a:prstGeom>
          <a:noFill/>
        </p:spPr>
        <p:txBody>
          <a:bodyPr wrap="square" rtlCol="0" anchor="ctr">
            <a:spAutoFit/>
          </a:bodyPr>
          <a:lstStyle/>
          <a:p>
            <a:r>
              <a:rPr lang="ja-JP" altLang="en-US" kern="100" dirty="0">
                <a:latin typeface="BIZ UDPゴシック" panose="020B0400000000000000" pitchFamily="50" charset="-128"/>
                <a:ea typeface="BIZ UDPゴシック" panose="020B0400000000000000" pitchFamily="50" charset="-128"/>
                <a:cs typeface="Times New Roman"/>
              </a:rPr>
              <a:t>検索　　　</a:t>
            </a:r>
            <a:r>
              <a:rPr lang="ja-JP" altLang="en-US" dirty="0">
                <a:latin typeface="BIZ UDPゴシック" panose="020B0400000000000000" pitchFamily="50" charset="-128"/>
                <a:ea typeface="BIZ UDPゴシック" panose="020B0400000000000000" pitchFamily="50" charset="-128"/>
              </a:rPr>
              <a:t>を押します</a:t>
            </a:r>
            <a:endParaRPr lang="en-US" altLang="ja-JP" dirty="0">
              <a:latin typeface="BIZ UDPゴシック" panose="020B0400000000000000" pitchFamily="50" charset="-128"/>
              <a:ea typeface="BIZ UDPゴシック" panose="020B0400000000000000" pitchFamily="50" charset="-128"/>
            </a:endParaRPr>
          </a:p>
        </p:txBody>
      </p:sp>
      <p:pic>
        <p:nvPicPr>
          <p:cNvPr id="26" name="Picture 2">
            <a:extLst>
              <a:ext uri="{FF2B5EF4-FFF2-40B4-BE49-F238E27FC236}">
                <a16:creationId xmlns:a16="http://schemas.microsoft.com/office/drawing/2014/main" id="{1EB7B29F-E61C-15FA-0560-9F6464A0254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46163" y="1577411"/>
            <a:ext cx="291600" cy="478224"/>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a:extLst>
            <a:ext uri="{909E8E84-426E-40DD-AFC4-6F175D3DCCD1}">
              <a14:hiddenFill xmlns:a14="http://schemas.microsoft.com/office/drawing/2010/main">
                <a:solidFill>
                  <a:srgbClr val="FFFFFF"/>
                </a:solidFill>
              </a14:hiddenFill>
            </a:ext>
          </a:extLst>
        </p:spPr>
      </p:pic>
      <p:sp>
        <p:nvSpPr>
          <p:cNvPr id="31" name="四角形: 角を丸くする 30">
            <a:extLst>
              <a:ext uri="{FF2B5EF4-FFF2-40B4-BE49-F238E27FC236}">
                <a16:creationId xmlns:a16="http://schemas.microsoft.com/office/drawing/2014/main" id="{0A532347-4A92-8B06-2D9B-FB65C6839F9E}"/>
              </a:ext>
            </a:extLst>
          </p:cNvPr>
          <p:cNvSpPr/>
          <p:nvPr/>
        </p:nvSpPr>
        <p:spPr>
          <a:xfrm>
            <a:off x="7442200" y="6355464"/>
            <a:ext cx="317500" cy="35653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32" name="字幕 14">
            <a:extLst>
              <a:ext uri="{FF2B5EF4-FFF2-40B4-BE49-F238E27FC236}">
                <a16:creationId xmlns:a16="http://schemas.microsoft.com/office/drawing/2014/main" id="{69EFE8F7-E009-80D5-79C2-41A219F43D2B}"/>
              </a:ext>
            </a:extLst>
          </p:cNvPr>
          <p:cNvSpPr txBox="1">
            <a:spLocks/>
          </p:cNvSpPr>
          <p:nvPr/>
        </p:nvSpPr>
        <p:spPr>
          <a:xfrm>
            <a:off x="5437938" y="925586"/>
            <a:ext cx="3659156" cy="673921"/>
          </a:xfrm>
          <a:prstGeom prst="rect">
            <a:avLst/>
          </a:prstGeom>
        </p:spPr>
        <p:txBody>
          <a:bodyPr vert="horz" lIns="0" tIns="0" rIns="0" bIns="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185738" indent="-185738">
              <a:lnSpc>
                <a:spcPct val="130000"/>
              </a:lnSpc>
              <a:spcBef>
                <a:spcPts val="0"/>
              </a:spcBef>
              <a:buFont typeface="BIZ UDPゴシック" panose="020B0400000000000000" pitchFamily="50" charset="-128"/>
              <a:buChar char="※"/>
            </a:pPr>
            <a:r>
              <a:rPr lang="en-US" altLang="ja-JP" sz="1400" b="0" dirty="0">
                <a:solidFill>
                  <a:srgbClr val="4472C4"/>
                </a:solidFill>
                <a:latin typeface="BIZ UDPゴシック" panose="020B0400000000000000" pitchFamily="50" charset="-128"/>
                <a:ea typeface="BIZ UDPゴシック" panose="020B0400000000000000" pitchFamily="50" charset="-128"/>
              </a:rPr>
              <a:t>Android</a:t>
            </a:r>
            <a:r>
              <a:rPr lang="ja-JP" altLang="en-US" sz="1400" b="0" dirty="0">
                <a:solidFill>
                  <a:srgbClr val="4472C4"/>
                </a:solidFill>
                <a:latin typeface="BIZ UDPゴシック" panose="020B0400000000000000" pitchFamily="50" charset="-128"/>
                <a:ea typeface="BIZ UDPゴシック" panose="020B0400000000000000" pitchFamily="50" charset="-128"/>
              </a:rPr>
              <a:t>の機種は既にインストールされていますので、ここでは</a:t>
            </a:r>
            <a:r>
              <a:rPr lang="en-US" altLang="ja-JP" sz="1400" b="0" dirty="0">
                <a:solidFill>
                  <a:srgbClr val="4472C4"/>
                </a:solidFill>
                <a:latin typeface="BIZ UDPゴシック" panose="020B0400000000000000" pitchFamily="50" charset="-128"/>
                <a:ea typeface="BIZ UDPゴシック" panose="020B0400000000000000" pitchFamily="50" charset="-128"/>
              </a:rPr>
              <a:t>iPhone</a:t>
            </a:r>
            <a:r>
              <a:rPr lang="ja-JP" altLang="en-US" sz="1400" b="0" dirty="0">
                <a:solidFill>
                  <a:srgbClr val="4472C4"/>
                </a:solidFill>
                <a:latin typeface="BIZ UDPゴシック" panose="020B0400000000000000" pitchFamily="50" charset="-128"/>
                <a:ea typeface="BIZ UDPゴシック" panose="020B0400000000000000" pitchFamily="50" charset="-128"/>
              </a:rPr>
              <a:t>のインストール方法をご説明しています。</a:t>
            </a:r>
          </a:p>
        </p:txBody>
      </p:sp>
      <p:sp>
        <p:nvSpPr>
          <p:cNvPr id="33" name="Slide Number Placeholder 5">
            <a:extLst>
              <a:ext uri="{FF2B5EF4-FFF2-40B4-BE49-F238E27FC236}">
                <a16:creationId xmlns:a16="http://schemas.microsoft.com/office/drawing/2014/main" id="{1881F1D0-3331-8039-70A9-DB0A3A16121E}"/>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Tree>
    <p:extLst>
      <p:ext uri="{BB962C8B-B14F-4D97-AF65-F5344CB8AC3E}">
        <p14:creationId xmlns:p14="http://schemas.microsoft.com/office/powerpoint/2010/main" val="34370209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グループ化 47">
            <a:extLst>
              <a:ext uri="{FF2B5EF4-FFF2-40B4-BE49-F238E27FC236}">
                <a16:creationId xmlns:a16="http://schemas.microsoft.com/office/drawing/2014/main" id="{3721499C-B320-24F9-BA99-07FA3EA0230F}"/>
              </a:ext>
            </a:extLst>
          </p:cNvPr>
          <p:cNvGrpSpPr/>
          <p:nvPr/>
        </p:nvGrpSpPr>
        <p:grpSpPr>
          <a:xfrm>
            <a:off x="5437937" y="2399289"/>
            <a:ext cx="2406297" cy="4289124"/>
            <a:chOff x="6706967" y="3045685"/>
            <a:chExt cx="1494433" cy="2660911"/>
          </a:xfrm>
        </p:grpSpPr>
        <p:grpSp>
          <p:nvGrpSpPr>
            <p:cNvPr id="49" name="グループ化 48">
              <a:extLst>
                <a:ext uri="{FF2B5EF4-FFF2-40B4-BE49-F238E27FC236}">
                  <a16:creationId xmlns:a16="http://schemas.microsoft.com/office/drawing/2014/main" id="{4913C579-1306-E437-65F5-BB77B4EE09AE}"/>
                </a:ext>
              </a:extLst>
            </p:cNvPr>
            <p:cNvGrpSpPr/>
            <p:nvPr/>
          </p:nvGrpSpPr>
          <p:grpSpPr>
            <a:xfrm>
              <a:off x="6706967" y="3045685"/>
              <a:ext cx="1494433" cy="2660911"/>
              <a:chOff x="6706967" y="3045685"/>
              <a:chExt cx="1494433" cy="2660911"/>
            </a:xfrm>
          </p:grpSpPr>
          <p:pic>
            <p:nvPicPr>
              <p:cNvPr id="52" name="Picture 10">
                <a:extLst>
                  <a:ext uri="{FF2B5EF4-FFF2-40B4-BE49-F238E27FC236}">
                    <a16:creationId xmlns:a16="http://schemas.microsoft.com/office/drawing/2014/main" id="{4A45EA02-F51E-F79C-A284-16DC009FC4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6967" y="3045685"/>
                <a:ext cx="1494433" cy="266091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3" name="Picture 10">
                <a:extLst>
                  <a:ext uri="{FF2B5EF4-FFF2-40B4-BE49-F238E27FC236}">
                    <a16:creationId xmlns:a16="http://schemas.microsoft.com/office/drawing/2014/main" id="{247AD5C3-49BE-A220-9338-35659C3AD4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3451" y="3052175"/>
                <a:ext cx="152486" cy="73253"/>
              </a:xfrm>
              <a:prstGeom prst="rect">
                <a:avLst/>
              </a:prstGeom>
              <a:noFill/>
              <a:extLst>
                <a:ext uri="{909E8E84-426E-40DD-AFC4-6F175D3DCCD1}">
                  <a14:hiddenFill xmlns:a14="http://schemas.microsoft.com/office/drawing/2010/main">
                    <a:solidFill>
                      <a:srgbClr val="FFFFFF"/>
                    </a:solidFill>
                  </a14:hiddenFill>
                </a:ext>
              </a:extLst>
            </p:spPr>
          </p:pic>
        </p:grpSp>
        <p:pic>
          <p:nvPicPr>
            <p:cNvPr id="50" name="Picture 14">
              <a:extLst>
                <a:ext uri="{FF2B5EF4-FFF2-40B4-BE49-F238E27FC236}">
                  <a16:creationId xmlns:a16="http://schemas.microsoft.com/office/drawing/2014/main" id="{286D2F73-3E7E-AF85-83E4-1BF6BFE4CE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92950" y="4783448"/>
              <a:ext cx="283670" cy="11269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6">
              <a:extLst>
                <a:ext uri="{FF2B5EF4-FFF2-40B4-BE49-F238E27FC236}">
                  <a16:creationId xmlns:a16="http://schemas.microsoft.com/office/drawing/2014/main" id="{0044C1E2-F8A5-66DB-0909-1A04042A81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39323" y="3501445"/>
              <a:ext cx="243833" cy="146300"/>
            </a:xfrm>
            <a:prstGeom prst="rect">
              <a:avLst/>
            </a:prstGeom>
            <a:noFill/>
            <a:extLst>
              <a:ext uri="{909E8E84-426E-40DD-AFC4-6F175D3DCCD1}">
                <a14:hiddenFill xmlns:a14="http://schemas.microsoft.com/office/drawing/2010/main">
                  <a:solidFill>
                    <a:srgbClr val="FFFFFF"/>
                  </a:solidFill>
                </a14:hiddenFill>
              </a:ext>
            </a:extLst>
          </p:spPr>
        </p:pic>
      </p:grpSp>
      <p:sp>
        <p:nvSpPr>
          <p:cNvPr id="42" name="タイトル 1">
            <a:extLst>
              <a:ext uri="{FF2B5EF4-FFF2-40B4-BE49-F238E27FC236}">
                <a16:creationId xmlns:a16="http://schemas.microsoft.com/office/drawing/2014/main" id="{111AE9D3-8622-586B-8D81-CBA89B980F62}"/>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sz="2799" dirty="0">
                <a:solidFill>
                  <a:srgbClr val="4472C4"/>
                </a:solidFill>
              </a:rPr>
              <a:t>Google</a:t>
            </a:r>
            <a:r>
              <a:rPr lang="ja-JP" altLang="en-US" sz="2799" dirty="0">
                <a:solidFill>
                  <a:srgbClr val="4472C4"/>
                </a:solidFill>
              </a:rPr>
              <a:t>マップのインストール</a:t>
            </a:r>
          </a:p>
        </p:txBody>
      </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9"/>
                      <a:stretch>
                        <a:fillRect/>
                      </a:stretch>
                    </p:blipFill>
                    <p:spPr>
                      <a:xfrm>
                        <a:off x="2068" y="1948"/>
                        <a:ext cx="1587" cy="1587"/>
                      </a:xfrm>
                      <a:prstGeom prst="rect">
                        <a:avLst/>
                      </a:prstGeom>
                    </p:spPr>
                  </p:pic>
                </p:oleObj>
              </mc:Fallback>
            </mc:AlternateContent>
          </a:graphicData>
        </a:graphic>
      </p:graphicFrame>
      <p:sp>
        <p:nvSpPr>
          <p:cNvPr id="7" name="タイトル 1">
            <a:extLst>
              <a:ext uri="{FF2B5EF4-FFF2-40B4-BE49-F238E27FC236}">
                <a16:creationId xmlns:a16="http://schemas.microsoft.com/office/drawing/2014/main" id="{8B55E50B-9F9F-6F73-00B3-45B4EF33A7C8}"/>
              </a:ext>
            </a:extLst>
          </p:cNvPr>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1-C</a:t>
            </a:r>
            <a:endParaRPr kumimoji="0" lang="ja-JP" altLang="en-US" kern="0" dirty="0">
              <a:solidFill>
                <a:sysClr val="windowText" lastClr="000000"/>
              </a:solidFill>
            </a:endParaRPr>
          </a:p>
        </p:txBody>
      </p:sp>
      <p:cxnSp>
        <p:nvCxnSpPr>
          <p:cNvPr id="10" name="直線コネクタ 9">
            <a:extLst>
              <a:ext uri="{FF2B5EF4-FFF2-40B4-BE49-F238E27FC236}">
                <a16:creationId xmlns:a16="http://schemas.microsoft.com/office/drawing/2014/main" id="{42CE8771-DD2F-86EB-50E1-287EAECF3F8C}"/>
              </a:ext>
            </a:extLst>
          </p:cNvPr>
          <p:cNvCxnSpPr>
            <a:cxnSpLocks/>
          </p:cNvCxnSpPr>
          <p:nvPr/>
        </p:nvCxnSpPr>
        <p:spPr>
          <a:xfrm flipV="1">
            <a:off x="1259824" y="107508"/>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15" name="直線コネクタ 14">
            <a:extLst>
              <a:ext uri="{FF2B5EF4-FFF2-40B4-BE49-F238E27FC236}">
                <a16:creationId xmlns:a16="http://schemas.microsoft.com/office/drawing/2014/main" id="{F4B28636-721E-C984-049D-99D6D0D9DED4}"/>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651B63A2-0E6A-E770-22E7-95C4E512CB4B}"/>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8" name="字幕 14">
            <a:extLst>
              <a:ext uri="{FF2B5EF4-FFF2-40B4-BE49-F238E27FC236}">
                <a16:creationId xmlns:a16="http://schemas.microsoft.com/office/drawing/2014/main" id="{207D0EA3-958D-F5F5-65AD-D8C245BF33C0}"/>
              </a:ext>
            </a:extLst>
          </p:cNvPr>
          <p:cNvSpPr txBox="1">
            <a:spLocks/>
          </p:cNvSpPr>
          <p:nvPr/>
        </p:nvSpPr>
        <p:spPr>
          <a:xfrm>
            <a:off x="470619" y="1046460"/>
            <a:ext cx="8385175" cy="358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305">
              <a:buNone/>
            </a:pPr>
            <a:r>
              <a:rPr lang="en-US" altLang="ja-JP" sz="2200" dirty="0">
                <a:latin typeface="BIZ UDPゴシック" panose="020B0400000000000000" pitchFamily="50" charset="-128"/>
                <a:ea typeface="BIZ UDPゴシック" panose="020B0400000000000000" pitchFamily="50" charset="-128"/>
              </a:rPr>
              <a:t>Google</a:t>
            </a:r>
            <a:r>
              <a:rPr lang="ja-JP" altLang="en-US" sz="2200" dirty="0">
                <a:latin typeface="BIZ UDPゴシック" panose="020B0400000000000000" pitchFamily="50" charset="-128"/>
                <a:ea typeface="BIZ UDPゴシック" panose="020B0400000000000000" pitchFamily="50" charset="-128"/>
              </a:rPr>
              <a:t>マップをインストールしましょう</a:t>
            </a:r>
          </a:p>
        </p:txBody>
      </p:sp>
      <p:sp>
        <p:nvSpPr>
          <p:cNvPr id="23" name="テキスト ボックス 22">
            <a:extLst>
              <a:ext uri="{FF2B5EF4-FFF2-40B4-BE49-F238E27FC236}">
                <a16:creationId xmlns:a16="http://schemas.microsoft.com/office/drawing/2014/main" id="{979B1111-C827-AF54-6A9C-0CC6C2927EEF}"/>
              </a:ext>
            </a:extLst>
          </p:cNvPr>
          <p:cNvSpPr txBox="1"/>
          <p:nvPr/>
        </p:nvSpPr>
        <p:spPr>
          <a:xfrm>
            <a:off x="657256"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4" name="テキスト ボックス 23">
            <a:extLst>
              <a:ext uri="{FF2B5EF4-FFF2-40B4-BE49-F238E27FC236}">
                <a16:creationId xmlns:a16="http://schemas.microsoft.com/office/drawing/2014/main" id="{2D7C8714-25BD-8435-1CD2-AC69869B161F}"/>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5" name="テキスト ボックス 24">
            <a:extLst>
              <a:ext uri="{FF2B5EF4-FFF2-40B4-BE49-F238E27FC236}">
                <a16:creationId xmlns:a16="http://schemas.microsoft.com/office/drawing/2014/main" id="{B1EBC6B1-38B3-FEDF-891C-ED571E97E2FE}"/>
              </a:ext>
            </a:extLst>
          </p:cNvPr>
          <p:cNvSpPr txBox="1"/>
          <p:nvPr/>
        </p:nvSpPr>
        <p:spPr>
          <a:xfrm>
            <a:off x="5607128" y="1590111"/>
            <a:ext cx="298668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「入手」のボタンを押し</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インストールを開始します</a:t>
            </a:r>
          </a:p>
        </p:txBody>
      </p:sp>
      <p:sp>
        <p:nvSpPr>
          <p:cNvPr id="29" name="テキスト ボックス 28">
            <a:extLst>
              <a:ext uri="{FF2B5EF4-FFF2-40B4-BE49-F238E27FC236}">
                <a16:creationId xmlns:a16="http://schemas.microsoft.com/office/drawing/2014/main" id="{6F0950BA-D7FC-F8AC-2323-F4D5E0264C49}"/>
              </a:ext>
            </a:extLst>
          </p:cNvPr>
          <p:cNvSpPr txBox="1"/>
          <p:nvPr/>
        </p:nvSpPr>
        <p:spPr>
          <a:xfrm>
            <a:off x="1205958" y="1590111"/>
            <a:ext cx="3355155" cy="755720"/>
          </a:xfrm>
          <a:prstGeom prst="rect">
            <a:avLst/>
          </a:prstGeom>
          <a:noFill/>
        </p:spPr>
        <p:txBody>
          <a:bodyPr wrap="square" lIns="91440" tIns="45720" rIns="91440" bIns="45720" rtlCol="0" anchor="t">
            <a:spAutoFit/>
          </a:bodyPr>
          <a:lstStyle/>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検索窓に「グーグルマップ」</a:t>
            </a:r>
          </a:p>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と入力し検索、選択します</a:t>
            </a:r>
          </a:p>
        </p:txBody>
      </p:sp>
      <p:sp>
        <p:nvSpPr>
          <p:cNvPr id="30" name="Slide Number Placeholder 5">
            <a:extLst>
              <a:ext uri="{FF2B5EF4-FFF2-40B4-BE49-F238E27FC236}">
                <a16:creationId xmlns:a16="http://schemas.microsoft.com/office/drawing/2014/main" id="{5E285A54-518C-DEB8-3EFD-E740F22F6203}"/>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grpSp>
        <p:nvGrpSpPr>
          <p:cNvPr id="32" name="グループ化 31">
            <a:extLst>
              <a:ext uri="{FF2B5EF4-FFF2-40B4-BE49-F238E27FC236}">
                <a16:creationId xmlns:a16="http://schemas.microsoft.com/office/drawing/2014/main" id="{9BF8E3A4-7CFB-B726-0907-AFE6989FB670}"/>
              </a:ext>
            </a:extLst>
          </p:cNvPr>
          <p:cNvGrpSpPr>
            <a:grpSpLocks noChangeAspect="1"/>
          </p:cNvGrpSpPr>
          <p:nvPr/>
        </p:nvGrpSpPr>
        <p:grpSpPr>
          <a:xfrm>
            <a:off x="1264794" y="2406449"/>
            <a:ext cx="2164742" cy="1971358"/>
            <a:chOff x="6317441" y="1788583"/>
            <a:chExt cx="1489109" cy="1356082"/>
          </a:xfrm>
        </p:grpSpPr>
        <p:pic>
          <p:nvPicPr>
            <p:cNvPr id="33" name="Picture 6">
              <a:extLst>
                <a:ext uri="{FF2B5EF4-FFF2-40B4-BE49-F238E27FC236}">
                  <a16:creationId xmlns:a16="http://schemas.microsoft.com/office/drawing/2014/main" id="{6C04A895-A2C6-9935-74DC-F57B9FD7977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17441" y="1788583"/>
              <a:ext cx="1489109" cy="135608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4" name="Picture 10">
              <a:extLst>
                <a:ext uri="{FF2B5EF4-FFF2-40B4-BE49-F238E27FC236}">
                  <a16:creationId xmlns:a16="http://schemas.microsoft.com/office/drawing/2014/main" id="{DF34E2DA-7BAF-C1B7-71BA-3FB48561DD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6705" y="1796830"/>
              <a:ext cx="152486" cy="732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グループ化 34">
            <a:extLst>
              <a:ext uri="{FF2B5EF4-FFF2-40B4-BE49-F238E27FC236}">
                <a16:creationId xmlns:a16="http://schemas.microsoft.com/office/drawing/2014/main" id="{DEFF5E0E-83CC-FD6F-51F7-75F35AEE08F2}"/>
              </a:ext>
            </a:extLst>
          </p:cNvPr>
          <p:cNvGrpSpPr/>
          <p:nvPr/>
        </p:nvGrpSpPr>
        <p:grpSpPr>
          <a:xfrm>
            <a:off x="1419651" y="4106318"/>
            <a:ext cx="2162200" cy="1145464"/>
            <a:chOff x="6478895" y="2544808"/>
            <a:chExt cx="1489108" cy="738598"/>
          </a:xfrm>
        </p:grpSpPr>
        <p:pic>
          <p:nvPicPr>
            <p:cNvPr id="36" name="Picture 8">
              <a:extLst>
                <a:ext uri="{FF2B5EF4-FFF2-40B4-BE49-F238E27FC236}">
                  <a16:creationId xmlns:a16="http://schemas.microsoft.com/office/drawing/2014/main" id="{978B1367-E879-1D95-2B90-A67A8A991CE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8895" y="2544808"/>
              <a:ext cx="1489108" cy="7385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7" name="Picture 10">
              <a:extLst>
                <a:ext uri="{FF2B5EF4-FFF2-40B4-BE49-F238E27FC236}">
                  <a16:creationId xmlns:a16="http://schemas.microsoft.com/office/drawing/2014/main" id="{850364F6-7741-9042-E7F3-94BFB1EE91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6836" y="2563317"/>
              <a:ext cx="152486" cy="73253"/>
            </a:xfrm>
            <a:prstGeom prst="rect">
              <a:avLst/>
            </a:prstGeom>
            <a:noFill/>
            <a:extLst>
              <a:ext uri="{909E8E84-426E-40DD-AFC4-6F175D3DCCD1}">
                <a14:hiddenFill xmlns:a14="http://schemas.microsoft.com/office/drawing/2010/main">
                  <a:solidFill>
                    <a:srgbClr val="FFFFFF"/>
                  </a:solidFill>
                </a14:hiddenFill>
              </a:ext>
            </a:extLst>
          </p:spPr>
        </p:pic>
      </p:grpSp>
      <p:sp>
        <p:nvSpPr>
          <p:cNvPr id="38" name="四角形: 角を丸くする 37">
            <a:extLst>
              <a:ext uri="{FF2B5EF4-FFF2-40B4-BE49-F238E27FC236}">
                <a16:creationId xmlns:a16="http://schemas.microsoft.com/office/drawing/2014/main" id="{A2C85EA6-0500-54AE-AE04-D0B19EC417C8}"/>
              </a:ext>
            </a:extLst>
          </p:cNvPr>
          <p:cNvSpPr/>
          <p:nvPr/>
        </p:nvSpPr>
        <p:spPr>
          <a:xfrm>
            <a:off x="1310635" y="2523919"/>
            <a:ext cx="1540671" cy="255208"/>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9" name="四角形: 角を丸くする 38">
            <a:extLst>
              <a:ext uri="{FF2B5EF4-FFF2-40B4-BE49-F238E27FC236}">
                <a16:creationId xmlns:a16="http://schemas.microsoft.com/office/drawing/2014/main" id="{FD33B2BD-0996-EBE1-F2C3-D2BE158AB9DC}"/>
              </a:ext>
            </a:extLst>
          </p:cNvPr>
          <p:cNvSpPr/>
          <p:nvPr/>
        </p:nvSpPr>
        <p:spPr>
          <a:xfrm>
            <a:off x="1555039" y="4295672"/>
            <a:ext cx="1399376" cy="19048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5" name="グループ化 44">
            <a:extLst>
              <a:ext uri="{FF2B5EF4-FFF2-40B4-BE49-F238E27FC236}">
                <a16:creationId xmlns:a16="http://schemas.microsoft.com/office/drawing/2014/main" id="{25043932-E4B2-BF3F-E9AA-02D0558E0D45}"/>
              </a:ext>
            </a:extLst>
          </p:cNvPr>
          <p:cNvGrpSpPr/>
          <p:nvPr/>
        </p:nvGrpSpPr>
        <p:grpSpPr>
          <a:xfrm>
            <a:off x="1668662" y="5061863"/>
            <a:ext cx="2162200" cy="1145464"/>
            <a:chOff x="6478895" y="2544808"/>
            <a:chExt cx="1489108" cy="738598"/>
          </a:xfrm>
        </p:grpSpPr>
        <p:pic>
          <p:nvPicPr>
            <p:cNvPr id="46" name="Picture 8">
              <a:extLst>
                <a:ext uri="{FF2B5EF4-FFF2-40B4-BE49-F238E27FC236}">
                  <a16:creationId xmlns:a16="http://schemas.microsoft.com/office/drawing/2014/main" id="{2E141FFC-BDA9-AF69-CAC8-12B9C061415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8895" y="2544808"/>
              <a:ext cx="1489108" cy="7385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7" name="Picture 10">
              <a:extLst>
                <a:ext uri="{FF2B5EF4-FFF2-40B4-BE49-F238E27FC236}">
                  <a16:creationId xmlns:a16="http://schemas.microsoft.com/office/drawing/2014/main" id="{BC130E11-AB40-3571-067C-1C1338A497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6836" y="2563317"/>
              <a:ext cx="152486" cy="73253"/>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四角形: 角を丸くする 43">
            <a:extLst>
              <a:ext uri="{FF2B5EF4-FFF2-40B4-BE49-F238E27FC236}">
                <a16:creationId xmlns:a16="http://schemas.microsoft.com/office/drawing/2014/main" id="{41E8C70B-F821-C10E-AEF0-B514C2734FF6}"/>
              </a:ext>
            </a:extLst>
          </p:cNvPr>
          <p:cNvSpPr/>
          <p:nvPr/>
        </p:nvSpPr>
        <p:spPr>
          <a:xfrm>
            <a:off x="1721973" y="5592259"/>
            <a:ext cx="1540671" cy="255208"/>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4" name="四角形: 角を丸くする 53">
            <a:extLst>
              <a:ext uri="{FF2B5EF4-FFF2-40B4-BE49-F238E27FC236}">
                <a16:creationId xmlns:a16="http://schemas.microsoft.com/office/drawing/2014/main" id="{F250CB1A-074B-1F23-CEED-2A4299526EA1}"/>
              </a:ext>
            </a:extLst>
          </p:cNvPr>
          <p:cNvSpPr/>
          <p:nvPr/>
        </p:nvSpPr>
        <p:spPr>
          <a:xfrm>
            <a:off x="7320427" y="5163609"/>
            <a:ext cx="511107" cy="255208"/>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254956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アイコン&#10;&#10;自動的に生成された説明">
            <a:extLst>
              <a:ext uri="{FF2B5EF4-FFF2-40B4-BE49-F238E27FC236}">
                <a16:creationId xmlns:a16="http://schemas.microsoft.com/office/drawing/2014/main" id="{6669E05A-1166-3EB8-675E-D61A644684D0}"/>
              </a:ext>
            </a:extLst>
          </p:cNvPr>
          <p:cNvPicPr>
            <a:picLocks noChangeAspect="1"/>
          </p:cNvPicPr>
          <p:nvPr/>
        </p:nvPicPr>
        <p:blipFill>
          <a:blip r:embed="rId4"/>
          <a:stretch>
            <a:fillRect/>
          </a:stretch>
        </p:blipFill>
        <p:spPr>
          <a:xfrm>
            <a:off x="2684696" y="1897642"/>
            <a:ext cx="3759393" cy="2959252"/>
          </a:xfrm>
          <a:prstGeom prst="rect">
            <a:avLst/>
          </a:prstGeom>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1393026" y="202664"/>
            <a:ext cx="3416320" cy="523092"/>
          </a:xfrm>
        </p:spPr>
        <p:txBody>
          <a:bodyPr vert="horz" wrap="none" anchor="ctr">
            <a:spAutoFit/>
          </a:bodyPr>
          <a:lstStyle/>
          <a:p>
            <a:pPr>
              <a:lnSpc>
                <a:spcPct val="100000"/>
              </a:lnSpc>
            </a:pPr>
            <a:r>
              <a:rPr kumimoji="0" lang="ja-JP" altLang="en-US" kern="0" dirty="0"/>
              <a:t>位置情報設定の確認</a:t>
            </a:r>
          </a:p>
        </p:txBody>
      </p:sp>
      <p:sp>
        <p:nvSpPr>
          <p:cNvPr id="5" name="タイトル 1">
            <a:extLst>
              <a:ext uri="{FF2B5EF4-FFF2-40B4-BE49-F238E27FC236}">
                <a16:creationId xmlns:a16="http://schemas.microsoft.com/office/drawing/2014/main" id="{E62B61FE-BA63-0117-C36D-F8D0E59FB8A5}"/>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dirty="0">
                <a:solidFill>
                  <a:sysClr val="windowText" lastClr="000000"/>
                </a:solidFill>
              </a:rPr>
              <a:t>1-D</a:t>
            </a:r>
            <a:endParaRPr kumimoji="0" lang="ja-JP" altLang="en-US" sz="2799" kern="0" dirty="0">
              <a:solidFill>
                <a:sysClr val="windowText" lastClr="000000"/>
              </a:solidFill>
            </a:endParaRPr>
          </a:p>
        </p:txBody>
      </p:sp>
      <p:pic>
        <p:nvPicPr>
          <p:cNvPr id="9" name="グラフィックス 8" descr="マーカー 単色塗りつぶし">
            <a:extLst>
              <a:ext uri="{FF2B5EF4-FFF2-40B4-BE49-F238E27FC236}">
                <a16:creationId xmlns:a16="http://schemas.microsoft.com/office/drawing/2014/main" id="{4B8B79C2-9358-F5C8-1B0F-E3EC04AAC4C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63680" y="2684094"/>
            <a:ext cx="914400" cy="914400"/>
          </a:xfrm>
          <a:prstGeom prst="rect">
            <a:avLst/>
          </a:prstGeom>
        </p:spPr>
      </p:pic>
      <p:sp>
        <p:nvSpPr>
          <p:cNvPr id="3" name="テキスト ボックス 2">
            <a:extLst>
              <a:ext uri="{FF2B5EF4-FFF2-40B4-BE49-F238E27FC236}">
                <a16:creationId xmlns:a16="http://schemas.microsoft.com/office/drawing/2014/main" id="{ECF0E565-9A3A-1277-922C-99B53926F6C9}"/>
              </a:ext>
            </a:extLst>
          </p:cNvPr>
          <p:cNvSpPr txBox="1"/>
          <p:nvPr/>
        </p:nvSpPr>
        <p:spPr>
          <a:xfrm>
            <a:off x="630147" y="5238435"/>
            <a:ext cx="7906800" cy="903261"/>
          </a:xfrm>
          <a:prstGeom prst="rect">
            <a:avLst/>
          </a:prstGeom>
          <a:noFill/>
        </p:spPr>
        <p:txBody>
          <a:bodyPr wrap="square" rtlCol="0">
            <a:spAutoFit/>
          </a:bodyPr>
          <a:lstStyle/>
          <a:p>
            <a:pPr>
              <a:lnSpc>
                <a:spcPct val="130000"/>
              </a:lnSpc>
            </a:pPr>
            <a:r>
              <a:rPr kumimoji="0" lang="ja-JP" altLang="en-US" sz="2200" kern="0" dirty="0">
                <a:latin typeface="BIZ UDPゴシック" panose="020B0400000000000000" pitchFamily="50" charset="-128"/>
                <a:ea typeface="BIZ UDPゴシック" panose="020B0400000000000000" pitchFamily="50" charset="-128"/>
              </a:rPr>
              <a:t>位置情報を有効にすることで、現在地を把握したり、</a:t>
            </a:r>
            <a:endParaRPr kumimoji="0" lang="en-US" altLang="ja-JP" sz="2200" kern="0" dirty="0">
              <a:latin typeface="BIZ UDPゴシック" panose="020B0400000000000000" pitchFamily="50" charset="-128"/>
              <a:ea typeface="BIZ UDPゴシック" panose="020B0400000000000000" pitchFamily="50" charset="-128"/>
            </a:endParaRPr>
          </a:p>
          <a:p>
            <a:pPr>
              <a:lnSpc>
                <a:spcPct val="130000"/>
              </a:lnSpc>
            </a:pPr>
            <a:r>
              <a:rPr kumimoji="0" lang="ja-JP" altLang="en-US" sz="2200" kern="0" dirty="0">
                <a:latin typeface="BIZ UDPゴシック" panose="020B0400000000000000" pitchFamily="50" charset="-128"/>
                <a:ea typeface="BIZ UDPゴシック" panose="020B0400000000000000" pitchFamily="50" charset="-128"/>
              </a:rPr>
              <a:t>現在地を元にした様々な情報を検索することができます。</a:t>
            </a:r>
          </a:p>
        </p:txBody>
      </p:sp>
      <p:sp>
        <p:nvSpPr>
          <p:cNvPr id="8" name="字幕 14">
            <a:extLst>
              <a:ext uri="{FF2B5EF4-FFF2-40B4-BE49-F238E27FC236}">
                <a16:creationId xmlns:a16="http://schemas.microsoft.com/office/drawing/2014/main" id="{AD1E893C-D5AF-1CC7-EAC9-C594955AB170}"/>
              </a:ext>
            </a:extLst>
          </p:cNvPr>
          <p:cNvSpPr txBox="1">
            <a:spLocks/>
          </p:cNvSpPr>
          <p:nvPr/>
        </p:nvSpPr>
        <p:spPr>
          <a:xfrm>
            <a:off x="618600" y="1064470"/>
            <a:ext cx="7906800" cy="95312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位置情報の設定ができているか確認しましょう</a:t>
            </a:r>
          </a:p>
        </p:txBody>
      </p:sp>
      <p:sp>
        <p:nvSpPr>
          <p:cNvPr id="10" name="Slide Number Placeholder 5">
            <a:extLst>
              <a:ext uri="{FF2B5EF4-FFF2-40B4-BE49-F238E27FC236}">
                <a16:creationId xmlns:a16="http://schemas.microsoft.com/office/drawing/2014/main" id="{E72541AB-2635-5394-4576-7CA65447748D}"/>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Tree>
    <p:extLst>
      <p:ext uri="{BB962C8B-B14F-4D97-AF65-F5344CB8AC3E}">
        <p14:creationId xmlns:p14="http://schemas.microsoft.com/office/powerpoint/2010/main" val="36762090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1393026" y="202664"/>
            <a:ext cx="5020926" cy="523092"/>
          </a:xfrm>
        </p:spPr>
        <p:txBody>
          <a:bodyPr vert="horz" wrap="none" anchor="ctr">
            <a:spAutoFit/>
          </a:bodyPr>
          <a:lstStyle/>
          <a:p>
            <a:pPr>
              <a:lnSpc>
                <a:spcPct val="100000"/>
              </a:lnSpc>
            </a:pPr>
            <a:r>
              <a:rPr kumimoji="0" lang="ja-JP" altLang="en-US" kern="0" dirty="0"/>
              <a:t>位置情報の確認　［</a:t>
            </a:r>
            <a:r>
              <a:rPr kumimoji="0" lang="en-US" altLang="ja-JP" kern="0" dirty="0"/>
              <a:t>Android</a:t>
            </a:r>
            <a:r>
              <a:rPr kumimoji="0" lang="ja-JP" altLang="en-US" kern="0" dirty="0"/>
              <a:t>］ </a:t>
            </a:r>
          </a:p>
        </p:txBody>
      </p:sp>
      <p:sp>
        <p:nvSpPr>
          <p:cNvPr id="5" name="タイトル 1">
            <a:extLst>
              <a:ext uri="{FF2B5EF4-FFF2-40B4-BE49-F238E27FC236}">
                <a16:creationId xmlns:a16="http://schemas.microsoft.com/office/drawing/2014/main" id="{E62B61FE-BA63-0117-C36D-F8D0E59FB8A5}"/>
              </a:ext>
            </a:extLst>
          </p:cNvPr>
          <p:cNvSpPr txBox="1">
            <a:spLocks noChangeAspect="1"/>
          </p:cNvSpPr>
          <p:nvPr/>
        </p:nvSpPr>
        <p:spPr>
          <a:xfrm>
            <a:off x="480" y="361"/>
            <a:ext cx="1259335" cy="894339"/>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2800" b="1" i="0" kern="1200">
                <a:solidFill>
                  <a:schemeClr val="bg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defTabSz="914305">
              <a:lnSpc>
                <a:spcPct val="100000"/>
              </a:lnSpc>
            </a:pPr>
            <a:r>
              <a:rPr lang="en-US" altLang="ja-JP" sz="2799" dirty="0">
                <a:solidFill>
                  <a:sysClr val="windowText" lastClr="000000"/>
                </a:solidFill>
              </a:rPr>
              <a:t>1-D</a:t>
            </a:r>
            <a:endParaRPr kumimoji="0" lang="ja-JP" altLang="en-US" sz="2799" kern="0" dirty="0">
              <a:solidFill>
                <a:sysClr val="windowText" lastClr="000000"/>
              </a:solidFill>
            </a:endParaRPr>
          </a:p>
        </p:txBody>
      </p:sp>
      <p:cxnSp>
        <p:nvCxnSpPr>
          <p:cNvPr id="13" name="直線矢印コネクタ 12">
            <a:extLst>
              <a:ext uri="{FF2B5EF4-FFF2-40B4-BE49-F238E27FC236}">
                <a16:creationId xmlns:a16="http://schemas.microsoft.com/office/drawing/2014/main" id="{527DE207-6585-7802-B6E4-7AE7F6048097}"/>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6B6FA6ED-DCE1-84A0-E29F-00F7BF86F3B6}"/>
              </a:ext>
            </a:extLst>
          </p:cNvPr>
          <p:cNvSpPr txBox="1"/>
          <p:nvPr/>
        </p:nvSpPr>
        <p:spPr>
          <a:xfrm>
            <a:off x="1101756"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9" name="テキスト ボックス 18">
            <a:extLst>
              <a:ext uri="{FF2B5EF4-FFF2-40B4-BE49-F238E27FC236}">
                <a16:creationId xmlns:a16="http://schemas.microsoft.com/office/drawing/2014/main" id="{2C2025C4-819A-CFE4-5E2A-78C30FF06D8D}"/>
              </a:ext>
            </a:extLst>
          </p:cNvPr>
          <p:cNvSpPr txBox="1"/>
          <p:nvPr/>
        </p:nvSpPr>
        <p:spPr>
          <a:xfrm>
            <a:off x="5296378" y="1512998"/>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BF903345-FB05-295E-716A-0FE02B3AEFD1}"/>
              </a:ext>
            </a:extLst>
          </p:cNvPr>
          <p:cNvSpPr txBox="1"/>
          <p:nvPr/>
        </p:nvSpPr>
        <p:spPr>
          <a:xfrm>
            <a:off x="5810328" y="1590111"/>
            <a:ext cx="3247946"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画面を</a:t>
            </a:r>
            <a:r>
              <a:rPr lang="ja-JP" altLang="en-US" dirty="0">
                <a:solidFill>
                  <a:prstClr val="black"/>
                </a:solidFill>
                <a:latin typeface="BIZ UDPゴシック" panose="020B0400000000000000" pitchFamily="50" charset="-128"/>
                <a:ea typeface="BIZ UDPゴシック" panose="020B0400000000000000" pitchFamily="50" charset="-128"/>
              </a:rPr>
              <a:t>下から上にスクロール</a:t>
            </a:r>
            <a:r>
              <a:rPr lang="ja-JP" altLang="en-US" sz="1800" dirty="0">
                <a:solidFill>
                  <a:prstClr val="black"/>
                </a:solidFill>
                <a:latin typeface="BIZ UDPゴシック" panose="020B0400000000000000" pitchFamily="50" charset="-128"/>
                <a:ea typeface="BIZ UDPゴシック" panose="020B0400000000000000" pitchFamily="50" charset="-128"/>
              </a:rPr>
              <a:t>し</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「位置情報」を探します</a:t>
            </a:r>
          </a:p>
        </p:txBody>
      </p:sp>
      <p:sp>
        <p:nvSpPr>
          <p:cNvPr id="24" name="テキスト ボックス 23">
            <a:extLst>
              <a:ext uri="{FF2B5EF4-FFF2-40B4-BE49-F238E27FC236}">
                <a16:creationId xmlns:a16="http://schemas.microsoft.com/office/drawing/2014/main" id="{64114956-46D0-9FE0-14B9-8E5389563B7D}"/>
              </a:ext>
            </a:extLst>
          </p:cNvPr>
          <p:cNvSpPr txBox="1"/>
          <p:nvPr/>
        </p:nvSpPr>
        <p:spPr>
          <a:xfrm>
            <a:off x="1650458" y="1590111"/>
            <a:ext cx="3355155" cy="369332"/>
          </a:xfrm>
          <a:prstGeom prst="rect">
            <a:avLst/>
          </a:prstGeom>
          <a:noFill/>
        </p:spPr>
        <p:txBody>
          <a:bodyPr wrap="square" lIns="91440" tIns="45720" rIns="91440" bIns="45720" rtlCol="0" anchor="t">
            <a:spAutoFit/>
          </a:bodyPr>
          <a:lstStyle/>
          <a:p>
            <a:r>
              <a:rPr lang="ja-JP" altLang="en-US" dirty="0">
                <a:latin typeface="BIZ UDPゴシック" panose="020B0400000000000000" pitchFamily="50" charset="-128"/>
                <a:ea typeface="BIZ UDPゴシック" panose="020B0400000000000000" pitchFamily="50" charset="-128"/>
              </a:rPr>
              <a:t>設定      を押します</a:t>
            </a:r>
            <a:endParaRPr lang="en-US" altLang="ja-JP" dirty="0">
              <a:latin typeface="BIZ UDPゴシック" panose="020B0400000000000000" pitchFamily="50" charset="-128"/>
              <a:ea typeface="BIZ UDPゴシック" panose="020B0400000000000000" pitchFamily="50" charset="-128"/>
            </a:endParaRPr>
          </a:p>
        </p:txBody>
      </p:sp>
      <p:pic>
        <p:nvPicPr>
          <p:cNvPr id="25" name="図 24">
            <a:extLst>
              <a:ext uri="{FF2B5EF4-FFF2-40B4-BE49-F238E27FC236}">
                <a16:creationId xmlns:a16="http://schemas.microsoft.com/office/drawing/2014/main" id="{9EF0B9B2-CB0C-60F6-83E5-00E16581960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67" b="89583" l="10000" r="90000">
                        <a14:foregroundMark x1="18182" y1="23958" x2="49091" y2="70833"/>
                        <a14:foregroundMark x1="49091" y1="70833" x2="68182" y2="18750"/>
                        <a14:foregroundMark x1="68182" y1="18750" x2="21818" y2="27083"/>
                        <a14:foregroundMark x1="21818" y1="27083" x2="20909" y2="28125"/>
                        <a14:foregroundMark x1="22727" y1="76042" x2="17273" y2="19792"/>
                        <a14:foregroundMark x1="17273" y1="19792" x2="80000" y2="33333"/>
                        <a14:foregroundMark x1="80000" y1="33333" x2="52727" y2="79167"/>
                        <a14:foregroundMark x1="52727" y1="79167" x2="20000" y2="66667"/>
                        <a14:foregroundMark x1="29091" y1="87500" x2="75455" y2="70833"/>
                        <a14:foregroundMark x1="75455" y1="70833" x2="77273" y2="57292"/>
                        <a14:foregroundMark x1="19091" y1="15625" x2="75455" y2="19792"/>
                        <a14:foregroundMark x1="67273" y1="15625" x2="31818" y2="15625"/>
                        <a14:foregroundMark x1="31818" y1="10417" x2="63636" y2="10417"/>
                        <a14:foregroundMark x1="65455" y1="4167" x2="31818" y2="5208"/>
                        <a14:backgroundMark x1="11818" y1="13542" x2="11818" y2="13542"/>
                        <a14:backgroundMark x1="12727" y1="13542" x2="12727" y2="13542"/>
                      </a14:backgroundRemoval>
                    </a14:imgEffect>
                  </a14:imgLayer>
                </a14:imgProps>
              </a:ext>
            </a:extLst>
          </a:blip>
          <a:srcRect l="20475" t="13922" r="22677" b="20784"/>
          <a:stretch/>
        </p:blipFill>
        <p:spPr>
          <a:xfrm>
            <a:off x="2230912" y="1598149"/>
            <a:ext cx="402478" cy="403440"/>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p:spPr>
      </p:pic>
      <p:pic>
        <p:nvPicPr>
          <p:cNvPr id="27" name="図 26" descr="グラフィカル ユーザー インターフェイス, アプリケーション&#10;&#10;自動的に生成された説明">
            <a:extLst>
              <a:ext uri="{FF2B5EF4-FFF2-40B4-BE49-F238E27FC236}">
                <a16:creationId xmlns:a16="http://schemas.microsoft.com/office/drawing/2014/main" id="{2AB1D3EB-02F6-71FD-5C38-E4DE0C50BF8A}"/>
              </a:ext>
            </a:extLst>
          </p:cNvPr>
          <p:cNvPicPr>
            <a:picLocks noChangeAspect="1"/>
          </p:cNvPicPr>
          <p:nvPr/>
        </p:nvPicPr>
        <p:blipFill>
          <a:blip r:embed="rId8"/>
          <a:stretch>
            <a:fillRect/>
          </a:stretch>
        </p:blipFill>
        <p:spPr>
          <a:xfrm>
            <a:off x="1490402" y="2399287"/>
            <a:ext cx="1964330" cy="4282502"/>
          </a:xfrm>
          <a:prstGeom prst="rect">
            <a:avLst/>
          </a:prstGeom>
          <a:ln>
            <a:solidFill>
              <a:schemeClr val="tx1"/>
            </a:solidFill>
          </a:ln>
        </p:spPr>
      </p:pic>
      <p:sp>
        <p:nvSpPr>
          <p:cNvPr id="7" name="四角形: 角を丸くする 6">
            <a:extLst>
              <a:ext uri="{FF2B5EF4-FFF2-40B4-BE49-F238E27FC236}">
                <a16:creationId xmlns:a16="http://schemas.microsoft.com/office/drawing/2014/main" id="{07506537-EE19-58AB-5314-7C9F7B10B541}"/>
              </a:ext>
            </a:extLst>
          </p:cNvPr>
          <p:cNvSpPr/>
          <p:nvPr/>
        </p:nvSpPr>
        <p:spPr>
          <a:xfrm>
            <a:off x="2966473" y="5285819"/>
            <a:ext cx="368398" cy="37091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pic>
        <p:nvPicPr>
          <p:cNvPr id="28" name="図 27" descr="グラフィカル ユーザー インターフェイス, テキスト&#10;&#10;自動的に生成された説明">
            <a:extLst>
              <a:ext uri="{FF2B5EF4-FFF2-40B4-BE49-F238E27FC236}">
                <a16:creationId xmlns:a16="http://schemas.microsoft.com/office/drawing/2014/main" id="{0B1537C0-9E54-4FA1-6FD4-BD82098BA0CC}"/>
              </a:ext>
            </a:extLst>
          </p:cNvPr>
          <p:cNvPicPr>
            <a:picLocks noChangeAspect="1"/>
          </p:cNvPicPr>
          <p:nvPr/>
        </p:nvPicPr>
        <p:blipFill>
          <a:blip r:embed="rId9"/>
          <a:stretch>
            <a:fillRect/>
          </a:stretch>
        </p:blipFill>
        <p:spPr>
          <a:xfrm>
            <a:off x="5656839" y="2399289"/>
            <a:ext cx="1964330" cy="4282500"/>
          </a:xfrm>
          <a:prstGeom prst="rect">
            <a:avLst/>
          </a:prstGeom>
          <a:ln>
            <a:solidFill>
              <a:schemeClr val="tx1"/>
            </a:solidFill>
          </a:ln>
        </p:spPr>
      </p:pic>
      <p:pic>
        <p:nvPicPr>
          <p:cNvPr id="31" name="図 30" descr="文字の書かれた紙&#10;&#10;中程度の精度で自動的に生成された説明">
            <a:extLst>
              <a:ext uri="{FF2B5EF4-FFF2-40B4-BE49-F238E27FC236}">
                <a16:creationId xmlns:a16="http://schemas.microsoft.com/office/drawing/2014/main" id="{A8451E7B-F160-8A45-11B5-EEC6CC03FF10}"/>
              </a:ext>
            </a:extLst>
          </p:cNvPr>
          <p:cNvPicPr>
            <a:picLocks noChangeAspect="1"/>
          </p:cNvPicPr>
          <p:nvPr/>
        </p:nvPicPr>
        <p:blipFill rotWithShape="1">
          <a:blip r:embed="rId10"/>
          <a:srcRect t="41063" r="5127" b="45721"/>
          <a:stretch/>
        </p:blipFill>
        <p:spPr>
          <a:xfrm>
            <a:off x="7005294" y="5186735"/>
            <a:ext cx="1993198" cy="601638"/>
          </a:xfrm>
          <a:prstGeom prst="rect">
            <a:avLst/>
          </a:prstGeom>
        </p:spPr>
      </p:pic>
      <p:sp>
        <p:nvSpPr>
          <p:cNvPr id="30" name="思考の吹き出し: 雲形 29">
            <a:extLst>
              <a:ext uri="{FF2B5EF4-FFF2-40B4-BE49-F238E27FC236}">
                <a16:creationId xmlns:a16="http://schemas.microsoft.com/office/drawing/2014/main" id="{AB379F8B-BCB4-22DD-BDEA-4E89E49A0D7F}"/>
              </a:ext>
            </a:extLst>
          </p:cNvPr>
          <p:cNvSpPr/>
          <p:nvPr/>
        </p:nvSpPr>
        <p:spPr>
          <a:xfrm>
            <a:off x="6945513" y="4888298"/>
            <a:ext cx="2112761" cy="1316420"/>
          </a:xfrm>
          <a:prstGeom prst="cloudCallout">
            <a:avLst>
              <a:gd name="adj1" fmla="val -53686"/>
              <a:gd name="adj2" fmla="val 64959"/>
            </a:avLst>
          </a:prstGeom>
          <a:noFill/>
          <a:ln w="190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2" name="テキスト ボックス 31">
            <a:extLst>
              <a:ext uri="{FF2B5EF4-FFF2-40B4-BE49-F238E27FC236}">
                <a16:creationId xmlns:a16="http://schemas.microsoft.com/office/drawing/2014/main" id="{E0ACE41E-683A-AF80-2A58-8361913890A5}"/>
              </a:ext>
            </a:extLst>
          </p:cNvPr>
          <p:cNvSpPr txBox="1"/>
          <p:nvPr/>
        </p:nvSpPr>
        <p:spPr>
          <a:xfrm>
            <a:off x="4116679" y="1024193"/>
            <a:ext cx="5020926" cy="361959"/>
          </a:xfrm>
          <a:prstGeom prst="rect">
            <a:avLst/>
          </a:prstGeom>
          <a:noFill/>
        </p:spPr>
        <p:txBody>
          <a:bodyPr wrap="square" rtlCol="0">
            <a:spAutoFit/>
          </a:bodyPr>
          <a:lstStyle/>
          <a:p>
            <a:pPr marL="187325" indent="-187325" algn="r">
              <a:lnSpc>
                <a:spcPct val="130000"/>
              </a:lnSpc>
              <a:buFont typeface="BIZ UDPゴシック" panose="020B0400000000000000" pitchFamily="50" charset="-128"/>
              <a:buChar char="※"/>
            </a:pPr>
            <a:r>
              <a:rPr kumimoji="1" lang="ja-JP" altLang="en-US" sz="1600" dirty="0">
                <a:solidFill>
                  <a:srgbClr val="4472C4"/>
                </a:solidFill>
                <a:latin typeface="BIZ UDPゴシック" panose="020B0400000000000000" pitchFamily="50" charset="-128"/>
                <a:ea typeface="BIZ UDPゴシック" panose="020B0400000000000000" pitchFamily="50" charset="-128"/>
              </a:rPr>
              <a:t>機種によって</a:t>
            </a:r>
            <a:r>
              <a:rPr lang="ja-JP" altLang="en-US" sz="1600" dirty="0">
                <a:solidFill>
                  <a:srgbClr val="4472C4"/>
                </a:solidFill>
                <a:latin typeface="BIZ UDPゴシック" panose="020B0400000000000000" pitchFamily="50" charset="-128"/>
                <a:ea typeface="BIZ UDPゴシック" panose="020B0400000000000000" pitchFamily="50" charset="-128"/>
              </a:rPr>
              <a:t>項目名等が</a:t>
            </a:r>
            <a:r>
              <a:rPr kumimoji="1" lang="ja-JP" altLang="en-US" sz="1600" dirty="0">
                <a:solidFill>
                  <a:srgbClr val="4472C4"/>
                </a:solidFill>
                <a:latin typeface="BIZ UDPゴシック" panose="020B0400000000000000" pitchFamily="50" charset="-128"/>
                <a:ea typeface="BIZ UDPゴシック" panose="020B0400000000000000" pitchFamily="50" charset="-128"/>
              </a:rPr>
              <a:t>異なる場合があります</a:t>
            </a:r>
          </a:p>
        </p:txBody>
      </p:sp>
      <p:sp>
        <p:nvSpPr>
          <p:cNvPr id="33" name="テキスト ボックス 32">
            <a:extLst>
              <a:ext uri="{FF2B5EF4-FFF2-40B4-BE49-F238E27FC236}">
                <a16:creationId xmlns:a16="http://schemas.microsoft.com/office/drawing/2014/main" id="{02D95AE1-0CB7-F988-54D2-B768CB4068D9}"/>
              </a:ext>
            </a:extLst>
          </p:cNvPr>
          <p:cNvSpPr txBox="1"/>
          <p:nvPr/>
        </p:nvSpPr>
        <p:spPr>
          <a:xfrm>
            <a:off x="6639004" y="62278"/>
            <a:ext cx="2588148" cy="717825"/>
          </a:xfrm>
          <a:prstGeom prst="rect">
            <a:avLst/>
          </a:prstGeom>
          <a:noFill/>
        </p:spPr>
        <p:txBody>
          <a:bodyPr wrap="square" rtlCol="0">
            <a:spAutoFit/>
          </a:bodyPr>
          <a:lstStyle/>
          <a:p>
            <a:pPr>
              <a:lnSpc>
                <a:spcPct val="130000"/>
              </a:lnSpc>
            </a:pPr>
            <a:r>
              <a:rPr lang="ja-JP" altLang="en-US" sz="1100" dirty="0">
                <a:solidFill>
                  <a:srgbClr val="4472C4"/>
                </a:solidFill>
                <a:latin typeface="BIZ UDPゴシック" panose="020B0400000000000000" pitchFamily="50" charset="-128"/>
                <a:ea typeface="BIZ UDPゴシック" panose="020B0400000000000000" pitchFamily="50" charset="-128"/>
              </a:rPr>
              <a:t>掲載機種：</a:t>
            </a:r>
            <a:r>
              <a:rPr lang="en-US" altLang="ja-JP" sz="1100" dirty="0">
                <a:solidFill>
                  <a:srgbClr val="4472C4"/>
                </a:solidFill>
                <a:latin typeface="BIZ UDPゴシック" panose="020B0400000000000000" pitchFamily="50" charset="-128"/>
                <a:ea typeface="BIZ UDPゴシック" panose="020B0400000000000000" pitchFamily="50" charset="-128"/>
              </a:rPr>
              <a:t>Galaxy</a:t>
            </a:r>
            <a:r>
              <a:rPr lang="ja-JP" altLang="en-US" sz="1100" dirty="0">
                <a:solidFill>
                  <a:srgbClr val="4472C4"/>
                </a:solidFill>
                <a:latin typeface="BIZ UDPゴシック" panose="020B0400000000000000" pitchFamily="50" charset="-128"/>
                <a:ea typeface="BIZ UDPゴシック" panose="020B0400000000000000" pitchFamily="50" charset="-128"/>
              </a:rPr>
              <a:t> </a:t>
            </a:r>
            <a:r>
              <a:rPr lang="en-US" altLang="ja-JP" sz="1100" dirty="0">
                <a:solidFill>
                  <a:srgbClr val="4472C4"/>
                </a:solidFill>
                <a:latin typeface="BIZ UDPゴシック" panose="020B0400000000000000" pitchFamily="50" charset="-128"/>
                <a:ea typeface="BIZ UDPゴシック" panose="020B0400000000000000" pitchFamily="50" charset="-128"/>
              </a:rPr>
              <a:t>A20 SC-02M</a:t>
            </a:r>
          </a:p>
          <a:p>
            <a:pPr>
              <a:lnSpc>
                <a:spcPct val="130000"/>
              </a:lnSpc>
            </a:pPr>
            <a:r>
              <a:rPr lang="ja-JP" altLang="en-US" sz="1100" dirty="0">
                <a:solidFill>
                  <a:srgbClr val="4472C4"/>
                </a:solidFill>
                <a:latin typeface="BIZ UDPゴシック" panose="020B0400000000000000" pitchFamily="50" charset="-128"/>
                <a:ea typeface="BIZ UDPゴシック" panose="020B0400000000000000" pitchFamily="50" charset="-128"/>
              </a:rPr>
              <a:t>対応</a:t>
            </a:r>
            <a:r>
              <a:rPr lang="en-US" altLang="ja-JP" sz="1100" dirty="0">
                <a:solidFill>
                  <a:srgbClr val="4472C4"/>
                </a:solidFill>
                <a:latin typeface="BIZ UDPゴシック" panose="020B0400000000000000" pitchFamily="50" charset="-128"/>
                <a:ea typeface="BIZ UDPゴシック" panose="020B0400000000000000" pitchFamily="50" charset="-128"/>
              </a:rPr>
              <a:t>OS</a:t>
            </a:r>
            <a:r>
              <a:rPr lang="ja-JP" altLang="en-US" sz="1100" dirty="0">
                <a:solidFill>
                  <a:srgbClr val="4472C4"/>
                </a:solidFill>
                <a:latin typeface="BIZ UDPゴシック" panose="020B0400000000000000" pitchFamily="50" charset="-128"/>
                <a:ea typeface="BIZ UDPゴシック" panose="020B0400000000000000" pitchFamily="50" charset="-128"/>
              </a:rPr>
              <a:t>：</a:t>
            </a:r>
            <a:r>
              <a:rPr lang="en-US" altLang="ja-JP" sz="1100" dirty="0">
                <a:solidFill>
                  <a:srgbClr val="4472C4"/>
                </a:solidFill>
                <a:latin typeface="BIZ UDPゴシック" panose="020B0400000000000000" pitchFamily="50" charset="-128"/>
                <a:ea typeface="BIZ UDPゴシック" panose="020B0400000000000000" pitchFamily="50" charset="-128"/>
              </a:rPr>
              <a:t>Android9</a:t>
            </a:r>
          </a:p>
          <a:p>
            <a:pPr>
              <a:lnSpc>
                <a:spcPct val="130000"/>
              </a:lnSpc>
            </a:pPr>
            <a:r>
              <a:rPr lang="ja-JP" altLang="en-US" sz="1100" dirty="0">
                <a:solidFill>
                  <a:srgbClr val="4472C4"/>
                </a:solidFill>
                <a:latin typeface="BIZ UDPゴシック" panose="020B0400000000000000" pitchFamily="50" charset="-128"/>
                <a:ea typeface="BIZ UDPゴシック" panose="020B0400000000000000" pitchFamily="50" charset="-128"/>
              </a:rPr>
              <a:t>アプリのバージョン：</a:t>
            </a:r>
            <a:r>
              <a:rPr lang="en-US" altLang="ja-JP" sz="1100" dirty="0">
                <a:solidFill>
                  <a:srgbClr val="4472C4"/>
                </a:solidFill>
                <a:latin typeface="BIZ UDPゴシック" panose="020B0400000000000000" pitchFamily="50" charset="-128"/>
                <a:ea typeface="BIZ UDPゴシック" panose="020B0400000000000000" pitchFamily="50" charset="-128"/>
              </a:rPr>
              <a:t>23.0</a:t>
            </a:r>
          </a:p>
        </p:txBody>
      </p:sp>
      <p:sp>
        <p:nvSpPr>
          <p:cNvPr id="34" name="Slide Number Placeholder 5">
            <a:extLst>
              <a:ext uri="{FF2B5EF4-FFF2-40B4-BE49-F238E27FC236}">
                <a16:creationId xmlns:a16="http://schemas.microsoft.com/office/drawing/2014/main" id="{5AD35F0A-5362-6687-3A9C-CD7B863A02BC}"/>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
        <p:nvSpPr>
          <p:cNvPr id="3" name="矢印: 右 2">
            <a:extLst>
              <a:ext uri="{FF2B5EF4-FFF2-40B4-BE49-F238E27FC236}">
                <a16:creationId xmlns:a16="http://schemas.microsoft.com/office/drawing/2014/main" id="{EF1F803D-AC9D-EC66-7F26-BB837CDCB46A}"/>
              </a:ext>
            </a:extLst>
          </p:cNvPr>
          <p:cNvSpPr/>
          <p:nvPr/>
        </p:nvSpPr>
        <p:spPr>
          <a:xfrm rot="16200000">
            <a:off x="5565142" y="4786340"/>
            <a:ext cx="2124000" cy="608602"/>
          </a:xfrm>
          <a:prstGeom prst="rightArrow">
            <a:avLst>
              <a:gd name="adj1" fmla="val 47262"/>
              <a:gd name="adj2" fmla="val 53297"/>
            </a:avLst>
          </a:prstGeom>
          <a:solidFill>
            <a:schemeClr val="bg1"/>
          </a:solidFill>
          <a:ln w="1905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Tree>
    <p:extLst>
      <p:ext uri="{BB962C8B-B14F-4D97-AF65-F5344CB8AC3E}">
        <p14:creationId xmlns:p14="http://schemas.microsoft.com/office/powerpoint/2010/main" val="25011973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CC"/>
        </a:solidFill>
        <a:ln>
          <a:solidFill>
            <a:schemeClr val="accent6">
              <a:lumMod val="75000"/>
            </a:schemeClr>
          </a:solidFill>
        </a:ln>
      </a:spPr>
      <a:bodyPr rtlCol="0" anchor="ctr"/>
      <a:lstStyle>
        <a:defPPr algn="ctr">
          <a:defRPr kumimoji="1"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Relationships xmlns="http://schemas.openxmlformats.org/package/2006/relationships"><Relationship Id="rId1" Target="itemProps1.xml" Type="http://schemas.openxmlformats.org/officeDocument/2006/relationships/customXmlProps"/></Relationships>
</file>

<file path=customXml/_rels/item2.xml.rels><?xml version="1.0" encoding="UTF-8" standalone="yes"?><Relationships xmlns="http://schemas.openxmlformats.org/package/2006/relationships"><Relationship Id="rId1" Target="itemProps2.xml" Type="http://schemas.openxmlformats.org/officeDocument/2006/relationships/customXmlProps"/></Relationships>
</file>

<file path=customXml/_rels/item3.xml.rels><?xml version="1.0" encoding="UTF-8" standalone="yes"?><Relationships xmlns="http://schemas.openxmlformats.org/package/2006/relationships"><Relationship Id="rId1" Target="itemProps3.xml" Type="http://schemas.openxmlformats.org/officeDocument/2006/relationships/customXmlProps"/></Relationships>
</file>

<file path=customXml/item1.xml><?xml version="1.0" encoding="utf-8"?>
<p:properties xmlns:p="http://schemas.microsoft.com/office/2006/metadata/properties" xmlns:xsi="http://www.w3.org/2001/XMLSchema-instance" xmlns:pc="http://schemas.microsoft.com/office/infopath/2007/PartnerControls">
  <documentManagement>
    <_Flow_SignoffStatus xmlns="c23fec77-1f23-433b-b54b-3158c30b0fa3" xsi:nil="true"/>
    <TaxCatchAll xmlns="956f8374-eac6-4c01-9e9a-c7d7573af740" xsi:nil="true"/>
    <lcf76f155ced4ddcb4097134ff3c332f xmlns="c23fec77-1f23-433b-b54b-3158c30b0fa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84154F20975AA5409AAA8A81D223D4B6" ma:contentTypeVersion="15" ma:contentTypeDescription="新しいドキュメントを作成します。" ma:contentTypeScope="" ma:versionID="314d706d4a484fe7dec4c48c0c727a32">
  <xsd:schema xmlns:xsd="http://www.w3.org/2001/XMLSchema" xmlns:xs="http://www.w3.org/2001/XMLSchema" xmlns:p="http://schemas.microsoft.com/office/2006/metadata/properties" xmlns:ns2="c23fec77-1f23-433b-b54b-3158c30b0fa3" xmlns:ns3="956f8374-eac6-4c01-9e9a-c7d7573af740" targetNamespace="http://schemas.microsoft.com/office/2006/metadata/properties" ma:root="true" ma:fieldsID="36acf314f04ac0dee4af1caab1f68fe6" ns2:_="" ns3:_="">
    <xsd:import namespace="c23fec77-1f23-433b-b54b-3158c30b0fa3"/>
    <xsd:import namespace="956f8374-eac6-4c01-9e9a-c7d7573af740"/>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_Flow_SignoffStatu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3fec77-1f23-433b-b54b-3158c30b0fa3"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画像タグ" ma:readOnly="false" ma:fieldId="{5cf76f15-5ced-4ddc-b409-7134ff3c332f}" ma:taxonomyMulti="true" ma:sspId="1e1c6816-2a4f-4461-93c7-8dd281d6228d"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description="" ma:indexed="true" ma:internalName="MediaServiceLocation" ma:readOnly="true">
      <xsd:simpleType>
        <xsd:restriction base="dms:Text"/>
      </xsd:simpleType>
    </xsd:element>
    <xsd:element name="_Flow_SignoffStatus" ma:index="21" nillable="true" ma:displayName="承認の状態" ma:internalName="_x0024_Resources_x003a_core_x002c_Signoff_Status">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56f8374-eac6-4c01-9e9a-c7d7573af740"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4f4c2df7-119e-42eb-b5ef-c638e6a4a2bd}" ma:internalName="TaxCatchAll" ma:showField="CatchAllData" ma:web="956f8374-eac6-4c01-9e9a-c7d7573af74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F9E89BB-BD4E-420A-B282-DFBC2E5EEED0}">
  <ds:schemaRefs>
    <ds:schemaRef ds:uri="http://schemas.microsoft.com/office/infopath/2007/PartnerControls"/>
    <ds:schemaRef ds:uri="http://schemas.openxmlformats.org/package/2006/metadata/core-properties"/>
    <ds:schemaRef ds:uri="http://schemas.microsoft.com/office/2006/documentManagement/types"/>
    <ds:schemaRef ds:uri="http://www.w3.org/XML/1998/namespace"/>
    <ds:schemaRef ds:uri="http://purl.org/dc/elements/1.1/"/>
    <ds:schemaRef ds:uri="http://schemas.microsoft.com/office/2006/metadata/properties"/>
    <ds:schemaRef ds:uri="5ee39776-654d-4190-9d41-90b94a876707"/>
    <ds:schemaRef ds:uri="http://purl.org/dc/terms/"/>
    <ds:schemaRef ds:uri="http://purl.org/dc/dcmitype/"/>
  </ds:schemaRefs>
</ds:datastoreItem>
</file>

<file path=customXml/itemProps2.xml><?xml version="1.0" encoding="utf-8"?>
<ds:datastoreItem xmlns:ds="http://schemas.openxmlformats.org/officeDocument/2006/customXml" ds:itemID="{DC81A038-28EA-4852-A4B4-F585FA5FB89F}">
  <ds:schemaRefs>
    <ds:schemaRef ds:uri="http://schemas.microsoft.com/sharepoint/v3/contenttype/forms"/>
  </ds:schemaRefs>
</ds:datastoreItem>
</file>

<file path=customXml/itemProps3.xml><?xml version="1.0" encoding="utf-8"?>
<ds:datastoreItem xmlns:ds="http://schemas.openxmlformats.org/officeDocument/2006/customXml" ds:itemID="{6FDF207F-CCFB-4F8C-A3EF-EC7E75371913}"/>
</file>

<file path=docProps/app.xml><?xml version="1.0" encoding="utf-8"?>
<Properties xmlns="http://schemas.openxmlformats.org/officeDocument/2006/extended-properties" xmlns:vt="http://schemas.openxmlformats.org/officeDocument/2006/docPropsVTypes">
  <Template>Office Theme</Template>
  <Words>1847</Words>
  <PresentationFormat>画面に合わせる (4:3)</PresentationFormat>
  <Paragraphs>401</Paragraphs>
  <Slides>31</Slides>
  <Notes>31</Notes>
  <HiddenSlides>0</HiddenSlides>
  <MMClips>0</MMClips>
  <ScaleCrop>false</ScaleCrop>
  <HeadingPairs>
    <vt:vector size="8" baseType="variant">
      <vt:variant>
        <vt:lpstr>使用されているフォント</vt:lpstr>
      </vt:variant>
      <vt:variant>
        <vt:i4>7</vt:i4>
      </vt:variant>
      <vt:variant>
        <vt:lpstr>テーマ</vt:lpstr>
      </vt:variant>
      <vt:variant>
        <vt:i4>4</vt:i4>
      </vt:variant>
      <vt:variant>
        <vt:lpstr>埋め込まれた OLE サーバー</vt:lpstr>
      </vt:variant>
      <vt:variant>
        <vt:i4>1</vt:i4>
      </vt:variant>
      <vt:variant>
        <vt:lpstr>スライド タイトル</vt:lpstr>
      </vt:variant>
      <vt:variant>
        <vt:i4>31</vt:i4>
      </vt:variant>
    </vt:vector>
  </HeadingPairs>
  <TitlesOfParts>
    <vt:vector size="43" baseType="lpstr">
      <vt:lpstr>BIZ UDPゴシック</vt:lpstr>
      <vt:lpstr>メイリオ</vt:lpstr>
      <vt:lpstr>Yu Gothic</vt:lpstr>
      <vt:lpstr>Yu Gothic Light</vt:lpstr>
      <vt:lpstr>Arial</vt:lpstr>
      <vt:lpstr>Calibri</vt:lpstr>
      <vt:lpstr>Calibri Light</vt:lpstr>
      <vt:lpstr>ホワイト</vt:lpstr>
      <vt:lpstr>2_デザインの設定</vt:lpstr>
      <vt:lpstr>1_デザインの設定</vt:lpstr>
      <vt:lpstr>デザインの設定</vt:lpstr>
      <vt:lpstr>think-cell スライド</vt:lpstr>
      <vt:lpstr>PowerPoint プレゼンテーション</vt:lpstr>
      <vt:lpstr>PowerPoint プレゼンテーション</vt:lpstr>
      <vt:lpstr>PowerPoint プレゼンテーション</vt:lpstr>
      <vt:lpstr>1-A</vt:lpstr>
      <vt:lpstr>1-B</vt:lpstr>
      <vt:lpstr>1-C</vt:lpstr>
      <vt:lpstr>1-C</vt:lpstr>
      <vt:lpstr>位置情報設定の確認</vt:lpstr>
      <vt:lpstr>位置情報の確認　［Android］ </vt:lpstr>
      <vt:lpstr>位置情報の確認　［Android］ </vt:lpstr>
      <vt:lpstr>位置情報の確認　［iPhone］ </vt:lpstr>
      <vt:lpstr>位置情報の確認　［iPhone］ </vt:lpstr>
      <vt:lpstr>Googleマップの基本的な使い方</vt:lpstr>
      <vt:lpstr>Googleマップの基本的な使い方</vt:lpstr>
      <vt:lpstr>Googleマップの基本的な使い方</vt:lpstr>
      <vt:lpstr>地図表示の切り替え</vt:lpstr>
      <vt:lpstr>地図表示の切り替え</vt:lpstr>
      <vt:lpstr>交通情報の確認</vt:lpstr>
      <vt:lpstr>交通情報の確認</vt:lpstr>
      <vt:lpstr>ストリートビューの表示</vt:lpstr>
      <vt:lpstr>ストリートビューの表示</vt:lpstr>
      <vt:lpstr>ストリートビューの表示</vt:lpstr>
      <vt:lpstr>ストリートビューの表示</vt:lpstr>
      <vt:lpstr>付近の店や施設を調べる</vt:lpstr>
      <vt:lpstr>付近の店や施設を調べる</vt:lpstr>
      <vt:lpstr>付近の店や施設を調べる</vt:lpstr>
      <vt:lpstr>目的地までの経路を調べる</vt:lpstr>
      <vt:lpstr>目的地までの経路を調べる</vt:lpstr>
      <vt:lpstr>目的地までの経路を調べる</vt:lpstr>
      <vt:lpstr>PowerPoint プレゼンテーション</vt:lpstr>
      <vt:lpstr>PowerPoint プレゼンテーション</vt:lpstr>
    </vt:vector>
  </TitlesOfParts>
  <LinksUpToDate>false</LinksUpToDate>
  <SharedDoc>false</SharedDoc>
  <HyperlinksChanged>false</HyperlinksChanged>
</Properties>
</file>

<file path=docProps/core.xml><?xml version="1.0" encoding="utf-8"?>
<cp:coreProperties xmlns:cp="http://schemas.openxmlformats.org/package/2006/metadata/core-properties" xmlns:dc="http://purl.org/dc/elements/1.1/" xmlns:dcterms="http://purl.org/dc/terms/"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xd_ProgID">
    <vt:lpwstr/>
  </property>
  <property fmtid="{D5CDD505-2E9C-101B-9397-08002B2CF9AE}" pid="3" name="ComplianceAssetId">
    <vt:lpwstr/>
  </property>
  <property fmtid="{D5CDD505-2E9C-101B-9397-08002B2CF9AE}" pid="4" name="TemplateUrl">
    <vt:lpwstr/>
  </property>
  <property fmtid="{D5CDD505-2E9C-101B-9397-08002B2CF9AE}" pid="5" name="_ExtendedDescription">
    <vt:lpwstr/>
  </property>
  <property fmtid="{D5CDD505-2E9C-101B-9397-08002B2CF9AE}" pid="6" name="TriggerFlowInfo">
    <vt:lpwstr/>
  </property>
  <property fmtid="{D5CDD505-2E9C-101B-9397-08002B2CF9AE}" pid="7" name="xd_Signature">
    <vt:bool>false</vt:bool>
  </property>
  <property fmtid="{D5CDD505-2E9C-101B-9397-08002B2CF9AE}" pid="8" name="ContentTypeId">
    <vt:lpwstr>0x01010084154F20975AA5409AAA8A81D223D4B6</vt:lpwstr>
  </property>
  <property fmtid="{D5CDD505-2E9C-101B-9397-08002B2CF9AE}" pid="9" name="MediaServiceImageTags">
    <vt:lpwstr/>
  </property>
  <property fmtid="{D5CDD505-2E9C-101B-9397-08002B2CF9AE}" pid="10" name="Order">
    <vt:lpwstr>4239600.00000000</vt:lpwstr>
  </property>
  <property fmtid="{D5CDD505-2E9C-101B-9397-08002B2CF9AE}" pid="11" name="_SourceUrl">
    <vt:lpwstr/>
  </property>
  <property fmtid="{D5CDD505-2E9C-101B-9397-08002B2CF9AE}" pid="12" name="_SharedFileIndex">
    <vt:lpwstr/>
  </property>
</Properties>
</file>