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46"/>
  </p:notesMasterIdLst>
  <p:handoutMasterIdLst>
    <p:handoutMasterId r:id="rId47"/>
  </p:handoutMasterIdLst>
  <p:sldIdLst>
    <p:sldId id="269" r:id="rId8"/>
    <p:sldId id="529" r:id="rId9"/>
    <p:sldId id="266" r:id="rId10"/>
    <p:sldId id="441" r:id="rId11"/>
    <p:sldId id="462" r:id="rId12"/>
    <p:sldId id="467" r:id="rId13"/>
    <p:sldId id="468" r:id="rId14"/>
    <p:sldId id="465" r:id="rId15"/>
    <p:sldId id="474" r:id="rId16"/>
    <p:sldId id="452" r:id="rId17"/>
    <p:sldId id="486" r:id="rId18"/>
    <p:sldId id="444" r:id="rId19"/>
    <p:sldId id="466" r:id="rId20"/>
    <p:sldId id="487" r:id="rId21"/>
    <p:sldId id="526" r:id="rId22"/>
    <p:sldId id="528" r:id="rId23"/>
    <p:sldId id="527" r:id="rId24"/>
    <p:sldId id="455" r:id="rId25"/>
    <p:sldId id="419" r:id="rId26"/>
    <p:sldId id="470" r:id="rId27"/>
    <p:sldId id="469" r:id="rId28"/>
    <p:sldId id="456" r:id="rId29"/>
    <p:sldId id="488" r:id="rId30"/>
    <p:sldId id="471" r:id="rId31"/>
    <p:sldId id="472" r:id="rId32"/>
    <p:sldId id="436" r:id="rId33"/>
    <p:sldId id="457" r:id="rId34"/>
    <p:sldId id="464" r:id="rId35"/>
    <p:sldId id="489" r:id="rId36"/>
    <p:sldId id="459" r:id="rId37"/>
    <p:sldId id="460" r:id="rId38"/>
    <p:sldId id="473" r:id="rId39"/>
    <p:sldId id="446" r:id="rId40"/>
    <p:sldId id="490" r:id="rId41"/>
    <p:sldId id="461" r:id="rId42"/>
    <p:sldId id="485" r:id="rId43"/>
    <p:sldId id="1098" r:id="rId44"/>
    <p:sldId id="1107" r:id="rId45"/>
  </p:sldIdLst>
  <p:sldSz cx="9144000" cy="6858000" type="screen4x3"/>
  <p:notesSz cx="6737350" cy="9869488"/>
  <p:custDataLst>
    <p:tags r:id="rId4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5" userDrawn="1">
          <p15:clr>
            <a:srgbClr val="A4A3A4"/>
          </p15:clr>
        </p15:guide>
        <p15:guide id="2" orient="horz" pos="1570" userDrawn="1">
          <p15:clr>
            <a:srgbClr val="A4A3A4"/>
          </p15:clr>
        </p15:guide>
        <p15:guide id="3" orient="horz" pos="4042" userDrawn="1">
          <p15:clr>
            <a:srgbClr val="A4A3A4"/>
          </p15:clr>
        </p15:guide>
        <p15:guide id="4" pos="793" userDrawn="1">
          <p15:clr>
            <a:srgbClr val="A4A3A4"/>
          </p15:clr>
        </p15:guide>
        <p15:guide id="5" pos="2290" userDrawn="1">
          <p15:clr>
            <a:srgbClr val="A4A3A4"/>
          </p15:clr>
        </p15:guide>
        <p15:guide id="6" pos="1111" userDrawn="1">
          <p15:clr>
            <a:srgbClr val="A4A3A4"/>
          </p15:clr>
        </p15:guide>
        <p15:guide id="7" pos="3606" userDrawn="1">
          <p15:clr>
            <a:srgbClr val="A4A3A4"/>
          </p15:clr>
        </p15:guide>
        <p15:guide id="8" orient="horz" pos="1071" userDrawn="1">
          <p15:clr>
            <a:srgbClr val="A4A3A4"/>
          </p15:clr>
        </p15:guide>
        <p15:guide id="9" orient="horz" pos="37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0F4"/>
    <a:srgbClr val="FFFFCC"/>
    <a:srgbClr val="FEF7E0"/>
    <a:srgbClr val="FF3300"/>
    <a:srgbClr val="4472C4"/>
    <a:srgbClr val="009650"/>
    <a:srgbClr val="007864"/>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5C9C1-B390-446F-B55E-CFB9DBF0EFD3}" v="1" dt="2025-03-13T01:04:19.5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3242" autoAdjust="0"/>
  </p:normalViewPr>
  <p:slideViewPr>
    <p:cSldViewPr snapToGrid="0">
      <p:cViewPr varScale="1">
        <p:scale>
          <a:sx n="57" d="100"/>
          <a:sy n="57" d="100"/>
        </p:scale>
        <p:origin x="1480" y="44"/>
      </p:cViewPr>
      <p:guideLst>
        <p:guide orient="horz" pos="2455"/>
        <p:guide orient="horz" pos="1570"/>
        <p:guide orient="horz" pos="4042"/>
        <p:guide pos="793"/>
        <p:guide pos="2290"/>
        <p:guide pos="1111"/>
        <p:guide pos="3606"/>
        <p:guide orient="horz" pos="1071"/>
        <p:guide orient="horz" pos="372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4" d="100"/>
          <a:sy n="44" d="100"/>
        </p:scale>
        <p:origin x="2792" y="4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customXml/item2.xml" Type="http://schemas.openxmlformats.org/officeDocument/2006/relationships/customXml"/><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customXml/item3.xml" Type="http://schemas.openxmlformats.org/officeDocument/2006/relationships/customXml"/><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slides/slide30.xml" Type="http://schemas.openxmlformats.org/officeDocument/2006/relationships/slide"/><Relationship Id="rId38" Target="slides/slide31.xml" Type="http://schemas.openxmlformats.org/officeDocument/2006/relationships/slide"/><Relationship Id="rId39" Target="slides/slide32.xml" Type="http://schemas.openxmlformats.org/officeDocument/2006/relationships/slide"/><Relationship Id="rId4" Target="slideMasters/slideMaster1.xml" Type="http://schemas.openxmlformats.org/officeDocument/2006/relationships/slideMaster"/><Relationship Id="rId40" Target="slides/slide33.xml" Type="http://schemas.openxmlformats.org/officeDocument/2006/relationships/slide"/><Relationship Id="rId41" Target="slides/slide34.xml" Type="http://schemas.openxmlformats.org/officeDocument/2006/relationships/slide"/><Relationship Id="rId42" Target="slides/slide35.xml" Type="http://schemas.openxmlformats.org/officeDocument/2006/relationships/slide"/><Relationship Id="rId43" Target="slides/slide36.xml" Type="http://schemas.openxmlformats.org/officeDocument/2006/relationships/slide"/><Relationship Id="rId44" Target="slides/slide37.xml" Type="http://schemas.openxmlformats.org/officeDocument/2006/relationships/slide"/><Relationship Id="rId45" Target="slides/slide38.xml" Type="http://schemas.openxmlformats.org/officeDocument/2006/relationships/slide"/><Relationship Id="rId46" Target="notesMasters/notesMaster1.xml" Type="http://schemas.openxmlformats.org/officeDocument/2006/relationships/notesMaster"/><Relationship Id="rId47" Target="handoutMasters/handoutMaster1.xml" Type="http://schemas.openxmlformats.org/officeDocument/2006/relationships/handoutMaster"/><Relationship Id="rId48" Target="tags/tag1.xml" Type="http://schemas.openxmlformats.org/officeDocument/2006/relationships/tags"/><Relationship Id="rId49" Target="commentAuthors.xml" Type="http://schemas.openxmlformats.org/officeDocument/2006/relationships/commentAuthors"/><Relationship Id="rId5" Target="slideMasters/slideMaster2.xml" Type="http://schemas.openxmlformats.org/officeDocument/2006/relationships/slideMaster"/><Relationship Id="rId50" Target="presProps.xml" Type="http://schemas.openxmlformats.org/officeDocument/2006/relationships/presProps"/><Relationship Id="rId51" Target="viewProps.xml" Type="http://schemas.openxmlformats.org/officeDocument/2006/relationships/viewProps"/><Relationship Id="rId52" Target="theme/theme1.xml" Type="http://schemas.openxmlformats.org/officeDocument/2006/relationships/theme"/><Relationship Id="rId53" Target="tableStyles.xml" Type="http://schemas.openxmlformats.org/officeDocument/2006/relationships/tableStyles"/><Relationship Id="rId54" Target="revisionInfo.xml" Type="http://schemas.microsoft.com/office/2015/10/relationships/revisionInfo"/><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s/slide1.xml" Type="http://schemas.openxmlformats.org/officeDocument/2006/relationships/slide"/><Relationship Id="rId9" Target="slides/slide2.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678278F-B27D-8A22-C78F-94E461BAE800}"/>
              </a:ext>
            </a:extLst>
          </p:cNvPr>
          <p:cNvSpPr>
            <a:spLocks noGrp="1"/>
          </p:cNvSpPr>
          <p:nvPr>
            <p:ph type="hdr" sz="quarter"/>
          </p:nvPr>
        </p:nvSpPr>
        <p:spPr>
          <a:xfrm>
            <a:off x="0" y="0"/>
            <a:ext cx="2920101" cy="495459"/>
          </a:xfrm>
          <a:prstGeom prst="rect">
            <a:avLst/>
          </a:prstGeom>
        </p:spPr>
        <p:txBody>
          <a:bodyPr vert="horz" lIns="91458" tIns="45729" rIns="91458" bIns="4572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BC07CFE-5D65-FAAA-506B-8C50379121CF}"/>
              </a:ext>
            </a:extLst>
          </p:cNvPr>
          <p:cNvSpPr>
            <a:spLocks noGrp="1"/>
          </p:cNvSpPr>
          <p:nvPr>
            <p:ph type="dt" sz="quarter" idx="1"/>
          </p:nvPr>
        </p:nvSpPr>
        <p:spPr>
          <a:xfrm>
            <a:off x="3815662" y="0"/>
            <a:ext cx="2920100" cy="495459"/>
          </a:xfrm>
          <a:prstGeom prst="rect">
            <a:avLst/>
          </a:prstGeom>
        </p:spPr>
        <p:txBody>
          <a:bodyPr vert="horz" lIns="91458" tIns="45729" rIns="91458" bIns="45729" rtlCol="0"/>
          <a:lstStyle>
            <a:lvl1pPr algn="r">
              <a:defRPr sz="1200"/>
            </a:lvl1pPr>
          </a:lstStyle>
          <a:p>
            <a:fld id="{47A84F04-56E0-45D7-8DB5-4141400E51F1}" type="datetimeFigureOut">
              <a:rPr kumimoji="1" lang="ja-JP" altLang="en-US" smtClean="0"/>
              <a:t>2025/10/3</a:t>
            </a:fld>
            <a:endParaRPr kumimoji="1" lang="ja-JP" altLang="en-US"/>
          </a:p>
        </p:txBody>
      </p:sp>
      <p:sp>
        <p:nvSpPr>
          <p:cNvPr id="4" name="フッター プレースホルダー 3">
            <a:extLst>
              <a:ext uri="{FF2B5EF4-FFF2-40B4-BE49-F238E27FC236}">
                <a16:creationId xmlns:a16="http://schemas.microsoft.com/office/drawing/2014/main" id="{0B7C193B-1959-ABE1-2B1E-24C25C03EDD7}"/>
              </a:ext>
            </a:extLst>
          </p:cNvPr>
          <p:cNvSpPr>
            <a:spLocks noGrp="1"/>
          </p:cNvSpPr>
          <p:nvPr>
            <p:ph type="ftr" sz="quarter" idx="2"/>
          </p:nvPr>
        </p:nvSpPr>
        <p:spPr>
          <a:xfrm>
            <a:off x="0" y="9374029"/>
            <a:ext cx="2920101" cy="495459"/>
          </a:xfrm>
          <a:prstGeom prst="rect">
            <a:avLst/>
          </a:prstGeom>
        </p:spPr>
        <p:txBody>
          <a:bodyPr vert="horz" lIns="91458" tIns="45729" rIns="91458" bIns="4572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2AE568D-4FED-A7FC-F97C-1CB912654DC3}"/>
              </a:ext>
            </a:extLst>
          </p:cNvPr>
          <p:cNvSpPr>
            <a:spLocks noGrp="1"/>
          </p:cNvSpPr>
          <p:nvPr>
            <p:ph type="sldNum" sz="quarter" idx="3"/>
          </p:nvPr>
        </p:nvSpPr>
        <p:spPr>
          <a:xfrm>
            <a:off x="3815662" y="9374029"/>
            <a:ext cx="2920100" cy="495459"/>
          </a:xfrm>
          <a:prstGeom prst="rect">
            <a:avLst/>
          </a:prstGeom>
        </p:spPr>
        <p:txBody>
          <a:bodyPr vert="horz" lIns="91458" tIns="45729" rIns="91458" bIns="45729" rtlCol="0" anchor="b"/>
          <a:lstStyle>
            <a:lvl1pPr algn="r">
              <a:defRPr sz="1200"/>
            </a:lvl1pPr>
          </a:lstStyle>
          <a:p>
            <a:fld id="{5E8B2CB9-B1A1-4B24-AFE0-D78623394B40}" type="slidenum">
              <a:rPr kumimoji="1" lang="ja-JP" altLang="en-US" smtClean="0"/>
              <a:t>‹#›</a:t>
            </a:fld>
            <a:endParaRPr kumimoji="1" lang="ja-JP" altLang="en-US"/>
          </a:p>
        </p:txBody>
      </p:sp>
    </p:spTree>
    <p:extLst>
      <p:ext uri="{BB962C8B-B14F-4D97-AF65-F5344CB8AC3E}">
        <p14:creationId xmlns:p14="http://schemas.microsoft.com/office/powerpoint/2010/main" val="3017196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519" cy="495188"/>
          </a:xfrm>
          <a:prstGeom prst="rect">
            <a:avLst/>
          </a:prstGeom>
        </p:spPr>
        <p:txBody>
          <a:bodyPr vert="horz" lIns="91453" tIns="45727" rIns="91453" bIns="457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2" y="1"/>
            <a:ext cx="2919519" cy="495188"/>
          </a:xfrm>
          <a:prstGeom prst="rect">
            <a:avLst/>
          </a:prstGeom>
        </p:spPr>
        <p:txBody>
          <a:bodyPr vert="horz" lIns="91453" tIns="45727" rIns="91453" bIns="45727" rtlCol="0"/>
          <a:lstStyle>
            <a:lvl1pPr algn="r">
              <a:defRPr sz="1200"/>
            </a:lvl1pPr>
          </a:lstStyle>
          <a:p>
            <a:fld id="{BA50B120-CD90-CA4A-A384-DB7B908530F3}" type="datetimeFigureOut">
              <a:rPr kumimoji="1" lang="ja-JP" altLang="en-US" smtClean="0"/>
              <a:t>2025/10/3</a:t>
            </a:fld>
            <a:endParaRPr kumimoji="1" lang="ja-JP" altLang="en-US"/>
          </a:p>
        </p:txBody>
      </p:sp>
      <p:sp>
        <p:nvSpPr>
          <p:cNvPr id="4" name="スライド イメージ プレースホルダー 3"/>
          <p:cNvSpPr>
            <a:spLocks noGrp="1" noRot="1" noChangeAspect="1"/>
          </p:cNvSpPr>
          <p:nvPr>
            <p:ph type="sldImg" idx="2"/>
          </p:nvPr>
        </p:nvSpPr>
        <p:spPr>
          <a:xfrm>
            <a:off x="735013" y="608013"/>
            <a:ext cx="5267325" cy="3951287"/>
          </a:xfrm>
          <a:prstGeom prst="rect">
            <a:avLst/>
          </a:prstGeom>
          <a:noFill/>
          <a:ln w="12700">
            <a:solidFill>
              <a:prstClr val="black"/>
            </a:solidFill>
          </a:ln>
        </p:spPr>
        <p:txBody>
          <a:bodyPr vert="horz" lIns="91453" tIns="45727" rIns="91453" bIns="45727" rtlCol="0" anchor="ctr"/>
          <a:lstStyle/>
          <a:p>
            <a:endParaRPr lang="ja-JP" altLang="en-US"/>
          </a:p>
        </p:txBody>
      </p:sp>
      <p:sp>
        <p:nvSpPr>
          <p:cNvPr id="5" name="ノート プレースホルダー 4"/>
          <p:cNvSpPr>
            <a:spLocks noGrp="1"/>
          </p:cNvSpPr>
          <p:nvPr>
            <p:ph type="body" sz="quarter" idx="3"/>
          </p:nvPr>
        </p:nvSpPr>
        <p:spPr>
          <a:xfrm>
            <a:off x="379637" y="4663502"/>
            <a:ext cx="5978072" cy="4879754"/>
          </a:xfrm>
          <a:prstGeom prst="rect">
            <a:avLst/>
          </a:prstGeom>
        </p:spPr>
        <p:txBody>
          <a:bodyPr vert="horz" lIns="91453" tIns="45727" rIns="91453" bIns="457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2"/>
            <a:ext cx="2919519" cy="495187"/>
          </a:xfrm>
          <a:prstGeom prst="rect">
            <a:avLst/>
          </a:prstGeom>
        </p:spPr>
        <p:txBody>
          <a:bodyPr vert="horz" lIns="91453" tIns="45727" rIns="91453" bIns="457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2" y="9374302"/>
            <a:ext cx="2919519" cy="495187"/>
          </a:xfrm>
          <a:prstGeom prst="rect">
            <a:avLst/>
          </a:prstGeom>
        </p:spPr>
        <p:txBody>
          <a:bodyPr vert="horz" lIns="91453" tIns="45727" rIns="91453" bIns="45727"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a:t>
            </a:fld>
            <a:endParaRPr lang="ja-JP" altLang="en-US"/>
          </a:p>
        </p:txBody>
      </p:sp>
      <p:sp>
        <p:nvSpPr>
          <p:cNvPr id="7" name="スライド イメージ プレースホルダー 6">
            <a:extLst>
              <a:ext uri="{FF2B5EF4-FFF2-40B4-BE49-F238E27FC236}">
                <a16:creationId xmlns:a16="http://schemas.microsoft.com/office/drawing/2014/main" id="{15EF6723-B309-603C-F1F4-3EFEEF0153C5}"/>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161C0937-DDCA-F360-C03B-21C81F051ABF}"/>
              </a:ext>
            </a:extLst>
          </p:cNvPr>
          <p:cNvSpPr>
            <a:spLocks noGrp="1" noRot="1" noChangeAspect="1"/>
          </p:cNvSpPr>
          <p:nvPr>
            <p:ph type="sldImg"/>
          </p:nvPr>
        </p:nvSpPr>
        <p:spPr/>
      </p:sp>
    </p:spTree>
    <p:extLst>
      <p:ext uri="{BB962C8B-B14F-4D97-AF65-F5344CB8AC3E}">
        <p14:creationId xmlns:p14="http://schemas.microsoft.com/office/powerpoint/2010/main" val="49381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1D74C802-E0B4-BF2A-5AC2-AC203B10BB9B}"/>
              </a:ext>
            </a:extLst>
          </p:cNvPr>
          <p:cNvSpPr>
            <a:spLocks noGrp="1" noRot="1" noChangeAspect="1"/>
          </p:cNvSpPr>
          <p:nvPr>
            <p:ph type="sldImg"/>
          </p:nvPr>
        </p:nvSpPr>
        <p:spPr/>
      </p:sp>
    </p:spTree>
    <p:extLst>
      <p:ext uri="{BB962C8B-B14F-4D97-AF65-F5344CB8AC3E}">
        <p14:creationId xmlns:p14="http://schemas.microsoft.com/office/powerpoint/2010/main" val="98939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DA291F1E-DF66-2424-9DA7-6A1B8AB248BE}"/>
              </a:ext>
            </a:extLst>
          </p:cNvPr>
          <p:cNvSpPr>
            <a:spLocks noGrp="1" noRot="1" noChangeAspect="1"/>
          </p:cNvSpPr>
          <p:nvPr>
            <p:ph type="sldImg"/>
          </p:nvPr>
        </p:nvSpPr>
        <p:spPr/>
      </p:sp>
    </p:spTree>
    <p:extLst>
      <p:ext uri="{BB962C8B-B14F-4D97-AF65-F5344CB8AC3E}">
        <p14:creationId xmlns:p14="http://schemas.microsoft.com/office/powerpoint/2010/main" val="291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27D5986C-976D-A68A-C5B9-17DA18F8D97C}"/>
              </a:ext>
            </a:extLst>
          </p:cNvPr>
          <p:cNvSpPr>
            <a:spLocks noGrp="1" noRot="1" noChangeAspect="1"/>
          </p:cNvSpPr>
          <p:nvPr>
            <p:ph type="sldImg"/>
          </p:nvPr>
        </p:nvSpPr>
        <p:spPr/>
      </p:sp>
    </p:spTree>
    <p:extLst>
      <p:ext uri="{BB962C8B-B14F-4D97-AF65-F5344CB8AC3E}">
        <p14:creationId xmlns:p14="http://schemas.microsoft.com/office/powerpoint/2010/main" val="237262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1D5562CD-F8DB-BCA4-1F57-6F70AF6E0972}"/>
              </a:ext>
            </a:extLst>
          </p:cNvPr>
          <p:cNvSpPr>
            <a:spLocks noGrp="1" noRot="1" noChangeAspect="1"/>
          </p:cNvSpPr>
          <p:nvPr>
            <p:ph type="sldImg"/>
          </p:nvPr>
        </p:nvSpPr>
        <p:spPr/>
      </p:sp>
    </p:spTree>
    <p:extLst>
      <p:ext uri="{BB962C8B-B14F-4D97-AF65-F5344CB8AC3E}">
        <p14:creationId xmlns:p14="http://schemas.microsoft.com/office/powerpoint/2010/main" val="117014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73AC846E-7CD7-6937-7BFE-248524E9FE03}"/>
              </a:ext>
            </a:extLst>
          </p:cNvPr>
          <p:cNvSpPr>
            <a:spLocks noGrp="1" noRot="1" noChangeAspect="1"/>
          </p:cNvSpPr>
          <p:nvPr>
            <p:ph type="sldImg"/>
          </p:nvPr>
        </p:nvSpPr>
        <p:spPr/>
      </p:sp>
    </p:spTree>
    <p:extLst>
      <p:ext uri="{BB962C8B-B14F-4D97-AF65-F5344CB8AC3E}">
        <p14:creationId xmlns:p14="http://schemas.microsoft.com/office/powerpoint/2010/main" val="166214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390BC4B7-6F98-A523-9B0D-E546EF5DA26E}"/>
              </a:ext>
            </a:extLst>
          </p:cNvPr>
          <p:cNvSpPr>
            <a:spLocks noGrp="1" noRot="1" noChangeAspect="1"/>
          </p:cNvSpPr>
          <p:nvPr>
            <p:ph type="sldImg"/>
          </p:nvPr>
        </p:nvSpPr>
        <p:spPr/>
      </p:sp>
    </p:spTree>
    <p:extLst>
      <p:ext uri="{BB962C8B-B14F-4D97-AF65-F5344CB8AC3E}">
        <p14:creationId xmlns:p14="http://schemas.microsoft.com/office/powerpoint/2010/main" val="302342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17</a:t>
            </a:fld>
            <a:endParaRPr lang="ja-JP" altLang="en-US"/>
          </a:p>
        </p:txBody>
      </p:sp>
      <p:sp>
        <p:nvSpPr>
          <p:cNvPr id="10" name="スライド イメージ プレースホルダー 9">
            <a:extLst>
              <a:ext uri="{FF2B5EF4-FFF2-40B4-BE49-F238E27FC236}">
                <a16:creationId xmlns:a16="http://schemas.microsoft.com/office/drawing/2014/main" id="{EFA852B0-0773-38EE-0CAD-A3AD0B91C9BF}"/>
              </a:ext>
            </a:extLst>
          </p:cNvPr>
          <p:cNvSpPr>
            <a:spLocks noGrp="1" noRot="1" noChangeAspect="1"/>
          </p:cNvSpPr>
          <p:nvPr>
            <p:ph type="sldImg"/>
          </p:nvPr>
        </p:nvSpPr>
        <p:spPr/>
      </p:sp>
    </p:spTree>
    <p:extLst>
      <p:ext uri="{BB962C8B-B14F-4D97-AF65-F5344CB8AC3E}">
        <p14:creationId xmlns:p14="http://schemas.microsoft.com/office/powerpoint/2010/main" val="3843246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18</a:t>
            </a:fld>
            <a:endParaRPr lang="ja-JP" altLang="en-US"/>
          </a:p>
        </p:txBody>
      </p:sp>
      <p:sp>
        <p:nvSpPr>
          <p:cNvPr id="16" name="スライド イメージ プレースホルダー 15">
            <a:extLst>
              <a:ext uri="{FF2B5EF4-FFF2-40B4-BE49-F238E27FC236}">
                <a16:creationId xmlns:a16="http://schemas.microsoft.com/office/drawing/2014/main" id="{F9168525-1A00-7901-22E3-C1B1AD44456D}"/>
              </a:ext>
            </a:extLst>
          </p:cNvPr>
          <p:cNvSpPr>
            <a:spLocks noGrp="1" noRot="1" noChangeAspect="1"/>
          </p:cNvSpPr>
          <p:nvPr>
            <p:ph type="sldImg"/>
          </p:nvPr>
        </p:nvSpPr>
        <p:spPr/>
      </p:sp>
    </p:spTree>
    <p:extLst>
      <p:ext uri="{BB962C8B-B14F-4D97-AF65-F5344CB8AC3E}">
        <p14:creationId xmlns:p14="http://schemas.microsoft.com/office/powerpoint/2010/main" val="161269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4EF2E0BD-DE52-DB64-6044-F3F9086CA271}"/>
              </a:ext>
            </a:extLst>
          </p:cNvPr>
          <p:cNvSpPr>
            <a:spLocks noGrp="1" noRot="1" noChangeAspect="1"/>
          </p:cNvSpPr>
          <p:nvPr>
            <p:ph type="sldImg"/>
          </p:nvPr>
        </p:nvSpPr>
        <p:spPr/>
      </p:sp>
    </p:spTree>
    <p:extLst>
      <p:ext uri="{BB962C8B-B14F-4D97-AF65-F5344CB8AC3E}">
        <p14:creationId xmlns:p14="http://schemas.microsoft.com/office/powerpoint/2010/main" val="5777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A0FA83E3-D09D-684C-E25A-0695D864C584}"/>
              </a:ext>
            </a:extLst>
          </p:cNvPr>
          <p:cNvSpPr>
            <a:spLocks noGrp="1" noRot="1" noChangeAspect="1"/>
          </p:cNvSpPr>
          <p:nvPr>
            <p:ph type="sldImg"/>
          </p:nvPr>
        </p:nvSpPr>
        <p:spPr/>
      </p:sp>
    </p:spTree>
    <p:extLst>
      <p:ext uri="{BB962C8B-B14F-4D97-AF65-F5344CB8AC3E}">
        <p14:creationId xmlns:p14="http://schemas.microsoft.com/office/powerpoint/2010/main" val="227304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EF207E3B-2369-AFE4-E074-846589DC56AD}"/>
              </a:ext>
            </a:extLst>
          </p:cNvPr>
          <p:cNvSpPr>
            <a:spLocks noGrp="1" noRot="1" noChangeAspect="1"/>
          </p:cNvSpPr>
          <p:nvPr>
            <p:ph type="sldImg"/>
          </p:nvPr>
        </p:nvSpPr>
        <p:spPr/>
      </p:sp>
    </p:spTree>
    <p:extLst>
      <p:ext uri="{BB962C8B-B14F-4D97-AF65-F5344CB8AC3E}">
        <p14:creationId xmlns:p14="http://schemas.microsoft.com/office/powerpoint/2010/main" val="362746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21</a:t>
            </a:fld>
            <a:endParaRPr lang="ja-JP" altLang="en-US"/>
          </a:p>
        </p:txBody>
      </p:sp>
      <p:sp>
        <p:nvSpPr>
          <p:cNvPr id="7" name="スライド イメージ プレースホルダー 6">
            <a:extLst>
              <a:ext uri="{FF2B5EF4-FFF2-40B4-BE49-F238E27FC236}">
                <a16:creationId xmlns:a16="http://schemas.microsoft.com/office/drawing/2014/main" id="{33740DF9-45E9-EE79-105A-27B02CFF616A}"/>
              </a:ext>
            </a:extLst>
          </p:cNvPr>
          <p:cNvSpPr>
            <a:spLocks noGrp="1" noRot="1" noChangeAspect="1"/>
          </p:cNvSpPr>
          <p:nvPr>
            <p:ph type="sldImg"/>
          </p:nvPr>
        </p:nvSpPr>
        <p:spPr/>
      </p:sp>
    </p:spTree>
    <p:extLst>
      <p:ext uri="{BB962C8B-B14F-4D97-AF65-F5344CB8AC3E}">
        <p14:creationId xmlns:p14="http://schemas.microsoft.com/office/powerpoint/2010/main" val="35507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22</a:t>
            </a:fld>
            <a:endParaRPr lang="ja-JP" altLang="en-US"/>
          </a:p>
        </p:txBody>
      </p:sp>
      <p:sp>
        <p:nvSpPr>
          <p:cNvPr id="7" name="スライド イメージ プレースホルダー 6">
            <a:extLst>
              <a:ext uri="{FF2B5EF4-FFF2-40B4-BE49-F238E27FC236}">
                <a16:creationId xmlns:a16="http://schemas.microsoft.com/office/drawing/2014/main" id="{FA0EF1E0-7B38-C72C-462F-EF4CBD60348D}"/>
              </a:ext>
            </a:extLst>
          </p:cNvPr>
          <p:cNvSpPr>
            <a:spLocks noGrp="1" noRot="1" noChangeAspect="1"/>
          </p:cNvSpPr>
          <p:nvPr>
            <p:ph type="sldImg"/>
          </p:nvPr>
        </p:nvSpPr>
        <p:spPr/>
      </p:sp>
    </p:spTree>
    <p:extLst>
      <p:ext uri="{BB962C8B-B14F-4D97-AF65-F5344CB8AC3E}">
        <p14:creationId xmlns:p14="http://schemas.microsoft.com/office/powerpoint/2010/main" val="173028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23</a:t>
            </a:fld>
            <a:endParaRPr lang="ja-JP" altLang="en-US"/>
          </a:p>
        </p:txBody>
      </p:sp>
      <p:sp>
        <p:nvSpPr>
          <p:cNvPr id="7" name="スライド イメージ プレースホルダー 6">
            <a:extLst>
              <a:ext uri="{FF2B5EF4-FFF2-40B4-BE49-F238E27FC236}">
                <a16:creationId xmlns:a16="http://schemas.microsoft.com/office/drawing/2014/main" id="{C0271879-9617-B847-3034-8F28089DC5EE}"/>
              </a:ext>
            </a:extLst>
          </p:cNvPr>
          <p:cNvSpPr>
            <a:spLocks noGrp="1" noRot="1" noChangeAspect="1"/>
          </p:cNvSpPr>
          <p:nvPr>
            <p:ph type="sldImg"/>
          </p:nvPr>
        </p:nvSpPr>
        <p:spPr/>
      </p:sp>
    </p:spTree>
    <p:extLst>
      <p:ext uri="{BB962C8B-B14F-4D97-AF65-F5344CB8AC3E}">
        <p14:creationId xmlns:p14="http://schemas.microsoft.com/office/powerpoint/2010/main" val="314830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CB5A201E-D847-B7A1-DC7E-67B25DA8D84F}"/>
              </a:ext>
            </a:extLst>
          </p:cNvPr>
          <p:cNvSpPr>
            <a:spLocks noGrp="1" noRot="1" noChangeAspect="1"/>
          </p:cNvSpPr>
          <p:nvPr>
            <p:ph type="sldImg"/>
          </p:nvPr>
        </p:nvSpPr>
        <p:spPr/>
      </p:sp>
    </p:spTree>
    <p:extLst>
      <p:ext uri="{BB962C8B-B14F-4D97-AF65-F5344CB8AC3E}">
        <p14:creationId xmlns:p14="http://schemas.microsoft.com/office/powerpoint/2010/main" val="98083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D225FFB3-C1DE-2616-A781-EB08B0BEAE27}"/>
              </a:ext>
            </a:extLst>
          </p:cNvPr>
          <p:cNvSpPr>
            <a:spLocks noGrp="1" noRot="1" noChangeAspect="1"/>
          </p:cNvSpPr>
          <p:nvPr>
            <p:ph type="sldImg"/>
          </p:nvPr>
        </p:nvSpPr>
        <p:spPr/>
      </p:sp>
    </p:spTree>
    <p:extLst>
      <p:ext uri="{BB962C8B-B14F-4D97-AF65-F5344CB8AC3E}">
        <p14:creationId xmlns:p14="http://schemas.microsoft.com/office/powerpoint/2010/main" val="2896540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53F6EEFF-2C95-5227-B0DD-E87A7066AFEB}"/>
              </a:ext>
            </a:extLst>
          </p:cNvPr>
          <p:cNvSpPr>
            <a:spLocks noGrp="1" noRot="1" noChangeAspect="1"/>
          </p:cNvSpPr>
          <p:nvPr>
            <p:ph type="sldImg"/>
          </p:nvPr>
        </p:nvSpPr>
        <p:spPr/>
      </p:sp>
    </p:spTree>
    <p:extLst>
      <p:ext uri="{BB962C8B-B14F-4D97-AF65-F5344CB8AC3E}">
        <p14:creationId xmlns:p14="http://schemas.microsoft.com/office/powerpoint/2010/main" val="1942680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0464A95D-BDBF-8B9B-9567-D85797285D44}"/>
              </a:ext>
            </a:extLst>
          </p:cNvPr>
          <p:cNvSpPr>
            <a:spLocks noGrp="1" noRot="1" noChangeAspect="1"/>
          </p:cNvSpPr>
          <p:nvPr>
            <p:ph type="sldImg"/>
          </p:nvPr>
        </p:nvSpPr>
        <p:spPr/>
      </p:sp>
    </p:spTree>
    <p:extLst>
      <p:ext uri="{BB962C8B-B14F-4D97-AF65-F5344CB8AC3E}">
        <p14:creationId xmlns:p14="http://schemas.microsoft.com/office/powerpoint/2010/main" val="1271289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28</a:t>
            </a:fld>
            <a:endParaRPr lang="ja-JP" altLang="en-US"/>
          </a:p>
        </p:txBody>
      </p:sp>
      <p:sp>
        <p:nvSpPr>
          <p:cNvPr id="7" name="スライド イメージ プレースホルダー 6">
            <a:extLst>
              <a:ext uri="{FF2B5EF4-FFF2-40B4-BE49-F238E27FC236}">
                <a16:creationId xmlns:a16="http://schemas.microsoft.com/office/drawing/2014/main" id="{2F7BF46B-2101-22B9-7DCC-2CE57B163E4B}"/>
              </a:ext>
            </a:extLst>
          </p:cNvPr>
          <p:cNvSpPr>
            <a:spLocks noGrp="1" noRot="1" noChangeAspect="1"/>
          </p:cNvSpPr>
          <p:nvPr>
            <p:ph type="sldImg"/>
          </p:nvPr>
        </p:nvSpPr>
        <p:spPr/>
      </p:sp>
    </p:spTree>
    <p:extLst>
      <p:ext uri="{BB962C8B-B14F-4D97-AF65-F5344CB8AC3E}">
        <p14:creationId xmlns:p14="http://schemas.microsoft.com/office/powerpoint/2010/main" val="1199270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A33781A1-D8AF-D6CB-D28A-A0A42A2A06A0}"/>
              </a:ext>
            </a:extLst>
          </p:cNvPr>
          <p:cNvSpPr>
            <a:spLocks noGrp="1" noRot="1" noChangeAspect="1"/>
          </p:cNvSpPr>
          <p:nvPr>
            <p:ph type="sldImg"/>
          </p:nvPr>
        </p:nvSpPr>
        <p:spPr/>
      </p:sp>
    </p:spTree>
    <p:extLst>
      <p:ext uri="{BB962C8B-B14F-4D97-AF65-F5344CB8AC3E}">
        <p14:creationId xmlns:p14="http://schemas.microsoft.com/office/powerpoint/2010/main" val="301201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3898D418-6CA5-DB36-5FD1-BC7FED677AB8}"/>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76B1C799-FB56-FB44-63FC-151DBD31CDAD}"/>
              </a:ext>
            </a:extLst>
          </p:cNvPr>
          <p:cNvSpPr>
            <a:spLocks noGrp="1" noRot="1" noChangeAspect="1"/>
          </p:cNvSpPr>
          <p:nvPr>
            <p:ph type="sldImg"/>
          </p:nvPr>
        </p:nvSpPr>
        <p:spPr/>
      </p:sp>
    </p:spTree>
    <p:extLst>
      <p:ext uri="{BB962C8B-B14F-4D97-AF65-F5344CB8AC3E}">
        <p14:creationId xmlns:p14="http://schemas.microsoft.com/office/powerpoint/2010/main" val="145762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31</a:t>
            </a:fld>
            <a:endParaRPr lang="ja-JP" altLang="en-US"/>
          </a:p>
        </p:txBody>
      </p:sp>
      <p:sp>
        <p:nvSpPr>
          <p:cNvPr id="7" name="スライド イメージ プレースホルダー 6">
            <a:extLst>
              <a:ext uri="{FF2B5EF4-FFF2-40B4-BE49-F238E27FC236}">
                <a16:creationId xmlns:a16="http://schemas.microsoft.com/office/drawing/2014/main" id="{B16A43B2-D286-F9B2-D98D-D6F000CA77BA}"/>
              </a:ext>
            </a:extLst>
          </p:cNvPr>
          <p:cNvSpPr>
            <a:spLocks noGrp="1" noRot="1" noChangeAspect="1"/>
          </p:cNvSpPr>
          <p:nvPr>
            <p:ph type="sldImg"/>
          </p:nvPr>
        </p:nvSpPr>
        <p:spPr/>
      </p:sp>
    </p:spTree>
    <p:extLst>
      <p:ext uri="{BB962C8B-B14F-4D97-AF65-F5344CB8AC3E}">
        <p14:creationId xmlns:p14="http://schemas.microsoft.com/office/powerpoint/2010/main" val="18104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32</a:t>
            </a:fld>
            <a:endParaRPr lang="ja-JP" altLang="en-US"/>
          </a:p>
        </p:txBody>
      </p:sp>
      <p:sp>
        <p:nvSpPr>
          <p:cNvPr id="7" name="スライド イメージ プレースホルダー 6">
            <a:extLst>
              <a:ext uri="{FF2B5EF4-FFF2-40B4-BE49-F238E27FC236}">
                <a16:creationId xmlns:a16="http://schemas.microsoft.com/office/drawing/2014/main" id="{302EF788-5BB6-769F-B583-0302B481FA9C}"/>
              </a:ext>
            </a:extLst>
          </p:cNvPr>
          <p:cNvSpPr>
            <a:spLocks noGrp="1" noRot="1" noChangeAspect="1"/>
          </p:cNvSpPr>
          <p:nvPr>
            <p:ph type="sldImg"/>
          </p:nvPr>
        </p:nvSpPr>
        <p:spPr/>
      </p:sp>
    </p:spTree>
    <p:extLst>
      <p:ext uri="{BB962C8B-B14F-4D97-AF65-F5344CB8AC3E}">
        <p14:creationId xmlns:p14="http://schemas.microsoft.com/office/powerpoint/2010/main" val="3093692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33</a:t>
            </a:fld>
            <a:endParaRPr lang="ja-JP" altLang="en-US"/>
          </a:p>
        </p:txBody>
      </p:sp>
      <p:sp>
        <p:nvSpPr>
          <p:cNvPr id="7" name="スライド イメージ プレースホルダー 6">
            <a:extLst>
              <a:ext uri="{FF2B5EF4-FFF2-40B4-BE49-F238E27FC236}">
                <a16:creationId xmlns:a16="http://schemas.microsoft.com/office/drawing/2014/main" id="{6A55E7B4-CE53-B309-FBC1-4A97746D885B}"/>
              </a:ext>
            </a:extLst>
          </p:cNvPr>
          <p:cNvSpPr>
            <a:spLocks noGrp="1" noRot="1" noChangeAspect="1"/>
          </p:cNvSpPr>
          <p:nvPr>
            <p:ph type="sldImg"/>
          </p:nvPr>
        </p:nvSpPr>
        <p:spPr/>
      </p:sp>
    </p:spTree>
    <p:extLst>
      <p:ext uri="{BB962C8B-B14F-4D97-AF65-F5344CB8AC3E}">
        <p14:creationId xmlns:p14="http://schemas.microsoft.com/office/powerpoint/2010/main" val="293436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34</a:t>
            </a:fld>
            <a:endParaRPr lang="ja-JP" altLang="en-US"/>
          </a:p>
        </p:txBody>
      </p:sp>
      <p:sp>
        <p:nvSpPr>
          <p:cNvPr id="7" name="スライド イメージ プレースホルダー 6">
            <a:extLst>
              <a:ext uri="{FF2B5EF4-FFF2-40B4-BE49-F238E27FC236}">
                <a16:creationId xmlns:a16="http://schemas.microsoft.com/office/drawing/2014/main" id="{C29F2491-590D-70C9-D017-24CF1801D25B}"/>
              </a:ext>
            </a:extLst>
          </p:cNvPr>
          <p:cNvSpPr>
            <a:spLocks noGrp="1" noRot="1" noChangeAspect="1"/>
          </p:cNvSpPr>
          <p:nvPr>
            <p:ph type="sldImg"/>
          </p:nvPr>
        </p:nvSpPr>
        <p:spPr/>
      </p:sp>
    </p:spTree>
    <p:extLst>
      <p:ext uri="{BB962C8B-B14F-4D97-AF65-F5344CB8AC3E}">
        <p14:creationId xmlns:p14="http://schemas.microsoft.com/office/powerpoint/2010/main" val="2878067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35</a:t>
            </a:fld>
            <a:endParaRPr lang="ja-JP" altLang="en-US"/>
          </a:p>
        </p:txBody>
      </p:sp>
      <p:sp>
        <p:nvSpPr>
          <p:cNvPr id="7" name="スライド イメージ プレースホルダー 6">
            <a:extLst>
              <a:ext uri="{FF2B5EF4-FFF2-40B4-BE49-F238E27FC236}">
                <a16:creationId xmlns:a16="http://schemas.microsoft.com/office/drawing/2014/main" id="{0AFFA588-3DBB-CBB8-F2E2-5E490F7C494B}"/>
              </a:ext>
            </a:extLst>
          </p:cNvPr>
          <p:cNvSpPr>
            <a:spLocks noGrp="1" noRot="1" noChangeAspect="1"/>
          </p:cNvSpPr>
          <p:nvPr>
            <p:ph type="sldImg"/>
          </p:nvPr>
        </p:nvSpPr>
        <p:spPr/>
      </p:sp>
    </p:spTree>
    <p:extLst>
      <p:ext uri="{BB962C8B-B14F-4D97-AF65-F5344CB8AC3E}">
        <p14:creationId xmlns:p14="http://schemas.microsoft.com/office/powerpoint/2010/main" val="1384324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36</a:t>
            </a:fld>
            <a:endParaRPr lang="ja-JP" altLang="en-US"/>
          </a:p>
        </p:txBody>
      </p:sp>
      <p:sp>
        <p:nvSpPr>
          <p:cNvPr id="7" name="スライド イメージ プレースホルダー 6">
            <a:extLst>
              <a:ext uri="{FF2B5EF4-FFF2-40B4-BE49-F238E27FC236}">
                <a16:creationId xmlns:a16="http://schemas.microsoft.com/office/drawing/2014/main" id="{1ADD2902-386D-4E18-0D75-96F8B27FCC5B}"/>
              </a:ext>
            </a:extLst>
          </p:cNvPr>
          <p:cNvSpPr>
            <a:spLocks noGrp="1" noRot="1" noChangeAspect="1"/>
          </p:cNvSpPr>
          <p:nvPr>
            <p:ph type="sldImg"/>
          </p:nvPr>
        </p:nvSpPr>
        <p:spPr/>
      </p:sp>
    </p:spTree>
    <p:extLst>
      <p:ext uri="{BB962C8B-B14F-4D97-AF65-F5344CB8AC3E}">
        <p14:creationId xmlns:p14="http://schemas.microsoft.com/office/powerpoint/2010/main" val="2739662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3" name="スライド イメージ プレースホルダー 2">
            <a:extLst>
              <a:ext uri="{FF2B5EF4-FFF2-40B4-BE49-F238E27FC236}">
                <a16:creationId xmlns:a16="http://schemas.microsoft.com/office/drawing/2014/main" id="{605ED75C-562B-243F-55BA-C9AE23ABAED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6FCF751-CA68-A573-B190-BEA220F6ADC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1DF4B492-5A34-887D-C7C5-9FC02FFA3648}"/>
              </a:ext>
            </a:extLst>
          </p:cNvPr>
          <p:cNvSpPr>
            <a:spLocks noGrp="1" noRot="1" noChangeAspect="1"/>
          </p:cNvSpPr>
          <p:nvPr>
            <p:ph type="sldImg"/>
          </p:nvPr>
        </p:nvSpPr>
        <p:spPr/>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F3905FBD-DF71-9D88-27E6-D06708039D33}"/>
              </a:ext>
            </a:extLst>
          </p:cNvPr>
          <p:cNvSpPr>
            <a:spLocks noGrp="1" noRot="1" noChangeAspect="1"/>
          </p:cNvSpPr>
          <p:nvPr>
            <p:ph type="sldImg"/>
          </p:nvPr>
        </p:nvSpPr>
        <p:spPr/>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23FC8E95-5E74-3AD3-80A9-49BF07459BBC}"/>
              </a:ext>
            </a:extLst>
          </p:cNvPr>
          <p:cNvSpPr>
            <a:spLocks noGrp="1" noRot="1" noChangeAspect="1"/>
          </p:cNvSpPr>
          <p:nvPr>
            <p:ph type="sldImg"/>
          </p:nvPr>
        </p:nvSpPr>
        <p:spPr/>
      </p:sp>
    </p:spTree>
    <p:extLst>
      <p:ext uri="{BB962C8B-B14F-4D97-AF65-F5344CB8AC3E}">
        <p14:creationId xmlns:p14="http://schemas.microsoft.com/office/powerpoint/2010/main" val="143078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5D768CEC-807A-EB19-525C-6B28DE70DFFB}"/>
              </a:ext>
            </a:extLst>
          </p:cNvPr>
          <p:cNvSpPr>
            <a:spLocks noGrp="1" noRot="1" noChangeAspect="1"/>
          </p:cNvSpPr>
          <p:nvPr>
            <p:ph type="sldImg"/>
          </p:nvPr>
        </p:nvSpPr>
        <p:spPr/>
      </p:sp>
    </p:spTree>
    <p:extLst>
      <p:ext uri="{BB962C8B-B14F-4D97-AF65-F5344CB8AC3E}">
        <p14:creationId xmlns:p14="http://schemas.microsoft.com/office/powerpoint/2010/main" val="257179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6DE05777-5A66-62C6-C9EF-BBDDF6F8F1BB}"/>
              </a:ext>
            </a:extLst>
          </p:cNvPr>
          <p:cNvSpPr>
            <a:spLocks noGrp="1" noRot="1" noChangeAspect="1"/>
          </p:cNvSpPr>
          <p:nvPr>
            <p:ph type="sldImg"/>
          </p:nvPr>
        </p:nvSpPr>
        <p:spPr/>
      </p:sp>
    </p:spTree>
    <p:extLst>
      <p:ext uri="{BB962C8B-B14F-4D97-AF65-F5344CB8AC3E}">
        <p14:creationId xmlns:p14="http://schemas.microsoft.com/office/powerpoint/2010/main" val="151910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37B770AF-A7B3-CEA5-B49B-BF3ED4B3A322}"/>
              </a:ext>
            </a:extLst>
          </p:cNvPr>
          <p:cNvSpPr>
            <a:spLocks noGrp="1" noRot="1" noChangeAspect="1"/>
          </p:cNvSpPr>
          <p:nvPr>
            <p:ph type="sldImg"/>
          </p:nvPr>
        </p:nvSpPr>
        <p:spPr/>
      </p:sp>
    </p:spTree>
    <p:extLst>
      <p:ext uri="{BB962C8B-B14F-4D97-AF65-F5344CB8AC3E}">
        <p14:creationId xmlns:p14="http://schemas.microsoft.com/office/powerpoint/2010/main" val="41577238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905978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35386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06909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5407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a:t>マスター タイトルの書式設定</a:t>
            </a:r>
            <a:endParaRPr lang="en-US"/>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13" Target="../tags/tag3.xml" Type="http://schemas.openxmlformats.org/officeDocument/2006/relationships/tags"/><Relationship Id="rId14" Target="../embeddings/oleObject2.bin" Type="http://schemas.openxmlformats.org/officeDocument/2006/relationships/oleObject"/><Relationship Id="rId15" Target="../media/image1.emf" Type="http://schemas.openxmlformats.org/officeDocument/2006/relationships/imag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3.xml" Type="http://schemas.openxmlformats.org/officeDocument/2006/relationships/theme"/><Relationship Id="rId13" Target="../tags/tag4.xml" Type="http://schemas.openxmlformats.org/officeDocument/2006/relationships/tags"/><Relationship Id="rId14" Target="../embeddings/oleObject3.bin" Type="http://schemas.openxmlformats.org/officeDocument/2006/relationships/oleObject"/><Relationship Id="rId15" Target="../media/image1.emf" Type="http://schemas.openxmlformats.org/officeDocument/2006/relationships/imag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2.xml" Type="http://schemas.openxmlformats.org/officeDocument/2006/relationships/slideLayout"/><Relationship Id="rId10" Target="../slideLayouts/slideLayout41.xml" Type="http://schemas.openxmlformats.org/officeDocument/2006/relationships/slideLayout"/><Relationship Id="rId11" Target="../slideLayouts/slideLayout42.xml" Type="http://schemas.openxmlformats.org/officeDocument/2006/relationships/slideLayout"/><Relationship Id="rId12" Target="../theme/theme4.xml" Type="http://schemas.openxmlformats.org/officeDocument/2006/relationships/theme"/><Relationship Id="rId13" Target="../tags/tag5.xml" Type="http://schemas.openxmlformats.org/officeDocument/2006/relationships/tags"/><Relationship Id="rId14" Target="../embeddings/oleObject4.bin" Type="http://schemas.openxmlformats.org/officeDocument/2006/relationships/oleObject"/><Relationship Id="rId15" Target="../media/image1.emf" Type="http://schemas.openxmlformats.org/officeDocument/2006/relationships/image"/><Relationship Id="rId2" Target="../slideLayouts/slideLayout33.xml" Type="http://schemas.openxmlformats.org/officeDocument/2006/relationships/slideLayout"/><Relationship Id="rId3" Target="../slideLayouts/slideLayout34.xml" Type="http://schemas.openxmlformats.org/officeDocument/2006/relationships/slideLayout"/><Relationship Id="rId4" Target="../slideLayouts/slideLayout35.xml" Type="http://schemas.openxmlformats.org/officeDocument/2006/relationships/slideLayout"/><Relationship Id="rId5" Target="../slideLayouts/slideLayout36.xml" Type="http://schemas.openxmlformats.org/officeDocument/2006/relationships/slideLayout"/><Relationship Id="rId6" Target="../slideLayouts/slideLayout37.xml" Type="http://schemas.openxmlformats.org/officeDocument/2006/relationships/slideLayout"/><Relationship Id="rId7" Target="../slideLayouts/slideLayout38.xml" Type="http://schemas.openxmlformats.org/officeDocument/2006/relationships/slideLayout"/><Relationship Id="rId8" Target="../slideLayouts/slideLayout39.xml" Type="http://schemas.openxmlformats.org/officeDocument/2006/relationships/slideLayout"/><Relationship Id="rId9" Target="../slideLayouts/slideLayout4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1"/>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9357672-5282-44BB-B44B-14691D8A29D7}"/>
              </a:ext>
            </a:extLst>
          </p:cNvPr>
          <p:cNvGraphicFramePr>
            <a:graphicFrameLocks noChangeAspect="1"/>
          </p:cNvGraphicFramePr>
          <p:nvPr userDrawn="1">
            <p:custDataLst>
              <p:tags r:id="rId13"/>
            </p:custDataLst>
            <p:extLst>
              <p:ext uri="{D42A27DB-BD31-4B8C-83A1-F6EECF244321}">
                <p14:modId xmlns:p14="http://schemas.microsoft.com/office/powerpoint/2010/main" val="2262719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D9357672-5282-44BB-B44B-14691D8A29D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2025/10/3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1E027A6-BA99-4442-AF81-066B259960B9}"/>
              </a:ext>
            </a:extLst>
          </p:cNvPr>
          <p:cNvGraphicFramePr>
            <a:graphicFrameLocks noChangeAspect="1"/>
          </p:cNvGraphicFramePr>
          <p:nvPr userDrawn="1">
            <p:custDataLst>
              <p:tags r:id="rId13"/>
            </p:custDataLst>
            <p:extLst>
              <p:ext uri="{D42A27DB-BD31-4B8C-83A1-F6EECF244321}">
                <p14:modId xmlns:p14="http://schemas.microsoft.com/office/powerpoint/2010/main" val="50202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C1E027A6-BA99-4442-AF81-066B259960B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2025/10/3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058F102B-0392-4889-81D5-94AFF0608908}"/>
              </a:ext>
            </a:extLst>
          </p:cNvPr>
          <p:cNvGraphicFramePr>
            <a:graphicFrameLocks noChangeAspect="1"/>
          </p:cNvGraphicFramePr>
          <p:nvPr userDrawn="1">
            <p:custDataLst>
              <p:tags r:id="rId13"/>
            </p:custDataLst>
            <p:extLst>
              <p:ext uri="{D42A27DB-BD31-4B8C-83A1-F6EECF244321}">
                <p14:modId xmlns:p14="http://schemas.microsoft.com/office/powerpoint/2010/main" val="3276268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058F102B-0392-4889-81D5-94AFF060890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2025/10/3</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12.xml" Type="http://schemas.openxmlformats.org/officeDocument/2006/relationships/tags"/><Relationship Id="rId10" Target="../media/image23.png" Type="http://schemas.openxmlformats.org/officeDocument/2006/relationships/image"/><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media/image21.jpeg" Type="http://schemas.openxmlformats.org/officeDocument/2006/relationships/image"/><Relationship Id="rId5" Target="../embeddings/oleObject7.bin" Type="http://schemas.openxmlformats.org/officeDocument/2006/relationships/oleObject"/><Relationship Id="rId6" Target="../media/image1.emf" Type="http://schemas.openxmlformats.org/officeDocument/2006/relationships/image"/><Relationship Id="rId7" Target="../media/image22.png" Type="http://schemas.openxmlformats.org/officeDocument/2006/relationships/image"/><Relationship Id="rId8" Target="../media/image7.jpeg" Type="http://schemas.openxmlformats.org/officeDocument/2006/relationships/image"/><Relationship Id="rId9"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media/image24.png" Type="http://schemas.openxmlformats.org/officeDocument/2006/relationships/image"/><Relationship Id="rId5" Target="../embeddings/oleObject7.bin" Type="http://schemas.openxmlformats.org/officeDocument/2006/relationships/oleObject"/><Relationship Id="rId6" Target="../media/image1.emf" Type="http://schemas.openxmlformats.org/officeDocument/2006/relationships/image"/><Relationship Id="rId7" Target="../media/image25.png" Type="http://schemas.openxmlformats.org/officeDocument/2006/relationships/image"/></Relationships>
</file>

<file path=ppt/slides/_rels/slide12.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23.png" Type="http://schemas.openxmlformats.org/officeDocument/2006/relationships/image"/><Relationship Id="rId5" Target="../media/image26.png" Type="http://schemas.openxmlformats.org/officeDocument/2006/relationships/image"/><Relationship Id="rId6" Target="../embeddings/oleObject8.bin" Type="http://schemas.openxmlformats.org/officeDocument/2006/relationships/oleObject"/><Relationship Id="rId7"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embeddings/oleObject8.bin" Type="http://schemas.openxmlformats.org/officeDocument/2006/relationships/oleObject"/><Relationship Id="rId5" Target="../media/image1.emf" Type="http://schemas.openxmlformats.org/officeDocument/2006/relationships/image"/><Relationship Id="rId6" Target="../media/image27.png" Type="http://schemas.openxmlformats.org/officeDocument/2006/relationships/image"/><Relationship Id="rId7" Target="../media/image23.png" Type="http://schemas.openxmlformats.org/officeDocument/2006/relationships/image"/><Relationship Id="rId8" Target="../media/image22.png" Type="http://schemas.openxmlformats.org/officeDocument/2006/relationships/image"/><Relationship Id="rId9"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8.png" Type="http://schemas.openxmlformats.org/officeDocument/2006/relationships/image"/><Relationship Id="rId5" Target="../media/image29.jpeg" Type="http://schemas.openxmlformats.org/officeDocument/2006/relationships/image"/><Relationship Id="rId6" Target="../embeddings/oleObject8.bin" Type="http://schemas.openxmlformats.org/officeDocument/2006/relationships/oleObject"/><Relationship Id="rId7"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30.png" Type="http://schemas.openxmlformats.org/officeDocument/2006/relationships/image"/></Relationships>
</file>

<file path=ppt/slides/_rels/slide16.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31.png" Type="http://schemas.openxmlformats.org/officeDocument/2006/relationships/image"/><Relationship Id="rId5" Target="../embeddings/oleObject5.bin" Type="http://schemas.openxmlformats.org/officeDocument/2006/relationships/oleObject"/><Relationship Id="rId6" Target="../media/image1.emf" Type="http://schemas.openxmlformats.org/officeDocument/2006/relationships/image"/><Relationship Id="rId7" Target="../media/image32.png" Type="http://schemas.openxmlformats.org/officeDocument/2006/relationships/image"/><Relationship Id="rId8" Target="../media/image30.png" Type="http://schemas.openxmlformats.org/officeDocument/2006/relationships/image"/></Relationships>
</file>

<file path=ppt/slides/_rels/slide17.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33.png" Type="http://schemas.openxmlformats.org/officeDocument/2006/relationships/image"/><Relationship Id="rId5" Target="../embeddings/oleObject5.bin" Type="http://schemas.openxmlformats.org/officeDocument/2006/relationships/oleObject"/><Relationship Id="rId6"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34.jpeg" Type="http://schemas.openxmlformats.org/officeDocument/2006/relationships/image"/><Relationship Id="rId5" Target="../media/image35.jpeg" Type="http://schemas.openxmlformats.org/officeDocument/2006/relationships/image"/><Relationship Id="rId6" Target="../embeddings/oleObject5.bin" Type="http://schemas.openxmlformats.org/officeDocument/2006/relationships/oleObject"/><Relationship Id="rId7"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media/image36.png" Type="http://schemas.openxmlformats.org/officeDocument/2006/relationships/image"/><Relationship Id="rId5" Target="../media/image37.jpeg" Type="http://schemas.openxmlformats.org/officeDocument/2006/relationships/image"/><Relationship Id="rId6" Target="../embeddings/oleObject5.bin" Type="http://schemas.openxmlformats.org/officeDocument/2006/relationships/oleObject"/><Relationship Id="rId7" Target="../media/image1.emf" Type="http://schemas.openxmlformats.org/officeDocument/2006/relationships/image"/><Relationship Id="rId8" Target="../media/image38.png" Type="http://schemas.openxmlformats.org/officeDocument/2006/relationships/image"/><Relationship Id="rId9" Target="../media/image7.jpeg" Type="http://schemas.openxmlformats.org/officeDocument/2006/relationships/image"/></Relationships>
</file>

<file path=ppt/slides/_rels/slide21.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39.jpeg" Type="http://schemas.openxmlformats.org/officeDocument/2006/relationships/image"/><Relationship Id="rId5" Target="../embeddings/oleObject5.bin" Type="http://schemas.openxmlformats.org/officeDocument/2006/relationships/oleObject"/><Relationship Id="rId6" Target="../media/image1.emf" Type="http://schemas.openxmlformats.org/officeDocument/2006/relationships/image"/><Relationship Id="rId7" Target="../media/image40.png" Type="http://schemas.openxmlformats.org/officeDocument/2006/relationships/image"/><Relationship Id="rId8" Target="../media/image41.png" Type="http://schemas.openxmlformats.org/officeDocument/2006/relationships/image"/></Relationships>
</file>

<file path=ppt/slides/_rels/slide22.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36.png" Type="http://schemas.openxmlformats.org/officeDocument/2006/relationships/image"/><Relationship Id="rId7" Target="../media/image37.jpeg" Type="http://schemas.openxmlformats.org/officeDocument/2006/relationships/image"/><Relationship Id="rId8" Target="../media/image38.png" Type="http://schemas.openxmlformats.org/officeDocument/2006/relationships/image"/><Relationship Id="rId9" Target="../media/image7.jpeg" Type="http://schemas.openxmlformats.org/officeDocument/2006/relationships/image"/></Relationships>
</file>

<file path=ppt/slides/_rels/slide23.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39.jpeg" Type="http://schemas.openxmlformats.org/officeDocument/2006/relationships/image"/><Relationship Id="rId7" Target="../media/image42.jpeg" Type="http://schemas.openxmlformats.org/officeDocument/2006/relationships/image"/><Relationship Id="rId8" Target="../media/image43.emf" Type="http://schemas.openxmlformats.org/officeDocument/2006/relationships/image"/></Relationships>
</file>

<file path=ppt/slides/_rels/slide24.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44.png" Type="http://schemas.openxmlformats.org/officeDocument/2006/relationships/image"/><Relationship Id="rId5" Target="../embeddings/oleObject5.bin" Type="http://schemas.openxmlformats.org/officeDocument/2006/relationships/oleObject"/><Relationship Id="rId6"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embeddings/oleObject9.bin" Type="http://schemas.openxmlformats.org/officeDocument/2006/relationships/oleObject"/><Relationship Id="rId5" Target="../media/image1.emf" Type="http://schemas.openxmlformats.org/officeDocument/2006/relationships/image"/><Relationship Id="rId6" Target="../media/image36.png" Type="http://schemas.openxmlformats.org/officeDocument/2006/relationships/image"/><Relationship Id="rId7" Target="../media/image37.jpeg" Type="http://schemas.openxmlformats.org/officeDocument/2006/relationships/image"/><Relationship Id="rId8" Target="../media/image38.png" Type="http://schemas.openxmlformats.org/officeDocument/2006/relationships/image"/><Relationship Id="rId9" Target="../media/image7.jpeg" Type="http://schemas.openxmlformats.org/officeDocument/2006/relationships/image"/></Relationships>
</file>

<file path=ppt/slides/_rels/slide26.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45.png" Type="http://schemas.openxmlformats.org/officeDocument/2006/relationships/image"/><Relationship Id="rId5" Target="../media/image46.png" Type="http://schemas.openxmlformats.org/officeDocument/2006/relationships/image"/><Relationship Id="rId6" Target="../media/image47.jpeg" Type="http://schemas.openxmlformats.org/officeDocument/2006/relationships/image"/><Relationship Id="rId7" Target="../embeddings/oleObject9.bin" Type="http://schemas.openxmlformats.org/officeDocument/2006/relationships/oleObject"/><Relationship Id="rId8"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8.xml" Type="http://schemas.openxmlformats.org/officeDocument/2006/relationships/tags"/><Relationship Id="rId10" Target="../media/image51.png" Type="http://schemas.openxmlformats.org/officeDocument/2006/relationships/image"/><Relationship Id="rId11" Target="../media/image52.png" Type="http://schemas.openxmlformats.org/officeDocument/2006/relationships/image"/><Relationship Id="rId12" Target="../media/image53.png" Type="http://schemas.openxmlformats.org/officeDocument/2006/relationships/image"/><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48.png" Type="http://schemas.openxmlformats.org/officeDocument/2006/relationships/image"/><Relationship Id="rId7" Target="../media/image49.png" Type="http://schemas.openxmlformats.org/officeDocument/2006/relationships/image"/><Relationship Id="rId8" Target="../media/image7.jpeg" Type="http://schemas.openxmlformats.org/officeDocument/2006/relationships/image"/><Relationship Id="rId9" Target="../media/image50.png" Type="http://schemas.openxmlformats.org/officeDocument/2006/relationships/image"/></Relationships>
</file>

<file path=ppt/slides/_rels/slide28.xml.rels><?xml version="1.0" encoding="UTF-8" standalone="yes"?><Relationships xmlns="http://schemas.openxmlformats.org/package/2006/relationships"><Relationship Id="rId1" Target="../tags/tag29.xml" Type="http://schemas.openxmlformats.org/officeDocument/2006/relationships/tags"/><Relationship Id="rId10" Target="../media/image37.jpeg" Type="http://schemas.openxmlformats.org/officeDocument/2006/relationships/image"/><Relationship Id="rId11" Target="../media/image56.png" Type="http://schemas.openxmlformats.org/officeDocument/2006/relationships/image"/><Relationship Id="rId12" Target="../media/image57.png" Type="http://schemas.openxmlformats.org/officeDocument/2006/relationships/image"/><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54.png" Type="http://schemas.openxmlformats.org/officeDocument/2006/relationships/image"/><Relationship Id="rId5" Target="../embeddings/oleObject6.bin" Type="http://schemas.openxmlformats.org/officeDocument/2006/relationships/oleObject"/><Relationship Id="rId6" Target="../media/image1.emf" Type="http://schemas.openxmlformats.org/officeDocument/2006/relationships/image"/><Relationship Id="rId7" Target="../media/image38.png" Type="http://schemas.openxmlformats.org/officeDocument/2006/relationships/image"/><Relationship Id="rId8" Target="../media/image7.jpeg" Type="http://schemas.openxmlformats.org/officeDocument/2006/relationships/image"/><Relationship Id="rId9" Target="../media/image55.png" Type="http://schemas.openxmlformats.org/officeDocument/2006/relationships/image"/></Relationships>
</file>

<file path=ppt/slides/_rels/slide29.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58.png" Type="http://schemas.openxmlformats.org/officeDocument/2006/relationships/image"/><Relationship Id="rId5" Target="../embeddings/oleObject6.bin" Type="http://schemas.openxmlformats.org/officeDocument/2006/relationships/oleObject"/><Relationship Id="rId6" Target="../media/image1.emf" Type="http://schemas.openxmlformats.org/officeDocument/2006/relationships/image"/><Relationship Id="rId7" Target="../media/image5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tags/tag31.xml" Type="http://schemas.openxmlformats.org/officeDocument/2006/relationships/tags"/><Relationship Id="rId10" Target="../media/image62.png" Type="http://schemas.openxmlformats.org/officeDocument/2006/relationships/image"/><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59.png" Type="http://schemas.openxmlformats.org/officeDocument/2006/relationships/image"/><Relationship Id="rId5" Target="../media/image60.png" Type="http://schemas.openxmlformats.org/officeDocument/2006/relationships/image"/><Relationship Id="rId6" Target="../embeddings/oleObject6.bin" Type="http://schemas.openxmlformats.org/officeDocument/2006/relationships/oleObject"/><Relationship Id="rId7" Target="../media/image1.emf" Type="http://schemas.openxmlformats.org/officeDocument/2006/relationships/image"/><Relationship Id="rId8" Target="../media/image61.png" Type="http://schemas.openxmlformats.org/officeDocument/2006/relationships/image"/><Relationship Id="rId9" Target="../media/image7.jpeg" Type="http://schemas.openxmlformats.org/officeDocument/2006/relationships/image"/></Relationships>
</file>

<file path=ppt/slides/_rels/slide31.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media/image63.png" Type="http://schemas.openxmlformats.org/officeDocument/2006/relationships/image"/><Relationship Id="rId5" Target="../media/image64.png" Type="http://schemas.openxmlformats.org/officeDocument/2006/relationships/image"/><Relationship Id="rId6" Target="../embeddings/oleObject5.bin" Type="http://schemas.openxmlformats.org/officeDocument/2006/relationships/oleObject"/><Relationship Id="rId7" Target="../media/image1.emf" Type="http://schemas.openxmlformats.org/officeDocument/2006/relationships/image"/><Relationship Id="rId8" Target="../media/image65.png" Type="http://schemas.openxmlformats.org/officeDocument/2006/relationships/image"/><Relationship Id="rId9" Target="../media/image7.jpeg" Type="http://schemas.openxmlformats.org/officeDocument/2006/relationships/image"/></Relationships>
</file>

<file path=ppt/slides/_rels/slide32.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66.png" Type="http://schemas.openxmlformats.org/officeDocument/2006/relationships/image"/><Relationship Id="rId5" Target="../media/image67.png" Type="http://schemas.openxmlformats.org/officeDocument/2006/relationships/image"/><Relationship Id="rId6" Target="../embeddings/oleObject5.bin" Type="http://schemas.openxmlformats.org/officeDocument/2006/relationships/oleObject"/><Relationship Id="rId7" Target="../media/image1.emf" Type="http://schemas.openxmlformats.org/officeDocument/2006/relationships/image"/></Relationships>
</file>

<file path=ppt/slides/_rels/slide33.xml.rels><?xml version="1.0" encoding="UTF-8" standalone="yes"?><Relationships xmlns="http://schemas.openxmlformats.org/package/2006/relationships"><Relationship Id="rId1" Target="../tags/tag34.xml" Type="http://schemas.openxmlformats.org/officeDocument/2006/relationships/tags"/><Relationship Id="rId10" Target="../media/image70.png" Type="http://schemas.openxmlformats.org/officeDocument/2006/relationships/image"/><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68.png" Type="http://schemas.openxmlformats.org/officeDocument/2006/relationships/image"/><Relationship Id="rId5" Target="../media/image69.png" Type="http://schemas.openxmlformats.org/officeDocument/2006/relationships/image"/><Relationship Id="rId6" Target="../embeddings/oleObject11.bin" Type="http://schemas.openxmlformats.org/officeDocument/2006/relationships/oleObject"/><Relationship Id="rId7" Target="../media/image1.emf" Type="http://schemas.openxmlformats.org/officeDocument/2006/relationships/image"/><Relationship Id="rId8" Target="../media/image65.png" Type="http://schemas.openxmlformats.org/officeDocument/2006/relationships/image"/><Relationship Id="rId9" Target="../media/image7.jpeg" Type="http://schemas.openxmlformats.org/officeDocument/2006/relationships/image"/></Relationships>
</file>

<file path=ppt/slides/_rels/slide34.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71.png" Type="http://schemas.openxmlformats.org/officeDocument/2006/relationships/image"/><Relationship Id="rId5" Target="../embeddings/oleObject11.bin" Type="http://schemas.openxmlformats.org/officeDocument/2006/relationships/oleObject"/><Relationship Id="rId6" Target="../media/image1.emf"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5.xml" Type="http://schemas.openxmlformats.org/officeDocument/2006/relationships/notesSlide"/><Relationship Id="rId3" Target="../media/image7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6.xml" Type="http://schemas.openxmlformats.org/officeDocument/2006/relationships/notesSlide"/><Relationship Id="rId3" Target="../media/image73.png" Type="http://schemas.openxmlformats.org/officeDocument/2006/relationships/image"/><Relationship Id="rId4" Target="../media/image74.png" Type="http://schemas.openxmlformats.org/officeDocument/2006/relationships/image"/></Relationships>
</file>

<file path=ppt/slides/_rels/slide37.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37.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4.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media/image4.emf" Type="http://schemas.openxmlformats.org/officeDocument/2006/relationships/image"/><Relationship Id="rId5" Target="../embeddings/oleObject5.bin" Type="http://schemas.openxmlformats.org/officeDocument/2006/relationships/oleObject"/><Relationship Id="rId6"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tags/tag7.xml" Type="http://schemas.openxmlformats.org/officeDocument/2006/relationships/tags"/><Relationship Id="rId10" Target="../media/image9.png" Type="http://schemas.openxmlformats.org/officeDocument/2006/relationships/image"/><Relationship Id="rId11" Target="../media/hdphoto1.wdp" Type="http://schemas.microsoft.com/office/2007/relationships/hdphoto"/><Relationship Id="rId2" Target="../slideLayouts/slideLayout4.xml" Type="http://schemas.openxmlformats.org/officeDocument/2006/relationships/slideLayout"/><Relationship Id="rId3" Target="../notesSlides/notesSlide5.xml" Type="http://schemas.openxmlformats.org/officeDocument/2006/relationships/notesSlide"/><Relationship Id="rId4" Target="../media/image5.png" Type="http://schemas.openxmlformats.org/officeDocument/2006/relationships/image"/><Relationship Id="rId5" Target="../embeddings/oleObject6.bin" Type="http://schemas.openxmlformats.org/officeDocument/2006/relationships/oleObject"/><Relationship Id="rId6" Target="../media/image1.emf"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 Id="rId9" Target="../media/image8.jpg" Type="http://schemas.openxmlformats.org/officeDocument/2006/relationships/image"/></Relationships>
</file>

<file path=ppt/slides/_rels/slide6.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media/image10.jpg" Type="http://schemas.openxmlformats.org/officeDocument/2006/relationships/image"/><Relationship Id="rId5" Target="../media/image11.png" Type="http://schemas.openxmlformats.org/officeDocument/2006/relationships/image"/><Relationship Id="rId6" Target="../embeddings/oleObject6.bin" Type="http://schemas.openxmlformats.org/officeDocument/2006/relationships/oleObject"/><Relationship Id="rId7" Target="../media/image1.emf" Type="http://schemas.openxmlformats.org/officeDocument/2006/relationships/image"/><Relationship Id="rId8"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media/image13.png" Type="http://schemas.openxmlformats.org/officeDocument/2006/relationships/image"/><Relationship Id="rId5" Target="../media/image14.png" Type="http://schemas.openxmlformats.org/officeDocument/2006/relationships/image"/><Relationship Id="rId6" Target="../embeddings/oleObject6.bin" Type="http://schemas.openxmlformats.org/officeDocument/2006/relationships/oleObject"/><Relationship Id="rId7" Target="../media/image1.emf" Type="http://schemas.openxmlformats.org/officeDocument/2006/relationships/image"/><Relationship Id="rId8"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media/image16.png" Type="http://schemas.openxmlformats.org/officeDocument/2006/relationships/image"/><Relationship Id="rId5" Target="../embeddings/oleObject6.bin" Type="http://schemas.openxmlformats.org/officeDocument/2006/relationships/oleObject"/><Relationship Id="rId6" Target="../media/image1.emf" Type="http://schemas.openxmlformats.org/officeDocument/2006/relationships/image"/><Relationship Id="rId7"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media/image18.png" Type="http://schemas.openxmlformats.org/officeDocument/2006/relationships/image"/><Relationship Id="rId5" Target="../media/image19.png" Type="http://schemas.openxmlformats.org/officeDocument/2006/relationships/image"/><Relationship Id="rId6" Target="../embeddings/oleObject6.bin" Type="http://schemas.openxmlformats.org/officeDocument/2006/relationships/oleObject"/><Relationship Id="rId7" Target="../media/image1.emf" Type="http://schemas.openxmlformats.org/officeDocument/2006/relationships/image"/><Relationship Id="rId8" Target="../media/image20.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666ED79-23D4-4339-9F1D-786E0861D5BA}"/>
              </a:ext>
            </a:extLst>
          </p:cNvPr>
          <p:cNvSpPr txBox="1"/>
          <p:nvPr/>
        </p:nvSpPr>
        <p:spPr>
          <a:xfrm>
            <a:off x="518390" y="704214"/>
            <a:ext cx="2160000" cy="307777"/>
          </a:xfrm>
          <a:prstGeom prst="rect">
            <a:avLst/>
          </a:prstGeom>
          <a:noFill/>
        </p:spPr>
        <p:txBody>
          <a:bodyPr wrap="square" rtlCol="0">
            <a:spAutoFit/>
          </a:bodyPr>
          <a:lstStyle/>
          <a:p>
            <a:r>
              <a:rPr kumimoji="1" lang="ja-JP" altLang="en-US" sz="1400" b="1">
                <a:solidFill>
                  <a:schemeClr val="accent1"/>
                </a:solidFill>
                <a:latin typeface="BIZ UDPゴシック" panose="020B0400000000000000" pitchFamily="50" charset="-128"/>
                <a:ea typeface="BIZ UDPゴシック" panose="020B0400000000000000" pitchFamily="50" charset="-128"/>
                <a:cs typeface="Meiryo" charset="-128"/>
              </a:rPr>
              <a:t>スマートフォン初心者編</a:t>
            </a:r>
            <a:r>
              <a:rPr kumimoji="1" lang="en-US" altLang="ja-JP" sz="1400" b="1">
                <a:solidFill>
                  <a:schemeClr val="accent1"/>
                </a:solidFill>
                <a:latin typeface="BIZ UDPゴシック" panose="020B0400000000000000" pitchFamily="50" charset="-128"/>
                <a:ea typeface="BIZ UDPゴシック" panose="020B0400000000000000" pitchFamily="50" charset="-128"/>
                <a:cs typeface="Meiryo" charset="-128"/>
              </a:rPr>
              <a:t> </a:t>
            </a:r>
            <a:endParaRPr kumimoji="1" lang="ja-JP" altLang="en-US" sz="1400" b="1">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9639427-42FE-48A2-AFC9-6B5780ABB3DA}"/>
              </a:ext>
            </a:extLst>
          </p:cNvPr>
          <p:cNvSpPr txBox="1"/>
          <p:nvPr/>
        </p:nvSpPr>
        <p:spPr>
          <a:xfrm>
            <a:off x="620206" y="220542"/>
            <a:ext cx="2350323" cy="369332"/>
          </a:xfrm>
          <a:prstGeom prst="rect">
            <a:avLst/>
          </a:prstGeom>
          <a:noFill/>
        </p:spPr>
        <p:txBody>
          <a:bodyPr wrap="none" rtlCol="0">
            <a:spAutoFit/>
          </a:bodyPr>
          <a:lstStyle/>
          <a:p>
            <a:r>
              <a:rPr lang="en-US" altLang="ja-JP" b="1">
                <a:solidFill>
                  <a:schemeClr val="accent1"/>
                </a:solidFill>
                <a:latin typeface="BIZ UDPゴシック" panose="020B0400000000000000" pitchFamily="50" charset="-128"/>
                <a:ea typeface="BIZ UDPゴシック" panose="020B0400000000000000" pitchFamily="50" charset="-128"/>
                <a:cs typeface="Meiryo" charset="-128"/>
              </a:rPr>
              <a:t>Android</a:t>
            </a:r>
            <a:r>
              <a:rPr lang="ja-JP" altLang="en-US" b="1">
                <a:solidFill>
                  <a:schemeClr val="accent1"/>
                </a:solidFill>
                <a:latin typeface="BIZ UDPゴシック" panose="020B0400000000000000" pitchFamily="50" charset="-128"/>
                <a:ea typeface="BIZ UDPゴシック" panose="020B0400000000000000" pitchFamily="50" charset="-128"/>
                <a:cs typeface="Meiryo" charset="-128"/>
              </a:rPr>
              <a:t>｜</a:t>
            </a:r>
            <a:r>
              <a:rPr lang="en-US" altLang="ja-JP" b="1">
                <a:solidFill>
                  <a:schemeClr val="accent1"/>
                </a:solidFill>
                <a:latin typeface="BIZ UDPゴシック" panose="020B0400000000000000" pitchFamily="50" charset="-128"/>
                <a:ea typeface="BIZ UDPゴシック" panose="020B0400000000000000" pitchFamily="50" charset="-128"/>
                <a:cs typeface="Meiryo" charset="-128"/>
              </a:rPr>
              <a:t>iPhone</a:t>
            </a:r>
            <a:endParaRPr lang="ja-JP" altLang="en-US" b="1">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角丸四角形 14"/>
          <p:cNvSpPr/>
          <p:nvPr/>
        </p:nvSpPr>
        <p:spPr>
          <a:xfrm>
            <a:off x="620205" y="251356"/>
            <a:ext cx="2350323" cy="369332"/>
          </a:xfrm>
          <a:prstGeom prst="roundRect">
            <a:avLst/>
          </a:prstGeom>
          <a:noFill/>
          <a:ln w="19050">
            <a:solidFill>
              <a:srgbClr val="4472C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72DC05FC-E264-1E04-48D2-FD27A247C6B4}"/>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メッセージアプリを使おう</a:t>
            </a:r>
          </a:p>
        </p:txBody>
      </p:sp>
      <p:sp>
        <p:nvSpPr>
          <p:cNvPr id="2" name="テキスト ボックス 1">
            <a:extLst>
              <a:ext uri="{FF2B5EF4-FFF2-40B4-BE49-F238E27FC236}">
                <a16:creationId xmlns:a16="http://schemas.microsoft.com/office/drawing/2014/main" id="{C3BA9C0D-B266-77BF-B7D1-9A3F5FB76480}"/>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年１１月</a:t>
            </a:r>
          </a:p>
        </p:txBody>
      </p:sp>
      <p:grpSp>
        <p:nvGrpSpPr>
          <p:cNvPr id="7" name="グループ化 6">
            <a:extLst>
              <a:ext uri="{FF2B5EF4-FFF2-40B4-BE49-F238E27FC236}">
                <a16:creationId xmlns:a16="http://schemas.microsoft.com/office/drawing/2014/main" id="{CFD1AE09-4C53-50C0-4989-38585E11E476}"/>
              </a:ext>
            </a:extLst>
          </p:cNvPr>
          <p:cNvGrpSpPr/>
          <p:nvPr/>
        </p:nvGrpSpPr>
        <p:grpSpPr>
          <a:xfrm>
            <a:off x="7097863" y="3629398"/>
            <a:ext cx="2015786" cy="3222083"/>
            <a:chOff x="6804248" y="3360950"/>
            <a:chExt cx="2015786" cy="3222083"/>
          </a:xfrm>
        </p:grpSpPr>
        <p:pic>
          <p:nvPicPr>
            <p:cNvPr id="3" name="図 2" descr="アイコン&#10;&#10;自動的に生成された説明">
              <a:extLst>
                <a:ext uri="{FF2B5EF4-FFF2-40B4-BE49-F238E27FC236}">
                  <a16:creationId xmlns:a16="http://schemas.microsoft.com/office/drawing/2014/main" id="{2A6F87F9-8C11-539A-30A3-7BFBC2D08082}"/>
                </a:ext>
              </a:extLst>
            </p:cNvPr>
            <p:cNvPicPr>
              <a:picLocks noChangeAspect="1"/>
            </p:cNvPicPr>
            <p:nvPr/>
          </p:nvPicPr>
          <p:blipFill>
            <a:blip r:embed="rId3"/>
            <a:stretch>
              <a:fillRect/>
            </a:stretch>
          </p:blipFill>
          <p:spPr>
            <a:xfrm>
              <a:off x="6804248" y="3360950"/>
              <a:ext cx="2015786" cy="3222083"/>
            </a:xfrm>
            <a:prstGeom prst="rect">
              <a:avLst/>
            </a:prstGeom>
          </p:spPr>
        </p:pic>
        <p:sp>
          <p:nvSpPr>
            <p:cNvPr id="5" name="吹き出し: 円形 4">
              <a:extLst>
                <a:ext uri="{FF2B5EF4-FFF2-40B4-BE49-F238E27FC236}">
                  <a16:creationId xmlns:a16="http://schemas.microsoft.com/office/drawing/2014/main" id="{C034937C-88C7-1348-02F9-04589E45CDAE}"/>
                </a:ext>
              </a:extLst>
            </p:cNvPr>
            <p:cNvSpPr/>
            <p:nvPr/>
          </p:nvSpPr>
          <p:spPr>
            <a:xfrm>
              <a:off x="7588787" y="3717032"/>
              <a:ext cx="864096" cy="360040"/>
            </a:xfrm>
            <a:prstGeom prst="wedgeEllipseCallout">
              <a:avLst>
                <a:gd name="adj1" fmla="val -49246"/>
                <a:gd name="adj2" fmla="val 5995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a:solidFill>
                    <a:schemeClr val="bg1"/>
                  </a:solidFill>
                </a:rPr>
                <a:t>‥‥</a:t>
              </a:r>
              <a:endParaRPr kumimoji="1" lang="ja-JP" altLang="en-US">
                <a:solidFill>
                  <a:schemeClr val="bg1"/>
                </a:solidFill>
              </a:endParaRPr>
            </a:p>
          </p:txBody>
        </p:sp>
        <p:sp>
          <p:nvSpPr>
            <p:cNvPr id="6" name="吹き出し: 円形 5">
              <a:extLst>
                <a:ext uri="{FF2B5EF4-FFF2-40B4-BE49-F238E27FC236}">
                  <a16:creationId xmlns:a16="http://schemas.microsoft.com/office/drawing/2014/main" id="{41BEF343-FB5B-A20C-97F4-226998B516A5}"/>
                </a:ext>
              </a:extLst>
            </p:cNvPr>
            <p:cNvSpPr/>
            <p:nvPr/>
          </p:nvSpPr>
          <p:spPr>
            <a:xfrm flipH="1">
              <a:off x="7588787" y="4229472"/>
              <a:ext cx="864096" cy="360040"/>
            </a:xfrm>
            <a:prstGeom prst="wedgeEllipseCallout">
              <a:avLst>
                <a:gd name="adj1" fmla="val -49246"/>
                <a:gd name="adj2" fmla="val 5995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solidFill>
                </a:rPr>
                <a:t>‥‥</a:t>
              </a:r>
              <a:endParaRPr kumimoji="1" lang="ja-JP" altLang="en-US">
                <a:solidFill>
                  <a:schemeClr val="tx1"/>
                </a:solidFill>
              </a:endParaRPr>
            </a:p>
          </p:txBody>
        </p:sp>
      </p:gr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3131D41A-EE5A-C11F-983A-4CA1FC78EECF}"/>
              </a:ext>
            </a:extLst>
          </p:cNvPr>
          <p:cNvSpPr txBox="1"/>
          <p:nvPr/>
        </p:nvSpPr>
        <p:spPr>
          <a:xfrm>
            <a:off x="1260646" y="1593250"/>
            <a:ext cx="3084654" cy="755720"/>
          </a:xfrm>
          <a:prstGeom prst="rect">
            <a:avLst/>
          </a:prstGeom>
          <a:noFill/>
        </p:spPr>
        <p:txBody>
          <a:bodyPr wrap="square" lIns="91440" tIns="45720" rIns="91440" bIns="45720" rtlCol="0" anchor="t">
            <a:spAutoFit/>
          </a:bodyPr>
          <a:lstStyle/>
          <a:p>
            <a:pPr>
              <a:lnSpc>
                <a:spcPct val="130000"/>
              </a:lnSpc>
            </a:pP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のマーク</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dirty="0">
              <a:latin typeface="BIZ UDPゴシック" panose="020B0400000000000000" pitchFamily="50" charset="-128"/>
              <a:ea typeface="BIZ UDPゴシック" panose="020B0400000000000000" pitchFamily="50" charset="-128"/>
            </a:endParaRPr>
          </a:p>
        </p:txBody>
      </p:sp>
      <p:pic>
        <p:nvPicPr>
          <p:cNvPr id="70" name="図 69" descr="「LINE」の起動画面の画像">
            <a:extLst>
              <a:ext uri="{FF2B5EF4-FFF2-40B4-BE49-F238E27FC236}">
                <a16:creationId xmlns:a16="http://schemas.microsoft.com/office/drawing/2014/main" id="{70F85C7B-4717-4156-B6A4-4378B39231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525" y="2528888"/>
            <a:ext cx="2332800" cy="4149275"/>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67040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pic>
        <p:nvPicPr>
          <p:cNvPr id="9" name="図 8">
            <a:extLst>
              <a:ext uri="{FF2B5EF4-FFF2-40B4-BE49-F238E27FC236}">
                <a16:creationId xmlns:a16="http://schemas.microsoft.com/office/drawing/2014/main" id="{CC4C19CC-69E2-7B9D-E8FF-51D00BFAB497}"/>
              </a:ext>
            </a:extLst>
          </p:cNvPr>
          <p:cNvPicPr>
            <a:picLocks noChangeAspect="1"/>
          </p:cNvPicPr>
          <p:nvPr/>
        </p:nvPicPr>
        <p:blipFill>
          <a:blip r:embed="rId7"/>
          <a:stretch>
            <a:fillRect/>
          </a:stretch>
        </p:blipFill>
        <p:spPr>
          <a:xfrm>
            <a:off x="2817487" y="1599711"/>
            <a:ext cx="432156" cy="39600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8" name="タイトル 1">
            <a:extLst>
              <a:ext uri="{FF2B5EF4-FFF2-40B4-BE49-F238E27FC236}">
                <a16:creationId xmlns:a16="http://schemas.microsoft.com/office/drawing/2014/main" id="{EBFF80E4-C14D-0D73-9C6B-A86441FEAE7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1" name="字幕 14">
            <a:extLst>
              <a:ext uri="{FF2B5EF4-FFF2-40B4-BE49-F238E27FC236}">
                <a16:creationId xmlns:a16="http://schemas.microsoft.com/office/drawing/2014/main" id="{D40C981F-01CD-44EF-B7DA-0FCC3112A6A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7" name="四角形: 角を丸くする 6">
            <a:extLst>
              <a:ext uri="{FF2B5EF4-FFF2-40B4-BE49-F238E27FC236}">
                <a16:creationId xmlns:a16="http://schemas.microsoft.com/office/drawing/2014/main" id="{E0B75100-5388-71B9-76F7-D6065986E8C8}"/>
              </a:ext>
            </a:extLst>
          </p:cNvPr>
          <p:cNvSpPr/>
          <p:nvPr/>
        </p:nvSpPr>
        <p:spPr>
          <a:xfrm>
            <a:off x="2628203" y="3207783"/>
            <a:ext cx="561922" cy="360040"/>
          </a:xfrm>
          <a:prstGeom prst="roundRect">
            <a:avLst>
              <a:gd name="adj" fmla="val 10479"/>
            </a:avLst>
          </a:prstGeom>
          <a:noFill/>
          <a:ln w="28575">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10" name="直線矢印コネクタ 9">
            <a:extLst>
              <a:ext uri="{FF2B5EF4-FFF2-40B4-BE49-F238E27FC236}">
                <a16:creationId xmlns:a16="http://schemas.microsoft.com/office/drawing/2014/main" id="{A7AF3F7A-95E9-ADD2-5AA2-1A41584E04EE}"/>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0B05ED1D-07CB-6EB9-AF27-41EC8250C193}"/>
              </a:ext>
            </a:extLst>
          </p:cNvPr>
          <p:cNvPicPr>
            <a:picLocks noChangeAspect="1"/>
          </p:cNvPicPr>
          <p:nvPr/>
        </p:nvPicPr>
        <p:blipFill>
          <a:blip r:embed="rId9"/>
          <a:stretch>
            <a:fillRect/>
          </a:stretch>
        </p:blipFill>
        <p:spPr>
          <a:xfrm>
            <a:off x="2717657" y="3268762"/>
            <a:ext cx="397305" cy="266892"/>
          </a:xfrm>
          <a:prstGeom prst="rect">
            <a:avLst/>
          </a:prstGeom>
          <a:ln>
            <a:noFill/>
          </a:ln>
        </p:spPr>
      </p:pic>
      <p:sp>
        <p:nvSpPr>
          <p:cNvPr id="21" name="四角形: 角を丸くする 20">
            <a:extLst>
              <a:ext uri="{FF2B5EF4-FFF2-40B4-BE49-F238E27FC236}">
                <a16:creationId xmlns:a16="http://schemas.microsoft.com/office/drawing/2014/main" id="{C992E748-80B2-DCBD-2EA3-ABEE38D2C163}"/>
              </a:ext>
            </a:extLst>
          </p:cNvPr>
          <p:cNvSpPr/>
          <p:nvPr/>
        </p:nvSpPr>
        <p:spPr>
          <a:xfrm>
            <a:off x="6329684" y="6024832"/>
            <a:ext cx="1156340" cy="36004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91549280-7468-E2D1-26E5-205BE7E2C592}"/>
              </a:ext>
            </a:extLst>
          </p:cNvPr>
          <p:cNvSpPr txBox="1"/>
          <p:nvPr/>
        </p:nvSpPr>
        <p:spPr>
          <a:xfrm>
            <a:off x="657572"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BCF10CEE-EEE8-D595-8706-CB66E0B718B0}"/>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6F50A395-795F-8389-2E22-F05FCFB01442}"/>
              </a:ext>
            </a:extLst>
          </p:cNvPr>
          <p:cNvSpPr txBox="1"/>
          <p:nvPr/>
        </p:nvSpPr>
        <p:spPr>
          <a:xfrm>
            <a:off x="5724525" y="1597282"/>
            <a:ext cx="3084654" cy="395621"/>
          </a:xfrm>
          <a:prstGeom prst="rect">
            <a:avLst/>
          </a:prstGeom>
          <a:noFill/>
        </p:spPr>
        <p:txBody>
          <a:bodyPr wrap="square" lIns="91440" tIns="45720" rIns="91440" bIns="45720" rtlCol="0" anchor="t">
            <a:spAutoFit/>
          </a:bodyPr>
          <a:lstStyle/>
          <a:p>
            <a:pPr>
              <a:lnSpc>
                <a:spcPct val="130000"/>
              </a:lnSpc>
            </a:pP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新規登録</a:t>
            </a: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を押します</a:t>
            </a:r>
            <a:endParaRPr lang="ja-JP" altLang="en-US" sz="1800" dirty="0">
              <a:latin typeface="BIZ UDPゴシック" panose="020B0400000000000000" pitchFamily="50" charset="-128"/>
              <a:ea typeface="BIZ UDPゴシック" panose="020B0400000000000000" pitchFamily="50" charset="-128"/>
            </a:endParaRPr>
          </a:p>
        </p:txBody>
      </p:sp>
      <p:pic>
        <p:nvPicPr>
          <p:cNvPr id="30" name="図 29" descr="グラフィカル ユーザー インターフェイス, アプリケーション&#10;&#10;自動的に生成された説明">
            <a:extLst>
              <a:ext uri="{FF2B5EF4-FFF2-40B4-BE49-F238E27FC236}">
                <a16:creationId xmlns:a16="http://schemas.microsoft.com/office/drawing/2014/main" id="{AA4B77C3-91DD-59A7-1BA2-1B72237CE619}"/>
              </a:ext>
            </a:extLst>
          </p:cNvPr>
          <p:cNvPicPr>
            <a:picLocks noChangeAspect="1"/>
          </p:cNvPicPr>
          <p:nvPr/>
        </p:nvPicPr>
        <p:blipFill>
          <a:blip r:embed="rId10"/>
          <a:stretch>
            <a:fillRect/>
          </a:stretch>
        </p:blipFill>
        <p:spPr>
          <a:xfrm>
            <a:off x="1266579" y="2543784"/>
            <a:ext cx="2332800" cy="4149271"/>
          </a:xfrm>
          <a:prstGeom prst="rect">
            <a:avLst/>
          </a:prstGeom>
        </p:spPr>
      </p:pic>
      <p:sp>
        <p:nvSpPr>
          <p:cNvPr id="33" name="四角形: 角を丸くする 32">
            <a:extLst>
              <a:ext uri="{FF2B5EF4-FFF2-40B4-BE49-F238E27FC236}">
                <a16:creationId xmlns:a16="http://schemas.microsoft.com/office/drawing/2014/main" id="{2DC091C3-50F2-1A07-127B-9619CF69BE43}"/>
              </a:ext>
            </a:extLst>
          </p:cNvPr>
          <p:cNvSpPr/>
          <p:nvPr/>
        </p:nvSpPr>
        <p:spPr>
          <a:xfrm>
            <a:off x="2969201" y="2661662"/>
            <a:ext cx="527811" cy="607100"/>
          </a:xfrm>
          <a:prstGeom prst="roundRect">
            <a:avLst/>
          </a:prstGeom>
          <a:noFill/>
          <a:ln w="28575">
            <a:solidFill>
              <a:srgbClr val="FF0000"/>
            </a:solidFill>
            <a:prstDash val="sysDot"/>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4" name="Slide Number Placeholder 5">
            <a:extLst>
              <a:ext uri="{FF2B5EF4-FFF2-40B4-BE49-F238E27FC236}">
                <a16:creationId xmlns:a16="http://schemas.microsoft.com/office/drawing/2014/main" id="{3BEDA932-19C1-F0A0-9B9A-D3DDCA6D6A64}"/>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８</a:t>
            </a:r>
          </a:p>
        </p:txBody>
      </p:sp>
    </p:spTree>
    <p:extLst>
      <p:ext uri="{BB962C8B-B14F-4D97-AF65-F5344CB8AC3E}">
        <p14:creationId xmlns:p14="http://schemas.microsoft.com/office/powerpoint/2010/main" val="197297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図形グループ 85" descr="「LINE」の電話番号の登録画面の画像"/>
          <p:cNvGrpSpPr>
            <a:grpSpLocks noChangeAspect="1"/>
          </p:cNvGrpSpPr>
          <p:nvPr/>
        </p:nvGrpSpPr>
        <p:grpSpPr>
          <a:xfrm>
            <a:off x="1259815" y="2574753"/>
            <a:ext cx="2382696" cy="3136931"/>
            <a:chOff x="6955573" y="3230345"/>
            <a:chExt cx="2647950" cy="3486150"/>
          </a:xfrm>
        </p:grpSpPr>
        <p:pic>
          <p:nvPicPr>
            <p:cNvPr id="92" name="図 91">
              <a:extLst>
                <a:ext uri="{FF2B5EF4-FFF2-40B4-BE49-F238E27FC236}">
                  <a16:creationId xmlns:a16="http://schemas.microsoft.com/office/drawing/2014/main" id="{8D225ABA-5BF7-44E1-8341-057986DA0DCF}"/>
                </a:ext>
              </a:extLst>
            </p:cNvPr>
            <p:cNvPicPr>
              <a:picLocks noChangeAspect="1"/>
            </p:cNvPicPr>
            <p:nvPr/>
          </p:nvPicPr>
          <p:blipFill>
            <a:blip r:embed="rId4"/>
            <a:stretch>
              <a:fillRect/>
            </a:stretch>
          </p:blipFill>
          <p:spPr>
            <a:xfrm>
              <a:off x="6955573" y="3230345"/>
              <a:ext cx="2647950" cy="3486150"/>
            </a:xfrm>
            <a:prstGeom prst="rect">
              <a:avLst/>
            </a:prstGeom>
            <a:ln w="9525">
              <a:solidFill>
                <a:schemeClr val="tx1">
                  <a:lumMod val="50000"/>
                  <a:lumOff val="50000"/>
                </a:schemeClr>
              </a:solidFill>
            </a:ln>
          </p:spPr>
        </p:pic>
        <p:sp>
          <p:nvSpPr>
            <p:cNvPr id="93" name="正方形/長方形 92">
              <a:extLst>
                <a:ext uri="{FF2B5EF4-FFF2-40B4-BE49-F238E27FC236}">
                  <a16:creationId xmlns:a16="http://schemas.microsoft.com/office/drawing/2014/main" id="{508518A4-B8E5-4D61-B960-ADE1BD7FD2E3}"/>
                </a:ext>
              </a:extLst>
            </p:cNvPr>
            <p:cNvSpPr/>
            <p:nvPr/>
          </p:nvSpPr>
          <p:spPr>
            <a:xfrm>
              <a:off x="7097506" y="6136803"/>
              <a:ext cx="1297194" cy="37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84FEA135-79EE-42E4-9577-F0F46F44514B}"/>
                </a:ext>
              </a:extLst>
            </p:cNvPr>
            <p:cNvSpPr txBox="1"/>
            <p:nvPr/>
          </p:nvSpPr>
          <p:spPr>
            <a:xfrm>
              <a:off x="7152364" y="5025112"/>
              <a:ext cx="1562395" cy="245623"/>
            </a:xfrm>
            <a:prstGeom prst="rect">
              <a:avLst/>
            </a:prstGeom>
            <a:solidFill>
              <a:schemeClr val="bg1"/>
            </a:solidFill>
          </p:spPr>
          <p:txBody>
            <a:bodyPr wrap="none" lIns="72000" tIns="18000" rIns="36000" bIns="18000" rtlCol="0">
              <a:spAutoFit/>
            </a:bodyPr>
            <a:lstStyle/>
            <a:p>
              <a:r>
                <a:rPr kumimoji="1" lang="en-US" altLang="ja-JP" sz="1200" b="1">
                  <a:latin typeface="BIZ UDPゴシック" panose="020B0400000000000000" pitchFamily="50" charset="-128"/>
                  <a:ea typeface="BIZ UDPゴシック" panose="020B0400000000000000" pitchFamily="50" charset="-128"/>
                  <a:cs typeface="Arial" panose="020B0604020202020204" pitchFamily="34" charset="0"/>
                </a:rPr>
                <a:t>012-345-6789</a:t>
              </a:r>
              <a:endParaRPr kumimoji="1" lang="ja-JP" altLang="en-US" sz="1200" b="1">
                <a:latin typeface="BIZ UDPゴシック" panose="020B0400000000000000" pitchFamily="50" charset="-128"/>
                <a:ea typeface="BIZ UDPゴシック" panose="020B0400000000000000" pitchFamily="50" charset="-128"/>
                <a:cs typeface="Arial" panose="020B0604020202020204" pitchFamily="34" charset="0"/>
              </a:endParaRPr>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8" name="タイトル 1">
            <a:extLst>
              <a:ext uri="{FF2B5EF4-FFF2-40B4-BE49-F238E27FC236}">
                <a16:creationId xmlns:a16="http://schemas.microsoft.com/office/drawing/2014/main" id="{EBFF80E4-C14D-0D73-9C6B-A86441FEAE7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1" name="字幕 14">
            <a:extLst>
              <a:ext uri="{FF2B5EF4-FFF2-40B4-BE49-F238E27FC236}">
                <a16:creationId xmlns:a16="http://schemas.microsoft.com/office/drawing/2014/main" id="{D40C981F-01CD-44EF-B7DA-0FCC3112A6A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17" name="四角形: 角を丸くする 16">
            <a:extLst>
              <a:ext uri="{FF2B5EF4-FFF2-40B4-BE49-F238E27FC236}">
                <a16:creationId xmlns:a16="http://schemas.microsoft.com/office/drawing/2014/main" id="{03B6A4F9-1E93-2C83-F974-46F1B2CBAB0D}"/>
              </a:ext>
            </a:extLst>
          </p:cNvPr>
          <p:cNvSpPr/>
          <p:nvPr/>
        </p:nvSpPr>
        <p:spPr>
          <a:xfrm>
            <a:off x="1374879" y="4155843"/>
            <a:ext cx="1730249" cy="32198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C8C881E-A70C-F9FD-F2E6-C532A2C82B33}"/>
              </a:ext>
            </a:extLst>
          </p:cNvPr>
          <p:cNvSpPr/>
          <p:nvPr/>
        </p:nvSpPr>
        <p:spPr>
          <a:xfrm>
            <a:off x="2910542" y="5045658"/>
            <a:ext cx="656172" cy="58487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87A9C53A-A75F-F842-9D25-41D73E3548D8}"/>
              </a:ext>
            </a:extLst>
          </p:cNvPr>
          <p:cNvPicPr>
            <a:picLocks noChangeAspect="1"/>
          </p:cNvPicPr>
          <p:nvPr/>
        </p:nvPicPr>
        <p:blipFill>
          <a:blip r:embed="rId7"/>
          <a:stretch>
            <a:fillRect/>
          </a:stretch>
        </p:blipFill>
        <p:spPr>
          <a:xfrm>
            <a:off x="5738610" y="2528889"/>
            <a:ext cx="2419200" cy="4140200"/>
          </a:xfrm>
          <a:prstGeom prst="rect">
            <a:avLst/>
          </a:prstGeom>
        </p:spPr>
      </p:pic>
      <p:sp>
        <p:nvSpPr>
          <p:cNvPr id="21" name="四角形: 角を丸くする 20">
            <a:extLst>
              <a:ext uri="{FF2B5EF4-FFF2-40B4-BE49-F238E27FC236}">
                <a16:creationId xmlns:a16="http://schemas.microsoft.com/office/drawing/2014/main" id="{8E6AB95D-1BA2-3A5F-8C6C-8B40CD408D08}"/>
              </a:ext>
            </a:extLst>
          </p:cNvPr>
          <p:cNvSpPr/>
          <p:nvPr/>
        </p:nvSpPr>
        <p:spPr>
          <a:xfrm>
            <a:off x="6891346" y="4723673"/>
            <a:ext cx="992840" cy="46638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28719131-D4F7-8F85-9998-0E10AF29D3B4}"/>
              </a:ext>
            </a:extLst>
          </p:cNvPr>
          <p:cNvSpPr txBox="1"/>
          <p:nvPr/>
        </p:nvSpPr>
        <p:spPr>
          <a:xfrm>
            <a:off x="657572"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F7689597-F826-B069-C87F-46175D454D57}"/>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EF2FB74E-8172-4F59-D9A1-8012EC9907DF}"/>
              </a:ext>
            </a:extLst>
          </p:cNvPr>
          <p:cNvSpPr txBox="1"/>
          <p:nvPr/>
        </p:nvSpPr>
        <p:spPr>
          <a:xfrm>
            <a:off x="1260646" y="1593250"/>
            <a:ext cx="308465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ご自身の電話番号を</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入力し、緑の矢印を押します</a:t>
            </a:r>
          </a:p>
        </p:txBody>
      </p:sp>
      <p:sp>
        <p:nvSpPr>
          <p:cNvPr id="26" name="テキスト ボックス 25">
            <a:extLst>
              <a:ext uri="{FF2B5EF4-FFF2-40B4-BE49-F238E27FC236}">
                <a16:creationId xmlns:a16="http://schemas.microsoft.com/office/drawing/2014/main" id="{1E669A93-1B1C-B835-E365-E7EC0AB2B872}"/>
              </a:ext>
            </a:extLst>
          </p:cNvPr>
          <p:cNvSpPr txBox="1"/>
          <p:nvPr/>
        </p:nvSpPr>
        <p:spPr>
          <a:xfrm>
            <a:off x="5724525" y="1597282"/>
            <a:ext cx="3084654" cy="395621"/>
          </a:xfrm>
          <a:prstGeom prst="rect">
            <a:avLst/>
          </a:prstGeom>
          <a:noFill/>
        </p:spPr>
        <p:txBody>
          <a:bodyPr wrap="square" lIns="91440" tIns="45720" rIns="91440" bIns="45720" rtlCol="0" anchor="t">
            <a:spAutoFit/>
          </a:bodyPr>
          <a:lstStyle/>
          <a:p>
            <a:pPr>
              <a:lnSpc>
                <a:spcPct val="130000"/>
              </a:lnSpc>
            </a:pP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cxnSp>
        <p:nvCxnSpPr>
          <p:cNvPr id="27" name="直線矢印コネクタ 26">
            <a:extLst>
              <a:ext uri="{FF2B5EF4-FFF2-40B4-BE49-F238E27FC236}">
                <a16:creationId xmlns:a16="http://schemas.microsoft.com/office/drawing/2014/main" id="{82914BAE-6D79-F8A7-FB55-0B02579C5A61}"/>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66D3B913-761D-C630-C902-51CF0B4BE2A5}"/>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９</a:t>
            </a:r>
          </a:p>
        </p:txBody>
      </p:sp>
    </p:spTree>
    <p:extLst>
      <p:ext uri="{BB962C8B-B14F-4D97-AF65-F5344CB8AC3E}">
        <p14:creationId xmlns:p14="http://schemas.microsoft.com/office/powerpoint/2010/main" val="267660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A668C7D3-4AB5-A69C-FFB6-FBFDAC1D8CAE}"/>
              </a:ext>
            </a:extLst>
          </p:cNvPr>
          <p:cNvPicPr>
            <a:picLocks noChangeAspect="1"/>
          </p:cNvPicPr>
          <p:nvPr/>
        </p:nvPicPr>
        <p:blipFill>
          <a:blip r:embed="rId4"/>
          <a:stretch>
            <a:fillRect/>
          </a:stretch>
        </p:blipFill>
        <p:spPr>
          <a:xfrm>
            <a:off x="1259815" y="2523839"/>
            <a:ext cx="2335424" cy="4153941"/>
          </a:xfrm>
          <a:prstGeom prst="rect">
            <a:avLst/>
          </a:prstGeom>
        </p:spPr>
      </p:pic>
      <p:pic>
        <p:nvPicPr>
          <p:cNvPr id="10" name="図 9">
            <a:extLst>
              <a:ext uri="{FF2B5EF4-FFF2-40B4-BE49-F238E27FC236}">
                <a16:creationId xmlns:a16="http://schemas.microsoft.com/office/drawing/2014/main" id="{BEF72CC7-4A1D-88B1-530B-905E62F1B876}"/>
              </a:ext>
            </a:extLst>
          </p:cNvPr>
          <p:cNvPicPr>
            <a:picLocks noChangeAspect="1"/>
          </p:cNvPicPr>
          <p:nvPr/>
        </p:nvPicPr>
        <p:blipFill rotWithShape="1">
          <a:blip r:embed="rId5"/>
          <a:srcRect l="4083" r="4396" b="976"/>
          <a:stretch/>
        </p:blipFill>
        <p:spPr>
          <a:xfrm>
            <a:off x="5724525" y="2536539"/>
            <a:ext cx="2235668" cy="4108368"/>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497734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3"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3" name="字幕 14">
            <a:extLst>
              <a:ext uri="{FF2B5EF4-FFF2-40B4-BE49-F238E27FC236}">
                <a16:creationId xmlns:a16="http://schemas.microsoft.com/office/drawing/2014/main" id="{5AAD2C41-7DCB-3632-3895-BBEB07D5D137}"/>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37" name="タイトル 1">
            <a:extLst>
              <a:ext uri="{FF2B5EF4-FFF2-40B4-BE49-F238E27FC236}">
                <a16:creationId xmlns:a16="http://schemas.microsoft.com/office/drawing/2014/main" id="{13FC85AA-5F7E-9972-B98B-6E22AEB54A9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4" name="四角形: 角を丸くする 13">
            <a:extLst>
              <a:ext uri="{FF2B5EF4-FFF2-40B4-BE49-F238E27FC236}">
                <a16:creationId xmlns:a16="http://schemas.microsoft.com/office/drawing/2014/main" id="{E8368C08-2073-36ED-F620-5DF801937402}"/>
              </a:ext>
            </a:extLst>
          </p:cNvPr>
          <p:cNvSpPr/>
          <p:nvPr/>
        </p:nvSpPr>
        <p:spPr>
          <a:xfrm>
            <a:off x="6257768" y="3345724"/>
            <a:ext cx="504000" cy="24397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4E2180-2F9F-9C4B-A64C-C53EB27CA004}"/>
              </a:ext>
            </a:extLst>
          </p:cNvPr>
          <p:cNvSpPr txBox="1"/>
          <p:nvPr/>
        </p:nvSpPr>
        <p:spPr>
          <a:xfrm>
            <a:off x="657572"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C7F5FB0F-7C9A-47E3-F2AB-08B6C5176763}"/>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430D35FD-8CD3-EDA7-396D-073AA3600B37}"/>
              </a:ext>
            </a:extLst>
          </p:cNvPr>
          <p:cNvSpPr txBox="1"/>
          <p:nvPr/>
        </p:nvSpPr>
        <p:spPr>
          <a:xfrm>
            <a:off x="1260646" y="1593250"/>
            <a:ext cx="3084654" cy="755720"/>
          </a:xfrm>
          <a:prstGeom prst="rect">
            <a:avLst/>
          </a:prstGeom>
          <a:noFill/>
        </p:spPr>
        <p:txBody>
          <a:bodyPr wrap="square" lIns="91440" tIns="45720" rIns="91440" bIns="45720" rtlCol="0" anchor="t">
            <a:spAutoFit/>
          </a:bodyPr>
          <a:lstStyle/>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ホーム画面に戻り</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「メッセージ」を押します</a:t>
            </a:r>
          </a:p>
        </p:txBody>
      </p:sp>
      <p:sp>
        <p:nvSpPr>
          <p:cNvPr id="22" name="テキスト ボックス 21">
            <a:extLst>
              <a:ext uri="{FF2B5EF4-FFF2-40B4-BE49-F238E27FC236}">
                <a16:creationId xmlns:a16="http://schemas.microsoft.com/office/drawing/2014/main" id="{017FF983-08AF-5569-92C7-4D1CCD432243}"/>
              </a:ext>
            </a:extLst>
          </p:cNvPr>
          <p:cNvSpPr txBox="1"/>
          <p:nvPr/>
        </p:nvSpPr>
        <p:spPr>
          <a:xfrm>
            <a:off x="5724524" y="1597282"/>
            <a:ext cx="3419475" cy="755720"/>
          </a:xfrm>
          <a:prstGeom prst="rect">
            <a:avLst/>
          </a:prstGeom>
          <a:noFill/>
        </p:spPr>
        <p:txBody>
          <a:bodyPr wrap="square" lIns="91440" tIns="45720" rIns="91440" bIns="45720" rtlCol="0" anchor="t">
            <a:spAutoFit/>
          </a:bodyPr>
          <a:lstStyle/>
          <a:p>
            <a:pPr>
              <a:lnSpc>
                <a:spcPct val="130000"/>
              </a:lnSpc>
            </a:pPr>
            <a:r>
              <a:rPr lang="en-US" altLang="ja-JP" sz="1800" dirty="0">
                <a:latin typeface="BIZ UDPゴシック" panose="020B0400000000000000" pitchFamily="50" charset="-128"/>
                <a:ea typeface="BIZ UDPゴシック" panose="020B0400000000000000" pitchFamily="50" charset="-128"/>
              </a:rPr>
              <a:t>LINE</a:t>
            </a:r>
            <a:r>
              <a:rPr lang="ja-JP" altLang="en-US" sz="1800" dirty="0">
                <a:latin typeface="BIZ UDPゴシック" panose="020B0400000000000000" pitchFamily="50" charset="-128"/>
                <a:ea typeface="BIZ UDPゴシック" panose="020B0400000000000000" pitchFamily="50" charset="-128"/>
              </a:rPr>
              <a:t>からのショートメッセージで認証番号を確認します</a:t>
            </a:r>
          </a:p>
        </p:txBody>
      </p:sp>
      <p:cxnSp>
        <p:nvCxnSpPr>
          <p:cNvPr id="23" name="直線矢印コネクタ 22">
            <a:extLst>
              <a:ext uri="{FF2B5EF4-FFF2-40B4-BE49-F238E27FC236}">
                <a16:creationId xmlns:a16="http://schemas.microsoft.com/office/drawing/2014/main" id="{9D779F48-E769-21F5-70E4-BF7ECB379519}"/>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FA5EC44B-9A33-6940-0D07-16A21C20A988}"/>
              </a:ext>
            </a:extLst>
          </p:cNvPr>
          <p:cNvSpPr/>
          <p:nvPr/>
        </p:nvSpPr>
        <p:spPr>
          <a:xfrm>
            <a:off x="2699509" y="6117149"/>
            <a:ext cx="527811" cy="535917"/>
          </a:xfrm>
          <a:prstGeom prst="roundRect">
            <a:avLst/>
          </a:prstGeom>
          <a:noFill/>
          <a:ln w="28575">
            <a:solidFill>
              <a:srgbClr val="FF3300"/>
            </a:solidFill>
            <a:prstDash val="sysDot"/>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5" name="Slide Number Placeholder 5">
            <a:extLst>
              <a:ext uri="{FF2B5EF4-FFF2-40B4-BE49-F238E27FC236}">
                <a16:creationId xmlns:a16="http://schemas.microsoft.com/office/drawing/2014/main" id="{810E025C-1F15-9D6C-CBCF-4E2C42D2DAC3}"/>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１０</a:t>
            </a:r>
          </a:p>
        </p:txBody>
      </p:sp>
    </p:spTree>
    <p:extLst>
      <p:ext uri="{BB962C8B-B14F-4D97-AF65-F5344CB8AC3E}">
        <p14:creationId xmlns:p14="http://schemas.microsoft.com/office/powerpoint/2010/main" val="86579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3"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pic>
        <p:nvPicPr>
          <p:cNvPr id="7" name="図 6">
            <a:extLst>
              <a:ext uri="{FF2B5EF4-FFF2-40B4-BE49-F238E27FC236}">
                <a16:creationId xmlns:a16="http://schemas.microsoft.com/office/drawing/2014/main" id="{8F5A65A3-A1AB-EF03-0222-7570D35AFBC6}"/>
              </a:ext>
            </a:extLst>
          </p:cNvPr>
          <p:cNvPicPr>
            <a:picLocks noChangeAspect="1"/>
          </p:cNvPicPr>
          <p:nvPr/>
        </p:nvPicPr>
        <p:blipFill rotWithShape="1">
          <a:blip r:embed="rId6"/>
          <a:srcRect r="1541"/>
          <a:stretch/>
        </p:blipFill>
        <p:spPr>
          <a:xfrm>
            <a:off x="5724524" y="2552116"/>
            <a:ext cx="2381251" cy="4116972"/>
          </a:xfrm>
          <a:prstGeom prst="rect">
            <a:avLst/>
          </a:prstGeom>
          <a:ln>
            <a:solidFill>
              <a:schemeClr val="tx1"/>
            </a:solidFill>
          </a:ln>
        </p:spPr>
      </p:pic>
      <p:sp>
        <p:nvSpPr>
          <p:cNvPr id="3" name="字幕 14">
            <a:extLst>
              <a:ext uri="{FF2B5EF4-FFF2-40B4-BE49-F238E27FC236}">
                <a16:creationId xmlns:a16="http://schemas.microsoft.com/office/drawing/2014/main" id="{454BB75D-9FA4-8AA0-0EF9-0E0FBB605CE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5" name="テキスト ボックス 4">
            <a:extLst>
              <a:ext uri="{FF2B5EF4-FFF2-40B4-BE49-F238E27FC236}">
                <a16:creationId xmlns:a16="http://schemas.microsoft.com/office/drawing/2014/main" id="{A2372318-DA65-1BC2-7C13-81E7BF4A207B}"/>
              </a:ext>
            </a:extLst>
          </p:cNvPr>
          <p:cNvSpPr txBox="1"/>
          <p:nvPr/>
        </p:nvSpPr>
        <p:spPr>
          <a:xfrm>
            <a:off x="5724524" y="1592263"/>
            <a:ext cx="2797175" cy="755720"/>
          </a:xfrm>
          <a:prstGeom prst="rect">
            <a:avLst/>
          </a:prstGeom>
          <a:noFill/>
        </p:spPr>
        <p:txBody>
          <a:bodyPr wrap="square" rtlCol="0">
            <a:spAutoFit/>
          </a:bodyPr>
          <a:lstStyle/>
          <a:p>
            <a:pPr>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の画面で認証番号を入力します</a:t>
            </a:r>
          </a:p>
        </p:txBody>
      </p:sp>
      <p:sp>
        <p:nvSpPr>
          <p:cNvPr id="10" name="テキスト ボックス 9">
            <a:extLst>
              <a:ext uri="{FF2B5EF4-FFF2-40B4-BE49-F238E27FC236}">
                <a16:creationId xmlns:a16="http://schemas.microsoft.com/office/drawing/2014/main" id="{D44BBE4F-6B84-00CA-F8BE-68DA1D78A9E4}"/>
              </a:ext>
            </a:extLst>
          </p:cNvPr>
          <p:cNvSpPr txBox="1"/>
          <p:nvPr/>
        </p:nvSpPr>
        <p:spPr>
          <a:xfrm>
            <a:off x="5181045" y="1588365"/>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❽</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C049B7CF-92D8-F50E-7CDF-681A8214274E}"/>
              </a:ext>
            </a:extLst>
          </p:cNvPr>
          <p:cNvSpPr txBox="1"/>
          <p:nvPr/>
        </p:nvSpPr>
        <p:spPr>
          <a:xfrm>
            <a:off x="1259814" y="1604139"/>
            <a:ext cx="3624211"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ホーム画面に戻り</a:t>
            </a:r>
            <a:endPar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rPr>
              <a:t>LINE</a:t>
            </a: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のマーク　　　　を押します</a:t>
            </a:r>
            <a:endPar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id="{6D3357FB-E343-A8D2-0BC5-6C9A8911B7B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D5408932-EECF-5BCB-6601-767762DE001F}"/>
              </a:ext>
            </a:extLst>
          </p:cNvPr>
          <p:cNvPicPr>
            <a:picLocks noChangeAspect="1"/>
          </p:cNvPicPr>
          <p:nvPr/>
        </p:nvPicPr>
        <p:blipFill>
          <a:blip r:embed="rId7"/>
          <a:stretch>
            <a:fillRect/>
          </a:stretch>
        </p:blipFill>
        <p:spPr>
          <a:xfrm>
            <a:off x="1259815" y="2523839"/>
            <a:ext cx="2335424" cy="4153941"/>
          </a:xfrm>
          <a:prstGeom prst="rect">
            <a:avLst/>
          </a:prstGeom>
        </p:spPr>
      </p:pic>
      <p:cxnSp>
        <p:nvCxnSpPr>
          <p:cNvPr id="26" name="直線矢印コネクタ 25">
            <a:extLst>
              <a:ext uri="{FF2B5EF4-FFF2-40B4-BE49-F238E27FC236}">
                <a16:creationId xmlns:a16="http://schemas.microsoft.com/office/drawing/2014/main" id="{CD9812D7-CC00-D1F8-5CFA-7B0715DDF30A}"/>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53C9985-0B72-A87A-A51A-4313380F1330}"/>
              </a:ext>
            </a:extLst>
          </p:cNvPr>
          <p:cNvSpPr txBox="1"/>
          <p:nvPr/>
        </p:nvSpPr>
        <p:spPr>
          <a:xfrm>
            <a:off x="657572"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四角形: 角を丸くする 28">
            <a:extLst>
              <a:ext uri="{FF2B5EF4-FFF2-40B4-BE49-F238E27FC236}">
                <a16:creationId xmlns:a16="http://schemas.microsoft.com/office/drawing/2014/main" id="{B316FD49-CF0A-5DB9-C6DF-BFC4E84B7C1A}"/>
              </a:ext>
            </a:extLst>
          </p:cNvPr>
          <p:cNvSpPr/>
          <p:nvPr/>
        </p:nvSpPr>
        <p:spPr>
          <a:xfrm>
            <a:off x="2983715" y="2661662"/>
            <a:ext cx="527811" cy="607100"/>
          </a:xfrm>
          <a:prstGeom prst="roundRect">
            <a:avLst/>
          </a:prstGeom>
          <a:noFill/>
          <a:ln w="28575">
            <a:solidFill>
              <a:srgbClr val="FF0000"/>
            </a:solidFill>
            <a:prstDash val="sysDot"/>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0" name="Slide Number Placeholder 5">
            <a:extLst>
              <a:ext uri="{FF2B5EF4-FFF2-40B4-BE49-F238E27FC236}">
                <a16:creationId xmlns:a16="http://schemas.microsoft.com/office/drawing/2014/main" id="{F5EF3F40-270D-C00F-C0E1-C855465A117B}"/>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１１</a:t>
            </a:r>
          </a:p>
        </p:txBody>
      </p:sp>
      <p:pic>
        <p:nvPicPr>
          <p:cNvPr id="4" name="図 3">
            <a:extLst>
              <a:ext uri="{FF2B5EF4-FFF2-40B4-BE49-F238E27FC236}">
                <a16:creationId xmlns:a16="http://schemas.microsoft.com/office/drawing/2014/main" id="{87A9296B-0DDF-ABA3-FE5A-25ECF8531751}"/>
              </a:ext>
            </a:extLst>
          </p:cNvPr>
          <p:cNvPicPr>
            <a:picLocks noChangeAspect="1"/>
          </p:cNvPicPr>
          <p:nvPr/>
        </p:nvPicPr>
        <p:blipFill>
          <a:blip r:embed="rId8"/>
          <a:stretch>
            <a:fillRect/>
          </a:stretch>
        </p:blipFill>
        <p:spPr>
          <a:xfrm>
            <a:off x="2890639" y="2002047"/>
            <a:ext cx="432156" cy="39600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2" name="四角形: 角を丸くする 1">
            <a:extLst>
              <a:ext uri="{FF2B5EF4-FFF2-40B4-BE49-F238E27FC236}">
                <a16:creationId xmlns:a16="http://schemas.microsoft.com/office/drawing/2014/main" id="{6E4AEF2E-A5AA-D78B-D4B4-B4787AB32CE8}"/>
              </a:ext>
            </a:extLst>
          </p:cNvPr>
          <p:cNvSpPr/>
          <p:nvPr/>
        </p:nvSpPr>
        <p:spPr>
          <a:xfrm>
            <a:off x="2896075" y="2002047"/>
            <a:ext cx="408624" cy="396000"/>
          </a:xfrm>
          <a:prstGeom prst="roundRect">
            <a:avLst>
              <a:gd name="adj"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0212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39744C11-AC9C-B8FF-2556-45B1C23EDCEA}"/>
              </a:ext>
            </a:extLst>
          </p:cNvPr>
          <p:cNvPicPr>
            <a:picLocks noChangeAspect="1"/>
          </p:cNvPicPr>
          <p:nvPr/>
        </p:nvPicPr>
        <p:blipFill>
          <a:blip r:embed="rId4"/>
          <a:stretch>
            <a:fillRect/>
          </a:stretch>
        </p:blipFill>
        <p:spPr>
          <a:xfrm>
            <a:off x="5713910" y="2552131"/>
            <a:ext cx="2250000" cy="4098214"/>
          </a:xfrm>
          <a:prstGeom prst="rect">
            <a:avLst/>
          </a:prstGeom>
        </p:spPr>
      </p:pic>
      <p:grpSp>
        <p:nvGrpSpPr>
          <p:cNvPr id="27" name="グループ化 26">
            <a:extLst>
              <a:ext uri="{FF2B5EF4-FFF2-40B4-BE49-F238E27FC236}">
                <a16:creationId xmlns:a16="http://schemas.microsoft.com/office/drawing/2014/main" id="{8D2D17CB-ECB4-B8A4-54FB-477290CFE4D3}"/>
              </a:ext>
            </a:extLst>
          </p:cNvPr>
          <p:cNvGrpSpPr/>
          <p:nvPr/>
        </p:nvGrpSpPr>
        <p:grpSpPr>
          <a:xfrm>
            <a:off x="1263728" y="2553035"/>
            <a:ext cx="2228772" cy="4116053"/>
            <a:chOff x="6045257" y="2924071"/>
            <a:chExt cx="1619193" cy="2880004"/>
          </a:xfrm>
        </p:grpSpPr>
        <p:pic>
          <p:nvPicPr>
            <p:cNvPr id="51" name="図 50" descr="「アカウントを新規作成」ボタンのある画面の画像">
              <a:extLst>
                <a:ext uri="{FF2B5EF4-FFF2-40B4-BE49-F238E27FC236}">
                  <a16:creationId xmlns:a16="http://schemas.microsoft.com/office/drawing/2014/main" id="{A0FDE04B-11D4-4F58-AF6F-C3B429BD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5257" y="2924071"/>
              <a:ext cx="1619193" cy="2880004"/>
            </a:xfrm>
            <a:prstGeom prst="rect">
              <a:avLst/>
            </a:prstGeom>
            <a:ln w="9525">
              <a:solidFill>
                <a:schemeClr val="tx1">
                  <a:lumMod val="50000"/>
                  <a:lumOff val="50000"/>
                </a:schemeClr>
              </a:solidFill>
            </a:ln>
          </p:spPr>
        </p:pic>
        <p:sp>
          <p:nvSpPr>
            <p:cNvPr id="21" name="正方形/長方形 20">
              <a:extLst>
                <a:ext uri="{FF2B5EF4-FFF2-40B4-BE49-F238E27FC236}">
                  <a16:creationId xmlns:a16="http://schemas.microsoft.com/office/drawing/2014/main" id="{04CFD858-9F68-CEFD-1B3E-A7DDB2831D1C}"/>
                </a:ext>
              </a:extLst>
            </p:cNvPr>
            <p:cNvSpPr/>
            <p:nvPr/>
          </p:nvSpPr>
          <p:spPr>
            <a:xfrm>
              <a:off x="6300192" y="2930103"/>
              <a:ext cx="288032" cy="7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3"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3" name="字幕 14">
            <a:extLst>
              <a:ext uri="{FF2B5EF4-FFF2-40B4-BE49-F238E27FC236}">
                <a16:creationId xmlns:a16="http://schemas.microsoft.com/office/drawing/2014/main" id="{454BB75D-9FA4-8AA0-0EF9-0E0FBB605CE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13" name="テキスト ボックス 12">
            <a:extLst>
              <a:ext uri="{FF2B5EF4-FFF2-40B4-BE49-F238E27FC236}">
                <a16:creationId xmlns:a16="http://schemas.microsoft.com/office/drawing/2014/main" id="{78361B2E-4852-F955-7882-8E523F45BEEC}"/>
              </a:ext>
            </a:extLst>
          </p:cNvPr>
          <p:cNvSpPr txBox="1"/>
          <p:nvPr/>
        </p:nvSpPr>
        <p:spPr>
          <a:xfrm>
            <a:off x="1258888" y="1604620"/>
            <a:ext cx="2774402" cy="755720"/>
          </a:xfrm>
          <a:prstGeom prst="rect">
            <a:avLst/>
          </a:prstGeom>
          <a:noFill/>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アカウントを</a:t>
            </a:r>
          </a:p>
          <a:p>
            <a:pPr>
              <a:lnSpc>
                <a:spcPct val="130000"/>
              </a:lnSpc>
            </a:pPr>
            <a:r>
              <a:rPr lang="ja-JP" altLang="en-US" dirty="0">
                <a:latin typeface="BIZ UDPゴシック" panose="020B0400000000000000" pitchFamily="50" charset="-128"/>
                <a:ea typeface="BIZ UDPゴシック" panose="020B0400000000000000" pitchFamily="50" charset="-128"/>
              </a:rPr>
              <a:t>新規作成</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7" name="四角形: 角を丸くする 16">
            <a:extLst>
              <a:ext uri="{FF2B5EF4-FFF2-40B4-BE49-F238E27FC236}">
                <a16:creationId xmlns:a16="http://schemas.microsoft.com/office/drawing/2014/main" id="{010D71D5-51A4-BC7C-0A58-F907BC3BA0F6}"/>
              </a:ext>
            </a:extLst>
          </p:cNvPr>
          <p:cNvSpPr/>
          <p:nvPr/>
        </p:nvSpPr>
        <p:spPr>
          <a:xfrm>
            <a:off x="1334635" y="6118152"/>
            <a:ext cx="2099809" cy="37154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6D3357FB-E343-A8D2-0BC5-6C9A8911B7B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28" name="テキスト ボックス 27">
            <a:extLst>
              <a:ext uri="{FF2B5EF4-FFF2-40B4-BE49-F238E27FC236}">
                <a16:creationId xmlns:a16="http://schemas.microsoft.com/office/drawing/2014/main" id="{91349477-33BC-E22E-249D-73D39E078ACC}"/>
              </a:ext>
            </a:extLst>
          </p:cNvPr>
          <p:cNvSpPr txBox="1"/>
          <p:nvPr/>
        </p:nvSpPr>
        <p:spPr>
          <a:xfrm>
            <a:off x="5724524" y="1616832"/>
            <a:ext cx="2478913"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名前を入力し</a:t>
            </a: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緑の矢印を押します</a:t>
            </a:r>
          </a:p>
        </p:txBody>
      </p:sp>
      <p:sp>
        <p:nvSpPr>
          <p:cNvPr id="30" name="四角形: 角を丸くする 29">
            <a:extLst>
              <a:ext uri="{FF2B5EF4-FFF2-40B4-BE49-F238E27FC236}">
                <a16:creationId xmlns:a16="http://schemas.microsoft.com/office/drawing/2014/main" id="{A2EB6080-13D9-61E2-BAE6-BF8E13FD60B8}"/>
              </a:ext>
            </a:extLst>
          </p:cNvPr>
          <p:cNvSpPr/>
          <p:nvPr/>
        </p:nvSpPr>
        <p:spPr>
          <a:xfrm>
            <a:off x="5811397" y="4251183"/>
            <a:ext cx="1572954" cy="39495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9BD85D70-4273-21AE-13C3-34694B5E5290}"/>
              </a:ext>
            </a:extLst>
          </p:cNvPr>
          <p:cNvSpPr txBox="1"/>
          <p:nvPr/>
        </p:nvSpPr>
        <p:spPr>
          <a:xfrm>
            <a:off x="719815" y="1575666"/>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❾</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36" name="テキスト ボックス 35">
            <a:extLst>
              <a:ext uri="{FF2B5EF4-FFF2-40B4-BE49-F238E27FC236}">
                <a16:creationId xmlns:a16="http://schemas.microsoft.com/office/drawing/2014/main" id="{D02859F7-9EF3-F747-2E13-70FBD661996F}"/>
              </a:ext>
            </a:extLst>
          </p:cNvPr>
          <p:cNvSpPr txBox="1"/>
          <p:nvPr/>
        </p:nvSpPr>
        <p:spPr>
          <a:xfrm>
            <a:off x="5181045" y="1588365"/>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❿</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cxnSp>
        <p:nvCxnSpPr>
          <p:cNvPr id="37" name="直線矢印コネクタ 36">
            <a:extLst>
              <a:ext uri="{FF2B5EF4-FFF2-40B4-BE49-F238E27FC236}">
                <a16:creationId xmlns:a16="http://schemas.microsoft.com/office/drawing/2014/main" id="{7E9C8064-F499-7ED4-A2DE-AE0425B64804}"/>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Slide Number Placeholder 5">
            <a:extLst>
              <a:ext uri="{FF2B5EF4-FFF2-40B4-BE49-F238E27FC236}">
                <a16:creationId xmlns:a16="http://schemas.microsoft.com/office/drawing/2014/main" id="{81468267-2394-F8A5-5E86-B7B1150A6EBB}"/>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１２</a:t>
            </a:r>
          </a:p>
        </p:txBody>
      </p:sp>
    </p:spTree>
    <p:extLst>
      <p:ext uri="{BB962C8B-B14F-4D97-AF65-F5344CB8AC3E}">
        <p14:creationId xmlns:p14="http://schemas.microsoft.com/office/powerpoint/2010/main" val="63296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9F6EB472-760C-77DB-3599-A4CDA7AF50A8}"/>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4010097-9F97-BA37-0114-548D15895E01}"/>
              </a:ext>
            </a:extLst>
          </p:cNvPr>
          <p:cNvSpPr txBox="1"/>
          <p:nvPr/>
        </p:nvSpPr>
        <p:spPr>
          <a:xfrm>
            <a:off x="3582303" y="1604855"/>
            <a:ext cx="3737615" cy="1115818"/>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画面で上下に同じ内容を</a:t>
            </a:r>
            <a:r>
              <a:rPr lang="en-US" altLang="ja-JP" spc="-80" dirty="0">
                <a:latin typeface="BIZ UDPゴシック" panose="020B0400000000000000" pitchFamily="50" charset="-128"/>
                <a:ea typeface="BIZ UDPゴシック" panose="020B0400000000000000" pitchFamily="50" charset="-128"/>
                <a:cs typeface="IPAexGothic"/>
              </a:rPr>
              <a:t>2</a:t>
            </a:r>
            <a:r>
              <a:rPr lang="ja-JP" altLang="en-US" spc="-80" dirty="0">
                <a:latin typeface="BIZ UDPゴシック" panose="020B0400000000000000" pitchFamily="50" charset="-128"/>
                <a:ea typeface="BIZ UDPゴシック" panose="020B0400000000000000" pitchFamily="50" charset="-128"/>
                <a:cs typeface="IPAexGothic"/>
              </a:rPr>
              <a:t>度</a:t>
            </a:r>
            <a:endParaRPr lang="en-US" altLang="ja-JP"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入力し、緑の矢印をタップします</a:t>
            </a:r>
          </a:p>
          <a:p>
            <a:pPr>
              <a:lnSpc>
                <a:spcPct val="130000"/>
              </a:lnSpc>
            </a:pPr>
            <a:endParaRPr lang="ja-JP" altLang="en-US" spc="-80" dirty="0">
              <a:latin typeface="BIZ UDPゴシック" panose="020B0400000000000000" pitchFamily="50" charset="-128"/>
              <a:ea typeface="BIZ UDPゴシック" panose="020B0400000000000000" pitchFamily="50" charset="-128"/>
              <a:cs typeface="IPAexGothic"/>
            </a:endParaRPr>
          </a:p>
        </p:txBody>
      </p:sp>
      <p:sp>
        <p:nvSpPr>
          <p:cNvPr id="5" name="字幕 14">
            <a:extLst>
              <a:ext uri="{FF2B5EF4-FFF2-40B4-BE49-F238E27FC236}">
                <a16:creationId xmlns:a16="http://schemas.microsoft.com/office/drawing/2014/main" id="{0EF51883-8F1D-9086-194D-0955DD1B1E6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pic>
        <p:nvPicPr>
          <p:cNvPr id="7" name="図 6">
            <a:extLst>
              <a:ext uri="{FF2B5EF4-FFF2-40B4-BE49-F238E27FC236}">
                <a16:creationId xmlns:a16="http://schemas.microsoft.com/office/drawing/2014/main" id="{BFDBCE95-4694-5D8A-ED4A-A38B4794D027}"/>
              </a:ext>
            </a:extLst>
          </p:cNvPr>
          <p:cNvPicPr>
            <a:picLocks noChangeAspect="1"/>
          </p:cNvPicPr>
          <p:nvPr/>
        </p:nvPicPr>
        <p:blipFill>
          <a:blip r:embed="rId6"/>
          <a:stretch>
            <a:fillRect/>
          </a:stretch>
        </p:blipFill>
        <p:spPr>
          <a:xfrm>
            <a:off x="3557588" y="2562095"/>
            <a:ext cx="2164066" cy="4106994"/>
          </a:xfrm>
          <a:prstGeom prst="rect">
            <a:avLst/>
          </a:prstGeom>
        </p:spPr>
      </p:pic>
      <p:sp>
        <p:nvSpPr>
          <p:cNvPr id="8" name="四角形: 角を丸くする 7">
            <a:extLst>
              <a:ext uri="{FF2B5EF4-FFF2-40B4-BE49-F238E27FC236}">
                <a16:creationId xmlns:a16="http://schemas.microsoft.com/office/drawing/2014/main" id="{107C6353-0CF4-BFCC-7117-F9D359AECEC5}"/>
              </a:ext>
            </a:extLst>
          </p:cNvPr>
          <p:cNvSpPr/>
          <p:nvPr/>
        </p:nvSpPr>
        <p:spPr>
          <a:xfrm>
            <a:off x="3633634" y="3643086"/>
            <a:ext cx="1811191" cy="72180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DCB71F3-3BB2-9572-61B1-C428698417AC}"/>
              </a:ext>
            </a:extLst>
          </p:cNvPr>
          <p:cNvSpPr txBox="1"/>
          <p:nvPr/>
        </p:nvSpPr>
        <p:spPr>
          <a:xfrm>
            <a:off x="3684434" y="4463784"/>
            <a:ext cx="1920245" cy="755720"/>
          </a:xfrm>
          <a:prstGeom prst="rect">
            <a:avLst/>
          </a:prstGeom>
          <a:noFill/>
        </p:spPr>
        <p:txBody>
          <a:bodyPr wrap="square" lIns="91440" tIns="45720" rIns="91440" bIns="45720" rtlCol="0" anchor="t">
            <a:spAutoFit/>
          </a:bodyPr>
          <a:lstStyle/>
          <a:p>
            <a:pPr>
              <a:lnSpc>
                <a:spcPct val="130000"/>
              </a:lnSpc>
            </a:pPr>
            <a:r>
              <a:rPr lang="ja-JP" altLang="en-US" spc="-80" dirty="0">
                <a:solidFill>
                  <a:srgbClr val="4472C4"/>
                </a:solidFill>
                <a:latin typeface="BIZ UDPゴシック" panose="020B0400000000000000" pitchFamily="50" charset="-128"/>
                <a:ea typeface="BIZ UDPゴシック" panose="020B0400000000000000" pitchFamily="50" charset="-128"/>
                <a:cs typeface="IPAexGothic"/>
              </a:rPr>
              <a:t>同じパスワードを</a:t>
            </a:r>
            <a:endParaRPr lang="en-US" altLang="ja-JP" spc="-80" dirty="0">
              <a:solidFill>
                <a:srgbClr val="4472C4"/>
              </a:solidFill>
              <a:latin typeface="BIZ UDPゴシック" panose="020B0400000000000000" pitchFamily="50" charset="-128"/>
              <a:ea typeface="BIZ UDPゴシック" panose="020B0400000000000000" pitchFamily="50" charset="-128"/>
              <a:cs typeface="IPAexGothic"/>
            </a:endParaRPr>
          </a:p>
          <a:p>
            <a:pPr>
              <a:lnSpc>
                <a:spcPct val="130000"/>
              </a:lnSpc>
            </a:pPr>
            <a:r>
              <a:rPr lang="en-US" altLang="ja-JP" spc="-80" dirty="0">
                <a:solidFill>
                  <a:srgbClr val="4472C4"/>
                </a:solidFill>
                <a:latin typeface="BIZ UDPゴシック" panose="020B0400000000000000" pitchFamily="50" charset="-128"/>
                <a:ea typeface="BIZ UDPゴシック" panose="020B0400000000000000" pitchFamily="50" charset="-128"/>
                <a:cs typeface="IPAexGothic"/>
              </a:rPr>
              <a:t>2</a:t>
            </a:r>
            <a:r>
              <a:rPr lang="ja-JP" altLang="en-US" spc="-80" dirty="0">
                <a:solidFill>
                  <a:srgbClr val="4472C4"/>
                </a:solidFill>
                <a:latin typeface="BIZ UDPゴシック" panose="020B0400000000000000" pitchFamily="50" charset="-128"/>
                <a:ea typeface="BIZ UDPゴシック" panose="020B0400000000000000" pitchFamily="50" charset="-128"/>
                <a:cs typeface="IPAexGothic"/>
              </a:rPr>
              <a:t>回入力します</a:t>
            </a:r>
          </a:p>
        </p:txBody>
      </p:sp>
      <p:sp>
        <p:nvSpPr>
          <p:cNvPr id="14" name="四角形: 角を丸くする 13">
            <a:extLst>
              <a:ext uri="{FF2B5EF4-FFF2-40B4-BE49-F238E27FC236}">
                <a16:creationId xmlns:a16="http://schemas.microsoft.com/office/drawing/2014/main" id="{CCE6285E-9FF7-8044-13C9-185ED82318CA}"/>
              </a:ext>
            </a:extLst>
          </p:cNvPr>
          <p:cNvSpPr/>
          <p:nvPr/>
        </p:nvSpPr>
        <p:spPr>
          <a:xfrm>
            <a:off x="5173588" y="6162711"/>
            <a:ext cx="449943" cy="43691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E5991D1-4441-A23A-F687-4C90E5D9F0B3}"/>
              </a:ext>
            </a:extLst>
          </p:cNvPr>
          <p:cNvSpPr txBox="1"/>
          <p:nvPr/>
        </p:nvSpPr>
        <p:spPr>
          <a:xfrm>
            <a:off x="3018515" y="1575666"/>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⓫</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5" name="タイトル 1">
            <a:extLst>
              <a:ext uri="{FF2B5EF4-FFF2-40B4-BE49-F238E27FC236}">
                <a16:creationId xmlns:a16="http://schemas.microsoft.com/office/drawing/2014/main" id="{5B95D9D6-3FB2-783B-5119-1C6818752D76}"/>
              </a:ext>
            </a:extLst>
          </p:cNvPr>
          <p:cNvSpPr>
            <a:spLocks noGrp="1"/>
          </p:cNvSpPr>
          <p:nvPr>
            <p:ph type="ctrTitle"/>
          </p:nvPr>
        </p:nvSpPr>
        <p:spPr>
          <a:xfrm>
            <a:off x="1392691" y="220736"/>
            <a:ext cx="7576708" cy="486326"/>
          </a:xfrm>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26" name="タイトル 1">
            <a:extLst>
              <a:ext uri="{FF2B5EF4-FFF2-40B4-BE49-F238E27FC236}">
                <a16:creationId xmlns:a16="http://schemas.microsoft.com/office/drawing/2014/main" id="{B8B9B08C-8B92-98A1-4B92-1AFC1CE894A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Tree>
    <p:extLst>
      <p:ext uri="{BB962C8B-B14F-4D97-AF65-F5344CB8AC3E}">
        <p14:creationId xmlns:p14="http://schemas.microsoft.com/office/powerpoint/2010/main" val="321352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5F0B857-8524-68DD-5886-EBB74129A0A2}"/>
              </a:ext>
            </a:extLst>
          </p:cNvPr>
          <p:cNvGrpSpPr/>
          <p:nvPr/>
        </p:nvGrpSpPr>
        <p:grpSpPr>
          <a:xfrm>
            <a:off x="5721043" y="2571613"/>
            <a:ext cx="2313785" cy="3140892"/>
            <a:chOff x="5242952" y="3113187"/>
            <a:chExt cx="2116460" cy="2908101"/>
          </a:xfrm>
        </p:grpSpPr>
        <p:pic>
          <p:nvPicPr>
            <p:cNvPr id="6" name="図 5">
              <a:extLst>
                <a:ext uri="{FF2B5EF4-FFF2-40B4-BE49-F238E27FC236}">
                  <a16:creationId xmlns:a16="http://schemas.microsoft.com/office/drawing/2014/main" id="{7451B305-92FA-E169-8429-F4347A605829}"/>
                </a:ext>
              </a:extLst>
            </p:cNvPr>
            <p:cNvPicPr>
              <a:picLocks noChangeAspect="1"/>
            </p:cNvPicPr>
            <p:nvPr/>
          </p:nvPicPr>
          <p:blipFill rotWithShape="1">
            <a:blip r:embed="rId4"/>
            <a:srcRect l="1037" r="51136" b="19888"/>
            <a:stretch/>
          </p:blipFill>
          <p:spPr>
            <a:xfrm>
              <a:off x="5242953" y="3113187"/>
              <a:ext cx="2116459" cy="2908101"/>
            </a:xfrm>
            <a:prstGeom prst="rect">
              <a:avLst/>
            </a:prstGeom>
            <a:ln>
              <a:solidFill>
                <a:schemeClr val="tx1"/>
              </a:solidFill>
            </a:ln>
          </p:spPr>
        </p:pic>
        <p:pic>
          <p:nvPicPr>
            <p:cNvPr id="7" name="図 6">
              <a:extLst>
                <a:ext uri="{FF2B5EF4-FFF2-40B4-BE49-F238E27FC236}">
                  <a16:creationId xmlns:a16="http://schemas.microsoft.com/office/drawing/2014/main" id="{277BEFB5-4041-733A-001B-426F282F1345}"/>
                </a:ext>
              </a:extLst>
            </p:cNvPr>
            <p:cNvPicPr>
              <a:picLocks noChangeAspect="1"/>
            </p:cNvPicPr>
            <p:nvPr/>
          </p:nvPicPr>
          <p:blipFill rotWithShape="1">
            <a:blip r:embed="rId4"/>
            <a:srcRect l="1037" t="68265" r="51136"/>
            <a:stretch/>
          </p:blipFill>
          <p:spPr>
            <a:xfrm>
              <a:off x="5242952" y="4869160"/>
              <a:ext cx="2116459" cy="1152001"/>
            </a:xfrm>
            <a:prstGeom prst="rect">
              <a:avLst/>
            </a:prstGeom>
            <a:ln>
              <a:noFill/>
            </a:ln>
          </p:spPr>
        </p:pic>
      </p:grpSp>
      <p:sp>
        <p:nvSpPr>
          <p:cNvPr id="16" name="四角形: 角を丸くする 15">
            <a:extLst>
              <a:ext uri="{FF2B5EF4-FFF2-40B4-BE49-F238E27FC236}">
                <a16:creationId xmlns:a16="http://schemas.microsoft.com/office/drawing/2014/main" id="{52DA94E0-DA19-3C62-F4C8-1FA4B06A1B50}"/>
              </a:ext>
            </a:extLst>
          </p:cNvPr>
          <p:cNvSpPr/>
          <p:nvPr/>
        </p:nvSpPr>
        <p:spPr>
          <a:xfrm>
            <a:off x="1334934" y="3643086"/>
            <a:ext cx="1811191" cy="72180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3FDD28EB-6247-DC4E-7CF7-CDA7AA469866}"/>
              </a:ext>
            </a:extLst>
          </p:cNvPr>
          <p:cNvPicPr>
            <a:picLocks noChangeAspect="1"/>
          </p:cNvPicPr>
          <p:nvPr/>
        </p:nvPicPr>
        <p:blipFill rotWithShape="1">
          <a:blip r:embed="rId4"/>
          <a:srcRect l="50519" b="38371"/>
          <a:stretch/>
        </p:blipFill>
        <p:spPr>
          <a:xfrm>
            <a:off x="1109170" y="2574245"/>
            <a:ext cx="2313785" cy="2380806"/>
          </a:xfrm>
          <a:prstGeom prst="rect">
            <a:avLst/>
          </a:prstGeom>
          <a:ln>
            <a:solidFill>
              <a:schemeClr val="tx1"/>
            </a:solidFill>
          </a:ln>
        </p:spPr>
      </p:pic>
      <p:sp>
        <p:nvSpPr>
          <p:cNvPr id="3" name="四角形: 角を丸くする 2">
            <a:extLst>
              <a:ext uri="{FF2B5EF4-FFF2-40B4-BE49-F238E27FC236}">
                <a16:creationId xmlns:a16="http://schemas.microsoft.com/office/drawing/2014/main" id="{83522E8F-BCE2-10D7-9E43-F4753E058D89}"/>
              </a:ext>
            </a:extLst>
          </p:cNvPr>
          <p:cNvSpPr/>
          <p:nvPr/>
        </p:nvSpPr>
        <p:spPr>
          <a:xfrm>
            <a:off x="1315410" y="3968306"/>
            <a:ext cx="355873" cy="59483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18" name="テキスト ボックス 17">
            <a:extLst>
              <a:ext uri="{FF2B5EF4-FFF2-40B4-BE49-F238E27FC236}">
                <a16:creationId xmlns:a16="http://schemas.microsoft.com/office/drawing/2014/main" id="{0F63623A-1FC2-A53F-73EA-744AB66106B8}"/>
              </a:ext>
            </a:extLst>
          </p:cNvPr>
          <p:cNvSpPr txBox="1"/>
          <p:nvPr/>
        </p:nvSpPr>
        <p:spPr>
          <a:xfrm>
            <a:off x="1283603" y="1604855"/>
            <a:ext cx="3737615"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を押してオフにします</a:t>
            </a:r>
          </a:p>
        </p:txBody>
      </p:sp>
      <p:sp>
        <p:nvSpPr>
          <p:cNvPr id="26" name="タイトル 1">
            <a:extLst>
              <a:ext uri="{FF2B5EF4-FFF2-40B4-BE49-F238E27FC236}">
                <a16:creationId xmlns:a16="http://schemas.microsoft.com/office/drawing/2014/main" id="{98D596D6-71A3-A922-B538-0295F5A9542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4" name="字幕 14">
            <a:extLst>
              <a:ext uri="{FF2B5EF4-FFF2-40B4-BE49-F238E27FC236}">
                <a16:creationId xmlns:a16="http://schemas.microsoft.com/office/drawing/2014/main" id="{85D5C219-BF01-EEC4-F7E9-6CFB809EFCD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73" name="テキスト ボックス 72">
            <a:extLst>
              <a:ext uri="{FF2B5EF4-FFF2-40B4-BE49-F238E27FC236}">
                <a16:creationId xmlns:a16="http://schemas.microsoft.com/office/drawing/2014/main" id="{79AE165D-7433-4954-AB3E-268BE10F3010}"/>
              </a:ext>
            </a:extLst>
          </p:cNvPr>
          <p:cNvSpPr txBox="1"/>
          <p:nvPr/>
        </p:nvSpPr>
        <p:spPr>
          <a:xfrm>
            <a:off x="5739039" y="1616083"/>
            <a:ext cx="2880000" cy="369332"/>
          </a:xfrm>
          <a:prstGeom prst="rect">
            <a:avLst/>
          </a:prstGeom>
          <a:noFill/>
        </p:spPr>
        <p:txBody>
          <a:bodyPr wrap="square" rtlCol="0">
            <a:spAutoFit/>
          </a:bodyPr>
          <a:lstStyle/>
          <a:p>
            <a:pPr>
              <a:defRPr/>
            </a:pPr>
            <a:r>
              <a:rPr lang="ja-JP" altLang="en-US" dirty="0">
                <a:latin typeface="BIZ UDPゴシック" panose="020B0400000000000000" pitchFamily="50" charset="-128"/>
                <a:ea typeface="BIZ UDPゴシック" panose="020B0400000000000000" pitchFamily="50" charset="-128"/>
                <a:cs typeface="Meiryo" charset="-128"/>
              </a:rPr>
              <a:t>緑の矢印を押します</a:t>
            </a:r>
          </a:p>
        </p:txBody>
      </p:sp>
      <p:sp>
        <p:nvSpPr>
          <p:cNvPr id="49" name="テキスト ボックス 48">
            <a:extLst>
              <a:ext uri="{FF2B5EF4-FFF2-40B4-BE49-F238E27FC236}">
                <a16:creationId xmlns:a16="http://schemas.microsoft.com/office/drawing/2014/main" id="{719DE13C-FA31-431D-9252-F93D08781A35}"/>
              </a:ext>
            </a:extLst>
          </p:cNvPr>
          <p:cNvSpPr txBox="1"/>
          <p:nvPr/>
        </p:nvSpPr>
        <p:spPr>
          <a:xfrm>
            <a:off x="329905" y="4962797"/>
            <a:ext cx="3901264" cy="755720"/>
          </a:xfrm>
          <a:prstGeom prst="rect">
            <a:avLst/>
          </a:prstGeom>
          <a:noFill/>
        </p:spPr>
        <p:txBody>
          <a:bodyPr wrap="square">
            <a:spAutoFit/>
          </a:bodyPr>
          <a:lstStyle/>
          <a:p>
            <a:pPr>
              <a:lnSpc>
                <a:spcPct val="130000"/>
              </a:lnSpc>
            </a:pPr>
            <a:r>
              <a:rPr lang="en-US" altLang="ja-JP" kern="100" dirty="0">
                <a:solidFill>
                  <a:srgbClr val="4472C4"/>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kern="100" dirty="0">
                <a:solidFill>
                  <a:srgbClr val="4472C4"/>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この画面で、</a:t>
            </a:r>
            <a:r>
              <a:rPr lang="ja-JP" altLang="en-US"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連絡先</a:t>
            </a:r>
            <a:r>
              <a:rPr lang="ja-JP" altLang="en-US" kern="100" dirty="0">
                <a:solidFill>
                  <a:srgbClr val="4472C4"/>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へのアクセス</a:t>
            </a:r>
            <a:r>
              <a:rPr lang="ja-JP" altLang="en-US"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を　  求められる場合があります</a:t>
            </a:r>
            <a:endParaRPr lang="ja-JP" altLang="en-US" dirty="0">
              <a:solidFill>
                <a:srgbClr val="4472C4"/>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449DAD92-2E0C-A432-8060-3A4F1D795604}"/>
              </a:ext>
            </a:extLst>
          </p:cNvPr>
          <p:cNvPicPr>
            <a:picLocks noChangeAspect="1"/>
          </p:cNvPicPr>
          <p:nvPr/>
        </p:nvPicPr>
        <p:blipFill>
          <a:blip r:embed="rId7"/>
          <a:stretch>
            <a:fillRect/>
          </a:stretch>
        </p:blipFill>
        <p:spPr>
          <a:xfrm>
            <a:off x="1292542" y="1655507"/>
            <a:ext cx="386742" cy="340858"/>
          </a:xfrm>
          <a:prstGeom prst="rect">
            <a:avLst/>
          </a:prstGeom>
          <a:ln>
            <a:noFill/>
          </a:ln>
          <a:effectLst/>
        </p:spPr>
      </p:pic>
      <p:sp>
        <p:nvSpPr>
          <p:cNvPr id="27" name="テキスト ボックス 26">
            <a:extLst>
              <a:ext uri="{FF2B5EF4-FFF2-40B4-BE49-F238E27FC236}">
                <a16:creationId xmlns:a16="http://schemas.microsoft.com/office/drawing/2014/main" id="{A82C944A-09E0-64AD-8508-C7F59ABAB231}"/>
              </a:ext>
            </a:extLst>
          </p:cNvPr>
          <p:cNvSpPr txBox="1"/>
          <p:nvPr/>
        </p:nvSpPr>
        <p:spPr>
          <a:xfrm>
            <a:off x="719815" y="1575666"/>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⓬</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53F435D9-37CD-DAF0-A76D-5EB785C17299}"/>
              </a:ext>
            </a:extLst>
          </p:cNvPr>
          <p:cNvSpPr txBox="1"/>
          <p:nvPr/>
        </p:nvSpPr>
        <p:spPr>
          <a:xfrm>
            <a:off x="5181045" y="1588365"/>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⓭</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cxnSp>
        <p:nvCxnSpPr>
          <p:cNvPr id="30" name="直線矢印コネクタ 29">
            <a:extLst>
              <a:ext uri="{FF2B5EF4-FFF2-40B4-BE49-F238E27FC236}">
                <a16:creationId xmlns:a16="http://schemas.microsoft.com/office/drawing/2014/main" id="{0EC8CEAF-7E9B-DC8C-DDE8-D04CB2C05477}"/>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字幕 6">
            <a:extLst>
              <a:ext uri="{FF2B5EF4-FFF2-40B4-BE49-F238E27FC236}">
                <a16:creationId xmlns:a16="http://schemas.microsoft.com/office/drawing/2014/main" id="{6A631037-2406-656D-967B-FC9FBB611447}"/>
              </a:ext>
            </a:extLst>
          </p:cNvPr>
          <p:cNvSpPr txBox="1">
            <a:spLocks/>
          </p:cNvSpPr>
          <p:nvPr/>
        </p:nvSpPr>
        <p:spPr>
          <a:xfrm>
            <a:off x="456030" y="5760630"/>
            <a:ext cx="4442387" cy="940487"/>
          </a:xfrm>
          <a:prstGeom prst="rect">
            <a:avLst/>
          </a:prstGeom>
          <a:solidFill>
            <a:schemeClr val="bg1">
              <a:lumMod val="95000"/>
            </a:schemeClr>
          </a:solidFill>
          <a:ln>
            <a:solidFill>
              <a:srgbClr val="FF33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友だち自動追加</a:t>
            </a: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と</a:t>
            </a: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友だちへの追加を許可</a:t>
            </a: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は便利な機能ですが使い方には注意が必要なためここではいったんオフにして設定を進めます。</a:t>
            </a:r>
            <a:endParaRPr lang="ja-JP" altLang="en-US" sz="1400" dirty="0">
              <a:solidFill>
                <a:srgbClr val="4472C4"/>
              </a:solidFill>
              <a:latin typeface="BIZ UDPゴシック" panose="020B0400000000000000" pitchFamily="50" charset="-128"/>
              <a:ea typeface="BIZ UDPゴシック" panose="020B0400000000000000" pitchFamily="50" charset="-128"/>
            </a:endParaRPr>
          </a:p>
        </p:txBody>
      </p:sp>
      <p:sp>
        <p:nvSpPr>
          <p:cNvPr id="33" name="Slide Number Placeholder 5">
            <a:extLst>
              <a:ext uri="{FF2B5EF4-FFF2-40B4-BE49-F238E27FC236}">
                <a16:creationId xmlns:a16="http://schemas.microsoft.com/office/drawing/2014/main" id="{891B17FA-832A-F472-07E0-7ACB702606A8}"/>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327CD8C0-4883-7675-7F0C-919E295DD1D5}"/>
              </a:ext>
            </a:extLst>
          </p:cNvPr>
          <p:cNvPicPr>
            <a:picLocks noChangeAspect="1"/>
          </p:cNvPicPr>
          <p:nvPr/>
        </p:nvPicPr>
        <p:blipFill rotWithShape="1">
          <a:blip r:embed="rId8"/>
          <a:srcRect l="73482" t="84463" r="4671" b="1000"/>
          <a:stretch/>
        </p:blipFill>
        <p:spPr>
          <a:xfrm>
            <a:off x="7364231" y="4932097"/>
            <a:ext cx="557209" cy="739357"/>
          </a:xfrm>
          <a:prstGeom prst="rect">
            <a:avLst/>
          </a:prstGeom>
        </p:spPr>
      </p:pic>
      <p:sp>
        <p:nvSpPr>
          <p:cNvPr id="12" name="四角形: 角を丸くする 11">
            <a:extLst>
              <a:ext uri="{FF2B5EF4-FFF2-40B4-BE49-F238E27FC236}">
                <a16:creationId xmlns:a16="http://schemas.microsoft.com/office/drawing/2014/main" id="{E541D418-F4C2-1566-62A4-D799B4065CD5}"/>
              </a:ext>
            </a:extLst>
          </p:cNvPr>
          <p:cNvSpPr/>
          <p:nvPr/>
        </p:nvSpPr>
        <p:spPr>
          <a:xfrm>
            <a:off x="7390544" y="5104956"/>
            <a:ext cx="557209" cy="52866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53435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0B1A85-14B2-649C-E0AA-D69B256440AD}"/>
              </a:ext>
            </a:extLst>
          </p:cNvPr>
          <p:cNvPicPr>
            <a:picLocks noChangeAspect="1"/>
          </p:cNvPicPr>
          <p:nvPr/>
        </p:nvPicPr>
        <p:blipFill>
          <a:blip r:embed="rId4"/>
          <a:stretch>
            <a:fillRect/>
          </a:stretch>
        </p:blipFill>
        <p:spPr>
          <a:xfrm>
            <a:off x="3568937" y="2535722"/>
            <a:ext cx="2154315" cy="4107136"/>
          </a:xfrm>
          <a:prstGeom prst="rect">
            <a:avLst/>
          </a:prstGeom>
          <a:ln>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9F6EB472-760C-77DB-3599-A4CDA7AF50A8}"/>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4010097-9F97-BA37-0114-548D15895E01}"/>
              </a:ext>
            </a:extLst>
          </p:cNvPr>
          <p:cNvSpPr txBox="1"/>
          <p:nvPr/>
        </p:nvSpPr>
        <p:spPr>
          <a:xfrm>
            <a:off x="3582303" y="1604855"/>
            <a:ext cx="3737615" cy="395621"/>
          </a:xfrm>
          <a:prstGeom prst="rect">
            <a:avLst/>
          </a:prstGeom>
          <a:noFill/>
        </p:spPr>
        <p:txBody>
          <a:bodyPr wrap="square" lIns="91440" tIns="45720" rIns="91440" bIns="45720" rtlCol="0" anchor="t">
            <a:spAutoFit/>
          </a:bodyPr>
          <a:lstStyle/>
          <a:p>
            <a:pPr>
              <a:lnSpc>
                <a:spcPct val="130000"/>
              </a:lnSpc>
            </a:pP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あとで</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を押します</a:t>
            </a:r>
          </a:p>
        </p:txBody>
      </p:sp>
      <p:sp>
        <p:nvSpPr>
          <p:cNvPr id="5" name="字幕 14">
            <a:extLst>
              <a:ext uri="{FF2B5EF4-FFF2-40B4-BE49-F238E27FC236}">
                <a16:creationId xmlns:a16="http://schemas.microsoft.com/office/drawing/2014/main" id="{0EF51883-8F1D-9086-194D-0955DD1B1E6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sp>
        <p:nvSpPr>
          <p:cNvPr id="17" name="テキスト ボックス 16">
            <a:extLst>
              <a:ext uri="{FF2B5EF4-FFF2-40B4-BE49-F238E27FC236}">
                <a16:creationId xmlns:a16="http://schemas.microsoft.com/office/drawing/2014/main" id="{AE5991D1-4441-A23A-F687-4C90E5D9F0B3}"/>
              </a:ext>
            </a:extLst>
          </p:cNvPr>
          <p:cNvSpPr txBox="1"/>
          <p:nvPr/>
        </p:nvSpPr>
        <p:spPr>
          <a:xfrm>
            <a:off x="3018515" y="1575666"/>
            <a:ext cx="540000" cy="584775"/>
          </a:xfrm>
          <a:prstGeom prst="rect">
            <a:avLst/>
          </a:prstGeom>
          <a:noFill/>
        </p:spPr>
        <p:txBody>
          <a:bodyPr wrap="square" rtlCol="0">
            <a:spAutoFit/>
          </a:bodyPr>
          <a:lstStyle/>
          <a:p>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⓮</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5" name="タイトル 1">
            <a:extLst>
              <a:ext uri="{FF2B5EF4-FFF2-40B4-BE49-F238E27FC236}">
                <a16:creationId xmlns:a16="http://schemas.microsoft.com/office/drawing/2014/main" id="{5B95D9D6-3FB2-783B-5119-1C6818752D76}"/>
              </a:ext>
            </a:extLst>
          </p:cNvPr>
          <p:cNvSpPr>
            <a:spLocks noGrp="1"/>
          </p:cNvSpPr>
          <p:nvPr>
            <p:ph type="ctrTitle"/>
          </p:nvPr>
        </p:nvSpPr>
        <p:spPr>
          <a:xfrm>
            <a:off x="1392691" y="220736"/>
            <a:ext cx="7576708" cy="486326"/>
          </a:xfrm>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26" name="タイトル 1">
            <a:extLst>
              <a:ext uri="{FF2B5EF4-FFF2-40B4-BE49-F238E27FC236}">
                <a16:creationId xmlns:a16="http://schemas.microsoft.com/office/drawing/2014/main" id="{B8B9B08C-8B92-98A1-4B92-1AFC1CE894A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4" name="四角形: 角を丸くする 3">
            <a:extLst>
              <a:ext uri="{FF2B5EF4-FFF2-40B4-BE49-F238E27FC236}">
                <a16:creationId xmlns:a16="http://schemas.microsoft.com/office/drawing/2014/main" id="{42E761D0-1FFD-E32F-8A3E-038DB01B3C59}"/>
              </a:ext>
            </a:extLst>
          </p:cNvPr>
          <p:cNvSpPr/>
          <p:nvPr/>
        </p:nvSpPr>
        <p:spPr>
          <a:xfrm>
            <a:off x="3658296" y="6215940"/>
            <a:ext cx="1975598" cy="32919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800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descr="「サービス向上のための情報利用に関するお願い」に同意した後に表示される画面の画像">
            <a:extLst>
              <a:ext uri="{FF2B5EF4-FFF2-40B4-BE49-F238E27FC236}">
                <a16:creationId xmlns:a16="http://schemas.microsoft.com/office/drawing/2014/main" id="{5724000F-8F9E-4615-B9A3-F3F1B3C539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023" y="2492375"/>
            <a:ext cx="2341769" cy="4163145"/>
          </a:xfrm>
          <a:prstGeom prst="rect">
            <a:avLst/>
          </a:prstGeom>
          <a:ln w="9525">
            <a:solidFill>
              <a:schemeClr val="tx1">
                <a:lumMod val="50000"/>
                <a:lumOff val="50000"/>
              </a:schemeClr>
            </a:solidFill>
          </a:ln>
        </p:spPr>
      </p:pic>
      <p:pic>
        <p:nvPicPr>
          <p:cNvPr id="51" name="図 50" descr="「サービス向上のための情報利用に関するお願い」画面の画像">
            <a:extLst>
              <a:ext uri="{FF2B5EF4-FFF2-40B4-BE49-F238E27FC236}">
                <a16:creationId xmlns:a16="http://schemas.microsoft.com/office/drawing/2014/main" id="{E928CF7F-9427-4260-ACD1-680CB6686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814" y="2587774"/>
            <a:ext cx="2295739" cy="4081314"/>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4" name="タイトル 1"/>
          <p:cNvSpPr>
            <a:spLocks noGrp="1"/>
          </p:cNvSpPr>
          <p:nvPr>
            <p:ph type="ctrTitle"/>
          </p:nvPr>
        </p:nvSpPr>
        <p:spPr/>
        <p:txBody>
          <a:bodyPr vert="horz">
            <a:noAutofit/>
          </a:bodyPr>
          <a:lstStyle/>
          <a:p>
            <a:pPr>
              <a:lnSpc>
                <a:spcPct val="100000"/>
              </a:lnSpc>
            </a:pPr>
            <a:r>
              <a:rPr lang="en-US" altLang="ja-JP"/>
              <a:t>LINE</a:t>
            </a:r>
            <a:r>
              <a:rPr lang="ja-JP" altLang="en-US"/>
              <a:t>の利用登録</a:t>
            </a:r>
            <a:endParaRPr kumimoji="0" lang="ja-JP" altLang="en-US" kern="0"/>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4294967295"/>
          </p:nvPr>
        </p:nvSpPr>
        <p:spPr>
          <a:xfrm>
            <a:off x="470619" y="1421499"/>
            <a:ext cx="8532440" cy="503237"/>
          </a:xfrm>
        </p:spPr>
        <p:txBody>
          <a:bodyPr>
            <a:noAutofit/>
          </a:bodyPr>
          <a:lstStyle/>
          <a:p>
            <a:pPr marL="0" indent="0">
              <a:buNone/>
            </a:pPr>
            <a:r>
              <a:rPr lang="ja-JP" altLang="en-US" sz="1600" dirty="0">
                <a:latin typeface="BIZ UDPゴシック" panose="020B0400000000000000" pitchFamily="50" charset="-128"/>
                <a:ea typeface="BIZ UDPゴシック" panose="020B0400000000000000" pitchFamily="50" charset="-128"/>
              </a:rPr>
              <a:t>任意で年齢確認やサービス向上のための情報利用に関する同意を行います</a:t>
            </a:r>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1259814" y="1719263"/>
            <a:ext cx="2880000" cy="369332"/>
          </a:xfrm>
          <a:prstGeom prst="rect">
            <a:avLst/>
          </a:prstGeom>
          <a:noFill/>
        </p:spPr>
        <p:txBody>
          <a:bodyPr wrap="square" rtlCol="0">
            <a:spAutoFit/>
          </a:bodyPr>
          <a:lstStyle/>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同意する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718888" y="1708549"/>
            <a:ext cx="540000" cy="584775"/>
          </a:xfrm>
          <a:prstGeom prst="rect">
            <a:avLst/>
          </a:prstGeom>
          <a:noFill/>
        </p:spPr>
        <p:txBody>
          <a:bodyPr wrap="square" rtlCol="0">
            <a:spAutoFit/>
          </a:bodyPr>
          <a:lstStyle/>
          <a:p>
            <a:r>
              <a:rPr lang="ja-JP" altLang="en-US" sz="3200" b="1">
                <a:solidFill>
                  <a:srgbClr val="4472C4"/>
                </a:solidFill>
                <a:latin typeface="BIZ UDPゴシック" panose="020B0400000000000000" pitchFamily="50" charset="-128"/>
                <a:ea typeface="BIZ UDPゴシック" panose="020B0400000000000000" pitchFamily="50" charset="-128"/>
                <a:cs typeface="Meiryo" charset="-128"/>
              </a:rPr>
              <a:t>⓯</a:t>
            </a:r>
            <a:endParaRPr lang="en-US" altLang="ja-JP" sz="32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192324" y="1708549"/>
            <a:ext cx="540000" cy="584775"/>
          </a:xfrm>
          <a:prstGeom prst="rect">
            <a:avLst/>
          </a:prstGeom>
          <a:noFill/>
        </p:spPr>
        <p:txBody>
          <a:bodyPr wrap="square" rtlCol="0">
            <a:spAutoFit/>
          </a:bodyPr>
          <a:lstStyle/>
          <a:p>
            <a:r>
              <a:rPr lang="ja-JP" altLang="en-US" sz="3200" b="1">
                <a:solidFill>
                  <a:srgbClr val="4472C4"/>
                </a:solidFill>
                <a:latin typeface="BIZ UDPゴシック" panose="020B0400000000000000" pitchFamily="50" charset="-128"/>
                <a:ea typeface="BIZ UDPゴシック" panose="020B0400000000000000" pitchFamily="50" charset="-128"/>
                <a:cs typeface="Meiryo" charset="-128"/>
              </a:rPr>
              <a:t>⓰</a:t>
            </a:r>
            <a:endParaRPr lang="en-US" altLang="ja-JP" sz="32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99" name="テキスト ボックス 98">
            <a:extLst>
              <a:ext uri="{FF2B5EF4-FFF2-40B4-BE49-F238E27FC236}">
                <a16:creationId xmlns:a16="http://schemas.microsoft.com/office/drawing/2014/main" id="{6A013054-7987-46D2-89A9-B09248912486}"/>
              </a:ext>
            </a:extLst>
          </p:cNvPr>
          <p:cNvSpPr txBox="1"/>
          <p:nvPr/>
        </p:nvSpPr>
        <p:spPr>
          <a:xfrm>
            <a:off x="5714024" y="1708549"/>
            <a:ext cx="288000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同意する</a:t>
            </a: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しないを選択し、</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OK</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を押します</a:t>
            </a:r>
            <a:endParaRPr lang="ja-JP" altLang="en-US"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4DEFCE62-3C2D-7F43-09FC-CCA265C5B9BE}"/>
              </a:ext>
            </a:extLst>
          </p:cNvPr>
          <p:cNvSpPr/>
          <p:nvPr/>
        </p:nvSpPr>
        <p:spPr>
          <a:xfrm>
            <a:off x="5750979" y="5805461"/>
            <a:ext cx="216024" cy="355273"/>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71C9CCF2-5E28-77F9-1224-5AD3ADA9C838}"/>
              </a:ext>
            </a:extLst>
          </p:cNvPr>
          <p:cNvSpPr/>
          <p:nvPr/>
        </p:nvSpPr>
        <p:spPr>
          <a:xfrm>
            <a:off x="5636073" y="6210530"/>
            <a:ext cx="2421313" cy="39005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71F5E7F4-4BCF-548B-8307-DF561073CC0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字幕 14">
            <a:extLst>
              <a:ext uri="{FF2B5EF4-FFF2-40B4-BE49-F238E27FC236}">
                <a16:creationId xmlns:a16="http://schemas.microsoft.com/office/drawing/2014/main" id="{86C59526-F73F-7729-2117-4949E9B11A65}"/>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の利用登録を行いましょう</a:t>
            </a:r>
          </a:p>
        </p:txBody>
      </p:sp>
      <p:cxnSp>
        <p:nvCxnSpPr>
          <p:cNvPr id="19" name="直線矢印コネクタ 18">
            <a:extLst>
              <a:ext uri="{FF2B5EF4-FFF2-40B4-BE49-F238E27FC236}">
                <a16:creationId xmlns:a16="http://schemas.microsoft.com/office/drawing/2014/main" id="{2C85D4B1-981D-9AE7-D7FF-C3048260E571}"/>
              </a:ext>
            </a:extLst>
          </p:cNvPr>
          <p:cNvCxnSpPr>
            <a:cxnSpLocks/>
          </p:cNvCxnSpPr>
          <p:nvPr/>
        </p:nvCxnSpPr>
        <p:spPr>
          <a:xfrm>
            <a:off x="3044463" y="4263111"/>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D0570711-4D98-B350-298F-502073ABA29F}"/>
              </a:ext>
            </a:extLst>
          </p:cNvPr>
          <p:cNvSpPr/>
          <p:nvPr/>
        </p:nvSpPr>
        <p:spPr>
          <a:xfrm>
            <a:off x="1206551" y="5986930"/>
            <a:ext cx="2421313" cy="39005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Slide Number Placeholder 5">
            <a:extLst>
              <a:ext uri="{FF2B5EF4-FFF2-40B4-BE49-F238E27FC236}">
                <a16:creationId xmlns:a16="http://schemas.microsoft.com/office/drawing/2014/main" id="{24EDBAAB-1039-D83D-50ED-C6A041366BF2}"/>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6795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サブタイトル 2">
            <a:extLst>
              <a:ext uri="{FF2B5EF4-FFF2-40B4-BE49-F238E27FC236}">
                <a16:creationId xmlns:a16="http://schemas.microsoft.com/office/drawing/2014/main" id="{785AE0DC-3DB1-5EEA-4D25-E3457DAFC191}"/>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8799">
                <a:solidFill>
                  <a:srgbClr val="4472C4"/>
                </a:solidFill>
                <a:latin typeface="BIZ UDPゴシック" panose="020B0400000000000000" pitchFamily="50" charset="-128"/>
                <a:ea typeface="BIZ UDPゴシック" panose="020B0400000000000000" pitchFamily="50" charset="-128"/>
              </a:rPr>
              <a:t>２</a:t>
            </a:r>
            <a:r>
              <a:rPr lang="ja-JP" altLang="en-US" sz="4799">
                <a:solidFill>
                  <a:srgbClr val="4472C4"/>
                </a:solidFill>
                <a:latin typeface="BIZ UDPゴシック" panose="020B0400000000000000" pitchFamily="50" charset="-128"/>
                <a:ea typeface="BIZ UDPゴシック" panose="020B0400000000000000" pitchFamily="50" charset="-128"/>
              </a:rPr>
              <a:t>　</a:t>
            </a:r>
            <a:r>
              <a:rPr lang="en-US" altLang="ja-JP" sz="4799">
                <a:solidFill>
                  <a:srgbClr val="4472C4"/>
                </a:solidFill>
                <a:latin typeface="BIZ UDPゴシック" panose="020B0400000000000000" pitchFamily="50" charset="-128"/>
                <a:ea typeface="BIZ UDPゴシック" panose="020B0400000000000000" pitchFamily="50" charset="-128"/>
              </a:rPr>
              <a:t>LINE</a:t>
            </a:r>
            <a:r>
              <a:rPr lang="ja-JP" altLang="en-US" sz="4799">
                <a:solidFill>
                  <a:srgbClr val="4472C4"/>
                </a:solidFill>
                <a:latin typeface="BIZ UDPゴシック" panose="020B0400000000000000" pitchFamily="50" charset="-128"/>
                <a:ea typeface="BIZ UDPゴシック" panose="020B0400000000000000" pitchFamily="50" charset="-128"/>
              </a:rPr>
              <a:t>の使い方</a:t>
            </a:r>
          </a:p>
        </p:txBody>
      </p:sp>
      <p:pic>
        <p:nvPicPr>
          <p:cNvPr id="2" name="図 1" descr="アイコン&#10;&#10;自動的に生成された説明">
            <a:extLst>
              <a:ext uri="{FF2B5EF4-FFF2-40B4-BE49-F238E27FC236}">
                <a16:creationId xmlns:a16="http://schemas.microsoft.com/office/drawing/2014/main" id="{05A91D89-6491-FECC-4E3C-2296E44F2098}"/>
              </a:ext>
            </a:extLst>
          </p:cNvPr>
          <p:cNvPicPr>
            <a:picLocks noChangeAspect="1"/>
          </p:cNvPicPr>
          <p:nvPr/>
        </p:nvPicPr>
        <p:blipFill>
          <a:blip r:embed="rId3"/>
          <a:stretch>
            <a:fillRect/>
          </a:stretch>
        </p:blipFill>
        <p:spPr>
          <a:xfrm>
            <a:off x="28823" y="3618667"/>
            <a:ext cx="2015786" cy="3222083"/>
          </a:xfrm>
          <a:prstGeom prst="rect">
            <a:avLst/>
          </a:prstGeom>
        </p:spPr>
      </p:pic>
      <p:sp>
        <p:nvSpPr>
          <p:cNvPr id="3" name="吹き出し: 円形 2">
            <a:extLst>
              <a:ext uri="{FF2B5EF4-FFF2-40B4-BE49-F238E27FC236}">
                <a16:creationId xmlns:a16="http://schemas.microsoft.com/office/drawing/2014/main" id="{174FD407-A681-0129-2E08-DE6C3D3C3B43}"/>
              </a:ext>
            </a:extLst>
          </p:cNvPr>
          <p:cNvSpPr/>
          <p:nvPr/>
        </p:nvSpPr>
        <p:spPr>
          <a:xfrm>
            <a:off x="813362" y="3974749"/>
            <a:ext cx="864096" cy="360040"/>
          </a:xfrm>
          <a:prstGeom prst="wedgeEllipseCallout">
            <a:avLst>
              <a:gd name="adj1" fmla="val -49246"/>
              <a:gd name="adj2" fmla="val 5995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a:solidFill>
                  <a:schemeClr val="bg1"/>
                </a:solidFill>
              </a:rPr>
              <a:t>‥‥</a:t>
            </a:r>
            <a:endParaRPr kumimoji="1" lang="ja-JP" altLang="en-US">
              <a:solidFill>
                <a:schemeClr val="bg1"/>
              </a:solidFill>
            </a:endParaRPr>
          </a:p>
        </p:txBody>
      </p:sp>
      <p:sp>
        <p:nvSpPr>
          <p:cNvPr id="5" name="吹き出し: 円形 4">
            <a:extLst>
              <a:ext uri="{FF2B5EF4-FFF2-40B4-BE49-F238E27FC236}">
                <a16:creationId xmlns:a16="http://schemas.microsoft.com/office/drawing/2014/main" id="{BCF300F3-360E-11EB-35A9-AFB4078C7DD9}"/>
              </a:ext>
            </a:extLst>
          </p:cNvPr>
          <p:cNvSpPr/>
          <p:nvPr/>
        </p:nvSpPr>
        <p:spPr>
          <a:xfrm flipH="1">
            <a:off x="813362" y="4487189"/>
            <a:ext cx="864096" cy="360040"/>
          </a:xfrm>
          <a:prstGeom prst="wedgeEllipseCallout">
            <a:avLst>
              <a:gd name="adj1" fmla="val -49246"/>
              <a:gd name="adj2" fmla="val 5995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solidFill>
              </a:rPr>
              <a:t>‥‥</a:t>
            </a:r>
            <a:endParaRPr kumimoji="1" lang="ja-JP" altLang="en-US">
              <a:solidFill>
                <a:schemeClr val="tx1"/>
              </a:solidFill>
            </a:endParaRPr>
          </a:p>
        </p:txBody>
      </p:sp>
      <p:sp>
        <p:nvSpPr>
          <p:cNvPr id="6" name="Slide Number Placeholder 5">
            <a:extLst>
              <a:ext uri="{FF2B5EF4-FFF2-40B4-BE49-F238E27FC236}">
                <a16:creationId xmlns:a16="http://schemas.microsoft.com/office/drawing/2014/main" id="{01A66B26-A8BD-2A34-2B52-B0115EFFF310}"/>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71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ED33963-B683-3F6C-D659-AF52C8D28754}"/>
              </a:ext>
            </a:extLst>
          </p:cNvPr>
          <p:cNvSpPr/>
          <p:nvPr/>
        </p:nvSpPr>
        <p:spPr>
          <a:xfrm>
            <a:off x="1871664" y="1209976"/>
            <a:ext cx="675592" cy="172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7B713AD-0DC5-3EC3-8824-EDFFB9F9EC51}"/>
              </a:ext>
            </a:extLst>
          </p:cNvPr>
          <p:cNvSpPr txBox="1"/>
          <p:nvPr/>
        </p:nvSpPr>
        <p:spPr>
          <a:xfrm>
            <a:off x="2547256" y="1209976"/>
            <a:ext cx="6229231" cy="1683666"/>
          </a:xfrm>
          <a:prstGeom prst="rect">
            <a:avLst/>
          </a:prstGeom>
          <a:noFill/>
        </p:spPr>
        <p:txBody>
          <a:bodyPr wrap="square" rtlCol="0">
            <a:spAutoFit/>
          </a:bodyPr>
          <a:lstStyle/>
          <a:p>
            <a:pPr marL="176213" lvl="1" indent="-176213" algn="dist">
              <a:lnSpc>
                <a:spcPct val="150000"/>
              </a:lnSpc>
              <a:tabLst>
                <a:tab pos="530225" algn="l"/>
                <a:tab pos="1055688" algn="l"/>
              </a:tabLst>
            </a:pPr>
            <a:r>
              <a:rPr lang="en-US" altLang="ja-JP" dirty="0">
                <a:latin typeface="BIZ UDPゴシック" panose="020B0400000000000000" pitchFamily="50" charset="-128"/>
                <a:ea typeface="BIZ UDPゴシック" panose="020B0400000000000000" pitchFamily="50" charset="-128"/>
                <a:cs typeface="Meiryo" charset="-128"/>
              </a:rPr>
              <a:t>SNS</a:t>
            </a:r>
            <a:r>
              <a:rPr lang="ja-JP" altLang="en-US" dirty="0">
                <a:latin typeface="BIZ UDPゴシック" panose="020B0400000000000000" pitchFamily="50" charset="-128"/>
                <a:ea typeface="BIZ UDPゴシック" panose="020B0400000000000000" pitchFamily="50" charset="-128"/>
                <a:cs typeface="Meiryo" charset="-128"/>
              </a:rPr>
              <a:t>とは</a:t>
            </a:r>
            <a:r>
              <a:rPr lang="en-US" altLang="ja-JP" dirty="0">
                <a:latin typeface="BIZ UDPゴシック" panose="020B0400000000000000" pitchFamily="50" charset="-128"/>
                <a:ea typeface="BIZ UDPゴシック" panose="020B0400000000000000" pitchFamily="50" charset="-128"/>
                <a:cs typeface="Meiryo" charset="-128"/>
              </a:rPr>
              <a:t>…………………………………………………… P</a:t>
            </a:r>
            <a:r>
              <a:rPr lang="ja-JP" altLang="en-US" dirty="0">
                <a:latin typeface="BIZ UDPゴシック" panose="020B0400000000000000" pitchFamily="50" charset="-128"/>
                <a:ea typeface="BIZ UDPゴシック" panose="020B0400000000000000" pitchFamily="50" charset="-128"/>
                <a:cs typeface="Meiryo" charset="-128"/>
              </a:rPr>
              <a:t>２</a:t>
            </a:r>
            <a:endParaRPr lang="en-US" altLang="ja-JP" dirty="0">
              <a:latin typeface="BIZ UDPゴシック" panose="020B0400000000000000" pitchFamily="50" charset="-128"/>
              <a:ea typeface="BIZ UDPゴシック" panose="020B0400000000000000" pitchFamily="50" charset="-128"/>
              <a:cs typeface="Meiryo" charset="-128"/>
            </a:endParaRPr>
          </a:p>
          <a:p>
            <a:pPr marL="176213" lvl="1" indent="-176213" algn="dist">
              <a:lnSpc>
                <a:spcPct val="150000"/>
              </a:lnSpc>
              <a:tabLst>
                <a:tab pos="530225" algn="l"/>
                <a:tab pos="1055688" algn="l"/>
              </a:tabLst>
            </a:pPr>
            <a:r>
              <a:rPr lang="en-US" altLang="ja-JP" dirty="0">
                <a:latin typeface="BIZ UDPゴシック" panose="020B0400000000000000" pitchFamily="50" charset="-128"/>
                <a:ea typeface="BIZ UDPゴシック" panose="020B0400000000000000" pitchFamily="50" charset="-128"/>
                <a:cs typeface="Meiryo" charset="-128"/>
              </a:rPr>
              <a:t>LINE</a:t>
            </a:r>
            <a:r>
              <a:rPr lang="ja-JP" altLang="en-US" dirty="0">
                <a:latin typeface="BIZ UDPゴシック" panose="020B0400000000000000" pitchFamily="50" charset="-128"/>
                <a:ea typeface="BIZ UDPゴシック" panose="020B0400000000000000" pitchFamily="50" charset="-128"/>
                <a:cs typeface="Meiryo" charset="-128"/>
              </a:rPr>
              <a:t>のインストール</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Android</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a:t>
            </a:r>
            <a:r>
              <a:rPr lang="ja-JP" altLang="en-US" dirty="0">
                <a:latin typeface="BIZ UDPゴシック" panose="020B0400000000000000" pitchFamily="50" charset="-128"/>
                <a:ea typeface="BIZ UDPゴシック" panose="020B0400000000000000" pitchFamily="50" charset="-128"/>
                <a:cs typeface="Meiryo" charset="-128"/>
              </a:rPr>
              <a:t>３</a:t>
            </a:r>
            <a:endParaRPr lang="en-US" altLang="ja-JP" dirty="0">
              <a:latin typeface="BIZ UDPゴシック" panose="020B0400000000000000" pitchFamily="50" charset="-128"/>
              <a:ea typeface="BIZ UDPゴシック" panose="020B0400000000000000" pitchFamily="50" charset="-128"/>
              <a:cs typeface="Meiryo" charset="-128"/>
            </a:endParaRPr>
          </a:p>
          <a:p>
            <a:pPr marL="176213" lvl="1" indent="-176213" algn="dist">
              <a:lnSpc>
                <a:spcPct val="150000"/>
              </a:lnSpc>
              <a:tabLst>
                <a:tab pos="530225" algn="l"/>
                <a:tab pos="1055688" algn="l"/>
              </a:tabLst>
            </a:pPr>
            <a:r>
              <a:rPr lang="en-US" altLang="ja-JP" dirty="0">
                <a:latin typeface="BIZ UDPゴシック" panose="020B0400000000000000" pitchFamily="50" charset="-128"/>
                <a:ea typeface="BIZ UDPゴシック" panose="020B0400000000000000" pitchFamily="50" charset="-128"/>
                <a:cs typeface="Meiryo" charset="-128"/>
              </a:rPr>
              <a:t>LINE</a:t>
            </a:r>
            <a:r>
              <a:rPr lang="ja-JP" altLang="en-US" dirty="0">
                <a:latin typeface="BIZ UDPゴシック" panose="020B0400000000000000" pitchFamily="50" charset="-128"/>
                <a:ea typeface="BIZ UDPゴシック" panose="020B0400000000000000" pitchFamily="50" charset="-128"/>
                <a:cs typeface="Meiryo" charset="-128"/>
              </a:rPr>
              <a:t>のインストール</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iPhone</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a:t>
            </a:r>
            <a:r>
              <a:rPr lang="ja-JP" altLang="en-US" dirty="0">
                <a:latin typeface="BIZ UDPゴシック" panose="020B0400000000000000" pitchFamily="50" charset="-128"/>
                <a:ea typeface="BIZ UDPゴシック" panose="020B0400000000000000" pitchFamily="50" charset="-128"/>
                <a:cs typeface="Meiryo" charset="-128"/>
              </a:rPr>
              <a:t>５</a:t>
            </a:r>
            <a:endParaRPr lang="en-US" altLang="ja-JP" dirty="0">
              <a:latin typeface="BIZ UDPゴシック" panose="020B0400000000000000" pitchFamily="50" charset="-128"/>
              <a:ea typeface="BIZ UDPゴシック" panose="020B0400000000000000" pitchFamily="50" charset="-128"/>
              <a:cs typeface="Meiryo" charset="-128"/>
            </a:endParaRPr>
          </a:p>
          <a:p>
            <a:pPr marL="176213" lvl="1" indent="-176213" algn="dist">
              <a:lnSpc>
                <a:spcPct val="150000"/>
              </a:lnSpc>
              <a:tabLst>
                <a:tab pos="530225" algn="l"/>
                <a:tab pos="1055688" algn="l"/>
              </a:tabLst>
            </a:pPr>
            <a:r>
              <a:rPr lang="en-US" altLang="ja-JP" dirty="0">
                <a:latin typeface="BIZ UDPゴシック" panose="020B0400000000000000" pitchFamily="50" charset="-128"/>
                <a:ea typeface="BIZ UDPゴシック" panose="020B0400000000000000" pitchFamily="50" charset="-128"/>
                <a:cs typeface="Meiryo" charset="-128"/>
              </a:rPr>
              <a:t>LINE</a:t>
            </a:r>
            <a:r>
              <a:rPr lang="ja-JP" altLang="en-US" dirty="0">
                <a:latin typeface="BIZ UDPゴシック" panose="020B0400000000000000" pitchFamily="50" charset="-128"/>
                <a:ea typeface="BIZ UDPゴシック" panose="020B0400000000000000" pitchFamily="50" charset="-128"/>
                <a:cs typeface="Meiryo" charset="-128"/>
              </a:rPr>
              <a:t>の利用登録</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a:t>
            </a:r>
            <a:r>
              <a:rPr lang="ja-JP" altLang="en-US" dirty="0">
                <a:latin typeface="BIZ UDPゴシック" panose="020B0400000000000000" pitchFamily="50" charset="-128"/>
                <a:ea typeface="BIZ UDPゴシック" panose="020B0400000000000000" pitchFamily="50" charset="-128"/>
                <a:cs typeface="Meiryo" charset="-128"/>
              </a:rPr>
              <a:t>８</a:t>
            </a:r>
          </a:p>
        </p:txBody>
      </p:sp>
      <p:sp>
        <p:nvSpPr>
          <p:cNvPr id="4" name="正方形/長方形 3">
            <a:extLst>
              <a:ext uri="{FF2B5EF4-FFF2-40B4-BE49-F238E27FC236}">
                <a16:creationId xmlns:a16="http://schemas.microsoft.com/office/drawing/2014/main" id="{850093F1-20CB-435D-D86B-53045A84ED44}"/>
              </a:ext>
            </a:extLst>
          </p:cNvPr>
          <p:cNvSpPr/>
          <p:nvPr/>
        </p:nvSpPr>
        <p:spPr>
          <a:xfrm>
            <a:off x="1871664" y="3546408"/>
            <a:ext cx="675592" cy="2977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2-D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2-G</a:t>
            </a:r>
          </a:p>
        </p:txBody>
      </p:sp>
      <p:sp>
        <p:nvSpPr>
          <p:cNvPr id="6" name="テキスト ボックス 5">
            <a:extLst>
              <a:ext uri="{FF2B5EF4-FFF2-40B4-BE49-F238E27FC236}">
                <a16:creationId xmlns:a16="http://schemas.microsoft.com/office/drawing/2014/main" id="{97A0E5AA-7D3F-A074-4DB5-F0EF70B0BE06}"/>
              </a:ext>
            </a:extLst>
          </p:cNvPr>
          <p:cNvSpPr txBox="1"/>
          <p:nvPr/>
        </p:nvSpPr>
        <p:spPr>
          <a:xfrm>
            <a:off x="1818414" y="737436"/>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LINE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の設定</a:t>
            </a:r>
          </a:p>
        </p:txBody>
      </p:sp>
      <p:sp>
        <p:nvSpPr>
          <p:cNvPr id="7" name="テキスト ボックス 6">
            <a:extLst>
              <a:ext uri="{FF2B5EF4-FFF2-40B4-BE49-F238E27FC236}">
                <a16:creationId xmlns:a16="http://schemas.microsoft.com/office/drawing/2014/main" id="{E453DC3B-3B61-74E1-BD67-3217494A5915}"/>
              </a:ext>
            </a:extLst>
          </p:cNvPr>
          <p:cNvSpPr txBox="1"/>
          <p:nvPr/>
        </p:nvSpPr>
        <p:spPr>
          <a:xfrm>
            <a:off x="1818414" y="3084753"/>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LINE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の使い方</a:t>
            </a:r>
          </a:p>
        </p:txBody>
      </p:sp>
      <p:sp>
        <p:nvSpPr>
          <p:cNvPr id="10" name="テキスト ボックス 9">
            <a:extLst>
              <a:ext uri="{FF2B5EF4-FFF2-40B4-BE49-F238E27FC236}">
                <a16:creationId xmlns:a16="http://schemas.microsoft.com/office/drawing/2014/main" id="{86B897C3-2F98-95EC-0F04-665BFF89933B}"/>
              </a:ext>
            </a:extLst>
          </p:cNvPr>
          <p:cNvSpPr txBox="1"/>
          <p:nvPr/>
        </p:nvSpPr>
        <p:spPr>
          <a:xfrm>
            <a:off x="2547256" y="3546408"/>
            <a:ext cx="6229231" cy="2930161"/>
          </a:xfrm>
          <a:prstGeom prst="rect">
            <a:avLst/>
          </a:prstGeom>
          <a:noFill/>
        </p:spPr>
        <p:txBody>
          <a:bodyPr wrap="square" rtlCol="0">
            <a:spAutoFit/>
          </a:bodyPr>
          <a:lstStyle/>
          <a:p>
            <a:pPr marL="176213" indent="-176213" algn="dist">
              <a:lnSpc>
                <a:spcPct val="150000"/>
              </a:lnSpc>
              <a:tabLst>
                <a:tab pos="530225" algn="l"/>
                <a:tab pos="1055688" algn="l"/>
              </a:tabLst>
            </a:pPr>
            <a:r>
              <a:rPr lang="en-US" altLang="ja-JP" dirty="0">
                <a:latin typeface="BIZ UDPゴシック" panose="020B0400000000000000" pitchFamily="50" charset="-128"/>
                <a:ea typeface="BIZ UDPゴシック" panose="020B0400000000000000" pitchFamily="50" charset="-128"/>
                <a:cs typeface="Meiryo" charset="-128"/>
              </a:rPr>
              <a:t>QR</a:t>
            </a:r>
            <a:r>
              <a:rPr lang="ja-JP" altLang="en-US" dirty="0">
                <a:latin typeface="BIZ UDPゴシック" panose="020B0400000000000000" pitchFamily="50" charset="-128"/>
                <a:ea typeface="BIZ UDPゴシック" panose="020B0400000000000000" pitchFamily="50" charset="-128"/>
                <a:cs typeface="Meiryo" charset="-128"/>
              </a:rPr>
              <a:t>コードを使った友だちの追加</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P18</a:t>
            </a:r>
            <a:endParaRPr lang="ja-JP" altLang="en-US" dirty="0">
              <a:latin typeface="BIZ UDPゴシック" panose="020B0400000000000000" pitchFamily="50" charset="-128"/>
              <a:ea typeface="BIZ UDPゴシック" panose="020B0400000000000000" pitchFamily="50" charset="-128"/>
              <a:cs typeface="Meiryo" charset="-128"/>
            </a:endParaRPr>
          </a:p>
          <a:p>
            <a:pPr marL="176213" indent="-176213" algn="dist">
              <a:lnSpc>
                <a:spcPct val="150000"/>
              </a:lnSpc>
              <a:tabLst>
                <a:tab pos="530225" algn="l"/>
                <a:tab pos="1055688" algn="l"/>
              </a:tabLst>
            </a:pPr>
            <a:r>
              <a:rPr lang="ja-JP" altLang="en-US" dirty="0">
                <a:latin typeface="BIZ UDPゴシック" panose="020B0400000000000000" pitchFamily="50" charset="-128"/>
                <a:ea typeface="BIZ UDPゴシック" panose="020B0400000000000000" pitchFamily="50" charset="-128"/>
                <a:cs typeface="Meiryo" charset="-128"/>
              </a:rPr>
              <a:t>メールを使って友だちに追加する方法</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P23</a:t>
            </a:r>
            <a:endParaRPr lang="ja-JP" altLang="en-US" dirty="0">
              <a:latin typeface="BIZ UDPゴシック" panose="020B0400000000000000" pitchFamily="50" charset="-128"/>
              <a:ea typeface="BIZ UDPゴシック" panose="020B0400000000000000" pitchFamily="50" charset="-128"/>
              <a:cs typeface="Meiryo" charset="-128"/>
            </a:endParaRPr>
          </a:p>
          <a:p>
            <a:pPr marL="176213" indent="-176213" algn="dist">
              <a:lnSpc>
                <a:spcPct val="150000"/>
              </a:lnSpc>
              <a:tabLst>
                <a:tab pos="530225" algn="l"/>
                <a:tab pos="1055688" algn="l"/>
              </a:tabLst>
            </a:pPr>
            <a:r>
              <a:rPr lang="ja-JP" altLang="en-US" dirty="0">
                <a:latin typeface="BIZ UDPゴシック" panose="020B0400000000000000" pitchFamily="50" charset="-128"/>
                <a:ea typeface="BIZ UDPゴシック" panose="020B0400000000000000" pitchFamily="50" charset="-128"/>
                <a:cs typeface="Meiryo" charset="-128"/>
              </a:rPr>
              <a:t>相手側の「友だち」承認後の登録方法</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P26</a:t>
            </a:r>
          </a:p>
          <a:p>
            <a:pPr marL="176213" indent="-176213" algn="dist">
              <a:lnSpc>
                <a:spcPct val="150000"/>
              </a:lnSpc>
              <a:tabLst>
                <a:tab pos="530225" algn="l"/>
                <a:tab pos="1055688" algn="l"/>
              </a:tabLst>
            </a:pPr>
            <a:r>
              <a:rPr lang="ja-JP" altLang="en-US" dirty="0">
                <a:latin typeface="BIZ UDPゴシック" panose="020B0400000000000000" pitchFamily="50" charset="-128"/>
                <a:ea typeface="BIZ UDPゴシック" panose="020B0400000000000000" pitchFamily="50" charset="-128"/>
                <a:cs typeface="Meiryo" charset="-128"/>
              </a:rPr>
              <a:t>トークの開始</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P27</a:t>
            </a:r>
            <a:endParaRPr lang="ja-JP" altLang="en-US" dirty="0">
              <a:latin typeface="BIZ UDPゴシック" panose="020B0400000000000000" pitchFamily="50" charset="-128"/>
              <a:ea typeface="BIZ UDPゴシック" panose="020B0400000000000000" pitchFamily="50" charset="-128"/>
              <a:cs typeface="Meiryo" charset="-128"/>
            </a:endParaRPr>
          </a:p>
          <a:p>
            <a:pPr marL="176213" indent="-176213" algn="dist">
              <a:lnSpc>
                <a:spcPct val="150000"/>
              </a:lnSpc>
              <a:tabLst>
                <a:tab pos="530225" algn="l"/>
                <a:tab pos="1055688" algn="l"/>
              </a:tabLst>
            </a:pPr>
            <a:r>
              <a:rPr lang="ja-JP" altLang="en-US" dirty="0">
                <a:latin typeface="BIZ UDPゴシック" panose="020B0400000000000000" pitchFamily="50" charset="-128"/>
                <a:ea typeface="BIZ UDPゴシック" panose="020B0400000000000000" pitchFamily="50" charset="-128"/>
                <a:cs typeface="Meiryo" charset="-128"/>
              </a:rPr>
              <a:t>メッセージのやり取り</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a:t>
            </a:r>
            <a:r>
              <a:rPr lang="ja-JP" altLang="en-US" dirty="0">
                <a:latin typeface="BIZ UDPゴシック" panose="020B0400000000000000" pitchFamily="50" charset="-128"/>
                <a:ea typeface="BIZ UDPゴシック" panose="020B0400000000000000" pitchFamily="50" charset="-128"/>
                <a:cs typeface="Meiryo" charset="-128"/>
              </a:rPr>
              <a:t>２</a:t>
            </a:r>
            <a:r>
              <a:rPr lang="en-US" altLang="ja-JP" dirty="0">
                <a:latin typeface="BIZ UDPゴシック" panose="020B0400000000000000" pitchFamily="50" charset="-128"/>
                <a:ea typeface="BIZ UDPゴシック" panose="020B0400000000000000" pitchFamily="50" charset="-128"/>
                <a:cs typeface="Meiryo" charset="-128"/>
              </a:rPr>
              <a:t>9</a:t>
            </a:r>
          </a:p>
          <a:p>
            <a:pPr marL="176213" indent="-176213" algn="dist">
              <a:lnSpc>
                <a:spcPct val="150000"/>
              </a:lnSpc>
              <a:tabLst>
                <a:tab pos="530225" algn="l"/>
                <a:tab pos="1055688" algn="l"/>
              </a:tabLst>
            </a:pPr>
            <a:r>
              <a:rPr lang="ja-JP" altLang="en-US" dirty="0">
                <a:latin typeface="BIZ UDPゴシック" panose="020B0400000000000000" pitchFamily="50" charset="-128"/>
                <a:ea typeface="BIZ UDPゴシック" panose="020B0400000000000000" pitchFamily="50" charset="-128"/>
                <a:cs typeface="Meiryo" charset="-128"/>
              </a:rPr>
              <a:t>画像の送信</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latin typeface="BIZ UDPゴシック" panose="020B0400000000000000" pitchFamily="50" charset="-128"/>
                <a:ea typeface="BIZ UDPゴシック" panose="020B0400000000000000" pitchFamily="50" charset="-128"/>
                <a:cs typeface="Meiryo" charset="-128"/>
              </a:rPr>
              <a:t>P31</a:t>
            </a:r>
          </a:p>
          <a:p>
            <a:pPr marL="176213" indent="-176213" algn="dist">
              <a:lnSpc>
                <a:spcPct val="150000"/>
              </a:lnSpc>
              <a:tabLst>
                <a:tab pos="530225" algn="l"/>
                <a:tab pos="1055688" algn="l"/>
              </a:tabLst>
            </a:pPr>
            <a:r>
              <a:rPr lang="en-US" altLang="ja-JP" dirty="0">
                <a:latin typeface="BIZ UDPゴシック" panose="020B0400000000000000" pitchFamily="50" charset="-128"/>
                <a:ea typeface="BIZ UDPゴシック" panose="020B0400000000000000" pitchFamily="50" charset="-128"/>
                <a:cs typeface="Meiryo" charset="-128"/>
              </a:rPr>
              <a:t>SNS</a:t>
            </a:r>
            <a:r>
              <a:rPr lang="ja-JP" altLang="en-US" dirty="0">
                <a:latin typeface="BIZ UDPゴシック" panose="020B0400000000000000" pitchFamily="50" charset="-128"/>
                <a:ea typeface="BIZ UDPゴシック" panose="020B0400000000000000" pitchFamily="50" charset="-128"/>
                <a:cs typeface="Meiryo" charset="-128"/>
              </a:rPr>
              <a:t>を使う際の注意点</a:t>
            </a:r>
            <a:r>
              <a:rPr lang="en-US" altLang="ja-JP" dirty="0">
                <a:latin typeface="BIZ UDPゴシック" panose="020B0400000000000000" pitchFamily="50" charset="-128"/>
                <a:ea typeface="BIZ UDPゴシック" panose="020B0400000000000000" pitchFamily="50" charset="-128"/>
                <a:cs typeface="Meiryo" charset="-128"/>
              </a:rPr>
              <a:t>……………………………………P</a:t>
            </a:r>
            <a:r>
              <a:rPr lang="ja-JP" altLang="en-US" dirty="0">
                <a:latin typeface="BIZ UDPゴシック" panose="020B0400000000000000" pitchFamily="50" charset="-128"/>
                <a:ea typeface="BIZ UDPゴシック" panose="020B0400000000000000" pitchFamily="50" charset="-128"/>
                <a:cs typeface="Meiryo" charset="-128"/>
              </a:rPr>
              <a:t>３</a:t>
            </a:r>
            <a:r>
              <a:rPr lang="en-US" altLang="ja-JP" dirty="0">
                <a:latin typeface="BIZ UDPゴシック" panose="020B0400000000000000" pitchFamily="50" charset="-128"/>
                <a:ea typeface="BIZ UDPゴシック" panose="020B0400000000000000" pitchFamily="50" charset="-128"/>
                <a:cs typeface="Meiryo" charset="-128"/>
              </a:rPr>
              <a:t>3</a:t>
            </a:r>
            <a:endParaRPr lang="ja-JP" altLang="en-US" dirty="0">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1493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99CA894-B3F8-EBF4-25E5-4D86226CAD8F}"/>
              </a:ext>
            </a:extLst>
          </p:cNvPr>
          <p:cNvPicPr>
            <a:picLocks noChangeAspect="1"/>
          </p:cNvPicPr>
          <p:nvPr/>
        </p:nvPicPr>
        <p:blipFill>
          <a:blip r:embed="rId4"/>
          <a:stretch>
            <a:fillRect/>
          </a:stretch>
        </p:blipFill>
        <p:spPr>
          <a:xfrm>
            <a:off x="5746143" y="2492375"/>
            <a:ext cx="1796031" cy="2749738"/>
          </a:xfrm>
          <a:prstGeom prst="rect">
            <a:avLst/>
          </a:prstGeom>
        </p:spPr>
      </p:pic>
      <p:pic>
        <p:nvPicPr>
          <p:cNvPr id="34" name="図 33" descr="「LINE」のホーム画面の画像">
            <a:extLst>
              <a:ext uri="{FF2B5EF4-FFF2-40B4-BE49-F238E27FC236}">
                <a16:creationId xmlns:a16="http://schemas.microsoft.com/office/drawing/2014/main" id="{80B6A625-3360-4A8F-962E-964FDA244A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1014" y="2523164"/>
            <a:ext cx="1945781" cy="3893511"/>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en-US" altLang="ja-JP" kern="0"/>
              <a:t>QR</a:t>
            </a:r>
            <a:r>
              <a:rPr kumimoji="0" lang="ja-JP" altLang="en-US" kern="0"/>
              <a:t>コードを使った友だちの追加</a:t>
            </a:r>
          </a:p>
        </p:txBody>
      </p:sp>
      <p:sp>
        <p:nvSpPr>
          <p:cNvPr id="50" name="テキスト ボックス 49">
            <a:extLst>
              <a:ext uri="{FF2B5EF4-FFF2-40B4-BE49-F238E27FC236}">
                <a16:creationId xmlns:a16="http://schemas.microsoft.com/office/drawing/2014/main" id="{6A013054-7987-46D2-89A9-B09248912486}"/>
              </a:ext>
            </a:extLst>
          </p:cNvPr>
          <p:cNvSpPr txBox="1"/>
          <p:nvPr/>
        </p:nvSpPr>
        <p:spPr>
          <a:xfrm>
            <a:off x="5723742" y="1561441"/>
            <a:ext cx="3024258" cy="395621"/>
          </a:xfrm>
          <a:prstGeom prst="rect">
            <a:avLst/>
          </a:prstGeom>
          <a:noFill/>
        </p:spPr>
        <p:txBody>
          <a:bodyPr wrap="square" rtlCol="0">
            <a:spAutoFit/>
          </a:bodyPr>
          <a:lstStyle/>
          <a:p>
            <a:pPr>
              <a:lnSpc>
                <a:spcPct val="130000"/>
              </a:lnSpc>
            </a:pPr>
            <a:r>
              <a:rPr lang="en-US" altLang="ja-JP" spc="-16" dirty="0">
                <a:latin typeface="BIZ UDPゴシック" panose="020B0400000000000000" pitchFamily="50" charset="-128"/>
                <a:ea typeface="BIZ UDPゴシック" panose="020B0400000000000000" pitchFamily="50" charset="-128"/>
                <a:cs typeface="AoyagiKouzanFontT"/>
              </a:rPr>
              <a:t>QR</a:t>
            </a:r>
            <a:r>
              <a:rPr lang="ja-JP" altLang="en-US" spc="-16" dirty="0">
                <a:latin typeface="BIZ UDPゴシック" panose="020B0400000000000000" pitchFamily="50" charset="-128"/>
                <a:ea typeface="BIZ UDPゴシック" panose="020B0400000000000000" pitchFamily="50" charset="-128"/>
                <a:cs typeface="AoyagiKouzanFontT"/>
              </a:rPr>
              <a:t>コード       を押します</a:t>
            </a:r>
            <a:endParaRPr lang="ja-JP" altLang="en-US" dirty="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6A013054-7987-46D2-89A9-B09248912486}"/>
              </a:ext>
            </a:extLst>
          </p:cNvPr>
          <p:cNvSpPr txBox="1"/>
          <p:nvPr/>
        </p:nvSpPr>
        <p:spPr>
          <a:xfrm>
            <a:off x="718888" y="1592263"/>
            <a:ext cx="540000" cy="486287"/>
          </a:xfrm>
          <a:prstGeom prst="rect">
            <a:avLst/>
          </a:prstGeom>
          <a:noFill/>
        </p:spPr>
        <p:txBody>
          <a:bodyPr wrap="square" rtlCol="0">
            <a:spAutoFit/>
          </a:bodyPr>
          <a:lstStyle/>
          <a:p>
            <a:pPr>
              <a:lnSpc>
                <a:spcPct val="80000"/>
              </a:lnSpc>
            </a:pPr>
            <a:r>
              <a:rPr lang="ja-JP" altLang="en-US" sz="3200" b="1">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36" name="テキスト ボックス 35">
            <a:extLst>
              <a:ext uri="{FF2B5EF4-FFF2-40B4-BE49-F238E27FC236}">
                <a16:creationId xmlns:a16="http://schemas.microsoft.com/office/drawing/2014/main" id="{6A013054-7987-46D2-89A9-B09248912486}"/>
              </a:ext>
            </a:extLst>
          </p:cNvPr>
          <p:cNvSpPr txBox="1"/>
          <p:nvPr/>
        </p:nvSpPr>
        <p:spPr>
          <a:xfrm>
            <a:off x="5206144" y="1615887"/>
            <a:ext cx="540000" cy="486287"/>
          </a:xfrm>
          <a:prstGeom prst="rect">
            <a:avLst/>
          </a:prstGeom>
          <a:noFill/>
        </p:spPr>
        <p:txBody>
          <a:bodyPr wrap="square" rtlCol="0">
            <a:spAutoFit/>
          </a:bodyPr>
          <a:lstStyle/>
          <a:p>
            <a:pPr>
              <a:lnSpc>
                <a:spcPct val="80000"/>
              </a:lnSpc>
            </a:pPr>
            <a:r>
              <a:rPr lang="ja-JP" altLang="en-US" sz="3200" b="1">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1258888" y="1580103"/>
            <a:ext cx="3313112" cy="1115818"/>
          </a:xfrm>
          <a:prstGeom prst="rect">
            <a:avLst/>
          </a:prstGeom>
          <a:noFill/>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LINE</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を起動し、右上の</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　　　　を押します</a:t>
            </a:r>
            <a:endParaRPr lang="ja-JP" altLang="en-US"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CB184D51-15C1-E603-A84C-820309C3C8E5}"/>
              </a:ext>
            </a:extLst>
          </p:cNvPr>
          <p:cNvPicPr>
            <a:picLocks noChangeAspect="1"/>
          </p:cNvPicPr>
          <p:nvPr/>
        </p:nvPicPr>
        <p:blipFill>
          <a:blip r:embed="rId8"/>
          <a:stretch>
            <a:fillRect/>
          </a:stretch>
        </p:blipFill>
        <p:spPr>
          <a:xfrm>
            <a:off x="1447453" y="2041539"/>
            <a:ext cx="380278" cy="268065"/>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13" name="正方形/長方形 12">
            <a:extLst>
              <a:ext uri="{FF2B5EF4-FFF2-40B4-BE49-F238E27FC236}">
                <a16:creationId xmlns:a16="http://schemas.microsoft.com/office/drawing/2014/main" id="{3BA3CA50-0587-D70C-3B9C-CDFAD35B2A3D}"/>
              </a:ext>
            </a:extLst>
          </p:cNvPr>
          <p:cNvSpPr/>
          <p:nvPr/>
        </p:nvSpPr>
        <p:spPr>
          <a:xfrm>
            <a:off x="1698764" y="2980906"/>
            <a:ext cx="257935" cy="8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7E76653-253F-F4E9-28DA-6EA0A56B528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sp>
        <p:nvSpPr>
          <p:cNvPr id="5" name="四角形: 角を丸くする 4">
            <a:extLst>
              <a:ext uri="{FF2B5EF4-FFF2-40B4-BE49-F238E27FC236}">
                <a16:creationId xmlns:a16="http://schemas.microsoft.com/office/drawing/2014/main" id="{F9CE9B10-09D8-8E66-5851-5A5497C2B9FC}"/>
              </a:ext>
            </a:extLst>
          </p:cNvPr>
          <p:cNvSpPr/>
          <p:nvPr/>
        </p:nvSpPr>
        <p:spPr>
          <a:xfrm>
            <a:off x="2746625" y="2650098"/>
            <a:ext cx="231941" cy="22805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4CA73BF0-5227-5B17-98AB-5904A46FC5C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QR</a:t>
            </a:r>
            <a:r>
              <a:rPr lang="ja-JP" altLang="en-US" sz="2200" dirty="0">
                <a:latin typeface="BIZ UDPゴシック" panose="020B0400000000000000" pitchFamily="50" charset="-128"/>
                <a:ea typeface="BIZ UDPゴシック" panose="020B0400000000000000" pitchFamily="50" charset="-128"/>
              </a:rPr>
              <a:t>コードを使って友だちの追加をしましょう</a:t>
            </a:r>
          </a:p>
        </p:txBody>
      </p:sp>
      <p:cxnSp>
        <p:nvCxnSpPr>
          <p:cNvPr id="17" name="直線矢印コネクタ 16">
            <a:extLst>
              <a:ext uri="{FF2B5EF4-FFF2-40B4-BE49-F238E27FC236}">
                <a16:creationId xmlns:a16="http://schemas.microsoft.com/office/drawing/2014/main" id="{0B6C156C-124D-78A1-07D4-25FEA7F1840C}"/>
              </a:ext>
            </a:extLst>
          </p:cNvPr>
          <p:cNvCxnSpPr>
            <a:cxnSpLocks/>
          </p:cNvCxnSpPr>
          <p:nvPr/>
        </p:nvCxnSpPr>
        <p:spPr>
          <a:xfrm>
            <a:off x="4162141" y="394758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6F0D5E67-306C-8EE2-A964-E5B4986820C4}"/>
              </a:ext>
            </a:extLst>
          </p:cNvPr>
          <p:cNvSpPr/>
          <p:nvPr/>
        </p:nvSpPr>
        <p:spPr>
          <a:xfrm>
            <a:off x="6435780" y="2803398"/>
            <a:ext cx="445783" cy="43830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F5C2AD32-A4CB-C4C0-A65E-90E79EF7ED93}"/>
              </a:ext>
            </a:extLst>
          </p:cNvPr>
          <p:cNvPicPr>
            <a:picLocks noChangeAspect="1"/>
          </p:cNvPicPr>
          <p:nvPr/>
        </p:nvPicPr>
        <p:blipFill rotWithShape="1">
          <a:blip r:embed="rId4"/>
          <a:srcRect l="43154" t="14671" r="42377" b="76419"/>
          <a:stretch/>
        </p:blipFill>
        <p:spPr>
          <a:xfrm>
            <a:off x="6839999" y="1581872"/>
            <a:ext cx="444500" cy="419101"/>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14" name="テキスト ボックス 13">
            <a:extLst>
              <a:ext uri="{FF2B5EF4-FFF2-40B4-BE49-F238E27FC236}">
                <a16:creationId xmlns:a16="http://schemas.microsoft.com/office/drawing/2014/main" id="{E6EE550F-B3C0-AE19-F39F-2F811FD5F3D6}"/>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自分側の操作方法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15" name="Slide Number Placeholder 5">
            <a:extLst>
              <a:ext uri="{FF2B5EF4-FFF2-40B4-BE49-F238E27FC236}">
                <a16:creationId xmlns:a16="http://schemas.microsoft.com/office/drawing/2014/main" id="{87463FED-095E-96E2-89AE-4A91C67E1B73}"/>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56B0561-4663-16C4-4055-82B8A399644E}"/>
              </a:ext>
            </a:extLst>
          </p:cNvPr>
          <p:cNvSpPr txBox="1"/>
          <p:nvPr/>
        </p:nvSpPr>
        <p:spPr>
          <a:xfrm>
            <a:off x="522654" y="6442730"/>
            <a:ext cx="8098692" cy="338554"/>
          </a:xfrm>
          <a:prstGeom prst="rect">
            <a:avLst/>
          </a:prstGeom>
          <a:noFill/>
        </p:spPr>
        <p:txBody>
          <a:bodyPr wrap="none">
            <a:spAutoFit/>
          </a:bodyPr>
          <a:lstStyle/>
          <a:p>
            <a:r>
              <a:rPr lang="en-US" altLang="ja-JP"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途中、通知の許可や、カメラ・写真へのアクセスの許可などを求められる場合があります</a:t>
            </a:r>
            <a:endParaRPr lang="ja-JP" altLang="en-US" sz="1600" dirty="0">
              <a:solidFill>
                <a:srgbClr val="4472C4"/>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2A6852DD-B767-640A-FA2C-58C6AFBF8008}"/>
              </a:ext>
            </a:extLst>
          </p:cNvPr>
          <p:cNvSpPr/>
          <p:nvPr/>
        </p:nvSpPr>
        <p:spPr>
          <a:xfrm>
            <a:off x="6839999" y="1580103"/>
            <a:ext cx="444500" cy="4208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31712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descr="「マイＱＲコード」画面の画像">
            <a:extLst>
              <a:ext uri="{FF2B5EF4-FFF2-40B4-BE49-F238E27FC236}">
                <a16:creationId xmlns:a16="http://schemas.microsoft.com/office/drawing/2014/main" id="{9DF90E5C-BB19-4F0D-AAD4-4C0E387CE4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942"/>
          <a:stretch/>
        </p:blipFill>
        <p:spPr>
          <a:xfrm>
            <a:off x="1258888" y="2492375"/>
            <a:ext cx="2131432" cy="392430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en-US" altLang="ja-JP" kern="0"/>
              <a:t>QR</a:t>
            </a:r>
            <a:r>
              <a:rPr kumimoji="0" lang="ja-JP" altLang="en-US" kern="0"/>
              <a:t>コードを使った友だちの追加</a:t>
            </a:r>
          </a:p>
        </p:txBody>
      </p:sp>
      <p:pic>
        <p:nvPicPr>
          <p:cNvPr id="37" name="図 36" descr="自分のQRコードが表示されている画面の画像"/>
          <p:cNvPicPr>
            <a:picLocks noChangeAspect="1"/>
          </p:cNvPicPr>
          <p:nvPr/>
        </p:nvPicPr>
        <p:blipFill>
          <a:blip r:embed="rId7"/>
          <a:stretch>
            <a:fillRect/>
          </a:stretch>
        </p:blipFill>
        <p:spPr>
          <a:xfrm>
            <a:off x="5748770" y="2492374"/>
            <a:ext cx="1974891" cy="3924299"/>
          </a:xfrm>
          <a:prstGeom prst="rect">
            <a:avLst/>
          </a:prstGeom>
          <a:ln w="9525">
            <a:solidFill>
              <a:schemeClr val="tx1">
                <a:lumMod val="50000"/>
                <a:lumOff val="50000"/>
              </a:schemeClr>
            </a:solidFill>
          </a:ln>
        </p:spPr>
      </p:pic>
      <p:pic>
        <p:nvPicPr>
          <p:cNvPr id="6" name="図 5">
            <a:extLst>
              <a:ext uri="{FF2B5EF4-FFF2-40B4-BE49-F238E27FC236}">
                <a16:creationId xmlns:a16="http://schemas.microsoft.com/office/drawing/2014/main" id="{1739F84A-972A-4FA5-7B07-BCFF85E294E4}"/>
              </a:ext>
            </a:extLst>
          </p:cNvPr>
          <p:cNvPicPr>
            <a:picLocks noChangeAspect="1"/>
          </p:cNvPicPr>
          <p:nvPr/>
        </p:nvPicPr>
        <p:blipFill rotWithShape="1">
          <a:blip r:embed="rId8"/>
          <a:srcRect l="4999" b="22080"/>
          <a:stretch/>
        </p:blipFill>
        <p:spPr>
          <a:xfrm>
            <a:off x="5906241" y="5137891"/>
            <a:ext cx="1752162" cy="934298"/>
          </a:xfrm>
          <a:prstGeom prst="rect">
            <a:avLst/>
          </a:prstGeom>
        </p:spPr>
      </p:pic>
      <p:sp>
        <p:nvSpPr>
          <p:cNvPr id="3" name="タイトル 1">
            <a:extLst>
              <a:ext uri="{FF2B5EF4-FFF2-40B4-BE49-F238E27FC236}">
                <a16:creationId xmlns:a16="http://schemas.microsoft.com/office/drawing/2014/main" id="{97E76653-253F-F4E9-28DA-6EA0A56B528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sp>
        <p:nvSpPr>
          <p:cNvPr id="9" name="四角形: 角を丸くする 8">
            <a:extLst>
              <a:ext uri="{FF2B5EF4-FFF2-40B4-BE49-F238E27FC236}">
                <a16:creationId xmlns:a16="http://schemas.microsoft.com/office/drawing/2014/main" id="{669A2995-0EB7-174E-A3E4-24CDACD16243}"/>
              </a:ext>
            </a:extLst>
          </p:cNvPr>
          <p:cNvSpPr/>
          <p:nvPr/>
        </p:nvSpPr>
        <p:spPr>
          <a:xfrm>
            <a:off x="1727804" y="4824150"/>
            <a:ext cx="1218595" cy="48277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8" name="字幕 14">
            <a:extLst>
              <a:ext uri="{FF2B5EF4-FFF2-40B4-BE49-F238E27FC236}">
                <a16:creationId xmlns:a16="http://schemas.microsoft.com/office/drawing/2014/main" id="{560EC8AB-A447-8244-D057-C0EEC7CF46CC}"/>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QR</a:t>
            </a:r>
            <a:r>
              <a:rPr lang="ja-JP" altLang="en-US" sz="2200" dirty="0">
                <a:latin typeface="BIZ UDPゴシック" panose="020B0400000000000000" pitchFamily="50" charset="-128"/>
                <a:ea typeface="BIZ UDPゴシック" panose="020B0400000000000000" pitchFamily="50" charset="-128"/>
              </a:rPr>
              <a:t>コードを使って友だちの追加をしましょう</a:t>
            </a:r>
          </a:p>
        </p:txBody>
      </p:sp>
      <p:cxnSp>
        <p:nvCxnSpPr>
          <p:cNvPr id="19" name="直線矢印コネクタ 18">
            <a:extLst>
              <a:ext uri="{FF2B5EF4-FFF2-40B4-BE49-F238E27FC236}">
                <a16:creationId xmlns:a16="http://schemas.microsoft.com/office/drawing/2014/main" id="{B58CB853-308D-11A1-0CB0-AE632923735B}"/>
              </a:ext>
            </a:extLst>
          </p:cNvPr>
          <p:cNvCxnSpPr>
            <a:cxnSpLocks/>
          </p:cNvCxnSpPr>
          <p:nvPr/>
        </p:nvCxnSpPr>
        <p:spPr>
          <a:xfrm>
            <a:off x="4162141" y="394758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F0762D67-C1A0-266A-63FF-87C9CC132A5D}"/>
              </a:ext>
            </a:extLst>
          </p:cNvPr>
          <p:cNvSpPr txBox="1"/>
          <p:nvPr/>
        </p:nvSpPr>
        <p:spPr>
          <a:xfrm>
            <a:off x="5723741" y="1561441"/>
            <a:ext cx="3313111" cy="755720"/>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自分を友だち追加してもらうための</a:t>
            </a:r>
            <a:r>
              <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rPr>
              <a:t>QR</a:t>
            </a: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コードが表示されます</a:t>
            </a:r>
            <a:endParaRPr lang="ja-JP" altLang="en-US"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F44B326-4A9F-AC95-E666-E926186A205E}"/>
              </a:ext>
            </a:extLst>
          </p:cNvPr>
          <p:cNvSpPr txBox="1"/>
          <p:nvPr/>
        </p:nvSpPr>
        <p:spPr>
          <a:xfrm>
            <a:off x="1258888" y="1580103"/>
            <a:ext cx="3313112" cy="395621"/>
          </a:xfrm>
          <a:prstGeom prst="rect">
            <a:avLst/>
          </a:prstGeom>
          <a:noFill/>
        </p:spPr>
        <p:txBody>
          <a:bodyPr wrap="square" rtlCol="0">
            <a:spAutoFit/>
          </a:bodyPr>
          <a:lstStyle/>
          <a:p>
            <a:pPr>
              <a:lnSpc>
                <a:spcPct val="130000"/>
              </a:lnSpc>
            </a:pPr>
            <a:r>
              <a:rPr lang="en-US" altLang="ja-JP" sz="1800" spc="6" dirty="0">
                <a:latin typeface="BIZ UDPゴシック" panose="020B0400000000000000" pitchFamily="50" charset="-128"/>
                <a:ea typeface="BIZ UDPゴシック" panose="020B0400000000000000" pitchFamily="50" charset="-128"/>
                <a:cs typeface="AoyagiKouzanFontT"/>
              </a:rPr>
              <a:t>｢</a:t>
            </a: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マイ</a:t>
            </a:r>
            <a:r>
              <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rPr>
              <a:t>QR</a:t>
            </a: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コード</a:t>
            </a:r>
            <a:r>
              <a:rPr lang="en-US" altLang="ja-JP" sz="1800" dirty="0">
                <a:latin typeface="BIZ UDPゴシック" panose="020B0400000000000000" pitchFamily="50" charset="-128"/>
                <a:ea typeface="BIZ UDPゴシック" panose="020B0400000000000000" pitchFamily="50" charset="-128"/>
                <a:cs typeface="AoyagiKouzanFontT"/>
              </a:rPr>
              <a:t>｣</a:t>
            </a:r>
            <a:r>
              <a:rPr lang="ja-JP" altLang="en-US" sz="1800" spc="22" dirty="0">
                <a:latin typeface="BIZ UDPゴシック" panose="020B0400000000000000" pitchFamily="50" charset="-128"/>
                <a:ea typeface="BIZ UDPゴシック" panose="020B0400000000000000" pitchFamily="50" charset="-128"/>
                <a:cs typeface="AoyagiKouzanFontT"/>
              </a:rPr>
              <a:t>を</a:t>
            </a:r>
            <a:r>
              <a:rPr lang="ja-JP" altLang="en-US" sz="1800" spc="-16" dirty="0">
                <a:latin typeface="BIZ UDPゴシック" panose="020B0400000000000000" pitchFamily="50" charset="-128"/>
                <a:ea typeface="BIZ UDPゴシック" panose="020B0400000000000000" pitchFamily="50" charset="-128"/>
              </a:rPr>
              <a:t>押します</a:t>
            </a:r>
            <a:endParaRPr lang="ja-JP" altLang="en-US" sz="1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4473ACE-11F0-BB5C-D6E9-8CDE4FEF631D}"/>
              </a:ext>
            </a:extLst>
          </p:cNvPr>
          <p:cNvSpPr txBox="1"/>
          <p:nvPr/>
        </p:nvSpPr>
        <p:spPr>
          <a:xfrm>
            <a:off x="718888" y="1592263"/>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A37993ED-B461-44DE-976B-6782F463E384}"/>
              </a:ext>
            </a:extLst>
          </p:cNvPr>
          <p:cNvSpPr txBox="1"/>
          <p:nvPr/>
        </p:nvSpPr>
        <p:spPr>
          <a:xfrm>
            <a:off x="5206144" y="1615887"/>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❹</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4205D0C6-072F-664F-A570-2659545C0C34}"/>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自分側の操作方法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21" name="Slide Number Placeholder 5">
            <a:extLst>
              <a:ext uri="{FF2B5EF4-FFF2-40B4-BE49-F238E27FC236}">
                <a16:creationId xmlns:a16="http://schemas.microsoft.com/office/drawing/2014/main" id="{2C2C07B3-0FEA-C0CF-F71A-0D973CAD64C8}"/>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570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en-US" altLang="ja-JP" kern="0"/>
              <a:t>QR</a:t>
            </a:r>
            <a:r>
              <a:rPr kumimoji="0" lang="ja-JP" altLang="en-US" kern="0"/>
              <a:t>コードを使った友だちの追加</a:t>
            </a:r>
          </a:p>
        </p:txBody>
      </p:sp>
      <p:sp>
        <p:nvSpPr>
          <p:cNvPr id="2" name="タイトル 1">
            <a:extLst>
              <a:ext uri="{FF2B5EF4-FFF2-40B4-BE49-F238E27FC236}">
                <a16:creationId xmlns:a16="http://schemas.microsoft.com/office/drawing/2014/main" id="{C3907C88-5325-DE59-0D2D-C1E8FF5EDA1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sp>
        <p:nvSpPr>
          <p:cNvPr id="51" name="字幕 14">
            <a:extLst>
              <a:ext uri="{FF2B5EF4-FFF2-40B4-BE49-F238E27FC236}">
                <a16:creationId xmlns:a16="http://schemas.microsoft.com/office/drawing/2014/main" id="{F1C44DFF-9661-ADAD-CDE5-ACE1FC25363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QR</a:t>
            </a:r>
            <a:r>
              <a:rPr lang="ja-JP" altLang="en-US" sz="2200" dirty="0">
                <a:latin typeface="BIZ UDPゴシック" panose="020B0400000000000000" pitchFamily="50" charset="-128"/>
                <a:ea typeface="BIZ UDPゴシック" panose="020B0400000000000000" pitchFamily="50" charset="-128"/>
              </a:rPr>
              <a:t>コードを使って友だちの追加をしましょう</a:t>
            </a:r>
          </a:p>
        </p:txBody>
      </p:sp>
      <p:sp>
        <p:nvSpPr>
          <p:cNvPr id="56" name="テキスト ボックス 55">
            <a:extLst>
              <a:ext uri="{FF2B5EF4-FFF2-40B4-BE49-F238E27FC236}">
                <a16:creationId xmlns:a16="http://schemas.microsoft.com/office/drawing/2014/main" id="{707A0845-3E8A-C4ED-B0DC-01FC8BE4772F}"/>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相手側の操作方法　</a:t>
            </a:r>
            <a:endParaRPr lang="ja-JP" altLang="en-US" sz="1600">
              <a:solidFill>
                <a:schemeClr val="bg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1BA83815-82FA-C4FC-A423-4265B615373B}"/>
              </a:ext>
            </a:extLst>
          </p:cNvPr>
          <p:cNvPicPr>
            <a:picLocks noChangeAspect="1"/>
          </p:cNvPicPr>
          <p:nvPr/>
        </p:nvPicPr>
        <p:blipFill>
          <a:blip r:embed="rId6"/>
          <a:stretch>
            <a:fillRect/>
          </a:stretch>
        </p:blipFill>
        <p:spPr>
          <a:xfrm>
            <a:off x="5746143" y="2492375"/>
            <a:ext cx="1796031" cy="2749738"/>
          </a:xfrm>
          <a:prstGeom prst="rect">
            <a:avLst/>
          </a:prstGeom>
        </p:spPr>
      </p:pic>
      <p:pic>
        <p:nvPicPr>
          <p:cNvPr id="7" name="図 6" descr="「LINE」のホーム画面の画像">
            <a:extLst>
              <a:ext uri="{FF2B5EF4-FFF2-40B4-BE49-F238E27FC236}">
                <a16:creationId xmlns:a16="http://schemas.microsoft.com/office/drawing/2014/main" id="{6D51F8C7-591C-F336-DFFE-7031F3413A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014" y="2523164"/>
            <a:ext cx="1945781" cy="3893511"/>
          </a:xfrm>
          <a:prstGeom prst="rect">
            <a:avLst/>
          </a:prstGeom>
          <a:ln w="9525">
            <a:solidFill>
              <a:schemeClr val="tx1">
                <a:lumMod val="50000"/>
                <a:lumOff val="50000"/>
              </a:schemeClr>
            </a:solidFill>
          </a:ln>
        </p:spPr>
      </p:pic>
      <p:sp>
        <p:nvSpPr>
          <p:cNvPr id="14" name="テキスト ボックス 13">
            <a:extLst>
              <a:ext uri="{FF2B5EF4-FFF2-40B4-BE49-F238E27FC236}">
                <a16:creationId xmlns:a16="http://schemas.microsoft.com/office/drawing/2014/main" id="{26C880C6-6929-2FFE-1207-F332252A18F8}"/>
              </a:ext>
            </a:extLst>
          </p:cNvPr>
          <p:cNvSpPr txBox="1"/>
          <p:nvPr/>
        </p:nvSpPr>
        <p:spPr>
          <a:xfrm>
            <a:off x="718888" y="1592263"/>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E885CA01-3936-4D2A-F903-9EADC4BA3AB5}"/>
              </a:ext>
            </a:extLst>
          </p:cNvPr>
          <p:cNvSpPr txBox="1"/>
          <p:nvPr/>
        </p:nvSpPr>
        <p:spPr>
          <a:xfrm>
            <a:off x="5206144" y="1615887"/>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C19CE328-7056-05FD-ADE4-16961439163A}"/>
              </a:ext>
            </a:extLst>
          </p:cNvPr>
          <p:cNvSpPr txBox="1"/>
          <p:nvPr/>
        </p:nvSpPr>
        <p:spPr>
          <a:xfrm>
            <a:off x="1258888" y="1580103"/>
            <a:ext cx="3313112" cy="1115818"/>
          </a:xfrm>
          <a:prstGeom prst="rect">
            <a:avLst/>
          </a:prstGeom>
          <a:noFill/>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LINE</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を起動し、右上の</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　　　　を押します</a:t>
            </a:r>
            <a:endParaRPr lang="ja-JP" altLang="en-US"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C0BDAFAB-070F-C520-ECD3-67C3D4C49299}"/>
              </a:ext>
            </a:extLst>
          </p:cNvPr>
          <p:cNvPicPr>
            <a:picLocks noChangeAspect="1"/>
          </p:cNvPicPr>
          <p:nvPr/>
        </p:nvPicPr>
        <p:blipFill>
          <a:blip r:embed="rId8"/>
          <a:stretch>
            <a:fillRect/>
          </a:stretch>
        </p:blipFill>
        <p:spPr>
          <a:xfrm>
            <a:off x="1447453" y="2041539"/>
            <a:ext cx="380278" cy="268065"/>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19" name="正方形/長方形 18">
            <a:extLst>
              <a:ext uri="{FF2B5EF4-FFF2-40B4-BE49-F238E27FC236}">
                <a16:creationId xmlns:a16="http://schemas.microsoft.com/office/drawing/2014/main" id="{1F4DE634-24FA-C607-EE78-43347AC32FF9}"/>
              </a:ext>
            </a:extLst>
          </p:cNvPr>
          <p:cNvSpPr/>
          <p:nvPr/>
        </p:nvSpPr>
        <p:spPr>
          <a:xfrm>
            <a:off x="1698764" y="2980906"/>
            <a:ext cx="257935" cy="8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8A073E41-87A6-5348-AB8B-CE6F3E68525D}"/>
              </a:ext>
            </a:extLst>
          </p:cNvPr>
          <p:cNvSpPr/>
          <p:nvPr/>
        </p:nvSpPr>
        <p:spPr>
          <a:xfrm>
            <a:off x="2746625" y="2650098"/>
            <a:ext cx="231941" cy="22805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22" name="直線矢印コネクタ 21">
            <a:extLst>
              <a:ext uri="{FF2B5EF4-FFF2-40B4-BE49-F238E27FC236}">
                <a16:creationId xmlns:a16="http://schemas.microsoft.com/office/drawing/2014/main" id="{0A395314-A8E5-EF1F-5180-D2CBE22CF3C5}"/>
              </a:ext>
            </a:extLst>
          </p:cNvPr>
          <p:cNvCxnSpPr>
            <a:cxnSpLocks/>
          </p:cNvCxnSpPr>
          <p:nvPr/>
        </p:nvCxnSpPr>
        <p:spPr>
          <a:xfrm>
            <a:off x="4162141" y="394758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353865E1-B692-9A3F-C42E-802EB513E5B3}"/>
              </a:ext>
            </a:extLst>
          </p:cNvPr>
          <p:cNvSpPr/>
          <p:nvPr/>
        </p:nvSpPr>
        <p:spPr>
          <a:xfrm>
            <a:off x="6435780" y="2803398"/>
            <a:ext cx="445783" cy="43830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Slide Number Placeholder 5">
            <a:extLst>
              <a:ext uri="{FF2B5EF4-FFF2-40B4-BE49-F238E27FC236}">
                <a16:creationId xmlns:a16="http://schemas.microsoft.com/office/drawing/2014/main" id="{C8C6D98F-BCE4-29A8-2937-2CC29A6D2D43}"/>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7985838-1EF6-A659-507F-98F170887CB1}"/>
              </a:ext>
            </a:extLst>
          </p:cNvPr>
          <p:cNvSpPr txBox="1"/>
          <p:nvPr/>
        </p:nvSpPr>
        <p:spPr>
          <a:xfrm>
            <a:off x="522654" y="6442730"/>
            <a:ext cx="8098692" cy="338554"/>
          </a:xfrm>
          <a:prstGeom prst="rect">
            <a:avLst/>
          </a:prstGeom>
          <a:noFill/>
        </p:spPr>
        <p:txBody>
          <a:bodyPr wrap="none">
            <a:spAutoFit/>
          </a:bodyPr>
          <a:lstStyle/>
          <a:p>
            <a:r>
              <a:rPr lang="en-US" altLang="ja-JP"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途中、通知の許可や、カメラ・写真へのアクセスの許可などを求められる場合があります</a:t>
            </a:r>
            <a:endParaRPr lang="ja-JP" altLang="en-US" sz="1600"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8211D5B-7D0E-86D5-AA99-ACA747189C9E}"/>
              </a:ext>
            </a:extLst>
          </p:cNvPr>
          <p:cNvSpPr txBox="1"/>
          <p:nvPr/>
        </p:nvSpPr>
        <p:spPr>
          <a:xfrm>
            <a:off x="5723742" y="1561441"/>
            <a:ext cx="3024258" cy="395621"/>
          </a:xfrm>
          <a:prstGeom prst="rect">
            <a:avLst/>
          </a:prstGeom>
          <a:noFill/>
        </p:spPr>
        <p:txBody>
          <a:bodyPr wrap="square" rtlCol="0">
            <a:spAutoFit/>
          </a:bodyPr>
          <a:lstStyle/>
          <a:p>
            <a:pPr>
              <a:lnSpc>
                <a:spcPct val="130000"/>
              </a:lnSpc>
            </a:pPr>
            <a:r>
              <a:rPr lang="en-US" altLang="ja-JP" spc="-16" dirty="0">
                <a:latin typeface="BIZ UDPゴシック" panose="020B0400000000000000" pitchFamily="50" charset="-128"/>
                <a:ea typeface="BIZ UDPゴシック" panose="020B0400000000000000" pitchFamily="50" charset="-128"/>
                <a:cs typeface="AoyagiKouzanFontT"/>
              </a:rPr>
              <a:t>QR</a:t>
            </a:r>
            <a:r>
              <a:rPr lang="ja-JP" altLang="en-US" spc="-16" dirty="0">
                <a:latin typeface="BIZ UDPゴシック" panose="020B0400000000000000" pitchFamily="50" charset="-128"/>
                <a:ea typeface="BIZ UDPゴシック" panose="020B0400000000000000" pitchFamily="50" charset="-128"/>
                <a:cs typeface="AoyagiKouzanFontT"/>
              </a:rPr>
              <a:t>コード       を押します</a:t>
            </a:r>
            <a:endParaRPr lang="ja-JP" altLang="en-US"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F1380FE2-1A33-A743-7265-EA726394F475}"/>
              </a:ext>
            </a:extLst>
          </p:cNvPr>
          <p:cNvPicPr>
            <a:picLocks noChangeAspect="1"/>
          </p:cNvPicPr>
          <p:nvPr/>
        </p:nvPicPr>
        <p:blipFill rotWithShape="1">
          <a:blip r:embed="rId6"/>
          <a:srcRect l="43154" t="14671" r="42377" b="76419"/>
          <a:stretch/>
        </p:blipFill>
        <p:spPr>
          <a:xfrm>
            <a:off x="6839999" y="1581872"/>
            <a:ext cx="444500" cy="419101"/>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solidFill>
              <a:schemeClr val="tx1">
                <a:lumMod val="50000"/>
                <a:lumOff val="50000"/>
              </a:schemeClr>
            </a:solidFill>
            <a:prstDash val="solid"/>
            <a:miter lim="800000"/>
          </a:ln>
          <a:effectLst/>
        </p:spPr>
      </p:pic>
      <p:sp>
        <p:nvSpPr>
          <p:cNvPr id="8" name="正方形/長方形 7">
            <a:extLst>
              <a:ext uri="{FF2B5EF4-FFF2-40B4-BE49-F238E27FC236}">
                <a16:creationId xmlns:a16="http://schemas.microsoft.com/office/drawing/2014/main" id="{7A8B9F6E-3214-10DD-85BA-C809E4DF25EB}"/>
              </a:ext>
            </a:extLst>
          </p:cNvPr>
          <p:cNvSpPr/>
          <p:nvPr/>
        </p:nvSpPr>
        <p:spPr>
          <a:xfrm>
            <a:off x="6839999" y="1580103"/>
            <a:ext cx="444500" cy="4191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2039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en-US" altLang="ja-JP" kern="0" dirty="0"/>
              <a:t>QR</a:t>
            </a:r>
            <a:r>
              <a:rPr kumimoji="0" lang="ja-JP" altLang="en-US" kern="0" dirty="0"/>
              <a:t>コードを使った友だちの追加</a:t>
            </a:r>
          </a:p>
        </p:txBody>
      </p:sp>
      <p:sp>
        <p:nvSpPr>
          <p:cNvPr id="2" name="タイトル 1">
            <a:extLst>
              <a:ext uri="{FF2B5EF4-FFF2-40B4-BE49-F238E27FC236}">
                <a16:creationId xmlns:a16="http://schemas.microsoft.com/office/drawing/2014/main" id="{C3907C88-5325-DE59-0D2D-C1E8FF5EDA1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2-A</a:t>
            </a:r>
            <a:endParaRPr kumimoji="0" lang="ja-JP" altLang="en-US" kern="0">
              <a:solidFill>
                <a:sysClr val="windowText" lastClr="000000"/>
              </a:solidFill>
            </a:endParaRPr>
          </a:p>
        </p:txBody>
      </p:sp>
      <p:pic>
        <p:nvPicPr>
          <p:cNvPr id="30" name="図 29" descr="「マイＱＲコード」画面の画像">
            <a:extLst>
              <a:ext uri="{FF2B5EF4-FFF2-40B4-BE49-F238E27FC236}">
                <a16:creationId xmlns:a16="http://schemas.microsoft.com/office/drawing/2014/main" id="{69C6BF0D-2109-A115-9DBF-6E550E2CDE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7942"/>
          <a:stretch/>
        </p:blipFill>
        <p:spPr>
          <a:xfrm>
            <a:off x="1275636" y="2489047"/>
            <a:ext cx="2133239" cy="3927628"/>
          </a:xfrm>
          <a:prstGeom prst="rect">
            <a:avLst/>
          </a:prstGeom>
          <a:ln w="9525">
            <a:solidFill>
              <a:schemeClr val="tx1">
                <a:lumMod val="50000"/>
                <a:lumOff val="50000"/>
              </a:schemeClr>
            </a:solidFill>
          </a:ln>
        </p:spPr>
      </p:pic>
      <p:sp>
        <p:nvSpPr>
          <p:cNvPr id="31" name="テキスト ボックス 30">
            <a:extLst>
              <a:ext uri="{FF2B5EF4-FFF2-40B4-BE49-F238E27FC236}">
                <a16:creationId xmlns:a16="http://schemas.microsoft.com/office/drawing/2014/main" id="{7535B5AB-DE9F-717E-682C-F97D529689D2}"/>
              </a:ext>
            </a:extLst>
          </p:cNvPr>
          <p:cNvSpPr txBox="1"/>
          <p:nvPr/>
        </p:nvSpPr>
        <p:spPr>
          <a:xfrm>
            <a:off x="1277240" y="1599510"/>
            <a:ext cx="3526254" cy="395621"/>
          </a:xfrm>
          <a:prstGeom prst="rect">
            <a:avLst/>
          </a:prstGeom>
          <a:noFill/>
        </p:spPr>
        <p:txBody>
          <a:bodyPr wrap="square" rtlCol="0">
            <a:spAutoFit/>
          </a:bodyPr>
          <a:lstStyle/>
          <a:p>
            <a:pPr>
              <a:lnSpc>
                <a:spcPct val="130000"/>
              </a:lnSpc>
            </a:pPr>
            <a:r>
              <a:rPr lang="en-US" altLang="ja-JP" spc="6" dirty="0">
                <a:latin typeface="BIZ UDPゴシック" panose="020B0400000000000000" pitchFamily="50" charset="-128"/>
                <a:ea typeface="BIZ UDPゴシック" panose="020B0400000000000000" pitchFamily="50" charset="-128"/>
              </a:rPr>
              <a:t>QR</a:t>
            </a:r>
            <a:r>
              <a:rPr lang="ja-JP" altLang="en-US" spc="6" dirty="0">
                <a:latin typeface="BIZ UDPゴシック" panose="020B0400000000000000" pitchFamily="50" charset="-128"/>
                <a:ea typeface="BIZ UDPゴシック" panose="020B0400000000000000" pitchFamily="50" charset="-128"/>
              </a:rPr>
              <a:t>読み取り画面が表示されます</a:t>
            </a:r>
            <a:endParaRPr lang="ja-JP" altLang="en-US" dirty="0">
              <a:latin typeface="BIZ UDPゴシック" panose="020B0400000000000000" pitchFamily="50" charset="-128"/>
              <a:ea typeface="BIZ UDPゴシック" panose="020B0400000000000000" pitchFamily="50" charset="-128"/>
            </a:endParaRPr>
          </a:p>
        </p:txBody>
      </p:sp>
      <p:sp>
        <p:nvSpPr>
          <p:cNvPr id="51" name="字幕 14">
            <a:extLst>
              <a:ext uri="{FF2B5EF4-FFF2-40B4-BE49-F238E27FC236}">
                <a16:creationId xmlns:a16="http://schemas.microsoft.com/office/drawing/2014/main" id="{F1C44DFF-9661-ADAD-CDE5-ACE1FC253638}"/>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QR</a:t>
            </a:r>
            <a:r>
              <a:rPr lang="ja-JP" altLang="en-US" sz="2200" dirty="0">
                <a:latin typeface="BIZ UDPゴシック" panose="020B0400000000000000" pitchFamily="50" charset="-128"/>
                <a:ea typeface="BIZ UDPゴシック" panose="020B0400000000000000" pitchFamily="50" charset="-128"/>
              </a:rPr>
              <a:t>コードを使って友だちの追加をしましょう</a:t>
            </a:r>
          </a:p>
        </p:txBody>
      </p:sp>
      <p:sp>
        <p:nvSpPr>
          <p:cNvPr id="4" name="テキスト ボックス 3">
            <a:extLst>
              <a:ext uri="{FF2B5EF4-FFF2-40B4-BE49-F238E27FC236}">
                <a16:creationId xmlns:a16="http://schemas.microsoft.com/office/drawing/2014/main" id="{9A34A760-6783-2CBD-7E0A-C18FE0D910A9}"/>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相手側の操作方法　</a:t>
            </a:r>
            <a:endParaRPr lang="ja-JP" altLang="en-US" sz="1600">
              <a:solidFill>
                <a:schemeClr val="bg1"/>
              </a:solidFill>
              <a:latin typeface="BIZ UDPゴシック" panose="020B0400000000000000" pitchFamily="50" charset="-128"/>
              <a:ea typeface="BIZ UDPゴシック" panose="020B0400000000000000" pitchFamily="50" charset="-128"/>
            </a:endParaRPr>
          </a:p>
        </p:txBody>
      </p:sp>
      <p:grpSp>
        <p:nvGrpSpPr>
          <p:cNvPr id="7" name="図形グループ 2" descr="QRコードを読み取った画面の画像"/>
          <p:cNvGrpSpPr>
            <a:grpSpLocks noChangeAspect="1"/>
          </p:cNvGrpSpPr>
          <p:nvPr/>
        </p:nvGrpSpPr>
        <p:grpSpPr>
          <a:xfrm>
            <a:off x="5724525" y="2492375"/>
            <a:ext cx="2109305" cy="3924300"/>
            <a:chOff x="2646158" y="2718797"/>
            <a:chExt cx="2030027" cy="3776805"/>
          </a:xfrm>
        </p:grpSpPr>
        <p:pic>
          <p:nvPicPr>
            <p:cNvPr id="74" name="図 73">
              <a:extLst>
                <a:ext uri="{FF2B5EF4-FFF2-40B4-BE49-F238E27FC236}">
                  <a16:creationId xmlns:a16="http://schemas.microsoft.com/office/drawing/2014/main" id="{A3A11FFE-6F23-4B03-AB61-1E01E166B1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977"/>
            <a:stretch/>
          </p:blipFill>
          <p:spPr>
            <a:xfrm>
              <a:off x="2646158" y="2718797"/>
              <a:ext cx="2030027" cy="3776805"/>
            </a:xfrm>
            <a:prstGeom prst="rect">
              <a:avLst/>
            </a:prstGeom>
            <a:ln w="9525">
              <a:solidFill>
                <a:schemeClr val="tx1">
                  <a:lumMod val="50000"/>
                  <a:lumOff val="50000"/>
                </a:schemeClr>
              </a:solidFill>
            </a:ln>
          </p:spPr>
        </p:pic>
        <p:pic>
          <p:nvPicPr>
            <p:cNvPr id="75" name="図 74">
              <a:extLst>
                <a:ext uri="{FF2B5EF4-FFF2-40B4-BE49-F238E27FC236}">
                  <a16:creationId xmlns:a16="http://schemas.microsoft.com/office/drawing/2014/main" id="{369C198B-D66F-491B-8CC4-579883CC7733}"/>
                </a:ext>
              </a:extLst>
            </p:cNvPr>
            <p:cNvPicPr>
              <a:picLocks noChangeAspect="1"/>
            </p:cNvPicPr>
            <p:nvPr/>
          </p:nvPicPr>
          <p:blipFill>
            <a:blip r:embed="rId8"/>
            <a:stretch>
              <a:fillRect/>
            </a:stretch>
          </p:blipFill>
          <p:spPr>
            <a:xfrm>
              <a:off x="3086149" y="3507754"/>
              <a:ext cx="1150620" cy="1149096"/>
            </a:xfrm>
            <a:prstGeom prst="rect">
              <a:avLst/>
            </a:prstGeom>
          </p:spPr>
        </p:pic>
      </p:grpSp>
      <p:sp>
        <p:nvSpPr>
          <p:cNvPr id="49" name="テキスト ボックス 48">
            <a:extLst>
              <a:ext uri="{FF2B5EF4-FFF2-40B4-BE49-F238E27FC236}">
                <a16:creationId xmlns:a16="http://schemas.microsoft.com/office/drawing/2014/main" id="{6A013054-7987-46D2-89A9-B09248912486}"/>
              </a:ext>
            </a:extLst>
          </p:cNvPr>
          <p:cNvSpPr txBox="1"/>
          <p:nvPr/>
        </p:nvSpPr>
        <p:spPr>
          <a:xfrm>
            <a:off x="5724525" y="1599554"/>
            <a:ext cx="3362609"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相手は、自分が表示した</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QR</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コードを読み取ります</a:t>
            </a:r>
            <a:endParaRPr lang="ja-JP" altLang="en-US" dirty="0">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89CB803-0A99-9B86-0624-A176B7C85410}"/>
              </a:ext>
            </a:extLst>
          </p:cNvPr>
          <p:cNvSpPr/>
          <p:nvPr/>
        </p:nvSpPr>
        <p:spPr>
          <a:xfrm>
            <a:off x="5782943" y="2879475"/>
            <a:ext cx="2032978" cy="196405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B806EFE-B152-C73B-EC0C-C4AB17D4C3B8}"/>
              </a:ext>
            </a:extLst>
          </p:cNvPr>
          <p:cNvSpPr txBox="1"/>
          <p:nvPr/>
        </p:nvSpPr>
        <p:spPr>
          <a:xfrm>
            <a:off x="718888" y="1592263"/>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5DB3F1FB-C672-A051-ACA6-7FCBE271D2B2}"/>
              </a:ext>
            </a:extLst>
          </p:cNvPr>
          <p:cNvSpPr txBox="1"/>
          <p:nvPr/>
        </p:nvSpPr>
        <p:spPr>
          <a:xfrm>
            <a:off x="5206144" y="1615887"/>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❹</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6" name="Slide Number Placeholder 5">
            <a:extLst>
              <a:ext uri="{FF2B5EF4-FFF2-40B4-BE49-F238E27FC236}">
                <a16:creationId xmlns:a16="http://schemas.microsoft.com/office/drawing/2014/main" id="{ECE26586-9C13-93A0-11F7-569E9E3E18EC}"/>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D3A83D0E-21E9-2315-E866-52BA6959C6A3}"/>
              </a:ext>
            </a:extLst>
          </p:cNvPr>
          <p:cNvSpPr/>
          <p:nvPr/>
        </p:nvSpPr>
        <p:spPr>
          <a:xfrm>
            <a:off x="1883107" y="4917658"/>
            <a:ext cx="888968" cy="31195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0870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C3908B39-1E9A-9A84-A353-F1B21BD1A499}"/>
              </a:ext>
            </a:extLst>
          </p:cNvPr>
          <p:cNvPicPr>
            <a:picLocks noChangeAspect="1"/>
          </p:cNvPicPr>
          <p:nvPr/>
        </p:nvPicPr>
        <p:blipFill>
          <a:blip r:embed="rId4"/>
          <a:stretch>
            <a:fillRect/>
          </a:stretch>
        </p:blipFill>
        <p:spPr>
          <a:xfrm>
            <a:off x="3633703" y="2482850"/>
            <a:ext cx="2042180" cy="387653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en-US" altLang="ja-JP" kern="0"/>
              <a:t>QR</a:t>
            </a:r>
            <a:r>
              <a:rPr kumimoji="0" lang="ja-JP" altLang="en-US" kern="0"/>
              <a:t>コードを使った友だちの追加</a:t>
            </a:r>
          </a:p>
        </p:txBody>
      </p:sp>
      <p:sp>
        <p:nvSpPr>
          <p:cNvPr id="2" name="タイトル 1">
            <a:extLst>
              <a:ext uri="{FF2B5EF4-FFF2-40B4-BE49-F238E27FC236}">
                <a16:creationId xmlns:a16="http://schemas.microsoft.com/office/drawing/2014/main" id="{C3907C88-5325-DE59-0D2D-C1E8FF5EDA1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-A</a:t>
            </a:r>
            <a:endParaRPr kumimoji="0" lang="ja-JP" altLang="en-US" kern="0">
              <a:solidFill>
                <a:sysClr val="windowText" lastClr="000000"/>
              </a:solidFill>
            </a:endParaRPr>
          </a:p>
        </p:txBody>
      </p:sp>
      <p:sp>
        <p:nvSpPr>
          <p:cNvPr id="9" name="字幕 14">
            <a:extLst>
              <a:ext uri="{FF2B5EF4-FFF2-40B4-BE49-F238E27FC236}">
                <a16:creationId xmlns:a16="http://schemas.microsoft.com/office/drawing/2014/main" id="{33BEA6B9-F66D-B55C-B7C1-E905D49CC379}"/>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QR</a:t>
            </a:r>
            <a:r>
              <a:rPr lang="ja-JP" altLang="en-US" sz="2200" dirty="0">
                <a:latin typeface="BIZ UDPゴシック" panose="020B0400000000000000" pitchFamily="50" charset="-128"/>
                <a:ea typeface="BIZ UDPゴシック" panose="020B0400000000000000" pitchFamily="50" charset="-128"/>
              </a:rPr>
              <a:t>コードを使って友だちの追加をしましょう</a:t>
            </a:r>
          </a:p>
        </p:txBody>
      </p:sp>
      <p:sp>
        <p:nvSpPr>
          <p:cNvPr id="4" name="四角形: 角を丸くする 3">
            <a:extLst>
              <a:ext uri="{FF2B5EF4-FFF2-40B4-BE49-F238E27FC236}">
                <a16:creationId xmlns:a16="http://schemas.microsoft.com/office/drawing/2014/main" id="{5487FEC5-1975-FC19-216C-D16B59CCB778}"/>
              </a:ext>
            </a:extLst>
          </p:cNvPr>
          <p:cNvSpPr/>
          <p:nvPr/>
        </p:nvSpPr>
        <p:spPr>
          <a:xfrm>
            <a:off x="3855134" y="5522077"/>
            <a:ext cx="480219" cy="48805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C8198F3-96A8-0011-1A85-E1ADCBDB8C83}"/>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相手側の操作方法　</a:t>
            </a:r>
            <a:endParaRPr lang="ja-JP" altLang="en-US" sz="160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7698672-73F4-4FDC-6F18-1B16292A9C05}"/>
              </a:ext>
            </a:extLst>
          </p:cNvPr>
          <p:cNvSpPr txBox="1"/>
          <p:nvPr/>
        </p:nvSpPr>
        <p:spPr>
          <a:xfrm>
            <a:off x="3625788" y="1599510"/>
            <a:ext cx="3294760" cy="755720"/>
          </a:xfrm>
          <a:prstGeom prst="rect">
            <a:avLst/>
          </a:prstGeom>
          <a:noFill/>
        </p:spPr>
        <p:txBody>
          <a:bodyPr wrap="square" rtlCol="0">
            <a:spAutoFit/>
          </a:bodyPr>
          <a:lstStyle/>
          <a:p>
            <a:pPr>
              <a:lnSpc>
                <a:spcPct val="130000"/>
              </a:lnSpc>
            </a:pPr>
            <a:r>
              <a:rPr lang="en-US" altLang="ja-JP" spc="6" dirty="0">
                <a:latin typeface="BIZ UDPゴシック" panose="020B0400000000000000" pitchFamily="50" charset="-128"/>
                <a:ea typeface="BIZ UDPゴシック" panose="020B0400000000000000" pitchFamily="50" charset="-128"/>
                <a:cs typeface="AoyagiKouzanFontT"/>
              </a:rPr>
              <a:t> ｢</a:t>
            </a:r>
            <a:r>
              <a:rPr lang="ja-JP" altLang="en-US" dirty="0">
                <a:latin typeface="BIZ UDPゴシック" panose="020B0400000000000000" pitchFamily="50" charset="-128"/>
                <a:ea typeface="BIZ UDPゴシック" panose="020B0400000000000000" pitchFamily="50" charset="-128"/>
              </a:rPr>
              <a:t>追加</a:t>
            </a:r>
            <a:r>
              <a:rPr lang="en-US" altLang="ja-JP" dirty="0">
                <a:latin typeface="BIZ UDPゴシック" panose="020B0400000000000000" pitchFamily="50" charset="-128"/>
                <a:ea typeface="BIZ UDPゴシック" panose="020B0400000000000000" pitchFamily="50" charset="-128"/>
                <a:cs typeface="AoyagiKouzanFontT"/>
              </a:rPr>
              <a:t>｣</a:t>
            </a:r>
            <a:r>
              <a:rPr lang="ja-JP" altLang="en-US" spc="22" dirty="0">
                <a:latin typeface="BIZ UDPゴシック" panose="020B0400000000000000" pitchFamily="50" charset="-128"/>
                <a:ea typeface="BIZ UDPゴシック" panose="020B0400000000000000" pitchFamily="50" charset="-128"/>
                <a:cs typeface="AoyagiKouzanFontT"/>
              </a:rPr>
              <a:t>を押すと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 友だちに追加されます</a:t>
            </a:r>
            <a:endParaRPr lang="ja-JP" altLang="en-US"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D585E48-EE63-C483-2652-7BACFEB8FCD2}"/>
              </a:ext>
            </a:extLst>
          </p:cNvPr>
          <p:cNvSpPr txBox="1"/>
          <p:nvPr/>
        </p:nvSpPr>
        <p:spPr>
          <a:xfrm>
            <a:off x="3067436" y="1592263"/>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❺</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9F6EB472-760C-77DB-3599-A4CDA7AF50A8}"/>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8966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EC616608-53A9-621B-63BC-BD94B025CAE7}"/>
              </a:ext>
            </a:extLst>
          </p:cNvPr>
          <p:cNvSpPr txBox="1"/>
          <p:nvPr/>
        </p:nvSpPr>
        <p:spPr>
          <a:xfrm>
            <a:off x="5723742" y="1561441"/>
            <a:ext cx="2897604" cy="395621"/>
          </a:xfrm>
          <a:prstGeom prst="rect">
            <a:avLst/>
          </a:prstGeom>
          <a:noFill/>
        </p:spPr>
        <p:txBody>
          <a:bodyPr wrap="square" rtlCol="0">
            <a:spAutoFit/>
          </a:bodyPr>
          <a:lstStyle/>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招待       を押します</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タイトル 1"/>
          <p:cNvSpPr>
            <a:spLocks noGrp="1"/>
          </p:cNvSpPr>
          <p:nvPr>
            <p:ph type="ctrTitle"/>
          </p:nvPr>
        </p:nvSpPr>
        <p:spPr/>
        <p:txBody>
          <a:bodyPr vert="horz">
            <a:noAutofit/>
          </a:bodyPr>
          <a:lstStyle/>
          <a:p>
            <a:pPr>
              <a:lnSpc>
                <a:spcPct val="100000"/>
              </a:lnSpc>
            </a:pPr>
            <a:r>
              <a:rPr kumimoji="0" lang="ja-JP" altLang="en-US" kern="0"/>
              <a:t>メールを使って友だちに追加する方法</a:t>
            </a:r>
          </a:p>
        </p:txBody>
      </p:sp>
      <p:sp>
        <p:nvSpPr>
          <p:cNvPr id="5" name="タイトル 1">
            <a:extLst>
              <a:ext uri="{FF2B5EF4-FFF2-40B4-BE49-F238E27FC236}">
                <a16:creationId xmlns:a16="http://schemas.microsoft.com/office/drawing/2014/main" id="{26C959CD-1FB0-AF82-EF78-2F94EF4970A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-B</a:t>
            </a:r>
            <a:endParaRPr kumimoji="0" lang="ja-JP" altLang="en-US" kern="0">
              <a:solidFill>
                <a:sysClr val="windowText" lastClr="000000"/>
              </a:solidFill>
            </a:endParaRPr>
          </a:p>
        </p:txBody>
      </p:sp>
      <p:sp>
        <p:nvSpPr>
          <p:cNvPr id="30" name="字幕 14">
            <a:extLst>
              <a:ext uri="{FF2B5EF4-FFF2-40B4-BE49-F238E27FC236}">
                <a16:creationId xmlns:a16="http://schemas.microsoft.com/office/drawing/2014/main" id="{94963DF6-D80A-2475-583D-4342FF6D77B5}"/>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メールで</a:t>
            </a: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の「友だち」を追加する方法です</a:t>
            </a:r>
          </a:p>
        </p:txBody>
      </p:sp>
      <p:pic>
        <p:nvPicPr>
          <p:cNvPr id="4" name="図 3">
            <a:extLst>
              <a:ext uri="{FF2B5EF4-FFF2-40B4-BE49-F238E27FC236}">
                <a16:creationId xmlns:a16="http://schemas.microsoft.com/office/drawing/2014/main" id="{A17D6EB4-C96D-E71B-EEC7-6B890BBB99AC}"/>
              </a:ext>
            </a:extLst>
          </p:cNvPr>
          <p:cNvPicPr>
            <a:picLocks noChangeAspect="1"/>
          </p:cNvPicPr>
          <p:nvPr/>
        </p:nvPicPr>
        <p:blipFill>
          <a:blip r:embed="rId6"/>
          <a:stretch>
            <a:fillRect/>
          </a:stretch>
        </p:blipFill>
        <p:spPr>
          <a:xfrm>
            <a:off x="5746143" y="2492375"/>
            <a:ext cx="1796031" cy="2749738"/>
          </a:xfrm>
          <a:prstGeom prst="rect">
            <a:avLst/>
          </a:prstGeom>
        </p:spPr>
      </p:pic>
      <p:pic>
        <p:nvPicPr>
          <p:cNvPr id="11" name="図 10" descr="「LINE」のホーム画面の画像">
            <a:extLst>
              <a:ext uri="{FF2B5EF4-FFF2-40B4-BE49-F238E27FC236}">
                <a16:creationId xmlns:a16="http://schemas.microsoft.com/office/drawing/2014/main" id="{568BFF93-B41B-9B16-3FBF-7F145EF531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014" y="2523164"/>
            <a:ext cx="1945781" cy="3893511"/>
          </a:xfrm>
          <a:prstGeom prst="rect">
            <a:avLst/>
          </a:prstGeom>
          <a:ln w="9525">
            <a:solidFill>
              <a:schemeClr val="tx1">
                <a:lumMod val="50000"/>
                <a:lumOff val="50000"/>
              </a:schemeClr>
            </a:solidFill>
          </a:ln>
        </p:spPr>
      </p:pic>
      <p:sp>
        <p:nvSpPr>
          <p:cNvPr id="14" name="テキスト ボックス 13">
            <a:extLst>
              <a:ext uri="{FF2B5EF4-FFF2-40B4-BE49-F238E27FC236}">
                <a16:creationId xmlns:a16="http://schemas.microsoft.com/office/drawing/2014/main" id="{9C33049F-4E46-3551-51AB-725ABBCDC76F}"/>
              </a:ext>
            </a:extLst>
          </p:cNvPr>
          <p:cNvSpPr txBox="1"/>
          <p:nvPr/>
        </p:nvSpPr>
        <p:spPr>
          <a:xfrm>
            <a:off x="718888" y="1592263"/>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ED208283-E643-BD7D-A79E-B0AF41BC00B7}"/>
              </a:ext>
            </a:extLst>
          </p:cNvPr>
          <p:cNvSpPr txBox="1"/>
          <p:nvPr/>
        </p:nvSpPr>
        <p:spPr>
          <a:xfrm>
            <a:off x="5206144" y="1615887"/>
            <a:ext cx="540000" cy="486287"/>
          </a:xfrm>
          <a:prstGeom prst="rect">
            <a:avLst/>
          </a:prstGeom>
          <a:noFill/>
        </p:spPr>
        <p:txBody>
          <a:bodyPr wrap="square" rtlCol="0">
            <a:spAutoFit/>
          </a:bodyPr>
          <a:lstStyle/>
          <a:p>
            <a:pPr>
              <a:lnSpc>
                <a:spcPct val="80000"/>
              </a:lnSpc>
            </a:pPr>
            <a:r>
              <a:rPr lang="ja-JP" altLang="en-US" sz="3200" b="1"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b="1"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0401262A-52DF-CFB7-85D0-0F76041FD323}"/>
              </a:ext>
            </a:extLst>
          </p:cNvPr>
          <p:cNvSpPr txBox="1"/>
          <p:nvPr/>
        </p:nvSpPr>
        <p:spPr>
          <a:xfrm>
            <a:off x="1258888" y="1580103"/>
            <a:ext cx="3313112" cy="1115818"/>
          </a:xfrm>
          <a:prstGeom prst="rect">
            <a:avLst/>
          </a:prstGeom>
          <a:noFill/>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LINE</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を起動し、右上の</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　　　　を押します</a:t>
            </a:r>
            <a:endParaRPr lang="ja-JP" altLang="en-US"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D0AF1AB8-9DE6-FA78-FBA9-8725D4BC8F26}"/>
              </a:ext>
            </a:extLst>
          </p:cNvPr>
          <p:cNvPicPr>
            <a:picLocks noChangeAspect="1"/>
          </p:cNvPicPr>
          <p:nvPr/>
        </p:nvPicPr>
        <p:blipFill>
          <a:blip r:embed="rId8"/>
          <a:stretch>
            <a:fillRect/>
          </a:stretch>
        </p:blipFill>
        <p:spPr>
          <a:xfrm>
            <a:off x="1447453" y="2041539"/>
            <a:ext cx="380278" cy="268065"/>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19" name="正方形/長方形 18">
            <a:extLst>
              <a:ext uri="{FF2B5EF4-FFF2-40B4-BE49-F238E27FC236}">
                <a16:creationId xmlns:a16="http://schemas.microsoft.com/office/drawing/2014/main" id="{B21C8CE0-A976-99AA-6EF0-F684204AD0FE}"/>
              </a:ext>
            </a:extLst>
          </p:cNvPr>
          <p:cNvSpPr/>
          <p:nvPr/>
        </p:nvSpPr>
        <p:spPr>
          <a:xfrm>
            <a:off x="1698764" y="2980906"/>
            <a:ext cx="257935" cy="83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A095822F-B6C8-4987-446C-D52A3D6951FF}"/>
              </a:ext>
            </a:extLst>
          </p:cNvPr>
          <p:cNvSpPr/>
          <p:nvPr/>
        </p:nvSpPr>
        <p:spPr>
          <a:xfrm>
            <a:off x="2746625" y="2650098"/>
            <a:ext cx="231941" cy="22805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325A51E3-F0E9-9E26-1E25-04E919F0D320}"/>
              </a:ext>
            </a:extLst>
          </p:cNvPr>
          <p:cNvCxnSpPr>
            <a:cxnSpLocks/>
          </p:cNvCxnSpPr>
          <p:nvPr/>
        </p:nvCxnSpPr>
        <p:spPr>
          <a:xfrm>
            <a:off x="4162141" y="394758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四角形: 角を丸くする 27">
            <a:extLst>
              <a:ext uri="{FF2B5EF4-FFF2-40B4-BE49-F238E27FC236}">
                <a16:creationId xmlns:a16="http://schemas.microsoft.com/office/drawing/2014/main" id="{02A005AD-A94A-1E42-ACD5-ED8152A839E5}"/>
              </a:ext>
            </a:extLst>
          </p:cNvPr>
          <p:cNvSpPr/>
          <p:nvPr/>
        </p:nvSpPr>
        <p:spPr>
          <a:xfrm>
            <a:off x="5808523" y="2774710"/>
            <a:ext cx="529782" cy="43830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2FD1F0BB-D474-F7C3-4C74-2E629EB7D704}"/>
              </a:ext>
            </a:extLst>
          </p:cNvPr>
          <p:cNvPicPr>
            <a:picLocks noChangeAspect="1"/>
          </p:cNvPicPr>
          <p:nvPr/>
        </p:nvPicPr>
        <p:blipFill rotWithShape="1">
          <a:blip r:embed="rId6"/>
          <a:srcRect l="11511" t="14775" r="76930" b="75740"/>
          <a:stretch/>
        </p:blipFill>
        <p:spPr>
          <a:xfrm>
            <a:off x="6358928" y="1601821"/>
            <a:ext cx="307009" cy="385659"/>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35" name="Slide Number Placeholder 5">
            <a:extLst>
              <a:ext uri="{FF2B5EF4-FFF2-40B4-BE49-F238E27FC236}">
                <a16:creationId xmlns:a16="http://schemas.microsoft.com/office/drawing/2014/main" id="{BE298811-1CB0-FAE7-CC65-5DDE50F65366}"/>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30D72DD-84B4-88FC-61DE-2CD0ACEA8E99}"/>
              </a:ext>
            </a:extLst>
          </p:cNvPr>
          <p:cNvSpPr txBox="1"/>
          <p:nvPr/>
        </p:nvSpPr>
        <p:spPr>
          <a:xfrm>
            <a:off x="522654" y="6442730"/>
            <a:ext cx="8098692" cy="338554"/>
          </a:xfrm>
          <a:prstGeom prst="rect">
            <a:avLst/>
          </a:prstGeom>
          <a:noFill/>
        </p:spPr>
        <p:txBody>
          <a:bodyPr wrap="none">
            <a:spAutoFit/>
          </a:bodyPr>
          <a:lstStyle/>
          <a:p>
            <a:r>
              <a:rPr lang="en-US" altLang="ja-JP"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途中、通知の許可や、カメラ・写真へのアクセスの許可などを求められる場合があります</a:t>
            </a:r>
            <a:endParaRPr lang="ja-JP" altLang="en-US" sz="1600" dirty="0">
              <a:solidFill>
                <a:srgbClr val="4472C4"/>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ED09C4BC-28D3-E5E3-E482-2B444EE15583}"/>
              </a:ext>
            </a:extLst>
          </p:cNvPr>
          <p:cNvSpPr/>
          <p:nvPr/>
        </p:nvSpPr>
        <p:spPr>
          <a:xfrm>
            <a:off x="6338705" y="1601824"/>
            <a:ext cx="356980" cy="360000"/>
          </a:xfrm>
          <a:prstGeom prst="roundRect">
            <a:avLst>
              <a:gd name="adj"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8ACBAF9F-D8DA-3208-886A-B57172D05DFE}"/>
              </a:ext>
            </a:extLst>
          </p:cNvPr>
          <p:cNvSpPr/>
          <p:nvPr/>
        </p:nvSpPr>
        <p:spPr>
          <a:xfrm>
            <a:off x="1472186" y="2019756"/>
            <a:ext cx="334361" cy="283080"/>
          </a:xfrm>
          <a:prstGeom prst="roundRect">
            <a:avLst>
              <a:gd name="adj"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74534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低い精度で自動的に生成された説明">
            <a:extLst>
              <a:ext uri="{FF2B5EF4-FFF2-40B4-BE49-F238E27FC236}">
                <a16:creationId xmlns:a16="http://schemas.microsoft.com/office/drawing/2014/main" id="{CF9DCB88-BD71-0913-6477-D29DE9C4C11E}"/>
              </a:ext>
            </a:extLst>
          </p:cNvPr>
          <p:cNvPicPr>
            <a:picLocks noChangeAspect="1"/>
          </p:cNvPicPr>
          <p:nvPr/>
        </p:nvPicPr>
        <p:blipFill>
          <a:blip r:embed="rId4"/>
          <a:stretch>
            <a:fillRect/>
          </a:stretch>
        </p:blipFill>
        <p:spPr>
          <a:xfrm>
            <a:off x="5736441" y="2498129"/>
            <a:ext cx="2164101" cy="3895936"/>
          </a:xfrm>
          <a:prstGeom prst="rect">
            <a:avLst/>
          </a:prstGeom>
        </p:spPr>
      </p:pic>
      <p:sp>
        <p:nvSpPr>
          <p:cNvPr id="32" name="四角形: 角を丸くする 31">
            <a:extLst>
              <a:ext uri="{FF2B5EF4-FFF2-40B4-BE49-F238E27FC236}">
                <a16:creationId xmlns:a16="http://schemas.microsoft.com/office/drawing/2014/main" id="{EC076F6C-3DB6-D0F2-F961-72AB89AC1022}"/>
              </a:ext>
            </a:extLst>
          </p:cNvPr>
          <p:cNvSpPr/>
          <p:nvPr/>
        </p:nvSpPr>
        <p:spPr>
          <a:xfrm>
            <a:off x="1422364" y="4524065"/>
            <a:ext cx="2416955" cy="1857685"/>
          </a:xfrm>
          <a:prstGeom prst="roundRect">
            <a:avLst>
              <a:gd name="adj" fmla="val 446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9" name="図 8" descr="テキスト&#10;&#10;低い精度で自動的に生成された説明">
            <a:extLst>
              <a:ext uri="{FF2B5EF4-FFF2-40B4-BE49-F238E27FC236}">
                <a16:creationId xmlns:a16="http://schemas.microsoft.com/office/drawing/2014/main" id="{B6245BAF-3B81-6388-D281-0DB21A711D56}"/>
              </a:ext>
            </a:extLst>
          </p:cNvPr>
          <p:cNvPicPr>
            <a:picLocks noChangeAspect="1"/>
          </p:cNvPicPr>
          <p:nvPr/>
        </p:nvPicPr>
        <p:blipFill>
          <a:blip r:embed="rId5"/>
          <a:stretch>
            <a:fillRect/>
          </a:stretch>
        </p:blipFill>
        <p:spPr>
          <a:xfrm>
            <a:off x="1593283" y="4948721"/>
            <a:ext cx="2042180" cy="1316195"/>
          </a:xfrm>
          <a:prstGeom prst="rect">
            <a:avLst/>
          </a:prstGeom>
        </p:spPr>
      </p:pic>
      <p:sp>
        <p:nvSpPr>
          <p:cNvPr id="30" name="四角形: 角を丸くする 29">
            <a:extLst>
              <a:ext uri="{FF2B5EF4-FFF2-40B4-BE49-F238E27FC236}">
                <a16:creationId xmlns:a16="http://schemas.microsoft.com/office/drawing/2014/main" id="{34FE8E03-832A-88BE-9A70-BD0E93AF5D59}"/>
              </a:ext>
            </a:extLst>
          </p:cNvPr>
          <p:cNvSpPr/>
          <p:nvPr/>
        </p:nvSpPr>
        <p:spPr>
          <a:xfrm>
            <a:off x="1422364" y="2528702"/>
            <a:ext cx="2416955" cy="1836183"/>
          </a:xfrm>
          <a:prstGeom prst="roundRect">
            <a:avLst>
              <a:gd name="adj" fmla="val 443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57" name="図 56" descr="招待方法を選択する画面の画像">
            <a:extLst>
              <a:ext uri="{FF2B5EF4-FFF2-40B4-BE49-F238E27FC236}">
                <a16:creationId xmlns:a16="http://schemas.microsoft.com/office/drawing/2014/main" id="{D055A13E-434C-4842-B8D3-D749E33985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17" b="-1"/>
          <a:stretch/>
        </p:blipFill>
        <p:spPr>
          <a:xfrm>
            <a:off x="1574386" y="3035791"/>
            <a:ext cx="2060989" cy="121645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8991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5" name="タイトル 1"/>
          <p:cNvSpPr>
            <a:spLocks noGrp="1"/>
          </p:cNvSpPr>
          <p:nvPr>
            <p:ph type="ctrTitle"/>
          </p:nvPr>
        </p:nvSpPr>
        <p:spPr/>
        <p:txBody>
          <a:bodyPr vert="horz">
            <a:noAutofit/>
          </a:bodyPr>
          <a:lstStyle/>
          <a:p>
            <a:pPr>
              <a:lnSpc>
                <a:spcPct val="100000"/>
              </a:lnSpc>
            </a:pPr>
            <a:r>
              <a:rPr kumimoji="0" lang="ja-JP" altLang="en-US" kern="0"/>
              <a:t>メールを使って友だちに追加する方法</a:t>
            </a:r>
          </a:p>
        </p:txBody>
      </p:sp>
      <p:sp>
        <p:nvSpPr>
          <p:cNvPr id="43" name="テキスト ボックス 42">
            <a:extLst>
              <a:ext uri="{FF2B5EF4-FFF2-40B4-BE49-F238E27FC236}">
                <a16:creationId xmlns:a16="http://schemas.microsoft.com/office/drawing/2014/main" id="{6A013054-7987-46D2-89A9-B09248912486}"/>
              </a:ext>
            </a:extLst>
          </p:cNvPr>
          <p:cNvSpPr txBox="1"/>
          <p:nvPr/>
        </p:nvSpPr>
        <p:spPr>
          <a:xfrm>
            <a:off x="5129925" y="1543815"/>
            <a:ext cx="540000" cy="584775"/>
          </a:xfrm>
          <a:prstGeom prst="rect">
            <a:avLst/>
          </a:prstGeom>
          <a:noFill/>
        </p:spPr>
        <p:txBody>
          <a:bodyPr wrap="square" rtlCol="0">
            <a:spAutoFit/>
          </a:bodyPr>
          <a:lstStyle/>
          <a:p>
            <a:r>
              <a:rPr lang="ja-JP" altLang="en-US" sz="3200">
                <a:solidFill>
                  <a:srgbClr val="4472C4"/>
                </a:solidFill>
                <a:latin typeface="BIZ UDPゴシック" panose="020B0400000000000000" pitchFamily="50" charset="-128"/>
                <a:ea typeface="BIZ UDPゴシック" panose="020B0400000000000000" pitchFamily="50" charset="-128"/>
                <a:cs typeface="Meiryo" charset="-128"/>
              </a:rPr>
              <a:t>❹</a:t>
            </a:r>
            <a:endParaRPr lang="en-US" altLang="ja-JP" sz="320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56" name="テキスト ボックス 55">
            <a:extLst>
              <a:ext uri="{FF2B5EF4-FFF2-40B4-BE49-F238E27FC236}">
                <a16:creationId xmlns:a16="http://schemas.microsoft.com/office/drawing/2014/main" id="{6A013054-7987-46D2-89A9-B09248912486}"/>
              </a:ext>
            </a:extLst>
          </p:cNvPr>
          <p:cNvSpPr txBox="1"/>
          <p:nvPr/>
        </p:nvSpPr>
        <p:spPr>
          <a:xfrm>
            <a:off x="597736" y="1524441"/>
            <a:ext cx="540000" cy="584775"/>
          </a:xfrm>
          <a:prstGeom prst="rect">
            <a:avLst/>
          </a:prstGeom>
          <a:noFill/>
        </p:spPr>
        <p:txBody>
          <a:bodyPr wrap="square" rtlCol="0">
            <a:spAutoFit/>
          </a:bodyPr>
          <a:lstStyle/>
          <a:p>
            <a:r>
              <a:rPr lang="ja-JP" altLang="en-US" sz="320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0" name="テキスト ボックス 39">
            <a:extLst>
              <a:ext uri="{FF2B5EF4-FFF2-40B4-BE49-F238E27FC236}">
                <a16:creationId xmlns:a16="http://schemas.microsoft.com/office/drawing/2014/main" id="{1CBB8C26-CC5D-45E0-D107-20E177A97A6C}"/>
              </a:ext>
            </a:extLst>
          </p:cNvPr>
          <p:cNvSpPr txBox="1"/>
          <p:nvPr/>
        </p:nvSpPr>
        <p:spPr>
          <a:xfrm>
            <a:off x="1646774" y="2515284"/>
            <a:ext cx="1916212" cy="369332"/>
          </a:xfrm>
          <a:prstGeom prst="rect">
            <a:avLst/>
          </a:prstGeom>
          <a:noFill/>
        </p:spPr>
        <p:txBody>
          <a:bodyPr wrap="square">
            <a:spAutoFit/>
          </a:bodyPr>
          <a:lstStyle/>
          <a:p>
            <a:r>
              <a:rPr lang="en-US" altLang="ja-JP" kern="10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iPhone</a:t>
            </a:r>
            <a:r>
              <a:rPr lang="ja-JP" altLang="en-US" kern="10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の場合</a:t>
            </a:r>
            <a:endParaRPr lang="en-US" altLang="ja-JP" kern="10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1" name="テキスト ボックス 40">
            <a:extLst>
              <a:ext uri="{FF2B5EF4-FFF2-40B4-BE49-F238E27FC236}">
                <a16:creationId xmlns:a16="http://schemas.microsoft.com/office/drawing/2014/main" id="{A957E75E-9976-6F7E-A55B-E98CC3B999A5}"/>
              </a:ext>
            </a:extLst>
          </p:cNvPr>
          <p:cNvSpPr txBox="1"/>
          <p:nvPr/>
        </p:nvSpPr>
        <p:spPr>
          <a:xfrm>
            <a:off x="1668585" y="4538258"/>
            <a:ext cx="1924512" cy="369332"/>
          </a:xfrm>
          <a:prstGeom prst="rect">
            <a:avLst/>
          </a:prstGeom>
          <a:noFill/>
        </p:spPr>
        <p:txBody>
          <a:bodyPr wrap="square">
            <a:spAutoFit/>
          </a:bodyPr>
          <a:lstStyle/>
          <a:p>
            <a:r>
              <a:rPr lang="en-US" altLang="ja-JP" kern="10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Android</a:t>
            </a:r>
            <a:r>
              <a:rPr lang="ja-JP" altLang="en-US" kern="10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の場合</a:t>
            </a:r>
            <a:endParaRPr lang="en-US" altLang="ja-JP" kern="10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5" name="タイトル 1">
            <a:extLst>
              <a:ext uri="{FF2B5EF4-FFF2-40B4-BE49-F238E27FC236}">
                <a16:creationId xmlns:a16="http://schemas.microsoft.com/office/drawing/2014/main" id="{26C959CD-1FB0-AF82-EF78-2F94EF4970A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-B</a:t>
            </a:r>
            <a:endParaRPr kumimoji="0" lang="ja-JP" altLang="en-US" kern="0">
              <a:solidFill>
                <a:sysClr val="windowText" lastClr="000000"/>
              </a:solidFill>
            </a:endParaRPr>
          </a:p>
        </p:txBody>
      </p:sp>
      <p:sp>
        <p:nvSpPr>
          <p:cNvPr id="13" name="四角形: 角を丸くする 12">
            <a:extLst>
              <a:ext uri="{FF2B5EF4-FFF2-40B4-BE49-F238E27FC236}">
                <a16:creationId xmlns:a16="http://schemas.microsoft.com/office/drawing/2014/main" id="{11C2609C-E1CE-2448-70DF-11D5287EA606}"/>
              </a:ext>
            </a:extLst>
          </p:cNvPr>
          <p:cNvSpPr/>
          <p:nvPr/>
        </p:nvSpPr>
        <p:spPr>
          <a:xfrm>
            <a:off x="1594767" y="3496320"/>
            <a:ext cx="2040608" cy="38051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3FC9FBE9-15A3-F15D-5DA0-C62E02D8E997}"/>
              </a:ext>
            </a:extLst>
          </p:cNvPr>
          <p:cNvSpPr/>
          <p:nvPr/>
        </p:nvSpPr>
        <p:spPr>
          <a:xfrm>
            <a:off x="1889672" y="5777400"/>
            <a:ext cx="1201913" cy="23613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BCE5A8D8-87CA-6398-E218-877164F0997C}"/>
              </a:ext>
            </a:extLst>
          </p:cNvPr>
          <p:cNvSpPr/>
          <p:nvPr/>
        </p:nvSpPr>
        <p:spPr>
          <a:xfrm>
            <a:off x="7458075" y="3200400"/>
            <a:ext cx="415936" cy="255514"/>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3" name="字幕 14">
            <a:extLst>
              <a:ext uri="{FF2B5EF4-FFF2-40B4-BE49-F238E27FC236}">
                <a16:creationId xmlns:a16="http://schemas.microsoft.com/office/drawing/2014/main" id="{FC241317-746E-0AA6-231D-923C576480CA}"/>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メールで</a:t>
            </a: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の「友だち」を追加する方法です</a:t>
            </a:r>
          </a:p>
        </p:txBody>
      </p:sp>
      <p:cxnSp>
        <p:nvCxnSpPr>
          <p:cNvPr id="36" name="直線矢印コネクタ 35">
            <a:extLst>
              <a:ext uri="{FF2B5EF4-FFF2-40B4-BE49-F238E27FC236}">
                <a16:creationId xmlns:a16="http://schemas.microsoft.com/office/drawing/2014/main" id="{5CECE02D-3CE7-ABBF-860A-C112A8AAA9A4}"/>
              </a:ext>
            </a:extLst>
          </p:cNvPr>
          <p:cNvCxnSpPr>
            <a:cxnSpLocks/>
          </p:cNvCxnSpPr>
          <p:nvPr/>
        </p:nvCxnSpPr>
        <p:spPr>
          <a:xfrm>
            <a:off x="4462367" y="450352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04590F0D-81F8-C91E-DCC9-4C2295EAB6BD}"/>
              </a:ext>
            </a:extLst>
          </p:cNvPr>
          <p:cNvSpPr txBox="1"/>
          <p:nvPr/>
        </p:nvSpPr>
        <p:spPr>
          <a:xfrm>
            <a:off x="522654" y="6442730"/>
            <a:ext cx="8098692" cy="338554"/>
          </a:xfrm>
          <a:prstGeom prst="rect">
            <a:avLst/>
          </a:prstGeom>
          <a:noFill/>
        </p:spPr>
        <p:txBody>
          <a:bodyPr wrap="none">
            <a:spAutoFit/>
          </a:bodyPr>
          <a:lstStyle/>
          <a:p>
            <a:r>
              <a:rPr lang="en-US" altLang="ja-JP"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途中、通知の許可や、カメラ・写真へのアクセスの許可などを求められる場合があります</a:t>
            </a:r>
            <a:endParaRPr lang="ja-JP" altLang="en-US" sz="1600"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AEECF2C-2F66-7151-0BCE-754DDC119F23}"/>
              </a:ext>
            </a:extLst>
          </p:cNvPr>
          <p:cNvSpPr txBox="1"/>
          <p:nvPr/>
        </p:nvSpPr>
        <p:spPr>
          <a:xfrm>
            <a:off x="1258888" y="1580103"/>
            <a:ext cx="3313112" cy="395621"/>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「メールアドレス」を押します</a:t>
            </a:r>
          </a:p>
        </p:txBody>
      </p:sp>
      <p:sp>
        <p:nvSpPr>
          <p:cNvPr id="6" name="テキスト ボックス 5">
            <a:extLst>
              <a:ext uri="{FF2B5EF4-FFF2-40B4-BE49-F238E27FC236}">
                <a16:creationId xmlns:a16="http://schemas.microsoft.com/office/drawing/2014/main" id="{1CDCC732-B5FC-6B40-C66C-18E919D309F8}"/>
              </a:ext>
            </a:extLst>
          </p:cNvPr>
          <p:cNvSpPr txBox="1"/>
          <p:nvPr/>
        </p:nvSpPr>
        <p:spPr>
          <a:xfrm>
            <a:off x="5723741" y="1561441"/>
            <a:ext cx="2840447" cy="755720"/>
          </a:xfrm>
          <a:prstGeom prst="rect">
            <a:avLst/>
          </a:prstGeom>
          <a:noFill/>
        </p:spPr>
        <p:txBody>
          <a:bodyPr wrap="square" rtlCol="0">
            <a:spAutoFit/>
          </a:bodyPr>
          <a:lstStyle/>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招待する人の名前の右にある</a:t>
            </a:r>
            <a:r>
              <a:rPr lang="en-US" altLang="ja-JP" spc="-16" dirty="0">
                <a:latin typeface="BIZ UDPゴシック" panose="020B0400000000000000" pitchFamily="50" charset="-128"/>
                <a:ea typeface="BIZ UDPゴシック" panose="020B0400000000000000" pitchFamily="50" charset="-128"/>
                <a:cs typeface="AoyagiKouzanFontT"/>
              </a:rPr>
              <a:t>｢</a:t>
            </a:r>
            <a:r>
              <a:rPr lang="ja-JP" altLang="en-US" spc="-16" dirty="0">
                <a:latin typeface="BIZ UDPゴシック" panose="020B0400000000000000" pitchFamily="50" charset="-128"/>
                <a:ea typeface="BIZ UDPゴシック" panose="020B0400000000000000" pitchFamily="50" charset="-128"/>
                <a:cs typeface="AoyagiKouzanFontT"/>
              </a:rPr>
              <a:t>招待</a:t>
            </a:r>
            <a:r>
              <a:rPr lang="en-US" altLang="ja-JP" spc="-16" dirty="0">
                <a:latin typeface="BIZ UDPゴシック" panose="020B0400000000000000" pitchFamily="50" charset="-128"/>
                <a:ea typeface="BIZ UDPゴシック" panose="020B0400000000000000" pitchFamily="50" charset="-128"/>
                <a:cs typeface="AoyagiKouzanFontT"/>
              </a:rPr>
              <a:t>｣</a:t>
            </a:r>
            <a:r>
              <a:rPr lang="ja-JP" altLang="en-US" spc="-16" dirty="0">
                <a:latin typeface="BIZ UDPゴシック" panose="020B0400000000000000" pitchFamily="50" charset="-128"/>
                <a:ea typeface="BIZ UDPゴシック" panose="020B0400000000000000" pitchFamily="50" charset="-128"/>
                <a:cs typeface="AoyagiKouzanFontT"/>
              </a:rPr>
              <a:t>を押します</a:t>
            </a:r>
          </a:p>
        </p:txBody>
      </p:sp>
      <p:sp>
        <p:nvSpPr>
          <p:cNvPr id="8" name="Slide Number Placeholder 5">
            <a:extLst>
              <a:ext uri="{FF2B5EF4-FFF2-40B4-BE49-F238E27FC236}">
                <a16:creationId xmlns:a16="http://schemas.microsoft.com/office/drawing/2014/main" id="{929C0F3E-8654-8D23-28E9-9E38994D6639}"/>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7000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3347864" y="1557841"/>
            <a:ext cx="0" cy="4895495"/>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84450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テキスト ボックス 49">
            <a:extLst>
              <a:ext uri="{FF2B5EF4-FFF2-40B4-BE49-F238E27FC236}">
                <a16:creationId xmlns:a16="http://schemas.microsoft.com/office/drawing/2014/main" id="{6A013054-7987-46D2-89A9-B09248912486}"/>
              </a:ext>
            </a:extLst>
          </p:cNvPr>
          <p:cNvSpPr txBox="1"/>
          <p:nvPr/>
        </p:nvSpPr>
        <p:spPr>
          <a:xfrm>
            <a:off x="600495" y="1918904"/>
            <a:ext cx="3034299" cy="395621"/>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　　　を押して送信します</a:t>
            </a:r>
            <a:endParaRPr lang="en-US" altLang="ja-JP" dirty="0">
              <a:latin typeface="BIZ UDPゴシック" panose="020B0400000000000000" pitchFamily="50" charset="-128"/>
              <a:ea typeface="BIZ UDPゴシック" panose="020B0400000000000000" pitchFamily="50" charset="-128"/>
            </a:endParaRPr>
          </a:p>
        </p:txBody>
      </p:sp>
      <p:sp>
        <p:nvSpPr>
          <p:cNvPr id="41" name="タイトル 1"/>
          <p:cNvSpPr>
            <a:spLocks noGrp="1"/>
          </p:cNvSpPr>
          <p:nvPr>
            <p:ph type="ctrTitle"/>
          </p:nvPr>
        </p:nvSpPr>
        <p:spPr/>
        <p:txBody>
          <a:bodyPr vert="horz">
            <a:noAutofit/>
          </a:bodyPr>
          <a:lstStyle/>
          <a:p>
            <a:pPr>
              <a:lnSpc>
                <a:spcPct val="100000"/>
              </a:lnSpc>
            </a:pPr>
            <a:r>
              <a:rPr kumimoji="0" lang="ja-JP" altLang="en-US" kern="0"/>
              <a:t>メールを使って友だちに追加する方法</a:t>
            </a:r>
          </a:p>
        </p:txBody>
      </p:sp>
      <p:sp>
        <p:nvSpPr>
          <p:cNvPr id="9" name="テキスト ボックス 8">
            <a:extLst>
              <a:ext uri="{FF2B5EF4-FFF2-40B4-BE49-F238E27FC236}">
                <a16:creationId xmlns:a16="http://schemas.microsoft.com/office/drawing/2014/main" id="{E1A1C906-E275-678D-E909-85C5D9DA9776}"/>
              </a:ext>
            </a:extLst>
          </p:cNvPr>
          <p:cNvSpPr txBox="1"/>
          <p:nvPr/>
        </p:nvSpPr>
        <p:spPr>
          <a:xfrm>
            <a:off x="1043608" y="1557841"/>
            <a:ext cx="1539561" cy="408623"/>
          </a:xfrm>
          <a:prstGeom prst="roundRect">
            <a:avLst/>
          </a:prstGeom>
          <a:solidFill>
            <a:schemeClr val="accent1"/>
          </a:solidFill>
        </p:spPr>
        <p:txBody>
          <a:bodyPr wrap="square">
            <a:spAutoFit/>
          </a:bodyPr>
          <a:lstStyle/>
          <a:p>
            <a:pPr algn="ctr"/>
            <a:r>
              <a:rPr lang="en-US" altLang="ja-JP" b="1" kern="10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iPhone</a:t>
            </a:r>
          </a:p>
        </p:txBody>
      </p:sp>
      <p:sp>
        <p:nvSpPr>
          <p:cNvPr id="10" name="テキスト ボックス 9">
            <a:extLst>
              <a:ext uri="{FF2B5EF4-FFF2-40B4-BE49-F238E27FC236}">
                <a16:creationId xmlns:a16="http://schemas.microsoft.com/office/drawing/2014/main" id="{D324865E-6E52-DF4B-C4AA-AA2C648FEEB5}"/>
              </a:ext>
            </a:extLst>
          </p:cNvPr>
          <p:cNvSpPr txBox="1"/>
          <p:nvPr/>
        </p:nvSpPr>
        <p:spPr>
          <a:xfrm>
            <a:off x="5237012" y="1558215"/>
            <a:ext cx="1710524" cy="408623"/>
          </a:xfrm>
          <a:prstGeom prst="roundRect">
            <a:avLst/>
          </a:prstGeom>
          <a:solidFill>
            <a:schemeClr val="accent1"/>
          </a:solidFill>
        </p:spPr>
        <p:txBody>
          <a:bodyPr wrap="square">
            <a:spAutoFit/>
          </a:bodyPr>
          <a:lstStyle/>
          <a:p>
            <a:pPr algn="ctr"/>
            <a:r>
              <a:rPr lang="en-US" altLang="ja-JP" b="1" kern="1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Android</a:t>
            </a:r>
          </a:p>
        </p:txBody>
      </p:sp>
      <p:pic>
        <p:nvPicPr>
          <p:cNvPr id="22" name="図 21">
            <a:extLst>
              <a:ext uri="{FF2B5EF4-FFF2-40B4-BE49-F238E27FC236}">
                <a16:creationId xmlns:a16="http://schemas.microsoft.com/office/drawing/2014/main" id="{BC374B5B-A805-4ADF-C308-CCC8FFB35A4A}"/>
              </a:ext>
            </a:extLst>
          </p:cNvPr>
          <p:cNvPicPr>
            <a:picLocks noChangeAspect="1"/>
          </p:cNvPicPr>
          <p:nvPr/>
        </p:nvPicPr>
        <p:blipFill>
          <a:blip r:embed="rId6"/>
          <a:stretch>
            <a:fillRect/>
          </a:stretch>
        </p:blipFill>
        <p:spPr>
          <a:xfrm>
            <a:off x="1056321" y="2683157"/>
            <a:ext cx="1663594" cy="3665547"/>
          </a:xfrm>
          <a:prstGeom prst="rect">
            <a:avLst/>
          </a:prstGeom>
          <a:ln>
            <a:solidFill>
              <a:schemeClr val="tx1"/>
            </a:solidFill>
          </a:ln>
        </p:spPr>
      </p:pic>
      <p:pic>
        <p:nvPicPr>
          <p:cNvPr id="26" name="図 25">
            <a:extLst>
              <a:ext uri="{FF2B5EF4-FFF2-40B4-BE49-F238E27FC236}">
                <a16:creationId xmlns:a16="http://schemas.microsoft.com/office/drawing/2014/main" id="{555F0A8A-E146-0750-655A-82D04E583168}"/>
              </a:ext>
            </a:extLst>
          </p:cNvPr>
          <p:cNvPicPr>
            <a:picLocks noChangeAspect="1"/>
          </p:cNvPicPr>
          <p:nvPr/>
        </p:nvPicPr>
        <p:blipFill>
          <a:blip r:embed="rId7"/>
          <a:stretch>
            <a:fillRect/>
          </a:stretch>
        </p:blipFill>
        <p:spPr>
          <a:xfrm>
            <a:off x="747226" y="2000515"/>
            <a:ext cx="283695" cy="292292"/>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40" name="テキスト ボックス 39">
            <a:extLst>
              <a:ext uri="{FF2B5EF4-FFF2-40B4-BE49-F238E27FC236}">
                <a16:creationId xmlns:a16="http://schemas.microsoft.com/office/drawing/2014/main" id="{AEC26C30-2060-E4DD-48BE-CD7050BB6AC8}"/>
              </a:ext>
            </a:extLst>
          </p:cNvPr>
          <p:cNvSpPr txBox="1"/>
          <p:nvPr/>
        </p:nvSpPr>
        <p:spPr>
          <a:xfrm>
            <a:off x="6609564" y="1905484"/>
            <a:ext cx="2416945" cy="755720"/>
          </a:xfrm>
          <a:prstGeom prst="rect">
            <a:avLst/>
          </a:prstGeom>
          <a:noFill/>
        </p:spPr>
        <p:txBody>
          <a:bodyPr wrap="square" rtlCol="0">
            <a:spAutoFit/>
          </a:bodyPr>
          <a:lstStyle/>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　　 を押して</a:t>
            </a:r>
            <a:endParaRPr lang="en-US" altLang="ja-JP" spc="-16" dirty="0">
              <a:latin typeface="BIZ UDPゴシック" panose="020B0400000000000000" pitchFamily="50" charset="-128"/>
              <a:ea typeface="BIZ UDPゴシック" panose="020B0400000000000000" pitchFamily="50" charset="-128"/>
              <a:cs typeface="AoyagiKouzanFontT"/>
            </a:endParaRPr>
          </a:p>
          <a:p>
            <a:pPr>
              <a:lnSpc>
                <a:spcPct val="130000"/>
              </a:lnSpc>
            </a:pPr>
            <a:r>
              <a:rPr lang="ja-JP" altLang="en-US" spc="-16" dirty="0">
                <a:latin typeface="BIZ UDPゴシック" panose="020B0400000000000000" pitchFamily="50" charset="-128"/>
                <a:ea typeface="BIZ UDPゴシック" panose="020B0400000000000000" pitchFamily="50" charset="-128"/>
              </a:rPr>
              <a:t>メールを送信します</a:t>
            </a:r>
            <a:endParaRPr lang="ja-JP" altLang="en-US"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B0AA0834-0C9A-6F63-EF84-2E1769C9957D}"/>
              </a:ext>
            </a:extLst>
          </p:cNvPr>
          <p:cNvSpPr txBox="1"/>
          <p:nvPr/>
        </p:nvSpPr>
        <p:spPr>
          <a:xfrm>
            <a:off x="3851919" y="1924146"/>
            <a:ext cx="2244013" cy="1115818"/>
          </a:xfrm>
          <a:prstGeom prst="rect">
            <a:avLst/>
          </a:prstGeom>
          <a:noFill/>
        </p:spPr>
        <p:txBody>
          <a:bodyPr wrap="square" rtlCol="0">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Gmail</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　　　　を</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押します</a:t>
            </a:r>
            <a:endParaRPr lang="ja-JP" altLang="en-US" dirty="0">
              <a:latin typeface="BIZ UDPゴシック" panose="020B0400000000000000" pitchFamily="50" charset="-128"/>
              <a:ea typeface="BIZ UDPゴシック" panose="020B0400000000000000" pitchFamily="50" charset="-128"/>
            </a:endParaRPr>
          </a:p>
          <a:p>
            <a:pP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59" name="楕円 58">
            <a:extLst>
              <a:ext uri="{FF2B5EF4-FFF2-40B4-BE49-F238E27FC236}">
                <a16:creationId xmlns:a16="http://schemas.microsoft.com/office/drawing/2014/main" id="{8CB8940E-B32D-2E0A-2FC8-F1B2337FA0EE}"/>
              </a:ext>
            </a:extLst>
          </p:cNvPr>
          <p:cNvSpPr/>
          <p:nvPr/>
        </p:nvSpPr>
        <p:spPr>
          <a:xfrm>
            <a:off x="6701640" y="3361585"/>
            <a:ext cx="168668" cy="1619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ABBDE117-1BEF-8776-8C61-96AF19A2B7E7}"/>
              </a:ext>
            </a:extLst>
          </p:cNvPr>
          <p:cNvSpPr/>
          <p:nvPr/>
        </p:nvSpPr>
        <p:spPr>
          <a:xfrm>
            <a:off x="6872996" y="3394080"/>
            <a:ext cx="596048" cy="102166"/>
          </a:xfrm>
          <a:prstGeom prst="rect">
            <a:avLst/>
          </a:prstGeom>
          <a:solidFill>
            <a:srgbClr val="FEF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80" name="図 79">
            <a:extLst>
              <a:ext uri="{FF2B5EF4-FFF2-40B4-BE49-F238E27FC236}">
                <a16:creationId xmlns:a16="http://schemas.microsoft.com/office/drawing/2014/main" id="{6783702B-431E-EF07-5376-B84D77771578}"/>
              </a:ext>
            </a:extLst>
          </p:cNvPr>
          <p:cNvPicPr>
            <a:picLocks noChangeAspect="1"/>
          </p:cNvPicPr>
          <p:nvPr/>
        </p:nvPicPr>
        <p:blipFill>
          <a:blip r:embed="rId9"/>
          <a:stretch>
            <a:fillRect/>
          </a:stretch>
        </p:blipFill>
        <p:spPr>
          <a:xfrm>
            <a:off x="6278443" y="2685427"/>
            <a:ext cx="2046135" cy="3804534"/>
          </a:xfrm>
          <a:prstGeom prst="rect">
            <a:avLst/>
          </a:prstGeom>
        </p:spPr>
      </p:pic>
      <p:pic>
        <p:nvPicPr>
          <p:cNvPr id="84" name="図 83">
            <a:extLst>
              <a:ext uri="{FF2B5EF4-FFF2-40B4-BE49-F238E27FC236}">
                <a16:creationId xmlns:a16="http://schemas.microsoft.com/office/drawing/2014/main" id="{F82676F0-2D24-D56E-C2B8-78B812889FFD}"/>
              </a:ext>
            </a:extLst>
          </p:cNvPr>
          <p:cNvPicPr>
            <a:picLocks noChangeAspect="1"/>
          </p:cNvPicPr>
          <p:nvPr/>
        </p:nvPicPr>
        <p:blipFill>
          <a:blip r:embed="rId10"/>
          <a:stretch>
            <a:fillRect/>
          </a:stretch>
        </p:blipFill>
        <p:spPr>
          <a:xfrm>
            <a:off x="6717132" y="2006398"/>
            <a:ext cx="306352" cy="251366"/>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6" name="テキスト ボックス 5">
            <a:extLst>
              <a:ext uri="{FF2B5EF4-FFF2-40B4-BE49-F238E27FC236}">
                <a16:creationId xmlns:a16="http://schemas.microsoft.com/office/drawing/2014/main" id="{93B025F4-BA90-1E31-0157-ED48CD9C5B60}"/>
              </a:ext>
            </a:extLst>
          </p:cNvPr>
          <p:cNvSpPr txBox="1"/>
          <p:nvPr/>
        </p:nvSpPr>
        <p:spPr>
          <a:xfrm>
            <a:off x="3383905" y="2021234"/>
            <a:ext cx="540000" cy="486287"/>
          </a:xfrm>
          <a:prstGeom prst="rect">
            <a:avLst/>
          </a:prstGeom>
          <a:noFill/>
        </p:spPr>
        <p:txBody>
          <a:bodyPr wrap="square" rtlCol="0">
            <a:spAutoFit/>
          </a:bodyPr>
          <a:lstStyle/>
          <a:p>
            <a:pPr>
              <a:lnSpc>
                <a:spcPct val="80000"/>
              </a:lnSpc>
            </a:pPr>
            <a:r>
              <a:rPr lang="ja-JP" altLang="en-US" sz="3200">
                <a:solidFill>
                  <a:srgbClr val="4472C4"/>
                </a:solidFill>
                <a:latin typeface="BIZ UDPゴシック" panose="020B0400000000000000" pitchFamily="50" charset="-128"/>
                <a:ea typeface="BIZ UDPゴシック" panose="020B0400000000000000" pitchFamily="50" charset="-128"/>
                <a:cs typeface="Meiryo" charset="-128"/>
              </a:rPr>
              <a:t>❺</a:t>
            </a:r>
            <a:endParaRPr lang="en-US" altLang="ja-JP" sz="320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4232683E-0581-FC46-483B-8E15B890EE2D}"/>
              </a:ext>
            </a:extLst>
          </p:cNvPr>
          <p:cNvSpPr txBox="1"/>
          <p:nvPr/>
        </p:nvSpPr>
        <p:spPr>
          <a:xfrm>
            <a:off x="6126878" y="2021234"/>
            <a:ext cx="540000" cy="486287"/>
          </a:xfrm>
          <a:prstGeom prst="rect">
            <a:avLst/>
          </a:prstGeom>
          <a:noFill/>
        </p:spPr>
        <p:txBody>
          <a:bodyPr wrap="square" rtlCol="0">
            <a:spAutoFit/>
          </a:bodyPr>
          <a:lstStyle/>
          <a:p>
            <a:pPr>
              <a:lnSpc>
                <a:spcPct val="80000"/>
              </a:lnSpc>
            </a:pPr>
            <a:r>
              <a:rPr lang="ja-JP" altLang="en-US" sz="3200">
                <a:solidFill>
                  <a:srgbClr val="4472C4"/>
                </a:solidFill>
                <a:latin typeface="BIZ UDPゴシック" panose="020B0400000000000000" pitchFamily="50" charset="-128"/>
                <a:ea typeface="BIZ UDPゴシック" panose="020B0400000000000000" pitchFamily="50" charset="-128"/>
                <a:cs typeface="Meiryo" charset="-128"/>
              </a:rPr>
              <a:t>❻</a:t>
            </a:r>
            <a:endParaRPr lang="en-US" altLang="ja-JP" sz="320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 name="タイトル 1">
            <a:extLst>
              <a:ext uri="{FF2B5EF4-FFF2-40B4-BE49-F238E27FC236}">
                <a16:creationId xmlns:a16="http://schemas.microsoft.com/office/drawing/2014/main" id="{3CC1E85E-EAD1-255C-FE94-987D22EF7FE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-B</a:t>
            </a:r>
            <a:endParaRPr kumimoji="0" lang="ja-JP" altLang="en-US" kern="0">
              <a:solidFill>
                <a:sysClr val="windowText" lastClr="000000"/>
              </a:solidFill>
            </a:endParaRPr>
          </a:p>
        </p:txBody>
      </p:sp>
      <p:sp>
        <p:nvSpPr>
          <p:cNvPr id="7" name="字幕 14">
            <a:extLst>
              <a:ext uri="{FF2B5EF4-FFF2-40B4-BE49-F238E27FC236}">
                <a16:creationId xmlns:a16="http://schemas.microsoft.com/office/drawing/2014/main" id="{64D49921-D735-76F6-9F4A-2E85D13E1381}"/>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メールで</a:t>
            </a: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の「友だち」を追加する方法です</a:t>
            </a:r>
          </a:p>
        </p:txBody>
      </p:sp>
      <p:sp>
        <p:nvSpPr>
          <p:cNvPr id="12" name="四角形: 角を丸くする 11">
            <a:extLst>
              <a:ext uri="{FF2B5EF4-FFF2-40B4-BE49-F238E27FC236}">
                <a16:creationId xmlns:a16="http://schemas.microsoft.com/office/drawing/2014/main" id="{4A6C5D72-3C9D-73D3-347F-9ED00A884431}"/>
              </a:ext>
            </a:extLst>
          </p:cNvPr>
          <p:cNvSpPr/>
          <p:nvPr/>
        </p:nvSpPr>
        <p:spPr>
          <a:xfrm>
            <a:off x="2410883" y="3128112"/>
            <a:ext cx="310892" cy="30088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46F9F41A-D412-72C8-DD62-EAB0FB336948}"/>
              </a:ext>
            </a:extLst>
          </p:cNvPr>
          <p:cNvSpPr/>
          <p:nvPr/>
        </p:nvSpPr>
        <p:spPr>
          <a:xfrm>
            <a:off x="7785100" y="2898276"/>
            <a:ext cx="226044" cy="23613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24" name="直線矢印コネクタ 23">
            <a:extLst>
              <a:ext uri="{FF2B5EF4-FFF2-40B4-BE49-F238E27FC236}">
                <a16:creationId xmlns:a16="http://schemas.microsoft.com/office/drawing/2014/main" id="{C873D61D-A947-A9B7-EB5A-9E1AF61DDE87}"/>
              </a:ext>
            </a:extLst>
          </p:cNvPr>
          <p:cNvCxnSpPr>
            <a:cxnSpLocks/>
          </p:cNvCxnSpPr>
          <p:nvPr/>
        </p:nvCxnSpPr>
        <p:spPr>
          <a:xfrm>
            <a:off x="5868584" y="4364888"/>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A0E89B1-E7D8-D5A2-1144-671239EDCB63}"/>
              </a:ext>
            </a:extLst>
          </p:cNvPr>
          <p:cNvSpPr txBox="1"/>
          <p:nvPr/>
        </p:nvSpPr>
        <p:spPr>
          <a:xfrm>
            <a:off x="71835" y="2021234"/>
            <a:ext cx="540000" cy="486287"/>
          </a:xfrm>
          <a:prstGeom prst="rect">
            <a:avLst/>
          </a:prstGeom>
          <a:noFill/>
        </p:spPr>
        <p:txBody>
          <a:bodyPr wrap="square" rtlCol="0">
            <a:spAutoFit/>
          </a:bodyPr>
          <a:lstStyle/>
          <a:p>
            <a:pPr>
              <a:lnSpc>
                <a:spcPct val="80000"/>
              </a:lnSpc>
            </a:pPr>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pic>
        <p:nvPicPr>
          <p:cNvPr id="11" name="図 10">
            <a:extLst>
              <a:ext uri="{FF2B5EF4-FFF2-40B4-BE49-F238E27FC236}">
                <a16:creationId xmlns:a16="http://schemas.microsoft.com/office/drawing/2014/main" id="{4EBB1E42-FFA2-FE94-3E58-B6C11C7F9542}"/>
              </a:ext>
            </a:extLst>
          </p:cNvPr>
          <p:cNvPicPr>
            <a:picLocks noChangeAspect="1"/>
          </p:cNvPicPr>
          <p:nvPr/>
        </p:nvPicPr>
        <p:blipFill rotWithShape="1">
          <a:blip r:embed="rId11"/>
          <a:srcRect l="76170" t="84630" r="921" b="1305"/>
          <a:stretch/>
        </p:blipFill>
        <p:spPr>
          <a:xfrm>
            <a:off x="4752181" y="1912224"/>
            <a:ext cx="396611" cy="491224"/>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14" name="Slide Number Placeholder 5">
            <a:extLst>
              <a:ext uri="{FF2B5EF4-FFF2-40B4-BE49-F238E27FC236}">
                <a16:creationId xmlns:a16="http://schemas.microsoft.com/office/drawing/2014/main" id="{1874EE65-998A-32E2-9256-8E46EEC88D52}"/>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1FFFD0AD-9C14-8263-F62B-10BFDC0337F6}"/>
              </a:ext>
            </a:extLst>
          </p:cNvPr>
          <p:cNvGrpSpPr/>
          <p:nvPr/>
        </p:nvGrpSpPr>
        <p:grpSpPr>
          <a:xfrm>
            <a:off x="3811329" y="2686151"/>
            <a:ext cx="1815624" cy="3662551"/>
            <a:chOff x="3811329" y="2686151"/>
            <a:chExt cx="1815624" cy="3662551"/>
          </a:xfrm>
        </p:grpSpPr>
        <p:pic>
          <p:nvPicPr>
            <p:cNvPr id="35" name="図 34">
              <a:extLst>
                <a:ext uri="{FF2B5EF4-FFF2-40B4-BE49-F238E27FC236}">
                  <a16:creationId xmlns:a16="http://schemas.microsoft.com/office/drawing/2014/main" id="{9BA641F1-6175-3588-5674-F64480B3DD78}"/>
                </a:ext>
              </a:extLst>
            </p:cNvPr>
            <p:cNvPicPr>
              <a:picLocks noChangeAspect="1"/>
            </p:cNvPicPr>
            <p:nvPr/>
          </p:nvPicPr>
          <p:blipFill>
            <a:blip r:embed="rId11"/>
            <a:stretch>
              <a:fillRect/>
            </a:stretch>
          </p:blipFill>
          <p:spPr>
            <a:xfrm>
              <a:off x="3811329" y="2686151"/>
              <a:ext cx="1815624" cy="3662551"/>
            </a:xfrm>
            <a:prstGeom prst="rect">
              <a:avLst/>
            </a:prstGeom>
            <a:ln>
              <a:solidFill>
                <a:schemeClr val="tx1"/>
              </a:solidFill>
            </a:ln>
          </p:spPr>
        </p:pic>
        <p:pic>
          <p:nvPicPr>
            <p:cNvPr id="8" name="図 7">
              <a:extLst>
                <a:ext uri="{FF2B5EF4-FFF2-40B4-BE49-F238E27FC236}">
                  <a16:creationId xmlns:a16="http://schemas.microsoft.com/office/drawing/2014/main" id="{7C7F6AA0-7970-590B-4C88-02C56085A7B7}"/>
                </a:ext>
              </a:extLst>
            </p:cNvPr>
            <p:cNvPicPr>
              <a:picLocks noChangeAspect="1"/>
            </p:cNvPicPr>
            <p:nvPr/>
          </p:nvPicPr>
          <p:blipFill>
            <a:blip r:embed="rId12"/>
            <a:stretch>
              <a:fillRect/>
            </a:stretch>
          </p:blipFill>
          <p:spPr>
            <a:xfrm>
              <a:off x="4863412" y="6131255"/>
              <a:ext cx="174148" cy="67960"/>
            </a:xfrm>
            <a:prstGeom prst="rect">
              <a:avLst/>
            </a:prstGeom>
          </p:spPr>
        </p:pic>
        <p:sp>
          <p:nvSpPr>
            <p:cNvPr id="15" name="正方形/長方形 14">
              <a:extLst>
                <a:ext uri="{FF2B5EF4-FFF2-40B4-BE49-F238E27FC236}">
                  <a16:creationId xmlns:a16="http://schemas.microsoft.com/office/drawing/2014/main" id="{188B2FA1-5788-6A90-C12B-889312F973A3}"/>
                </a:ext>
              </a:extLst>
            </p:cNvPr>
            <p:cNvSpPr/>
            <p:nvPr/>
          </p:nvSpPr>
          <p:spPr>
            <a:xfrm>
              <a:off x="4872352" y="6199215"/>
              <a:ext cx="156263" cy="67960"/>
            </a:xfrm>
            <a:prstGeom prst="rect">
              <a:avLst/>
            </a:prstGeom>
            <a:solidFill>
              <a:srgbClr val="F2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D721DE80-41A3-6526-7E5D-137E230D991F}"/>
                </a:ext>
              </a:extLst>
            </p:cNvPr>
            <p:cNvSpPr/>
            <p:nvPr/>
          </p:nvSpPr>
          <p:spPr>
            <a:xfrm>
              <a:off x="4778935" y="5764307"/>
              <a:ext cx="343101" cy="515144"/>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CB9DDCAC-4199-6A37-360E-24EDFF9262C4}"/>
                </a:ext>
              </a:extLst>
            </p:cNvPr>
            <p:cNvSpPr/>
            <p:nvPr/>
          </p:nvSpPr>
          <p:spPr>
            <a:xfrm>
              <a:off x="5237012" y="5845520"/>
              <a:ext cx="331355" cy="399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38EABE22-ACC1-4B98-4868-51022A26C796}"/>
                </a:ext>
              </a:extLst>
            </p:cNvPr>
            <p:cNvSpPr/>
            <p:nvPr/>
          </p:nvSpPr>
          <p:spPr>
            <a:xfrm>
              <a:off x="5232412" y="5799816"/>
              <a:ext cx="334964" cy="502928"/>
            </a:xfrm>
            <a:prstGeom prst="rect">
              <a:avLst/>
            </a:prstGeom>
            <a:solidFill>
              <a:srgbClr val="F2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正方形/長方形 2">
            <a:extLst>
              <a:ext uri="{FF2B5EF4-FFF2-40B4-BE49-F238E27FC236}">
                <a16:creationId xmlns:a16="http://schemas.microsoft.com/office/drawing/2014/main" id="{A6C5A4FE-3A29-41E3-1E30-B5065AB6E47D}"/>
              </a:ext>
            </a:extLst>
          </p:cNvPr>
          <p:cNvSpPr/>
          <p:nvPr/>
        </p:nvSpPr>
        <p:spPr>
          <a:xfrm>
            <a:off x="4752179" y="2343139"/>
            <a:ext cx="396611" cy="60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D668D00D-2139-8D89-9FA8-BED9A693B19F}"/>
              </a:ext>
            </a:extLst>
          </p:cNvPr>
          <p:cNvSpPr/>
          <p:nvPr/>
        </p:nvSpPr>
        <p:spPr>
          <a:xfrm>
            <a:off x="4752181" y="1882624"/>
            <a:ext cx="39661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68212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F115B2D3-D5CB-DAE8-4994-FEF99602CEE6}"/>
              </a:ext>
            </a:extLst>
          </p:cNvPr>
          <p:cNvSpPr txBox="1"/>
          <p:nvPr/>
        </p:nvSpPr>
        <p:spPr>
          <a:xfrm>
            <a:off x="1258888" y="1580103"/>
            <a:ext cx="3313112" cy="755720"/>
          </a:xfrm>
          <a:prstGeom prst="rect">
            <a:avLst/>
          </a:prstGeom>
          <a:noFill/>
        </p:spPr>
        <p:txBody>
          <a:bodyPr wrap="square" rtlCol="0">
            <a:spAutoFit/>
          </a:bodyPr>
          <a:lstStyle/>
          <a:p>
            <a:pPr>
              <a:lnSpc>
                <a:spcPct val="130000"/>
              </a:lnSpc>
              <a:defRPr/>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右上の　      マーク</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defRPr/>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を押します</a:t>
            </a:r>
            <a:endParaRPr lang="ja-JP" altLang="en-US" dirty="0">
              <a:latin typeface="BIZ UDPゴシック" panose="020B0400000000000000" pitchFamily="50" charset="-128"/>
              <a:ea typeface="BIZ UDPゴシック" panose="020B0400000000000000" pitchFamily="50" charset="-128"/>
            </a:endParaRPr>
          </a:p>
        </p:txBody>
      </p:sp>
      <p:pic>
        <p:nvPicPr>
          <p:cNvPr id="28" name="図 27">
            <a:extLst>
              <a:ext uri="{FF2B5EF4-FFF2-40B4-BE49-F238E27FC236}">
                <a16:creationId xmlns:a16="http://schemas.microsoft.com/office/drawing/2014/main" id="{808F7190-F0AC-F903-C205-BED4A6F8C63E}"/>
              </a:ext>
            </a:extLst>
          </p:cNvPr>
          <p:cNvPicPr>
            <a:picLocks noChangeAspect="1"/>
          </p:cNvPicPr>
          <p:nvPr/>
        </p:nvPicPr>
        <p:blipFill rotWithShape="1">
          <a:blip r:embed="rId4"/>
          <a:srcRect r="1448"/>
          <a:stretch/>
        </p:blipFill>
        <p:spPr>
          <a:xfrm>
            <a:off x="5723741" y="2510912"/>
            <a:ext cx="2345430" cy="3604452"/>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kumimoji="0" lang="ja-JP" altLang="en-US" kern="0" dirty="0"/>
              <a:t>相手側の「友だち」承認後の登録方法</a:t>
            </a:r>
            <a:endParaRPr kumimoji="0" lang="ja-JP" altLang="en-US" sz="1400" kern="0" dirty="0"/>
          </a:p>
        </p:txBody>
      </p:sp>
      <p:pic>
        <p:nvPicPr>
          <p:cNvPr id="57" name="図 56">
            <a:extLst>
              <a:ext uri="{FF2B5EF4-FFF2-40B4-BE49-F238E27FC236}">
                <a16:creationId xmlns:a16="http://schemas.microsoft.com/office/drawing/2014/main" id="{6377E5D9-6BFC-0CFF-D5DA-8786934ECFAD}"/>
              </a:ext>
            </a:extLst>
          </p:cNvPr>
          <p:cNvPicPr>
            <a:picLocks noChangeAspect="1"/>
          </p:cNvPicPr>
          <p:nvPr/>
        </p:nvPicPr>
        <p:blipFill>
          <a:blip r:embed="rId7"/>
          <a:stretch>
            <a:fillRect/>
          </a:stretch>
        </p:blipFill>
        <p:spPr>
          <a:xfrm>
            <a:off x="2129080" y="1671236"/>
            <a:ext cx="380278" cy="268065"/>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pic>
        <p:nvPicPr>
          <p:cNvPr id="31" name="図 30" descr="「LINE」のホーム画面の画像"/>
          <p:cNvPicPr>
            <a:picLocks noChangeAspect="1"/>
          </p:cNvPicPr>
          <p:nvPr/>
        </p:nvPicPr>
        <p:blipFill>
          <a:blip r:embed="rId9"/>
          <a:stretch>
            <a:fillRect/>
          </a:stretch>
        </p:blipFill>
        <p:spPr>
          <a:xfrm>
            <a:off x="1289945" y="2509806"/>
            <a:ext cx="2345430" cy="3916162"/>
          </a:xfrm>
          <a:prstGeom prst="rect">
            <a:avLst/>
          </a:prstGeom>
          <a:ln w="9525">
            <a:solidFill>
              <a:schemeClr val="tx1">
                <a:lumMod val="50000"/>
                <a:lumOff val="50000"/>
              </a:schemeClr>
            </a:solidFill>
          </a:ln>
        </p:spPr>
      </p:pic>
      <p:pic>
        <p:nvPicPr>
          <p:cNvPr id="33" name="図 32">
            <a:extLst>
              <a:ext uri="{FF2B5EF4-FFF2-40B4-BE49-F238E27FC236}">
                <a16:creationId xmlns:a16="http://schemas.microsoft.com/office/drawing/2014/main" id="{16508163-990C-4D44-A9A3-EF4C3AEDF4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2894"/>
          <a:stretch/>
        </p:blipFill>
        <p:spPr>
          <a:xfrm>
            <a:off x="1297928" y="2510692"/>
            <a:ext cx="2323241" cy="2432783"/>
          </a:xfrm>
          <a:prstGeom prst="rect">
            <a:avLst/>
          </a:prstGeom>
        </p:spPr>
      </p:pic>
      <p:pic>
        <p:nvPicPr>
          <p:cNvPr id="20" name="図 19" descr="グラフィカル ユーザー インターフェイス, テキスト, アプリケーション&#10;&#10;自動的に生成された説明">
            <a:extLst>
              <a:ext uri="{FF2B5EF4-FFF2-40B4-BE49-F238E27FC236}">
                <a16:creationId xmlns:a16="http://schemas.microsoft.com/office/drawing/2014/main" id="{4B72CD0B-39DC-253D-421F-6547C9D67E55}"/>
              </a:ext>
            </a:extLst>
          </p:cNvPr>
          <p:cNvPicPr>
            <a:picLocks noChangeAspect="1"/>
          </p:cNvPicPr>
          <p:nvPr/>
        </p:nvPicPr>
        <p:blipFill rotWithShape="1">
          <a:blip r:embed="rId11"/>
          <a:srcRect l="793" t="26550" r="56958" b="66884"/>
          <a:stretch/>
        </p:blipFill>
        <p:spPr>
          <a:xfrm>
            <a:off x="1297928" y="5329264"/>
            <a:ext cx="1137404" cy="367266"/>
          </a:xfrm>
          <a:prstGeom prst="rect">
            <a:avLst/>
          </a:prstGeom>
          <a:ln>
            <a:noFill/>
          </a:ln>
        </p:spPr>
      </p:pic>
      <p:sp>
        <p:nvSpPr>
          <p:cNvPr id="60" name="正方形/長方形 59">
            <a:extLst>
              <a:ext uri="{FF2B5EF4-FFF2-40B4-BE49-F238E27FC236}">
                <a16:creationId xmlns:a16="http://schemas.microsoft.com/office/drawing/2014/main" id="{77D8294B-BBD8-CC0C-E4BE-AE18B6F99669}"/>
              </a:ext>
            </a:extLst>
          </p:cNvPr>
          <p:cNvSpPr/>
          <p:nvPr/>
        </p:nvSpPr>
        <p:spPr>
          <a:xfrm>
            <a:off x="1467011" y="2552586"/>
            <a:ext cx="148598" cy="98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D8DB65FB-6CD2-DDB4-CCD6-B49FBAA24F0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-C</a:t>
            </a:r>
            <a:endParaRPr kumimoji="0" lang="ja-JP" altLang="en-US" kern="0">
              <a:solidFill>
                <a:sysClr val="windowText" lastClr="000000"/>
              </a:solidFill>
            </a:endParaRPr>
          </a:p>
        </p:txBody>
      </p:sp>
      <p:sp>
        <p:nvSpPr>
          <p:cNvPr id="5" name="字幕 14">
            <a:extLst>
              <a:ext uri="{FF2B5EF4-FFF2-40B4-BE49-F238E27FC236}">
                <a16:creationId xmlns:a16="http://schemas.microsoft.com/office/drawing/2014/main" id="{D8B4EFAE-CD04-0178-9A6F-2E4E05145E29}"/>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相手が「友だち」追加した後の登録方法です</a:t>
            </a:r>
          </a:p>
        </p:txBody>
      </p:sp>
      <p:sp>
        <p:nvSpPr>
          <p:cNvPr id="8" name="四角形: 角を丸くする 7">
            <a:extLst>
              <a:ext uri="{FF2B5EF4-FFF2-40B4-BE49-F238E27FC236}">
                <a16:creationId xmlns:a16="http://schemas.microsoft.com/office/drawing/2014/main" id="{E226D001-B42C-7602-CA3C-01AFD3DCDFA0}"/>
              </a:ext>
            </a:extLst>
          </p:cNvPr>
          <p:cNvSpPr/>
          <p:nvPr/>
        </p:nvSpPr>
        <p:spPr>
          <a:xfrm>
            <a:off x="3027634" y="2593066"/>
            <a:ext cx="314094" cy="378734"/>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74B4A6D9-3AF4-3745-8DA2-37FCC0AB39E2}"/>
              </a:ext>
            </a:extLst>
          </p:cNvPr>
          <p:cNvSpPr/>
          <p:nvPr/>
        </p:nvSpPr>
        <p:spPr>
          <a:xfrm>
            <a:off x="7727604" y="4438025"/>
            <a:ext cx="410556" cy="37218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138EB87-C7AB-74F3-AC67-F5F0932E9659}"/>
              </a:ext>
            </a:extLst>
          </p:cNvPr>
          <p:cNvSpPr txBox="1"/>
          <p:nvPr/>
        </p:nvSpPr>
        <p:spPr>
          <a:xfrm>
            <a:off x="5129925" y="1543815"/>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18EBCEBF-5F17-F5E0-6F4A-D479F97FE1DA}"/>
              </a:ext>
            </a:extLst>
          </p:cNvPr>
          <p:cNvSpPr txBox="1"/>
          <p:nvPr/>
        </p:nvSpPr>
        <p:spPr>
          <a:xfrm>
            <a:off x="597736"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97FB031-9614-9CFC-13C9-B23C87401785}"/>
              </a:ext>
            </a:extLst>
          </p:cNvPr>
          <p:cNvSpPr txBox="1"/>
          <p:nvPr/>
        </p:nvSpPr>
        <p:spPr>
          <a:xfrm>
            <a:off x="5723741" y="1561441"/>
            <a:ext cx="3313112" cy="755720"/>
          </a:xfrm>
          <a:prstGeom prst="rect">
            <a:avLst/>
          </a:prstGeom>
          <a:noFill/>
        </p:spPr>
        <p:txBody>
          <a:bodyPr wrap="square" rtlCol="0">
            <a:spAutoFit/>
          </a:bodyPr>
          <a:lstStyle/>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「友だち追加</a:t>
            </a:r>
            <a:r>
              <a:rPr lang="en-US" altLang="ja-JP" spc="-16" dirty="0">
                <a:latin typeface="BIZ UDPゴシック" panose="020B0400000000000000" pitchFamily="50" charset="-128"/>
                <a:ea typeface="BIZ UDPゴシック" panose="020B0400000000000000" pitchFamily="50" charset="-128"/>
                <a:cs typeface="AoyagiKouzanFontT"/>
              </a:rPr>
              <a:t>｣</a:t>
            </a:r>
            <a:r>
              <a:rPr lang="ja-JP" altLang="en-US" spc="-16" dirty="0">
                <a:latin typeface="BIZ UDPゴシック" panose="020B0400000000000000" pitchFamily="50" charset="-128"/>
                <a:ea typeface="BIZ UDPゴシック" panose="020B0400000000000000" pitchFamily="50" charset="-128"/>
                <a:cs typeface="AoyagiKouzanFontT"/>
              </a:rPr>
              <a:t>画面で　　　マーク</a:t>
            </a:r>
          </a:p>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  を押すと登録完了です</a:t>
            </a:r>
          </a:p>
        </p:txBody>
      </p:sp>
      <p:pic>
        <p:nvPicPr>
          <p:cNvPr id="18" name="図 17">
            <a:extLst>
              <a:ext uri="{FF2B5EF4-FFF2-40B4-BE49-F238E27FC236}">
                <a16:creationId xmlns:a16="http://schemas.microsoft.com/office/drawing/2014/main" id="{66D6469D-2B30-0A83-7E5C-F2E06D996138}"/>
              </a:ext>
            </a:extLst>
          </p:cNvPr>
          <p:cNvPicPr>
            <a:picLocks noChangeAspect="1"/>
          </p:cNvPicPr>
          <p:nvPr/>
        </p:nvPicPr>
        <p:blipFill>
          <a:blip r:embed="rId12"/>
          <a:stretch>
            <a:fillRect/>
          </a:stretch>
        </p:blipFill>
        <p:spPr>
          <a:xfrm>
            <a:off x="7857041" y="1591589"/>
            <a:ext cx="388938" cy="384195"/>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cxnSp>
        <p:nvCxnSpPr>
          <p:cNvPr id="21" name="直線矢印コネクタ 20">
            <a:extLst>
              <a:ext uri="{FF2B5EF4-FFF2-40B4-BE49-F238E27FC236}">
                <a16:creationId xmlns:a16="http://schemas.microsoft.com/office/drawing/2014/main" id="{CFA0861F-5C80-CC4F-00C2-7269A831A3BA}"/>
              </a:ext>
            </a:extLst>
          </p:cNvPr>
          <p:cNvCxnSpPr>
            <a:cxnSpLocks/>
          </p:cNvCxnSpPr>
          <p:nvPr/>
        </p:nvCxnSpPr>
        <p:spPr>
          <a:xfrm>
            <a:off x="4367070" y="394758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1FCBDE74-AC53-6CA9-A4AC-5D57A547BC46}"/>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29CFA7D8-41F6-EA1D-F861-B811FFBFEA58}"/>
              </a:ext>
            </a:extLst>
          </p:cNvPr>
          <p:cNvSpPr/>
          <p:nvPr/>
        </p:nvSpPr>
        <p:spPr>
          <a:xfrm>
            <a:off x="2156185" y="1659347"/>
            <a:ext cx="337705" cy="297521"/>
          </a:xfrm>
          <a:prstGeom prst="roundRect">
            <a:avLst>
              <a:gd name="adj"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F8E60D93-AC07-C32F-EFAC-A8130D170B19}"/>
              </a:ext>
            </a:extLst>
          </p:cNvPr>
          <p:cNvSpPr/>
          <p:nvPr/>
        </p:nvSpPr>
        <p:spPr>
          <a:xfrm>
            <a:off x="7884362" y="1617175"/>
            <a:ext cx="388182" cy="320825"/>
          </a:xfrm>
          <a:prstGeom prst="roundRect">
            <a:avLst>
              <a:gd name="adj"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1573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矢印コネクタ 26">
            <a:extLst>
              <a:ext uri="{FF2B5EF4-FFF2-40B4-BE49-F238E27FC236}">
                <a16:creationId xmlns:a16="http://schemas.microsoft.com/office/drawing/2014/main" id="{BC17BFF7-D8FF-42DD-7E2C-85083950118D}"/>
              </a:ext>
            </a:extLst>
          </p:cNvPr>
          <p:cNvCxnSpPr>
            <a:cxnSpLocks/>
          </p:cNvCxnSpPr>
          <p:nvPr/>
        </p:nvCxnSpPr>
        <p:spPr>
          <a:xfrm>
            <a:off x="2922652" y="293738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9D2A3B9B-2E07-5832-845C-68D596FC2D10}"/>
              </a:ext>
            </a:extLst>
          </p:cNvPr>
          <p:cNvPicPr>
            <a:picLocks noChangeAspect="1"/>
          </p:cNvPicPr>
          <p:nvPr/>
        </p:nvPicPr>
        <p:blipFill rotWithShape="1">
          <a:blip r:embed="rId4"/>
          <a:srcRect t="4220" b="3381"/>
          <a:stretch/>
        </p:blipFill>
        <p:spPr>
          <a:xfrm>
            <a:off x="1272331" y="2505337"/>
            <a:ext cx="2058986" cy="3952923"/>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kumimoji="0" lang="ja-JP" altLang="en-US" kern="0"/>
              <a:t>ト－クの開始</a:t>
            </a:r>
            <a:endParaRPr kumimoji="0" lang="ja-JP" altLang="en-US" sz="1400" kern="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AD0CCB5D-25C1-01AF-7A2C-075298FA767C}"/>
              </a:ext>
            </a:extLst>
          </p:cNvPr>
          <p:cNvPicPr>
            <a:picLocks noChangeAspect="1"/>
          </p:cNvPicPr>
          <p:nvPr/>
        </p:nvPicPr>
        <p:blipFill rotWithShape="1">
          <a:blip r:embed="rId7"/>
          <a:srcRect l="298" t="3928" r="-298" b="2608"/>
          <a:stretch/>
        </p:blipFill>
        <p:spPr>
          <a:xfrm>
            <a:off x="5724525" y="2505337"/>
            <a:ext cx="2035518" cy="3952923"/>
          </a:xfrm>
          <a:prstGeom prst="rect">
            <a:avLst/>
          </a:prstGeom>
          <a:ln>
            <a:solidFill>
              <a:schemeClr val="tx1"/>
            </a:solidFill>
          </a:ln>
        </p:spPr>
      </p:pic>
      <p:sp>
        <p:nvSpPr>
          <p:cNvPr id="3" name="タイトル 1">
            <a:extLst>
              <a:ext uri="{FF2B5EF4-FFF2-40B4-BE49-F238E27FC236}">
                <a16:creationId xmlns:a16="http://schemas.microsoft.com/office/drawing/2014/main" id="{A766E2D6-B953-E10D-B448-C29886A9457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-D</a:t>
            </a:r>
            <a:endParaRPr kumimoji="0" lang="ja-JP" altLang="en-US" kern="0">
              <a:solidFill>
                <a:sysClr val="windowText" lastClr="000000"/>
              </a:solidFill>
            </a:endParaRPr>
          </a:p>
        </p:txBody>
      </p:sp>
      <p:sp>
        <p:nvSpPr>
          <p:cNvPr id="10" name="字幕 14">
            <a:extLst>
              <a:ext uri="{FF2B5EF4-FFF2-40B4-BE49-F238E27FC236}">
                <a16:creationId xmlns:a16="http://schemas.microsoft.com/office/drawing/2014/main" id="{FA1D3DB0-4754-093A-7F04-300C50376A8C}"/>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ト－クを開始してみましょう</a:t>
            </a:r>
          </a:p>
        </p:txBody>
      </p:sp>
      <p:sp>
        <p:nvSpPr>
          <p:cNvPr id="12" name="四角形: 角を丸くする 11">
            <a:extLst>
              <a:ext uri="{FF2B5EF4-FFF2-40B4-BE49-F238E27FC236}">
                <a16:creationId xmlns:a16="http://schemas.microsoft.com/office/drawing/2014/main" id="{D95E2359-4038-2DFF-54A2-75E386A1740F}"/>
              </a:ext>
            </a:extLst>
          </p:cNvPr>
          <p:cNvSpPr/>
          <p:nvPr/>
        </p:nvSpPr>
        <p:spPr>
          <a:xfrm>
            <a:off x="1297855" y="3812395"/>
            <a:ext cx="2008748" cy="327117"/>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EF60E5B1-701F-3DDD-5521-E9271E5F37D9}"/>
              </a:ext>
            </a:extLst>
          </p:cNvPr>
          <p:cNvSpPr/>
          <p:nvPr/>
        </p:nvSpPr>
        <p:spPr>
          <a:xfrm>
            <a:off x="5786310" y="3462794"/>
            <a:ext cx="1887237" cy="313973"/>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01A56A5C-3120-85DF-B31B-C80E2272D8D0}"/>
              </a:ext>
            </a:extLst>
          </p:cNvPr>
          <p:cNvSpPr txBox="1"/>
          <p:nvPr/>
        </p:nvSpPr>
        <p:spPr>
          <a:xfrm>
            <a:off x="5129925" y="1543815"/>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B708FC93-6A50-6B4A-58C6-89F9BE721C62}"/>
              </a:ext>
            </a:extLst>
          </p:cNvPr>
          <p:cNvSpPr txBox="1"/>
          <p:nvPr/>
        </p:nvSpPr>
        <p:spPr>
          <a:xfrm>
            <a:off x="597736"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E6FDC460-A02F-B09F-BB4C-69272FE88CD8}"/>
              </a:ext>
            </a:extLst>
          </p:cNvPr>
          <p:cNvSpPr txBox="1"/>
          <p:nvPr/>
        </p:nvSpPr>
        <p:spPr>
          <a:xfrm>
            <a:off x="1258888" y="1580103"/>
            <a:ext cx="3313112" cy="395621"/>
          </a:xfrm>
          <a:prstGeom prst="rect">
            <a:avLst/>
          </a:prstGeom>
          <a:noFill/>
        </p:spPr>
        <p:txBody>
          <a:bodyPr wrap="square" rtlCol="0">
            <a:spAutoFit/>
          </a:bodyPr>
          <a:lstStyle/>
          <a:p>
            <a:pPr>
              <a:lnSpc>
                <a:spcPct val="130000"/>
              </a:lnSpc>
              <a:defRPr/>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「友だち</a:t>
            </a: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を押します</a:t>
            </a:r>
          </a:p>
        </p:txBody>
      </p:sp>
      <p:sp>
        <p:nvSpPr>
          <p:cNvPr id="30" name="テキスト ボックス 29">
            <a:extLst>
              <a:ext uri="{FF2B5EF4-FFF2-40B4-BE49-F238E27FC236}">
                <a16:creationId xmlns:a16="http://schemas.microsoft.com/office/drawing/2014/main" id="{FB18B26F-5822-A75B-941D-3526D9D24707}"/>
              </a:ext>
            </a:extLst>
          </p:cNvPr>
          <p:cNvSpPr txBox="1"/>
          <p:nvPr/>
        </p:nvSpPr>
        <p:spPr>
          <a:xfrm>
            <a:off x="5723741" y="1561441"/>
            <a:ext cx="3313112" cy="755720"/>
          </a:xfrm>
          <a:prstGeom prst="rect">
            <a:avLst/>
          </a:prstGeom>
          <a:noFill/>
        </p:spPr>
        <p:txBody>
          <a:bodyPr wrap="square" rtlCol="0">
            <a:spAutoFit/>
          </a:bodyPr>
          <a:lstStyle/>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トークをしたい相手の名前を</a:t>
            </a:r>
          </a:p>
          <a:p>
            <a:pPr>
              <a:lnSpc>
                <a:spcPct val="130000"/>
              </a:lnSpc>
            </a:pPr>
            <a:r>
              <a:rPr lang="ja-JP" altLang="en-US" spc="-16" dirty="0">
                <a:latin typeface="BIZ UDPゴシック" panose="020B0400000000000000" pitchFamily="50" charset="-128"/>
                <a:ea typeface="BIZ UDPゴシック" panose="020B0400000000000000" pitchFamily="50" charset="-128"/>
                <a:cs typeface="AoyagiKouzanFontT"/>
              </a:rPr>
              <a:t>押します</a:t>
            </a:r>
          </a:p>
        </p:txBody>
      </p:sp>
      <p:cxnSp>
        <p:nvCxnSpPr>
          <p:cNvPr id="32" name="直線矢印コネクタ 31">
            <a:extLst>
              <a:ext uri="{FF2B5EF4-FFF2-40B4-BE49-F238E27FC236}">
                <a16:creationId xmlns:a16="http://schemas.microsoft.com/office/drawing/2014/main" id="{6BE4F0ED-E1B4-4197-90F0-31551C1B26E2}"/>
              </a:ext>
            </a:extLst>
          </p:cNvPr>
          <p:cNvCxnSpPr>
            <a:cxnSpLocks/>
          </p:cNvCxnSpPr>
          <p:nvPr/>
        </p:nvCxnSpPr>
        <p:spPr>
          <a:xfrm>
            <a:off x="4367070" y="394758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F1FA3CE6-CF27-5B8C-030C-437EA5DD1302}"/>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5626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62C6DF23-353A-A92C-1CEB-DC672A51CAA3}"/>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8799" dirty="0">
                <a:solidFill>
                  <a:srgbClr val="4472C4"/>
                </a:solidFill>
                <a:latin typeface="BIZ UDPゴシック" panose="020B0400000000000000" pitchFamily="50" charset="-128"/>
                <a:ea typeface="BIZ UDPゴシック" panose="020B0400000000000000" pitchFamily="50" charset="-128"/>
              </a:rPr>
              <a:t>1</a:t>
            </a:r>
            <a:r>
              <a:rPr lang="ja-JP" altLang="en-US" sz="4799" dirty="0">
                <a:solidFill>
                  <a:srgbClr val="4472C4"/>
                </a:solidFill>
                <a:latin typeface="BIZ UDPゴシック" panose="020B0400000000000000" pitchFamily="50" charset="-128"/>
                <a:ea typeface="BIZ UDPゴシック" panose="020B0400000000000000" pitchFamily="50" charset="-128"/>
              </a:rPr>
              <a:t>　</a:t>
            </a:r>
            <a:r>
              <a:rPr lang="en-US" altLang="ja-JP" sz="4799" dirty="0">
                <a:solidFill>
                  <a:srgbClr val="4472C4"/>
                </a:solidFill>
                <a:latin typeface="BIZ UDPゴシック" panose="020B0400000000000000" pitchFamily="50" charset="-128"/>
                <a:ea typeface="BIZ UDPゴシック" panose="020B0400000000000000" pitchFamily="50" charset="-128"/>
              </a:rPr>
              <a:t>LINE</a:t>
            </a:r>
            <a:r>
              <a:rPr lang="ja-JP" altLang="en-US" sz="4799" dirty="0">
                <a:solidFill>
                  <a:srgbClr val="4472C4"/>
                </a:solidFill>
                <a:latin typeface="BIZ UDPゴシック" panose="020B0400000000000000" pitchFamily="50" charset="-128"/>
                <a:ea typeface="BIZ UDPゴシック" panose="020B0400000000000000" pitchFamily="50" charset="-128"/>
              </a:rPr>
              <a:t>の設定</a:t>
            </a:r>
          </a:p>
        </p:txBody>
      </p:sp>
      <p:pic>
        <p:nvPicPr>
          <p:cNvPr id="7" name="図 6" descr="アイコン&#10;&#10;自動的に生成された説明">
            <a:extLst>
              <a:ext uri="{FF2B5EF4-FFF2-40B4-BE49-F238E27FC236}">
                <a16:creationId xmlns:a16="http://schemas.microsoft.com/office/drawing/2014/main" id="{90DF1A37-E968-B24D-D991-4C641F221E50}"/>
              </a:ext>
            </a:extLst>
          </p:cNvPr>
          <p:cNvPicPr>
            <a:picLocks noChangeAspect="1"/>
          </p:cNvPicPr>
          <p:nvPr/>
        </p:nvPicPr>
        <p:blipFill>
          <a:blip r:embed="rId3"/>
          <a:stretch>
            <a:fillRect/>
          </a:stretch>
        </p:blipFill>
        <p:spPr>
          <a:xfrm>
            <a:off x="395974" y="3360950"/>
            <a:ext cx="2015786" cy="3222083"/>
          </a:xfrm>
          <a:prstGeom prst="rect">
            <a:avLst/>
          </a:prstGeom>
        </p:spPr>
      </p:pic>
      <p:sp>
        <p:nvSpPr>
          <p:cNvPr id="14" name="吹き出し: 円形 13">
            <a:extLst>
              <a:ext uri="{FF2B5EF4-FFF2-40B4-BE49-F238E27FC236}">
                <a16:creationId xmlns:a16="http://schemas.microsoft.com/office/drawing/2014/main" id="{7CA84FF8-CC44-4E3F-947E-175249D8D67F}"/>
              </a:ext>
            </a:extLst>
          </p:cNvPr>
          <p:cNvSpPr/>
          <p:nvPr/>
        </p:nvSpPr>
        <p:spPr>
          <a:xfrm>
            <a:off x="1180513" y="3717032"/>
            <a:ext cx="864096" cy="360040"/>
          </a:xfrm>
          <a:prstGeom prst="wedgeEllipseCallout">
            <a:avLst>
              <a:gd name="adj1" fmla="val -49246"/>
              <a:gd name="adj2" fmla="val 5995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a:solidFill>
                  <a:schemeClr val="bg1"/>
                </a:solidFill>
              </a:rPr>
              <a:t>‥‥</a:t>
            </a:r>
            <a:endParaRPr kumimoji="1" lang="ja-JP" altLang="en-US">
              <a:solidFill>
                <a:schemeClr val="bg1"/>
              </a:solidFill>
            </a:endParaRPr>
          </a:p>
        </p:txBody>
      </p:sp>
      <p:sp>
        <p:nvSpPr>
          <p:cNvPr id="15" name="吹き出し: 円形 14">
            <a:extLst>
              <a:ext uri="{FF2B5EF4-FFF2-40B4-BE49-F238E27FC236}">
                <a16:creationId xmlns:a16="http://schemas.microsoft.com/office/drawing/2014/main" id="{0DFE140B-0857-5C31-0855-014C08D444BD}"/>
              </a:ext>
            </a:extLst>
          </p:cNvPr>
          <p:cNvSpPr/>
          <p:nvPr/>
        </p:nvSpPr>
        <p:spPr>
          <a:xfrm flipH="1">
            <a:off x="1180513" y="4229472"/>
            <a:ext cx="864096" cy="360040"/>
          </a:xfrm>
          <a:prstGeom prst="wedgeEllipseCallout">
            <a:avLst>
              <a:gd name="adj1" fmla="val -49246"/>
              <a:gd name="adj2" fmla="val 5995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a:solidFill>
                  <a:schemeClr val="tx1"/>
                </a:solidFill>
              </a:rPr>
              <a:t>‥‥</a:t>
            </a:r>
            <a:endParaRPr kumimoji="1" lang="ja-JP" altLang="en-US">
              <a:solidFill>
                <a:schemeClr val="tx1"/>
              </a:solidFill>
            </a:endParaRPr>
          </a:p>
        </p:txBody>
      </p:sp>
      <p:sp>
        <p:nvSpPr>
          <p:cNvPr id="4" name="Slide Number Placeholder 5">
            <a:extLst>
              <a:ext uri="{FF2B5EF4-FFF2-40B4-BE49-F238E27FC236}">
                <a16:creationId xmlns:a16="http://schemas.microsoft.com/office/drawing/2014/main" id="{64606798-C478-BCAF-A8EC-F3B536893BE7}"/>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DB3346C-B183-8DB8-D6B6-651A66802813}"/>
              </a:ext>
            </a:extLst>
          </p:cNvPr>
          <p:cNvPicPr>
            <a:picLocks noChangeAspect="1"/>
          </p:cNvPicPr>
          <p:nvPr/>
        </p:nvPicPr>
        <p:blipFill>
          <a:blip r:embed="rId4"/>
          <a:stretch>
            <a:fillRect/>
          </a:stretch>
        </p:blipFill>
        <p:spPr>
          <a:xfrm>
            <a:off x="5724900" y="2510115"/>
            <a:ext cx="2017241" cy="3890394"/>
          </a:xfrm>
          <a:prstGeom prst="rect">
            <a:avLst/>
          </a:prstGeom>
        </p:spPr>
      </p:pic>
      <p:sp>
        <p:nvSpPr>
          <p:cNvPr id="28" name="テキスト ボックス 27">
            <a:extLst>
              <a:ext uri="{FF2B5EF4-FFF2-40B4-BE49-F238E27FC236}">
                <a16:creationId xmlns:a16="http://schemas.microsoft.com/office/drawing/2014/main" id="{281AC72F-86F3-1FB0-B429-CD2682456AD6}"/>
              </a:ext>
            </a:extLst>
          </p:cNvPr>
          <p:cNvSpPr txBox="1"/>
          <p:nvPr/>
        </p:nvSpPr>
        <p:spPr>
          <a:xfrm>
            <a:off x="5429928" y="1561441"/>
            <a:ext cx="3313112" cy="755720"/>
          </a:xfrm>
          <a:prstGeom prst="rect">
            <a:avLst/>
          </a:prstGeom>
          <a:noFill/>
        </p:spPr>
        <p:txBody>
          <a:bodyPr wrap="square" rtlCol="0">
            <a:spAutoFit/>
          </a:bodyPr>
          <a:lstStyle/>
          <a:p>
            <a:pPr>
              <a:lnSpc>
                <a:spcPct val="130000"/>
              </a:lnSpc>
              <a:defRPr/>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一度やり取りした人は</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defRPr/>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　　  からやり取りできます</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11" name="図 10" descr="黒い背景に白い文字がある&#10;&#10;中程度の精度で自動的に生成された説明">
            <a:extLst>
              <a:ext uri="{FF2B5EF4-FFF2-40B4-BE49-F238E27FC236}">
                <a16:creationId xmlns:a16="http://schemas.microsoft.com/office/drawing/2014/main" id="{ABDC94B9-5AFE-3ADF-277D-47865A3EFC05}"/>
              </a:ext>
            </a:extLst>
          </p:cNvPr>
          <p:cNvPicPr>
            <a:picLocks noChangeAspect="1"/>
          </p:cNvPicPr>
          <p:nvPr/>
        </p:nvPicPr>
        <p:blipFill rotWithShape="1">
          <a:blip r:embed="rId5"/>
          <a:srcRect t="3465" b="3086"/>
          <a:stretch/>
        </p:blipFill>
        <p:spPr>
          <a:xfrm>
            <a:off x="1272171" y="2520385"/>
            <a:ext cx="2006684" cy="3896290"/>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kumimoji="0" lang="ja-JP" altLang="en-US" kern="0"/>
              <a:t>ト－クの開始</a:t>
            </a:r>
            <a:endParaRPr kumimoji="0" lang="ja-JP" altLang="en-US" sz="1400" kern="0"/>
          </a:p>
        </p:txBody>
      </p:sp>
      <p:pic>
        <p:nvPicPr>
          <p:cNvPr id="52" name="図 51">
            <a:extLst>
              <a:ext uri="{FF2B5EF4-FFF2-40B4-BE49-F238E27FC236}">
                <a16:creationId xmlns:a16="http://schemas.microsoft.com/office/drawing/2014/main" id="{2DD476CD-ABE1-3D2A-90D1-630204D18906}"/>
              </a:ext>
            </a:extLst>
          </p:cNvPr>
          <p:cNvPicPr>
            <a:picLocks noChangeAspect="1"/>
          </p:cNvPicPr>
          <p:nvPr/>
        </p:nvPicPr>
        <p:blipFill>
          <a:blip r:embed="rId8"/>
          <a:stretch>
            <a:fillRect/>
          </a:stretch>
        </p:blipFill>
        <p:spPr>
          <a:xfrm>
            <a:off x="5481779" y="1928148"/>
            <a:ext cx="467275" cy="438072"/>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cxnSp>
        <p:nvCxnSpPr>
          <p:cNvPr id="58" name="直線コネクタ 57">
            <a:extLst>
              <a:ext uri="{FF2B5EF4-FFF2-40B4-BE49-F238E27FC236}">
                <a16:creationId xmlns:a16="http://schemas.microsoft.com/office/drawing/2014/main" id="{FCCE16A5-D096-26D6-E2A0-D6E2F167D5AE}"/>
              </a:ext>
            </a:extLst>
          </p:cNvPr>
          <p:cNvCxnSpPr>
            <a:cxnSpLocks/>
          </p:cNvCxnSpPr>
          <p:nvPr/>
        </p:nvCxnSpPr>
        <p:spPr>
          <a:xfrm>
            <a:off x="4572000" y="1580103"/>
            <a:ext cx="0" cy="481013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A766E2D6-B953-E10D-B448-C29886A9457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-D</a:t>
            </a:r>
            <a:endParaRPr kumimoji="0" lang="ja-JP" altLang="en-US" kern="0">
              <a:solidFill>
                <a:sysClr val="windowText" lastClr="000000"/>
              </a:solidFill>
            </a:endParaRPr>
          </a:p>
        </p:txBody>
      </p:sp>
      <p:sp>
        <p:nvSpPr>
          <p:cNvPr id="10" name="字幕 14">
            <a:extLst>
              <a:ext uri="{FF2B5EF4-FFF2-40B4-BE49-F238E27FC236}">
                <a16:creationId xmlns:a16="http://schemas.microsoft.com/office/drawing/2014/main" id="{FA1D3DB0-4754-093A-7F04-300C50376A8C}"/>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a:latin typeface="BIZ UDPゴシック" panose="020B0400000000000000" pitchFamily="50" charset="-128"/>
                <a:ea typeface="BIZ UDPゴシック" panose="020B0400000000000000" pitchFamily="50" charset="-128"/>
              </a:rPr>
              <a:t>ト－クを開始してみましょう</a:t>
            </a:r>
          </a:p>
        </p:txBody>
      </p:sp>
      <p:sp>
        <p:nvSpPr>
          <p:cNvPr id="20" name="四角形: 角を丸くする 19">
            <a:extLst>
              <a:ext uri="{FF2B5EF4-FFF2-40B4-BE49-F238E27FC236}">
                <a16:creationId xmlns:a16="http://schemas.microsoft.com/office/drawing/2014/main" id="{68E67EC7-C674-B882-709C-BFE1CEC2EA29}"/>
              </a:ext>
            </a:extLst>
          </p:cNvPr>
          <p:cNvSpPr/>
          <p:nvPr/>
        </p:nvSpPr>
        <p:spPr>
          <a:xfrm>
            <a:off x="1521884" y="5584967"/>
            <a:ext cx="434229" cy="40238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D178EA62-98A9-AFA2-07A1-78EFB5C640B2}"/>
              </a:ext>
            </a:extLst>
          </p:cNvPr>
          <p:cNvSpPr/>
          <p:nvPr/>
        </p:nvSpPr>
        <p:spPr>
          <a:xfrm>
            <a:off x="6158958" y="6033664"/>
            <a:ext cx="326243" cy="33255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84BCA29-6D26-D062-B97C-FEA703D62291}"/>
              </a:ext>
            </a:extLst>
          </p:cNvPr>
          <p:cNvSpPr txBox="1"/>
          <p:nvPr/>
        </p:nvSpPr>
        <p:spPr>
          <a:xfrm>
            <a:off x="597736"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08B74030-EEC9-51C8-A1AA-8748523E9BED}"/>
              </a:ext>
            </a:extLst>
          </p:cNvPr>
          <p:cNvSpPr txBox="1"/>
          <p:nvPr/>
        </p:nvSpPr>
        <p:spPr>
          <a:xfrm>
            <a:off x="1258888" y="1580103"/>
            <a:ext cx="3313112" cy="369332"/>
          </a:xfrm>
          <a:prstGeom prst="rect">
            <a:avLst/>
          </a:prstGeom>
          <a:noFill/>
        </p:spPr>
        <p:txBody>
          <a:bodyPr wrap="square" rtlCol="0">
            <a:spAutoFit/>
          </a:bodyPr>
          <a:lstStyle/>
          <a:p>
            <a:pPr>
              <a:defRPr/>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　　　を押します</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15" name="図 14">
            <a:extLst>
              <a:ext uri="{FF2B5EF4-FFF2-40B4-BE49-F238E27FC236}">
                <a16:creationId xmlns:a16="http://schemas.microsoft.com/office/drawing/2014/main" id="{1D0D67BB-060B-33F7-F4C4-F131074FC990}"/>
              </a:ext>
            </a:extLst>
          </p:cNvPr>
          <p:cNvPicPr>
            <a:picLocks noChangeAspect="1"/>
          </p:cNvPicPr>
          <p:nvPr/>
        </p:nvPicPr>
        <p:blipFill>
          <a:blip r:embed="rId10"/>
          <a:stretch>
            <a:fillRect/>
          </a:stretch>
        </p:blipFill>
        <p:spPr>
          <a:xfrm>
            <a:off x="1427800" y="1669467"/>
            <a:ext cx="283149" cy="279968"/>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29" name="Slide Number Placeholder 5">
            <a:extLst>
              <a:ext uri="{FF2B5EF4-FFF2-40B4-BE49-F238E27FC236}">
                <a16:creationId xmlns:a16="http://schemas.microsoft.com/office/drawing/2014/main" id="{B4ABA27C-D3E2-DF46-C019-4406B62397AB}"/>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D1E9B9C-54AB-E02E-5368-25693B6BD00B}"/>
              </a:ext>
            </a:extLst>
          </p:cNvPr>
          <p:cNvSpPr/>
          <p:nvPr/>
        </p:nvSpPr>
        <p:spPr>
          <a:xfrm>
            <a:off x="5494478" y="1942854"/>
            <a:ext cx="417159" cy="395960"/>
          </a:xfrm>
          <a:prstGeom prst="roundRect">
            <a:avLst>
              <a:gd name="adj"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64301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F53F18E-EE51-BBE2-DA08-0B1421184E77}"/>
              </a:ext>
            </a:extLst>
          </p:cNvPr>
          <p:cNvSpPr txBox="1"/>
          <p:nvPr/>
        </p:nvSpPr>
        <p:spPr>
          <a:xfrm>
            <a:off x="5723741" y="1561441"/>
            <a:ext cx="3313112" cy="1115818"/>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メッセージを入力し</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sz="1800" spc="-16" dirty="0">
                <a:latin typeface="BIZ UDPゴシック" panose="020B0400000000000000" pitchFamily="50" charset="-128"/>
                <a:ea typeface="BIZ UDPゴシック" panose="020B0400000000000000" pitchFamily="50" charset="-128"/>
                <a:cs typeface="AoyagiKouzanFontT"/>
              </a:rPr>
              <a:t>　 </a:t>
            </a:r>
            <a:r>
              <a:rPr lang="ja-JP" altLang="en-US" spc="-16" dirty="0">
                <a:latin typeface="BIZ UDPゴシック" panose="020B0400000000000000" pitchFamily="50" charset="-128"/>
                <a:ea typeface="BIZ UDPゴシック" panose="020B0400000000000000" pitchFamily="50" charset="-128"/>
                <a:cs typeface="AoyagiKouzanFontT"/>
              </a:rPr>
              <a:t>  </a:t>
            </a:r>
            <a:r>
              <a:rPr lang="ja-JP" altLang="en-US" sz="1800" dirty="0">
                <a:latin typeface="BIZ UDPゴシック" panose="020B0400000000000000" pitchFamily="50" charset="-128"/>
                <a:ea typeface="BIZ UDPゴシック" panose="020B0400000000000000" pitchFamily="50" charset="-128"/>
              </a:rPr>
              <a:t>を押します</a:t>
            </a:r>
          </a:p>
          <a:p>
            <a:pPr>
              <a:lnSpc>
                <a:spcPct val="130000"/>
              </a:lnSpc>
            </a:pPr>
            <a:endParaRPr lang="ja-JP" altLang="en-US" sz="1800" dirty="0">
              <a:latin typeface="BIZ UDPゴシック" panose="020B0400000000000000" pitchFamily="50" charset="-128"/>
              <a:ea typeface="BIZ UDPゴシック" panose="020B0400000000000000" pitchFamily="50" charset="-128"/>
            </a:endParaRPr>
          </a:p>
        </p:txBody>
      </p:sp>
      <p:pic>
        <p:nvPicPr>
          <p:cNvPr id="9" name="図 8" descr="入力したメッセージとその右にある「送信」アイコンの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545" y="2477581"/>
            <a:ext cx="2217205" cy="3915836"/>
          </a:xfrm>
          <a:prstGeom prst="rect">
            <a:avLst/>
          </a:prstGeom>
          <a:ln w="9525">
            <a:solidFill>
              <a:schemeClr val="tx1">
                <a:lumMod val="50000"/>
                <a:lumOff val="50000"/>
              </a:schemeClr>
            </a:solidFill>
          </a:ln>
        </p:spPr>
      </p:pic>
      <p:pic>
        <p:nvPicPr>
          <p:cNvPr id="12" name="図 11" descr="「LINE」のトークルーム画面の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947" y="2500837"/>
            <a:ext cx="2217205" cy="3915836"/>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ja-JP" altLang="en-US" kern="0"/>
              <a:t>メッセージのやり取り</a:t>
            </a:r>
          </a:p>
        </p:txBody>
      </p:sp>
      <p:pic>
        <p:nvPicPr>
          <p:cNvPr id="2" name="図 1">
            <a:extLst>
              <a:ext uri="{FF2B5EF4-FFF2-40B4-BE49-F238E27FC236}">
                <a16:creationId xmlns:a16="http://schemas.microsoft.com/office/drawing/2014/main" id="{34792C9C-F421-03F5-0D16-3BD9C418DA4F}"/>
              </a:ext>
            </a:extLst>
          </p:cNvPr>
          <p:cNvPicPr>
            <a:picLocks noChangeAspect="1"/>
          </p:cNvPicPr>
          <p:nvPr/>
        </p:nvPicPr>
        <p:blipFill>
          <a:blip r:embed="rId8"/>
          <a:stretch>
            <a:fillRect/>
          </a:stretch>
        </p:blipFill>
        <p:spPr>
          <a:xfrm>
            <a:off x="5762902" y="1952224"/>
            <a:ext cx="394062" cy="363412"/>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8" name="タイトル 1">
            <a:extLst>
              <a:ext uri="{FF2B5EF4-FFF2-40B4-BE49-F238E27FC236}">
                <a16:creationId xmlns:a16="http://schemas.microsoft.com/office/drawing/2014/main" id="{D3BB4FDE-A989-98EA-695B-14975520FAE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-E</a:t>
            </a:r>
            <a:endParaRPr kumimoji="0" lang="ja-JP" altLang="en-US" kern="0">
              <a:solidFill>
                <a:sysClr val="windowText" lastClr="000000"/>
              </a:solidFill>
            </a:endParaRPr>
          </a:p>
        </p:txBody>
      </p:sp>
      <p:sp>
        <p:nvSpPr>
          <p:cNvPr id="16" name="字幕 14">
            <a:extLst>
              <a:ext uri="{FF2B5EF4-FFF2-40B4-BE49-F238E27FC236}">
                <a16:creationId xmlns:a16="http://schemas.microsoft.com/office/drawing/2014/main" id="{E3BFB8C8-459A-F1F5-8C88-F11957BAA56E}"/>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メッセージのやり取りをしてみましょう</a:t>
            </a:r>
          </a:p>
        </p:txBody>
      </p:sp>
      <p:sp>
        <p:nvSpPr>
          <p:cNvPr id="18" name="四角形: 角を丸くする 17">
            <a:extLst>
              <a:ext uri="{FF2B5EF4-FFF2-40B4-BE49-F238E27FC236}">
                <a16:creationId xmlns:a16="http://schemas.microsoft.com/office/drawing/2014/main" id="{84446B56-1BB8-BEC2-FC59-D4B3AA150D63}"/>
              </a:ext>
            </a:extLst>
          </p:cNvPr>
          <p:cNvSpPr/>
          <p:nvPr/>
        </p:nvSpPr>
        <p:spPr>
          <a:xfrm>
            <a:off x="2085366" y="6108699"/>
            <a:ext cx="988034" cy="33337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0441A92-73AF-1410-A8FC-1D8746973FBE}"/>
              </a:ext>
            </a:extLst>
          </p:cNvPr>
          <p:cNvSpPr/>
          <p:nvPr/>
        </p:nvSpPr>
        <p:spPr>
          <a:xfrm>
            <a:off x="6001785" y="4391610"/>
            <a:ext cx="1542015" cy="49788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60271BC5-0110-E784-1B08-89D9F77EC80A}"/>
              </a:ext>
            </a:extLst>
          </p:cNvPr>
          <p:cNvSpPr/>
          <p:nvPr/>
        </p:nvSpPr>
        <p:spPr>
          <a:xfrm>
            <a:off x="7645677" y="4557886"/>
            <a:ext cx="273451" cy="28097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24" name="直線矢印コネクタ 23">
            <a:extLst>
              <a:ext uri="{FF2B5EF4-FFF2-40B4-BE49-F238E27FC236}">
                <a16:creationId xmlns:a16="http://schemas.microsoft.com/office/drawing/2014/main" id="{30941A71-CF8F-77B4-3C0D-712AE0B9E4D0}"/>
              </a:ext>
            </a:extLst>
          </p:cNvPr>
          <p:cNvCxnSpPr>
            <a:cxnSpLocks/>
          </p:cNvCxnSpPr>
          <p:nvPr/>
        </p:nvCxnSpPr>
        <p:spPr>
          <a:xfrm>
            <a:off x="4351156" y="4166559"/>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CA08BF4-6DF6-6274-6B80-AF2AA11CD936}"/>
              </a:ext>
            </a:extLst>
          </p:cNvPr>
          <p:cNvSpPr txBox="1"/>
          <p:nvPr/>
        </p:nvSpPr>
        <p:spPr>
          <a:xfrm>
            <a:off x="5129925" y="1543815"/>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F21D42FB-86FE-860F-9D33-1F2DB1582BB7}"/>
              </a:ext>
            </a:extLst>
          </p:cNvPr>
          <p:cNvSpPr txBox="1"/>
          <p:nvPr/>
        </p:nvSpPr>
        <p:spPr>
          <a:xfrm>
            <a:off x="597736"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3835470A-FA8B-E9AB-0B19-2246FF46E6A4}"/>
              </a:ext>
            </a:extLst>
          </p:cNvPr>
          <p:cNvSpPr txBox="1"/>
          <p:nvPr/>
        </p:nvSpPr>
        <p:spPr>
          <a:xfrm>
            <a:off x="1258888" y="1580103"/>
            <a:ext cx="3313112" cy="755720"/>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画面下にある薄いグレー色の枠を押します</a:t>
            </a:r>
          </a:p>
        </p:txBody>
      </p:sp>
      <p:sp>
        <p:nvSpPr>
          <p:cNvPr id="10" name="Slide Number Placeholder 5">
            <a:extLst>
              <a:ext uri="{FF2B5EF4-FFF2-40B4-BE49-F238E27FC236}">
                <a16:creationId xmlns:a16="http://schemas.microsoft.com/office/drawing/2014/main" id="{424C4E56-A752-F391-1CA4-98B9081EBAE3}"/>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FABDF14E-5CDA-E61D-5210-C13399978FDF}"/>
              </a:ext>
            </a:extLst>
          </p:cNvPr>
          <p:cNvSpPr/>
          <p:nvPr/>
        </p:nvSpPr>
        <p:spPr>
          <a:xfrm>
            <a:off x="5759727" y="1984829"/>
            <a:ext cx="371476" cy="297521"/>
          </a:xfrm>
          <a:prstGeom prst="roundRect">
            <a:avLst>
              <a:gd name="adj"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82217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入力したメッセージがトークルームに表示されている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814" y="2402482"/>
            <a:ext cx="2131763" cy="3891419"/>
          </a:xfrm>
          <a:prstGeom prst="rect">
            <a:avLst/>
          </a:prstGeom>
          <a:ln w="9525">
            <a:solidFill>
              <a:schemeClr val="tx1">
                <a:lumMod val="50000"/>
                <a:lumOff val="50000"/>
              </a:schemeClr>
            </a:solidFill>
          </a:ln>
        </p:spPr>
      </p:pic>
      <p:pic>
        <p:nvPicPr>
          <p:cNvPr id="11" name="図 10" descr="相手から送られてきたメッセージとスタンプがトークルームに表示されている画像"/>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524" y="2402481"/>
            <a:ext cx="2254275" cy="3891415"/>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ja-JP" altLang="en-US" kern="0"/>
              <a:t>メッセージのやり取り</a:t>
            </a:r>
          </a:p>
        </p:txBody>
      </p:sp>
      <p:sp>
        <p:nvSpPr>
          <p:cNvPr id="64" name="テキスト ボックス 63">
            <a:extLst>
              <a:ext uri="{FF2B5EF4-FFF2-40B4-BE49-F238E27FC236}">
                <a16:creationId xmlns:a16="http://schemas.microsoft.com/office/drawing/2014/main" id="{95CF3C1C-D2E8-4043-8D2E-E9511BBF4106}"/>
              </a:ext>
            </a:extLst>
          </p:cNvPr>
          <p:cNvSpPr txBox="1"/>
          <p:nvPr/>
        </p:nvSpPr>
        <p:spPr>
          <a:xfrm>
            <a:off x="5520541" y="6280101"/>
            <a:ext cx="2600811" cy="584775"/>
          </a:xfrm>
          <a:prstGeom prst="rect">
            <a:avLst/>
          </a:prstGeom>
          <a:noFill/>
        </p:spPr>
        <p:txBody>
          <a:bodyPr wrap="square">
            <a:spAutoFit/>
          </a:bodyPr>
          <a:lstStyle/>
          <a:p>
            <a:r>
              <a:rPr lang="en-US" altLang="ja-JP"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文字入力が苦手な方は</a:t>
            </a:r>
            <a:endParaRPr lang="en-US" altLang="ja-JP"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16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　 音声入力も可能です。</a:t>
            </a:r>
            <a:endParaRPr lang="ja-JP" altLang="en-US" sz="1600"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D3BB4FDE-A989-98EA-695B-14975520FAE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-E</a:t>
            </a:r>
            <a:endParaRPr kumimoji="0" lang="ja-JP" altLang="en-US" kern="0">
              <a:solidFill>
                <a:sysClr val="windowText" lastClr="000000"/>
              </a:solidFill>
            </a:endParaRPr>
          </a:p>
        </p:txBody>
      </p:sp>
      <p:sp>
        <p:nvSpPr>
          <p:cNvPr id="16" name="字幕 14">
            <a:extLst>
              <a:ext uri="{FF2B5EF4-FFF2-40B4-BE49-F238E27FC236}">
                <a16:creationId xmlns:a16="http://schemas.microsoft.com/office/drawing/2014/main" id="{E3BFB8C8-459A-F1F5-8C88-F11957BAA56E}"/>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メッセージのやり取りをしてみましょう</a:t>
            </a:r>
          </a:p>
        </p:txBody>
      </p:sp>
      <p:sp>
        <p:nvSpPr>
          <p:cNvPr id="13" name="四角形: 角を丸くする 12">
            <a:extLst>
              <a:ext uri="{FF2B5EF4-FFF2-40B4-BE49-F238E27FC236}">
                <a16:creationId xmlns:a16="http://schemas.microsoft.com/office/drawing/2014/main" id="{5517FE80-AE8A-FC3E-8013-BFE425649EBC}"/>
              </a:ext>
            </a:extLst>
          </p:cNvPr>
          <p:cNvSpPr/>
          <p:nvPr/>
        </p:nvSpPr>
        <p:spPr>
          <a:xfrm>
            <a:off x="2034545" y="4015637"/>
            <a:ext cx="1434359" cy="532433"/>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01BBEF6E-0557-9771-69AE-FB8E457A9D45}"/>
              </a:ext>
            </a:extLst>
          </p:cNvPr>
          <p:cNvSpPr/>
          <p:nvPr/>
        </p:nvSpPr>
        <p:spPr>
          <a:xfrm>
            <a:off x="5867952" y="5547892"/>
            <a:ext cx="1561548" cy="50685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AB607A9D-C948-0791-432E-A3B8DE9DD24F}"/>
              </a:ext>
            </a:extLst>
          </p:cNvPr>
          <p:cNvSpPr/>
          <p:nvPr/>
        </p:nvSpPr>
        <p:spPr>
          <a:xfrm>
            <a:off x="7695019" y="6029350"/>
            <a:ext cx="259066" cy="24116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2544AE4-3D88-DE01-CCDC-475D45F92D17}"/>
              </a:ext>
            </a:extLst>
          </p:cNvPr>
          <p:cNvSpPr txBox="1"/>
          <p:nvPr/>
        </p:nvSpPr>
        <p:spPr>
          <a:xfrm>
            <a:off x="5129925" y="1543815"/>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803E251C-B8E5-037D-EB7A-06E97B813397}"/>
              </a:ext>
            </a:extLst>
          </p:cNvPr>
          <p:cNvSpPr txBox="1"/>
          <p:nvPr/>
        </p:nvSpPr>
        <p:spPr>
          <a:xfrm>
            <a:off x="597736"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14E8E0B6-D190-E9BA-8D5D-4BBFA636D6A3}"/>
              </a:ext>
            </a:extLst>
          </p:cNvPr>
          <p:cNvSpPr txBox="1"/>
          <p:nvPr/>
        </p:nvSpPr>
        <p:spPr>
          <a:xfrm>
            <a:off x="1258888" y="1580103"/>
            <a:ext cx="3313112" cy="755720"/>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自分の送信したメッセージは</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緑枠で右に表示されます</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8F209966-F8FA-A0FD-7CF4-98685CF74B69}"/>
              </a:ext>
            </a:extLst>
          </p:cNvPr>
          <p:cNvSpPr txBox="1"/>
          <p:nvPr/>
        </p:nvSpPr>
        <p:spPr>
          <a:xfrm>
            <a:off x="5723741" y="1561441"/>
            <a:ext cx="3313112" cy="755720"/>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相手のメッセージは白枠で</a:t>
            </a:r>
            <a:endPar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左に表示されます</a:t>
            </a:r>
            <a:endParaRPr lang="ja-JP" altLang="en-US" sz="1800" dirty="0">
              <a:latin typeface="BIZ UDPゴシック" panose="020B0400000000000000" pitchFamily="50" charset="-128"/>
              <a:ea typeface="BIZ UDPゴシック" panose="020B0400000000000000" pitchFamily="50" charset="-128"/>
            </a:endParaRPr>
          </a:p>
        </p:txBody>
      </p:sp>
      <p:cxnSp>
        <p:nvCxnSpPr>
          <p:cNvPr id="12" name="直線矢印コネクタ 11">
            <a:extLst>
              <a:ext uri="{FF2B5EF4-FFF2-40B4-BE49-F238E27FC236}">
                <a16:creationId xmlns:a16="http://schemas.microsoft.com/office/drawing/2014/main" id="{788CC894-502F-DDB3-19CF-02864C79C2CB}"/>
              </a:ext>
            </a:extLst>
          </p:cNvPr>
          <p:cNvCxnSpPr>
            <a:cxnSpLocks/>
          </p:cNvCxnSpPr>
          <p:nvPr/>
        </p:nvCxnSpPr>
        <p:spPr>
          <a:xfrm>
            <a:off x="4351156" y="4043786"/>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2CE61ED2-8AF2-885B-D7F6-217C2A68FE82}"/>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4612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B370249B-66B7-C14A-DD2A-86BDBA7096A8}"/>
              </a:ext>
            </a:extLst>
          </p:cNvPr>
          <p:cNvSpPr txBox="1"/>
          <p:nvPr/>
        </p:nvSpPr>
        <p:spPr>
          <a:xfrm>
            <a:off x="5723741" y="1561441"/>
            <a:ext cx="3313112" cy="1115818"/>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送りたい画像を選び      を</a:t>
            </a:r>
          </a:p>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押します</a:t>
            </a:r>
          </a:p>
          <a:p>
            <a:pPr>
              <a:lnSpc>
                <a:spcPct val="130000"/>
              </a:lnSpc>
            </a:pPr>
            <a:endPar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83FD33F3-3FDA-55D1-82D6-0D320C418D33}"/>
              </a:ext>
            </a:extLst>
          </p:cNvPr>
          <p:cNvSpPr txBox="1"/>
          <p:nvPr/>
        </p:nvSpPr>
        <p:spPr>
          <a:xfrm>
            <a:off x="1258888" y="1580103"/>
            <a:ext cx="3313112" cy="395621"/>
          </a:xfrm>
          <a:prstGeom prst="rect">
            <a:avLst/>
          </a:prstGeom>
          <a:noFill/>
        </p:spPr>
        <p:txBody>
          <a:bodyPr wrap="square" rtlCol="0">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     を押します</a:t>
            </a:r>
          </a:p>
        </p:txBody>
      </p:sp>
      <p:pic>
        <p:nvPicPr>
          <p:cNvPr id="73" name="図 72" descr="「LINE」のトークルーム画面の画像"/>
          <p:cNvPicPr>
            <a:picLocks noChangeAspect="1"/>
          </p:cNvPicPr>
          <p:nvPr/>
        </p:nvPicPr>
        <p:blipFill>
          <a:blip r:embed="rId4"/>
          <a:stretch>
            <a:fillRect/>
          </a:stretch>
        </p:blipFill>
        <p:spPr>
          <a:xfrm>
            <a:off x="1248923" y="2517489"/>
            <a:ext cx="2205774" cy="3899184"/>
          </a:xfrm>
          <a:prstGeom prst="rect">
            <a:avLst/>
          </a:prstGeom>
          <a:ln>
            <a:solidFill>
              <a:schemeClr val="tx1">
                <a:lumMod val="50000"/>
                <a:lumOff val="50000"/>
              </a:schemeClr>
            </a:solidFill>
          </a:ln>
        </p:spPr>
      </p:pic>
      <p:grpSp>
        <p:nvGrpSpPr>
          <p:cNvPr id="6" name="図形グループ 5" descr="トークルームの下にスマートフォンで撮った写真の一覧が表示されている画像"/>
          <p:cNvGrpSpPr>
            <a:grpSpLocks noChangeAspect="1"/>
          </p:cNvGrpSpPr>
          <p:nvPr/>
        </p:nvGrpSpPr>
        <p:grpSpPr>
          <a:xfrm>
            <a:off x="5748558" y="2492895"/>
            <a:ext cx="2188404" cy="3899179"/>
            <a:chOff x="4048917" y="2569151"/>
            <a:chExt cx="2400300" cy="4276725"/>
          </a:xfrm>
        </p:grpSpPr>
        <p:pic>
          <p:nvPicPr>
            <p:cNvPr id="72" name="図 71"/>
            <p:cNvPicPr>
              <a:picLocks noChangeAspect="1"/>
            </p:cNvPicPr>
            <p:nvPr/>
          </p:nvPicPr>
          <p:blipFill>
            <a:blip r:embed="rId5"/>
            <a:stretch>
              <a:fillRect/>
            </a:stretch>
          </p:blipFill>
          <p:spPr>
            <a:xfrm>
              <a:off x="4048917" y="2569151"/>
              <a:ext cx="2400300" cy="4276725"/>
            </a:xfrm>
            <a:prstGeom prst="rect">
              <a:avLst/>
            </a:prstGeom>
            <a:ln w="9525">
              <a:solidFill>
                <a:schemeClr val="tx1">
                  <a:lumMod val="50000"/>
                  <a:lumOff val="50000"/>
                </a:schemeClr>
              </a:solidFill>
            </a:ln>
          </p:spPr>
        </p:pic>
        <p:sp>
          <p:nvSpPr>
            <p:cNvPr id="74" name="正方形/長方形 73">
              <a:extLst>
                <a:ext uri="{FF2B5EF4-FFF2-40B4-BE49-F238E27FC236}">
                  <a16:creationId xmlns:a16="http://schemas.microsoft.com/office/drawing/2014/main" id="{27D03F02-AB59-48A0-9FF6-C676D35740AD}"/>
                </a:ext>
              </a:extLst>
            </p:cNvPr>
            <p:cNvSpPr/>
            <p:nvPr/>
          </p:nvSpPr>
          <p:spPr>
            <a:xfrm>
              <a:off x="4529112" y="5467005"/>
              <a:ext cx="407327" cy="327144"/>
            </a:xfrm>
            <a:prstGeom prst="rect">
              <a:avLst/>
            </a:prstGeom>
            <a:ln w="9525">
              <a:noFill/>
            </a:ln>
          </p:spPr>
          <p:txBody>
            <a:bodyPr wrap="none">
              <a:spAutoFit/>
            </a:bodyPr>
            <a:lstStyle/>
            <a:p>
              <a:pPr algn="ctr"/>
              <a:r>
                <a:rPr lang="ja-JP" altLang="en-US" sz="1100" b="1">
                  <a:solidFill>
                    <a:srgbClr val="92D050"/>
                  </a:solidFill>
                  <a:effectLst>
                    <a:glow rad="38100">
                      <a:schemeClr val="bg1"/>
                    </a:glow>
                  </a:effectLst>
                  <a:latin typeface="BIZ UDPゴシック" panose="020B0400000000000000" pitchFamily="50" charset="-128"/>
                  <a:ea typeface="BIZ UDPゴシック" panose="020B0400000000000000" pitchFamily="50" charset="-128"/>
                  <a:cs typeface="Meiryo" charset="-128"/>
                </a:rPr>
                <a:t>❶</a:t>
              </a:r>
              <a:endParaRPr lang="en-US" altLang="ja-JP" sz="1100" b="1">
                <a:solidFill>
                  <a:srgbClr val="92D050"/>
                </a:solidFill>
                <a:effectLst>
                  <a:glow rad="38100">
                    <a:schemeClr val="bg1"/>
                  </a:glow>
                </a:effectLst>
                <a:latin typeface="BIZ UDPゴシック" panose="020B0400000000000000" pitchFamily="50" charset="-128"/>
                <a:ea typeface="BIZ UDPゴシック" panose="020B0400000000000000" pitchFamily="50" charset="-128"/>
                <a:cs typeface="Meiryo" charset="-128"/>
              </a:endParaRPr>
            </a:p>
          </p:txBody>
        </p:sp>
        <p:sp>
          <p:nvSpPr>
            <p:cNvPr id="75" name="正方形/長方形 74">
              <a:extLst>
                <a:ext uri="{FF2B5EF4-FFF2-40B4-BE49-F238E27FC236}">
                  <a16:creationId xmlns:a16="http://schemas.microsoft.com/office/drawing/2014/main" id="{CF740763-9E58-4B8E-9DC0-B382F9CDEC14}"/>
                </a:ext>
              </a:extLst>
            </p:cNvPr>
            <p:cNvSpPr/>
            <p:nvPr/>
          </p:nvSpPr>
          <p:spPr>
            <a:xfrm>
              <a:off x="5275354" y="5428533"/>
              <a:ext cx="487510" cy="423363"/>
            </a:xfrm>
            <a:prstGeom prst="rect">
              <a:avLst/>
            </a:prstGeom>
            <a:ln w="9525">
              <a:noFill/>
            </a:ln>
          </p:spPr>
          <p:txBody>
            <a:bodyPr wrap="none">
              <a:spAutoFit/>
            </a:bodyPr>
            <a:lstStyle/>
            <a:p>
              <a:pPr algn="ctr"/>
              <a:r>
                <a:rPr lang="ja-JP" altLang="en-US" sz="1600" b="1">
                  <a:solidFill>
                    <a:schemeClr val="tx1">
                      <a:lumMod val="65000"/>
                      <a:lumOff val="35000"/>
                    </a:schemeClr>
                  </a:solidFill>
                  <a:effectLst>
                    <a:glow rad="38100">
                      <a:schemeClr val="bg1"/>
                    </a:glow>
                  </a:effectLst>
                  <a:latin typeface="BIZ UDPゴシック" panose="020B0400000000000000" pitchFamily="50" charset="-128"/>
                  <a:ea typeface="BIZ UDPゴシック" panose="020B0400000000000000" pitchFamily="50" charset="-128"/>
                  <a:cs typeface="Meiryo" charset="-128"/>
                </a:rPr>
                <a:t>●</a:t>
              </a:r>
              <a:endParaRPr lang="en-US" altLang="ja-JP" sz="1600" b="1">
                <a:solidFill>
                  <a:schemeClr val="tx1">
                    <a:lumMod val="65000"/>
                    <a:lumOff val="35000"/>
                  </a:schemeClr>
                </a:solidFill>
                <a:effectLst>
                  <a:glow rad="38100">
                    <a:schemeClr val="bg1"/>
                  </a:glow>
                </a:effectLst>
                <a:latin typeface="BIZ UDPゴシック" panose="020B0400000000000000" pitchFamily="50" charset="-128"/>
                <a:ea typeface="BIZ UDPゴシック" panose="020B0400000000000000" pitchFamily="50" charset="-128"/>
                <a:cs typeface="Meiryo" charset="-128"/>
              </a:endParaRPr>
            </a:p>
          </p:txBody>
        </p:sp>
      </p:gr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01460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ja-JP" altLang="en-US" kern="0"/>
              <a:t>画像の送信</a:t>
            </a:r>
          </a:p>
        </p:txBody>
      </p:sp>
      <p:pic>
        <p:nvPicPr>
          <p:cNvPr id="18" name="図 17">
            <a:extLst>
              <a:ext uri="{FF2B5EF4-FFF2-40B4-BE49-F238E27FC236}">
                <a16:creationId xmlns:a16="http://schemas.microsoft.com/office/drawing/2014/main" id="{036006E1-4327-2890-694E-EB40C0F3D600}"/>
              </a:ext>
            </a:extLst>
          </p:cNvPr>
          <p:cNvPicPr>
            <a:picLocks noChangeAspect="1"/>
          </p:cNvPicPr>
          <p:nvPr/>
        </p:nvPicPr>
        <p:blipFill>
          <a:blip r:embed="rId8"/>
          <a:stretch>
            <a:fillRect/>
          </a:stretch>
        </p:blipFill>
        <p:spPr>
          <a:xfrm>
            <a:off x="7885112" y="1592462"/>
            <a:ext cx="388486" cy="35827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pic>
        <p:nvPicPr>
          <p:cNvPr id="21" name="図 20">
            <a:extLst>
              <a:ext uri="{FF2B5EF4-FFF2-40B4-BE49-F238E27FC236}">
                <a16:creationId xmlns:a16="http://schemas.microsoft.com/office/drawing/2014/main" id="{107E3889-E3E7-FBCC-59A8-F6CE90529BDA}"/>
              </a:ext>
            </a:extLst>
          </p:cNvPr>
          <p:cNvPicPr>
            <a:picLocks noChangeAspect="1"/>
          </p:cNvPicPr>
          <p:nvPr/>
        </p:nvPicPr>
        <p:blipFill rotWithShape="1">
          <a:blip r:embed="rId10"/>
          <a:srcRect l="4384" r="-282"/>
          <a:stretch/>
        </p:blipFill>
        <p:spPr>
          <a:xfrm>
            <a:off x="1315023" y="1625001"/>
            <a:ext cx="380638" cy="377321"/>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2" name="タイトル 1">
            <a:extLst>
              <a:ext uri="{FF2B5EF4-FFF2-40B4-BE49-F238E27FC236}">
                <a16:creationId xmlns:a16="http://schemas.microsoft.com/office/drawing/2014/main" id="{91113A6D-1026-5BD9-D650-5BD72E56998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-F</a:t>
            </a:r>
            <a:endParaRPr kumimoji="0" lang="ja-JP" altLang="en-US" kern="0">
              <a:solidFill>
                <a:sysClr val="windowText" lastClr="000000"/>
              </a:solidFill>
            </a:endParaRPr>
          </a:p>
        </p:txBody>
      </p:sp>
      <p:sp>
        <p:nvSpPr>
          <p:cNvPr id="3" name="字幕 14">
            <a:extLst>
              <a:ext uri="{FF2B5EF4-FFF2-40B4-BE49-F238E27FC236}">
                <a16:creationId xmlns:a16="http://schemas.microsoft.com/office/drawing/2014/main" id="{F520526A-C845-64FD-64D0-C7B192FB573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画像や写真を送信してみましょう</a:t>
            </a:r>
          </a:p>
        </p:txBody>
      </p:sp>
      <p:sp>
        <p:nvSpPr>
          <p:cNvPr id="5" name="四角形: 角を丸くする 4">
            <a:extLst>
              <a:ext uri="{FF2B5EF4-FFF2-40B4-BE49-F238E27FC236}">
                <a16:creationId xmlns:a16="http://schemas.microsoft.com/office/drawing/2014/main" id="{758143AA-13DC-F77D-3538-87071185BF0A}"/>
              </a:ext>
            </a:extLst>
          </p:cNvPr>
          <p:cNvSpPr/>
          <p:nvPr/>
        </p:nvSpPr>
        <p:spPr>
          <a:xfrm>
            <a:off x="1761660" y="6116341"/>
            <a:ext cx="273451" cy="28097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F1D77B3-0143-FACD-2C11-58901FBA20C2}"/>
              </a:ext>
            </a:extLst>
          </p:cNvPr>
          <p:cNvSpPr/>
          <p:nvPr/>
        </p:nvSpPr>
        <p:spPr>
          <a:xfrm>
            <a:off x="5668951" y="5054790"/>
            <a:ext cx="888779" cy="91421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7C890D01-6702-1452-AF6F-B07D9282464C}"/>
              </a:ext>
            </a:extLst>
          </p:cNvPr>
          <p:cNvSpPr/>
          <p:nvPr/>
        </p:nvSpPr>
        <p:spPr>
          <a:xfrm>
            <a:off x="7549537" y="4834797"/>
            <a:ext cx="363964" cy="339974"/>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46D0624-E9B1-583E-542A-5EDF111CE868}"/>
              </a:ext>
            </a:extLst>
          </p:cNvPr>
          <p:cNvSpPr txBox="1"/>
          <p:nvPr/>
        </p:nvSpPr>
        <p:spPr>
          <a:xfrm>
            <a:off x="5129925" y="1543815"/>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41A3F61-9585-8928-C86C-80AE70179A1E}"/>
              </a:ext>
            </a:extLst>
          </p:cNvPr>
          <p:cNvSpPr txBox="1"/>
          <p:nvPr/>
        </p:nvSpPr>
        <p:spPr>
          <a:xfrm>
            <a:off x="597736"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cxnSp>
        <p:nvCxnSpPr>
          <p:cNvPr id="22" name="直線矢印コネクタ 21">
            <a:extLst>
              <a:ext uri="{FF2B5EF4-FFF2-40B4-BE49-F238E27FC236}">
                <a16:creationId xmlns:a16="http://schemas.microsoft.com/office/drawing/2014/main" id="{413E3E44-F1FF-E84E-3F51-B3E0E85EA9BA}"/>
              </a:ext>
            </a:extLst>
          </p:cNvPr>
          <p:cNvCxnSpPr>
            <a:cxnSpLocks/>
          </p:cNvCxnSpPr>
          <p:nvPr/>
        </p:nvCxnSpPr>
        <p:spPr>
          <a:xfrm>
            <a:off x="4351156" y="4166559"/>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F2C2F239-9B63-FFDA-CC8A-FDB88FC6AFD8}"/>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4" name="四角形: 角を丸くする 3">
            <a:extLst>
              <a:ext uri="{FF2B5EF4-FFF2-40B4-BE49-F238E27FC236}">
                <a16:creationId xmlns:a16="http://schemas.microsoft.com/office/drawing/2014/main" id="{8380E476-57E8-2A31-D9B8-F590CFB1E9F4}"/>
              </a:ext>
            </a:extLst>
          </p:cNvPr>
          <p:cNvSpPr/>
          <p:nvPr/>
        </p:nvSpPr>
        <p:spPr>
          <a:xfrm>
            <a:off x="1321010" y="1632004"/>
            <a:ext cx="371476" cy="360000"/>
          </a:xfrm>
          <a:prstGeom prst="roundRect">
            <a:avLst>
              <a:gd name="adj"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2D6ECC90-3572-93BF-867D-FCD23620EB1A}"/>
              </a:ext>
            </a:extLst>
          </p:cNvPr>
          <p:cNvSpPr/>
          <p:nvPr/>
        </p:nvSpPr>
        <p:spPr>
          <a:xfrm>
            <a:off x="7871702" y="1612872"/>
            <a:ext cx="392983" cy="345918"/>
          </a:xfrm>
          <a:prstGeom prst="roundRect">
            <a:avLst>
              <a:gd name="adj" fmla="val 0"/>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6870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選択した写真がトークルームに表示されている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374" y="2492375"/>
            <a:ext cx="2249932" cy="392430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5" name="タイトル 1"/>
          <p:cNvSpPr>
            <a:spLocks noGrp="1"/>
          </p:cNvSpPr>
          <p:nvPr>
            <p:ph type="ctrTitle"/>
          </p:nvPr>
        </p:nvSpPr>
        <p:spPr/>
        <p:txBody>
          <a:bodyPr vert="horz">
            <a:noAutofit/>
          </a:bodyPr>
          <a:lstStyle/>
          <a:p>
            <a:pPr>
              <a:lnSpc>
                <a:spcPct val="100000"/>
              </a:lnSpc>
            </a:pPr>
            <a:r>
              <a:rPr kumimoji="0" lang="ja-JP" altLang="en-US" kern="0"/>
              <a:t>画像の送信</a:t>
            </a:r>
          </a:p>
        </p:txBody>
      </p:sp>
      <p:sp>
        <p:nvSpPr>
          <p:cNvPr id="2" name="タイトル 1">
            <a:extLst>
              <a:ext uri="{FF2B5EF4-FFF2-40B4-BE49-F238E27FC236}">
                <a16:creationId xmlns:a16="http://schemas.microsoft.com/office/drawing/2014/main" id="{91113A6D-1026-5BD9-D650-5BD72E56998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a:solidFill>
                  <a:sysClr val="windowText" lastClr="000000"/>
                </a:solidFill>
              </a:rPr>
              <a:t>２</a:t>
            </a:r>
            <a:r>
              <a:rPr lang="en-US" altLang="ja-JP">
                <a:solidFill>
                  <a:sysClr val="windowText" lastClr="000000"/>
                </a:solidFill>
              </a:rPr>
              <a:t>-F</a:t>
            </a:r>
            <a:endParaRPr kumimoji="0" lang="ja-JP" altLang="en-US" kern="0">
              <a:solidFill>
                <a:sysClr val="windowText" lastClr="000000"/>
              </a:solidFill>
            </a:endParaRPr>
          </a:p>
        </p:txBody>
      </p:sp>
      <p:sp>
        <p:nvSpPr>
          <p:cNvPr id="3" name="字幕 14">
            <a:extLst>
              <a:ext uri="{FF2B5EF4-FFF2-40B4-BE49-F238E27FC236}">
                <a16:creationId xmlns:a16="http://schemas.microsoft.com/office/drawing/2014/main" id="{F520526A-C845-64FD-64D0-C7B192FB5736}"/>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画像や写真を送信してみましょう</a:t>
            </a:r>
          </a:p>
        </p:txBody>
      </p:sp>
      <p:sp>
        <p:nvSpPr>
          <p:cNvPr id="14" name="四角形: 角を丸くする 13">
            <a:extLst>
              <a:ext uri="{FF2B5EF4-FFF2-40B4-BE49-F238E27FC236}">
                <a16:creationId xmlns:a16="http://schemas.microsoft.com/office/drawing/2014/main" id="{C61747B6-DDCF-FAF2-E764-ED256A9BB919}"/>
              </a:ext>
            </a:extLst>
          </p:cNvPr>
          <p:cNvSpPr/>
          <p:nvPr/>
        </p:nvSpPr>
        <p:spPr>
          <a:xfrm>
            <a:off x="4129622" y="4512036"/>
            <a:ext cx="1852077" cy="1710964"/>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C0F0523-E913-4ED8-1F73-15BC58B72F23}"/>
              </a:ext>
            </a:extLst>
          </p:cNvPr>
          <p:cNvSpPr txBox="1"/>
          <p:nvPr/>
        </p:nvSpPr>
        <p:spPr>
          <a:xfrm>
            <a:off x="2995480" y="1524441"/>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7043A1BD-4D7D-E8E6-EB56-D932D3F7072A}"/>
              </a:ext>
            </a:extLst>
          </p:cNvPr>
          <p:cNvSpPr txBox="1"/>
          <p:nvPr/>
        </p:nvSpPr>
        <p:spPr>
          <a:xfrm>
            <a:off x="3656632" y="1580103"/>
            <a:ext cx="3313112" cy="369332"/>
          </a:xfrm>
          <a:prstGeom prst="rect">
            <a:avLst/>
          </a:prstGeom>
          <a:noFill/>
        </p:spPr>
        <p:txBody>
          <a:bodyPr wrap="square" rtlCol="0">
            <a:spAutoFit/>
          </a:bodyPr>
          <a:lstStyle/>
          <a:p>
            <a:r>
              <a:rPr lang="ja-JP" altLang="en-US" sz="1800" dirty="0">
                <a:latin typeface="BIZ UDPゴシック" panose="020B0400000000000000" pitchFamily="50" charset="-128"/>
                <a:ea typeface="BIZ UDPゴシック" panose="020B0400000000000000" pitchFamily="50" charset="-128"/>
              </a:rPr>
              <a:t>画像が送信されます</a:t>
            </a:r>
          </a:p>
        </p:txBody>
      </p:sp>
      <p:sp>
        <p:nvSpPr>
          <p:cNvPr id="17" name="Slide Number Placeholder 5">
            <a:extLst>
              <a:ext uri="{FF2B5EF4-FFF2-40B4-BE49-F238E27FC236}">
                <a16:creationId xmlns:a16="http://schemas.microsoft.com/office/drawing/2014/main" id="{D84F44B5-8565-5E16-2CDC-2C77E18819AF}"/>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7322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92691" y="227059"/>
            <a:ext cx="3855543" cy="480003"/>
          </a:xfrm>
        </p:spPr>
        <p:txBody>
          <a:bodyPr wrap="none">
            <a:spAutoFit/>
          </a:bodyPr>
          <a:lstStyle/>
          <a:p>
            <a:r>
              <a:rPr kumimoji="0" lang="en-US" altLang="ja-JP" kern="0"/>
              <a:t>SNS</a:t>
            </a:r>
            <a:r>
              <a:rPr kumimoji="0" lang="ja-JP" altLang="en-US" kern="0"/>
              <a:t>を使う際の注意点</a:t>
            </a:r>
          </a:p>
        </p:txBody>
      </p:sp>
      <p:sp>
        <p:nvSpPr>
          <p:cNvPr id="4" name="タイトル 1">
            <a:extLst>
              <a:ext uri="{FF2B5EF4-FFF2-40B4-BE49-F238E27FC236}">
                <a16:creationId xmlns:a16="http://schemas.microsoft.com/office/drawing/2014/main" id="{60231BB5-7D20-692B-9CB7-F232A015DBC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2-G</a:t>
            </a:r>
          </a:p>
        </p:txBody>
      </p:sp>
      <p:sp>
        <p:nvSpPr>
          <p:cNvPr id="9" name="テキスト ボックス 8">
            <a:extLst>
              <a:ext uri="{FF2B5EF4-FFF2-40B4-BE49-F238E27FC236}">
                <a16:creationId xmlns:a16="http://schemas.microsoft.com/office/drawing/2014/main" id="{431F7918-CEFF-C051-9F7A-091623D3481E}"/>
              </a:ext>
            </a:extLst>
          </p:cNvPr>
          <p:cNvSpPr txBox="1"/>
          <p:nvPr/>
        </p:nvSpPr>
        <p:spPr>
          <a:xfrm>
            <a:off x="161038" y="962843"/>
            <a:ext cx="8982962" cy="1783502"/>
          </a:xfrm>
          <a:prstGeom prst="rect">
            <a:avLst/>
          </a:prstGeom>
          <a:noFill/>
        </p:spPr>
        <p:txBody>
          <a:bodyPr wrap="square" rtlCol="0">
            <a:spAutoFit/>
          </a:bodyPr>
          <a:lstStyle/>
          <a:p>
            <a:pPr>
              <a:lnSpc>
                <a:spcPct val="130000"/>
              </a:lnSpc>
            </a:pPr>
            <a:r>
              <a:rPr kumimoji="1" lang="en-US" altLang="ja-JP" sz="2200" dirty="0">
                <a:latin typeface="BIZ UDPゴシック" panose="020B0400000000000000" pitchFamily="50" charset="-128"/>
                <a:ea typeface="BIZ UDPゴシック" panose="020B0400000000000000" pitchFamily="50" charset="-128"/>
              </a:rPr>
              <a:t>SNS</a:t>
            </a:r>
            <a:r>
              <a:rPr kumimoji="1" lang="ja-JP" altLang="en-US" sz="2200" dirty="0">
                <a:latin typeface="BIZ UDPゴシック" panose="020B0400000000000000" pitchFamily="50" charset="-128"/>
                <a:ea typeface="BIZ UDPゴシック" panose="020B0400000000000000" pitchFamily="50" charset="-128"/>
              </a:rPr>
              <a:t>には今回ご紹介した</a:t>
            </a:r>
            <a:r>
              <a:rPr kumimoji="1" lang="en-US" altLang="ja-JP" sz="2200" dirty="0">
                <a:latin typeface="BIZ UDPゴシック" panose="020B0400000000000000" pitchFamily="50" charset="-128"/>
                <a:ea typeface="BIZ UDPゴシック" panose="020B0400000000000000" pitchFamily="50" charset="-128"/>
              </a:rPr>
              <a:t>LINE</a:t>
            </a:r>
            <a:r>
              <a:rPr kumimoji="1" lang="ja-JP" altLang="en-US" sz="2200" dirty="0">
                <a:latin typeface="BIZ UDPゴシック" panose="020B0400000000000000" pitchFamily="50" charset="-128"/>
                <a:ea typeface="BIZ UDPゴシック" panose="020B0400000000000000" pitchFamily="50" charset="-128"/>
              </a:rPr>
              <a:t>以外にも</a:t>
            </a:r>
            <a:r>
              <a:rPr kumimoji="1" lang="en-US" altLang="ja-JP" sz="2200" dirty="0">
                <a:latin typeface="BIZ UDPゴシック" panose="020B0400000000000000" pitchFamily="50" charset="-128"/>
                <a:ea typeface="BIZ UDPゴシック" panose="020B0400000000000000" pitchFamily="50" charset="-128"/>
              </a:rPr>
              <a:t>Twitter</a:t>
            </a:r>
            <a:r>
              <a:rPr kumimoji="1" lang="ja-JP" altLang="en-US" sz="2200" dirty="0">
                <a:latin typeface="BIZ UDPゴシック" panose="020B0400000000000000" pitchFamily="50" charset="-128"/>
                <a:ea typeface="BIZ UDPゴシック" panose="020B0400000000000000" pitchFamily="50" charset="-128"/>
              </a:rPr>
              <a:t>や</a:t>
            </a:r>
            <a:r>
              <a:rPr kumimoji="1" lang="en-US" altLang="ja-JP" sz="2200" dirty="0">
                <a:latin typeface="BIZ UDPゴシック" panose="020B0400000000000000" pitchFamily="50" charset="-128"/>
                <a:ea typeface="BIZ UDPゴシック" panose="020B0400000000000000" pitchFamily="50" charset="-128"/>
              </a:rPr>
              <a:t>Facebook</a:t>
            </a:r>
            <a:r>
              <a:rPr kumimoji="1" lang="ja-JP" altLang="en-US" sz="2200" dirty="0">
                <a:latin typeface="BIZ UDPゴシック" panose="020B0400000000000000" pitchFamily="50" charset="-128"/>
                <a:ea typeface="BIZ UDPゴシック" panose="020B0400000000000000" pitchFamily="50" charset="-128"/>
              </a:rPr>
              <a:t>、</a:t>
            </a:r>
            <a:r>
              <a:rPr kumimoji="1" lang="en-US" altLang="ja-JP" sz="2200" dirty="0">
                <a:latin typeface="BIZ UDPゴシック" panose="020B0400000000000000" pitchFamily="50" charset="-128"/>
                <a:ea typeface="BIZ UDPゴシック" panose="020B0400000000000000" pitchFamily="50" charset="-128"/>
              </a:rPr>
              <a:t>Instagram</a:t>
            </a:r>
            <a:r>
              <a:rPr kumimoji="1" lang="ja-JP" altLang="en-US" sz="2200" dirty="0">
                <a:latin typeface="BIZ UDPゴシック" panose="020B0400000000000000" pitchFamily="50" charset="-128"/>
                <a:ea typeface="BIZ UDPゴシック" panose="020B0400000000000000" pitchFamily="50" charset="-128"/>
              </a:rPr>
              <a:t>など多種多様な特徴を持ったサービスがあり、様々な楽しみ方で使われています。</a:t>
            </a:r>
            <a:endParaRPr kumimoji="1" lang="en-US" altLang="ja-JP" sz="2200" dirty="0">
              <a:latin typeface="BIZ UDPゴシック" panose="020B0400000000000000" pitchFamily="50" charset="-128"/>
              <a:ea typeface="BIZ UDPゴシック" panose="020B0400000000000000" pitchFamily="50" charset="-128"/>
            </a:endParaRPr>
          </a:p>
          <a:p>
            <a:pPr>
              <a:lnSpc>
                <a:spcPct val="130000"/>
              </a:lnSpc>
            </a:pPr>
            <a:endParaRPr lang="en-US" altLang="ja-JP" sz="2200" dirty="0">
              <a:latin typeface="BIZ UDPゴシック" panose="020B0400000000000000" pitchFamily="50" charset="-128"/>
              <a:ea typeface="BIZ UDPゴシック" panose="020B0400000000000000" pitchFamily="50" charset="-128"/>
            </a:endParaRPr>
          </a:p>
        </p:txBody>
      </p:sp>
      <p:pic>
        <p:nvPicPr>
          <p:cNvPr id="5" name="図 4" descr="時計, ウィンドウ が含まれている画像&#10;&#10;自動的に生成された説明">
            <a:extLst>
              <a:ext uri="{FF2B5EF4-FFF2-40B4-BE49-F238E27FC236}">
                <a16:creationId xmlns:a16="http://schemas.microsoft.com/office/drawing/2014/main" id="{6D2E23F9-A456-1E87-E541-8202EF27DA10}"/>
              </a:ext>
            </a:extLst>
          </p:cNvPr>
          <p:cNvPicPr>
            <a:picLocks noChangeAspect="1"/>
          </p:cNvPicPr>
          <p:nvPr/>
        </p:nvPicPr>
        <p:blipFill>
          <a:blip r:embed="rId3"/>
          <a:stretch>
            <a:fillRect/>
          </a:stretch>
        </p:blipFill>
        <p:spPr>
          <a:xfrm>
            <a:off x="2527163" y="2175177"/>
            <a:ext cx="4272221" cy="3112180"/>
          </a:xfrm>
          <a:prstGeom prst="rect">
            <a:avLst/>
          </a:prstGeom>
        </p:spPr>
      </p:pic>
      <p:sp>
        <p:nvSpPr>
          <p:cNvPr id="6" name="テキスト ボックス 5">
            <a:extLst>
              <a:ext uri="{FF2B5EF4-FFF2-40B4-BE49-F238E27FC236}">
                <a16:creationId xmlns:a16="http://schemas.microsoft.com/office/drawing/2014/main" id="{5F2EEB82-69A1-F336-EEEB-C1D0E9A6DBE7}"/>
              </a:ext>
            </a:extLst>
          </p:cNvPr>
          <p:cNvSpPr txBox="1"/>
          <p:nvPr/>
        </p:nvSpPr>
        <p:spPr>
          <a:xfrm>
            <a:off x="161038" y="5518533"/>
            <a:ext cx="8982962" cy="1229567"/>
          </a:xfrm>
          <a:prstGeom prst="rect">
            <a:avLst/>
          </a:prstGeom>
          <a:noFill/>
        </p:spPr>
        <p:txBody>
          <a:bodyPr wrap="square" rtlCol="0">
            <a:spAutoFit/>
          </a:bodyPr>
          <a:lstStyle/>
          <a:p>
            <a:pPr>
              <a:lnSpc>
                <a:spcPct val="130000"/>
              </a:lnSpc>
            </a:pPr>
            <a:r>
              <a:rPr kumimoji="1" lang="ja-JP" altLang="en-US" sz="2000" b="1" u="sng" dirty="0">
                <a:solidFill>
                  <a:srgbClr val="FF3300"/>
                </a:solidFill>
                <a:latin typeface="BIZ UDPゴシック" panose="020B0400000000000000" pitchFamily="50" charset="-128"/>
                <a:ea typeface="BIZ UDPゴシック" panose="020B0400000000000000" pitchFamily="50" charset="-128"/>
              </a:rPr>
              <a:t>上手に活用すれば、楽しく便利な</a:t>
            </a:r>
            <a:r>
              <a:rPr kumimoji="1" lang="en-US" altLang="ja-JP" sz="2000" b="1" u="sng" dirty="0">
                <a:solidFill>
                  <a:srgbClr val="FF3300"/>
                </a:solidFill>
                <a:latin typeface="BIZ UDPゴシック" panose="020B0400000000000000" pitchFamily="50" charset="-128"/>
                <a:ea typeface="BIZ UDPゴシック" panose="020B0400000000000000" pitchFamily="50" charset="-128"/>
              </a:rPr>
              <a:t>SNS</a:t>
            </a:r>
            <a:r>
              <a:rPr lang="ja-JP" altLang="en-US" sz="2000" b="1" u="sng" dirty="0">
                <a:solidFill>
                  <a:srgbClr val="FF3300"/>
                </a:solidFill>
                <a:latin typeface="BIZ UDPゴシック" panose="020B0400000000000000" pitchFamily="50" charset="-128"/>
                <a:ea typeface="BIZ UDPゴシック" panose="020B0400000000000000" pitchFamily="50" charset="-128"/>
              </a:rPr>
              <a:t>ですが、その</a:t>
            </a:r>
            <a:r>
              <a:rPr kumimoji="1" lang="ja-JP" altLang="en-US" sz="2000" b="1" u="sng" dirty="0">
                <a:solidFill>
                  <a:srgbClr val="FF3300"/>
                </a:solidFill>
                <a:latin typeface="BIZ UDPゴシック" panose="020B0400000000000000" pitchFamily="50" charset="-128"/>
                <a:ea typeface="BIZ UDPゴシック" panose="020B0400000000000000" pitchFamily="50" charset="-128"/>
              </a:rPr>
              <a:t>一方で、注意して使わないと思わぬトラブルに巻き込まれることもあります。</a:t>
            </a:r>
            <a:endParaRPr kumimoji="1" lang="en-US" altLang="ja-JP" sz="2000" b="1" u="sng"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2000" b="1" u="sng" dirty="0">
              <a:solidFill>
                <a:srgbClr val="FF3300"/>
              </a:solidFill>
              <a:latin typeface="BIZ UDPゴシック" panose="020B0400000000000000" pitchFamily="50" charset="-128"/>
              <a:ea typeface="BIZ UDPゴシック" panose="020B0400000000000000" pitchFamily="50" charset="-128"/>
            </a:endParaRPr>
          </a:p>
        </p:txBody>
      </p:sp>
      <p:sp>
        <p:nvSpPr>
          <p:cNvPr id="8" name="Slide Number Placeholder 5">
            <a:extLst>
              <a:ext uri="{FF2B5EF4-FFF2-40B4-BE49-F238E27FC236}">
                <a16:creationId xmlns:a16="http://schemas.microsoft.com/office/drawing/2014/main" id="{1FF68E24-C24C-DE3A-FE10-66E9B18FD6AC}"/>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736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92691" y="227059"/>
            <a:ext cx="3855543" cy="480003"/>
          </a:xfrm>
        </p:spPr>
        <p:txBody>
          <a:bodyPr wrap="none">
            <a:spAutoFit/>
          </a:bodyPr>
          <a:lstStyle/>
          <a:p>
            <a:r>
              <a:rPr kumimoji="0" lang="en-US" altLang="ja-JP" kern="0"/>
              <a:t>SNS</a:t>
            </a:r>
            <a:r>
              <a:rPr kumimoji="0" lang="ja-JP" altLang="en-US" kern="0"/>
              <a:t>を使う際の注意点</a:t>
            </a:r>
          </a:p>
        </p:txBody>
      </p:sp>
      <p:sp>
        <p:nvSpPr>
          <p:cNvPr id="4" name="タイトル 1">
            <a:extLst>
              <a:ext uri="{FF2B5EF4-FFF2-40B4-BE49-F238E27FC236}">
                <a16:creationId xmlns:a16="http://schemas.microsoft.com/office/drawing/2014/main" id="{60231BB5-7D20-692B-9CB7-F232A015DBC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2-G</a:t>
            </a:r>
          </a:p>
        </p:txBody>
      </p:sp>
      <p:pic>
        <p:nvPicPr>
          <p:cNvPr id="8" name="図 7" descr="テキスト&#10;&#10;中程度の精度で自動的に生成された説明">
            <a:extLst>
              <a:ext uri="{FF2B5EF4-FFF2-40B4-BE49-F238E27FC236}">
                <a16:creationId xmlns:a16="http://schemas.microsoft.com/office/drawing/2014/main" id="{9C352528-CED4-F504-7026-F848E158C2B4}"/>
              </a:ext>
            </a:extLst>
          </p:cNvPr>
          <p:cNvPicPr>
            <a:picLocks noChangeAspect="1"/>
          </p:cNvPicPr>
          <p:nvPr/>
        </p:nvPicPr>
        <p:blipFill rotWithShape="1">
          <a:blip r:embed="rId3"/>
          <a:srcRect r="1729"/>
          <a:stretch/>
        </p:blipFill>
        <p:spPr>
          <a:xfrm>
            <a:off x="55404" y="1078522"/>
            <a:ext cx="8863309" cy="4712677"/>
          </a:xfrm>
          <a:prstGeom prst="rect">
            <a:avLst/>
          </a:prstGeom>
        </p:spPr>
      </p:pic>
      <p:sp>
        <p:nvSpPr>
          <p:cNvPr id="10" name="テキスト ボックス 9">
            <a:extLst>
              <a:ext uri="{FF2B5EF4-FFF2-40B4-BE49-F238E27FC236}">
                <a16:creationId xmlns:a16="http://schemas.microsoft.com/office/drawing/2014/main" id="{431F7918-CEFF-C051-9F7A-091623D3481E}"/>
              </a:ext>
            </a:extLst>
          </p:cNvPr>
          <p:cNvSpPr txBox="1"/>
          <p:nvPr/>
        </p:nvSpPr>
        <p:spPr>
          <a:xfrm>
            <a:off x="500994" y="1169668"/>
            <a:ext cx="8141972" cy="3756541"/>
          </a:xfrm>
          <a:prstGeom prst="rect">
            <a:avLst/>
          </a:prstGeom>
          <a:noFill/>
        </p:spPr>
        <p:txBody>
          <a:bodyPr wrap="square" rtlCol="0">
            <a:spAutoFit/>
          </a:bodyPr>
          <a:lstStyle/>
          <a:p>
            <a:pPr>
              <a:lnSpc>
                <a:spcPct val="13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①情報に振り回されない</a:t>
            </a:r>
            <a:endParaRPr kumimoji="1"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情報が手軽に手に入り、誰でもアクセスしやすい反面、真偽が疑わしい情報や不審な情報に行き当たったりすることもあります。</a:t>
            </a:r>
            <a:r>
              <a:rPr kumimoji="1" lang="en-US" altLang="ja-JP" b="1" u="sng" dirty="0">
                <a:solidFill>
                  <a:srgbClr val="FF3300"/>
                </a:solidFill>
                <a:latin typeface="BIZ UDPゴシック" panose="020B0400000000000000" pitchFamily="50" charset="-128"/>
                <a:ea typeface="BIZ UDPゴシック" panose="020B0400000000000000" pitchFamily="50" charset="-128"/>
              </a:rPr>
              <a:t>SNS</a:t>
            </a:r>
            <a:r>
              <a:rPr kumimoji="1" lang="ja-JP" altLang="en-US" b="1" u="sng" dirty="0">
                <a:solidFill>
                  <a:srgbClr val="FF3300"/>
                </a:solidFill>
                <a:latin typeface="BIZ UDPゴシック" panose="020B0400000000000000" pitchFamily="50" charset="-128"/>
                <a:ea typeface="BIZ UDPゴシック" panose="020B0400000000000000" pitchFamily="50" charset="-128"/>
              </a:rPr>
              <a:t>から得た情報の真偽についてはぜひ慎重にご判断いただくようにしてください。</a:t>
            </a:r>
            <a:endParaRPr kumimoji="1" lang="en-US" altLang="ja-JP" b="1" u="sng"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chemeClr val="accent1"/>
                </a:solidFill>
                <a:latin typeface="BIZ UDPゴシック" panose="020B0400000000000000" pitchFamily="50" charset="-128"/>
                <a:ea typeface="BIZ UDPゴシック" panose="020B0400000000000000" pitchFamily="50" charset="-128"/>
              </a:rPr>
              <a:t>②不用意に個人情報やプライバシーを発信しない</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情報の発信の手軽さから、思わぬところから個人情報が流出して</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しまう可能性もあり得ます</a:t>
            </a:r>
            <a:r>
              <a:rPr kumimoji="1" lang="ja-JP" altLang="en-US" b="1" dirty="0">
                <a:latin typeface="BIZ UDPゴシック" panose="020B0400000000000000" pitchFamily="50" charset="-128"/>
                <a:ea typeface="BIZ UDPゴシック" panose="020B0400000000000000" pitchFamily="50" charset="-128"/>
              </a:rPr>
              <a:t>。</a:t>
            </a:r>
            <a:r>
              <a:rPr lang="ja-JP" altLang="en-US" b="1" u="sng" dirty="0">
                <a:solidFill>
                  <a:srgbClr val="FF3300"/>
                </a:solidFill>
                <a:latin typeface="BIZ UDPゴシック" panose="020B0400000000000000" pitchFamily="50" charset="-128"/>
                <a:ea typeface="BIZ UDPゴシック" panose="020B0400000000000000" pitchFamily="50" charset="-128"/>
              </a:rPr>
              <a:t>氏名、住所、生年月日などの</a:t>
            </a:r>
            <a:r>
              <a:rPr kumimoji="1" lang="ja-JP" altLang="en-US" b="1" u="sng" dirty="0">
                <a:solidFill>
                  <a:srgbClr val="FF3300"/>
                </a:solidFill>
                <a:latin typeface="BIZ UDPゴシック" panose="020B0400000000000000" pitchFamily="50" charset="-128"/>
                <a:ea typeface="BIZ UDPゴシック" panose="020B0400000000000000" pitchFamily="50" charset="-128"/>
              </a:rPr>
              <a:t>個人情報や</a:t>
            </a:r>
            <a:endParaRPr kumimoji="1" lang="en-US" altLang="ja-JP" b="1" u="sng"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b="1" u="sng" dirty="0">
                <a:solidFill>
                  <a:srgbClr val="FF3300"/>
                </a:solidFill>
                <a:latin typeface="BIZ UDPゴシック" panose="020B0400000000000000" pitchFamily="50" charset="-128"/>
                <a:ea typeface="BIZ UDPゴシック" panose="020B0400000000000000" pitchFamily="50" charset="-128"/>
              </a:rPr>
              <a:t>銀行、カード類の金融情報、その他の</a:t>
            </a:r>
            <a:r>
              <a:rPr lang="ja-JP" altLang="en-US" b="1" u="sng" dirty="0">
                <a:solidFill>
                  <a:srgbClr val="FF3300"/>
                </a:solidFill>
                <a:latin typeface="BIZ UDPゴシック" panose="020B0400000000000000" pitchFamily="50" charset="-128"/>
                <a:ea typeface="BIZ UDPゴシック" panose="020B0400000000000000" pitchFamily="50" charset="-128"/>
              </a:rPr>
              <a:t>重大</a:t>
            </a:r>
            <a:r>
              <a:rPr kumimoji="1" lang="ja-JP" altLang="en-US" b="1" u="sng" dirty="0">
                <a:solidFill>
                  <a:srgbClr val="FF3300"/>
                </a:solidFill>
                <a:latin typeface="BIZ UDPゴシック" panose="020B0400000000000000" pitchFamily="50" charset="-128"/>
                <a:ea typeface="BIZ UDPゴシック" panose="020B0400000000000000" pitchFamily="50" charset="-128"/>
              </a:rPr>
              <a:t>事項は</a:t>
            </a:r>
            <a:r>
              <a:rPr kumimoji="1" lang="en-US" altLang="ja-JP" b="1" u="sng" dirty="0">
                <a:solidFill>
                  <a:srgbClr val="FF3300"/>
                </a:solidFill>
                <a:latin typeface="BIZ UDPゴシック" panose="020B0400000000000000" pitchFamily="50" charset="-128"/>
                <a:ea typeface="BIZ UDPゴシック" panose="020B0400000000000000" pitchFamily="50" charset="-128"/>
              </a:rPr>
              <a:t>SNS</a:t>
            </a:r>
            <a:r>
              <a:rPr kumimoji="1" lang="ja-JP" altLang="en-US" b="1" u="sng" dirty="0">
                <a:solidFill>
                  <a:srgbClr val="FF3300"/>
                </a:solidFill>
                <a:latin typeface="BIZ UDPゴシック" panose="020B0400000000000000" pitchFamily="50" charset="-128"/>
                <a:ea typeface="BIZ UDPゴシック" panose="020B0400000000000000" pitchFamily="50" charset="-128"/>
              </a:rPr>
              <a:t>上で</a:t>
            </a:r>
            <a:endParaRPr kumimoji="1" lang="en-US" altLang="ja-JP" b="1" u="sng"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b="1" u="sng" dirty="0">
                <a:solidFill>
                  <a:srgbClr val="FF3300"/>
                </a:solidFill>
                <a:latin typeface="BIZ UDPゴシック" panose="020B0400000000000000" pitchFamily="50" charset="-128"/>
                <a:ea typeface="BIZ UDPゴシック" panose="020B0400000000000000" pitchFamily="50" charset="-128"/>
              </a:rPr>
              <a:t>気軽に</a:t>
            </a:r>
            <a:r>
              <a:rPr lang="ja-JP" altLang="en-US" b="1" u="sng" dirty="0">
                <a:solidFill>
                  <a:srgbClr val="FF3300"/>
                </a:solidFill>
                <a:latin typeface="BIZ UDPゴシック" panose="020B0400000000000000" pitchFamily="50" charset="-128"/>
                <a:ea typeface="BIZ UDPゴシック" panose="020B0400000000000000" pitchFamily="50" charset="-128"/>
              </a:rPr>
              <a:t>発信しないように注意しましょう。</a:t>
            </a:r>
            <a:endParaRPr lang="en-US" altLang="ja-JP" b="1" u="sng" dirty="0">
              <a:solidFill>
                <a:srgbClr val="FF3300"/>
              </a:solidFill>
              <a:latin typeface="BIZ UDPゴシック" panose="020B0400000000000000" pitchFamily="50" charset="-128"/>
              <a:ea typeface="BIZ UDP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9C385588-57A8-5B45-1216-827F7DB02279}"/>
              </a:ext>
            </a:extLst>
          </p:cNvPr>
          <p:cNvPicPr>
            <a:picLocks noChangeAspect="1"/>
          </p:cNvPicPr>
          <p:nvPr/>
        </p:nvPicPr>
        <p:blipFill>
          <a:blip r:embed="rId4"/>
          <a:stretch>
            <a:fillRect/>
          </a:stretch>
        </p:blipFill>
        <p:spPr>
          <a:xfrm>
            <a:off x="6589928" y="3376897"/>
            <a:ext cx="2434801" cy="2480058"/>
          </a:xfrm>
          <a:prstGeom prst="rect">
            <a:avLst/>
          </a:prstGeom>
        </p:spPr>
      </p:pic>
      <p:sp>
        <p:nvSpPr>
          <p:cNvPr id="15" name="テキスト ボックス 14">
            <a:extLst>
              <a:ext uri="{FF2B5EF4-FFF2-40B4-BE49-F238E27FC236}">
                <a16:creationId xmlns:a16="http://schemas.microsoft.com/office/drawing/2014/main" id="{33BBDF15-AD27-EE2B-22B6-497221E8A83F}"/>
              </a:ext>
            </a:extLst>
          </p:cNvPr>
          <p:cNvSpPr txBox="1"/>
          <p:nvPr/>
        </p:nvSpPr>
        <p:spPr>
          <a:xfrm>
            <a:off x="258415" y="5507366"/>
            <a:ext cx="8978350" cy="775597"/>
          </a:xfrm>
          <a:prstGeom prst="rect">
            <a:avLst/>
          </a:prstGeom>
          <a:noFill/>
        </p:spPr>
        <p:txBody>
          <a:bodyPr wrap="square">
            <a:spAutoFit/>
          </a:bodyPr>
          <a:lstStyle/>
          <a:p>
            <a:pPr>
              <a:lnSpc>
                <a:spcPct val="120000"/>
              </a:lnSpc>
            </a:pPr>
            <a:endParaRPr kumimoji="1" lang="ja-JP" altLang="en-US" sz="2000" b="1" dirty="0">
              <a:solidFill>
                <a:schemeClr val="accent1"/>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以上の事柄を踏まえた上で十分に注意しながら楽しく</a:t>
            </a:r>
            <a:r>
              <a:rPr kumimoji="1" lang="en-US" altLang="ja-JP" sz="2000" b="1" dirty="0">
                <a:solidFill>
                  <a:schemeClr val="accent1"/>
                </a:solidFill>
                <a:latin typeface="BIZ UDPゴシック" panose="020B0400000000000000" pitchFamily="50" charset="-128"/>
                <a:ea typeface="BIZ UDPゴシック" panose="020B0400000000000000" pitchFamily="50" charset="-128"/>
              </a:rPr>
              <a:t>SNS</a:t>
            </a:r>
            <a:r>
              <a:rPr kumimoji="1" lang="ja-JP" altLang="en-US" sz="2000" b="1" dirty="0">
                <a:solidFill>
                  <a:schemeClr val="accent1"/>
                </a:solidFill>
                <a:latin typeface="BIZ UDPゴシック" panose="020B0400000000000000" pitchFamily="50" charset="-128"/>
                <a:ea typeface="BIZ UDPゴシック" panose="020B0400000000000000" pitchFamily="50" charset="-128"/>
              </a:rPr>
              <a:t>を活用しましょう。</a:t>
            </a:r>
          </a:p>
        </p:txBody>
      </p:sp>
      <p:sp>
        <p:nvSpPr>
          <p:cNvPr id="16" name="Slide Number Placeholder 5">
            <a:extLst>
              <a:ext uri="{FF2B5EF4-FFF2-40B4-BE49-F238E27FC236}">
                <a16:creationId xmlns:a16="http://schemas.microsoft.com/office/drawing/2014/main" id="{894737D7-2316-08E0-0250-67C8594523E1}"/>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2747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object 7" descr="「LINE」のアイコンと概要を説明する表の画像">
            <a:extLst>
              <a:ext uri="{FF2B5EF4-FFF2-40B4-BE49-F238E27FC236}">
                <a16:creationId xmlns:a16="http://schemas.microsoft.com/office/drawing/2014/main" id="{68C7B20D-4E06-4A73-BB9B-0B7DC60C7F28}"/>
              </a:ext>
            </a:extLst>
          </p:cNvPr>
          <p:cNvGraphicFramePr>
            <a:graphicFrameLocks noGrp="1"/>
          </p:cNvGraphicFramePr>
          <p:nvPr>
            <p:extLst>
              <p:ext uri="{D42A27DB-BD31-4B8C-83A1-F6EECF244321}">
                <p14:modId xmlns:p14="http://schemas.microsoft.com/office/powerpoint/2010/main" val="2062372972"/>
              </p:ext>
            </p:extLst>
          </p:nvPr>
        </p:nvGraphicFramePr>
        <p:xfrm>
          <a:off x="570857" y="4671081"/>
          <a:ext cx="8177143" cy="1771649"/>
        </p:xfrm>
        <a:graphic>
          <a:graphicData uri="http://schemas.openxmlformats.org/drawingml/2006/table">
            <a:tbl>
              <a:tblPr firstRow="1" bandRow="1">
                <a:tableStyleId>{2D5ABB26-0587-4C30-8999-92F81FD0307C}</a:tableStyleId>
              </a:tblPr>
              <a:tblGrid>
                <a:gridCol w="1264194">
                  <a:extLst>
                    <a:ext uri="{9D8B030D-6E8A-4147-A177-3AD203B41FA5}">
                      <a16:colId xmlns:a16="http://schemas.microsoft.com/office/drawing/2014/main" val="20000"/>
                    </a:ext>
                  </a:extLst>
                </a:gridCol>
                <a:gridCol w="4318099">
                  <a:extLst>
                    <a:ext uri="{9D8B030D-6E8A-4147-A177-3AD203B41FA5}">
                      <a16:colId xmlns:a16="http://schemas.microsoft.com/office/drawing/2014/main" val="20001"/>
                    </a:ext>
                  </a:extLst>
                </a:gridCol>
                <a:gridCol w="2594850">
                  <a:extLst>
                    <a:ext uri="{9D8B030D-6E8A-4147-A177-3AD203B41FA5}">
                      <a16:colId xmlns:a16="http://schemas.microsoft.com/office/drawing/2014/main" val="20002"/>
                    </a:ext>
                  </a:extLst>
                </a:gridCol>
              </a:tblGrid>
              <a:tr h="306875">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  アイコン</a:t>
                      </a: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en-US" altLang="ja-JP" sz="1800" b="0" i="0" dirty="0">
                          <a:latin typeface="BIZ UDPゴシック" panose="020B0400000000000000" pitchFamily="50" charset="-128"/>
                          <a:ea typeface="BIZ UDPゴシック" panose="020B0400000000000000" pitchFamily="50" charset="-128"/>
                          <a:cs typeface="Meiryo" charset="-128"/>
                        </a:rPr>
                        <a:t>  </a:t>
                      </a: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  アプリ</a:t>
                      </a: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464774">
                <a:tc>
                  <a:txBody>
                    <a:bodyPr/>
                    <a:lstStyle/>
                    <a:p>
                      <a:pPr>
                        <a:lnSpc>
                          <a:spcPts val="1700"/>
                        </a:lnSpc>
                      </a:pPr>
                      <a:endParaRPr lang="ja-JP" altLang="en-US" sz="1200" b="0" i="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just">
                        <a:lnSpc>
                          <a:spcPct val="125000"/>
                        </a:lnSpc>
                        <a:spcBef>
                          <a:spcPts val="0"/>
                        </a:spcBef>
                      </a:pPr>
                      <a:r>
                        <a:rPr lang="en-US" altLang="ja-JP" sz="1800" b="0" i="0" spc="100" dirty="0">
                          <a:latin typeface="BIZ UDPゴシック" panose="020B0400000000000000" pitchFamily="50" charset="-128"/>
                          <a:ea typeface="BIZ UDPゴシック" panose="020B0400000000000000" pitchFamily="50" charset="-128"/>
                          <a:cs typeface="Meiryo" charset="-128"/>
                        </a:rPr>
                        <a:t>LINE</a:t>
                      </a:r>
                      <a:r>
                        <a:rPr lang="ja-JP" altLang="en-US" sz="1800" b="0" i="0" spc="-25" dirty="0">
                          <a:latin typeface="BIZ UDPゴシック" panose="020B0400000000000000" pitchFamily="50" charset="-128"/>
                          <a:ea typeface="BIZ UDPゴシック" panose="020B0400000000000000" pitchFamily="50" charset="-128"/>
                          <a:cs typeface="Meiryo" charset="-128"/>
                        </a:rPr>
                        <a:t>は</a:t>
                      </a:r>
                      <a:r>
                        <a:rPr lang="ja-JP" altLang="en-US" sz="1800" b="0" i="0" spc="10" dirty="0">
                          <a:latin typeface="BIZ UDPゴシック" panose="020B0400000000000000" pitchFamily="50" charset="-128"/>
                          <a:ea typeface="BIZ UDPゴシック" panose="020B0400000000000000" pitchFamily="50" charset="-128"/>
                          <a:cs typeface="Meiryo" charset="-128"/>
                        </a:rPr>
                        <a:t>、</a:t>
                      </a:r>
                      <a:r>
                        <a:rPr lang="en-US" altLang="ja-JP" sz="1800" b="0" i="0" spc="10" dirty="0">
                          <a:latin typeface="BIZ UDPゴシック" panose="020B0400000000000000" pitchFamily="50" charset="-128"/>
                          <a:ea typeface="BIZ UDPゴシック" panose="020B0400000000000000" pitchFamily="50" charset="-128"/>
                          <a:cs typeface="Meiryo" charset="-128"/>
                        </a:rPr>
                        <a:t>24</a:t>
                      </a:r>
                      <a:r>
                        <a:rPr lang="ja-JP" altLang="en-US" sz="1800" b="0" i="0" dirty="0">
                          <a:latin typeface="BIZ UDPゴシック" panose="020B0400000000000000" pitchFamily="50" charset="-128"/>
                          <a:ea typeface="BIZ UDPゴシック" panose="020B0400000000000000" pitchFamily="50" charset="-128"/>
                          <a:cs typeface="Meiryo" charset="-128"/>
                        </a:rPr>
                        <a:t>時間</a:t>
                      </a:r>
                      <a:r>
                        <a:rPr lang="ja-JP" altLang="en-US" sz="1800" b="0" i="0" spc="-15" dirty="0">
                          <a:latin typeface="BIZ UDPゴシック" panose="020B0400000000000000" pitchFamily="50" charset="-128"/>
                          <a:ea typeface="BIZ UDPゴシック" panose="020B0400000000000000" pitchFamily="50" charset="-128"/>
                          <a:cs typeface="Meiryo" charset="-128"/>
                        </a:rPr>
                        <a:t>い</a:t>
                      </a:r>
                      <a:r>
                        <a:rPr lang="ja-JP" altLang="en-US" sz="1800" b="0" i="0" spc="-40" dirty="0">
                          <a:latin typeface="BIZ UDPゴシック" panose="020B0400000000000000" pitchFamily="50" charset="-128"/>
                          <a:ea typeface="BIZ UDPゴシック" panose="020B0400000000000000" pitchFamily="50" charset="-128"/>
                          <a:cs typeface="Meiryo" charset="-128"/>
                        </a:rPr>
                        <a:t>つ</a:t>
                      </a:r>
                      <a:r>
                        <a:rPr lang="ja-JP" altLang="en-US" sz="1800" b="0" i="0" spc="-20" dirty="0">
                          <a:latin typeface="BIZ UDPゴシック" panose="020B0400000000000000" pitchFamily="50" charset="-128"/>
                          <a:ea typeface="BIZ UDPゴシック" panose="020B0400000000000000" pitchFamily="50" charset="-128"/>
                          <a:cs typeface="Meiryo" charset="-128"/>
                        </a:rPr>
                        <a:t>で</a:t>
                      </a:r>
                      <a:r>
                        <a:rPr lang="ja-JP" altLang="en-US" sz="1800" b="0" i="0" spc="-40" dirty="0">
                          <a:latin typeface="BIZ UDPゴシック" panose="020B0400000000000000" pitchFamily="50" charset="-128"/>
                          <a:ea typeface="BIZ UDPゴシック" panose="020B0400000000000000" pitchFamily="50" charset="-128"/>
                          <a:cs typeface="Meiryo" charset="-128"/>
                        </a:rPr>
                        <a:t>も</a:t>
                      </a:r>
                      <a:r>
                        <a:rPr lang="ja-JP" altLang="en-US" sz="1800" b="0" i="0" spc="10" dirty="0">
                          <a:latin typeface="BIZ UDPゴシック" panose="020B0400000000000000" pitchFamily="50" charset="-128"/>
                          <a:ea typeface="BIZ UDPゴシック" panose="020B0400000000000000" pitchFamily="50" charset="-128"/>
                          <a:cs typeface="Meiryo" charset="-128"/>
                        </a:rPr>
                        <a:t>、ど</a:t>
                      </a:r>
                      <a:r>
                        <a:rPr lang="ja-JP" altLang="en-US" sz="1800" b="0" i="0" spc="-5" dirty="0">
                          <a:latin typeface="BIZ UDPゴシック" panose="020B0400000000000000" pitchFamily="50" charset="-128"/>
                          <a:ea typeface="BIZ UDPゴシック" panose="020B0400000000000000" pitchFamily="50" charset="-128"/>
                          <a:cs typeface="Meiryo" charset="-128"/>
                        </a:rPr>
                        <a:t>こ</a:t>
                      </a:r>
                      <a:r>
                        <a:rPr lang="ja-JP" altLang="en-US" sz="1800" b="0" i="0" spc="-20" dirty="0">
                          <a:latin typeface="BIZ UDPゴシック" panose="020B0400000000000000" pitchFamily="50" charset="-128"/>
                          <a:ea typeface="BIZ UDPゴシック" panose="020B0400000000000000" pitchFamily="50" charset="-128"/>
                          <a:cs typeface="Meiryo" charset="-128"/>
                        </a:rPr>
                        <a:t>で</a:t>
                      </a:r>
                      <a:r>
                        <a:rPr lang="ja-JP" altLang="en-US" sz="1800" b="0" i="0" spc="-40" dirty="0">
                          <a:latin typeface="BIZ UDPゴシック" panose="020B0400000000000000" pitchFamily="50" charset="-128"/>
                          <a:ea typeface="BIZ UDPゴシック" panose="020B0400000000000000" pitchFamily="50" charset="-128"/>
                          <a:cs typeface="Meiryo" charset="-128"/>
                        </a:rPr>
                        <a:t>も</a:t>
                      </a:r>
                      <a:r>
                        <a:rPr lang="ja-JP" altLang="en-US" sz="1800" b="0" i="0" spc="10" dirty="0">
                          <a:latin typeface="BIZ UDPゴシック" panose="020B0400000000000000" pitchFamily="50" charset="-128"/>
                          <a:ea typeface="BIZ UDPゴシック" panose="020B0400000000000000" pitchFamily="50" charset="-128"/>
                          <a:cs typeface="Meiryo" charset="-128"/>
                        </a:rPr>
                        <a:t>、</a:t>
                      </a:r>
                      <a:r>
                        <a:rPr lang="en-US" altLang="ja-JP" sz="1800" b="0" i="0" spc="10" dirty="0">
                          <a:latin typeface="BIZ UDPゴシック" panose="020B0400000000000000" pitchFamily="50" charset="-128"/>
                          <a:ea typeface="BIZ UDPゴシック" panose="020B0400000000000000" pitchFamily="50" charset="-128"/>
                          <a:cs typeface="Meiryo" charset="-128"/>
                        </a:rPr>
                        <a:t> </a:t>
                      </a:r>
                      <a:r>
                        <a:rPr lang="ja-JP" altLang="en-US" sz="1800" b="0" i="0" spc="10" dirty="0">
                          <a:latin typeface="BIZ UDPゴシック" panose="020B0400000000000000" pitchFamily="50" charset="-128"/>
                          <a:ea typeface="BIZ UDPゴシック" panose="020B0400000000000000" pitchFamily="50" charset="-128"/>
                          <a:cs typeface="Meiryo" charset="-128"/>
                        </a:rPr>
                        <a:t>無料で好きなだけ通話やメールやトーク</a:t>
                      </a:r>
                      <a:r>
                        <a:rPr lang="ja-JP" altLang="en-US" sz="1800" b="0" i="0" dirty="0">
                          <a:latin typeface="BIZ UDPゴシック" panose="020B0400000000000000" pitchFamily="50" charset="-128"/>
                          <a:ea typeface="BIZ UDPゴシック" panose="020B0400000000000000" pitchFamily="50" charset="-128"/>
                          <a:cs typeface="Meiryo" charset="-128"/>
                        </a:rPr>
                        <a:t>が</a:t>
                      </a:r>
                      <a:r>
                        <a:rPr lang="ja-JP" altLang="en-US" sz="1800" b="0" i="0" spc="10" dirty="0">
                          <a:latin typeface="BIZ UDPゴシック" panose="020B0400000000000000" pitchFamily="50" charset="-128"/>
                          <a:ea typeface="BIZ UDPゴシック" panose="020B0400000000000000" pitchFamily="50" charset="-128"/>
                          <a:cs typeface="Meiryo" charset="-128"/>
                        </a:rPr>
                        <a:t>楽しめる新しいコミュニケーションアプリ</a:t>
                      </a:r>
                      <a:r>
                        <a:rPr lang="ja-JP" altLang="en-US" sz="1800" b="0" i="0" spc="-20" dirty="0">
                          <a:latin typeface="BIZ UDPゴシック" panose="020B0400000000000000" pitchFamily="50" charset="-128"/>
                          <a:ea typeface="BIZ UDPゴシック" panose="020B0400000000000000" pitchFamily="50" charset="-128"/>
                          <a:cs typeface="Meiryo" charset="-128"/>
                        </a:rPr>
                        <a:t>で</a:t>
                      </a:r>
                      <a:r>
                        <a:rPr lang="ja-JP" altLang="en-US" sz="1800" b="0" i="0" spc="-10" dirty="0">
                          <a:latin typeface="BIZ UDPゴシック" panose="020B0400000000000000" pitchFamily="50" charset="-128"/>
                          <a:ea typeface="BIZ UDPゴシック" panose="020B0400000000000000" pitchFamily="50" charset="-128"/>
                          <a:cs typeface="Meiryo" charset="-128"/>
                        </a:rPr>
                        <a:t>す</a:t>
                      </a:r>
                      <a:r>
                        <a:rPr lang="ja-JP" altLang="en-US" sz="1800" b="0" i="0" spc="10" dirty="0">
                          <a:latin typeface="BIZ UDPゴシック" panose="020B0400000000000000" pitchFamily="50" charset="-128"/>
                          <a:ea typeface="BIZ UDPゴシック" panose="020B0400000000000000" pitchFamily="50" charset="-128"/>
                          <a:cs typeface="Meiryo" charset="-128"/>
                        </a:rPr>
                        <a:t>。</a:t>
                      </a:r>
                      <a:endParaRPr lang="ja-JP" altLang="en-US" sz="1800" b="0" i="0" dirty="0">
                        <a:latin typeface="BIZ UDPゴシック" panose="020B0400000000000000" pitchFamily="50" charset="-128"/>
                        <a:ea typeface="BIZ UDPゴシック" panose="020B0400000000000000" pitchFamily="50" charset="-128"/>
                        <a:cs typeface="Meiryo" charset="-128"/>
                      </a:endParaRPr>
                    </a:p>
                  </a:txBody>
                  <a:tcPr marL="36000" marR="108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0">
                        <a:lnSpc>
                          <a:spcPct val="125000"/>
                        </a:lnSpc>
                        <a:spcBef>
                          <a:spcPts val="155"/>
                        </a:spcBef>
                      </a:pPr>
                      <a:r>
                        <a:rPr lang="en-US" altLang="ja-JP" sz="1200" b="0" i="0" spc="-20" dirty="0">
                          <a:latin typeface="BIZ UDPゴシック" panose="020B0400000000000000" pitchFamily="50" charset="-128"/>
                          <a:ea typeface="BIZ UDPゴシック" panose="020B0400000000000000" pitchFamily="50" charset="-128"/>
                          <a:cs typeface="Meiryo" charset="-128"/>
                        </a:rPr>
                        <a:t> </a:t>
                      </a:r>
                      <a:r>
                        <a:rPr lang="en-US" altLang="ja-JP" sz="1800" b="0" i="0" spc="-20" dirty="0">
                          <a:latin typeface="BIZ UDPゴシック" panose="020B0400000000000000" pitchFamily="50" charset="-128"/>
                          <a:ea typeface="BIZ UDPゴシック" panose="020B0400000000000000" pitchFamily="50" charset="-128"/>
                          <a:cs typeface="Meiryo" charset="-128"/>
                        </a:rPr>
                        <a:t>LINE</a:t>
                      </a:r>
                    </a:p>
                    <a:p>
                      <a:pPr marL="0">
                        <a:lnSpc>
                          <a:spcPct val="125000"/>
                        </a:lnSpc>
                        <a:spcBef>
                          <a:spcPts val="155"/>
                        </a:spcBef>
                      </a:pPr>
                      <a:r>
                        <a:rPr lang="en-US" altLang="ja-JP" sz="1800" b="0" i="0" spc="100" dirty="0">
                          <a:latin typeface="BIZ UDPゴシック" panose="020B0400000000000000" pitchFamily="50" charset="-128"/>
                          <a:ea typeface="BIZ UDPゴシック" panose="020B0400000000000000" pitchFamily="50" charset="-128"/>
                          <a:cs typeface="Meiryo" charset="-128"/>
                        </a:rPr>
                        <a:t> LINE</a:t>
                      </a:r>
                      <a:r>
                        <a:rPr lang="en-US" altLang="ja-JP" sz="1800" b="0" i="0" spc="-215" dirty="0">
                          <a:latin typeface="BIZ UDPゴシック" panose="020B0400000000000000" pitchFamily="50" charset="-128"/>
                          <a:ea typeface="BIZ UDPゴシック" panose="020B0400000000000000" pitchFamily="50" charset="-128"/>
                          <a:cs typeface="Meiryo" charset="-128"/>
                        </a:rPr>
                        <a:t> </a:t>
                      </a:r>
                      <a:r>
                        <a:rPr lang="en-US" altLang="ja-JP" sz="1800" b="0" i="0" spc="60" dirty="0">
                          <a:latin typeface="BIZ UDPゴシック" panose="020B0400000000000000" pitchFamily="50" charset="-128"/>
                          <a:ea typeface="BIZ UDPゴシック" panose="020B0400000000000000" pitchFamily="50" charset="-128"/>
                          <a:cs typeface="Meiryo" charset="-128"/>
                        </a:rPr>
                        <a:t>Corporation</a:t>
                      </a:r>
                      <a:endParaRPr lang="en-US" altLang="ja-JP" sz="1800" b="0" i="0" dirty="0">
                        <a:latin typeface="BIZ UDPゴシック" panose="020B0400000000000000" pitchFamily="50" charset="-128"/>
                        <a:ea typeface="BIZ UDPゴシック" panose="020B0400000000000000" pitchFamily="50" charset="-128"/>
                        <a:cs typeface="Meiryo" charset="-128"/>
                      </a:endParaRPr>
                    </a:p>
                    <a:p>
                      <a:pPr marL="0" lvl="0">
                        <a:lnSpc>
                          <a:spcPct val="125000"/>
                        </a:lnSpc>
                        <a:spcBef>
                          <a:spcPts val="155"/>
                        </a:spcBef>
                        <a:buNone/>
                      </a:pPr>
                      <a:r>
                        <a:rPr lang="en-US" altLang="ja-JP" sz="1800" b="0" i="0" spc="60" dirty="0">
                          <a:latin typeface="BIZ UDPゴシック" panose="020B0400000000000000" pitchFamily="50" charset="-128"/>
                          <a:ea typeface="BIZ UDPゴシック" panose="020B0400000000000000" pitchFamily="50" charset="-128"/>
                          <a:cs typeface="Meiryo" charset="-128"/>
                        </a:rPr>
                        <a:t> （Ver. 13.8.0）</a:t>
                      </a:r>
                      <a:br>
                        <a:rPr lang="en-US" altLang="ja-JP" sz="1800" b="0" i="0" spc="60" dirty="0">
                          <a:latin typeface="BIZ UDPゴシック" panose="020B0400000000000000" pitchFamily="50" charset="-128"/>
                          <a:ea typeface="BIZ UDPゴシック" panose="020B0400000000000000" pitchFamily="50" charset="-128"/>
                          <a:cs typeface="Meiryo" charset="-128"/>
                        </a:rPr>
                      </a:br>
                      <a:r>
                        <a:rPr lang="en-US" altLang="ja-JP" sz="1800" b="0" i="0" dirty="0">
                          <a:latin typeface="BIZ UDPゴシック" panose="020B0400000000000000" pitchFamily="50" charset="-128"/>
                          <a:ea typeface="BIZ UDPゴシック" panose="020B0400000000000000" pitchFamily="50" charset="-128"/>
                          <a:cs typeface="Meiryo" charset="-128"/>
                        </a:rPr>
                        <a:t> </a:t>
                      </a:r>
                      <a:r>
                        <a:rPr lang="ja-JP" altLang="en-US" sz="1800" b="0" i="0" dirty="0">
                          <a:latin typeface="BIZ UDPゴシック" panose="020B0400000000000000" pitchFamily="50" charset="-128"/>
                          <a:ea typeface="BIZ UDPゴシック" panose="020B0400000000000000" pitchFamily="50" charset="-128"/>
                          <a:cs typeface="Meiryo" charset="-128"/>
                        </a:rPr>
                        <a:t>無料（一部有料）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図 11"/>
          <p:cNvPicPr>
            <a:picLocks noChangeAspect="1"/>
          </p:cNvPicPr>
          <p:nvPr/>
        </p:nvPicPr>
        <p:blipFill>
          <a:blip r:embed="rId4"/>
          <a:stretch>
            <a:fillRect/>
          </a:stretch>
        </p:blipFill>
        <p:spPr>
          <a:xfrm>
            <a:off x="629049" y="5188576"/>
            <a:ext cx="1159446" cy="10153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5" name="タイトル 1"/>
          <p:cNvSpPr>
            <a:spLocks noGrp="1" noChangeAspect="1"/>
          </p:cNvSpPr>
          <p:nvPr>
            <p:ph type="ctrTitle"/>
          </p:nvPr>
        </p:nvSpPr>
        <p:spPr>
          <a:xfrm>
            <a:off x="1392691" y="183970"/>
            <a:ext cx="1712328" cy="523092"/>
          </a:xfrm>
        </p:spPr>
        <p:txBody>
          <a:bodyPr vert="horz" wrap="none">
            <a:spAutoFit/>
          </a:bodyPr>
          <a:lstStyle/>
          <a:p>
            <a:pPr>
              <a:lnSpc>
                <a:spcPct val="100000"/>
              </a:lnSpc>
            </a:pPr>
            <a:r>
              <a:rPr kumimoji="0" lang="en-US" altLang="ja-JP" kern="0" dirty="0"/>
              <a:t>SNS</a:t>
            </a:r>
            <a:r>
              <a:rPr kumimoji="0" lang="ja-JP" altLang="en-US" kern="0" dirty="0"/>
              <a:t>とは</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4294967295"/>
          </p:nvPr>
        </p:nvSpPr>
        <p:spPr>
          <a:xfrm>
            <a:off x="540570" y="1027190"/>
            <a:ext cx="7990687" cy="2557462"/>
          </a:xfrm>
        </p:spPr>
        <p:txBody>
          <a:bodyPr vert="horz" lIns="91440" tIns="45720" rIns="91440" bIns="45720" rtlCol="0" anchor="t">
            <a:noAutofit/>
          </a:bodyPr>
          <a:lstStyle/>
          <a:p>
            <a:pPr marL="0" indent="0">
              <a:lnSpc>
                <a:spcPct val="130000"/>
              </a:lnSpc>
              <a:spcBef>
                <a:spcPts val="1200"/>
              </a:spcBef>
              <a:buNone/>
            </a:pPr>
            <a:r>
              <a:rPr lang="ja-JP" altLang="en-US" sz="2400" dirty="0">
                <a:latin typeface="BIZ UDPゴシック" panose="020B0400000000000000" pitchFamily="50" charset="-128"/>
                <a:ea typeface="BIZ UDPゴシック" panose="020B0400000000000000" pitchFamily="50" charset="-128"/>
              </a:rPr>
              <a:t>ＳＮＳとは、ソーシャル・ネットワーキング・サービスの略で、人々がインターネット上で交流を図るためのサービスです。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1200"/>
              </a:spcBef>
              <a:buNone/>
            </a:pPr>
            <a:r>
              <a:rPr lang="en-US" altLang="ja-JP" sz="2400" dirty="0">
                <a:latin typeface="BIZ UDPゴシック" panose="020B0400000000000000" pitchFamily="50" charset="-128"/>
                <a:ea typeface="BIZ UDPゴシック" panose="020B0400000000000000" pitchFamily="50" charset="-128"/>
              </a:rPr>
              <a:t>SNS</a:t>
            </a:r>
            <a:r>
              <a:rPr lang="ja-JP" altLang="en-US" sz="2400" dirty="0">
                <a:latin typeface="BIZ UDPゴシック" panose="020B0400000000000000" pitchFamily="50" charset="-128"/>
                <a:ea typeface="BIZ UDPゴシック" panose="020B0400000000000000" pitchFamily="50" charset="-128"/>
              </a:rPr>
              <a:t>には</a:t>
            </a:r>
            <a:r>
              <a:rPr lang="en-US" altLang="ja-JP" sz="2400" dirty="0">
                <a:latin typeface="BIZ UDPゴシック" panose="020B0400000000000000" pitchFamily="50" charset="-128"/>
                <a:ea typeface="BIZ UDPゴシック" panose="020B0400000000000000" pitchFamily="50" charset="-128"/>
              </a:rPr>
              <a:t>Twitter</a:t>
            </a:r>
            <a:r>
              <a:rPr lang="ja-JP" altLang="en-US" sz="2400" dirty="0">
                <a:latin typeface="BIZ UDPゴシック" panose="020B0400000000000000" pitchFamily="50" charset="-128"/>
                <a:ea typeface="BIZ UDPゴシック" panose="020B0400000000000000" pitchFamily="50" charset="-128"/>
              </a:rPr>
              <a:t>や</a:t>
            </a:r>
            <a:r>
              <a:rPr lang="en-US" altLang="ja-JP" sz="2400" dirty="0">
                <a:latin typeface="BIZ UDPゴシック" panose="020B0400000000000000" pitchFamily="50" charset="-128"/>
                <a:ea typeface="BIZ UDPゴシック" panose="020B0400000000000000" pitchFamily="50" charset="-128"/>
              </a:rPr>
              <a:t>Facebook</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Instagram</a:t>
            </a:r>
            <a:r>
              <a:rPr lang="ja-JP" altLang="en-US" sz="2400" dirty="0">
                <a:latin typeface="BIZ UDPゴシック" panose="020B0400000000000000" pitchFamily="50" charset="-128"/>
                <a:ea typeface="BIZ UDPゴシック" panose="020B0400000000000000" pitchFamily="50" charset="-128"/>
              </a:rPr>
              <a:t>など様々な特徴を持ったサービスがありますが、今回は文字やスタンプなどを使って連絡を取り合ったり、インターネット回線を利用して無料で通話できる機能を備えた</a:t>
            </a:r>
            <a:r>
              <a:rPr lang="en-US" altLang="ja-JP" sz="2400" dirty="0">
                <a:latin typeface="BIZ UDPゴシック" panose="020B0400000000000000" pitchFamily="50" charset="-128"/>
                <a:ea typeface="BIZ UDPゴシック" panose="020B0400000000000000" pitchFamily="50" charset="-128"/>
              </a:rPr>
              <a:t>LINE</a:t>
            </a:r>
            <a:r>
              <a:rPr lang="ja-JP" altLang="en-US" sz="2400" dirty="0">
                <a:latin typeface="BIZ UDPゴシック" panose="020B0400000000000000" pitchFamily="50" charset="-128"/>
                <a:ea typeface="BIZ UDPゴシック" panose="020B0400000000000000" pitchFamily="50" charset="-128"/>
              </a:rPr>
              <a:t>の使い方をご紹介していきます。</a:t>
            </a:r>
          </a:p>
        </p:txBody>
      </p:sp>
      <p:sp>
        <p:nvSpPr>
          <p:cNvPr id="3" name="タイトル 1">
            <a:extLst>
              <a:ext uri="{FF2B5EF4-FFF2-40B4-BE49-F238E27FC236}">
                <a16:creationId xmlns:a16="http://schemas.microsoft.com/office/drawing/2014/main" id="{7743EDA7-0B8B-DFBD-0FDD-A5B52C536D9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5" name="Slide Number Placeholder 5">
            <a:extLst>
              <a:ext uri="{FF2B5EF4-FFF2-40B4-BE49-F238E27FC236}">
                <a16:creationId xmlns:a16="http://schemas.microsoft.com/office/drawing/2014/main" id="{D5636E48-E8CE-3CC2-05A7-1273EC5FFA1B}"/>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4295805-C75B-6333-CF98-E9D88F0AA307}"/>
              </a:ext>
            </a:extLst>
          </p:cNvPr>
          <p:cNvPicPr>
            <a:picLocks noChangeAspect="1"/>
          </p:cNvPicPr>
          <p:nvPr/>
        </p:nvPicPr>
        <p:blipFill>
          <a:blip r:embed="rId4"/>
          <a:stretch>
            <a:fillRect/>
          </a:stretch>
        </p:blipFill>
        <p:spPr>
          <a:xfrm>
            <a:off x="5716400" y="2522122"/>
            <a:ext cx="1942426" cy="4181342"/>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lang="en-US" altLang="ja-JP" dirty="0"/>
              <a:t>LINE</a:t>
            </a:r>
            <a:r>
              <a:rPr lang="ja-JP" altLang="en-US" dirty="0"/>
              <a:t>のインストール［</a:t>
            </a:r>
            <a:r>
              <a:rPr lang="en-US" altLang="ja-JP" dirty="0"/>
              <a:t>Android</a:t>
            </a:r>
            <a:r>
              <a:rPr lang="ja-JP" altLang="en-US" dirty="0"/>
              <a:t>］</a:t>
            </a:r>
            <a:endParaRPr kumimoji="0" lang="ja-JP" altLang="en-US" kern="0" dirty="0"/>
          </a:p>
        </p:txBody>
      </p:sp>
      <p:sp>
        <p:nvSpPr>
          <p:cNvPr id="3" name="タイトル 1">
            <a:extLst>
              <a:ext uri="{FF2B5EF4-FFF2-40B4-BE49-F238E27FC236}">
                <a16:creationId xmlns:a16="http://schemas.microsoft.com/office/drawing/2014/main" id="{E0C08D77-2E59-C29D-6702-356B092753C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5" name="字幕 14">
            <a:extLst>
              <a:ext uri="{FF2B5EF4-FFF2-40B4-BE49-F238E27FC236}">
                <a16:creationId xmlns:a16="http://schemas.microsoft.com/office/drawing/2014/main" id="{3370D41F-02F1-5B4B-D5B8-2534F8D91890}"/>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のインストールをしましょう</a:t>
            </a:r>
          </a:p>
        </p:txBody>
      </p:sp>
      <p:sp>
        <p:nvSpPr>
          <p:cNvPr id="8" name="テキスト ボックス 7">
            <a:extLst>
              <a:ext uri="{FF2B5EF4-FFF2-40B4-BE49-F238E27FC236}">
                <a16:creationId xmlns:a16="http://schemas.microsoft.com/office/drawing/2014/main" id="{6AB4F61B-5CF9-594E-AE6D-75728AB56D07}"/>
              </a:ext>
            </a:extLst>
          </p:cNvPr>
          <p:cNvSpPr txBox="1"/>
          <p:nvPr/>
        </p:nvSpPr>
        <p:spPr>
          <a:xfrm>
            <a:off x="622524"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B74BDB72-D4B1-F12D-B6AA-CB67B4E36FBF}"/>
              </a:ext>
            </a:extLst>
          </p:cNvPr>
          <p:cNvSpPr txBox="1"/>
          <p:nvPr/>
        </p:nvSpPr>
        <p:spPr>
          <a:xfrm>
            <a:off x="1263651" y="1599711"/>
            <a:ext cx="3118873"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ホーム画面で</a:t>
            </a:r>
            <a:r>
              <a:rPr lang="en-US" altLang="ja-JP" spc="-80" dirty="0">
                <a:latin typeface="BIZ UDPゴシック" panose="020B0400000000000000" pitchFamily="50" charset="-128"/>
                <a:ea typeface="BIZ UDPゴシック" panose="020B0400000000000000" pitchFamily="50" charset="-128"/>
                <a:cs typeface="IPAexGothic"/>
              </a:rPr>
              <a:t>Play</a:t>
            </a:r>
            <a:r>
              <a:rPr lang="ja-JP" altLang="en-US" spc="-80" dirty="0">
                <a:latin typeface="BIZ UDPゴシック" panose="020B0400000000000000" pitchFamily="50" charset="-128"/>
                <a:ea typeface="BIZ UDPゴシック" panose="020B0400000000000000" pitchFamily="50" charset="-128"/>
                <a:cs typeface="IPAexGothic"/>
              </a:rPr>
              <a:t>ストア</a:t>
            </a:r>
            <a:r>
              <a:rPr lang="en-US" altLang="ja-JP" spc="-80" dirty="0">
                <a:latin typeface="BIZ UDPゴシック" panose="020B0400000000000000" pitchFamily="50" charset="-128"/>
                <a:ea typeface="BIZ UDPゴシック" panose="020B0400000000000000" pitchFamily="50" charset="-128"/>
                <a:cs typeface="IPAexGothic"/>
              </a:rPr>
              <a:t>      </a:t>
            </a:r>
            <a:r>
              <a:rPr lang="ja-JP" altLang="en-US" spc="-80" dirty="0">
                <a:latin typeface="BIZ UDPゴシック" panose="020B0400000000000000" pitchFamily="50" charset="-128"/>
                <a:ea typeface="BIZ UDPゴシック" panose="020B0400000000000000" pitchFamily="50" charset="-128"/>
                <a:cs typeface="IPAexGothic"/>
              </a:rPr>
              <a:t>　　　　</a:t>
            </a:r>
            <a:endParaRPr lang="en-US" altLang="ja-JP"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を押します</a:t>
            </a:r>
            <a:endParaRPr lang="ja-JP" altLang="en-US" dirty="0">
              <a:latin typeface="BIZ UDPゴシック" panose="020B0400000000000000" pitchFamily="50" charset="-128"/>
              <a:ea typeface="BIZ UDPゴシック" panose="020B0400000000000000" pitchFamily="50" charset="-128"/>
              <a:cs typeface="IPAexGothic"/>
            </a:endParaRPr>
          </a:p>
        </p:txBody>
      </p:sp>
      <p:pic>
        <p:nvPicPr>
          <p:cNvPr id="12" name="図 11" descr="ロゴ が含まれている画像&#10;&#10;自動的に生成された説明">
            <a:extLst>
              <a:ext uri="{FF2B5EF4-FFF2-40B4-BE49-F238E27FC236}">
                <a16:creationId xmlns:a16="http://schemas.microsoft.com/office/drawing/2014/main" id="{572D6B3D-C56C-BB75-1FA0-234B943E57EA}"/>
              </a:ext>
            </a:extLst>
          </p:cNvPr>
          <p:cNvPicPr>
            <a:picLocks noChangeAspect="1"/>
          </p:cNvPicPr>
          <p:nvPr/>
        </p:nvPicPr>
        <p:blipFill>
          <a:blip r:embed="rId7"/>
          <a:stretch>
            <a:fillRect/>
          </a:stretch>
        </p:blipFill>
        <p:spPr>
          <a:xfrm>
            <a:off x="3759035" y="1682430"/>
            <a:ext cx="269359" cy="26463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15" name="テキスト ボックス 14">
            <a:extLst>
              <a:ext uri="{FF2B5EF4-FFF2-40B4-BE49-F238E27FC236}">
                <a16:creationId xmlns:a16="http://schemas.microsoft.com/office/drawing/2014/main" id="{ADBB4981-8A58-DC67-ABEB-590493AA07C8}"/>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36273950-C498-C2AE-EA2D-3892C0ABA5B0}"/>
              </a:ext>
            </a:extLst>
          </p:cNvPr>
          <p:cNvSpPr txBox="1"/>
          <p:nvPr/>
        </p:nvSpPr>
        <p:spPr>
          <a:xfrm>
            <a:off x="5724525" y="1599711"/>
            <a:ext cx="3225110"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「アプリとゲームを</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a:t>
            </a: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と記載の検索枠を押します</a:t>
            </a:r>
          </a:p>
        </p:txBody>
      </p:sp>
      <p:cxnSp>
        <p:nvCxnSpPr>
          <p:cNvPr id="21" name="直線矢印コネクタ 20">
            <a:extLst>
              <a:ext uri="{FF2B5EF4-FFF2-40B4-BE49-F238E27FC236}">
                <a16:creationId xmlns:a16="http://schemas.microsoft.com/office/drawing/2014/main" id="{F539FC27-F384-19F8-3196-03268C95D1D3}"/>
              </a:ext>
            </a:extLst>
          </p:cNvPr>
          <p:cNvCxnSpPr>
            <a:cxnSpLocks/>
          </p:cNvCxnSpPr>
          <p:nvPr/>
        </p:nvCxnSpPr>
        <p:spPr>
          <a:xfrm>
            <a:off x="4504795" y="4364888"/>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748AFA30-EB0C-F7A7-A95A-C68140198155}"/>
              </a:ext>
            </a:extLst>
          </p:cNvPr>
          <p:cNvGrpSpPr/>
          <p:nvPr/>
        </p:nvGrpSpPr>
        <p:grpSpPr>
          <a:xfrm>
            <a:off x="1237881" y="2499633"/>
            <a:ext cx="1933046" cy="4160664"/>
            <a:chOff x="1704557" y="2852738"/>
            <a:chExt cx="1572043" cy="3383647"/>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907A2D7F-86F2-AF02-6BC5-BA3C121A69BD}"/>
                </a:ext>
              </a:extLst>
            </p:cNvPr>
            <p:cNvPicPr>
              <a:picLocks noChangeAspect="1"/>
            </p:cNvPicPr>
            <p:nvPr/>
          </p:nvPicPr>
          <p:blipFill>
            <a:blip r:embed="rId9"/>
            <a:stretch>
              <a:fillRect/>
            </a:stretch>
          </p:blipFill>
          <p:spPr>
            <a:xfrm>
              <a:off x="1714917" y="2852738"/>
              <a:ext cx="1561683" cy="3383647"/>
            </a:xfrm>
            <a:prstGeom prst="rect">
              <a:avLst/>
            </a:prstGeom>
            <a:ln>
              <a:solidFill>
                <a:schemeClr val="tx1"/>
              </a:solidFill>
            </a:ln>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99BB27CA-E50F-168C-022B-6C69B2F74A52}"/>
                </a:ext>
              </a:extLst>
            </p:cNvPr>
            <p:cNvPicPr>
              <a:picLocks noChangeAspect="1"/>
            </p:cNvPicPr>
            <p:nvPr/>
          </p:nvPicPr>
          <p:blipFill rotWithShape="1">
            <a:blip r:embed="rId10">
              <a:extLst>
                <a:ext uri="{BEBA8EAE-BF5A-486C-A8C5-ECC9F3942E4B}">
                  <a14:imgProps xmlns:a14="http://schemas.microsoft.com/office/drawing/2010/main">
                    <a14:imgLayer r:embed="rId11">
                      <a14:imgEffect>
                        <a14:artisticBlur/>
                      </a14:imgEffect>
                    </a14:imgLayer>
                  </a14:imgProps>
                </a:ext>
              </a:extLst>
            </a:blip>
            <a:srcRect b="96558"/>
            <a:stretch/>
          </p:blipFill>
          <p:spPr>
            <a:xfrm>
              <a:off x="1704557" y="2891490"/>
              <a:ext cx="1561683" cy="116451"/>
            </a:xfrm>
            <a:prstGeom prst="rect">
              <a:avLst/>
            </a:prstGeom>
          </p:spPr>
        </p:pic>
      </p:grpSp>
      <p:sp>
        <p:nvSpPr>
          <p:cNvPr id="24" name="四角形: 角を丸くする 23">
            <a:extLst>
              <a:ext uri="{FF2B5EF4-FFF2-40B4-BE49-F238E27FC236}">
                <a16:creationId xmlns:a16="http://schemas.microsoft.com/office/drawing/2014/main" id="{8B18A0A8-59D4-C4C1-1D56-A9B8B150C807}"/>
              </a:ext>
            </a:extLst>
          </p:cNvPr>
          <p:cNvSpPr/>
          <p:nvPr/>
        </p:nvSpPr>
        <p:spPr>
          <a:xfrm>
            <a:off x="2648478" y="5323488"/>
            <a:ext cx="480219" cy="48805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61C85471-BA63-04E4-0899-59DCBD60B9D8}"/>
              </a:ext>
            </a:extLst>
          </p:cNvPr>
          <p:cNvSpPr/>
          <p:nvPr/>
        </p:nvSpPr>
        <p:spPr>
          <a:xfrm>
            <a:off x="5738812" y="2618880"/>
            <a:ext cx="1292225" cy="44087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8" name="Slide Number Placeholder 5">
            <a:extLst>
              <a:ext uri="{FF2B5EF4-FFF2-40B4-BE49-F238E27FC236}">
                <a16:creationId xmlns:a16="http://schemas.microsoft.com/office/drawing/2014/main" id="{6C1B4822-3585-A033-49D2-B9D914867586}"/>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35119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キーボード が含まれている画像&#10;&#10;自動的に生成された説明">
            <a:extLst>
              <a:ext uri="{FF2B5EF4-FFF2-40B4-BE49-F238E27FC236}">
                <a16:creationId xmlns:a16="http://schemas.microsoft.com/office/drawing/2014/main" id="{3562FC88-C39A-EF85-8205-D6834F223DE2}"/>
              </a:ext>
            </a:extLst>
          </p:cNvPr>
          <p:cNvPicPr>
            <a:picLocks noChangeAspect="1"/>
          </p:cNvPicPr>
          <p:nvPr/>
        </p:nvPicPr>
        <p:blipFill>
          <a:blip r:embed="rId4"/>
          <a:stretch>
            <a:fillRect/>
          </a:stretch>
        </p:blipFill>
        <p:spPr>
          <a:xfrm>
            <a:off x="1277189" y="2528887"/>
            <a:ext cx="1779300" cy="3960813"/>
          </a:xfrm>
          <a:prstGeom prst="rect">
            <a:avLst/>
          </a:prstGeom>
          <a:ln>
            <a:solidFill>
              <a:schemeClr val="tx1"/>
            </a:solidFill>
          </a:ln>
        </p:spPr>
      </p:pic>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2D339037-AED0-C9FC-DE79-A06F7C67CEF9}"/>
              </a:ext>
            </a:extLst>
          </p:cNvPr>
          <p:cNvPicPr>
            <a:picLocks noChangeAspect="1"/>
          </p:cNvPicPr>
          <p:nvPr/>
        </p:nvPicPr>
        <p:blipFill rotWithShape="1">
          <a:blip r:embed="rId5"/>
          <a:srcRect b="53880"/>
          <a:stretch/>
        </p:blipFill>
        <p:spPr>
          <a:xfrm>
            <a:off x="5748066" y="2528888"/>
            <a:ext cx="1906455" cy="1953920"/>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lang="en-US" altLang="ja-JP" dirty="0"/>
              <a:t>LINE</a:t>
            </a:r>
            <a:r>
              <a:rPr lang="ja-JP" altLang="en-US" dirty="0"/>
              <a:t>のインストール［</a:t>
            </a:r>
            <a:r>
              <a:rPr lang="en-US" altLang="ja-JP" dirty="0"/>
              <a:t>Android</a:t>
            </a:r>
            <a:r>
              <a:rPr lang="ja-JP" altLang="en-US" dirty="0"/>
              <a:t>］</a:t>
            </a:r>
            <a:endParaRPr kumimoji="0" lang="ja-JP" altLang="en-US" kern="0" dirty="0"/>
          </a:p>
        </p:txBody>
      </p:sp>
      <p:pic>
        <p:nvPicPr>
          <p:cNvPr id="53" name="図 52" descr="グラフィカル ユーザー インターフェイス, アプリケーション&#10;&#10;自動的に生成された説明">
            <a:extLst>
              <a:ext uri="{FF2B5EF4-FFF2-40B4-BE49-F238E27FC236}">
                <a16:creationId xmlns:a16="http://schemas.microsoft.com/office/drawing/2014/main" id="{91F047E3-D31D-3998-C186-A67C0206DB67}"/>
              </a:ext>
            </a:extLst>
          </p:cNvPr>
          <p:cNvPicPr>
            <a:picLocks noChangeAspect="1"/>
          </p:cNvPicPr>
          <p:nvPr/>
        </p:nvPicPr>
        <p:blipFill rotWithShape="1">
          <a:blip r:embed="rId8"/>
          <a:srcRect t="4354" b="66298"/>
          <a:stretch/>
        </p:blipFill>
        <p:spPr>
          <a:xfrm>
            <a:off x="6182340" y="4371688"/>
            <a:ext cx="1782273" cy="1086832"/>
          </a:xfrm>
          <a:prstGeom prst="rect">
            <a:avLst/>
          </a:prstGeom>
          <a:ln>
            <a:solidFill>
              <a:schemeClr val="tx1"/>
            </a:solidFill>
          </a:ln>
        </p:spPr>
      </p:pic>
      <p:sp>
        <p:nvSpPr>
          <p:cNvPr id="3" name="タイトル 1">
            <a:extLst>
              <a:ext uri="{FF2B5EF4-FFF2-40B4-BE49-F238E27FC236}">
                <a16:creationId xmlns:a16="http://schemas.microsoft.com/office/drawing/2014/main" id="{E0C08D77-2E59-C29D-6702-356B092753C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5" name="字幕 14">
            <a:extLst>
              <a:ext uri="{FF2B5EF4-FFF2-40B4-BE49-F238E27FC236}">
                <a16:creationId xmlns:a16="http://schemas.microsoft.com/office/drawing/2014/main" id="{2FD1865C-F644-01DF-D89C-ECEA887BE7A3}"/>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のインストールをしましょう</a:t>
            </a:r>
          </a:p>
        </p:txBody>
      </p:sp>
      <p:sp>
        <p:nvSpPr>
          <p:cNvPr id="15" name="テキスト ボックス 14">
            <a:extLst>
              <a:ext uri="{FF2B5EF4-FFF2-40B4-BE49-F238E27FC236}">
                <a16:creationId xmlns:a16="http://schemas.microsoft.com/office/drawing/2014/main" id="{39E38D9C-AC4D-53B6-AD29-6679DA753ECD}"/>
              </a:ext>
            </a:extLst>
          </p:cNvPr>
          <p:cNvSpPr txBox="1"/>
          <p:nvPr/>
        </p:nvSpPr>
        <p:spPr>
          <a:xfrm>
            <a:off x="5564380" y="5458520"/>
            <a:ext cx="2520000" cy="645177"/>
          </a:xfrm>
          <a:prstGeom prst="rect">
            <a:avLst/>
          </a:prstGeom>
          <a:noFill/>
        </p:spPr>
        <p:txBody>
          <a:bodyPr wrap="square" rtlCol="0" anchor="ctr">
            <a:spAutoFit/>
          </a:bodyPr>
          <a:lstStyle/>
          <a:p>
            <a:pPr>
              <a:lnSpc>
                <a:spcPct val="130000"/>
              </a:lnSpc>
            </a:pPr>
            <a:r>
              <a:rPr lang="ja-JP" altLang="en-US" sz="1500" dirty="0">
                <a:latin typeface="BIZ UDPゴシック" panose="020B0400000000000000" pitchFamily="50" charset="-128"/>
                <a:ea typeface="BIZ UDPゴシック" panose="020B0400000000000000" pitchFamily="50" charset="-128"/>
              </a:rPr>
              <a:t>インストールが終わると</a:t>
            </a:r>
            <a:endParaRPr lang="en-US" altLang="ja-JP" sz="1500" dirty="0">
              <a:latin typeface="BIZ UDPゴシック" panose="020B0400000000000000" pitchFamily="50" charset="-128"/>
              <a:ea typeface="BIZ UDPゴシック" panose="020B0400000000000000" pitchFamily="50" charset="-128"/>
            </a:endParaRPr>
          </a:p>
          <a:p>
            <a:pPr>
              <a:lnSpc>
                <a:spcPct val="130000"/>
              </a:lnSpc>
            </a:pPr>
            <a:r>
              <a:rPr lang="ja-JP" altLang="en-US" sz="1500" dirty="0">
                <a:latin typeface="BIZ UDPゴシック" panose="020B0400000000000000" pitchFamily="50" charset="-128"/>
                <a:ea typeface="BIZ UDPゴシック" panose="020B0400000000000000" pitchFamily="50" charset="-128"/>
              </a:rPr>
              <a:t>表示が「開く」に変わります</a:t>
            </a:r>
          </a:p>
        </p:txBody>
      </p:sp>
      <p:sp>
        <p:nvSpPr>
          <p:cNvPr id="4" name="テキスト ボックス 3">
            <a:extLst>
              <a:ext uri="{FF2B5EF4-FFF2-40B4-BE49-F238E27FC236}">
                <a16:creationId xmlns:a16="http://schemas.microsoft.com/office/drawing/2014/main" id="{8EBCCB32-7482-DB4E-62D2-24656B7800BB}"/>
              </a:ext>
            </a:extLst>
          </p:cNvPr>
          <p:cNvSpPr txBox="1"/>
          <p:nvPr/>
        </p:nvSpPr>
        <p:spPr>
          <a:xfrm>
            <a:off x="653190"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4EE034D-0964-D738-29F6-55F170411694}"/>
              </a:ext>
            </a:extLst>
          </p:cNvPr>
          <p:cNvSpPr txBox="1"/>
          <p:nvPr/>
        </p:nvSpPr>
        <p:spPr>
          <a:xfrm>
            <a:off x="1256264" y="1599711"/>
            <a:ext cx="3118873"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「らいん」と入力します</a:t>
            </a:r>
          </a:p>
        </p:txBody>
      </p:sp>
      <p:sp>
        <p:nvSpPr>
          <p:cNvPr id="14" name="テキスト ボックス 13">
            <a:extLst>
              <a:ext uri="{FF2B5EF4-FFF2-40B4-BE49-F238E27FC236}">
                <a16:creationId xmlns:a16="http://schemas.microsoft.com/office/drawing/2014/main" id="{547A3D7B-65AA-5E38-0072-074FA02A8A2E}"/>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81B017E-5D34-A63F-E713-C7C96A91E7CA}"/>
              </a:ext>
            </a:extLst>
          </p:cNvPr>
          <p:cNvSpPr txBox="1"/>
          <p:nvPr/>
        </p:nvSpPr>
        <p:spPr>
          <a:xfrm>
            <a:off x="5724525" y="1601148"/>
            <a:ext cx="3225110" cy="395621"/>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cxnSp>
        <p:nvCxnSpPr>
          <p:cNvPr id="20" name="直線矢印コネクタ 19">
            <a:extLst>
              <a:ext uri="{FF2B5EF4-FFF2-40B4-BE49-F238E27FC236}">
                <a16:creationId xmlns:a16="http://schemas.microsoft.com/office/drawing/2014/main" id="{DC9ABAE4-88F0-14FB-AB93-5B016E640DA7}"/>
              </a:ext>
            </a:extLst>
          </p:cNvPr>
          <p:cNvCxnSpPr>
            <a:cxnSpLocks/>
          </p:cNvCxnSpPr>
          <p:nvPr/>
        </p:nvCxnSpPr>
        <p:spPr>
          <a:xfrm>
            <a:off x="4292760" y="4364888"/>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B9AADE5E-A1D7-8CCF-424F-B89455E538F3}"/>
              </a:ext>
            </a:extLst>
          </p:cNvPr>
          <p:cNvSpPr/>
          <p:nvPr/>
        </p:nvSpPr>
        <p:spPr>
          <a:xfrm>
            <a:off x="1288981" y="2708275"/>
            <a:ext cx="1551608" cy="28671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8B90E5F6-9058-17F6-085E-E6E8107627B1}"/>
              </a:ext>
            </a:extLst>
          </p:cNvPr>
          <p:cNvSpPr/>
          <p:nvPr/>
        </p:nvSpPr>
        <p:spPr>
          <a:xfrm>
            <a:off x="7030965" y="5186362"/>
            <a:ext cx="870023" cy="26553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8A235F28-B205-B42F-5A12-CA9E9EBAD191}"/>
              </a:ext>
            </a:extLst>
          </p:cNvPr>
          <p:cNvSpPr/>
          <p:nvPr/>
        </p:nvSpPr>
        <p:spPr>
          <a:xfrm>
            <a:off x="5831270" y="3991218"/>
            <a:ext cx="1782273" cy="34716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5" name="Slide Number Placeholder 5">
            <a:extLst>
              <a:ext uri="{FF2B5EF4-FFF2-40B4-BE49-F238E27FC236}">
                <a16:creationId xmlns:a16="http://schemas.microsoft.com/office/drawing/2014/main" id="{55D57050-AA0E-4B56-1778-948DE78A8FAF}"/>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409999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81713CA-FEC7-E41E-9095-5321918C144E}"/>
              </a:ext>
            </a:extLst>
          </p:cNvPr>
          <p:cNvPicPr>
            <a:picLocks noChangeAspect="1"/>
          </p:cNvPicPr>
          <p:nvPr/>
        </p:nvPicPr>
        <p:blipFill>
          <a:blip r:embed="rId4"/>
          <a:stretch>
            <a:fillRect/>
          </a:stretch>
        </p:blipFill>
        <p:spPr>
          <a:xfrm>
            <a:off x="5712302" y="2524077"/>
            <a:ext cx="2330357" cy="4125924"/>
          </a:xfrm>
          <a:prstGeom prst="rect">
            <a:avLst/>
          </a:prstGeom>
        </p:spPr>
      </p:pic>
      <p:pic>
        <p:nvPicPr>
          <p:cNvPr id="1026" name="Picture 2">
            <a:extLst>
              <a:ext uri="{FF2B5EF4-FFF2-40B4-BE49-F238E27FC236}">
                <a16:creationId xmlns:a16="http://schemas.microsoft.com/office/drawing/2014/main" id="{91B208E3-1AC3-E762-6092-C25487036F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404" y="2509112"/>
            <a:ext cx="2331971" cy="41477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lang="en-US" altLang="ja-JP" dirty="0"/>
              <a:t>LINE</a:t>
            </a:r>
            <a:r>
              <a:rPr lang="ja-JP" altLang="en-US" dirty="0"/>
              <a:t>のインストール［</a:t>
            </a:r>
            <a:r>
              <a:rPr lang="en-US" altLang="ja-JP" dirty="0"/>
              <a:t>iPhone</a:t>
            </a:r>
            <a:r>
              <a:rPr lang="ja-JP" altLang="en-US" dirty="0"/>
              <a:t>］</a:t>
            </a:r>
            <a:endParaRPr kumimoji="0" lang="ja-JP" altLang="en-US" kern="0" dirty="0"/>
          </a:p>
        </p:txBody>
      </p:sp>
      <p:sp>
        <p:nvSpPr>
          <p:cNvPr id="3" name="タイトル 1">
            <a:extLst>
              <a:ext uri="{FF2B5EF4-FFF2-40B4-BE49-F238E27FC236}">
                <a16:creationId xmlns:a16="http://schemas.microsoft.com/office/drawing/2014/main" id="{D0E1DCD9-1E84-A467-312A-AAB548E4203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8" name="字幕 14">
            <a:extLst>
              <a:ext uri="{FF2B5EF4-FFF2-40B4-BE49-F238E27FC236}">
                <a16:creationId xmlns:a16="http://schemas.microsoft.com/office/drawing/2014/main" id="{C08E3305-C42E-F1E4-CEBE-C8A4D6857964}"/>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LINE</a:t>
            </a:r>
            <a:r>
              <a:rPr lang="ja-JP" altLang="en-US" sz="2200">
                <a:latin typeface="BIZ UDPゴシック" panose="020B0400000000000000" pitchFamily="50" charset="-128"/>
                <a:ea typeface="BIZ UDPゴシック" panose="020B0400000000000000" pitchFamily="50" charset="-128"/>
              </a:rPr>
              <a:t>のインストールをしましょう</a:t>
            </a:r>
          </a:p>
        </p:txBody>
      </p:sp>
      <p:cxnSp>
        <p:nvCxnSpPr>
          <p:cNvPr id="43" name="直線矢印コネクタ 42">
            <a:extLst>
              <a:ext uri="{FF2B5EF4-FFF2-40B4-BE49-F238E27FC236}">
                <a16:creationId xmlns:a16="http://schemas.microsoft.com/office/drawing/2014/main" id="{9C0002E1-2256-F240-AF62-51BB5F384BDD}"/>
              </a:ext>
            </a:extLst>
          </p:cNvPr>
          <p:cNvCxnSpPr>
            <a:cxnSpLocks/>
          </p:cNvCxnSpPr>
          <p:nvPr/>
        </p:nvCxnSpPr>
        <p:spPr>
          <a:xfrm>
            <a:off x="4367070" y="4364888"/>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1CEA617F-1715-5F1D-DC39-5403AEAAC9F2}"/>
              </a:ext>
            </a:extLst>
          </p:cNvPr>
          <p:cNvSpPr txBox="1"/>
          <p:nvPr/>
        </p:nvSpPr>
        <p:spPr>
          <a:xfrm>
            <a:off x="1286785" y="1593250"/>
            <a:ext cx="3084654"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ホーム画面で</a:t>
            </a:r>
            <a:r>
              <a:rPr lang="en-US" altLang="ja-JP" spc="-80" dirty="0">
                <a:latin typeface="BIZ UDPゴシック" panose="020B0400000000000000" pitchFamily="50" charset="-128"/>
                <a:ea typeface="BIZ UDPゴシック" panose="020B0400000000000000" pitchFamily="50" charset="-128"/>
                <a:cs typeface="IPAexGothic"/>
              </a:rPr>
              <a:t>App Store</a:t>
            </a:r>
            <a:r>
              <a:rPr lang="ja-JP" altLang="en-US" spc="-80" dirty="0">
                <a:latin typeface="BIZ UDPゴシック" panose="020B0400000000000000" pitchFamily="50" charset="-128"/>
                <a:ea typeface="BIZ UDPゴシック" panose="020B0400000000000000" pitchFamily="50" charset="-128"/>
                <a:cs typeface="IPAexGothic"/>
              </a:rPr>
              <a:t>　 　 　　</a:t>
            </a:r>
            <a:endParaRPr lang="en-US" altLang="ja-JP"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押します</a:t>
            </a:r>
          </a:p>
        </p:txBody>
      </p:sp>
      <p:sp>
        <p:nvSpPr>
          <p:cNvPr id="46" name="テキスト ボックス 45">
            <a:extLst>
              <a:ext uri="{FF2B5EF4-FFF2-40B4-BE49-F238E27FC236}">
                <a16:creationId xmlns:a16="http://schemas.microsoft.com/office/drawing/2014/main" id="{30EB1413-3777-AA49-0AF3-4790C3B1031A}"/>
              </a:ext>
            </a:extLst>
          </p:cNvPr>
          <p:cNvSpPr txBox="1"/>
          <p:nvPr/>
        </p:nvSpPr>
        <p:spPr>
          <a:xfrm>
            <a:off x="5724525" y="1597282"/>
            <a:ext cx="2478913" cy="395621"/>
          </a:xfrm>
          <a:prstGeom prst="rect">
            <a:avLst/>
          </a:prstGeom>
          <a:noFill/>
        </p:spPr>
        <p:txBody>
          <a:bodyPr wrap="square" lIns="91440" tIns="45720" rIns="91440" bIns="45720" rtlCol="0" anchor="t">
            <a:spAutoFit/>
          </a:bodyPr>
          <a:lstStyle/>
          <a:p>
            <a:pPr>
              <a:lnSpc>
                <a:spcPct val="130000"/>
              </a:lnSpc>
            </a:pP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検索</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を押します</a:t>
            </a:r>
          </a:p>
        </p:txBody>
      </p:sp>
      <p:sp>
        <p:nvSpPr>
          <p:cNvPr id="4" name="四角形: 角を丸くする 3">
            <a:extLst>
              <a:ext uri="{FF2B5EF4-FFF2-40B4-BE49-F238E27FC236}">
                <a16:creationId xmlns:a16="http://schemas.microsoft.com/office/drawing/2014/main" id="{33038050-6B9D-907D-5485-F0726C4D5D0E}"/>
              </a:ext>
            </a:extLst>
          </p:cNvPr>
          <p:cNvSpPr/>
          <p:nvPr/>
        </p:nvSpPr>
        <p:spPr>
          <a:xfrm>
            <a:off x="7581900" y="6231836"/>
            <a:ext cx="441373" cy="48805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BF48234-1FBA-50AE-52DE-788229ACE535}"/>
              </a:ext>
            </a:extLst>
          </p:cNvPr>
          <p:cNvSpPr txBox="1"/>
          <p:nvPr/>
        </p:nvSpPr>
        <p:spPr>
          <a:xfrm>
            <a:off x="693154"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DDFA83E9-51A6-829C-0244-0D319E9CEDCA}"/>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四角形: 角を丸くする 9">
            <a:extLst>
              <a:ext uri="{FF2B5EF4-FFF2-40B4-BE49-F238E27FC236}">
                <a16:creationId xmlns:a16="http://schemas.microsoft.com/office/drawing/2014/main" id="{F4684598-E85C-F6E4-A352-6ADAA1348056}"/>
              </a:ext>
            </a:extLst>
          </p:cNvPr>
          <p:cNvSpPr/>
          <p:nvPr/>
        </p:nvSpPr>
        <p:spPr>
          <a:xfrm>
            <a:off x="2469389" y="4768196"/>
            <a:ext cx="527811" cy="607100"/>
          </a:xfrm>
          <a:prstGeom prst="roundRect">
            <a:avLst/>
          </a:prstGeom>
          <a:noFill/>
          <a:ln w="28575">
            <a:solidFill>
              <a:srgbClr val="FF0000"/>
            </a:solidFill>
            <a:prstDash val="sysDot"/>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1" name="Slide Number Placeholder 5">
            <a:extLst>
              <a:ext uri="{FF2B5EF4-FFF2-40B4-BE49-F238E27FC236}">
                <a16:creationId xmlns:a16="http://schemas.microsoft.com/office/drawing/2014/main" id="{FE3C17E7-9B74-372A-11DA-94A13B40A2F9}"/>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p>
        </p:txBody>
      </p:sp>
      <p:pic>
        <p:nvPicPr>
          <p:cNvPr id="12" name="図 11">
            <a:extLst>
              <a:ext uri="{FF2B5EF4-FFF2-40B4-BE49-F238E27FC236}">
                <a16:creationId xmlns:a16="http://schemas.microsoft.com/office/drawing/2014/main" id="{3B024AA5-2B45-CCC0-2688-26B4AE9358D8}"/>
              </a:ext>
            </a:extLst>
          </p:cNvPr>
          <p:cNvPicPr>
            <a:picLocks noChangeAspect="1"/>
          </p:cNvPicPr>
          <p:nvPr/>
        </p:nvPicPr>
        <p:blipFill>
          <a:blip r:embed="rId8"/>
          <a:stretch>
            <a:fillRect/>
          </a:stretch>
        </p:blipFill>
        <p:spPr>
          <a:xfrm>
            <a:off x="3860278" y="1624907"/>
            <a:ext cx="388341" cy="369331"/>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Tree>
    <p:extLst>
      <p:ext uri="{BB962C8B-B14F-4D97-AF65-F5344CB8AC3E}">
        <p14:creationId xmlns:p14="http://schemas.microsoft.com/office/powerpoint/2010/main" val="268074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白いバックグラウンドのスクリーンショット&#10;&#10;自動的に生成された説明">
            <a:extLst>
              <a:ext uri="{FF2B5EF4-FFF2-40B4-BE49-F238E27FC236}">
                <a16:creationId xmlns:a16="http://schemas.microsoft.com/office/drawing/2014/main" id="{47913F34-0326-B83C-C780-2D118E1D6BDB}"/>
              </a:ext>
            </a:extLst>
          </p:cNvPr>
          <p:cNvPicPr>
            <a:picLocks noChangeAspect="1"/>
          </p:cNvPicPr>
          <p:nvPr/>
        </p:nvPicPr>
        <p:blipFill>
          <a:blip r:embed="rId4"/>
          <a:stretch>
            <a:fillRect/>
          </a:stretch>
        </p:blipFill>
        <p:spPr>
          <a:xfrm>
            <a:off x="1272440" y="2518412"/>
            <a:ext cx="2355296" cy="4173030"/>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lang="en-US" altLang="ja-JP" dirty="0"/>
              <a:t>LINE</a:t>
            </a:r>
            <a:r>
              <a:rPr lang="ja-JP" altLang="en-US" dirty="0"/>
              <a:t>のインストール［</a:t>
            </a:r>
            <a:r>
              <a:rPr lang="en-US" altLang="ja-JP" dirty="0"/>
              <a:t>iPhone</a:t>
            </a:r>
            <a:r>
              <a:rPr lang="ja-JP" altLang="en-US" dirty="0"/>
              <a:t>］</a:t>
            </a:r>
            <a:endParaRPr kumimoji="0" lang="ja-JP" altLang="en-US" kern="0" dirty="0"/>
          </a:p>
        </p:txBody>
      </p:sp>
      <p:sp>
        <p:nvSpPr>
          <p:cNvPr id="3" name="タイトル 1">
            <a:extLst>
              <a:ext uri="{FF2B5EF4-FFF2-40B4-BE49-F238E27FC236}">
                <a16:creationId xmlns:a16="http://schemas.microsoft.com/office/drawing/2014/main" id="{D0E1DCD9-1E84-A467-312A-AAB548E4203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8" name="字幕 14">
            <a:extLst>
              <a:ext uri="{FF2B5EF4-FFF2-40B4-BE49-F238E27FC236}">
                <a16:creationId xmlns:a16="http://schemas.microsoft.com/office/drawing/2014/main" id="{F8FFF4A4-BE9B-E0D4-8CA4-C96CBBD24D19}"/>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のインストールをしましょう</a:t>
            </a:r>
          </a:p>
        </p:txBody>
      </p:sp>
      <p:cxnSp>
        <p:nvCxnSpPr>
          <p:cNvPr id="45" name="直線矢印コネクタ 44">
            <a:extLst>
              <a:ext uri="{FF2B5EF4-FFF2-40B4-BE49-F238E27FC236}">
                <a16:creationId xmlns:a16="http://schemas.microsoft.com/office/drawing/2014/main" id="{E88129AC-BF10-1536-E9B6-AF1810A9E91C}"/>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051" name="Picture 3">
            <a:extLst>
              <a:ext uri="{FF2B5EF4-FFF2-40B4-BE49-F238E27FC236}">
                <a16:creationId xmlns:a16="http://schemas.microsoft.com/office/drawing/2014/main" id="{1033E31F-FBC2-0B95-82E8-3A790A0899F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36"/>
          <a:stretch/>
        </p:blipFill>
        <p:spPr bwMode="auto">
          <a:xfrm>
            <a:off x="5708116" y="2526020"/>
            <a:ext cx="2332899" cy="41355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0264F5A9-8F21-435F-CD9C-17D8B7447CCF}"/>
              </a:ext>
            </a:extLst>
          </p:cNvPr>
          <p:cNvSpPr/>
          <p:nvPr/>
        </p:nvSpPr>
        <p:spPr>
          <a:xfrm>
            <a:off x="7513581" y="5986118"/>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4F308A7-BB1C-0DC5-73F3-9854FBD6CD51}"/>
              </a:ext>
            </a:extLst>
          </p:cNvPr>
          <p:cNvSpPr/>
          <p:nvPr/>
        </p:nvSpPr>
        <p:spPr>
          <a:xfrm>
            <a:off x="1336846" y="263691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E5593-414C-78A8-FEFA-436733CAC36F}"/>
              </a:ext>
            </a:extLst>
          </p:cNvPr>
          <p:cNvSpPr txBox="1"/>
          <p:nvPr/>
        </p:nvSpPr>
        <p:spPr>
          <a:xfrm>
            <a:off x="1273636" y="1593250"/>
            <a:ext cx="3084654" cy="755720"/>
          </a:xfrm>
          <a:prstGeom prst="rect">
            <a:avLst/>
          </a:prstGeom>
          <a:noFill/>
        </p:spPr>
        <p:txBody>
          <a:bodyPr wrap="square" lIns="91440" tIns="45720" rIns="91440" bIns="45720" rtlCol="0" anchor="t">
            <a:spAutoFit/>
          </a:bodyPr>
          <a:lstStyle/>
          <a:p>
            <a:pPr>
              <a:lnSpc>
                <a:spcPct val="130000"/>
              </a:lnSpc>
            </a:pPr>
            <a:r>
              <a:rPr lang="ja-JP" altLang="en-US" sz="1800" spc="-80" dirty="0">
                <a:latin typeface="BIZ UDPゴシック" panose="020B0400000000000000" pitchFamily="50" charset="-128"/>
                <a:ea typeface="BIZ UDPゴシック" panose="020B0400000000000000" pitchFamily="50" charset="-128"/>
                <a:cs typeface="IPAexGothic"/>
              </a:rPr>
              <a:t>検索枠に「らいん」と入力して検索します</a:t>
            </a:r>
          </a:p>
        </p:txBody>
      </p:sp>
      <p:sp>
        <p:nvSpPr>
          <p:cNvPr id="6" name="テキスト ボックス 5">
            <a:extLst>
              <a:ext uri="{FF2B5EF4-FFF2-40B4-BE49-F238E27FC236}">
                <a16:creationId xmlns:a16="http://schemas.microsoft.com/office/drawing/2014/main" id="{76D3F020-E236-3497-F2EB-9B1C64F82359}"/>
              </a:ext>
            </a:extLst>
          </p:cNvPr>
          <p:cNvSpPr txBox="1"/>
          <p:nvPr/>
        </p:nvSpPr>
        <p:spPr>
          <a:xfrm>
            <a:off x="5724525" y="1597282"/>
            <a:ext cx="2627475"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右下の検索ボタンを押し検索します</a:t>
            </a:r>
          </a:p>
        </p:txBody>
      </p:sp>
      <p:sp>
        <p:nvSpPr>
          <p:cNvPr id="10" name="テキスト ボックス 9">
            <a:extLst>
              <a:ext uri="{FF2B5EF4-FFF2-40B4-BE49-F238E27FC236}">
                <a16:creationId xmlns:a16="http://schemas.microsoft.com/office/drawing/2014/main" id="{9909ABA8-0758-058C-4F01-8F08C918ECE1}"/>
              </a:ext>
            </a:extLst>
          </p:cNvPr>
          <p:cNvSpPr txBox="1"/>
          <p:nvPr/>
        </p:nvSpPr>
        <p:spPr>
          <a:xfrm>
            <a:off x="670562"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2CE741E6-C934-95E3-6976-03C42A9E332C}"/>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Slide Number Placeholder 5">
            <a:extLst>
              <a:ext uri="{FF2B5EF4-FFF2-40B4-BE49-F238E27FC236}">
                <a16:creationId xmlns:a16="http://schemas.microsoft.com/office/drawing/2014/main" id="{7E864EC4-0E7D-C0DA-7ACA-F63DEEDE1EC3}"/>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356954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3D860FA0-D057-2791-17B2-E2C8A0C9B5E8}"/>
              </a:ext>
            </a:extLst>
          </p:cNvPr>
          <p:cNvPicPr>
            <a:picLocks noChangeAspect="1"/>
          </p:cNvPicPr>
          <p:nvPr/>
        </p:nvPicPr>
        <p:blipFill>
          <a:blip r:embed="rId4"/>
          <a:stretch>
            <a:fillRect/>
          </a:stretch>
        </p:blipFill>
        <p:spPr>
          <a:xfrm>
            <a:off x="5725250" y="2533170"/>
            <a:ext cx="2355296" cy="4173030"/>
          </a:xfrm>
          <a:prstGeom prst="rect">
            <a:avLst/>
          </a:prstGeom>
        </p:spPr>
      </p:pic>
      <p:pic>
        <p:nvPicPr>
          <p:cNvPr id="10" name="図 9" descr="グラフィカル ユーザー インターフェイス, アプリケーション&#10;&#10;自動的に生成された説明">
            <a:extLst>
              <a:ext uri="{FF2B5EF4-FFF2-40B4-BE49-F238E27FC236}">
                <a16:creationId xmlns:a16="http://schemas.microsoft.com/office/drawing/2014/main" id="{A0A2ECA6-523A-6F62-DF12-40298CCDD2B4}"/>
              </a:ext>
            </a:extLst>
          </p:cNvPr>
          <p:cNvPicPr>
            <a:picLocks noChangeAspect="1"/>
          </p:cNvPicPr>
          <p:nvPr/>
        </p:nvPicPr>
        <p:blipFill>
          <a:blip r:embed="rId5"/>
          <a:stretch>
            <a:fillRect/>
          </a:stretch>
        </p:blipFill>
        <p:spPr>
          <a:xfrm>
            <a:off x="1260154" y="2551357"/>
            <a:ext cx="2355296" cy="4173030"/>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p:txBody>
          <a:bodyPr vert="horz">
            <a:noAutofit/>
          </a:bodyPr>
          <a:lstStyle/>
          <a:p>
            <a:pPr>
              <a:lnSpc>
                <a:spcPct val="100000"/>
              </a:lnSpc>
            </a:pPr>
            <a:r>
              <a:rPr lang="en-US" altLang="ja-JP" dirty="0"/>
              <a:t>LINE</a:t>
            </a:r>
            <a:r>
              <a:rPr lang="ja-JP" altLang="en-US" dirty="0"/>
              <a:t>のインストール［</a:t>
            </a:r>
            <a:r>
              <a:rPr lang="en-US" altLang="ja-JP" dirty="0"/>
              <a:t>iPhone</a:t>
            </a:r>
            <a:r>
              <a:rPr lang="ja-JP" altLang="en-US" dirty="0"/>
              <a:t>］</a:t>
            </a:r>
            <a:endParaRPr kumimoji="0" lang="ja-JP" altLang="en-US" kern="0" dirty="0"/>
          </a:p>
        </p:txBody>
      </p:sp>
      <p:sp>
        <p:nvSpPr>
          <p:cNvPr id="3" name="タイトル 1">
            <a:extLst>
              <a:ext uri="{FF2B5EF4-FFF2-40B4-BE49-F238E27FC236}">
                <a16:creationId xmlns:a16="http://schemas.microsoft.com/office/drawing/2014/main" id="{D0E1DCD9-1E84-A467-312A-AAB548E42035}"/>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8" name="字幕 14">
            <a:extLst>
              <a:ext uri="{FF2B5EF4-FFF2-40B4-BE49-F238E27FC236}">
                <a16:creationId xmlns:a16="http://schemas.microsoft.com/office/drawing/2014/main" id="{F8FFF4A4-BE9B-E0D4-8CA4-C96CBBD24D19}"/>
              </a:ext>
            </a:extLst>
          </p:cNvPr>
          <p:cNvSpPr txBox="1">
            <a:spLocks/>
          </p:cNvSpPr>
          <p:nvPr/>
        </p:nvSpPr>
        <p:spPr>
          <a:xfrm>
            <a:off x="470619" y="1046460"/>
            <a:ext cx="8385175" cy="358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a:latin typeface="BIZ UDPゴシック" panose="020B0400000000000000" pitchFamily="50" charset="-128"/>
                <a:ea typeface="BIZ UDPゴシック" panose="020B0400000000000000" pitchFamily="50" charset="-128"/>
              </a:rPr>
              <a:t>LINE</a:t>
            </a:r>
            <a:r>
              <a:rPr lang="ja-JP" altLang="en-US" sz="2200">
                <a:latin typeface="BIZ UDPゴシック" panose="020B0400000000000000" pitchFamily="50" charset="-128"/>
                <a:ea typeface="BIZ UDPゴシック" panose="020B0400000000000000" pitchFamily="50" charset="-128"/>
              </a:rPr>
              <a:t>のインストールをしましょう</a:t>
            </a:r>
          </a:p>
        </p:txBody>
      </p:sp>
      <p:sp>
        <p:nvSpPr>
          <p:cNvPr id="43" name="四角形: 角を丸くする 42">
            <a:extLst>
              <a:ext uri="{FF2B5EF4-FFF2-40B4-BE49-F238E27FC236}">
                <a16:creationId xmlns:a16="http://schemas.microsoft.com/office/drawing/2014/main" id="{0F24B01F-2034-33B6-ABEB-F9B98E52A552}"/>
              </a:ext>
            </a:extLst>
          </p:cNvPr>
          <p:cNvSpPr/>
          <p:nvPr/>
        </p:nvSpPr>
        <p:spPr>
          <a:xfrm>
            <a:off x="2628203" y="3207783"/>
            <a:ext cx="561922" cy="36004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44" name="直線矢印コネクタ 43">
            <a:extLst>
              <a:ext uri="{FF2B5EF4-FFF2-40B4-BE49-F238E27FC236}">
                <a16:creationId xmlns:a16="http://schemas.microsoft.com/office/drawing/2014/main" id="{009D3252-1464-079F-25F3-576912D7048D}"/>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6D47BA84-199C-DF41-E077-6F18F697B702}"/>
              </a:ext>
            </a:extLst>
          </p:cNvPr>
          <p:cNvPicPr>
            <a:picLocks noChangeAspect="1"/>
          </p:cNvPicPr>
          <p:nvPr/>
        </p:nvPicPr>
        <p:blipFill>
          <a:blip r:embed="rId8"/>
          <a:stretch>
            <a:fillRect/>
          </a:stretch>
        </p:blipFill>
        <p:spPr>
          <a:xfrm>
            <a:off x="2717657" y="3268762"/>
            <a:ext cx="397305" cy="266892"/>
          </a:xfrm>
          <a:prstGeom prst="rect">
            <a:avLst/>
          </a:prstGeom>
          <a:ln>
            <a:noFill/>
          </a:ln>
        </p:spPr>
      </p:pic>
      <p:sp>
        <p:nvSpPr>
          <p:cNvPr id="9" name="四角形: 角を丸くする 8">
            <a:extLst>
              <a:ext uri="{FF2B5EF4-FFF2-40B4-BE49-F238E27FC236}">
                <a16:creationId xmlns:a16="http://schemas.microsoft.com/office/drawing/2014/main" id="{0264F5A9-8F21-435F-CD9C-17D8B7447CCF}"/>
              </a:ext>
            </a:extLst>
          </p:cNvPr>
          <p:cNvSpPr/>
          <p:nvPr/>
        </p:nvSpPr>
        <p:spPr>
          <a:xfrm>
            <a:off x="7352579" y="3175614"/>
            <a:ext cx="717995" cy="36004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E36B0777-C8B7-47EE-A923-7890E6457A5F}"/>
              </a:ext>
            </a:extLst>
          </p:cNvPr>
          <p:cNvSpPr txBox="1"/>
          <p:nvPr/>
        </p:nvSpPr>
        <p:spPr>
          <a:xfrm>
            <a:off x="657572"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EB58AF1F-D10F-393E-C583-D55609719827}"/>
              </a:ext>
            </a:extLst>
          </p:cNvPr>
          <p:cNvSpPr txBox="1"/>
          <p:nvPr/>
        </p:nvSpPr>
        <p:spPr>
          <a:xfrm>
            <a:off x="5077886" y="159971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C8431E5A-1EFE-EFEB-4B64-C90677ED9670}"/>
              </a:ext>
            </a:extLst>
          </p:cNvPr>
          <p:cNvSpPr txBox="1"/>
          <p:nvPr/>
        </p:nvSpPr>
        <p:spPr>
          <a:xfrm>
            <a:off x="1260646" y="1593250"/>
            <a:ext cx="3084654"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15" name="テキスト ボックス 14">
            <a:extLst>
              <a:ext uri="{FF2B5EF4-FFF2-40B4-BE49-F238E27FC236}">
                <a16:creationId xmlns:a16="http://schemas.microsoft.com/office/drawing/2014/main" id="{E1F0607E-5916-741D-B194-D3A3E87A3457}"/>
              </a:ext>
            </a:extLst>
          </p:cNvPr>
          <p:cNvSpPr txBox="1"/>
          <p:nvPr/>
        </p:nvSpPr>
        <p:spPr>
          <a:xfrm>
            <a:off x="5724525" y="1597282"/>
            <a:ext cx="308465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インストールが</a:t>
            </a:r>
            <a:r>
              <a:rPr lang="ja-JP" altLang="en-US" dirty="0">
                <a:latin typeface="BIZ UDPゴシック" panose="020B0400000000000000" pitchFamily="50" charset="-128"/>
                <a:ea typeface="BIZ UDPゴシック" panose="020B0400000000000000" pitchFamily="50" charset="-128"/>
              </a:rPr>
              <a:t>完了する</a:t>
            </a:r>
            <a:r>
              <a:rPr lang="ja-JP" altLang="en-US" sz="1800" dirty="0">
                <a:latin typeface="BIZ UDPゴシック" panose="020B0400000000000000" pitchFamily="50" charset="-128"/>
                <a:ea typeface="BIZ UDPゴシック" panose="020B0400000000000000" pitchFamily="50" charset="-128"/>
              </a:rPr>
              <a:t>と</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表示が「開く」に変わります</a:t>
            </a:r>
          </a:p>
        </p:txBody>
      </p:sp>
      <p:sp>
        <p:nvSpPr>
          <p:cNvPr id="16" name="Slide Number Placeholder 5">
            <a:extLst>
              <a:ext uri="{FF2B5EF4-FFF2-40B4-BE49-F238E27FC236}">
                <a16:creationId xmlns:a16="http://schemas.microsoft.com/office/drawing/2014/main" id="{3EB6EE80-8C00-01F5-4E3B-6241685962B4}"/>
              </a:ext>
            </a:extLst>
          </p:cNvPr>
          <p:cNvSpPr txBox="1">
            <a:spLocks/>
          </p:cNvSpPr>
          <p:nvPr/>
        </p:nvSpPr>
        <p:spPr>
          <a:xfrm>
            <a:off x="8352000" y="6442730"/>
            <a:ext cx="79200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3861195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896EB9-7251-4F8B-9C8F-C125CDDEE776}"/>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purl.org/dc/terms/"/>
    <ds:schemaRef ds:uri="http://schemas.openxmlformats.org/package/2006/metadata/core-properties"/>
    <ds:schemaRef ds:uri="http://schemas.microsoft.com/office/2006/documentManagement/types"/>
    <ds:schemaRef ds:uri="2c894bec-798d-4cf3-95d8-8ea6401a7b86"/>
    <ds:schemaRef ds:uri="http://purl.org/dc/elements/1.1/"/>
    <ds:schemaRef ds:uri="http://schemas.microsoft.com/office/2006/metadata/properties"/>
    <ds:schemaRef ds:uri="079a4871-f4a2-4665-9954-203da50962a5"/>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Words>1941</Words>
  <PresentationFormat>画面に合わせる (4:3)</PresentationFormat>
  <Paragraphs>444</Paragraphs>
  <Slides>38</Slides>
  <Notes>38</Notes>
  <HiddenSlides>0</HiddenSlides>
  <MMClips>0</MMClips>
  <ScaleCrop>false</ScaleCrop>
  <HeadingPairs>
    <vt:vector size="8" baseType="variant">
      <vt:variant>
        <vt:lpstr>使用されているフォント</vt:lpstr>
      </vt:variant>
      <vt:variant>
        <vt:i4>8</vt:i4>
      </vt:variant>
      <vt:variant>
        <vt:lpstr>テーマ</vt:lpstr>
      </vt:variant>
      <vt:variant>
        <vt:i4>4</vt:i4>
      </vt:variant>
      <vt:variant>
        <vt:lpstr>埋め込まれた OLE サーバー</vt:lpstr>
      </vt:variant>
      <vt:variant>
        <vt:i4>1</vt:i4>
      </vt:variant>
      <vt:variant>
        <vt:lpstr>スライド タイトル</vt:lpstr>
      </vt:variant>
      <vt:variant>
        <vt:i4>38</vt:i4>
      </vt:variant>
    </vt:vector>
  </HeadingPairs>
  <TitlesOfParts>
    <vt:vector size="51" baseType="lpstr">
      <vt:lpstr>BIZ UDPゴシック</vt:lpstr>
      <vt:lpstr>Meiryo</vt:lpstr>
      <vt:lpstr>Yu Gothic</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SNSとは</vt:lpstr>
      <vt:lpstr>LINEのインストール［Android］</vt:lpstr>
      <vt:lpstr>LINEのインストール［Android］</vt:lpstr>
      <vt:lpstr>LINEのインストール［iPhone］</vt:lpstr>
      <vt:lpstr>LINEのインストール［iPhone］</vt:lpstr>
      <vt:lpstr>LINEのインストール［iPhone］</vt:lpstr>
      <vt:lpstr>LINEの利用登録</vt:lpstr>
      <vt:lpstr>LINEの利用登録</vt:lpstr>
      <vt:lpstr>LINEの利用登録</vt:lpstr>
      <vt:lpstr>LINEの利用登録</vt:lpstr>
      <vt:lpstr>LINEの利用登録</vt:lpstr>
      <vt:lpstr>LINEの利用登録</vt:lpstr>
      <vt:lpstr>LINEの利用登録</vt:lpstr>
      <vt:lpstr>LINEの利用登録</vt:lpstr>
      <vt:lpstr>LINEの利用登録</vt:lpstr>
      <vt:lpstr>PowerPoint プレゼンテーション</vt:lpstr>
      <vt:lpstr>QRコードを使った友だちの追加</vt:lpstr>
      <vt:lpstr>QRコードを使った友だちの追加</vt:lpstr>
      <vt:lpstr>QRコードを使った友だちの追加</vt:lpstr>
      <vt:lpstr>QRコードを使った友だちの追加</vt:lpstr>
      <vt:lpstr>QRコードを使った友だちの追加</vt:lpstr>
      <vt:lpstr>メールを使って友だちに追加する方法</vt:lpstr>
      <vt:lpstr>メールを使って友だちに追加する方法</vt:lpstr>
      <vt:lpstr>メールを使って友だちに追加する方法</vt:lpstr>
      <vt:lpstr>相手側の「友だち」承認後の登録方法</vt:lpstr>
      <vt:lpstr>ト－クの開始</vt:lpstr>
      <vt:lpstr>ト－クの開始</vt:lpstr>
      <vt:lpstr>メッセージのやり取り</vt:lpstr>
      <vt:lpstr>メッセージのやり取り</vt:lpstr>
      <vt:lpstr>画像の送信</vt:lpstr>
      <vt:lpstr>画像の送信</vt:lpstr>
      <vt:lpstr>SNSを使う際の注意点</vt:lpstr>
      <vt:lpstr>SNSを使う際の注意点</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mplianceAssetId">
    <vt:lpwstr/>
  </property>
  <property fmtid="{D5CDD505-2E9C-101B-9397-08002B2CF9AE}" pid="4" name="TemplateUrl">
    <vt:lpwstr/>
  </property>
  <property fmtid="{D5CDD505-2E9C-101B-9397-08002B2CF9AE}" pid="5" name="_ExtendedDescription">
    <vt:lpwstr/>
  </property>
  <property fmtid="{D5CDD505-2E9C-101B-9397-08002B2CF9AE}" pid="6" name="TriggerFlowInfo">
    <vt:lpwstr/>
  </property>
  <property fmtid="{D5CDD505-2E9C-101B-9397-08002B2CF9AE}" pid="7" name="xd_Signature">
    <vt:bool>false</vt:bool>
  </property>
  <property fmtid="{D5CDD505-2E9C-101B-9397-08002B2CF9AE}" pid="8" name="MediaServiceImageTags">
    <vt:lpwstr/>
  </property>
  <property fmtid="{D5CDD505-2E9C-101B-9397-08002B2CF9AE}" pid="9" name="ContentTypeId">
    <vt:lpwstr>0x01010084154F20975AA5409AAA8A81D223D4B6</vt:lpwstr>
  </property>
  <property fmtid="{D5CDD505-2E9C-101B-9397-08002B2CF9AE}" pid="10" name="Order">
    <vt:r8>4239000</vt:r8>
  </property>
  <property fmtid="{D5CDD505-2E9C-101B-9397-08002B2CF9AE}" pid="11" name="_SourceUrl">
    <vt:lpwstr/>
  </property>
  <property fmtid="{D5CDD505-2E9C-101B-9397-08002B2CF9AE}" pid="12" name="_SharedFileIndex">
    <vt:lpwstr/>
  </property>
</Properties>
</file>